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FF0D0D"/>
    <a:srgbClr val="EBE6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07" autoAdjust="0"/>
  </p:normalViewPr>
  <p:slideViewPr>
    <p:cSldViewPr snapToGrid="0">
      <p:cViewPr>
        <p:scale>
          <a:sx n="110" d="100"/>
          <a:sy n="110" d="100"/>
        </p:scale>
        <p:origin x="-750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20775" y="495300"/>
            <a:ext cx="5867400" cy="6172200"/>
            <a:chOff x="1600200" y="381000"/>
            <a:chExt cx="5867400" cy="6172200"/>
          </a:xfrm>
        </p:grpSpPr>
        <p:pic>
          <p:nvPicPr>
            <p:cNvPr id="9" name="Picture 3" descr="D:\Users\Admin\Desktop\NIRScap montage editing start - fra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5867400" cy="60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752600" y="1295400"/>
              <a:ext cx="5562600" cy="5257800"/>
              <a:chOff x="1752600" y="1295400"/>
              <a:chExt cx="5562600" cy="525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1500" y="1295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294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102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3380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285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710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81500" y="24384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2765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7670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71805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289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8610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0680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1480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7995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7525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785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5532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341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0700" y="1752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27450" y="1905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22850" y="18923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0400" y="17335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165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240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045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4040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526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104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81500" y="6248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1805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626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512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7670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9880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32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211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48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752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69595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341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1035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6670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7980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8145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060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2765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24600" y="3886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3525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1470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14800" y="4953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9950" y="4959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48005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8495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20980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3410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3815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3080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5155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559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2745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81500" y="46482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9880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5920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81500" y="5181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9905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8325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0353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3462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148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6609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191124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404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30555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8643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7650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9367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81500" y="1860550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GND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81500" y="3009900"/>
                <a:ext cx="304800" cy="3048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REF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451100" y="391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03550" y="38671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5560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85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09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451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84850" y="38544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1040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8435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879850" y="30162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87650" y="29146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796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274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356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468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61062" y="2881312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935537" y="30099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46300" y="353377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68662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38925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13387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381500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987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90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466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515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87587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524625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80050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38512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40061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94137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86324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776912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81500" y="406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79400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0075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3975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86324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1600" y="4953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51225" y="46577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297487" y="46958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72200" y="494823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747" y="152400"/>
            <a:ext cx="1876428" cy="914401"/>
          </a:xfrm>
          <a:prstGeom prst="rect">
            <a:avLst/>
          </a:prstGeom>
        </p:spPr>
      </p:pic>
      <p:sp>
        <p:nvSpPr>
          <p:cNvPr id="1025" name="TextBox 1024"/>
          <p:cNvSpPr txBox="1"/>
          <p:nvPr userDrawn="1"/>
        </p:nvSpPr>
        <p:spPr>
          <a:xfrm>
            <a:off x="89744" y="1066801"/>
            <a:ext cx="240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Optode</a:t>
            </a:r>
            <a:r>
              <a:rPr lang="en-US" sz="1200" b="1" dirty="0" smtClean="0"/>
              <a:t> Montage Setup Template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4815622"/>
            <a:ext cx="2219372" cy="6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KEY	</a:t>
            </a:r>
            <a:endParaRPr lang="en-US" sz="1400" u="sng" dirty="0" smtClean="0"/>
          </a:p>
          <a:p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5209" y="5183908"/>
            <a:ext cx="346982" cy="342588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5208" y="5571858"/>
            <a:ext cx="346985" cy="342591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928" y="5235466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Source (48)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0928" y="5626100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Detector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55208" y="5959810"/>
            <a:ext cx="346985" cy="342591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0928" y="6010682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EEG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0" y="167005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Channels of interest</a:t>
            </a:r>
            <a:endParaRPr lang="en-US" sz="1200" u="sng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350928" y="6353582"/>
            <a:ext cx="164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Data </a:t>
            </a:r>
            <a:r>
              <a:rPr lang="en-US" sz="1200" dirty="0" err="1" smtClean="0"/>
              <a:t>ch.</a:t>
            </a:r>
            <a:r>
              <a:rPr lang="en-US" sz="1200" dirty="0" smtClean="0"/>
              <a:t> </a:t>
            </a:r>
            <a:r>
              <a:rPr lang="en-US" sz="1200" baseline="0" dirty="0" smtClean="0"/>
              <a:t>of interest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151" name="Straight Connector 150"/>
          <p:cNvCxnSpPr>
            <a:endCxn id="150" idx="1"/>
          </p:cNvCxnSpPr>
          <p:nvPr userDrawn="1"/>
        </p:nvCxnSpPr>
        <p:spPr>
          <a:xfrm>
            <a:off x="107950" y="6419850"/>
            <a:ext cx="242978" cy="21073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3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8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1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7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8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6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4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6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3408015" y="315217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17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3395315" y="420088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18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3000014" y="2526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19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2802397" y="3674546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2316595" y="303477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21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2322945" y="428821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2119745" y="23309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23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1685564" y="366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24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5695562" y="234109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25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6168664" y="367075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26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5489214" y="299999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27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536045" y="428586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28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4850245" y="251739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29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034395" y="36692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30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4462895" y="312800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31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4417665" y="420059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</a:t>
            </a:r>
            <a:r>
              <a:rPr lang="en-US" sz="800" b="1" dirty="0" smtClean="0">
                <a:solidFill>
                  <a:schemeClr val="tx1"/>
                </a:solidFill>
              </a:rPr>
              <a:t>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8467681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467681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8467681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470062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8470062" y="43079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470062" y="46279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8470062" y="49439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765178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762162" y="30521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8766131" y="336046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8766131" y="3669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8768512" y="39747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8772481" y="4297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768512" y="463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772481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8470062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491518" y="254934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17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3356567" y="364880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18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854917" y="30923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19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2863648" y="42575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20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571548" y="243674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21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2228648" y="365998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22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809548" y="29219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23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807167" y="438499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24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6068017" y="29034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25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6048967" y="43950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</a:t>
            </a:r>
            <a:r>
              <a:rPr lang="en-US" sz="800" b="1" dirty="0" smtClean="0">
                <a:solidFill>
                  <a:schemeClr val="tx1"/>
                </a:solidFill>
              </a:rPr>
              <a:t>26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5263168" y="24384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27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5581448" y="365763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28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4967099" y="30845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29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5003598" y="42348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30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4400348" y="253787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31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461467" y="366441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</a:rPr>
              <a:t>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865384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865384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865384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67765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867765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867765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867765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1628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8159865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3834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163834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166215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170184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8166215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170184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7867765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4676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8467681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8467681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8470062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470062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8470062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70062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8765178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8762162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8766131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766131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8768512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8772481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768512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8772481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8470062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6037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135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2337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53319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84301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1528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4626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772481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6037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9135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22337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3319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84301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528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626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772481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037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135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22337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84301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28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4626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8772481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37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135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22337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3319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84301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1528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4626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772481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53319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" y="19928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250" y="20559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5250" y="21190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5250" y="21821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5250" y="22452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5250" y="23083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5250" y="23714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5250" y="24345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" y="24976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5250" y="25607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5250" y="26237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5250" y="26868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250" y="27499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5250" y="28130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5250" y="28761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5250" y="293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5250" y="300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250" y="306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5250" y="31285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5250" y="31916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5250" y="325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95250" y="331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5250" y="338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5250" y="344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5250" y="350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5250" y="357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5250" y="363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5250" y="369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5250" y="375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5250" y="382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5250" y="388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250" y="3948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2508250" y="2685047"/>
            <a:ext cx="174458" cy="3502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2032000" y="2627487"/>
            <a:ext cx="174458" cy="29986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91" idx="0"/>
          </p:cNvCxnSpPr>
          <p:nvPr/>
        </p:nvCxnSpPr>
        <p:spPr>
          <a:xfrm flipV="1">
            <a:off x="3000967" y="2798527"/>
            <a:ext cx="119891" cy="29381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3594100" y="2804467"/>
            <a:ext cx="53808" cy="32608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2413000" y="2476500"/>
            <a:ext cx="133350" cy="3810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838450" y="2594097"/>
            <a:ext cx="152400" cy="284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302000" y="2676237"/>
            <a:ext cx="165100" cy="981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089150" y="3056827"/>
            <a:ext cx="227445" cy="6684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149600" y="3215167"/>
            <a:ext cx="250464" cy="2745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609850" y="3163957"/>
            <a:ext cx="234950" cy="1104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1857014" y="3195297"/>
            <a:ext cx="89094" cy="47807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30" idx="0"/>
          </p:cNvCxnSpPr>
          <p:nvPr/>
        </p:nvCxnSpPr>
        <p:spPr>
          <a:xfrm flipV="1">
            <a:off x="2948447" y="3374288"/>
            <a:ext cx="61313" cy="30025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94" idx="0"/>
          </p:cNvCxnSpPr>
          <p:nvPr/>
        </p:nvCxnSpPr>
        <p:spPr>
          <a:xfrm flipV="1">
            <a:off x="2374698" y="3321477"/>
            <a:ext cx="79410" cy="33850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90" idx="0"/>
            <a:endCxn id="227" idx="4"/>
          </p:cNvCxnSpPr>
          <p:nvPr/>
        </p:nvCxnSpPr>
        <p:spPr>
          <a:xfrm flipV="1">
            <a:off x="3502617" y="3444275"/>
            <a:ext cx="51448" cy="20453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 flipV="1">
            <a:off x="1873250" y="3968750"/>
            <a:ext cx="67267" cy="41624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94" idx="2"/>
          </p:cNvCxnSpPr>
          <p:nvPr/>
        </p:nvCxnSpPr>
        <p:spPr>
          <a:xfrm>
            <a:off x="1993900" y="3802847"/>
            <a:ext cx="234748" cy="318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endCxn id="190" idx="2"/>
          </p:cNvCxnSpPr>
          <p:nvPr/>
        </p:nvCxnSpPr>
        <p:spPr>
          <a:xfrm flipV="1">
            <a:off x="3086100" y="3794855"/>
            <a:ext cx="270467" cy="1393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527300" y="3797300"/>
            <a:ext cx="247650" cy="472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232" idx="0"/>
          </p:cNvCxnSpPr>
          <p:nvPr/>
        </p:nvCxnSpPr>
        <p:spPr>
          <a:xfrm>
            <a:off x="2406650" y="3934967"/>
            <a:ext cx="62345" cy="35324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192" idx="0"/>
          </p:cNvCxnSpPr>
          <p:nvPr/>
        </p:nvCxnSpPr>
        <p:spPr>
          <a:xfrm>
            <a:off x="2965450" y="3953607"/>
            <a:ext cx="44248" cy="30395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505200" y="3934147"/>
            <a:ext cx="0" cy="2314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2095500" y="4483100"/>
            <a:ext cx="228600" cy="2848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192" idx="2"/>
          </p:cNvCxnSpPr>
          <p:nvPr/>
        </p:nvCxnSpPr>
        <p:spPr>
          <a:xfrm flipV="1">
            <a:off x="2635250" y="4403616"/>
            <a:ext cx="228398" cy="3136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3155950" y="4362450"/>
            <a:ext cx="228600" cy="1496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76250" y="35134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76250" y="35764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76250" y="36395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76250" y="37026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76250" y="37657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76250" y="38288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76250" y="38919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6250" y="3955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2076450" y="4483100"/>
            <a:ext cx="228600" cy="2848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2616200" y="4403616"/>
            <a:ext cx="228398" cy="3136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 flipV="1">
            <a:off x="5451308" y="2691399"/>
            <a:ext cx="130508" cy="29034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02" idx="1"/>
            <a:endCxn id="235" idx="5"/>
          </p:cNvCxnSpPr>
          <p:nvPr/>
        </p:nvCxnSpPr>
        <p:spPr>
          <a:xfrm flipH="1" flipV="1">
            <a:off x="5944885" y="2590420"/>
            <a:ext cx="165909" cy="35582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H="1" flipV="1">
            <a:off x="5013158" y="2804877"/>
            <a:ext cx="119891" cy="29381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41" idx="0"/>
            <a:endCxn id="208" idx="4"/>
          </p:cNvCxnSpPr>
          <p:nvPr/>
        </p:nvCxnSpPr>
        <p:spPr>
          <a:xfrm flipH="1" flipV="1">
            <a:off x="4546398" y="2829979"/>
            <a:ext cx="62547" cy="29802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35" idx="2"/>
          </p:cNvCxnSpPr>
          <p:nvPr/>
        </p:nvCxnSpPr>
        <p:spPr>
          <a:xfrm flipH="1">
            <a:off x="5573864" y="2487147"/>
            <a:ext cx="121698" cy="2546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5143166" y="2609850"/>
            <a:ext cx="114634" cy="1905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208" idx="6"/>
          </p:cNvCxnSpPr>
          <p:nvPr/>
        </p:nvCxnSpPr>
        <p:spPr>
          <a:xfrm flipH="1" flipV="1">
            <a:off x="4692448" y="2683929"/>
            <a:ext cx="139569" cy="500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202" idx="2"/>
          </p:cNvCxnSpPr>
          <p:nvPr/>
        </p:nvCxnSpPr>
        <p:spPr>
          <a:xfrm flipH="1">
            <a:off x="5797551" y="3049516"/>
            <a:ext cx="270466" cy="8103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06" idx="2"/>
          </p:cNvCxnSpPr>
          <p:nvPr/>
        </p:nvCxnSpPr>
        <p:spPr>
          <a:xfrm flipH="1">
            <a:off x="4757751" y="3230616"/>
            <a:ext cx="209348" cy="1583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237" idx="2"/>
          </p:cNvCxnSpPr>
          <p:nvPr/>
        </p:nvCxnSpPr>
        <p:spPr>
          <a:xfrm flipH="1">
            <a:off x="5257467" y="3146043"/>
            <a:ext cx="231747" cy="4800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endCxn id="202" idx="4"/>
          </p:cNvCxnSpPr>
          <p:nvPr/>
        </p:nvCxnSpPr>
        <p:spPr>
          <a:xfrm flipH="1" flipV="1">
            <a:off x="6214067" y="3195566"/>
            <a:ext cx="88335" cy="47145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H="1" flipV="1">
            <a:off x="5140159" y="3372687"/>
            <a:ext cx="35091" cy="29126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205" idx="0"/>
          </p:cNvCxnSpPr>
          <p:nvPr/>
        </p:nvCxnSpPr>
        <p:spPr>
          <a:xfrm flipH="1" flipV="1">
            <a:off x="5679908" y="3327827"/>
            <a:ext cx="47590" cy="32981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endCxn id="241" idx="4"/>
          </p:cNvCxnSpPr>
          <p:nvPr/>
        </p:nvCxnSpPr>
        <p:spPr>
          <a:xfrm flipH="1" flipV="1">
            <a:off x="4608945" y="3420108"/>
            <a:ext cx="22455" cy="23504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3" idx="0"/>
          </p:cNvCxnSpPr>
          <p:nvPr/>
        </p:nvCxnSpPr>
        <p:spPr>
          <a:xfrm flipV="1">
            <a:off x="6195017" y="3962008"/>
            <a:ext cx="113541" cy="43307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H="1">
            <a:off x="5905368" y="3809197"/>
            <a:ext cx="234748" cy="318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H="1" flipV="1">
            <a:off x="4777449" y="3801205"/>
            <a:ext cx="270467" cy="13932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H="1" flipV="1">
            <a:off x="5359066" y="3803650"/>
            <a:ext cx="247650" cy="472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endCxn id="238" idx="0"/>
          </p:cNvCxnSpPr>
          <p:nvPr/>
        </p:nvCxnSpPr>
        <p:spPr>
          <a:xfrm flipH="1">
            <a:off x="5682095" y="3960367"/>
            <a:ext cx="45272" cy="32550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endCxn id="207" idx="0"/>
          </p:cNvCxnSpPr>
          <p:nvPr/>
        </p:nvCxnSpPr>
        <p:spPr>
          <a:xfrm flipH="1">
            <a:off x="5149648" y="3959957"/>
            <a:ext cx="18918" cy="27484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4584366" y="3946847"/>
            <a:ext cx="0" cy="2314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 flipV="1">
            <a:off x="4749466" y="4368800"/>
            <a:ext cx="228600" cy="1496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 flipV="1">
            <a:off x="5828966" y="4489450"/>
            <a:ext cx="228600" cy="2848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 flipV="1">
            <a:off x="5289418" y="4409966"/>
            <a:ext cx="228398" cy="3136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7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AEwald</cp:lastModifiedBy>
  <cp:revision>35</cp:revision>
  <dcterms:created xsi:type="dcterms:W3CDTF">2014-01-24T22:01:16Z</dcterms:created>
  <dcterms:modified xsi:type="dcterms:W3CDTF">2015-01-22T18:48:51Z</dcterms:modified>
</cp:coreProperties>
</file>