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9881" autoAdjust="0"/>
  </p:normalViewPr>
  <p:slideViewPr>
    <p:cSldViewPr snapToGrid="0">
      <p:cViewPr>
        <p:scale>
          <a:sx n="120" d="100"/>
          <a:sy n="120" d="100"/>
        </p:scale>
        <p:origin x="18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3411857" y="3141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3398037" y="419696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2802257" y="36824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2314446" y="304825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4466549" y="3133649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4421000" y="41935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5036209" y="36608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5486493" y="301073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8168914" y="276334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8168914" y="30675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168914" y="3380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8171295" y="36826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8171295" y="399694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171295" y="4316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8171295" y="463295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8175264" y="494669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367072" y="366985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863988" y="3083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885760" y="42353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230057" y="366644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471846" y="366508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4967312" y="309798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010856" y="423544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5580547" y="366216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7566617" y="11581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566617" y="4199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566617" y="73346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7568998" y="10350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568998" y="134941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568998" y="16694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568998" y="198542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7572967" y="229916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" y="19928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250" y="20559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5250" y="31285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5250" y="31916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65022" y="3218447"/>
            <a:ext cx="231321" cy="1461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619784" y="3158327"/>
            <a:ext cx="224393" cy="1682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77935" y="3791610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522764" y="3799603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786993" y="3786493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3191985" y="4354621"/>
            <a:ext cx="187862" cy="1542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4776107" y="3217155"/>
            <a:ext cx="166007" cy="1558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331279" y="3790706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5265964" y="3164620"/>
            <a:ext cx="180679" cy="2585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476250" y="263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2928257" y="3379037"/>
            <a:ext cx="19051" cy="28944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76250" y="275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6250" y="281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6250" y="288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76250" y="294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76250" y="30086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476250" y="30717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76250" y="31348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76250" y="31979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76250" y="3261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476250" y="33241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476250" y="33872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76250" y="34503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3527611" y="3449961"/>
            <a:ext cx="13471" cy="19511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4588466" y="3433465"/>
            <a:ext cx="13471" cy="19511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5113566" y="3411694"/>
            <a:ext cx="46263" cy="23502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2359277" y="3331281"/>
            <a:ext cx="65516" cy="32394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endCxn id="201" idx="0"/>
          </p:cNvCxnSpPr>
          <p:nvPr/>
        </p:nvCxnSpPr>
        <p:spPr>
          <a:xfrm>
            <a:off x="5657516" y="3293348"/>
            <a:ext cx="69081" cy="36882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195" idx="0"/>
          </p:cNvCxnSpPr>
          <p:nvPr/>
        </p:nvCxnSpPr>
        <p:spPr>
          <a:xfrm flipH="1">
            <a:off x="5156906" y="3962653"/>
            <a:ext cx="21973" cy="27279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4593771" y="3951768"/>
            <a:ext cx="8166" cy="22834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3526971" y="3940882"/>
            <a:ext cx="8166" cy="22834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191" idx="0"/>
          </p:cNvCxnSpPr>
          <p:nvPr/>
        </p:nvCxnSpPr>
        <p:spPr>
          <a:xfrm>
            <a:off x="2969080" y="3962653"/>
            <a:ext cx="62730" cy="27268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4729074" y="4358827"/>
            <a:ext cx="252443" cy="1122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AEwald</cp:lastModifiedBy>
  <cp:revision>33</cp:revision>
  <dcterms:created xsi:type="dcterms:W3CDTF">2014-01-24T22:01:16Z</dcterms:created>
  <dcterms:modified xsi:type="dcterms:W3CDTF">2015-01-23T17:27:31Z</dcterms:modified>
</cp:coreProperties>
</file>