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8300"/>
    <a:srgbClr val="FF0D0D"/>
    <a:srgbClr val="EBE600"/>
    <a:srgbClr val="CC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96" autoAdjust="0"/>
    <p:restoredTop sz="99881" autoAdjust="0"/>
  </p:normalViewPr>
  <p:slideViewPr>
    <p:cSldViewPr snapToGrid="0">
      <p:cViewPr>
        <p:scale>
          <a:sx n="80" d="100"/>
          <a:sy n="80" d="100"/>
        </p:scale>
        <p:origin x="-1122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1120775" y="495300"/>
            <a:ext cx="5867400" cy="6172200"/>
            <a:chOff x="1600200" y="381000"/>
            <a:chExt cx="5867400" cy="6172200"/>
          </a:xfrm>
        </p:grpSpPr>
        <p:pic>
          <p:nvPicPr>
            <p:cNvPr id="9" name="Picture 3" descr="D:\Users\Admin\Desktop\NIRScap montage editing start - frame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381000"/>
              <a:ext cx="5867400" cy="6061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/>
            <p:cNvGrpSpPr/>
            <p:nvPr userDrawn="1"/>
          </p:nvGrpSpPr>
          <p:grpSpPr>
            <a:xfrm>
              <a:off x="1752600" y="1295400"/>
              <a:ext cx="5562600" cy="5257800"/>
              <a:chOff x="1752600" y="1295400"/>
              <a:chExt cx="5562600" cy="52578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381500" y="1295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133600" y="19812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629400" y="19812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076700" y="2057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686300" y="2057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352800" y="2057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410200" y="2057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733800" y="13716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022850" y="13716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590800" y="22098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467100" y="24003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381500" y="24384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27650" y="24003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172200" y="22098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076700" y="1600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718050" y="1600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209800" y="2362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628900" y="25527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086100" y="2667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606800" y="27051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114800" y="2743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679950" y="2743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175250" y="27051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7850" y="2667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6553200" y="2362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6134100" y="25527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060700" y="17526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727450" y="1905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022850" y="18923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740400" y="17335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041650" y="23050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962400" y="24193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870450" y="24193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740400" y="23050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752600" y="2667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010400" y="2667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381500" y="6248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718050" y="54102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562600" y="57150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251200" y="57150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4076700" y="54102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098800" y="44196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632200" y="4343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121150" y="4343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648200" y="4343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75250" y="4343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695950" y="44196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134100" y="450215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6610350" y="4724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667000" y="450215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209800" y="4724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79800" y="610235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981450" y="5969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800600" y="5969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327650" y="610235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6324600" y="3886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635250" y="5334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314700" y="5029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4114800" y="4953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4679950" y="495935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5480050" y="5029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6584950" y="51816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209800" y="51816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6134100" y="5334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381500" y="5715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5130800" y="56388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6051550" y="5715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755900" y="5715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727450" y="56388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4381500" y="46482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098800" y="5334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759200" y="51117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381500" y="51816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5099050" y="51117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5683250" y="5334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3035300" y="3200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3573462" y="3240087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4114800" y="32766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4660900" y="32766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5191124" y="3240087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5740400" y="3200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6305550" y="318135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6864350" y="30988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476500" y="318135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1936750" y="30988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4381500" y="1860550"/>
                <a:ext cx="304800" cy="3048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GND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4381500" y="3009900"/>
                <a:ext cx="304800" cy="304800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REF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2451100" y="39116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003550" y="386715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556000" y="3810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133850" y="3810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660900" y="3810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5245100" y="3810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5784850" y="385445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7010400" y="44196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1784350" y="44196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3879850" y="301625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2787650" y="291465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279650" y="2794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3327400" y="29654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435600" y="29654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6546850" y="2794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5961062" y="2881312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4935537" y="30099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2146300" y="3533775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3268662" y="3544887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6638925" y="3544887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5513387" y="3544887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4381500" y="3544887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698750" y="3533775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3829050" y="3533775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4946650" y="3533775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6051550" y="3533775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287587" y="42672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6524625" y="42672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5480050" y="41148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3338512" y="41148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3040061" y="48069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3894137" y="46482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4886324" y="46482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5776912" y="48069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4381500" y="4064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2794000" y="417195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6000750" y="417195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3863975" y="4064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4886324" y="4064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2641600" y="4953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3451225" y="4657725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5297487" y="4695825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6172200" y="4948237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024" name="Picture 10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747" y="152400"/>
            <a:ext cx="1876428" cy="914401"/>
          </a:xfrm>
          <a:prstGeom prst="rect">
            <a:avLst/>
          </a:prstGeom>
        </p:spPr>
      </p:pic>
      <p:sp>
        <p:nvSpPr>
          <p:cNvPr id="1025" name="TextBox 1024"/>
          <p:cNvSpPr txBox="1"/>
          <p:nvPr userDrawn="1"/>
        </p:nvSpPr>
        <p:spPr>
          <a:xfrm>
            <a:off x="89744" y="1066801"/>
            <a:ext cx="2402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Optode</a:t>
            </a:r>
            <a:r>
              <a:rPr lang="en-US" sz="1200" b="1" dirty="0" smtClean="0"/>
              <a:t> Montage Setup Template</a:t>
            </a:r>
            <a:endParaRPr lang="en-US" sz="12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0" y="4815622"/>
            <a:ext cx="2219372" cy="616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KEY	</a:t>
            </a:r>
            <a:endParaRPr lang="en-US" sz="1400" u="sng" dirty="0" smtClean="0"/>
          </a:p>
          <a:p>
            <a:endParaRPr lang="en-US" dirty="0"/>
          </a:p>
        </p:txBody>
      </p:sp>
      <p:sp>
        <p:nvSpPr>
          <p:cNvPr id="143" name="Oval 142"/>
          <p:cNvSpPr/>
          <p:nvPr/>
        </p:nvSpPr>
        <p:spPr>
          <a:xfrm>
            <a:off x="55209" y="5183908"/>
            <a:ext cx="346982" cy="342588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S 48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55208" y="5571858"/>
            <a:ext cx="346985" cy="342591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D 32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50928" y="5235466"/>
            <a:ext cx="1641984" cy="50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Source (48)</a:t>
            </a:r>
          </a:p>
          <a:p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350928" y="5626100"/>
            <a:ext cx="1641984" cy="50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Detector </a:t>
            </a:r>
            <a:r>
              <a:rPr lang="en-US" sz="1200" dirty="0"/>
              <a:t>(</a:t>
            </a:r>
            <a:r>
              <a:rPr lang="en-US" sz="1200" dirty="0" smtClean="0"/>
              <a:t>32)</a:t>
            </a:r>
          </a:p>
          <a:p>
            <a:endParaRPr lang="en-US" dirty="0"/>
          </a:p>
        </p:txBody>
      </p:sp>
      <p:sp>
        <p:nvSpPr>
          <p:cNvPr id="147" name="Oval 146"/>
          <p:cNvSpPr/>
          <p:nvPr/>
        </p:nvSpPr>
        <p:spPr>
          <a:xfrm>
            <a:off x="55208" y="5959810"/>
            <a:ext cx="346985" cy="342591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E 32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50928" y="6010682"/>
            <a:ext cx="1641984" cy="50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EEG </a:t>
            </a:r>
            <a:r>
              <a:rPr lang="en-US" sz="1200" dirty="0"/>
              <a:t>(</a:t>
            </a:r>
            <a:r>
              <a:rPr lang="en-US" sz="1200" dirty="0" smtClean="0"/>
              <a:t>32)</a:t>
            </a:r>
          </a:p>
          <a:p>
            <a:endParaRPr lang="en-US" dirty="0"/>
          </a:p>
        </p:txBody>
      </p:sp>
      <p:sp>
        <p:nvSpPr>
          <p:cNvPr id="149" name="TextBox 148"/>
          <p:cNvSpPr txBox="1"/>
          <p:nvPr userDrawn="1"/>
        </p:nvSpPr>
        <p:spPr>
          <a:xfrm>
            <a:off x="0" y="1670051"/>
            <a:ext cx="209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Channels of interest</a:t>
            </a:r>
            <a:endParaRPr lang="en-US" sz="1200" u="sng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350928" y="6353582"/>
            <a:ext cx="1641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Data </a:t>
            </a:r>
            <a:r>
              <a:rPr lang="en-US" sz="1200" dirty="0" err="1" smtClean="0"/>
              <a:t>ch.</a:t>
            </a:r>
            <a:r>
              <a:rPr lang="en-US" sz="1200" dirty="0" smtClean="0"/>
              <a:t> </a:t>
            </a:r>
            <a:r>
              <a:rPr lang="en-US" sz="1200" baseline="0" dirty="0" smtClean="0"/>
              <a:t>of interest</a:t>
            </a:r>
            <a:endParaRPr lang="en-US" sz="1200" dirty="0" smtClean="0"/>
          </a:p>
          <a:p>
            <a:endParaRPr lang="en-US" dirty="0"/>
          </a:p>
        </p:txBody>
      </p:sp>
      <p:cxnSp>
        <p:nvCxnSpPr>
          <p:cNvPr id="151" name="Straight Connector 150"/>
          <p:cNvCxnSpPr>
            <a:endCxn id="150" idx="1"/>
          </p:cNvCxnSpPr>
          <p:nvPr userDrawn="1"/>
        </p:nvCxnSpPr>
        <p:spPr>
          <a:xfrm>
            <a:off x="107950" y="6419850"/>
            <a:ext cx="242978" cy="210731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2425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938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381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71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310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07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875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789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361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54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937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167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Oval 226"/>
          <p:cNvSpPr/>
          <p:nvPr/>
        </p:nvSpPr>
        <p:spPr>
          <a:xfrm>
            <a:off x="3411857" y="3141022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3390086" y="4174527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2802257" y="3682470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0" name="Oval 229"/>
          <p:cNvSpPr/>
          <p:nvPr/>
        </p:nvSpPr>
        <p:spPr>
          <a:xfrm>
            <a:off x="2325666" y="3037038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D12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1" name="Oval 230"/>
          <p:cNvSpPr/>
          <p:nvPr/>
        </p:nvSpPr>
        <p:spPr>
          <a:xfrm>
            <a:off x="4481038" y="3133649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4426610" y="4204755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3" name="Oval 232"/>
          <p:cNvSpPr/>
          <p:nvPr/>
        </p:nvSpPr>
        <p:spPr>
          <a:xfrm>
            <a:off x="5036209" y="3660807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5486493" y="2994830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5" name="Oval 234"/>
          <p:cNvSpPr/>
          <p:nvPr/>
        </p:nvSpPr>
        <p:spPr>
          <a:xfrm>
            <a:off x="8168914" y="2763345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8168914" y="3067507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8168914" y="3380993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8" name="Oval 237"/>
          <p:cNvSpPr/>
          <p:nvPr/>
        </p:nvSpPr>
        <p:spPr>
          <a:xfrm>
            <a:off x="8171295" y="3682618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9" name="Oval 238"/>
          <p:cNvSpPr/>
          <p:nvPr/>
        </p:nvSpPr>
        <p:spPr>
          <a:xfrm>
            <a:off x="8171295" y="3996944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8171295" y="4316935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8171295" y="4632958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2" name="Oval 241"/>
          <p:cNvSpPr/>
          <p:nvPr/>
        </p:nvSpPr>
        <p:spPr>
          <a:xfrm>
            <a:off x="8175264" y="4946696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8467681" y="2760022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4" name="Oval 243"/>
          <p:cNvSpPr/>
          <p:nvPr/>
        </p:nvSpPr>
        <p:spPr>
          <a:xfrm>
            <a:off x="8467681" y="3064184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5" name="Oval 244"/>
          <p:cNvSpPr/>
          <p:nvPr/>
        </p:nvSpPr>
        <p:spPr>
          <a:xfrm>
            <a:off x="8467681" y="3377670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6" name="Oval 245"/>
          <p:cNvSpPr/>
          <p:nvPr/>
        </p:nvSpPr>
        <p:spPr>
          <a:xfrm>
            <a:off x="8470062" y="3993621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7" name="Oval 246"/>
          <p:cNvSpPr/>
          <p:nvPr/>
        </p:nvSpPr>
        <p:spPr>
          <a:xfrm>
            <a:off x="8470062" y="4307947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8470062" y="4627938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8470062" y="4943961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0" name="Oval 249"/>
          <p:cNvSpPr/>
          <p:nvPr/>
        </p:nvSpPr>
        <p:spPr>
          <a:xfrm>
            <a:off x="8765178" y="2760022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1" name="Oval 250"/>
          <p:cNvSpPr/>
          <p:nvPr/>
        </p:nvSpPr>
        <p:spPr>
          <a:xfrm>
            <a:off x="8762162" y="3052122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2" name="Oval 251"/>
          <p:cNvSpPr/>
          <p:nvPr/>
        </p:nvSpPr>
        <p:spPr>
          <a:xfrm>
            <a:off x="8766131" y="3360463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3" name="Oval 252"/>
          <p:cNvSpPr/>
          <p:nvPr/>
        </p:nvSpPr>
        <p:spPr>
          <a:xfrm>
            <a:off x="8766131" y="3669770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4" name="Oval 253"/>
          <p:cNvSpPr/>
          <p:nvPr/>
        </p:nvSpPr>
        <p:spPr>
          <a:xfrm>
            <a:off x="8768512" y="3974718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5" name="Oval 254"/>
          <p:cNvSpPr/>
          <p:nvPr/>
        </p:nvSpPr>
        <p:spPr>
          <a:xfrm>
            <a:off x="8772481" y="4297224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30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6" name="Oval 255"/>
          <p:cNvSpPr/>
          <p:nvPr/>
        </p:nvSpPr>
        <p:spPr>
          <a:xfrm>
            <a:off x="8768512" y="4630673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31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7" name="Oval 256"/>
          <p:cNvSpPr/>
          <p:nvPr/>
        </p:nvSpPr>
        <p:spPr>
          <a:xfrm>
            <a:off x="8772481" y="4943373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32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8" name="Oval 257"/>
          <p:cNvSpPr/>
          <p:nvPr/>
        </p:nvSpPr>
        <p:spPr>
          <a:xfrm>
            <a:off x="8470062" y="3679295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3364731" y="363946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2863988" y="308365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2885760" y="4235341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S11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2" name="Oval 191"/>
          <p:cNvSpPr/>
          <p:nvPr/>
        </p:nvSpPr>
        <p:spPr>
          <a:xfrm>
            <a:off x="2213227" y="365522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4477456" y="365386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4" name="Oval 193"/>
          <p:cNvSpPr/>
          <p:nvPr/>
        </p:nvSpPr>
        <p:spPr>
          <a:xfrm>
            <a:off x="4967312" y="311388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5010856" y="4235448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5591767" y="3656558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7566617" y="11581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3" name="Oval 202"/>
          <p:cNvSpPr/>
          <p:nvPr/>
        </p:nvSpPr>
        <p:spPr>
          <a:xfrm>
            <a:off x="7566617" y="419978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S 10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4" name="Oval 203"/>
          <p:cNvSpPr/>
          <p:nvPr/>
        </p:nvSpPr>
        <p:spPr>
          <a:xfrm>
            <a:off x="7566617" y="73346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5" name="Oval 204"/>
          <p:cNvSpPr/>
          <p:nvPr/>
        </p:nvSpPr>
        <p:spPr>
          <a:xfrm>
            <a:off x="7568998" y="103508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6" name="Oval 205"/>
          <p:cNvSpPr/>
          <p:nvPr/>
        </p:nvSpPr>
        <p:spPr>
          <a:xfrm>
            <a:off x="7568998" y="134941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7568998" y="166940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7568998" y="198542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9" name="Oval 208"/>
          <p:cNvSpPr/>
          <p:nvPr/>
        </p:nvSpPr>
        <p:spPr>
          <a:xfrm>
            <a:off x="7572967" y="2299167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7865384" y="1124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1" name="Oval 210"/>
          <p:cNvSpPr/>
          <p:nvPr/>
        </p:nvSpPr>
        <p:spPr>
          <a:xfrm>
            <a:off x="7865384" y="41665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2" name="Oval 211"/>
          <p:cNvSpPr/>
          <p:nvPr/>
        </p:nvSpPr>
        <p:spPr>
          <a:xfrm>
            <a:off x="7865384" y="730141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7867765" y="1346092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4" name="Oval 213"/>
          <p:cNvSpPr/>
          <p:nvPr/>
        </p:nvSpPr>
        <p:spPr>
          <a:xfrm>
            <a:off x="7867765" y="1660418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7867765" y="198040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6" name="Oval 215"/>
          <p:cNvSpPr/>
          <p:nvPr/>
        </p:nvSpPr>
        <p:spPr>
          <a:xfrm>
            <a:off x="7867765" y="2296432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7" name="Oval 216"/>
          <p:cNvSpPr/>
          <p:nvPr/>
        </p:nvSpPr>
        <p:spPr>
          <a:xfrm>
            <a:off x="8162881" y="1124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8159865" y="4045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8163834" y="71293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S 27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8163834" y="1022241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8166215" y="132718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8170184" y="164969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3" name="Oval 222"/>
          <p:cNvSpPr/>
          <p:nvPr/>
        </p:nvSpPr>
        <p:spPr>
          <a:xfrm>
            <a:off x="8166215" y="198314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8170184" y="229584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6" name="Oval 225"/>
          <p:cNvSpPr/>
          <p:nvPr/>
        </p:nvSpPr>
        <p:spPr>
          <a:xfrm>
            <a:off x="7867765" y="103176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5" name="Oval 274"/>
          <p:cNvSpPr/>
          <p:nvPr/>
        </p:nvSpPr>
        <p:spPr>
          <a:xfrm>
            <a:off x="8467681" y="1124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6" name="Oval 275"/>
          <p:cNvSpPr/>
          <p:nvPr/>
        </p:nvSpPr>
        <p:spPr>
          <a:xfrm>
            <a:off x="8467681" y="41665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7" name="Oval 276"/>
          <p:cNvSpPr/>
          <p:nvPr/>
        </p:nvSpPr>
        <p:spPr>
          <a:xfrm>
            <a:off x="8467681" y="730141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8" name="Oval 277"/>
          <p:cNvSpPr/>
          <p:nvPr/>
        </p:nvSpPr>
        <p:spPr>
          <a:xfrm>
            <a:off x="8470062" y="1346092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9" name="Oval 278"/>
          <p:cNvSpPr/>
          <p:nvPr/>
        </p:nvSpPr>
        <p:spPr>
          <a:xfrm>
            <a:off x="8470062" y="1660418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0" name="Oval 279"/>
          <p:cNvSpPr/>
          <p:nvPr/>
        </p:nvSpPr>
        <p:spPr>
          <a:xfrm>
            <a:off x="8470062" y="198040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1" name="Oval 280"/>
          <p:cNvSpPr/>
          <p:nvPr/>
        </p:nvSpPr>
        <p:spPr>
          <a:xfrm>
            <a:off x="8470062" y="2296432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2" name="Oval 281"/>
          <p:cNvSpPr/>
          <p:nvPr/>
        </p:nvSpPr>
        <p:spPr>
          <a:xfrm>
            <a:off x="8765178" y="1124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3" name="Oval 282"/>
          <p:cNvSpPr/>
          <p:nvPr/>
        </p:nvSpPr>
        <p:spPr>
          <a:xfrm>
            <a:off x="8762162" y="4045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4" name="Oval 283"/>
          <p:cNvSpPr/>
          <p:nvPr/>
        </p:nvSpPr>
        <p:spPr>
          <a:xfrm>
            <a:off x="8766131" y="71293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5" name="Oval 284"/>
          <p:cNvSpPr/>
          <p:nvPr/>
        </p:nvSpPr>
        <p:spPr>
          <a:xfrm>
            <a:off x="8766131" y="1022241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6" name="Oval 285"/>
          <p:cNvSpPr/>
          <p:nvPr/>
        </p:nvSpPr>
        <p:spPr>
          <a:xfrm>
            <a:off x="8768512" y="132718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7" name="Oval 286"/>
          <p:cNvSpPr/>
          <p:nvPr/>
        </p:nvSpPr>
        <p:spPr>
          <a:xfrm>
            <a:off x="8772481" y="164969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8" name="Oval 287"/>
          <p:cNvSpPr/>
          <p:nvPr/>
        </p:nvSpPr>
        <p:spPr>
          <a:xfrm>
            <a:off x="8768512" y="198314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9" name="Oval 288"/>
          <p:cNvSpPr/>
          <p:nvPr/>
        </p:nvSpPr>
        <p:spPr>
          <a:xfrm>
            <a:off x="8772481" y="229584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90" name="Oval 289"/>
          <p:cNvSpPr/>
          <p:nvPr/>
        </p:nvSpPr>
        <p:spPr>
          <a:xfrm>
            <a:off x="8470062" y="103176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660373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691355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722337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53319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784301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815283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846265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8772481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660373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691355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722337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753319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784301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815283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846265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8772481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660373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91355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722337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784301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815283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846265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8772481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660373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691355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722337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753319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784301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815283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30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846265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31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8772481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32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753319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95250" y="19928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95250" y="205598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95250" y="211907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95250" y="218216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95250" y="224525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95250" y="23083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95250" y="237143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95250" y="243452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95250" y="249761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95250" y="256070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95250" y="26237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95250" y="268688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95250" y="274997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95250" y="281306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95250" y="287615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95250" y="29392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95250" y="300233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95250" y="306542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95250" y="312851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95250" y="319160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95250" y="32546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95250" y="331778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95250" y="338087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95250" y="344396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95250" y="350705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95250" y="35701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95250" y="363323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95250" y="369632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95250" y="375941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95250" y="382250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95250" y="38855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95250" y="39486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3165022" y="3218447"/>
            <a:ext cx="231321" cy="1461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2630384" y="3164775"/>
            <a:ext cx="237507" cy="3959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3077935" y="3769170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2522764" y="3799603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4786993" y="3786493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3143250" y="4343400"/>
            <a:ext cx="242207" cy="6925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4776107" y="3233057"/>
            <a:ext cx="166007" cy="15588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5331279" y="3790706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endCxn id="234" idx="2"/>
          </p:cNvCxnSpPr>
          <p:nvPr/>
        </p:nvCxnSpPr>
        <p:spPr>
          <a:xfrm flipV="1">
            <a:off x="5265964" y="3140880"/>
            <a:ext cx="220529" cy="57548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476250" y="26301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H="1">
            <a:off x="2928257" y="3379037"/>
            <a:ext cx="19051" cy="289449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476250" y="275632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476250" y="281941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476250" y="288250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476250" y="29455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476250" y="300868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476250" y="307177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476250" y="313486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476250" y="319795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476250" y="32610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476250" y="332413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476250" y="338722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476250" y="345031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476250" y="351340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476250" y="35764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476250" y="363958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476250" y="370267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476250" y="376576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476250" y="382885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476250" y="38919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476250" y="39550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endCxn id="189" idx="0"/>
          </p:cNvCxnSpPr>
          <p:nvPr/>
        </p:nvCxnSpPr>
        <p:spPr>
          <a:xfrm flipH="1">
            <a:off x="3510781" y="3444351"/>
            <a:ext cx="13471" cy="195114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flipH="1">
            <a:off x="4588466" y="3433465"/>
            <a:ext cx="13471" cy="195114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5113566" y="3411694"/>
            <a:ext cx="46263" cy="23502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flipH="1">
            <a:off x="2359277" y="3331281"/>
            <a:ext cx="65516" cy="323942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endCxn id="201" idx="0"/>
          </p:cNvCxnSpPr>
          <p:nvPr/>
        </p:nvCxnSpPr>
        <p:spPr>
          <a:xfrm>
            <a:off x="5668736" y="3287738"/>
            <a:ext cx="69081" cy="36882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>
            <a:endCxn id="195" idx="0"/>
          </p:cNvCxnSpPr>
          <p:nvPr/>
        </p:nvCxnSpPr>
        <p:spPr>
          <a:xfrm flipH="1">
            <a:off x="5156906" y="3962653"/>
            <a:ext cx="21973" cy="272795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flipH="1">
            <a:off x="4593771" y="3951768"/>
            <a:ext cx="8166" cy="228346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flipH="1">
            <a:off x="3526971" y="3940882"/>
            <a:ext cx="8166" cy="228346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>
            <a:endCxn id="191" idx="0"/>
          </p:cNvCxnSpPr>
          <p:nvPr/>
        </p:nvCxnSpPr>
        <p:spPr>
          <a:xfrm>
            <a:off x="2969080" y="3962653"/>
            <a:ext cx="62730" cy="272688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4733554" y="4356509"/>
            <a:ext cx="224394" cy="7673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4754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On-screen Show (4:3)</PresentationFormat>
  <Paragraphs>112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AEwald</cp:lastModifiedBy>
  <cp:revision>33</cp:revision>
  <dcterms:created xsi:type="dcterms:W3CDTF">2014-01-24T22:01:16Z</dcterms:created>
  <dcterms:modified xsi:type="dcterms:W3CDTF">2015-01-22T18:39:06Z</dcterms:modified>
</cp:coreProperties>
</file>