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881" autoAdjust="0"/>
  </p:normalViewPr>
  <p:slideViewPr>
    <p:cSldViewPr snapToGrid="0">
      <p:cViewPr>
        <p:scale>
          <a:sx n="90" d="100"/>
          <a:sy n="90" d="100"/>
        </p:scale>
        <p:origin x="-12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7864114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7864114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7864114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7866495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7866495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7866495" y="431361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7866495" y="46296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7870464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168914" y="276334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168914" y="30675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168914" y="3380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171295" y="36826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8171295" y="399694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171295" y="4316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171295" y="46329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175264" y="494669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7261817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7261817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7261817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7264198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7264198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7264198" y="166608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7264198" y="19821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7268167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566617" y="11581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566617" y="4199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566617" y="73346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568998" y="10350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568998" y="134941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568998" y="16694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568998" y="198542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572967" y="229916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5250" y="19928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250" y="20559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5250" y="312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95250" y="319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76250" y="199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6250" y="206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476250" y="212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76250" y="21885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76250" y="22516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76250" y="231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76250" y="237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76250" y="244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76250" y="250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76250" y="256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476250" y="263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76250" y="269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76250" y="275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76250" y="281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76250" y="288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76250" y="294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76250" y="30086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76250" y="30717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476250" y="31348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76250" y="31979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76250" y="3261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476250" y="33241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476250" y="33872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76250" y="34503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29</cp:revision>
  <dcterms:created xsi:type="dcterms:W3CDTF">2014-01-24T22:01:16Z</dcterms:created>
  <dcterms:modified xsi:type="dcterms:W3CDTF">2015-03-02T20:18:13Z</dcterms:modified>
</cp:coreProperties>
</file>