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300"/>
    <a:srgbClr val="FF0D0D"/>
    <a:srgbClr val="EBE600"/>
    <a:srgbClr val="CC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9881" autoAdjust="0"/>
  </p:normalViewPr>
  <p:slideViewPr>
    <p:cSldViewPr snapToGrid="0">
      <p:cViewPr>
        <p:scale>
          <a:sx n="110" d="100"/>
          <a:sy n="110" d="100"/>
        </p:scale>
        <p:origin x="72" y="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120775" y="495300"/>
            <a:ext cx="5867400" cy="6172200"/>
            <a:chOff x="1600200" y="381000"/>
            <a:chExt cx="5867400" cy="6172200"/>
          </a:xfrm>
        </p:grpSpPr>
        <p:pic>
          <p:nvPicPr>
            <p:cNvPr id="9" name="Picture 3" descr="D:\Users\Admin\Desktop\NIRScap montage editing start - frame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381000"/>
              <a:ext cx="5867400" cy="6061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/>
            <p:cNvGrpSpPr/>
            <p:nvPr userDrawn="1"/>
          </p:nvGrpSpPr>
          <p:grpSpPr>
            <a:xfrm>
              <a:off x="1752600" y="1295400"/>
              <a:ext cx="5562600" cy="5257800"/>
              <a:chOff x="1752600" y="1295400"/>
              <a:chExt cx="5562600" cy="52578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381500" y="1295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133600" y="1981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629400" y="1981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0767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6863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3528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410200" y="2057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733800" y="1371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022850" y="1371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590800" y="2209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467100" y="24003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381500" y="24384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27650" y="24003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172200" y="2209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076700" y="1600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718050" y="1600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209800" y="2362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628900" y="25527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086100" y="2667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606800" y="27051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114800" y="2743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679950" y="2743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175250" y="27051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7850" y="2667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553200" y="2362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134100" y="25527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060700" y="17526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727450" y="1905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022850" y="18923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740400" y="17335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41650" y="23050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962400" y="24193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870450" y="24193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740400" y="23050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752600" y="2667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010400" y="2667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381500" y="6248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718050" y="5410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562600" y="57150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51200" y="57150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076700" y="54102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098800" y="4419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63220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12115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64820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75250" y="4343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695950" y="4419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134100" y="45021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6610350" y="4724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667000" y="45021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209800" y="4724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79800" y="61023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981450" y="5969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800600" y="5969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327650" y="61023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6324600" y="3886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635250" y="5334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314700" y="5029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114800" y="4953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679950" y="49593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480050" y="50292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584950" y="51816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209800" y="51816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134100" y="5334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381500" y="5715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5130800" y="5638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6051550" y="5715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755900" y="5715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727450" y="56388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381500" y="46482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98800" y="533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759200" y="51117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381500" y="51816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099050" y="51117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683250" y="533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32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035300" y="3200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573462" y="3240087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4114800" y="3276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4660900" y="32766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5191124" y="3240087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740400" y="32004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6305550" y="31813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6864350" y="30988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476500" y="318135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936750" y="3098800"/>
                <a:ext cx="304800" cy="304800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4381500" y="1860550"/>
                <a:ext cx="304800" cy="3048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GND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4381500" y="3009900"/>
                <a:ext cx="304800" cy="304800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REF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2451100" y="39116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003550" y="38671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55600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13385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66090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245100" y="381000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784850" y="3854450"/>
                <a:ext cx="304800" cy="304800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7010400" y="4419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784350" y="44196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3879850" y="30162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2787650" y="29146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279650" y="279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3327400" y="29654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435600" y="29654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6546850" y="279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5961062" y="2881312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4935537" y="30099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146300" y="3533775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3268662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638925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513387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4381500" y="354488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6987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38290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49466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6051550" y="3533775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287587" y="4267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6524625" y="4267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5480050" y="41148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22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3338512" y="41148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3040061" y="48069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894137" y="4648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25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4886324" y="46482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5776912" y="480695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4381500" y="4064000"/>
                <a:ext cx="304800" cy="304800"/>
              </a:xfrm>
              <a:prstGeom prst="ellipse">
                <a:avLst/>
              </a:prstGeom>
              <a:ln w="38100">
                <a:solidFill>
                  <a:srgbClr val="EBE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2794000" y="41719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18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6000750" y="417195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21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3863975" y="4064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19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4886324" y="4064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20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2641600" y="4953000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23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451225" y="4657725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24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5297487" y="4695825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26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6172200" y="4948237"/>
                <a:ext cx="304800" cy="304800"/>
              </a:xfrm>
              <a:prstGeom prst="ellipse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 sz="7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700" dirty="0" smtClean="0">
                    <a:solidFill>
                      <a:schemeClr val="tx1"/>
                    </a:solidFill>
                  </a:rPr>
                  <a:t>27</a:t>
                </a:r>
                <a:endParaRPr 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024" name="Picture 10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8747" y="152400"/>
            <a:ext cx="1876428" cy="914401"/>
          </a:xfrm>
          <a:prstGeom prst="rect">
            <a:avLst/>
          </a:prstGeom>
        </p:spPr>
      </p:pic>
      <p:sp>
        <p:nvSpPr>
          <p:cNvPr id="1025" name="TextBox 1024"/>
          <p:cNvSpPr txBox="1"/>
          <p:nvPr userDrawn="1"/>
        </p:nvSpPr>
        <p:spPr>
          <a:xfrm>
            <a:off x="89744" y="1066801"/>
            <a:ext cx="240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Optode</a:t>
            </a:r>
            <a:r>
              <a:rPr lang="en-US" sz="1200" b="1" dirty="0" smtClean="0"/>
              <a:t> Montage Setup Template</a:t>
            </a:r>
            <a:endParaRPr lang="en-US" sz="12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0" y="4815622"/>
            <a:ext cx="2219372" cy="61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KEY	</a:t>
            </a:r>
            <a:endParaRPr lang="en-US" sz="1400" u="sng" dirty="0" smtClean="0"/>
          </a:p>
          <a:p>
            <a:endParaRPr lang="en-US" dirty="0"/>
          </a:p>
        </p:txBody>
      </p:sp>
      <p:sp>
        <p:nvSpPr>
          <p:cNvPr id="143" name="Oval 142"/>
          <p:cNvSpPr/>
          <p:nvPr/>
        </p:nvSpPr>
        <p:spPr>
          <a:xfrm>
            <a:off x="55209" y="5183908"/>
            <a:ext cx="346982" cy="342588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S 48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55208" y="5571858"/>
            <a:ext cx="346985" cy="342591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D 32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50928" y="5235466"/>
            <a:ext cx="1641984" cy="50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Source (48)</a:t>
            </a:r>
          </a:p>
          <a:p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350928" y="5626100"/>
            <a:ext cx="1641984" cy="50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Detector </a:t>
            </a:r>
            <a:r>
              <a:rPr lang="en-US" sz="1200" dirty="0"/>
              <a:t>(</a:t>
            </a:r>
            <a:r>
              <a:rPr lang="en-US" sz="1200" dirty="0" smtClean="0"/>
              <a:t>32)</a:t>
            </a:r>
          </a:p>
          <a:p>
            <a:endParaRPr lang="en-US" dirty="0"/>
          </a:p>
        </p:txBody>
      </p:sp>
      <p:sp>
        <p:nvSpPr>
          <p:cNvPr id="147" name="Oval 146"/>
          <p:cNvSpPr/>
          <p:nvPr/>
        </p:nvSpPr>
        <p:spPr>
          <a:xfrm>
            <a:off x="55208" y="5959810"/>
            <a:ext cx="346985" cy="342591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E 32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50928" y="6010682"/>
            <a:ext cx="1641984" cy="50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EEG </a:t>
            </a:r>
            <a:r>
              <a:rPr lang="en-US" sz="1200" dirty="0"/>
              <a:t>(</a:t>
            </a:r>
            <a:r>
              <a:rPr lang="en-US" sz="1200" dirty="0" smtClean="0"/>
              <a:t>32)</a:t>
            </a:r>
          </a:p>
          <a:p>
            <a:endParaRPr lang="en-US" dirty="0"/>
          </a:p>
        </p:txBody>
      </p:sp>
      <p:sp>
        <p:nvSpPr>
          <p:cNvPr id="149" name="TextBox 148"/>
          <p:cNvSpPr txBox="1"/>
          <p:nvPr userDrawn="1"/>
        </p:nvSpPr>
        <p:spPr>
          <a:xfrm>
            <a:off x="0" y="1670051"/>
            <a:ext cx="209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Channels of interest</a:t>
            </a:r>
            <a:endParaRPr lang="en-US" sz="1200" u="sng" dirty="0"/>
          </a:p>
        </p:txBody>
      </p:sp>
      <p:sp>
        <p:nvSpPr>
          <p:cNvPr id="150" name="TextBox 149"/>
          <p:cNvSpPr txBox="1"/>
          <p:nvPr userDrawn="1"/>
        </p:nvSpPr>
        <p:spPr>
          <a:xfrm>
            <a:off x="350928" y="6353582"/>
            <a:ext cx="164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Data </a:t>
            </a:r>
            <a:r>
              <a:rPr lang="en-US" sz="1200" dirty="0" err="1" smtClean="0"/>
              <a:t>ch.</a:t>
            </a:r>
            <a:r>
              <a:rPr lang="en-US" sz="1200" dirty="0" smtClean="0"/>
              <a:t> </a:t>
            </a:r>
            <a:r>
              <a:rPr lang="en-US" sz="1200" baseline="0" dirty="0" smtClean="0"/>
              <a:t>of interest</a:t>
            </a:r>
            <a:endParaRPr lang="en-US" sz="1200" dirty="0" smtClean="0"/>
          </a:p>
          <a:p>
            <a:endParaRPr lang="en-US" dirty="0"/>
          </a:p>
        </p:txBody>
      </p:sp>
      <p:cxnSp>
        <p:nvCxnSpPr>
          <p:cNvPr id="151" name="Straight Connector 150"/>
          <p:cNvCxnSpPr>
            <a:endCxn id="150" idx="1"/>
          </p:cNvCxnSpPr>
          <p:nvPr userDrawn="1"/>
        </p:nvCxnSpPr>
        <p:spPr>
          <a:xfrm>
            <a:off x="107950" y="6419850"/>
            <a:ext cx="242978" cy="210731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242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938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381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71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310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07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875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789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361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54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937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98E86-BFE0-4158-9F13-C8D90789F05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4E66B-9C34-44BD-AFB7-5FF74C210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167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val 226"/>
          <p:cNvSpPr/>
          <p:nvPr/>
        </p:nvSpPr>
        <p:spPr>
          <a:xfrm>
            <a:off x="3482111" y="2556150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3262281" y="149978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4398093" y="255327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0" name="Oval 229"/>
          <p:cNvSpPr/>
          <p:nvPr/>
        </p:nvSpPr>
        <p:spPr>
          <a:xfrm>
            <a:off x="5253339" y="2434647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2560028" y="2429221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3912650" y="198922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4557762" y="1511761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8168914" y="276334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8168914" y="3067507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8168914" y="338099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8171295" y="368261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8171295" y="399694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8171295" y="431693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8171295" y="463295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8175264" y="4946696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8467681" y="276002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4" name="Oval 243"/>
          <p:cNvSpPr/>
          <p:nvPr/>
        </p:nvSpPr>
        <p:spPr>
          <a:xfrm>
            <a:off x="8467681" y="306418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8467681" y="3377670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19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8470062" y="3993621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7" name="Oval 246"/>
          <p:cNvSpPr/>
          <p:nvPr/>
        </p:nvSpPr>
        <p:spPr>
          <a:xfrm>
            <a:off x="8470062" y="4307947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8470062" y="462793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8470062" y="4943961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8765178" y="276002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1" name="Oval 250"/>
          <p:cNvSpPr/>
          <p:nvPr/>
        </p:nvSpPr>
        <p:spPr>
          <a:xfrm>
            <a:off x="8762162" y="3052122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2" name="Oval 251"/>
          <p:cNvSpPr/>
          <p:nvPr/>
        </p:nvSpPr>
        <p:spPr>
          <a:xfrm>
            <a:off x="8766131" y="336046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3" name="Oval 252"/>
          <p:cNvSpPr/>
          <p:nvPr/>
        </p:nvSpPr>
        <p:spPr>
          <a:xfrm>
            <a:off x="8766131" y="3669770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4" name="Oval 253"/>
          <p:cNvSpPr/>
          <p:nvPr/>
        </p:nvSpPr>
        <p:spPr>
          <a:xfrm>
            <a:off x="8768512" y="3974718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5" name="Oval 254"/>
          <p:cNvSpPr/>
          <p:nvPr/>
        </p:nvSpPr>
        <p:spPr>
          <a:xfrm>
            <a:off x="8772481" y="4297224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8768512" y="463067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7" name="Oval 256"/>
          <p:cNvSpPr/>
          <p:nvPr/>
        </p:nvSpPr>
        <p:spPr>
          <a:xfrm>
            <a:off x="8772481" y="4943373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32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8470062" y="3679295"/>
            <a:ext cx="292100" cy="292100"/>
          </a:xfrm>
          <a:prstGeom prst="ellipse">
            <a:avLst/>
          </a:prstGeom>
          <a:solidFill>
            <a:schemeClr val="accent3">
              <a:lumMod val="50000"/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D 20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3000009" y="253403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3257507" y="2030190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S3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3913833" y="256796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3907587" y="14216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4562908" y="2029987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b="1" dirty="0">
                <a:solidFill>
                  <a:schemeClr val="tx1"/>
                </a:solidFill>
              </a:rPr>
              <a:t>6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5256328" y="185467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2586741" y="188286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</a:t>
            </a:r>
            <a:r>
              <a:rPr lang="en-US" sz="800" b="1" dirty="0">
                <a:solidFill>
                  <a:schemeClr val="tx1"/>
                </a:solidFill>
              </a:rPr>
              <a:t>2</a:t>
            </a:r>
            <a:endParaRPr lang="en-US" sz="800" b="1" dirty="0" smtClean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4864057" y="253015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7566617" y="11581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7566617" y="41997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S 10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7566617" y="73346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5" name="Oval 204"/>
          <p:cNvSpPr/>
          <p:nvPr/>
        </p:nvSpPr>
        <p:spPr>
          <a:xfrm>
            <a:off x="7568998" y="103508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7568998" y="134941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7568998" y="166940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7568998" y="198542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7572967" y="2299167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7865384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7865384" y="41665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7865384" y="7301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19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7867765" y="134609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7867765" y="166041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7867765" y="198040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7867765" y="229643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8162881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8159865" y="4045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8163834" y="71293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S 27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8163834" y="10222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8166215" y="132718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8170184" y="164969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8166215" y="19831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8170184" y="22958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7867765" y="103176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20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8467681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8467681" y="41665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8467681" y="7301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8" name="Oval 277"/>
          <p:cNvSpPr/>
          <p:nvPr/>
        </p:nvSpPr>
        <p:spPr>
          <a:xfrm>
            <a:off x="8470062" y="134609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9" name="Oval 278"/>
          <p:cNvSpPr/>
          <p:nvPr/>
        </p:nvSpPr>
        <p:spPr>
          <a:xfrm>
            <a:off x="8470062" y="1660418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0" name="Oval 279"/>
          <p:cNvSpPr/>
          <p:nvPr/>
        </p:nvSpPr>
        <p:spPr>
          <a:xfrm>
            <a:off x="8470062" y="198040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8470062" y="2296432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8765178" y="1124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3" name="Oval 282"/>
          <p:cNvSpPr/>
          <p:nvPr/>
        </p:nvSpPr>
        <p:spPr>
          <a:xfrm>
            <a:off x="8762162" y="404593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4" name="Oval 283"/>
          <p:cNvSpPr/>
          <p:nvPr/>
        </p:nvSpPr>
        <p:spPr>
          <a:xfrm>
            <a:off x="8766131" y="71293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5" name="Oval 284"/>
          <p:cNvSpPr/>
          <p:nvPr/>
        </p:nvSpPr>
        <p:spPr>
          <a:xfrm>
            <a:off x="8766131" y="1022241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6" name="Oval 285"/>
          <p:cNvSpPr/>
          <p:nvPr/>
        </p:nvSpPr>
        <p:spPr>
          <a:xfrm>
            <a:off x="8768512" y="1327189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7" name="Oval 286"/>
          <p:cNvSpPr/>
          <p:nvPr/>
        </p:nvSpPr>
        <p:spPr>
          <a:xfrm>
            <a:off x="8772481" y="1649695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8" name="Oval 287"/>
          <p:cNvSpPr/>
          <p:nvPr/>
        </p:nvSpPr>
        <p:spPr>
          <a:xfrm>
            <a:off x="8768512" y="19831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89" name="Oval 288"/>
          <p:cNvSpPr/>
          <p:nvPr/>
        </p:nvSpPr>
        <p:spPr>
          <a:xfrm>
            <a:off x="8772481" y="2295844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48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90" name="Oval 289"/>
          <p:cNvSpPr/>
          <p:nvPr/>
        </p:nvSpPr>
        <p:spPr>
          <a:xfrm>
            <a:off x="8470062" y="1031766"/>
            <a:ext cx="292100" cy="2921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</a:t>
            </a:r>
            <a:r>
              <a:rPr lang="en-US" sz="800" b="1" dirty="0" smtClean="0">
                <a:solidFill>
                  <a:schemeClr val="tx1"/>
                </a:solidFill>
              </a:rPr>
              <a:t> 36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660373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691355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22337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53319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784301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815283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</a:t>
            </a:r>
            <a:r>
              <a:rPr lang="en-US" sz="800" b="1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8462659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8772481" y="5429168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660373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91355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722337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753319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784301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815283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8462659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8772481" y="574445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660373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691355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722337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19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784301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815283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846265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23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8772481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24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660373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25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691355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26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722337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27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753319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28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784301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29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815283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30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8462659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31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8772481" y="6372783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32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7533199" y="6058424"/>
            <a:ext cx="292100" cy="292100"/>
          </a:xfrm>
          <a:prstGeom prst="ellipse">
            <a:avLst/>
          </a:prstGeom>
          <a:solidFill>
            <a:schemeClr val="tx1">
              <a:alpha val="50000"/>
            </a:schemeClr>
          </a:solidFill>
          <a:ln w="381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E 20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>
            <a:off x="95250" y="21190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95250" y="21821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95250" y="22452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5250" y="23083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5250" y="23714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5250" y="24345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95250" y="24976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95250" y="25607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95250" y="26237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95250" y="26868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95250" y="27499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95250" y="28130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95250" y="28761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95250" y="29392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95250" y="30023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95250" y="30654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5407814" y="2156604"/>
            <a:ext cx="948" cy="278494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95250" y="32546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95250" y="33177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95250" y="33808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95250" y="34439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95250" y="35070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95250" y="35701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95250" y="363323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95250" y="369632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95250" y="375941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95250" y="38225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95250" y="38855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95250" y="39486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2868930" y="1699260"/>
            <a:ext cx="392430" cy="20854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225290" y="1567037"/>
            <a:ext cx="323850" cy="2554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3554730" y="1569720"/>
            <a:ext cx="331470" cy="4516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endCxn id="194" idx="1"/>
          </p:cNvCxnSpPr>
          <p:nvPr/>
        </p:nvCxnSpPr>
        <p:spPr>
          <a:xfrm>
            <a:off x="4842510" y="1685597"/>
            <a:ext cx="456595" cy="211858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 flipV="1">
            <a:off x="3455313" y="2305038"/>
            <a:ext cx="116020" cy="257008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95" idx="4"/>
            <a:endCxn id="231" idx="0"/>
          </p:cNvCxnSpPr>
          <p:nvPr/>
        </p:nvCxnSpPr>
        <p:spPr>
          <a:xfrm flipH="1">
            <a:off x="2706078" y="2174966"/>
            <a:ext cx="26713" cy="254255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3562709" y="2147976"/>
            <a:ext cx="327804" cy="862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endCxn id="190" idx="0"/>
          </p:cNvCxnSpPr>
          <p:nvPr/>
        </p:nvCxnSpPr>
        <p:spPr>
          <a:xfrm flipH="1">
            <a:off x="3403557" y="1793177"/>
            <a:ext cx="6393" cy="23701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3303917" y="2656936"/>
            <a:ext cx="163902" cy="1725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2855343" y="2587925"/>
            <a:ext cx="138023" cy="34505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4244196" y="2700068"/>
            <a:ext cx="120770" cy="8626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H="1">
            <a:off x="4561396" y="2329133"/>
            <a:ext cx="105495" cy="20688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191" idx="2"/>
          </p:cNvCxnSpPr>
          <p:nvPr/>
        </p:nvCxnSpPr>
        <p:spPr>
          <a:xfrm>
            <a:off x="3804249" y="2708694"/>
            <a:ext cx="109584" cy="5318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4235569" y="2147977"/>
            <a:ext cx="293299" cy="17253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H="1" flipV="1">
            <a:off x="4716780" y="1775460"/>
            <a:ext cx="3810" cy="269747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H="1">
            <a:off x="4058700" y="1733910"/>
            <a:ext cx="4342" cy="246688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V="1">
            <a:off x="5149970" y="2607027"/>
            <a:ext cx="111794" cy="24029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V="1">
            <a:off x="4718649" y="2665561"/>
            <a:ext cx="129396" cy="17254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>
            <a:off x="4068509" y="2294626"/>
            <a:ext cx="3159" cy="273336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476250" y="351340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476250" y="357649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476250" y="363958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476250" y="370267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476250" y="376576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476250" y="382885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476250" y="38919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476250" y="3955047"/>
            <a:ext cx="282408" cy="0"/>
          </a:xfrm>
          <a:prstGeom prst="line">
            <a:avLst/>
          </a:prstGeom>
          <a:ln w="381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75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On-screen Show (4:3)</PresentationFormat>
  <Paragraphs>111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AEwald</cp:lastModifiedBy>
  <cp:revision>32</cp:revision>
  <dcterms:created xsi:type="dcterms:W3CDTF">2014-01-24T22:01:16Z</dcterms:created>
  <dcterms:modified xsi:type="dcterms:W3CDTF">2015-01-22T19:17:19Z</dcterms:modified>
</cp:coreProperties>
</file>