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FF0D0D"/>
    <a:srgbClr val="EBE6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9881" autoAdjust="0"/>
  </p:normalViewPr>
  <p:slideViewPr>
    <p:cSldViewPr snapToGrid="0">
      <p:cViewPr>
        <p:scale>
          <a:sx n="80" d="100"/>
          <a:sy n="80" d="100"/>
        </p:scale>
        <p:origin x="-798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120775" y="495300"/>
            <a:ext cx="5867400" cy="6172200"/>
            <a:chOff x="1600200" y="381000"/>
            <a:chExt cx="5867400" cy="6172200"/>
          </a:xfrm>
        </p:grpSpPr>
        <p:pic>
          <p:nvPicPr>
            <p:cNvPr id="9" name="Picture 3" descr="D:\Users\Admin\Desktop\NIRScap montage editing start - fra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81000"/>
              <a:ext cx="5867400" cy="60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1752600" y="1295400"/>
              <a:ext cx="5562600" cy="5257800"/>
              <a:chOff x="1752600" y="1295400"/>
              <a:chExt cx="5562600" cy="5257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381500" y="1295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336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294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767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863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528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4102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73380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2285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908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46710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81500" y="24384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2765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07670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71805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098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289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08610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60680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1480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7995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17525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785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5532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1341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060700" y="1752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727450" y="1905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022850" y="18923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40400" y="17335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4165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6240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87045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4040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7526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0104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381500" y="6248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71805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626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512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07670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9880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32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1211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648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752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69595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341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61035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6670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20980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7980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98145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80060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32765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324600" y="3886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63525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31470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114800" y="4953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679950" y="4959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48005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58495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20980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13410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3815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13080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05155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559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72745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381500" y="46482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9880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75920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81500" y="5181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09905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68325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0353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573462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1148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6609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191124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404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30555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8643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47650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9367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381500" y="1860550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GND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381500" y="3009900"/>
                <a:ext cx="304800" cy="3048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REF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451100" y="391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003550" y="38671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5560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13385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09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2451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84850" y="38544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01040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78435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879850" y="30162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787650" y="29146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2796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3274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4356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5468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961062" y="2881312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935537" y="30099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146300" y="353377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268662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638925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513387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381500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6987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8290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9466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0515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287587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524625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480050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3338512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040061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894137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886324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776912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381500" y="406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79400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00075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863975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886324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641600" y="4953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51225" y="46577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297487" y="46958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72200" y="494823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24" name="Picture 10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747" y="152400"/>
            <a:ext cx="1876428" cy="914401"/>
          </a:xfrm>
          <a:prstGeom prst="rect">
            <a:avLst/>
          </a:prstGeom>
        </p:spPr>
      </p:pic>
      <p:sp>
        <p:nvSpPr>
          <p:cNvPr id="1025" name="TextBox 1024"/>
          <p:cNvSpPr txBox="1"/>
          <p:nvPr userDrawn="1"/>
        </p:nvSpPr>
        <p:spPr>
          <a:xfrm>
            <a:off x="89744" y="1066801"/>
            <a:ext cx="240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Optode</a:t>
            </a:r>
            <a:r>
              <a:rPr lang="en-US" sz="1200" b="1" dirty="0" smtClean="0"/>
              <a:t> Montage Setup Template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0" y="4815622"/>
            <a:ext cx="2219372" cy="61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KEY	</a:t>
            </a:r>
            <a:endParaRPr lang="en-US" sz="1400" u="sng" dirty="0" smtClean="0"/>
          </a:p>
          <a:p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55209" y="5183908"/>
            <a:ext cx="346982" cy="342588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5208" y="5571858"/>
            <a:ext cx="346985" cy="342591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50928" y="5235466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Source (48)</a:t>
            </a:r>
          </a:p>
          <a:p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50928" y="5626100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Detector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55208" y="5959810"/>
            <a:ext cx="346985" cy="342591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E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0928" y="6010682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EEG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9" name="TextBox 148"/>
          <p:cNvSpPr txBox="1"/>
          <p:nvPr userDrawn="1"/>
        </p:nvSpPr>
        <p:spPr>
          <a:xfrm>
            <a:off x="0" y="1670051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Channels of interest</a:t>
            </a:r>
            <a:endParaRPr lang="en-US" sz="1200" u="sng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350928" y="6353582"/>
            <a:ext cx="164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Data </a:t>
            </a:r>
            <a:r>
              <a:rPr lang="en-US" sz="1200" dirty="0" err="1" smtClean="0"/>
              <a:t>ch.</a:t>
            </a:r>
            <a:r>
              <a:rPr lang="en-US" sz="1200" dirty="0" smtClean="0"/>
              <a:t> </a:t>
            </a:r>
            <a:r>
              <a:rPr lang="en-US" sz="1200" baseline="0" dirty="0" smtClean="0"/>
              <a:t>of interest</a:t>
            </a:r>
            <a:endParaRPr lang="en-US" sz="1200" dirty="0" smtClean="0"/>
          </a:p>
          <a:p>
            <a:endParaRPr lang="en-US" dirty="0"/>
          </a:p>
        </p:txBody>
      </p:sp>
      <p:cxnSp>
        <p:nvCxnSpPr>
          <p:cNvPr id="151" name="Straight Connector 150"/>
          <p:cNvCxnSpPr>
            <a:endCxn id="150" idx="1"/>
          </p:cNvCxnSpPr>
          <p:nvPr userDrawn="1"/>
        </p:nvCxnSpPr>
        <p:spPr>
          <a:xfrm>
            <a:off x="107950" y="6419850"/>
            <a:ext cx="242978" cy="21073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42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3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38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71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310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7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7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78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61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54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37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67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226"/>
          <p:cNvSpPr/>
          <p:nvPr/>
        </p:nvSpPr>
        <p:spPr>
          <a:xfrm>
            <a:off x="3482111" y="255615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3262281" y="149978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4398093" y="255327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13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5253339" y="243464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15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2560028" y="242922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9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3912650" y="198922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12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4557762" y="151176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14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8168914" y="276334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8168914" y="306750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8168914" y="338099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8171295" y="36826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8171295" y="399694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8171295" y="431693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8171295" y="463295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8175264" y="4946696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8467681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8467681" y="306418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8467681" y="33776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8470062" y="399362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8470062" y="430794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8470062" y="462793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8470062" y="494396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8765178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8762162" y="30521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8766131" y="336046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8766131" y="36697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8768512" y="39747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8772481" y="429722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8768512" y="46306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8772481" y="49433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8470062" y="367929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3000009" y="253403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3257507" y="2030190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11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913833" y="256796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12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3907587" y="14216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13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4562908" y="2029987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14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5256328" y="185467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</a:t>
            </a:r>
            <a:r>
              <a:rPr lang="en-US" sz="800" b="1" dirty="0" smtClean="0">
                <a:solidFill>
                  <a:schemeClr val="tx1"/>
                </a:solidFill>
              </a:rPr>
              <a:t>16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2586741" y="18828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4864057" y="253015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15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7566617" y="11581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7566617" y="41997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7566617" y="73346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7568998" y="10350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7568998" y="134941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7568998" y="166940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7568998" y="198542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7572967" y="2299167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7865384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7865384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865384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867765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7867765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867765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7867765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81628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8159865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8163834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8163834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8166215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8170184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8166215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8170184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7867765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84676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8467681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8467681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8470062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470062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8470062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8470062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8765178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8762162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8766131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8766131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8768512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8772481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8768512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9" name="Oval 288"/>
          <p:cNvSpPr/>
          <p:nvPr/>
        </p:nvSpPr>
        <p:spPr>
          <a:xfrm>
            <a:off x="8772481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8470062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6037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9135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2337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53319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84301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81528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4626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772481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6037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9135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22337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53319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84301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81528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4626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8772481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6037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135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722337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784301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81528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84626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8772481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6037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9135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722337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753319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84301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1528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84626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8772481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753319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95250" y="21190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5250" y="21821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5250" y="22452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5250" y="23083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5250" y="23714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5250" y="24345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5250" y="24976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5250" y="25607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95250" y="26237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5250" y="26868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5250" y="27499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5250" y="28130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5250" y="28761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95250" y="29392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5250" y="30023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250" y="30654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5407814" y="2156604"/>
            <a:ext cx="948" cy="27849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95250" y="3254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95250" y="33177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95250" y="33808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5250" y="34439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95250" y="35070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95250" y="35701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95250" y="36332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95250" y="36963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95250" y="37594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95250" y="38225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95250" y="38855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5250" y="3948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2868930" y="1699260"/>
            <a:ext cx="392430" cy="20854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225290" y="1567037"/>
            <a:ext cx="323850" cy="2554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3554730" y="1569720"/>
            <a:ext cx="331470" cy="4516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194" idx="1"/>
          </p:cNvCxnSpPr>
          <p:nvPr/>
        </p:nvCxnSpPr>
        <p:spPr>
          <a:xfrm>
            <a:off x="4842510" y="1685597"/>
            <a:ext cx="456595" cy="21185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 flipV="1">
            <a:off x="3455313" y="2305038"/>
            <a:ext cx="116020" cy="25700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95" idx="4"/>
            <a:endCxn id="231" idx="0"/>
          </p:cNvCxnSpPr>
          <p:nvPr/>
        </p:nvCxnSpPr>
        <p:spPr>
          <a:xfrm flipH="1">
            <a:off x="2706078" y="2174966"/>
            <a:ext cx="26713" cy="25425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3562709" y="2147976"/>
            <a:ext cx="327804" cy="862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endCxn id="190" idx="0"/>
          </p:cNvCxnSpPr>
          <p:nvPr/>
        </p:nvCxnSpPr>
        <p:spPr>
          <a:xfrm flipH="1">
            <a:off x="3403557" y="1793177"/>
            <a:ext cx="6393" cy="23701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303917" y="2656936"/>
            <a:ext cx="163902" cy="1725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2855343" y="2587925"/>
            <a:ext cx="138023" cy="3450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244196" y="2700068"/>
            <a:ext cx="120770" cy="862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4561396" y="2329133"/>
            <a:ext cx="105495" cy="20688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191" idx="2"/>
          </p:cNvCxnSpPr>
          <p:nvPr/>
        </p:nvCxnSpPr>
        <p:spPr>
          <a:xfrm>
            <a:off x="3804249" y="2708694"/>
            <a:ext cx="109584" cy="531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4235569" y="2147977"/>
            <a:ext cx="293299" cy="1725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 flipV="1">
            <a:off x="4716780" y="1775460"/>
            <a:ext cx="3810" cy="26974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4058700" y="1733910"/>
            <a:ext cx="4342" cy="24668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5149970" y="2607027"/>
            <a:ext cx="111794" cy="24029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4718649" y="2665561"/>
            <a:ext cx="129396" cy="1725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4068509" y="2294626"/>
            <a:ext cx="3159" cy="27333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476250" y="35134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476250" y="35764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476250" y="36395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476250" y="37026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76250" y="37657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76250" y="38288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76250" y="38919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76250" y="39550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75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(4:3)</PresentationFormat>
  <Paragraphs>111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AEwald</cp:lastModifiedBy>
  <cp:revision>33</cp:revision>
  <dcterms:created xsi:type="dcterms:W3CDTF">2014-01-24T22:01:16Z</dcterms:created>
  <dcterms:modified xsi:type="dcterms:W3CDTF">2015-01-22T19:20:09Z</dcterms:modified>
</cp:coreProperties>
</file>