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63777dc3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63777dc3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63777dc3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63777dc3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63777dc3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63777dc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63777dc3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63777dc3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63777dc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63777dc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Thursdays 2:00 - 3:00 PM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Tours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Reverse Engineering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Robotics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Neural Nets.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WSRI - Tic Tac Toe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UDRI -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Boffin.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- Github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63777dc3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263777dc3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63777dc3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263777dc3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github.com/WrightState-ACM/New-Member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3465425"/>
            <a:ext cx="8981400" cy="1441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Association for Computing Machinery</a:t>
            </a:r>
            <a:endParaRPr sz="3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General Meeting (09.05.2019) </a:t>
            </a:r>
            <a:r>
              <a:rPr lang="en" sz="3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Shree Gotteti (gotteti.2@wright.edu)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350" y="238150"/>
            <a:ext cx="2712700" cy="27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79550" y="365550"/>
            <a:ext cx="5639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Agenda: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326" y="4333725"/>
            <a:ext cx="743950" cy="7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502125" y="1107050"/>
            <a:ext cx="56280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ACM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ACM - Wright State Chapter Goals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Elections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Upcoming Events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79550" y="365550"/>
            <a:ext cx="5639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ACM: 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326" y="4333725"/>
            <a:ext cx="743950" cy="7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485400" y="903450"/>
            <a:ext cx="68214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ssociation for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omputing </a:t>
            </a: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achinery (ACM)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platform for computing educators, researchers, and professionals  to address the field’s challenges and share resources.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Helps with professional networking, career development, and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lifelong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learning.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37 Special Interest Groups (SIG’s) like SIGAI, SIGBio, SIGARCH etc.,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Provides resources like ACM Digital Library, </a:t>
            </a:r>
            <a:r>
              <a:rPr i="1"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Communications of the ACM </a:t>
            </a: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etc., in advancing research, technology, and innovation.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79550" y="365550"/>
            <a:ext cx="5639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ACM - Wright State Chapter Goals: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326" y="4333725"/>
            <a:ext cx="743950" cy="7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502125" y="1107050"/>
            <a:ext cx="68220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Engage in professional activities. </a:t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Exchange ideas to better our computing skills</a:t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Embrace the diversity in the field of computing. </a:t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resources to enhance our professional career. </a:t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79550" y="365550"/>
            <a:ext cx="5639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ACM - New Member Registration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326" y="4333725"/>
            <a:ext cx="743950" cy="7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935075" y="1799775"/>
            <a:ext cx="68220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https://github.com/WrightState-ACM/New-Members</a:t>
            </a:r>
            <a:endParaRPr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79550" y="365550"/>
            <a:ext cx="5639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Elections: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326" y="4333725"/>
            <a:ext cx="743950" cy="7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502125" y="1107050"/>
            <a:ext cx="72636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b="1" lang="en" sz="1800">
                <a:solidFill>
                  <a:srgbClr val="444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Vice Chairman</a:t>
            </a:r>
            <a:r>
              <a:rPr lang="en" sz="1800">
                <a:solidFill>
                  <a:srgbClr val="444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rgbClr val="444D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solidFill>
                  <a:srgbClr val="444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Shadows chairman, next-in-line for chair in Fall 2020.</a:t>
            </a:r>
            <a:endParaRPr sz="1800">
              <a:solidFill>
                <a:srgbClr val="444D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b="1" lang="en" sz="1800">
                <a:solidFill>
                  <a:srgbClr val="444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Secretary</a:t>
            </a:r>
            <a:r>
              <a:rPr lang="en" sz="1800">
                <a:solidFill>
                  <a:srgbClr val="444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solidFill>
                <a:srgbClr val="444D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solidFill>
                  <a:srgbClr val="444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Manages membership status and ACM information</a:t>
            </a:r>
            <a:endParaRPr sz="1800">
              <a:solidFill>
                <a:srgbClr val="444D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b="1" lang="en" sz="1800">
                <a:solidFill>
                  <a:srgbClr val="444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Treasurer</a:t>
            </a:r>
            <a:r>
              <a:rPr lang="en" sz="1800">
                <a:solidFill>
                  <a:srgbClr val="444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800">
              <a:solidFill>
                <a:srgbClr val="444D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solidFill>
                  <a:srgbClr val="444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Primarily responsible for fundraising</a:t>
            </a:r>
            <a:endParaRPr sz="1800">
              <a:solidFill>
                <a:srgbClr val="444D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79550" y="365550"/>
            <a:ext cx="56397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Events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326" y="4333725"/>
            <a:ext cx="743950" cy="7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502125" y="1107050"/>
            <a:ext cx="70386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solidFill>
                  <a:srgbClr val="444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Meetings:</a:t>
            </a:r>
            <a:endParaRPr sz="1800">
              <a:solidFill>
                <a:srgbClr val="444D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D26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444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Biweekly on Wednesday from 2:00 - 3:00 pm @ Boffin Lab </a:t>
            </a:r>
            <a:endParaRPr sz="1800">
              <a:solidFill>
                <a:srgbClr val="444D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D26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444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Meeting is on 09.18.2019. </a:t>
            </a:r>
            <a:endParaRPr sz="1800">
              <a:solidFill>
                <a:srgbClr val="444D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D26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444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ACM Programming Contest: </a:t>
            </a:r>
            <a:endParaRPr sz="1800">
              <a:solidFill>
                <a:srgbClr val="444D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D26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444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October 5, 2019 (?), Saturday. </a:t>
            </a:r>
            <a:endParaRPr sz="1800">
              <a:solidFill>
                <a:srgbClr val="444D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D26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444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Spring 2020: Make-It-Wright Hackathon </a:t>
            </a:r>
            <a:endParaRPr sz="1800">
              <a:solidFill>
                <a:srgbClr val="444D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4D26"/>
              </a:buClr>
              <a:buSzPts val="1800"/>
              <a:buFont typeface="Times New Roman"/>
              <a:buChar char="❏"/>
            </a:pPr>
            <a:r>
              <a:rPr lang="en" sz="1800">
                <a:solidFill>
                  <a:srgbClr val="444D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 hour programming competition. </a:t>
            </a:r>
            <a:endParaRPr sz="1800">
              <a:solidFill>
                <a:srgbClr val="444D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