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jit Mitra" userId="0bf16ff4795366c8" providerId="LiveId" clId="{E2FF58D1-818B-46F9-A7E1-D8F108ACEC57}"/>
    <pc:docChg chg="undo custSel addSld delSld modSld">
      <pc:chgData name="Arijit Mitra" userId="0bf16ff4795366c8" providerId="LiveId" clId="{E2FF58D1-818B-46F9-A7E1-D8F108ACEC57}" dt="2023-11-22T10:14:37.164" v="2551"/>
      <pc:docMkLst>
        <pc:docMk/>
      </pc:docMkLst>
      <pc:sldChg chg="modSp mod">
        <pc:chgData name="Arijit Mitra" userId="0bf16ff4795366c8" providerId="LiveId" clId="{E2FF58D1-818B-46F9-A7E1-D8F108ACEC57}" dt="2023-11-15T15:03:34.798" v="88" actId="20577"/>
        <pc:sldMkLst>
          <pc:docMk/>
          <pc:sldMk cId="2912756204" sldId="256"/>
        </pc:sldMkLst>
        <pc:spChg chg="mod">
          <ac:chgData name="Arijit Mitra" userId="0bf16ff4795366c8" providerId="LiveId" clId="{E2FF58D1-818B-46F9-A7E1-D8F108ACEC57}" dt="2023-11-15T15:03:04.930" v="14" actId="20577"/>
          <ac:spMkLst>
            <pc:docMk/>
            <pc:sldMk cId="2912756204" sldId="256"/>
            <ac:spMk id="2" creationId="{F20B4E4F-9152-65AB-3896-15FA155AE760}"/>
          </ac:spMkLst>
        </pc:spChg>
        <pc:spChg chg="mod">
          <ac:chgData name="Arijit Mitra" userId="0bf16ff4795366c8" providerId="LiveId" clId="{E2FF58D1-818B-46F9-A7E1-D8F108ACEC57}" dt="2023-11-15T15:03:34.798" v="88" actId="20577"/>
          <ac:spMkLst>
            <pc:docMk/>
            <pc:sldMk cId="2912756204" sldId="256"/>
            <ac:spMk id="3" creationId="{DF1E8C80-56AF-21BA-4664-AF1658AB5C14}"/>
          </ac:spMkLst>
        </pc:spChg>
      </pc:sldChg>
      <pc:sldChg chg="addSp delSp modSp mod">
        <pc:chgData name="Arijit Mitra" userId="0bf16ff4795366c8" providerId="LiveId" clId="{E2FF58D1-818B-46F9-A7E1-D8F108ACEC57}" dt="2023-11-15T15:07:35.411" v="170" actId="20577"/>
        <pc:sldMkLst>
          <pc:docMk/>
          <pc:sldMk cId="2445969723" sldId="257"/>
        </pc:sldMkLst>
        <pc:spChg chg="mod">
          <ac:chgData name="Arijit Mitra" userId="0bf16ff4795366c8" providerId="LiveId" clId="{E2FF58D1-818B-46F9-A7E1-D8F108ACEC57}" dt="2023-11-15T15:04:44.625" v="99" actId="20577"/>
          <ac:spMkLst>
            <pc:docMk/>
            <pc:sldMk cId="2445969723" sldId="257"/>
            <ac:spMk id="2" creationId="{3B6F5252-7252-5D3F-E955-FDF6CDE611AE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4" creationId="{E73D1CD2-12D9-2144-9132-F5888A55CB32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5" creationId="{15DA6486-B461-66A3-2958-2185FD372329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6" creationId="{0BF9F7B4-5A33-2274-CFA8-F8A1BF2408AB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7" creationId="{DDC02833-EE80-F255-45A7-FBC0469962B9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8" creationId="{A5E17800-1E32-3F74-9EC7-92ACC86737D5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9" creationId="{B81B31D3-F9A9-2D52-19F4-885C231356AB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0" creationId="{1EAD721A-C982-B097-2A45-9E8ACD3A90F7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1" creationId="{CA6726DA-AE94-F309-A2AD-AC5CDA956F17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2" creationId="{6C93C55E-CEA6-C6B4-04BF-CA157B6390C5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3" creationId="{6B1DEFE1-9AEE-7946-9D21-B0C3FF24FB5D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5" creationId="{5BA976A2-BCD2-70EF-F534-F3EC4E83CACC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6" creationId="{5106F03E-3415-5E1C-D3FB-FAC54EBBF287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7" creationId="{EBB811F5-86EC-57E4-9164-E0A7D4357A8F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8" creationId="{0449A69F-808D-DAFF-E9BC-88937A787192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19" creationId="{B42EAADC-1081-DDED-DD1E-8455E18B1367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0" creationId="{33D1B242-3737-02C7-0612-3FAFC00CFB2E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1" creationId="{EC063023-2839-FDEC-173F-17EE466EF3D9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2" creationId="{26E34FD3-FE7C-ADDB-C8F0-CEAF5BA18893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3" creationId="{88131FAF-FE0D-BE4E-F344-54E795C89DDF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4" creationId="{0ACF82D8-00A1-28B0-7C3E-6ABA43DC8D44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5" creationId="{23462CC8-8BCE-7538-1460-A135F2A5435A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6" creationId="{521494CF-4370-DE25-734C-E6A92527097F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8" creationId="{3C7E2BBC-C5D9-F8DE-A8C9-B6D42C64066E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29" creationId="{FD78913C-2D5A-F90D-1CC1-0A0EAC1A7B2D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30" creationId="{160B168E-CC93-4D60-E3EA-75BBABA006BC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31" creationId="{CF1B0999-05DD-669C-2250-29C67FFA1FDE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32" creationId="{C5AA1859-AB83-ABEC-C568-9E2DDDBEB916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33" creationId="{27059B4D-6AF7-D1B3-D210-6FFEEB8591A0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92" creationId="{2DB41617-289F-9D5F-258F-2B5A11520337}"/>
          </ac:spMkLst>
        </pc:spChg>
        <pc:spChg chg="del">
          <ac:chgData name="Arijit Mitra" userId="0bf16ff4795366c8" providerId="LiveId" clId="{E2FF58D1-818B-46F9-A7E1-D8F108ACEC57}" dt="2023-11-15T15:04:35.764" v="89" actId="478"/>
          <ac:spMkLst>
            <pc:docMk/>
            <pc:sldMk cId="2445969723" sldId="257"/>
            <ac:spMk id="95" creationId="{12328F6D-A98C-BBF5-321E-4339ABC30854}"/>
          </ac:spMkLst>
        </pc:spChg>
        <pc:graphicFrameChg chg="add del mod">
          <ac:chgData name="Arijit Mitra" userId="0bf16ff4795366c8" providerId="LiveId" clId="{E2FF58D1-818B-46F9-A7E1-D8F108ACEC57}" dt="2023-11-15T15:04:48.998" v="101"/>
          <ac:graphicFrameMkLst>
            <pc:docMk/>
            <pc:sldMk cId="2445969723" sldId="257"/>
            <ac:graphicFrameMk id="3" creationId="{184D76DA-59A0-697E-FC76-797B275F02B6}"/>
          </ac:graphicFrameMkLst>
        </pc:graphicFrameChg>
        <pc:graphicFrameChg chg="add mod modGraphic">
          <ac:chgData name="Arijit Mitra" userId="0bf16ff4795366c8" providerId="LiveId" clId="{E2FF58D1-818B-46F9-A7E1-D8F108ACEC57}" dt="2023-11-15T15:06:24.303" v="128" actId="207"/>
          <ac:graphicFrameMkLst>
            <pc:docMk/>
            <pc:sldMk cId="2445969723" sldId="257"/>
            <ac:graphicFrameMk id="14" creationId="{81F89D07-4FB7-950E-8DAB-7D0226B80BB0}"/>
          </ac:graphicFrameMkLst>
        </pc:graphicFrameChg>
        <pc:graphicFrameChg chg="add mod modGraphic">
          <ac:chgData name="Arijit Mitra" userId="0bf16ff4795366c8" providerId="LiveId" clId="{E2FF58D1-818B-46F9-A7E1-D8F108ACEC57}" dt="2023-11-15T15:07:35.411" v="170" actId="20577"/>
          <ac:graphicFrameMkLst>
            <pc:docMk/>
            <pc:sldMk cId="2445969723" sldId="257"/>
            <ac:graphicFrameMk id="36" creationId="{9AB89061-2184-A6E8-E376-BB1A6AE0EBF6}"/>
          </ac:graphicFrameMkLst>
        </pc:graphicFrameChg>
        <pc:cxnChg chg="add">
          <ac:chgData name="Arijit Mitra" userId="0bf16ff4795366c8" providerId="LiveId" clId="{E2FF58D1-818B-46F9-A7E1-D8F108ACEC57}" dt="2023-11-15T15:06:37.620" v="129" actId="11529"/>
          <ac:cxnSpMkLst>
            <pc:docMk/>
            <pc:sldMk cId="2445969723" sldId="257"/>
            <ac:cxnSpMk id="34" creationId="{CF2488C9-2CB7-E6B5-D61E-6B6D7702C5DB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35" creationId="{B62DEE2B-26E8-F106-61CB-45CAFE42DE74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37" creationId="{CED74D07-16A3-6AAC-C1D6-DAE480178874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39" creationId="{EBD19FD7-EE45-01E4-6EEC-CCB0356756AA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41" creationId="{492D2237-E200-3F41-0450-6C39D0AE47B0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43" creationId="{8143DCBF-E94B-0927-1013-B3DF4101858B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45" creationId="{00A8C84A-48DE-82A1-ECF9-09DAF5F0EF20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47" creationId="{BC676537-F0A3-B60A-B4FF-00C997ECB08E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49" creationId="{304386C5-9E4E-2594-51E4-AD88D75DA50D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51" creationId="{89207CDC-AD28-6366-EDC6-DFEA39C39244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53" creationId="{C64FC893-C9B3-903A-6356-20FB8EE4EAAE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55" creationId="{C790E367-77C3-9DEB-81F7-0125382A95B3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57" creationId="{343B7CC6-5018-BEB0-A263-AFB7B6F429C9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59" creationId="{1A2218A8-8449-A736-2317-743C9B452BA2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62" creationId="{C72A02ED-35A5-B5FA-300D-EAF4B34D1637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65" creationId="{1BA3946E-64BD-A529-FCF9-46D9011CC3CA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67" creationId="{EE924EAD-1AD5-630D-66B8-D07687D31A0C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69" creationId="{1FCCFB02-2296-99F5-17B0-16A9AAF7BC41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71" creationId="{6A58CD75-E12C-BF31-5612-BB6325C545E0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73" creationId="{1849BD6D-64DF-8284-2D3C-BA8004269A38}"/>
          </ac:cxnSpMkLst>
        </pc:cxnChg>
        <pc:cxnChg chg="del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75" creationId="{29703101-77A9-B323-A7C9-2BC80A0BA3A2}"/>
          </ac:cxnSpMkLst>
        </pc:cxnChg>
        <pc:cxnChg chg="del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77" creationId="{9DEC089C-D0FE-C89B-088D-68A5787EEE49}"/>
          </ac:cxnSpMkLst>
        </pc:cxnChg>
        <pc:cxnChg chg="del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79" creationId="{7D7665B8-AB6B-606B-257B-6959990FD439}"/>
          </ac:cxnSpMkLst>
        </pc:cxnChg>
        <pc:cxnChg chg="del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81" creationId="{40CD288E-C92A-5ACC-D681-D620390D3916}"/>
          </ac:cxnSpMkLst>
        </pc:cxnChg>
        <pc:cxnChg chg="del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83" creationId="{3DC683C4-AD53-B681-A82C-74A74873F3C5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85" creationId="{1584AD74-9B00-2BAE-828A-EC58145B984C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87" creationId="{0D46CB77-9908-5566-3BBC-D6C30183792D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89" creationId="{23117699-5223-3B4B-9EA1-5E4E0A78425D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91" creationId="{CBC97EA5-AF6A-8DF8-3839-2B141970709C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94" creationId="{A92553E9-9E68-A3F3-9837-F492AC84A4BB}"/>
          </ac:cxnSpMkLst>
        </pc:cxnChg>
        <pc:cxnChg chg="del mod">
          <ac:chgData name="Arijit Mitra" userId="0bf16ff4795366c8" providerId="LiveId" clId="{E2FF58D1-818B-46F9-A7E1-D8F108ACEC57}" dt="2023-11-15T15:04:35.764" v="89" actId="478"/>
          <ac:cxnSpMkLst>
            <pc:docMk/>
            <pc:sldMk cId="2445969723" sldId="257"/>
            <ac:cxnSpMk id="96" creationId="{D18CC25F-ED0A-6D1D-8836-E713102E66EB}"/>
          </ac:cxnSpMkLst>
        </pc:cxnChg>
      </pc:sldChg>
      <pc:sldChg chg="modSp del mod">
        <pc:chgData name="Arijit Mitra" userId="0bf16ff4795366c8" providerId="LiveId" clId="{E2FF58D1-818B-46F9-A7E1-D8F108ACEC57}" dt="2023-11-15T15:30:59.696" v="1441" actId="47"/>
        <pc:sldMkLst>
          <pc:docMk/>
          <pc:sldMk cId="2249430679" sldId="258"/>
        </pc:sldMkLst>
        <pc:spChg chg="mod">
          <ac:chgData name="Arijit Mitra" userId="0bf16ff4795366c8" providerId="LiveId" clId="{E2FF58D1-818B-46F9-A7E1-D8F108ACEC57}" dt="2023-11-15T15:08:30.169" v="223" actId="20577"/>
          <ac:spMkLst>
            <pc:docMk/>
            <pc:sldMk cId="2249430679" sldId="258"/>
            <ac:spMk id="2" creationId="{3B6F5252-7252-5D3F-E955-FDF6CDE611AE}"/>
          </ac:spMkLst>
        </pc:spChg>
      </pc:sldChg>
      <pc:sldChg chg="modSp mod">
        <pc:chgData name="Arijit Mitra" userId="0bf16ff4795366c8" providerId="LiveId" clId="{E2FF58D1-818B-46F9-A7E1-D8F108ACEC57}" dt="2023-11-15T15:31:12.581" v="1449" actId="1076"/>
        <pc:sldMkLst>
          <pc:docMk/>
          <pc:sldMk cId="1328104861" sldId="259"/>
        </pc:sldMkLst>
        <pc:spChg chg="mod">
          <ac:chgData name="Arijit Mitra" userId="0bf16ff4795366c8" providerId="LiveId" clId="{E2FF58D1-818B-46F9-A7E1-D8F108ACEC57}" dt="2023-11-15T15:31:12.581" v="1449" actId="1076"/>
          <ac:spMkLst>
            <pc:docMk/>
            <pc:sldMk cId="1328104861" sldId="259"/>
            <ac:spMk id="3" creationId="{71220AEC-000B-E85A-AD9C-0E7178767860}"/>
          </ac:spMkLst>
        </pc:spChg>
      </pc:sldChg>
      <pc:sldChg chg="addSp delSp modSp add mod modNotesTx">
        <pc:chgData name="Arijit Mitra" userId="0bf16ff4795366c8" providerId="LiveId" clId="{E2FF58D1-818B-46F9-A7E1-D8F108ACEC57}" dt="2023-11-15T15:57:31.730" v="1549" actId="207"/>
        <pc:sldMkLst>
          <pc:docMk/>
          <pc:sldMk cId="137083627" sldId="260"/>
        </pc:sldMkLst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3" creationId="{566629EC-84E2-4C43-A2F9-330C4697DA0D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" creationId="{E73D1CD2-12D9-2144-9132-F5888A55CB32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5" creationId="{AF0E07A0-6EF0-F02A-FCF6-2F40FB017976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6" creationId="{AA08DA3D-9877-5806-3B83-0D391BDB2FA7}"/>
          </ac:spMkLst>
        </pc:spChg>
        <pc:spChg chg="add mod">
          <ac:chgData name="Arijit Mitra" userId="0bf16ff4795366c8" providerId="LiveId" clId="{E2FF58D1-818B-46F9-A7E1-D8F108ACEC57}" dt="2023-11-15T15:41:07.024" v="1470" actId="20577"/>
          <ac:spMkLst>
            <pc:docMk/>
            <pc:sldMk cId="137083627" sldId="260"/>
            <ac:spMk id="7" creationId="{61071339-ABF9-30EA-EC2A-056C3EE4E0DF}"/>
          </ac:spMkLst>
        </pc:spChg>
        <pc:spChg chg="add mod">
          <ac:chgData name="Arijit Mitra" userId="0bf16ff4795366c8" providerId="LiveId" clId="{E2FF58D1-818B-46F9-A7E1-D8F108ACEC57}" dt="2023-11-15T15:57:31.730" v="1549" actId="207"/>
          <ac:spMkLst>
            <pc:docMk/>
            <pc:sldMk cId="137083627" sldId="260"/>
            <ac:spMk id="8" creationId="{1EFCCC1A-B3C8-7555-C8BD-869E44855A8E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9" creationId="{824BCF56-4206-0594-AF83-24E36FED6C90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0" creationId="{A0AFF44D-CC54-C870-1C1E-383EE0EA0CD6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1" creationId="{47233BE9-E071-1620-197A-0678B9DA4F3D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2" creationId="{8B018389-25B6-7BF6-C8E8-662D5AF2FE44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3" creationId="{BA2C8606-2FF3-17AA-C74B-09AF4D176417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14" creationId="{A392BD83-C620-BBF1-1FF2-8A00CBFE0D1F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5" creationId="{3686983D-33BF-C101-AB21-6D345076C191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6" creationId="{1A596659-E915-16A2-5FA3-E221F32BD7D7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7" creationId="{0CF3F632-8087-5617-15D3-E862D8020FCE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8" creationId="{E928F604-DA62-C8DA-34A6-A327F08A31D9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19" creationId="{40ABB9E3-AF13-6D1E-F35E-B993816698AA}"/>
          </ac:spMkLst>
        </pc:spChg>
        <pc:spChg chg="add mod">
          <ac:chgData name="Arijit Mitra" userId="0bf16ff4795366c8" providerId="LiveId" clId="{E2FF58D1-818B-46F9-A7E1-D8F108ACEC57}" dt="2023-11-15T15:49:09.333" v="1488" actId="20577"/>
          <ac:spMkLst>
            <pc:docMk/>
            <pc:sldMk cId="137083627" sldId="260"/>
            <ac:spMk id="20" creationId="{855E74EF-B75A-C0AE-D75D-EC9700A8806B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21" creationId="{CC07407D-3596-791E-B8E7-A8619DD3FB74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22" creationId="{EEAC36E5-212E-CD85-EBA3-820420B369BE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23" creationId="{C9825DFF-3E14-B901-A389-1F542CF0991E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24" creationId="{CEA552A3-2D0B-D8B4-2A83-30CA0B18177F}"/>
          </ac:spMkLst>
        </pc:spChg>
        <pc:spChg chg="add mod">
          <ac:chgData name="Arijit Mitra" userId="0bf16ff4795366c8" providerId="LiveId" clId="{E2FF58D1-818B-46F9-A7E1-D8F108ACEC57}" dt="2023-11-15T15:30:54.328" v="1440" actId="1076"/>
          <ac:spMkLst>
            <pc:docMk/>
            <pc:sldMk cId="137083627" sldId="260"/>
            <ac:spMk id="25" creationId="{7DFDB587-5A57-6480-3325-77AEBAEF6B29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27" creationId="{02AF7189-1B48-6BE1-3D2C-5D484CF5B663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34" creationId="{808A0360-82D7-D98A-1350-4029A489A4AA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36" creationId="{55F60DBE-4395-34D8-F581-3110867862F3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38" creationId="{97C267B0-6275-614D-C3E1-237104F19ED2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0" creationId="{35CC8F68-686C-FEF4-9E17-A560D1D24A47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2" creationId="{C12604BF-14D4-87A2-79C7-70A5721596B8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4" creationId="{0863E48F-3EFE-4C78-C99B-683526F01614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6" creationId="{B7D40D3C-A5FC-D75C-2A0E-0BCD9646E0C3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48" creationId="{2DE2864E-094F-0D09-8367-6AAB28476F19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93" creationId="{A1744291-81A5-3B89-1B19-B3F2595BC8BC}"/>
          </ac:spMkLst>
        </pc:spChg>
        <pc:spChg chg="del">
          <ac:chgData name="Arijit Mitra" userId="0bf16ff4795366c8" providerId="LiveId" clId="{E2FF58D1-818B-46F9-A7E1-D8F108ACEC57}" dt="2023-11-15T15:08:46.941" v="225" actId="478"/>
          <ac:spMkLst>
            <pc:docMk/>
            <pc:sldMk cId="137083627" sldId="260"/>
            <ac:spMk id="94" creationId="{F9884749-E959-D427-AE08-F974E2FC4A86}"/>
          </ac:spMkLst>
        </pc:sp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28" creationId="{5AEBA390-C251-107B-F4A4-BDE4BC259793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30" creationId="{CA6B79E7-E7C7-8B0A-4F93-2F7B9A3B0598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32" creationId="{7EA9477D-CA5E-2AAA-3C43-0D1D04053D71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35" creationId="{B62DEE2B-26E8-F106-61CB-45CAFE42DE74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37" creationId="{F420EBF9-5640-18F6-F7B7-3A09F7324CEA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41" creationId="{A746A8AA-1E95-F00C-A0A3-3D9714A822AB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45" creationId="{EAD85161-12EA-7EDF-1BB8-114B8B703018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49" creationId="{B4BC8131-38C3-889B-FBFB-8475F0300BBE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51" creationId="{A56B402F-E9F0-FF11-699B-AEB5B3B2786A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53" creationId="{AD462857-5779-33EF-D25E-58F75DD08731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54" creationId="{7C652031-882A-70EF-98C7-4D7E2F7556EF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56" creationId="{66829AEC-3F79-8A6F-BF04-18C765E8BA37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58" creationId="{5E2BF120-D69F-7A08-CBE1-2F9225C5B3BC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59" creationId="{41809704-5796-4580-3DF9-972830D6C957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61" creationId="{23BA2206-2A88-D2D1-4C01-726C28754038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62" creationId="{8BE3EE31-EE64-3CF8-B820-9436A2DB50F5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64" creationId="{AE745C7C-555F-3FD6-CAA5-AF9026A650A6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65" creationId="{117697E7-5E10-D9E1-59C3-089E289867C8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67" creationId="{6369CE2E-ED9B-8B17-8FAD-0327327038C4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68" creationId="{A910CE84-A691-F4F7-8E05-7C4E09BDD1DF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70" creationId="{375FF082-6E83-F7B1-9F64-6988719B06A1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72" creationId="{73CBEC57-26C1-2794-F57B-EBBF9CCA5DAA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73" creationId="{ADBC9580-5CC1-A6BF-FBE3-C7C842926DDA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75" creationId="{6D24C6F1-AC6C-3F2A-75DC-955E3257766D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76" creationId="{89BC53C8-384D-6046-58C3-699D1A8CD743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78" creationId="{A14749CE-E9E7-6633-992D-4CC9861950D5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80" creationId="{0241328A-0660-360F-0488-DBF0A689305F}"/>
          </ac:cxnSpMkLst>
        </pc:cxnChg>
        <pc:cxnChg chg="add mod">
          <ac:chgData name="Arijit Mitra" userId="0bf16ff4795366c8" providerId="LiveId" clId="{E2FF58D1-818B-46F9-A7E1-D8F108ACEC57}" dt="2023-11-15T15:30:54.328" v="1440" actId="1076"/>
          <ac:cxnSpMkLst>
            <pc:docMk/>
            <pc:sldMk cId="137083627" sldId="260"/>
            <ac:cxnSpMk id="81" creationId="{53A633C2-B8EF-EFC1-88D4-96DF1268F460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84" creationId="{BD43C2E9-AEBB-264A-35BC-7B02834C4717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88" creationId="{93D0AAE1-97A3-2923-40AE-E5246B867B76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92" creationId="{42DA8F0F-D447-DDC7-DA4A-C143EA429F7C}"/>
          </ac:cxnSpMkLst>
        </pc:cxnChg>
        <pc:cxnChg chg="del mod">
          <ac:chgData name="Arijit Mitra" userId="0bf16ff4795366c8" providerId="LiveId" clId="{E2FF58D1-818B-46F9-A7E1-D8F108ACEC57}" dt="2023-11-15T15:08:46.941" v="225" actId="478"/>
          <ac:cxnSpMkLst>
            <pc:docMk/>
            <pc:sldMk cId="137083627" sldId="260"/>
            <ac:cxnSpMk id="95" creationId="{B74333E6-5FC7-887A-3793-528A23E7222B}"/>
          </ac:cxnSpMkLst>
        </pc:cxnChg>
      </pc:sldChg>
      <pc:sldChg chg="addSp delSp modSp add mod modNotesTx">
        <pc:chgData name="Arijit Mitra" userId="0bf16ff4795366c8" providerId="LiveId" clId="{E2FF58D1-818B-46F9-A7E1-D8F108ACEC57}" dt="2023-11-22T09:53:00.774" v="2356" actId="1035"/>
        <pc:sldMkLst>
          <pc:docMk/>
          <pc:sldMk cId="2454574548" sldId="261"/>
        </pc:sldMkLst>
        <pc:spChg chg="mod">
          <ac:chgData name="Arijit Mitra" userId="0bf16ff4795366c8" providerId="LiveId" clId="{E2FF58D1-818B-46F9-A7E1-D8F108ACEC57}" dt="2023-11-15T16:04:27.482" v="1828" actId="14100"/>
          <ac:spMkLst>
            <pc:docMk/>
            <pc:sldMk cId="2454574548" sldId="261"/>
            <ac:spMk id="2" creationId="{3B6F5252-7252-5D3F-E955-FDF6CDE611AE}"/>
          </ac:spMkLst>
        </pc:spChg>
        <pc:spChg chg="add mod">
          <ac:chgData name="Arijit Mitra" userId="0bf16ff4795366c8" providerId="LiveId" clId="{E2FF58D1-818B-46F9-A7E1-D8F108ACEC57}" dt="2023-11-15T16:09:40.480" v="2040" actId="1035"/>
          <ac:spMkLst>
            <pc:docMk/>
            <pc:sldMk cId="2454574548" sldId="261"/>
            <ac:spMk id="3" creationId="{4BFB932A-43C2-B035-16C0-AE073B8C65DF}"/>
          </ac:spMkLst>
        </pc:spChg>
        <pc:spChg chg="add mod">
          <ac:chgData name="Arijit Mitra" userId="0bf16ff4795366c8" providerId="LiveId" clId="{E2FF58D1-818B-46F9-A7E1-D8F108ACEC57}" dt="2023-11-15T16:09:48.197" v="2041" actId="465"/>
          <ac:spMkLst>
            <pc:docMk/>
            <pc:sldMk cId="2454574548" sldId="261"/>
            <ac:spMk id="4" creationId="{398F26BA-E391-4482-052F-AB6FCA3B8F02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5" creationId="{AF0E07A0-6EF0-F02A-FCF6-2F40FB017976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6" creationId="{AA08DA3D-9877-5806-3B83-0D391BDB2FA7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7" creationId="{61071339-ABF9-30EA-EC2A-056C3EE4E0DF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8" creationId="{1EFCCC1A-B3C8-7555-C8BD-869E44855A8E}"/>
          </ac:spMkLst>
        </pc:spChg>
        <pc:spChg chg="add mod">
          <ac:chgData name="Arijit Mitra" userId="0bf16ff4795366c8" providerId="LiveId" clId="{E2FF58D1-818B-46F9-A7E1-D8F108ACEC57}" dt="2023-11-22T09:51:44.211" v="2294" actId="20577"/>
          <ac:spMkLst>
            <pc:docMk/>
            <pc:sldMk cId="2454574548" sldId="261"/>
            <ac:spMk id="8" creationId="{B6373E09-3C6F-9937-4648-90B64FF8573D}"/>
          </ac:spMkLst>
        </pc:spChg>
        <pc:spChg chg="add mod">
          <ac:chgData name="Arijit Mitra" userId="0bf16ff4795366c8" providerId="LiveId" clId="{E2FF58D1-818B-46F9-A7E1-D8F108ACEC57}" dt="2023-11-22T09:53:00.774" v="2356" actId="1035"/>
          <ac:spMkLst>
            <pc:docMk/>
            <pc:sldMk cId="2454574548" sldId="261"/>
            <ac:spMk id="9" creationId="{1DD6880E-1FD2-7A64-AF8A-658A4D8EB14C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9" creationId="{824BCF56-4206-0594-AF83-24E36FED6C90}"/>
          </ac:spMkLst>
        </pc:spChg>
        <pc:spChg chg="add mod">
          <ac:chgData name="Arijit Mitra" userId="0bf16ff4795366c8" providerId="LiveId" clId="{E2FF58D1-818B-46F9-A7E1-D8F108ACEC57}" dt="2023-11-22T09:52:09.616" v="2351" actId="20577"/>
          <ac:spMkLst>
            <pc:docMk/>
            <pc:sldMk cId="2454574548" sldId="261"/>
            <ac:spMk id="10" creationId="{9AB4E1E8-AD06-3D4A-3FDB-A3954A9881D1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0" creationId="{A0AFF44D-CC54-C870-1C1E-383EE0EA0CD6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1" creationId="{47233BE9-E071-1620-197A-0678B9DA4F3D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2" creationId="{8B018389-25B6-7BF6-C8E8-662D5AF2FE44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3" creationId="{BA2C8606-2FF3-17AA-C74B-09AF4D176417}"/>
          </ac:spMkLst>
        </pc:spChg>
        <pc:spChg chg="add mod">
          <ac:chgData name="Arijit Mitra" userId="0bf16ff4795366c8" providerId="LiveId" clId="{E2FF58D1-818B-46F9-A7E1-D8F108ACEC57}" dt="2023-11-15T16:09:48.197" v="2041" actId="465"/>
          <ac:spMkLst>
            <pc:docMk/>
            <pc:sldMk cId="2454574548" sldId="261"/>
            <ac:spMk id="14" creationId="{8D5E5BEC-7766-1677-2BED-87FB9E4F3359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5" creationId="{3686983D-33BF-C101-AB21-6D345076C191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6" creationId="{1A596659-E915-16A2-5FA3-E221F32BD7D7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7" creationId="{0CF3F632-8087-5617-15D3-E862D8020FCE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8" creationId="{E928F604-DA62-C8DA-34A6-A327F08A31D9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19" creationId="{40ABB9E3-AF13-6D1E-F35E-B993816698AA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0" creationId="{855E74EF-B75A-C0AE-D75D-EC9700A8806B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1" creationId="{CC07407D-3596-791E-B8E7-A8619DD3FB74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2" creationId="{EEAC36E5-212E-CD85-EBA3-820420B369BE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3" creationId="{C9825DFF-3E14-B901-A389-1F542CF0991E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4" creationId="{CEA552A3-2D0B-D8B4-2A83-30CA0B18177F}"/>
          </ac:spMkLst>
        </pc:spChg>
        <pc:spChg chg="del">
          <ac:chgData name="Arijit Mitra" userId="0bf16ff4795366c8" providerId="LiveId" clId="{E2FF58D1-818B-46F9-A7E1-D8F108ACEC57}" dt="2023-11-15T15:59:34.485" v="1551" actId="478"/>
          <ac:spMkLst>
            <pc:docMk/>
            <pc:sldMk cId="2454574548" sldId="261"/>
            <ac:spMk id="25" creationId="{7DFDB587-5A57-6480-3325-77AEBAEF6B29}"/>
          </ac:spMkLst>
        </pc:spChg>
        <pc:spChg chg="add mod">
          <ac:chgData name="Arijit Mitra" userId="0bf16ff4795366c8" providerId="LiveId" clId="{E2FF58D1-818B-46F9-A7E1-D8F108ACEC57}" dt="2023-11-15T16:09:48.197" v="2041" actId="465"/>
          <ac:spMkLst>
            <pc:docMk/>
            <pc:sldMk cId="2454574548" sldId="261"/>
            <ac:spMk id="26" creationId="{965D1B7C-8D0E-E67F-2A00-4D6726DFDAF9}"/>
          </ac:spMkLst>
        </pc:spChg>
        <pc:spChg chg="add del mod">
          <ac:chgData name="Arijit Mitra" userId="0bf16ff4795366c8" providerId="LiveId" clId="{E2FF58D1-818B-46F9-A7E1-D8F108ACEC57}" dt="2023-11-15T16:04:19.403" v="1815" actId="478"/>
          <ac:spMkLst>
            <pc:docMk/>
            <pc:sldMk cId="2454574548" sldId="261"/>
            <ac:spMk id="27" creationId="{FF91553D-20D3-1994-1987-0312D902C219}"/>
          </ac:spMkLst>
        </pc:spChg>
        <pc:spChg chg="add del mod">
          <ac:chgData name="Arijit Mitra" userId="0bf16ff4795366c8" providerId="LiveId" clId="{E2FF58D1-818B-46F9-A7E1-D8F108ACEC57}" dt="2023-11-15T16:04:19.403" v="1815" actId="478"/>
          <ac:spMkLst>
            <pc:docMk/>
            <pc:sldMk cId="2454574548" sldId="261"/>
            <ac:spMk id="29" creationId="{A4058CC5-E6BC-54BA-BBDE-811DF2EE686B}"/>
          </ac:spMkLst>
        </pc:spChg>
        <pc:spChg chg="add mod">
          <ac:chgData name="Arijit Mitra" userId="0bf16ff4795366c8" providerId="LiveId" clId="{E2FF58D1-818B-46F9-A7E1-D8F108ACEC57}" dt="2023-11-15T16:09:48.197" v="2041" actId="465"/>
          <ac:spMkLst>
            <pc:docMk/>
            <pc:sldMk cId="2454574548" sldId="261"/>
            <ac:spMk id="38" creationId="{F680DEAC-E50D-2560-AC12-B2D3A8DF6CCA}"/>
          </ac:spMkLst>
        </pc:spChg>
        <pc:spChg chg="add del mod">
          <ac:chgData name="Arijit Mitra" userId="0bf16ff4795366c8" providerId="LiveId" clId="{E2FF58D1-818B-46F9-A7E1-D8F108ACEC57}" dt="2023-11-15T16:04:52.306" v="1841"/>
          <ac:spMkLst>
            <pc:docMk/>
            <pc:sldMk cId="2454574548" sldId="261"/>
            <ac:spMk id="39" creationId="{6FD27658-F80B-8FC7-7F1C-85AABFAFA094}"/>
          </ac:spMkLst>
        </pc:spChg>
        <pc:spChg chg="add mod ord">
          <ac:chgData name="Arijit Mitra" userId="0bf16ff4795366c8" providerId="LiveId" clId="{E2FF58D1-818B-46F9-A7E1-D8F108ACEC57}" dt="2023-11-15T16:09:57.964" v="2046" actId="20577"/>
          <ac:spMkLst>
            <pc:docMk/>
            <pc:sldMk cId="2454574548" sldId="261"/>
            <ac:spMk id="40" creationId="{D13760C6-6C33-C5D8-9219-CEA7BD6C371E}"/>
          </ac:spMkLst>
        </pc:spChg>
        <pc:spChg chg="add del mod">
          <ac:chgData name="Arijit Mitra" userId="0bf16ff4795366c8" providerId="LiveId" clId="{E2FF58D1-818B-46F9-A7E1-D8F108ACEC57}" dt="2023-11-15T16:07:31.286" v="1959" actId="478"/>
          <ac:spMkLst>
            <pc:docMk/>
            <pc:sldMk cId="2454574548" sldId="261"/>
            <ac:spMk id="42" creationId="{9D77DE5D-D803-36D2-3DC5-66CE5387BAC5}"/>
          </ac:spMkLst>
        </pc:spChg>
        <pc:spChg chg="add mod">
          <ac:chgData name="Arijit Mitra" userId="0bf16ff4795366c8" providerId="LiveId" clId="{E2FF58D1-818B-46F9-A7E1-D8F108ACEC57}" dt="2023-11-15T16:09:40.480" v="2040" actId="1035"/>
          <ac:spMkLst>
            <pc:docMk/>
            <pc:sldMk cId="2454574548" sldId="261"/>
            <ac:spMk id="43" creationId="{FF3FCCB1-E66D-CFAB-ED3B-967F5DB6DD39}"/>
          </ac:spMkLst>
        </pc:spChg>
        <pc:cxnChg chg="add mod">
          <ac:chgData name="Arijit Mitra" userId="0bf16ff4795366c8" providerId="LiveId" clId="{E2FF58D1-818B-46F9-A7E1-D8F108ACEC57}" dt="2023-11-22T09:51:18.921" v="2248" actId="1035"/>
          <ac:cxnSpMkLst>
            <pc:docMk/>
            <pc:sldMk cId="2454574548" sldId="261"/>
            <ac:cxnSpMk id="6" creationId="{25216728-598F-A1D3-9771-1C17BB6FDFA3}"/>
          </ac:cxnSpMkLst>
        </pc:cxnChg>
        <pc:cxnChg chg="add mod">
          <ac:chgData name="Arijit Mitra" userId="0bf16ff4795366c8" providerId="LiveId" clId="{E2FF58D1-818B-46F9-A7E1-D8F108ACEC57}" dt="2023-11-22T09:51:23.804" v="2250" actId="1076"/>
          <ac:cxnSpMkLst>
            <pc:docMk/>
            <pc:sldMk cId="2454574548" sldId="261"/>
            <ac:cxnSpMk id="7" creationId="{ECB09E35-A37B-2CC6-D704-A4A7B05ACBD0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28" creationId="{5AEBA390-C251-107B-F4A4-BDE4BC259793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30" creationId="{CA6B79E7-E7C7-8B0A-4F93-2F7B9A3B0598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32" creationId="{7EA9477D-CA5E-2AAA-3C43-0D1D04053D71}"/>
          </ac:cxnSpMkLst>
        </pc:cxnChg>
        <pc:cxnChg chg="add del mod">
          <ac:chgData name="Arijit Mitra" userId="0bf16ff4795366c8" providerId="LiveId" clId="{E2FF58D1-818B-46F9-A7E1-D8F108ACEC57}" dt="2023-11-15T16:04:19.403" v="1815" actId="478"/>
          <ac:cxnSpMkLst>
            <pc:docMk/>
            <pc:sldMk cId="2454574548" sldId="261"/>
            <ac:cxnSpMk id="33" creationId="{0174CC4D-A4E1-1C38-0A31-80A948B6DAA2}"/>
          </ac:cxnSpMkLst>
        </pc:cxnChg>
        <pc:cxnChg chg="add del mod">
          <ac:chgData name="Arijit Mitra" userId="0bf16ff4795366c8" providerId="LiveId" clId="{E2FF58D1-818B-46F9-A7E1-D8F108ACEC57}" dt="2023-11-15T16:04:19.403" v="1815" actId="478"/>
          <ac:cxnSpMkLst>
            <pc:docMk/>
            <pc:sldMk cId="2454574548" sldId="261"/>
            <ac:cxnSpMk id="34" creationId="{94DEB50E-9C59-47B9-9F29-1B41012AB3AB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37" creationId="{F420EBF9-5640-18F6-F7B7-3A09F7324CEA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41" creationId="{A746A8AA-1E95-F00C-A0A3-3D9714A822AB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45" creationId="{EAD85161-12EA-7EDF-1BB8-114B8B703018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49" creationId="{B4BC8131-38C3-889B-FBFB-8475F0300BBE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51" creationId="{A56B402F-E9F0-FF11-699B-AEB5B3B2786A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53" creationId="{AD462857-5779-33EF-D25E-58F75DD08731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56" creationId="{66829AEC-3F79-8A6F-BF04-18C765E8BA37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59" creationId="{41809704-5796-4580-3DF9-972830D6C957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62" creationId="{8BE3EE31-EE64-3CF8-B820-9436A2DB50F5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65" creationId="{117697E7-5E10-D9E1-59C3-089E289867C8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67" creationId="{6369CE2E-ED9B-8B17-8FAD-0327327038C4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70" creationId="{375FF082-6E83-F7B1-9F64-6988719B06A1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73" creationId="{ADBC9580-5CC1-A6BF-FBE3-C7C842926DDA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75" creationId="{6D24C6F1-AC6C-3F2A-75DC-955E3257766D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78" creationId="{A14749CE-E9E7-6633-992D-4CC9861950D5}"/>
          </ac:cxnSpMkLst>
        </pc:cxnChg>
        <pc:cxnChg chg="del mod">
          <ac:chgData name="Arijit Mitra" userId="0bf16ff4795366c8" providerId="LiveId" clId="{E2FF58D1-818B-46F9-A7E1-D8F108ACEC57}" dt="2023-11-15T15:59:34.485" v="1551" actId="478"/>
          <ac:cxnSpMkLst>
            <pc:docMk/>
            <pc:sldMk cId="2454574548" sldId="261"/>
            <ac:cxnSpMk id="81" creationId="{53A633C2-B8EF-EFC1-88D4-96DF1268F460}"/>
          </ac:cxnSpMkLst>
        </pc:cxnChg>
      </pc:sldChg>
      <pc:sldChg chg="addSp delSp modSp add mod">
        <pc:chgData name="Arijit Mitra" userId="0bf16ff4795366c8" providerId="LiveId" clId="{E2FF58D1-818B-46F9-A7E1-D8F108ACEC57}" dt="2023-11-15T16:04:15.546" v="1814" actId="478"/>
        <pc:sldMkLst>
          <pc:docMk/>
          <pc:sldMk cId="2336578701" sldId="262"/>
        </pc:sldMkLst>
        <pc:spChg chg="add del">
          <ac:chgData name="Arijit Mitra" userId="0bf16ff4795366c8" providerId="LiveId" clId="{E2FF58D1-818B-46F9-A7E1-D8F108ACEC57}" dt="2023-11-15T16:04:15.546" v="1814" actId="478"/>
          <ac:spMkLst>
            <pc:docMk/>
            <pc:sldMk cId="2336578701" sldId="262"/>
            <ac:spMk id="27" creationId="{FF91553D-20D3-1994-1987-0312D902C219}"/>
          </ac:spMkLst>
        </pc:spChg>
        <pc:spChg chg="add del">
          <ac:chgData name="Arijit Mitra" userId="0bf16ff4795366c8" providerId="LiveId" clId="{E2FF58D1-818B-46F9-A7E1-D8F108ACEC57}" dt="2023-11-15T16:04:15.546" v="1814" actId="478"/>
          <ac:spMkLst>
            <pc:docMk/>
            <pc:sldMk cId="2336578701" sldId="262"/>
            <ac:spMk id="29" creationId="{A4058CC5-E6BC-54BA-BBDE-811DF2EE686B}"/>
          </ac:spMkLst>
        </pc:spChg>
        <pc:cxnChg chg="add del mod">
          <ac:chgData name="Arijit Mitra" userId="0bf16ff4795366c8" providerId="LiveId" clId="{E2FF58D1-818B-46F9-A7E1-D8F108ACEC57}" dt="2023-11-15T16:04:15.546" v="1814" actId="478"/>
          <ac:cxnSpMkLst>
            <pc:docMk/>
            <pc:sldMk cId="2336578701" sldId="262"/>
            <ac:cxnSpMk id="33" creationId="{0174CC4D-A4E1-1C38-0A31-80A948B6DAA2}"/>
          </ac:cxnSpMkLst>
        </pc:cxnChg>
        <pc:cxnChg chg="add del mod">
          <ac:chgData name="Arijit Mitra" userId="0bf16ff4795366c8" providerId="LiveId" clId="{E2FF58D1-818B-46F9-A7E1-D8F108ACEC57}" dt="2023-11-15T16:04:15.546" v="1814" actId="478"/>
          <ac:cxnSpMkLst>
            <pc:docMk/>
            <pc:sldMk cId="2336578701" sldId="262"/>
            <ac:cxnSpMk id="34" creationId="{94DEB50E-9C59-47B9-9F29-1B41012AB3AB}"/>
          </ac:cxnSpMkLst>
        </pc:cxnChg>
      </pc:sldChg>
      <pc:sldChg chg="modSp add del mod">
        <pc:chgData name="Arijit Mitra" userId="0bf16ff4795366c8" providerId="LiveId" clId="{E2FF58D1-818B-46F9-A7E1-D8F108ACEC57}" dt="2023-11-15T16:10:09.297" v="2057" actId="47"/>
        <pc:sldMkLst>
          <pc:docMk/>
          <pc:sldMk cId="3898109941" sldId="263"/>
        </pc:sldMkLst>
        <pc:spChg chg="mod">
          <ac:chgData name="Arijit Mitra" userId="0bf16ff4795366c8" providerId="LiveId" clId="{E2FF58D1-818B-46F9-A7E1-D8F108ACEC57}" dt="2023-11-15T16:04:35.187" v="1838" actId="20577"/>
          <ac:spMkLst>
            <pc:docMk/>
            <pc:sldMk cId="3898109941" sldId="263"/>
            <ac:spMk id="2" creationId="{3B6F5252-7252-5D3F-E955-FDF6CDE611AE}"/>
          </ac:spMkLst>
        </pc:spChg>
        <pc:spChg chg="mod">
          <ac:chgData name="Arijit Mitra" userId="0bf16ff4795366c8" providerId="LiveId" clId="{E2FF58D1-818B-46F9-A7E1-D8F108ACEC57}" dt="2023-11-15T16:04:40.258" v="1839" actId="1076"/>
          <ac:spMkLst>
            <pc:docMk/>
            <pc:sldMk cId="3898109941" sldId="263"/>
            <ac:spMk id="3" creationId="{4BFB932A-43C2-B035-16C0-AE073B8C65DF}"/>
          </ac:spMkLst>
        </pc:spChg>
        <pc:spChg chg="mod">
          <ac:chgData name="Arijit Mitra" userId="0bf16ff4795366c8" providerId="LiveId" clId="{E2FF58D1-818B-46F9-A7E1-D8F108ACEC57}" dt="2023-11-15T16:04:40.258" v="1839" actId="1076"/>
          <ac:spMkLst>
            <pc:docMk/>
            <pc:sldMk cId="3898109941" sldId="263"/>
            <ac:spMk id="4" creationId="{398F26BA-E391-4482-052F-AB6FCA3B8F02}"/>
          </ac:spMkLst>
        </pc:spChg>
        <pc:spChg chg="mod">
          <ac:chgData name="Arijit Mitra" userId="0bf16ff4795366c8" providerId="LiveId" clId="{E2FF58D1-818B-46F9-A7E1-D8F108ACEC57}" dt="2023-11-15T16:04:40.258" v="1839" actId="1076"/>
          <ac:spMkLst>
            <pc:docMk/>
            <pc:sldMk cId="3898109941" sldId="263"/>
            <ac:spMk id="14" creationId="{8D5E5BEC-7766-1677-2BED-87FB9E4F3359}"/>
          </ac:spMkLst>
        </pc:spChg>
        <pc:spChg chg="mod">
          <ac:chgData name="Arijit Mitra" userId="0bf16ff4795366c8" providerId="LiveId" clId="{E2FF58D1-818B-46F9-A7E1-D8F108ACEC57}" dt="2023-11-15T16:04:40.258" v="1839" actId="1076"/>
          <ac:spMkLst>
            <pc:docMk/>
            <pc:sldMk cId="3898109941" sldId="263"/>
            <ac:spMk id="26" creationId="{965D1B7C-8D0E-E67F-2A00-4D6726DFDAF9}"/>
          </ac:spMkLst>
        </pc:spChg>
        <pc:spChg chg="mod">
          <ac:chgData name="Arijit Mitra" userId="0bf16ff4795366c8" providerId="LiveId" clId="{E2FF58D1-818B-46F9-A7E1-D8F108ACEC57}" dt="2023-11-15T16:04:40.258" v="1839" actId="1076"/>
          <ac:spMkLst>
            <pc:docMk/>
            <pc:sldMk cId="3898109941" sldId="263"/>
            <ac:spMk id="38" creationId="{F680DEAC-E50D-2560-AC12-B2D3A8DF6CCA}"/>
          </ac:spMkLst>
        </pc:spChg>
      </pc:sldChg>
      <pc:sldChg chg="addSp delSp modSp add mod">
        <pc:chgData name="Arijit Mitra" userId="0bf16ff4795366c8" providerId="LiveId" clId="{E2FF58D1-818B-46F9-A7E1-D8F108ACEC57}" dt="2023-11-15T16:28:49.395" v="2234" actId="120"/>
        <pc:sldMkLst>
          <pc:docMk/>
          <pc:sldMk cId="172557053" sldId="264"/>
        </pc:sldMkLst>
        <pc:spChg chg="mod">
          <ac:chgData name="Arijit Mitra" userId="0bf16ff4795366c8" providerId="LiveId" clId="{E2FF58D1-818B-46F9-A7E1-D8F108ACEC57}" dt="2023-11-15T16:10:06.691" v="2056" actId="20577"/>
          <ac:spMkLst>
            <pc:docMk/>
            <pc:sldMk cId="172557053" sldId="264"/>
            <ac:spMk id="2" creationId="{3B6F5252-7252-5D3F-E955-FDF6CDE611AE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3" creationId="{4BFB932A-43C2-B035-16C0-AE073B8C65DF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4" creationId="{398F26BA-E391-4482-052F-AB6FCA3B8F02}"/>
          </ac:spMkLst>
        </pc:spChg>
        <pc:spChg chg="add mod">
          <ac:chgData name="Arijit Mitra" userId="0bf16ff4795366c8" providerId="LiveId" clId="{E2FF58D1-818B-46F9-A7E1-D8F108ACEC57}" dt="2023-11-15T16:23:01.023" v="2127" actId="20577"/>
          <ac:spMkLst>
            <pc:docMk/>
            <pc:sldMk cId="172557053" sldId="264"/>
            <ac:spMk id="5" creationId="{4D20DD79-84E7-49E5-63E0-AE3BA04E8665}"/>
          </ac:spMkLst>
        </pc:spChg>
        <pc:spChg chg="add mod">
          <ac:chgData name="Arijit Mitra" userId="0bf16ff4795366c8" providerId="LiveId" clId="{E2FF58D1-818B-46F9-A7E1-D8F108ACEC57}" dt="2023-11-15T16:19:41.672" v="2091" actId="1076"/>
          <ac:spMkLst>
            <pc:docMk/>
            <pc:sldMk cId="172557053" sldId="264"/>
            <ac:spMk id="9" creationId="{943D15C7-0004-988B-E147-B287A11D09CE}"/>
          </ac:spMkLst>
        </pc:spChg>
        <pc:spChg chg="add mod">
          <ac:chgData name="Arijit Mitra" userId="0bf16ff4795366c8" providerId="LiveId" clId="{E2FF58D1-818B-46F9-A7E1-D8F108ACEC57}" dt="2023-11-15T16:24:02.165" v="2170" actId="20577"/>
          <ac:spMkLst>
            <pc:docMk/>
            <pc:sldMk cId="172557053" sldId="264"/>
            <ac:spMk id="13" creationId="{5CC87442-0C45-E2B2-752B-D595012E4B2F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14" creationId="{8D5E5BEC-7766-1677-2BED-87FB9E4F3359}"/>
          </ac:spMkLst>
        </pc:spChg>
        <pc:spChg chg="add mod">
          <ac:chgData name="Arijit Mitra" userId="0bf16ff4795366c8" providerId="LiveId" clId="{E2FF58D1-818B-46F9-A7E1-D8F108ACEC57}" dt="2023-11-15T16:22:58.128" v="2120" actId="1076"/>
          <ac:spMkLst>
            <pc:docMk/>
            <pc:sldMk cId="172557053" sldId="264"/>
            <ac:spMk id="15" creationId="{1FF8E83B-C160-D54A-6630-C4AFD3C93984}"/>
          </ac:spMkLst>
        </pc:spChg>
        <pc:spChg chg="add mod">
          <ac:chgData name="Arijit Mitra" userId="0bf16ff4795366c8" providerId="LiveId" clId="{E2FF58D1-818B-46F9-A7E1-D8F108ACEC57}" dt="2023-11-15T16:24:38.498" v="2194" actId="20577"/>
          <ac:spMkLst>
            <pc:docMk/>
            <pc:sldMk cId="172557053" sldId="264"/>
            <ac:spMk id="16" creationId="{C7568B43-44D5-A65D-6479-1898A61C2609}"/>
          </ac:spMkLst>
        </pc:spChg>
        <pc:spChg chg="add mod">
          <ac:chgData name="Arijit Mitra" userId="0bf16ff4795366c8" providerId="LiveId" clId="{E2FF58D1-818B-46F9-A7E1-D8F108ACEC57}" dt="2023-11-15T16:24:48.329" v="2228" actId="20577"/>
          <ac:spMkLst>
            <pc:docMk/>
            <pc:sldMk cId="172557053" sldId="264"/>
            <ac:spMk id="25" creationId="{B5C323A3-46F5-7599-8087-9D900FFF2412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26" creationId="{965D1B7C-8D0E-E67F-2A00-4D6726DFDAF9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38" creationId="{F680DEAC-E50D-2560-AC12-B2D3A8DF6CCA}"/>
          </ac:spMkLst>
        </pc:spChg>
        <pc:spChg chg="mod">
          <ac:chgData name="Arijit Mitra" userId="0bf16ff4795366c8" providerId="LiveId" clId="{E2FF58D1-818B-46F9-A7E1-D8F108ACEC57}" dt="2023-11-15T16:28:49.395" v="2234" actId="120"/>
          <ac:spMkLst>
            <pc:docMk/>
            <pc:sldMk cId="172557053" sldId="264"/>
            <ac:spMk id="43" creationId="{FF3FCCB1-E66D-CFAB-ED3B-967F5DB6DD39}"/>
          </ac:spMkLst>
        </pc:spChg>
        <pc:cxnChg chg="add mod">
          <ac:chgData name="Arijit Mitra" userId="0bf16ff4795366c8" providerId="LiveId" clId="{E2FF58D1-818B-46F9-A7E1-D8F108ACEC57}" dt="2023-11-15T16:15:29.269" v="2089" actId="1076"/>
          <ac:cxnSpMkLst>
            <pc:docMk/>
            <pc:sldMk cId="172557053" sldId="264"/>
            <ac:cxnSpMk id="7" creationId="{0829C5E9-FF05-C787-0D0A-50F5572AFEE5}"/>
          </ac:cxnSpMkLst>
        </pc:cxnChg>
        <pc:cxnChg chg="add del mod">
          <ac:chgData name="Arijit Mitra" userId="0bf16ff4795366c8" providerId="LiveId" clId="{E2FF58D1-818B-46F9-A7E1-D8F108ACEC57}" dt="2023-11-15T16:24:17.020" v="2174" actId="478"/>
          <ac:cxnSpMkLst>
            <pc:docMk/>
            <pc:sldMk cId="172557053" sldId="264"/>
            <ac:cxnSpMk id="10" creationId="{93EF5D5D-07EA-974A-BD7B-411EC9DB6AC4}"/>
          </ac:cxnSpMkLst>
        </pc:cxnChg>
        <pc:cxnChg chg="add mod">
          <ac:chgData name="Arijit Mitra" userId="0bf16ff4795366c8" providerId="LiveId" clId="{E2FF58D1-818B-46F9-A7E1-D8F108ACEC57}" dt="2023-11-15T16:24:12.542" v="2173" actId="14100"/>
          <ac:cxnSpMkLst>
            <pc:docMk/>
            <pc:sldMk cId="172557053" sldId="264"/>
            <ac:cxnSpMk id="17" creationId="{8186FF4A-8088-0AD2-2752-BA04F243DF1D}"/>
          </ac:cxnSpMkLst>
        </pc:cxnChg>
        <pc:cxnChg chg="add">
          <ac:chgData name="Arijit Mitra" userId="0bf16ff4795366c8" providerId="LiveId" clId="{E2FF58D1-818B-46F9-A7E1-D8F108ACEC57}" dt="2023-11-15T16:24:22.905" v="2175" actId="11529"/>
          <ac:cxnSpMkLst>
            <pc:docMk/>
            <pc:sldMk cId="172557053" sldId="264"/>
            <ac:cxnSpMk id="21" creationId="{BF659632-2219-3197-4AD3-1AA188090722}"/>
          </ac:cxnSpMkLst>
        </pc:cxnChg>
        <pc:cxnChg chg="add mod">
          <ac:chgData name="Arijit Mitra" userId="0bf16ff4795366c8" providerId="LiveId" clId="{E2FF58D1-818B-46F9-A7E1-D8F108ACEC57}" dt="2023-11-15T16:24:29.642" v="2178" actId="14100"/>
          <ac:cxnSpMkLst>
            <pc:docMk/>
            <pc:sldMk cId="172557053" sldId="264"/>
            <ac:cxnSpMk id="22" creationId="{AC5BE237-1CA5-F140-4807-741EDD797E6F}"/>
          </ac:cxnSpMkLst>
        </pc:cxnChg>
        <pc:cxnChg chg="add del mod">
          <ac:chgData name="Arijit Mitra" userId="0bf16ff4795366c8" providerId="LiveId" clId="{E2FF58D1-818B-46F9-A7E1-D8F108ACEC57}" dt="2023-11-15T16:24:57.516" v="2230" actId="478"/>
          <ac:cxnSpMkLst>
            <pc:docMk/>
            <pc:sldMk cId="172557053" sldId="264"/>
            <ac:cxnSpMk id="28" creationId="{0A368078-2C6D-40E7-DA82-3CBBD257E448}"/>
          </ac:cxnSpMkLst>
        </pc:cxnChg>
        <pc:cxnChg chg="add">
          <ac:chgData name="Arijit Mitra" userId="0bf16ff4795366c8" providerId="LiveId" clId="{E2FF58D1-818B-46F9-A7E1-D8F108ACEC57}" dt="2023-11-15T16:25:01.739" v="2231" actId="11529"/>
          <ac:cxnSpMkLst>
            <pc:docMk/>
            <pc:sldMk cId="172557053" sldId="264"/>
            <ac:cxnSpMk id="30" creationId="{840E1A04-3AE9-6C1E-4502-CCE80AD3BB45}"/>
          </ac:cxnSpMkLst>
        </pc:cxnChg>
        <pc:cxnChg chg="add">
          <ac:chgData name="Arijit Mitra" userId="0bf16ff4795366c8" providerId="LiveId" clId="{E2FF58D1-818B-46F9-A7E1-D8F108ACEC57}" dt="2023-11-15T16:25:06.380" v="2232" actId="11529"/>
          <ac:cxnSpMkLst>
            <pc:docMk/>
            <pc:sldMk cId="172557053" sldId="264"/>
            <ac:cxnSpMk id="32" creationId="{240AF3CA-C38B-FE2A-EB30-58510FC76C78}"/>
          </ac:cxnSpMkLst>
        </pc:cxnChg>
        <pc:cxnChg chg="add">
          <ac:chgData name="Arijit Mitra" userId="0bf16ff4795366c8" providerId="LiveId" clId="{E2FF58D1-818B-46F9-A7E1-D8F108ACEC57}" dt="2023-11-15T16:25:10.387" v="2233" actId="11529"/>
          <ac:cxnSpMkLst>
            <pc:docMk/>
            <pc:sldMk cId="172557053" sldId="264"/>
            <ac:cxnSpMk id="34" creationId="{78463584-E494-DE1C-9A33-2DBAC646FB51}"/>
          </ac:cxnSpMkLst>
        </pc:cxnChg>
      </pc:sldChg>
      <pc:sldChg chg="modSp new mod">
        <pc:chgData name="Arijit Mitra" userId="0bf16ff4795366c8" providerId="LiveId" clId="{E2FF58D1-818B-46F9-A7E1-D8F108ACEC57}" dt="2023-11-22T09:58:45.618" v="2527" actId="20577"/>
        <pc:sldMkLst>
          <pc:docMk/>
          <pc:sldMk cId="3630165152" sldId="265"/>
        </pc:sldMkLst>
        <pc:spChg chg="mod">
          <ac:chgData name="Arijit Mitra" userId="0bf16ff4795366c8" providerId="LiveId" clId="{E2FF58D1-818B-46F9-A7E1-D8F108ACEC57}" dt="2023-11-22T09:53:37.324" v="2374" actId="27636"/>
          <ac:spMkLst>
            <pc:docMk/>
            <pc:sldMk cId="3630165152" sldId="265"/>
            <ac:spMk id="2" creationId="{07EE1DAB-30F4-0F33-73C5-38F643A2EB6C}"/>
          </ac:spMkLst>
        </pc:spChg>
        <pc:spChg chg="mod">
          <ac:chgData name="Arijit Mitra" userId="0bf16ff4795366c8" providerId="LiveId" clId="{E2FF58D1-818B-46F9-A7E1-D8F108ACEC57}" dt="2023-11-22T09:58:45.618" v="2527" actId="20577"/>
          <ac:spMkLst>
            <pc:docMk/>
            <pc:sldMk cId="3630165152" sldId="265"/>
            <ac:spMk id="3" creationId="{07834020-C7F2-498C-317E-DE9DF856DC49}"/>
          </ac:spMkLst>
        </pc:spChg>
      </pc:sldChg>
      <pc:sldChg chg="addSp delSp modSp new mod modAnim">
        <pc:chgData name="Arijit Mitra" userId="0bf16ff4795366c8" providerId="LiveId" clId="{E2FF58D1-818B-46F9-A7E1-D8F108ACEC57}" dt="2023-11-22T10:14:37.164" v="2551"/>
        <pc:sldMkLst>
          <pc:docMk/>
          <pc:sldMk cId="3750759644" sldId="266"/>
        </pc:sldMkLst>
        <pc:spChg chg="mod">
          <ac:chgData name="Arijit Mitra" userId="0bf16ff4795366c8" providerId="LiveId" clId="{E2FF58D1-818B-46F9-A7E1-D8F108ACEC57}" dt="2023-11-22T10:12:10.297" v="2549" actId="20577"/>
          <ac:spMkLst>
            <pc:docMk/>
            <pc:sldMk cId="3750759644" sldId="266"/>
            <ac:spMk id="2" creationId="{D792CE59-39FC-EB2E-980A-05A0996943A0}"/>
          </ac:spMkLst>
        </pc:spChg>
        <pc:spChg chg="del">
          <ac:chgData name="Arijit Mitra" userId="0bf16ff4795366c8" providerId="LiveId" clId="{E2FF58D1-818B-46F9-A7E1-D8F108ACEC57}" dt="2023-11-22T10:12:12.683" v="2550" actId="478"/>
          <ac:spMkLst>
            <pc:docMk/>
            <pc:sldMk cId="3750759644" sldId="266"/>
            <ac:spMk id="3" creationId="{EE47FA5C-1A1C-A301-687F-8B121FB905E7}"/>
          </ac:spMkLst>
        </pc:spChg>
        <pc:picChg chg="add mod">
          <ac:chgData name="Arijit Mitra" userId="0bf16ff4795366c8" providerId="LiveId" clId="{E2FF58D1-818B-46F9-A7E1-D8F108ACEC57}" dt="2023-11-22T10:14:37.164" v="2551"/>
          <ac:picMkLst>
            <pc:docMk/>
            <pc:sldMk cId="3750759644" sldId="266"/>
            <ac:picMk id="4" creationId="{6C58E372-5CD3-F785-E34B-55F5A5FD6EE8}"/>
          </ac:picMkLst>
        </pc:picChg>
      </pc:sldChg>
    </pc:docChg>
  </pc:docChgLst>
  <pc:docChgLst>
    <pc:chgData name="Arijit Mitra" userId="0bf16ff4795366c8" providerId="LiveId" clId="{50908DB1-0C61-49B9-B9BF-052362AF831C}"/>
    <pc:docChg chg="custSel addSld modSld">
      <pc:chgData name="Arijit Mitra" userId="0bf16ff4795366c8" providerId="LiveId" clId="{50908DB1-0C61-49B9-B9BF-052362AF831C}" dt="2023-11-09T15:30:53.583" v="1790" actId="20577"/>
      <pc:docMkLst>
        <pc:docMk/>
      </pc:docMkLst>
      <pc:sldChg chg="modSp new mod">
        <pc:chgData name="Arijit Mitra" userId="0bf16ff4795366c8" providerId="LiveId" clId="{50908DB1-0C61-49B9-B9BF-052362AF831C}" dt="2023-11-09T15:00:39.779" v="171" actId="20577"/>
        <pc:sldMkLst>
          <pc:docMk/>
          <pc:sldMk cId="2912756204" sldId="256"/>
        </pc:sldMkLst>
        <pc:spChg chg="mod">
          <ac:chgData name="Arijit Mitra" userId="0bf16ff4795366c8" providerId="LiveId" clId="{50908DB1-0C61-49B9-B9BF-052362AF831C}" dt="2023-11-09T14:59:28.543" v="52" actId="20577"/>
          <ac:spMkLst>
            <pc:docMk/>
            <pc:sldMk cId="2912756204" sldId="256"/>
            <ac:spMk id="2" creationId="{F20B4E4F-9152-65AB-3896-15FA155AE760}"/>
          </ac:spMkLst>
        </pc:spChg>
        <pc:spChg chg="mod">
          <ac:chgData name="Arijit Mitra" userId="0bf16ff4795366c8" providerId="LiveId" clId="{50908DB1-0C61-49B9-B9BF-052362AF831C}" dt="2023-11-09T15:00:39.779" v="171" actId="20577"/>
          <ac:spMkLst>
            <pc:docMk/>
            <pc:sldMk cId="2912756204" sldId="256"/>
            <ac:spMk id="3" creationId="{DF1E8C80-56AF-21BA-4664-AF1658AB5C14}"/>
          </ac:spMkLst>
        </pc:spChg>
      </pc:sldChg>
      <pc:sldChg chg="addSp delSp modSp new mod">
        <pc:chgData name="Arijit Mitra" userId="0bf16ff4795366c8" providerId="LiveId" clId="{50908DB1-0C61-49B9-B9BF-052362AF831C}" dt="2023-11-09T15:30:10.477" v="1680" actId="1035"/>
        <pc:sldMkLst>
          <pc:docMk/>
          <pc:sldMk cId="2445969723" sldId="257"/>
        </pc:sldMkLst>
        <pc:spChg chg="mod">
          <ac:chgData name="Arijit Mitra" userId="0bf16ff4795366c8" providerId="LiveId" clId="{50908DB1-0C61-49B9-B9BF-052362AF831C}" dt="2023-11-09T15:15:05.507" v="523" actId="20577"/>
          <ac:spMkLst>
            <pc:docMk/>
            <pc:sldMk cId="2445969723" sldId="257"/>
            <ac:spMk id="2" creationId="{3B6F5252-7252-5D3F-E955-FDF6CDE611AE}"/>
          </ac:spMkLst>
        </pc:spChg>
        <pc:spChg chg="del">
          <ac:chgData name="Arijit Mitra" userId="0bf16ff4795366c8" providerId="LiveId" clId="{50908DB1-0C61-49B9-B9BF-052362AF831C}" dt="2023-11-09T15:02:02.522" v="195" actId="478"/>
          <ac:spMkLst>
            <pc:docMk/>
            <pc:sldMk cId="2445969723" sldId="257"/>
            <ac:spMk id="3" creationId="{00DCB684-6C03-EB10-E1A5-CF07ECF90032}"/>
          </ac:spMkLst>
        </pc:spChg>
        <pc:spChg chg="add mod">
          <ac:chgData name="Arijit Mitra" userId="0bf16ff4795366c8" providerId="LiveId" clId="{50908DB1-0C61-49B9-B9BF-052362AF831C}" dt="2023-11-09T15:09:02.793" v="340" actId="1035"/>
          <ac:spMkLst>
            <pc:docMk/>
            <pc:sldMk cId="2445969723" sldId="257"/>
            <ac:spMk id="4" creationId="{E73D1CD2-12D9-2144-9132-F5888A55CB32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5" creationId="{15DA6486-B461-66A3-2958-2185FD372329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6" creationId="{0BF9F7B4-5A33-2274-CFA8-F8A1BF2408AB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7" creationId="{DDC02833-EE80-F255-45A7-FBC0469962B9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8" creationId="{A5E17800-1E32-3F74-9EC7-92ACC86737D5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9" creationId="{B81B31D3-F9A9-2D52-19F4-885C231356AB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0" creationId="{1EAD721A-C982-B097-2A45-9E8ACD3A90F7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1" creationId="{CA6726DA-AE94-F309-A2AD-AC5CDA956F17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2" creationId="{6C93C55E-CEA6-C6B4-04BF-CA157B6390C5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3" creationId="{6B1DEFE1-9AEE-7946-9D21-B0C3FF24FB5D}"/>
          </ac:spMkLst>
        </pc:spChg>
        <pc:spChg chg="add del mod">
          <ac:chgData name="Arijit Mitra" userId="0bf16ff4795366c8" providerId="LiveId" clId="{50908DB1-0C61-49B9-B9BF-052362AF831C}" dt="2023-11-09T15:06:56.399" v="271" actId="478"/>
          <ac:spMkLst>
            <pc:docMk/>
            <pc:sldMk cId="2445969723" sldId="257"/>
            <ac:spMk id="14" creationId="{DAC1E90C-0960-4E43-49A6-05E4A670597C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5" creationId="{5BA976A2-BCD2-70EF-F534-F3EC4E83CACC}"/>
          </ac:spMkLst>
        </pc:spChg>
        <pc:spChg chg="add mod">
          <ac:chgData name="Arijit Mitra" userId="0bf16ff4795366c8" providerId="LiveId" clId="{50908DB1-0C61-49B9-B9BF-052362AF831C}" dt="2023-11-09T15:08:08.052" v="294" actId="693"/>
          <ac:spMkLst>
            <pc:docMk/>
            <pc:sldMk cId="2445969723" sldId="257"/>
            <ac:spMk id="16" creationId="{5106F03E-3415-5E1C-D3FB-FAC54EBBF287}"/>
          </ac:spMkLst>
        </pc:spChg>
        <pc:spChg chg="add mod">
          <ac:chgData name="Arijit Mitra" userId="0bf16ff4795366c8" providerId="LiveId" clId="{50908DB1-0C61-49B9-B9BF-052362AF831C}" dt="2023-11-09T15:08:57.253" v="333" actId="1036"/>
          <ac:spMkLst>
            <pc:docMk/>
            <pc:sldMk cId="2445969723" sldId="257"/>
            <ac:spMk id="17" creationId="{EBB811F5-86EC-57E4-9164-E0A7D4357A8F}"/>
          </ac:spMkLst>
        </pc:spChg>
        <pc:spChg chg="add mod">
          <ac:chgData name="Arijit Mitra" userId="0bf16ff4795366c8" providerId="LiveId" clId="{50908DB1-0C61-49B9-B9BF-052362AF831C}" dt="2023-11-09T15:09:08.422" v="341" actId="1076"/>
          <ac:spMkLst>
            <pc:docMk/>
            <pc:sldMk cId="2445969723" sldId="257"/>
            <ac:spMk id="18" creationId="{0449A69F-808D-DAFF-E9BC-88937A787192}"/>
          </ac:spMkLst>
        </pc:spChg>
        <pc:spChg chg="add mod">
          <ac:chgData name="Arijit Mitra" userId="0bf16ff4795366c8" providerId="LiveId" clId="{50908DB1-0C61-49B9-B9BF-052362AF831C}" dt="2023-11-09T15:09:27.002" v="349" actId="20577"/>
          <ac:spMkLst>
            <pc:docMk/>
            <pc:sldMk cId="2445969723" sldId="257"/>
            <ac:spMk id="19" creationId="{B42EAADC-1081-DDED-DD1E-8455E18B1367}"/>
          </ac:spMkLst>
        </pc:spChg>
        <pc:spChg chg="add mod">
          <ac:chgData name="Arijit Mitra" userId="0bf16ff4795366c8" providerId="LiveId" clId="{50908DB1-0C61-49B9-B9BF-052362AF831C}" dt="2023-11-09T15:09:35.251" v="356" actId="20577"/>
          <ac:spMkLst>
            <pc:docMk/>
            <pc:sldMk cId="2445969723" sldId="257"/>
            <ac:spMk id="20" creationId="{33D1B242-3737-02C7-0612-3FAFC00CFB2E}"/>
          </ac:spMkLst>
        </pc:spChg>
        <pc:spChg chg="add mod">
          <ac:chgData name="Arijit Mitra" userId="0bf16ff4795366c8" providerId="LiveId" clId="{50908DB1-0C61-49B9-B9BF-052362AF831C}" dt="2023-11-09T15:14:36.013" v="497" actId="12788"/>
          <ac:spMkLst>
            <pc:docMk/>
            <pc:sldMk cId="2445969723" sldId="257"/>
            <ac:spMk id="21" creationId="{EC063023-2839-FDEC-173F-17EE466EF3D9}"/>
          </ac:spMkLst>
        </pc:spChg>
        <pc:spChg chg="add mod">
          <ac:chgData name="Arijit Mitra" userId="0bf16ff4795366c8" providerId="LiveId" clId="{50908DB1-0C61-49B9-B9BF-052362AF831C}" dt="2023-11-09T15:14:46.346" v="498" actId="12788"/>
          <ac:spMkLst>
            <pc:docMk/>
            <pc:sldMk cId="2445969723" sldId="257"/>
            <ac:spMk id="22" creationId="{26E34FD3-FE7C-ADDB-C8F0-CEAF5BA18893}"/>
          </ac:spMkLst>
        </pc:spChg>
        <pc:spChg chg="add mod">
          <ac:chgData name="Arijit Mitra" userId="0bf16ff4795366c8" providerId="LiveId" clId="{50908DB1-0C61-49B9-B9BF-052362AF831C}" dt="2023-11-09T15:11:28.284" v="418" actId="14100"/>
          <ac:spMkLst>
            <pc:docMk/>
            <pc:sldMk cId="2445969723" sldId="257"/>
            <ac:spMk id="23" creationId="{88131FAF-FE0D-BE4E-F344-54E795C89DDF}"/>
          </ac:spMkLst>
        </pc:spChg>
        <pc:spChg chg="add mod">
          <ac:chgData name="Arijit Mitra" userId="0bf16ff4795366c8" providerId="LiveId" clId="{50908DB1-0C61-49B9-B9BF-052362AF831C}" dt="2023-11-09T15:14:36.013" v="497" actId="12788"/>
          <ac:spMkLst>
            <pc:docMk/>
            <pc:sldMk cId="2445969723" sldId="257"/>
            <ac:spMk id="24" creationId="{0ACF82D8-00A1-28B0-7C3E-6ABA43DC8D44}"/>
          </ac:spMkLst>
        </pc:spChg>
        <pc:spChg chg="add mod">
          <ac:chgData name="Arijit Mitra" userId="0bf16ff4795366c8" providerId="LiveId" clId="{50908DB1-0C61-49B9-B9BF-052362AF831C}" dt="2023-11-09T15:14:46.346" v="498" actId="12788"/>
          <ac:spMkLst>
            <pc:docMk/>
            <pc:sldMk cId="2445969723" sldId="257"/>
            <ac:spMk id="25" creationId="{23462CC8-8BCE-7538-1460-A135F2A5435A}"/>
          </ac:spMkLst>
        </pc:spChg>
        <pc:spChg chg="add mod">
          <ac:chgData name="Arijit Mitra" userId="0bf16ff4795366c8" providerId="LiveId" clId="{50908DB1-0C61-49B9-B9BF-052362AF831C}" dt="2023-11-09T15:14:46.346" v="498" actId="12788"/>
          <ac:spMkLst>
            <pc:docMk/>
            <pc:sldMk cId="2445969723" sldId="257"/>
            <ac:spMk id="26" creationId="{521494CF-4370-DE25-734C-E6A92527097F}"/>
          </ac:spMkLst>
        </pc:spChg>
        <pc:spChg chg="add del mod">
          <ac:chgData name="Arijit Mitra" userId="0bf16ff4795366c8" providerId="LiveId" clId="{50908DB1-0C61-49B9-B9BF-052362AF831C}" dt="2023-11-09T15:11:17.187" v="405" actId="478"/>
          <ac:spMkLst>
            <pc:docMk/>
            <pc:sldMk cId="2445969723" sldId="257"/>
            <ac:spMk id="27" creationId="{42AA4732-B2A0-07AE-F30A-59200A097D0C}"/>
          </ac:spMkLst>
        </pc:spChg>
        <pc:spChg chg="add mod">
          <ac:chgData name="Arijit Mitra" userId="0bf16ff4795366c8" providerId="LiveId" clId="{50908DB1-0C61-49B9-B9BF-052362AF831C}" dt="2023-11-09T15:11:37.260" v="421" actId="14100"/>
          <ac:spMkLst>
            <pc:docMk/>
            <pc:sldMk cId="2445969723" sldId="257"/>
            <ac:spMk id="28" creationId="{3C7E2BBC-C5D9-F8DE-A8C9-B6D42C64066E}"/>
          </ac:spMkLst>
        </pc:spChg>
        <pc:spChg chg="add mod">
          <ac:chgData name="Arijit Mitra" userId="0bf16ff4795366c8" providerId="LiveId" clId="{50908DB1-0C61-49B9-B9BF-052362AF831C}" dt="2023-11-09T15:11:37.260" v="421" actId="14100"/>
          <ac:spMkLst>
            <pc:docMk/>
            <pc:sldMk cId="2445969723" sldId="257"/>
            <ac:spMk id="29" creationId="{FD78913C-2D5A-F90D-1CC1-0A0EAC1A7B2D}"/>
          </ac:spMkLst>
        </pc:spChg>
        <pc:spChg chg="add mod">
          <ac:chgData name="Arijit Mitra" userId="0bf16ff4795366c8" providerId="LiveId" clId="{50908DB1-0C61-49B9-B9BF-052362AF831C}" dt="2023-11-09T15:11:37.260" v="421" actId="14100"/>
          <ac:spMkLst>
            <pc:docMk/>
            <pc:sldMk cId="2445969723" sldId="257"/>
            <ac:spMk id="30" creationId="{160B168E-CC93-4D60-E3EA-75BBABA006BC}"/>
          </ac:spMkLst>
        </pc:spChg>
        <pc:spChg chg="add mod">
          <ac:chgData name="Arijit Mitra" userId="0bf16ff4795366c8" providerId="LiveId" clId="{50908DB1-0C61-49B9-B9BF-052362AF831C}" dt="2023-11-09T15:14:36.013" v="497" actId="12788"/>
          <ac:spMkLst>
            <pc:docMk/>
            <pc:sldMk cId="2445969723" sldId="257"/>
            <ac:spMk id="31" creationId="{CF1B0999-05DD-669C-2250-29C67FFA1FDE}"/>
          </ac:spMkLst>
        </pc:spChg>
        <pc:spChg chg="add mod">
          <ac:chgData name="Arijit Mitra" userId="0bf16ff4795366c8" providerId="LiveId" clId="{50908DB1-0C61-49B9-B9BF-052362AF831C}" dt="2023-11-09T15:14:46.346" v="498" actId="12788"/>
          <ac:spMkLst>
            <pc:docMk/>
            <pc:sldMk cId="2445969723" sldId="257"/>
            <ac:spMk id="32" creationId="{C5AA1859-AB83-ABEC-C568-9E2DDDBEB916}"/>
          </ac:spMkLst>
        </pc:spChg>
        <pc:spChg chg="add mod">
          <ac:chgData name="Arijit Mitra" userId="0bf16ff4795366c8" providerId="LiveId" clId="{50908DB1-0C61-49B9-B9BF-052362AF831C}" dt="2023-11-09T15:12:11.818" v="466" actId="20577"/>
          <ac:spMkLst>
            <pc:docMk/>
            <pc:sldMk cId="2445969723" sldId="257"/>
            <ac:spMk id="33" creationId="{27059B4D-6AF7-D1B3-D210-6FFEEB8591A0}"/>
          </ac:spMkLst>
        </pc:spChg>
        <pc:spChg chg="add mod">
          <ac:chgData name="Arijit Mitra" userId="0bf16ff4795366c8" providerId="LiveId" clId="{50908DB1-0C61-49B9-B9BF-052362AF831C}" dt="2023-11-09T15:29:46.864" v="1659" actId="1036"/>
          <ac:spMkLst>
            <pc:docMk/>
            <pc:sldMk cId="2445969723" sldId="257"/>
            <ac:spMk id="92" creationId="{2DB41617-289F-9D5F-258F-2B5A11520337}"/>
          </ac:spMkLst>
        </pc:spChg>
        <pc:spChg chg="add mod">
          <ac:chgData name="Arijit Mitra" userId="0bf16ff4795366c8" providerId="LiveId" clId="{50908DB1-0C61-49B9-B9BF-052362AF831C}" dt="2023-11-09T15:30:10.477" v="1680" actId="1035"/>
          <ac:spMkLst>
            <pc:docMk/>
            <pc:sldMk cId="2445969723" sldId="257"/>
            <ac:spMk id="95" creationId="{12328F6D-A98C-BBF5-321E-4339ABC30854}"/>
          </ac:spMkLst>
        </pc:spChg>
        <pc:cxnChg chg="add">
          <ac:chgData name="Arijit Mitra" userId="0bf16ff4795366c8" providerId="LiveId" clId="{50908DB1-0C61-49B9-B9BF-052362AF831C}" dt="2023-11-09T15:12:21.776" v="467" actId="11529"/>
          <ac:cxnSpMkLst>
            <pc:docMk/>
            <pc:sldMk cId="2445969723" sldId="257"/>
            <ac:cxnSpMk id="35" creationId="{B62DEE2B-26E8-F106-61CB-45CAFE42DE74}"/>
          </ac:cxnSpMkLst>
        </pc:cxnChg>
        <pc:cxnChg chg="add">
          <ac:chgData name="Arijit Mitra" userId="0bf16ff4795366c8" providerId="LiveId" clId="{50908DB1-0C61-49B9-B9BF-052362AF831C}" dt="2023-11-09T15:12:27.454" v="468" actId="11529"/>
          <ac:cxnSpMkLst>
            <pc:docMk/>
            <pc:sldMk cId="2445969723" sldId="257"/>
            <ac:cxnSpMk id="37" creationId="{CED74D07-16A3-6AAC-C1D6-DAE480178874}"/>
          </ac:cxnSpMkLst>
        </pc:cxnChg>
        <pc:cxnChg chg="add">
          <ac:chgData name="Arijit Mitra" userId="0bf16ff4795366c8" providerId="LiveId" clId="{50908DB1-0C61-49B9-B9BF-052362AF831C}" dt="2023-11-09T15:12:31.246" v="469" actId="11529"/>
          <ac:cxnSpMkLst>
            <pc:docMk/>
            <pc:sldMk cId="2445969723" sldId="257"/>
            <ac:cxnSpMk id="39" creationId="{EBD19FD7-EE45-01E4-6EEC-CCB0356756AA}"/>
          </ac:cxnSpMkLst>
        </pc:cxnChg>
        <pc:cxnChg chg="add">
          <ac:chgData name="Arijit Mitra" userId="0bf16ff4795366c8" providerId="LiveId" clId="{50908DB1-0C61-49B9-B9BF-052362AF831C}" dt="2023-11-09T15:12:35.402" v="470" actId="11529"/>
          <ac:cxnSpMkLst>
            <pc:docMk/>
            <pc:sldMk cId="2445969723" sldId="257"/>
            <ac:cxnSpMk id="41" creationId="{492D2237-E200-3F41-0450-6C39D0AE47B0}"/>
          </ac:cxnSpMkLst>
        </pc:cxnChg>
        <pc:cxnChg chg="add">
          <ac:chgData name="Arijit Mitra" userId="0bf16ff4795366c8" providerId="LiveId" clId="{50908DB1-0C61-49B9-B9BF-052362AF831C}" dt="2023-11-09T15:12:39.431" v="471" actId="11529"/>
          <ac:cxnSpMkLst>
            <pc:docMk/>
            <pc:sldMk cId="2445969723" sldId="257"/>
            <ac:cxnSpMk id="43" creationId="{8143DCBF-E94B-0927-1013-B3DF4101858B}"/>
          </ac:cxnSpMkLst>
        </pc:cxnChg>
        <pc:cxnChg chg="add">
          <ac:chgData name="Arijit Mitra" userId="0bf16ff4795366c8" providerId="LiveId" clId="{50908DB1-0C61-49B9-B9BF-052362AF831C}" dt="2023-11-09T15:12:43.054" v="472" actId="11529"/>
          <ac:cxnSpMkLst>
            <pc:docMk/>
            <pc:sldMk cId="2445969723" sldId="257"/>
            <ac:cxnSpMk id="45" creationId="{00A8C84A-48DE-82A1-ECF9-09DAF5F0EF20}"/>
          </ac:cxnSpMkLst>
        </pc:cxnChg>
        <pc:cxnChg chg="add">
          <ac:chgData name="Arijit Mitra" userId="0bf16ff4795366c8" providerId="LiveId" clId="{50908DB1-0C61-49B9-B9BF-052362AF831C}" dt="2023-11-09T15:12:46.942" v="473" actId="11529"/>
          <ac:cxnSpMkLst>
            <pc:docMk/>
            <pc:sldMk cId="2445969723" sldId="257"/>
            <ac:cxnSpMk id="47" creationId="{BC676537-F0A3-B60A-B4FF-00C997ECB08E}"/>
          </ac:cxnSpMkLst>
        </pc:cxnChg>
        <pc:cxnChg chg="add">
          <ac:chgData name="Arijit Mitra" userId="0bf16ff4795366c8" providerId="LiveId" clId="{50908DB1-0C61-49B9-B9BF-052362AF831C}" dt="2023-11-09T15:12:51.834" v="474" actId="11529"/>
          <ac:cxnSpMkLst>
            <pc:docMk/>
            <pc:sldMk cId="2445969723" sldId="257"/>
            <ac:cxnSpMk id="49" creationId="{304386C5-9E4E-2594-51E4-AD88D75DA50D}"/>
          </ac:cxnSpMkLst>
        </pc:cxnChg>
        <pc:cxnChg chg="add">
          <ac:chgData name="Arijit Mitra" userId="0bf16ff4795366c8" providerId="LiveId" clId="{50908DB1-0C61-49B9-B9BF-052362AF831C}" dt="2023-11-09T15:12:55.157" v="475" actId="11529"/>
          <ac:cxnSpMkLst>
            <pc:docMk/>
            <pc:sldMk cId="2445969723" sldId="257"/>
            <ac:cxnSpMk id="51" creationId="{89207CDC-AD28-6366-EDC6-DFEA39C39244}"/>
          </ac:cxnSpMkLst>
        </pc:cxnChg>
        <pc:cxnChg chg="add">
          <ac:chgData name="Arijit Mitra" userId="0bf16ff4795366c8" providerId="LiveId" clId="{50908DB1-0C61-49B9-B9BF-052362AF831C}" dt="2023-11-09T15:12:58.984" v="476" actId="11529"/>
          <ac:cxnSpMkLst>
            <pc:docMk/>
            <pc:sldMk cId="2445969723" sldId="257"/>
            <ac:cxnSpMk id="53" creationId="{C64FC893-C9B3-903A-6356-20FB8EE4EAAE}"/>
          </ac:cxnSpMkLst>
        </pc:cxnChg>
        <pc:cxnChg chg="add">
          <ac:chgData name="Arijit Mitra" userId="0bf16ff4795366c8" providerId="LiveId" clId="{50908DB1-0C61-49B9-B9BF-052362AF831C}" dt="2023-11-09T15:13:03.264" v="477" actId="11529"/>
          <ac:cxnSpMkLst>
            <pc:docMk/>
            <pc:sldMk cId="2445969723" sldId="257"/>
            <ac:cxnSpMk id="55" creationId="{C790E367-77C3-9DEB-81F7-0125382A95B3}"/>
          </ac:cxnSpMkLst>
        </pc:cxnChg>
        <pc:cxnChg chg="add">
          <ac:chgData name="Arijit Mitra" userId="0bf16ff4795366c8" providerId="LiveId" clId="{50908DB1-0C61-49B9-B9BF-052362AF831C}" dt="2023-11-09T15:13:07.406" v="478" actId="11529"/>
          <ac:cxnSpMkLst>
            <pc:docMk/>
            <pc:sldMk cId="2445969723" sldId="257"/>
            <ac:cxnSpMk id="57" creationId="{343B7CC6-5018-BEB0-A263-AFB7B6F429C9}"/>
          </ac:cxnSpMkLst>
        </pc:cxnChg>
        <pc:cxnChg chg="add mod">
          <ac:chgData name="Arijit Mitra" userId="0bf16ff4795366c8" providerId="LiveId" clId="{50908DB1-0C61-49B9-B9BF-052362AF831C}" dt="2023-11-09T15:13:14.976" v="480" actId="14100"/>
          <ac:cxnSpMkLst>
            <pc:docMk/>
            <pc:sldMk cId="2445969723" sldId="257"/>
            <ac:cxnSpMk id="59" creationId="{1A2218A8-8449-A736-2317-743C9B452BA2}"/>
          </ac:cxnSpMkLst>
        </pc:cxnChg>
        <pc:cxnChg chg="add mod">
          <ac:chgData name="Arijit Mitra" userId="0bf16ff4795366c8" providerId="LiveId" clId="{50908DB1-0C61-49B9-B9BF-052362AF831C}" dt="2023-11-09T15:13:27.207" v="482" actId="14100"/>
          <ac:cxnSpMkLst>
            <pc:docMk/>
            <pc:sldMk cId="2445969723" sldId="257"/>
            <ac:cxnSpMk id="62" creationId="{C72A02ED-35A5-B5FA-300D-EAF4B34D1637}"/>
          </ac:cxnSpMkLst>
        </pc:cxnChg>
        <pc:cxnChg chg="add">
          <ac:chgData name="Arijit Mitra" userId="0bf16ff4795366c8" providerId="LiveId" clId="{50908DB1-0C61-49B9-B9BF-052362AF831C}" dt="2023-11-09T15:13:32.530" v="483" actId="11529"/>
          <ac:cxnSpMkLst>
            <pc:docMk/>
            <pc:sldMk cId="2445969723" sldId="257"/>
            <ac:cxnSpMk id="65" creationId="{1BA3946E-64BD-A529-FCF9-46D9011CC3CA}"/>
          </ac:cxnSpMkLst>
        </pc:cxnChg>
        <pc:cxnChg chg="add">
          <ac:chgData name="Arijit Mitra" userId="0bf16ff4795366c8" providerId="LiveId" clId="{50908DB1-0C61-49B9-B9BF-052362AF831C}" dt="2023-11-09T15:13:36.225" v="484" actId="11529"/>
          <ac:cxnSpMkLst>
            <pc:docMk/>
            <pc:sldMk cId="2445969723" sldId="257"/>
            <ac:cxnSpMk id="67" creationId="{EE924EAD-1AD5-630D-66B8-D07687D31A0C}"/>
          </ac:cxnSpMkLst>
        </pc:cxnChg>
        <pc:cxnChg chg="add mod">
          <ac:chgData name="Arijit Mitra" userId="0bf16ff4795366c8" providerId="LiveId" clId="{50908DB1-0C61-49B9-B9BF-052362AF831C}" dt="2023-11-09T15:14:36.013" v="497" actId="12788"/>
          <ac:cxnSpMkLst>
            <pc:docMk/>
            <pc:sldMk cId="2445969723" sldId="257"/>
            <ac:cxnSpMk id="69" creationId="{1FCCFB02-2296-99F5-17B0-16A9AAF7BC41}"/>
          </ac:cxnSpMkLst>
        </pc:cxnChg>
        <pc:cxnChg chg="add">
          <ac:chgData name="Arijit Mitra" userId="0bf16ff4795366c8" providerId="LiveId" clId="{50908DB1-0C61-49B9-B9BF-052362AF831C}" dt="2023-11-09T15:13:43.756" v="486" actId="11529"/>
          <ac:cxnSpMkLst>
            <pc:docMk/>
            <pc:sldMk cId="2445969723" sldId="257"/>
            <ac:cxnSpMk id="71" creationId="{6A58CD75-E12C-BF31-5612-BB6325C545E0}"/>
          </ac:cxnSpMkLst>
        </pc:cxnChg>
        <pc:cxnChg chg="add mod">
          <ac:chgData name="Arijit Mitra" userId="0bf16ff4795366c8" providerId="LiveId" clId="{50908DB1-0C61-49B9-B9BF-052362AF831C}" dt="2023-11-09T15:14:46.346" v="498" actId="12788"/>
          <ac:cxnSpMkLst>
            <pc:docMk/>
            <pc:sldMk cId="2445969723" sldId="257"/>
            <ac:cxnSpMk id="73" creationId="{1849BD6D-64DF-8284-2D3C-BA8004269A38}"/>
          </ac:cxnSpMkLst>
        </pc:cxnChg>
        <pc:cxnChg chg="add mod">
          <ac:chgData name="Arijit Mitra" userId="0bf16ff4795366c8" providerId="LiveId" clId="{50908DB1-0C61-49B9-B9BF-052362AF831C}" dt="2023-11-09T15:14:36.013" v="497" actId="12788"/>
          <ac:cxnSpMkLst>
            <pc:docMk/>
            <pc:sldMk cId="2445969723" sldId="257"/>
            <ac:cxnSpMk id="75" creationId="{29703101-77A9-B323-A7C9-2BC80A0BA3A2}"/>
          </ac:cxnSpMkLst>
        </pc:cxnChg>
        <pc:cxnChg chg="add mod">
          <ac:chgData name="Arijit Mitra" userId="0bf16ff4795366c8" providerId="LiveId" clId="{50908DB1-0C61-49B9-B9BF-052362AF831C}" dt="2023-11-09T15:14:36.013" v="497" actId="12788"/>
          <ac:cxnSpMkLst>
            <pc:docMk/>
            <pc:sldMk cId="2445969723" sldId="257"/>
            <ac:cxnSpMk id="77" creationId="{9DEC089C-D0FE-C89B-088D-68A5787EEE49}"/>
          </ac:cxnSpMkLst>
        </pc:cxnChg>
        <pc:cxnChg chg="add mod">
          <ac:chgData name="Arijit Mitra" userId="0bf16ff4795366c8" providerId="LiveId" clId="{50908DB1-0C61-49B9-B9BF-052362AF831C}" dt="2023-11-09T15:14:46.346" v="498" actId="12788"/>
          <ac:cxnSpMkLst>
            <pc:docMk/>
            <pc:sldMk cId="2445969723" sldId="257"/>
            <ac:cxnSpMk id="79" creationId="{7D7665B8-AB6B-606B-257B-6959990FD439}"/>
          </ac:cxnSpMkLst>
        </pc:cxnChg>
        <pc:cxnChg chg="add mod">
          <ac:chgData name="Arijit Mitra" userId="0bf16ff4795366c8" providerId="LiveId" clId="{50908DB1-0C61-49B9-B9BF-052362AF831C}" dt="2023-11-09T15:14:46.346" v="498" actId="12788"/>
          <ac:cxnSpMkLst>
            <pc:docMk/>
            <pc:sldMk cId="2445969723" sldId="257"/>
            <ac:cxnSpMk id="81" creationId="{40CD288E-C92A-5ACC-D681-D620390D3916}"/>
          </ac:cxnSpMkLst>
        </pc:cxnChg>
        <pc:cxnChg chg="add mod">
          <ac:chgData name="Arijit Mitra" userId="0bf16ff4795366c8" providerId="LiveId" clId="{50908DB1-0C61-49B9-B9BF-052362AF831C}" dt="2023-11-09T15:14:46.346" v="498" actId="12788"/>
          <ac:cxnSpMkLst>
            <pc:docMk/>
            <pc:sldMk cId="2445969723" sldId="257"/>
            <ac:cxnSpMk id="83" creationId="{3DC683C4-AD53-B681-A82C-74A74873F3C5}"/>
          </ac:cxnSpMkLst>
        </pc:cxnChg>
        <pc:cxnChg chg="add">
          <ac:chgData name="Arijit Mitra" userId="0bf16ff4795366c8" providerId="LiveId" clId="{50908DB1-0C61-49B9-B9BF-052362AF831C}" dt="2023-11-09T15:14:17.510" v="493" actId="11529"/>
          <ac:cxnSpMkLst>
            <pc:docMk/>
            <pc:sldMk cId="2445969723" sldId="257"/>
            <ac:cxnSpMk id="85" creationId="{1584AD74-9B00-2BAE-828A-EC58145B984C}"/>
          </ac:cxnSpMkLst>
        </pc:cxnChg>
        <pc:cxnChg chg="add">
          <ac:chgData name="Arijit Mitra" userId="0bf16ff4795366c8" providerId="LiveId" clId="{50908DB1-0C61-49B9-B9BF-052362AF831C}" dt="2023-11-09T15:14:21.290" v="494" actId="11529"/>
          <ac:cxnSpMkLst>
            <pc:docMk/>
            <pc:sldMk cId="2445969723" sldId="257"/>
            <ac:cxnSpMk id="87" creationId="{0D46CB77-9908-5566-3BBC-D6C30183792D}"/>
          </ac:cxnSpMkLst>
        </pc:cxnChg>
        <pc:cxnChg chg="add">
          <ac:chgData name="Arijit Mitra" userId="0bf16ff4795366c8" providerId="LiveId" clId="{50908DB1-0C61-49B9-B9BF-052362AF831C}" dt="2023-11-09T15:14:24.760" v="495" actId="11529"/>
          <ac:cxnSpMkLst>
            <pc:docMk/>
            <pc:sldMk cId="2445969723" sldId="257"/>
            <ac:cxnSpMk id="89" creationId="{23117699-5223-3B4B-9EA1-5E4E0A78425D}"/>
          </ac:cxnSpMkLst>
        </pc:cxnChg>
        <pc:cxnChg chg="add">
          <ac:chgData name="Arijit Mitra" userId="0bf16ff4795366c8" providerId="LiveId" clId="{50908DB1-0C61-49B9-B9BF-052362AF831C}" dt="2023-11-09T15:14:28.504" v="496" actId="11529"/>
          <ac:cxnSpMkLst>
            <pc:docMk/>
            <pc:sldMk cId="2445969723" sldId="257"/>
            <ac:cxnSpMk id="91" creationId="{CBC97EA5-AF6A-8DF8-3839-2B141970709C}"/>
          </ac:cxnSpMkLst>
        </pc:cxnChg>
        <pc:cxnChg chg="add mod">
          <ac:chgData name="Arijit Mitra" userId="0bf16ff4795366c8" providerId="LiveId" clId="{50908DB1-0C61-49B9-B9BF-052362AF831C}" dt="2023-11-09T15:29:46.864" v="1659" actId="1036"/>
          <ac:cxnSpMkLst>
            <pc:docMk/>
            <pc:sldMk cId="2445969723" sldId="257"/>
            <ac:cxnSpMk id="94" creationId="{A92553E9-9E68-A3F3-9837-F492AC84A4BB}"/>
          </ac:cxnSpMkLst>
        </pc:cxnChg>
        <pc:cxnChg chg="add mod">
          <ac:chgData name="Arijit Mitra" userId="0bf16ff4795366c8" providerId="LiveId" clId="{50908DB1-0C61-49B9-B9BF-052362AF831C}" dt="2023-11-09T15:30:10.477" v="1680" actId="1035"/>
          <ac:cxnSpMkLst>
            <pc:docMk/>
            <pc:sldMk cId="2445969723" sldId="257"/>
            <ac:cxnSpMk id="96" creationId="{D18CC25F-ED0A-6D1D-8836-E713102E66EB}"/>
          </ac:cxnSpMkLst>
        </pc:cxnChg>
      </pc:sldChg>
      <pc:sldChg chg="addSp delSp modSp add mod">
        <pc:chgData name="Arijit Mitra" userId="0bf16ff4795366c8" providerId="LiveId" clId="{50908DB1-0C61-49B9-B9BF-052362AF831C}" dt="2023-11-09T15:29:26.858" v="1633" actId="14100"/>
        <pc:sldMkLst>
          <pc:docMk/>
          <pc:sldMk cId="2249430679" sldId="258"/>
        </pc:sldMkLst>
        <pc:spChg chg="mod">
          <ac:chgData name="Arijit Mitra" userId="0bf16ff4795366c8" providerId="LiveId" clId="{50908DB1-0C61-49B9-B9BF-052362AF831C}" dt="2023-11-09T15:15:18.571" v="536" actId="20577"/>
          <ac:spMkLst>
            <pc:docMk/>
            <pc:sldMk cId="2249430679" sldId="258"/>
            <ac:spMk id="2" creationId="{3B6F5252-7252-5D3F-E955-FDF6CDE611AE}"/>
          </ac:spMkLst>
        </pc:spChg>
        <pc:spChg chg="add mod">
          <ac:chgData name="Arijit Mitra" userId="0bf16ff4795366c8" providerId="LiveId" clId="{50908DB1-0C61-49B9-B9BF-052362AF831C}" dt="2023-11-09T15:15:47.961" v="558" actId="20577"/>
          <ac:spMkLst>
            <pc:docMk/>
            <pc:sldMk cId="2249430679" sldId="258"/>
            <ac:spMk id="3" creationId="{566629EC-84E2-4C43-A2F9-330C4697DA0D}"/>
          </ac:spMkLst>
        </pc:spChg>
        <pc:spChg chg="mod">
          <ac:chgData name="Arijit Mitra" userId="0bf16ff4795366c8" providerId="LiveId" clId="{50908DB1-0C61-49B9-B9BF-052362AF831C}" dt="2023-11-09T15:15:34.158" v="546" actId="20577"/>
          <ac:spMkLst>
            <pc:docMk/>
            <pc:sldMk cId="2249430679" sldId="258"/>
            <ac:spMk id="4" creationId="{E73D1CD2-12D9-2144-9132-F5888A55CB32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5" creationId="{15DA6486-B461-66A3-2958-2185FD372329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6" creationId="{0BF9F7B4-5A33-2274-CFA8-F8A1BF2408AB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7" creationId="{DDC02833-EE80-F255-45A7-FBC0469962B9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8" creationId="{A5E17800-1E32-3F74-9EC7-92ACC86737D5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9" creationId="{B81B31D3-F9A9-2D52-19F4-885C231356AB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0" creationId="{1EAD721A-C982-B097-2A45-9E8ACD3A90F7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1" creationId="{CA6726DA-AE94-F309-A2AD-AC5CDA956F17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2" creationId="{6C93C55E-CEA6-C6B4-04BF-CA157B6390C5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3" creationId="{6B1DEFE1-9AEE-7946-9D21-B0C3FF24FB5D}"/>
          </ac:spMkLst>
        </pc:spChg>
        <pc:spChg chg="add mod">
          <ac:chgData name="Arijit Mitra" userId="0bf16ff4795366c8" providerId="LiveId" clId="{50908DB1-0C61-49B9-B9BF-052362AF831C}" dt="2023-11-09T15:15:56.439" v="569" actId="20577"/>
          <ac:spMkLst>
            <pc:docMk/>
            <pc:sldMk cId="2249430679" sldId="258"/>
            <ac:spMk id="14" creationId="{A392BD83-C620-BBF1-1FF2-8A00CBFE0D1F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5" creationId="{5BA976A2-BCD2-70EF-F534-F3EC4E83CACC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6" creationId="{5106F03E-3415-5E1C-D3FB-FAC54EBBF287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7" creationId="{EBB811F5-86EC-57E4-9164-E0A7D4357A8F}"/>
          </ac:spMkLst>
        </pc:spChg>
        <pc:spChg chg="del">
          <ac:chgData name="Arijit Mitra" userId="0bf16ff4795366c8" providerId="LiveId" clId="{50908DB1-0C61-49B9-B9BF-052362AF831C}" dt="2023-11-09T15:15:30.565" v="540" actId="478"/>
          <ac:spMkLst>
            <pc:docMk/>
            <pc:sldMk cId="2249430679" sldId="258"/>
            <ac:spMk id="18" creationId="{0449A69F-808D-DAFF-E9BC-88937A787192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19" creationId="{B42EAADC-1081-DDED-DD1E-8455E18B1367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0" creationId="{33D1B242-3737-02C7-0612-3FAFC00CFB2E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1" creationId="{EC063023-2839-FDEC-173F-17EE466EF3D9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2" creationId="{26E34FD3-FE7C-ADDB-C8F0-CEAF5BA18893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3" creationId="{88131FAF-FE0D-BE4E-F344-54E795C89DDF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4" creationId="{0ACF82D8-00A1-28B0-7C3E-6ABA43DC8D44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5" creationId="{23462CC8-8BCE-7538-1460-A135F2A5435A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6" creationId="{521494CF-4370-DE25-734C-E6A92527097F}"/>
          </ac:spMkLst>
        </pc:spChg>
        <pc:spChg chg="add mod">
          <ac:chgData name="Arijit Mitra" userId="0bf16ff4795366c8" providerId="LiveId" clId="{50908DB1-0C61-49B9-B9BF-052362AF831C}" dt="2023-11-09T15:16:35.180" v="599" actId="1076"/>
          <ac:spMkLst>
            <pc:docMk/>
            <pc:sldMk cId="2249430679" sldId="258"/>
            <ac:spMk id="27" creationId="{02AF7189-1B48-6BE1-3D2C-5D484CF5B663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8" creationId="{3C7E2BBC-C5D9-F8DE-A8C9-B6D42C64066E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29" creationId="{FD78913C-2D5A-F90D-1CC1-0A0EAC1A7B2D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30" creationId="{160B168E-CC93-4D60-E3EA-75BBABA006BC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31" creationId="{CF1B0999-05DD-669C-2250-29C67FFA1FDE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32" creationId="{C5AA1859-AB83-ABEC-C568-9E2DDDBEB916}"/>
          </ac:spMkLst>
        </pc:spChg>
        <pc:spChg chg="del">
          <ac:chgData name="Arijit Mitra" userId="0bf16ff4795366c8" providerId="LiveId" clId="{50908DB1-0C61-49B9-B9BF-052362AF831C}" dt="2023-11-09T15:15:24.292" v="537" actId="478"/>
          <ac:spMkLst>
            <pc:docMk/>
            <pc:sldMk cId="2249430679" sldId="258"/>
            <ac:spMk id="33" creationId="{27059B4D-6AF7-D1B3-D210-6FFEEB8591A0}"/>
          </ac:spMkLst>
        </pc:spChg>
        <pc:spChg chg="add mod">
          <ac:chgData name="Arijit Mitra" userId="0bf16ff4795366c8" providerId="LiveId" clId="{50908DB1-0C61-49B9-B9BF-052362AF831C}" dt="2023-11-09T15:16:35.180" v="599" actId="1076"/>
          <ac:spMkLst>
            <pc:docMk/>
            <pc:sldMk cId="2249430679" sldId="258"/>
            <ac:spMk id="34" creationId="{808A0360-82D7-D98A-1350-4029A489A4AA}"/>
          </ac:spMkLst>
        </pc:spChg>
        <pc:spChg chg="add mod">
          <ac:chgData name="Arijit Mitra" userId="0bf16ff4795366c8" providerId="LiveId" clId="{50908DB1-0C61-49B9-B9BF-052362AF831C}" dt="2023-11-09T15:16:39.982" v="607" actId="20577"/>
          <ac:spMkLst>
            <pc:docMk/>
            <pc:sldMk cId="2249430679" sldId="258"/>
            <ac:spMk id="36" creationId="{55F60DBE-4395-34D8-F581-3110867862F3}"/>
          </ac:spMkLst>
        </pc:spChg>
        <pc:spChg chg="add mod">
          <ac:chgData name="Arijit Mitra" userId="0bf16ff4795366c8" providerId="LiveId" clId="{50908DB1-0C61-49B9-B9BF-052362AF831C}" dt="2023-11-09T15:16:53.969" v="619" actId="20577"/>
          <ac:spMkLst>
            <pc:docMk/>
            <pc:sldMk cId="2249430679" sldId="258"/>
            <ac:spMk id="38" creationId="{97C267B0-6275-614D-C3E1-237104F19ED2}"/>
          </ac:spMkLst>
        </pc:spChg>
        <pc:spChg chg="add mod">
          <ac:chgData name="Arijit Mitra" userId="0bf16ff4795366c8" providerId="LiveId" clId="{50908DB1-0C61-49B9-B9BF-052362AF831C}" dt="2023-11-09T15:17:08.028" v="634" actId="20577"/>
          <ac:spMkLst>
            <pc:docMk/>
            <pc:sldMk cId="2249430679" sldId="258"/>
            <ac:spMk id="40" creationId="{35CC8F68-686C-FEF4-9E17-A560D1D24A47}"/>
          </ac:spMkLst>
        </pc:spChg>
        <pc:spChg chg="add mod">
          <ac:chgData name="Arijit Mitra" userId="0bf16ff4795366c8" providerId="LiveId" clId="{50908DB1-0C61-49B9-B9BF-052362AF831C}" dt="2023-11-09T15:18:04.498" v="663" actId="313"/>
          <ac:spMkLst>
            <pc:docMk/>
            <pc:sldMk cId="2249430679" sldId="258"/>
            <ac:spMk id="42" creationId="{C12604BF-14D4-87A2-79C7-70A5721596B8}"/>
          </ac:spMkLst>
        </pc:spChg>
        <pc:spChg chg="add mod">
          <ac:chgData name="Arijit Mitra" userId="0bf16ff4795366c8" providerId="LiveId" clId="{50908DB1-0C61-49B9-B9BF-052362AF831C}" dt="2023-11-09T15:17:47.633" v="653" actId="20577"/>
          <ac:spMkLst>
            <pc:docMk/>
            <pc:sldMk cId="2249430679" sldId="258"/>
            <ac:spMk id="44" creationId="{0863E48F-3EFE-4C78-C99B-683526F01614}"/>
          </ac:spMkLst>
        </pc:spChg>
        <pc:spChg chg="add mod">
          <ac:chgData name="Arijit Mitra" userId="0bf16ff4795366c8" providerId="LiveId" clId="{50908DB1-0C61-49B9-B9BF-052362AF831C}" dt="2023-11-09T15:18:00.438" v="662" actId="20577"/>
          <ac:spMkLst>
            <pc:docMk/>
            <pc:sldMk cId="2249430679" sldId="258"/>
            <ac:spMk id="46" creationId="{B7D40D3C-A5FC-D75C-2A0E-0BCD9646E0C3}"/>
          </ac:spMkLst>
        </pc:spChg>
        <pc:spChg chg="add mod">
          <ac:chgData name="Arijit Mitra" userId="0bf16ff4795366c8" providerId="LiveId" clId="{50908DB1-0C61-49B9-B9BF-052362AF831C}" dt="2023-11-09T15:18:18.125" v="685" actId="20577"/>
          <ac:spMkLst>
            <pc:docMk/>
            <pc:sldMk cId="2249430679" sldId="258"/>
            <ac:spMk id="48" creationId="{2DE2864E-094F-0D09-8367-6AAB28476F19}"/>
          </ac:spMkLst>
        </pc:spChg>
        <pc:spChg chg="add mod">
          <ac:chgData name="Arijit Mitra" userId="0bf16ff4795366c8" providerId="LiveId" clId="{50908DB1-0C61-49B9-B9BF-052362AF831C}" dt="2023-11-09T15:20:19.677" v="730" actId="14100"/>
          <ac:spMkLst>
            <pc:docMk/>
            <pc:sldMk cId="2249430679" sldId="258"/>
            <ac:spMk id="93" creationId="{A1744291-81A5-3B89-1B19-B3F2595BC8BC}"/>
          </ac:spMkLst>
        </pc:spChg>
        <pc:spChg chg="add mod">
          <ac:chgData name="Arijit Mitra" userId="0bf16ff4795366c8" providerId="LiveId" clId="{50908DB1-0C61-49B9-B9BF-052362AF831C}" dt="2023-11-09T15:29:18.170" v="1630" actId="20577"/>
          <ac:spMkLst>
            <pc:docMk/>
            <pc:sldMk cId="2249430679" sldId="258"/>
            <ac:spMk id="94" creationId="{F9884749-E959-D427-AE08-F974E2FC4A86}"/>
          </ac:spMkLst>
        </pc:spChg>
        <pc:cxnChg chg="mod">
          <ac:chgData name="Arijit Mitra" userId="0bf16ff4795366c8" providerId="LiveId" clId="{50908DB1-0C61-49B9-B9BF-052362AF831C}" dt="2023-11-09T15:18:22.437" v="686" actId="14100"/>
          <ac:cxnSpMkLst>
            <pc:docMk/>
            <pc:sldMk cId="2249430679" sldId="258"/>
            <ac:cxnSpMk id="35" creationId="{B62DEE2B-26E8-F106-61CB-45CAFE42DE74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37" creationId="{CED74D07-16A3-6AAC-C1D6-DAE480178874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39" creationId="{EBD19FD7-EE45-01E4-6EEC-CCB0356756AA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41" creationId="{492D2237-E200-3F41-0450-6C39D0AE47B0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43" creationId="{8143DCBF-E94B-0927-1013-B3DF4101858B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45" creationId="{00A8C84A-48DE-82A1-ECF9-09DAF5F0EF20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47" creationId="{BC676537-F0A3-B60A-B4FF-00C997ECB08E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49" creationId="{304386C5-9E4E-2594-51E4-AD88D75DA50D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51" creationId="{89207CDC-AD28-6366-EDC6-DFEA39C39244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53" creationId="{C64FC893-C9B3-903A-6356-20FB8EE4EAAE}"/>
          </ac:cxnSpMkLst>
        </pc:cxnChg>
        <pc:cxnChg chg="add">
          <ac:chgData name="Arijit Mitra" userId="0bf16ff4795366c8" providerId="LiveId" clId="{50908DB1-0C61-49B9-B9BF-052362AF831C}" dt="2023-11-09T15:18:28.191" v="687" actId="11529"/>
          <ac:cxnSpMkLst>
            <pc:docMk/>
            <pc:sldMk cId="2249430679" sldId="258"/>
            <ac:cxnSpMk id="54" creationId="{7C652031-882A-70EF-98C7-4D7E2F7556EF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55" creationId="{C790E367-77C3-9DEB-81F7-0125382A95B3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57" creationId="{343B7CC6-5018-BEB0-A263-AFB7B6F429C9}"/>
          </ac:cxnSpMkLst>
        </pc:cxnChg>
        <pc:cxnChg chg="add">
          <ac:chgData name="Arijit Mitra" userId="0bf16ff4795366c8" providerId="LiveId" clId="{50908DB1-0C61-49B9-B9BF-052362AF831C}" dt="2023-11-09T15:18:32.033" v="688" actId="11529"/>
          <ac:cxnSpMkLst>
            <pc:docMk/>
            <pc:sldMk cId="2249430679" sldId="258"/>
            <ac:cxnSpMk id="58" creationId="{5E2BF120-D69F-7A08-CBE1-2F9225C5B3BC}"/>
          </ac:cxnSpMkLst>
        </pc:cxnChg>
        <pc:cxnChg chg="del mod">
          <ac:chgData name="Arijit Mitra" userId="0bf16ff4795366c8" providerId="LiveId" clId="{50908DB1-0C61-49B9-B9BF-052362AF831C}" dt="2023-11-09T15:15:27.744" v="539" actId="478"/>
          <ac:cxnSpMkLst>
            <pc:docMk/>
            <pc:sldMk cId="2249430679" sldId="258"/>
            <ac:cxnSpMk id="59" creationId="{1A2218A8-8449-A736-2317-743C9B452BA2}"/>
          </ac:cxnSpMkLst>
        </pc:cxnChg>
        <pc:cxnChg chg="add">
          <ac:chgData name="Arijit Mitra" userId="0bf16ff4795366c8" providerId="LiveId" clId="{50908DB1-0C61-49B9-B9BF-052362AF831C}" dt="2023-11-09T15:18:37.505" v="689" actId="11529"/>
          <ac:cxnSpMkLst>
            <pc:docMk/>
            <pc:sldMk cId="2249430679" sldId="258"/>
            <ac:cxnSpMk id="61" creationId="{23BA2206-2A88-D2D1-4C01-726C28754038}"/>
          </ac:cxnSpMkLst>
        </pc:cxnChg>
        <pc:cxnChg chg="del mod">
          <ac:chgData name="Arijit Mitra" userId="0bf16ff4795366c8" providerId="LiveId" clId="{50908DB1-0C61-49B9-B9BF-052362AF831C}" dt="2023-11-09T15:15:26.347" v="538" actId="478"/>
          <ac:cxnSpMkLst>
            <pc:docMk/>
            <pc:sldMk cId="2249430679" sldId="258"/>
            <ac:cxnSpMk id="62" creationId="{C72A02ED-35A5-B5FA-300D-EAF4B34D1637}"/>
          </ac:cxnSpMkLst>
        </pc:cxnChg>
        <pc:cxnChg chg="add">
          <ac:chgData name="Arijit Mitra" userId="0bf16ff4795366c8" providerId="LiveId" clId="{50908DB1-0C61-49B9-B9BF-052362AF831C}" dt="2023-11-09T15:18:45.221" v="690" actId="11529"/>
          <ac:cxnSpMkLst>
            <pc:docMk/>
            <pc:sldMk cId="2249430679" sldId="258"/>
            <ac:cxnSpMk id="64" creationId="{AE745C7C-555F-3FD6-CAA5-AF9026A650A6}"/>
          </ac:cxnSpMkLst>
        </pc:cxnChg>
        <pc:cxnChg chg="del mod">
          <ac:chgData name="Arijit Mitra" userId="0bf16ff4795366c8" providerId="LiveId" clId="{50908DB1-0C61-49B9-B9BF-052362AF831C}" dt="2023-11-09T15:15:30.565" v="540" actId="478"/>
          <ac:cxnSpMkLst>
            <pc:docMk/>
            <pc:sldMk cId="2249430679" sldId="258"/>
            <ac:cxnSpMk id="65" creationId="{1BA3946E-64BD-A529-FCF9-46D9011CC3CA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67" creationId="{EE924EAD-1AD5-630D-66B8-D07687D31A0C}"/>
          </ac:cxnSpMkLst>
        </pc:cxnChg>
        <pc:cxnChg chg="add">
          <ac:chgData name="Arijit Mitra" userId="0bf16ff4795366c8" providerId="LiveId" clId="{50908DB1-0C61-49B9-B9BF-052362AF831C}" dt="2023-11-09T15:18:49.110" v="691" actId="11529"/>
          <ac:cxnSpMkLst>
            <pc:docMk/>
            <pc:sldMk cId="2249430679" sldId="258"/>
            <ac:cxnSpMk id="68" creationId="{A910CE84-A691-F4F7-8E05-7C4E09BDD1DF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69" creationId="{1FCCFB02-2296-99F5-17B0-16A9AAF7BC41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71" creationId="{6A58CD75-E12C-BF31-5612-BB6325C545E0}"/>
          </ac:cxnSpMkLst>
        </pc:cxnChg>
        <pc:cxnChg chg="add">
          <ac:chgData name="Arijit Mitra" userId="0bf16ff4795366c8" providerId="LiveId" clId="{50908DB1-0C61-49B9-B9BF-052362AF831C}" dt="2023-11-09T15:18:54.739" v="692" actId="11529"/>
          <ac:cxnSpMkLst>
            <pc:docMk/>
            <pc:sldMk cId="2249430679" sldId="258"/>
            <ac:cxnSpMk id="72" creationId="{73CBEC57-26C1-2794-F57B-EBBF9CCA5DAA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73" creationId="{1849BD6D-64DF-8284-2D3C-BA8004269A38}"/>
          </ac:cxnSpMkLst>
        </pc:cxnChg>
        <pc:cxnChg chg="del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75" creationId="{29703101-77A9-B323-A7C9-2BC80A0BA3A2}"/>
          </ac:cxnSpMkLst>
        </pc:cxnChg>
        <pc:cxnChg chg="add">
          <ac:chgData name="Arijit Mitra" userId="0bf16ff4795366c8" providerId="LiveId" clId="{50908DB1-0C61-49B9-B9BF-052362AF831C}" dt="2023-11-09T15:18:58.721" v="693" actId="11529"/>
          <ac:cxnSpMkLst>
            <pc:docMk/>
            <pc:sldMk cId="2249430679" sldId="258"/>
            <ac:cxnSpMk id="76" creationId="{89BC53C8-384D-6046-58C3-699D1A8CD743}"/>
          </ac:cxnSpMkLst>
        </pc:cxnChg>
        <pc:cxnChg chg="del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77" creationId="{9DEC089C-D0FE-C89B-088D-68A5787EEE49}"/>
          </ac:cxnSpMkLst>
        </pc:cxnChg>
        <pc:cxnChg chg="del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79" creationId="{7D7665B8-AB6B-606B-257B-6959990FD439}"/>
          </ac:cxnSpMkLst>
        </pc:cxnChg>
        <pc:cxnChg chg="add">
          <ac:chgData name="Arijit Mitra" userId="0bf16ff4795366c8" providerId="LiveId" clId="{50908DB1-0C61-49B9-B9BF-052362AF831C}" dt="2023-11-09T15:19:02.486" v="694" actId="11529"/>
          <ac:cxnSpMkLst>
            <pc:docMk/>
            <pc:sldMk cId="2249430679" sldId="258"/>
            <ac:cxnSpMk id="80" creationId="{0241328A-0660-360F-0488-DBF0A689305F}"/>
          </ac:cxnSpMkLst>
        </pc:cxnChg>
        <pc:cxnChg chg="del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81" creationId="{40CD288E-C92A-5ACC-D681-D620390D3916}"/>
          </ac:cxnSpMkLst>
        </pc:cxnChg>
        <pc:cxnChg chg="del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83" creationId="{3DC683C4-AD53-B681-A82C-74A74873F3C5}"/>
          </ac:cxnSpMkLst>
        </pc:cxnChg>
        <pc:cxnChg chg="add">
          <ac:chgData name="Arijit Mitra" userId="0bf16ff4795366c8" providerId="LiveId" clId="{50908DB1-0C61-49B9-B9BF-052362AF831C}" dt="2023-11-09T15:19:08.050" v="695" actId="11529"/>
          <ac:cxnSpMkLst>
            <pc:docMk/>
            <pc:sldMk cId="2249430679" sldId="258"/>
            <ac:cxnSpMk id="84" creationId="{BD43C2E9-AEBB-264A-35BC-7B02834C4717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85" creationId="{1584AD74-9B00-2BAE-828A-EC58145B984C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87" creationId="{0D46CB77-9908-5566-3BBC-D6C30183792D}"/>
          </ac:cxnSpMkLst>
        </pc:cxnChg>
        <pc:cxnChg chg="add">
          <ac:chgData name="Arijit Mitra" userId="0bf16ff4795366c8" providerId="LiveId" clId="{50908DB1-0C61-49B9-B9BF-052362AF831C}" dt="2023-11-09T15:19:13.005" v="696" actId="11529"/>
          <ac:cxnSpMkLst>
            <pc:docMk/>
            <pc:sldMk cId="2249430679" sldId="258"/>
            <ac:cxnSpMk id="88" creationId="{93D0AAE1-97A3-2923-40AE-E5246B867B76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89" creationId="{23117699-5223-3B4B-9EA1-5E4E0A78425D}"/>
          </ac:cxnSpMkLst>
        </pc:cxnChg>
        <pc:cxnChg chg="del mod">
          <ac:chgData name="Arijit Mitra" userId="0bf16ff4795366c8" providerId="LiveId" clId="{50908DB1-0C61-49B9-B9BF-052362AF831C}" dt="2023-11-09T15:15:24.292" v="537" actId="478"/>
          <ac:cxnSpMkLst>
            <pc:docMk/>
            <pc:sldMk cId="2249430679" sldId="258"/>
            <ac:cxnSpMk id="91" creationId="{CBC97EA5-AF6A-8DF8-3839-2B141970709C}"/>
          </ac:cxnSpMkLst>
        </pc:cxnChg>
        <pc:cxnChg chg="add">
          <ac:chgData name="Arijit Mitra" userId="0bf16ff4795366c8" providerId="LiveId" clId="{50908DB1-0C61-49B9-B9BF-052362AF831C}" dt="2023-11-09T15:19:17.975" v="697" actId="11529"/>
          <ac:cxnSpMkLst>
            <pc:docMk/>
            <pc:sldMk cId="2249430679" sldId="258"/>
            <ac:cxnSpMk id="92" creationId="{42DA8F0F-D447-DDC7-DA4A-C143EA429F7C}"/>
          </ac:cxnSpMkLst>
        </pc:cxnChg>
        <pc:cxnChg chg="add mod">
          <ac:chgData name="Arijit Mitra" userId="0bf16ff4795366c8" providerId="LiveId" clId="{50908DB1-0C61-49B9-B9BF-052362AF831C}" dt="2023-11-09T15:29:26.858" v="1633" actId="14100"/>
          <ac:cxnSpMkLst>
            <pc:docMk/>
            <pc:sldMk cId="2249430679" sldId="258"/>
            <ac:cxnSpMk id="95" creationId="{B74333E6-5FC7-887A-3793-528A23E7222B}"/>
          </ac:cxnSpMkLst>
        </pc:cxnChg>
      </pc:sldChg>
      <pc:sldChg chg="modSp new mod">
        <pc:chgData name="Arijit Mitra" userId="0bf16ff4795366c8" providerId="LiveId" clId="{50908DB1-0C61-49B9-B9BF-052362AF831C}" dt="2023-11-09T15:30:53.583" v="1790" actId="20577"/>
        <pc:sldMkLst>
          <pc:docMk/>
          <pc:sldMk cId="1328104861" sldId="259"/>
        </pc:sldMkLst>
        <pc:spChg chg="mod">
          <ac:chgData name="Arijit Mitra" userId="0bf16ff4795366c8" providerId="LiveId" clId="{50908DB1-0C61-49B9-B9BF-052362AF831C}" dt="2023-11-09T15:21:45.636" v="805" actId="20577"/>
          <ac:spMkLst>
            <pc:docMk/>
            <pc:sldMk cId="1328104861" sldId="259"/>
            <ac:spMk id="2" creationId="{2FFC832F-84EC-8210-5048-43590E64FF0E}"/>
          </ac:spMkLst>
        </pc:spChg>
        <pc:spChg chg="mod">
          <ac:chgData name="Arijit Mitra" userId="0bf16ff4795366c8" providerId="LiveId" clId="{50908DB1-0C61-49B9-B9BF-052362AF831C}" dt="2023-11-09T15:30:53.583" v="1790" actId="20577"/>
          <ac:spMkLst>
            <pc:docMk/>
            <pc:sldMk cId="1328104861" sldId="259"/>
            <ac:spMk id="3" creationId="{71220AEC-000B-E85A-AD9C-0E7178767860}"/>
          </ac:spMkLst>
        </pc:spChg>
      </pc:sldChg>
    </pc:docChg>
  </pc:docChgLst>
  <pc:docChgLst>
    <pc:chgData name="Arijit Mitra" userId="0bf16ff4795366c8" providerId="LiveId" clId="{EB898531-E098-4C38-BF73-FDEF1836A7B1}"/>
    <pc:docChg chg="undo custSel addSld delSld modSld">
      <pc:chgData name="Arijit Mitra" userId="0bf16ff4795366c8" providerId="LiveId" clId="{EB898531-E098-4C38-BF73-FDEF1836A7B1}" dt="2024-01-27T08:46:18.087" v="3314" actId="20577"/>
      <pc:docMkLst>
        <pc:docMk/>
      </pc:docMkLst>
      <pc:sldChg chg="del">
        <pc:chgData name="Arijit Mitra" userId="0bf16ff4795366c8" providerId="LiveId" clId="{EB898531-E098-4C38-BF73-FDEF1836A7B1}" dt="2024-01-25T20:13:12.238" v="2728" actId="47"/>
        <pc:sldMkLst>
          <pc:docMk/>
          <pc:sldMk cId="2445969723" sldId="257"/>
        </pc:sldMkLst>
      </pc:sldChg>
      <pc:sldChg chg="addSp delSp modSp add mod">
        <pc:chgData name="Arijit Mitra" userId="0bf16ff4795366c8" providerId="LiveId" clId="{EB898531-E098-4C38-BF73-FDEF1836A7B1}" dt="2024-01-25T19:54:12.681" v="1173" actId="478"/>
        <pc:sldMkLst>
          <pc:docMk/>
          <pc:sldMk cId="3503908629" sldId="258"/>
        </pc:sldMkLst>
        <pc:spChg chg="mod">
          <ac:chgData name="Arijit Mitra" userId="0bf16ff4795366c8" providerId="LiveId" clId="{EB898531-E098-4C38-BF73-FDEF1836A7B1}" dt="2024-01-25T19:30:44.157" v="14" actId="20577"/>
          <ac:spMkLst>
            <pc:docMk/>
            <pc:sldMk cId="3503908629" sldId="258"/>
            <ac:spMk id="2" creationId="{3B6F5252-7252-5D3F-E955-FDF6CDE611AE}"/>
          </ac:spMkLst>
        </pc:spChg>
        <pc:spChg chg="add mod">
          <ac:chgData name="Arijit Mitra" userId="0bf16ff4795366c8" providerId="LiveId" clId="{EB898531-E098-4C38-BF73-FDEF1836A7B1}" dt="2024-01-25T19:32:24.415" v="44" actId="20577"/>
          <ac:spMkLst>
            <pc:docMk/>
            <pc:sldMk cId="3503908629" sldId="258"/>
            <ac:spMk id="5" creationId="{75CF3B39-084D-6824-8C7D-E3AFA2AA2A82}"/>
          </ac:spMkLst>
        </pc:spChg>
        <pc:spChg chg="add mod">
          <ac:chgData name="Arijit Mitra" userId="0bf16ff4795366c8" providerId="LiveId" clId="{EB898531-E098-4C38-BF73-FDEF1836A7B1}" dt="2024-01-25T19:32:43.063" v="68" actId="20577"/>
          <ac:spMkLst>
            <pc:docMk/>
            <pc:sldMk cId="3503908629" sldId="258"/>
            <ac:spMk id="6" creationId="{4315B427-786E-1474-1DAA-92800C3EAF78}"/>
          </ac:spMkLst>
        </pc:spChg>
        <pc:spChg chg="add mod">
          <ac:chgData name="Arijit Mitra" userId="0bf16ff4795366c8" providerId="LiveId" clId="{EB898531-E098-4C38-BF73-FDEF1836A7B1}" dt="2024-01-25T19:33:07.208" v="105" actId="14100"/>
          <ac:spMkLst>
            <pc:docMk/>
            <pc:sldMk cId="3503908629" sldId="258"/>
            <ac:spMk id="7" creationId="{E2E1C82A-10A0-ECE5-9C01-75789264EFB4}"/>
          </ac:spMkLst>
        </pc:spChg>
        <pc:spChg chg="add mod">
          <ac:chgData name="Arijit Mitra" userId="0bf16ff4795366c8" providerId="LiveId" clId="{EB898531-E098-4C38-BF73-FDEF1836A7B1}" dt="2024-01-25T19:33:21.447" v="127" actId="14100"/>
          <ac:spMkLst>
            <pc:docMk/>
            <pc:sldMk cId="3503908629" sldId="258"/>
            <ac:spMk id="8" creationId="{E01B3537-0E4D-70BC-D811-5A624CBB6CA4}"/>
          </ac:spMkLst>
        </pc:spChg>
        <pc:spChg chg="add mod">
          <ac:chgData name="Arijit Mitra" userId="0bf16ff4795366c8" providerId="LiveId" clId="{EB898531-E098-4C38-BF73-FDEF1836A7B1}" dt="2024-01-25T19:33:59.596" v="162" actId="1076"/>
          <ac:spMkLst>
            <pc:docMk/>
            <pc:sldMk cId="3503908629" sldId="258"/>
            <ac:spMk id="9" creationId="{B435B2B2-56BF-685B-AED4-8EFF39A57F45}"/>
          </ac:spMkLst>
        </pc:spChg>
        <pc:spChg chg="add mod">
          <ac:chgData name="Arijit Mitra" userId="0bf16ff4795366c8" providerId="LiveId" clId="{EB898531-E098-4C38-BF73-FDEF1836A7B1}" dt="2024-01-25T19:44:48.662" v="468" actId="1076"/>
          <ac:spMkLst>
            <pc:docMk/>
            <pc:sldMk cId="3503908629" sldId="258"/>
            <ac:spMk id="19" creationId="{0EEC88BB-42B3-0EB1-510F-128C47E1E05D}"/>
          </ac:spMkLst>
        </pc:spChg>
        <pc:spChg chg="add del mod">
          <ac:chgData name="Arijit Mitra" userId="0bf16ff4795366c8" providerId="LiveId" clId="{EB898531-E098-4C38-BF73-FDEF1836A7B1}" dt="2024-01-25T19:54:12.681" v="1173" actId="478"/>
          <ac:spMkLst>
            <pc:docMk/>
            <pc:sldMk cId="3503908629" sldId="258"/>
            <ac:spMk id="20" creationId="{67CD0680-47F6-B4B4-8413-A603B8EEC8AD}"/>
          </ac:spMkLst>
        </pc:spChg>
        <pc:graphicFrameChg chg="del">
          <ac:chgData name="Arijit Mitra" userId="0bf16ff4795366c8" providerId="LiveId" clId="{EB898531-E098-4C38-BF73-FDEF1836A7B1}" dt="2024-01-25T19:30:36.408" v="4" actId="478"/>
          <ac:graphicFrameMkLst>
            <pc:docMk/>
            <pc:sldMk cId="3503908629" sldId="258"/>
            <ac:graphicFrameMk id="14" creationId="{81F89D07-4FB7-950E-8DAB-7D0226B80BB0}"/>
          </ac:graphicFrameMkLst>
        </pc:graphicFrameChg>
        <pc:graphicFrameChg chg="del">
          <ac:chgData name="Arijit Mitra" userId="0bf16ff4795366c8" providerId="LiveId" clId="{EB898531-E098-4C38-BF73-FDEF1836A7B1}" dt="2024-01-25T19:30:31.677" v="2" actId="478"/>
          <ac:graphicFrameMkLst>
            <pc:docMk/>
            <pc:sldMk cId="3503908629" sldId="258"/>
            <ac:graphicFrameMk id="36" creationId="{9AB89061-2184-A6E8-E376-BB1A6AE0EBF6}"/>
          </ac:graphicFrameMkLst>
        </pc:graphicFrameChg>
        <pc:picChg chg="add mod">
          <ac:chgData name="Arijit Mitra" userId="0bf16ff4795366c8" providerId="LiveId" clId="{EB898531-E098-4C38-BF73-FDEF1836A7B1}" dt="2024-01-25T19:44:45.421" v="467" actId="14100"/>
          <ac:picMkLst>
            <pc:docMk/>
            <pc:sldMk cId="3503908629" sldId="258"/>
            <ac:picMk id="4" creationId="{A688E6D2-24CF-6498-EE5C-474B3267F16C}"/>
          </ac:picMkLst>
        </pc:picChg>
        <pc:cxnChg chg="add">
          <ac:chgData name="Arijit Mitra" userId="0bf16ff4795366c8" providerId="LiveId" clId="{EB898531-E098-4C38-BF73-FDEF1836A7B1}" dt="2024-01-25T19:34:03.818" v="163" actId="11529"/>
          <ac:cxnSpMkLst>
            <pc:docMk/>
            <pc:sldMk cId="3503908629" sldId="258"/>
            <ac:cxnSpMk id="11" creationId="{6E89E26D-22E2-7C70-A92F-841C9ED43401}"/>
          </ac:cxnSpMkLst>
        </pc:cxnChg>
        <pc:cxnChg chg="add">
          <ac:chgData name="Arijit Mitra" userId="0bf16ff4795366c8" providerId="LiveId" clId="{EB898531-E098-4C38-BF73-FDEF1836A7B1}" dt="2024-01-25T19:34:07.785" v="164" actId="11529"/>
          <ac:cxnSpMkLst>
            <pc:docMk/>
            <pc:sldMk cId="3503908629" sldId="258"/>
            <ac:cxnSpMk id="13" creationId="{F7EA424A-59D5-2AC9-A747-DBF0AB52EE73}"/>
          </ac:cxnSpMkLst>
        </pc:cxnChg>
        <pc:cxnChg chg="add">
          <ac:chgData name="Arijit Mitra" userId="0bf16ff4795366c8" providerId="LiveId" clId="{EB898531-E098-4C38-BF73-FDEF1836A7B1}" dt="2024-01-25T19:34:11.855" v="165" actId="11529"/>
          <ac:cxnSpMkLst>
            <pc:docMk/>
            <pc:sldMk cId="3503908629" sldId="258"/>
            <ac:cxnSpMk id="16" creationId="{0D01E180-97B9-300C-CC6D-1F6C889B2B19}"/>
          </ac:cxnSpMkLst>
        </pc:cxnChg>
        <pc:cxnChg chg="add">
          <ac:chgData name="Arijit Mitra" userId="0bf16ff4795366c8" providerId="LiveId" clId="{EB898531-E098-4C38-BF73-FDEF1836A7B1}" dt="2024-01-25T19:34:15.199" v="166" actId="11529"/>
          <ac:cxnSpMkLst>
            <pc:docMk/>
            <pc:sldMk cId="3503908629" sldId="258"/>
            <ac:cxnSpMk id="18" creationId="{00540013-FA74-D180-A15F-EEA969E841A3}"/>
          </ac:cxnSpMkLst>
        </pc:cxnChg>
        <pc:cxnChg chg="del">
          <ac:chgData name="Arijit Mitra" userId="0bf16ff4795366c8" providerId="LiveId" clId="{EB898531-E098-4C38-BF73-FDEF1836A7B1}" dt="2024-01-25T19:30:33.471" v="3" actId="478"/>
          <ac:cxnSpMkLst>
            <pc:docMk/>
            <pc:sldMk cId="3503908629" sldId="258"/>
            <ac:cxnSpMk id="34" creationId="{CF2488C9-2CB7-E6B5-D61E-6B6D7702C5DB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1328104861" sldId="259"/>
        </pc:sldMkLst>
      </pc:sldChg>
      <pc:sldChg chg="addSp delSp modSp add mod">
        <pc:chgData name="Arijit Mitra" userId="0bf16ff4795366c8" providerId="LiveId" clId="{EB898531-E098-4C38-BF73-FDEF1836A7B1}" dt="2024-01-25T19:47:16.001" v="749" actId="1076"/>
        <pc:sldMkLst>
          <pc:docMk/>
          <pc:sldMk cId="3244287288" sldId="259"/>
        </pc:sldMkLst>
        <pc:spChg chg="mod">
          <ac:chgData name="Arijit Mitra" userId="0bf16ff4795366c8" providerId="LiveId" clId="{EB898531-E098-4C38-BF73-FDEF1836A7B1}" dt="2024-01-25T19:34:27.893" v="179" actId="20577"/>
          <ac:spMkLst>
            <pc:docMk/>
            <pc:sldMk cId="3244287288" sldId="259"/>
            <ac:spMk id="2" creationId="{3B6F5252-7252-5D3F-E955-FDF6CDE611AE}"/>
          </ac:spMkLst>
        </pc:spChg>
        <pc:spChg chg="del">
          <ac:chgData name="Arijit Mitra" userId="0bf16ff4795366c8" providerId="LiveId" clId="{EB898531-E098-4C38-BF73-FDEF1836A7B1}" dt="2024-01-25T19:36:10.735" v="185" actId="478"/>
          <ac:spMkLst>
            <pc:docMk/>
            <pc:sldMk cId="3244287288" sldId="259"/>
            <ac:spMk id="5" creationId="{75CF3B39-084D-6824-8C7D-E3AFA2AA2A82}"/>
          </ac:spMkLst>
        </pc:spChg>
        <pc:spChg chg="del">
          <ac:chgData name="Arijit Mitra" userId="0bf16ff4795366c8" providerId="LiveId" clId="{EB898531-E098-4C38-BF73-FDEF1836A7B1}" dt="2024-01-25T19:36:10.735" v="185" actId="478"/>
          <ac:spMkLst>
            <pc:docMk/>
            <pc:sldMk cId="3244287288" sldId="259"/>
            <ac:spMk id="6" creationId="{4315B427-786E-1474-1DAA-92800C3EAF78}"/>
          </ac:spMkLst>
        </pc:spChg>
        <pc:spChg chg="del">
          <ac:chgData name="Arijit Mitra" userId="0bf16ff4795366c8" providerId="LiveId" clId="{EB898531-E098-4C38-BF73-FDEF1836A7B1}" dt="2024-01-25T19:36:10.735" v="185" actId="478"/>
          <ac:spMkLst>
            <pc:docMk/>
            <pc:sldMk cId="3244287288" sldId="259"/>
            <ac:spMk id="7" creationId="{E2E1C82A-10A0-ECE5-9C01-75789264EFB4}"/>
          </ac:spMkLst>
        </pc:spChg>
        <pc:spChg chg="del">
          <ac:chgData name="Arijit Mitra" userId="0bf16ff4795366c8" providerId="LiveId" clId="{EB898531-E098-4C38-BF73-FDEF1836A7B1}" dt="2024-01-25T19:36:10.735" v="185" actId="478"/>
          <ac:spMkLst>
            <pc:docMk/>
            <pc:sldMk cId="3244287288" sldId="259"/>
            <ac:spMk id="8" creationId="{E01B3537-0E4D-70BC-D811-5A624CBB6CA4}"/>
          </ac:spMkLst>
        </pc:spChg>
        <pc:spChg chg="del">
          <ac:chgData name="Arijit Mitra" userId="0bf16ff4795366c8" providerId="LiveId" clId="{EB898531-E098-4C38-BF73-FDEF1836A7B1}" dt="2024-01-25T19:36:10.735" v="185" actId="478"/>
          <ac:spMkLst>
            <pc:docMk/>
            <pc:sldMk cId="3244287288" sldId="259"/>
            <ac:spMk id="9" creationId="{B435B2B2-56BF-685B-AED4-8EFF39A57F45}"/>
          </ac:spMkLst>
        </pc:spChg>
        <pc:spChg chg="add mod">
          <ac:chgData name="Arijit Mitra" userId="0bf16ff4795366c8" providerId="LiveId" clId="{EB898531-E098-4C38-BF73-FDEF1836A7B1}" dt="2024-01-25T19:41:44.606" v="318" actId="1076"/>
          <ac:spMkLst>
            <pc:docMk/>
            <pc:sldMk cId="3244287288" sldId="259"/>
            <ac:spMk id="21" creationId="{229B11D7-C704-99A4-ECCB-1EC3BF1025B0}"/>
          </ac:spMkLst>
        </pc:spChg>
        <pc:spChg chg="add mod">
          <ac:chgData name="Arijit Mitra" userId="0bf16ff4795366c8" providerId="LiveId" clId="{EB898531-E098-4C38-BF73-FDEF1836A7B1}" dt="2024-01-25T19:41:44.606" v="318" actId="1076"/>
          <ac:spMkLst>
            <pc:docMk/>
            <pc:sldMk cId="3244287288" sldId="259"/>
            <ac:spMk id="22" creationId="{CC5AEB90-D903-6203-67DA-322F50FA688F}"/>
          </ac:spMkLst>
        </pc:spChg>
        <pc:spChg chg="add mod">
          <ac:chgData name="Arijit Mitra" userId="0bf16ff4795366c8" providerId="LiveId" clId="{EB898531-E098-4C38-BF73-FDEF1836A7B1}" dt="2024-01-25T19:41:44.606" v="318" actId="1076"/>
          <ac:spMkLst>
            <pc:docMk/>
            <pc:sldMk cId="3244287288" sldId="259"/>
            <ac:spMk id="23" creationId="{20E25AE6-CA53-4CFC-110C-E496FB8A0AE9}"/>
          </ac:spMkLst>
        </pc:spChg>
        <pc:spChg chg="add del mod">
          <ac:chgData name="Arijit Mitra" userId="0bf16ff4795366c8" providerId="LiveId" clId="{EB898531-E098-4C38-BF73-FDEF1836A7B1}" dt="2024-01-25T19:41:39.905" v="317" actId="478"/>
          <ac:spMkLst>
            <pc:docMk/>
            <pc:sldMk cId="3244287288" sldId="259"/>
            <ac:spMk id="24" creationId="{C148346C-DB21-B754-9332-56042C2AA52D}"/>
          </ac:spMkLst>
        </pc:spChg>
        <pc:spChg chg="add del mod">
          <ac:chgData name="Arijit Mitra" userId="0bf16ff4795366c8" providerId="LiveId" clId="{EB898531-E098-4C38-BF73-FDEF1836A7B1}" dt="2024-01-25T19:41:39.905" v="317" actId="478"/>
          <ac:spMkLst>
            <pc:docMk/>
            <pc:sldMk cId="3244287288" sldId="259"/>
            <ac:spMk id="25" creationId="{DCB03F66-5FDC-77EE-4B10-3C70A18B6C24}"/>
          </ac:spMkLst>
        </pc:spChg>
        <pc:spChg chg="add mod">
          <ac:chgData name="Arijit Mitra" userId="0bf16ff4795366c8" providerId="LiveId" clId="{EB898531-E098-4C38-BF73-FDEF1836A7B1}" dt="2024-01-25T19:47:13.205" v="748" actId="1076"/>
          <ac:spMkLst>
            <pc:docMk/>
            <pc:sldMk cId="3244287288" sldId="259"/>
            <ac:spMk id="30" creationId="{A36A78ED-4E24-ED2F-4DEA-EBA1205EF77C}"/>
          </ac:spMkLst>
        </pc:spChg>
        <pc:picChg chg="del">
          <ac:chgData name="Arijit Mitra" userId="0bf16ff4795366c8" providerId="LiveId" clId="{EB898531-E098-4C38-BF73-FDEF1836A7B1}" dt="2024-01-25T19:34:22.470" v="168" actId="478"/>
          <ac:picMkLst>
            <pc:docMk/>
            <pc:sldMk cId="3244287288" sldId="259"/>
            <ac:picMk id="4" creationId="{A688E6D2-24CF-6498-EE5C-474B3267F16C}"/>
          </ac:picMkLst>
        </pc:picChg>
        <pc:picChg chg="add del mod">
          <ac:chgData name="Arijit Mitra" userId="0bf16ff4795366c8" providerId="LiveId" clId="{EB898531-E098-4C38-BF73-FDEF1836A7B1}" dt="2024-01-25T19:40:13.508" v="193" actId="478"/>
          <ac:picMkLst>
            <pc:docMk/>
            <pc:sldMk cId="3244287288" sldId="259"/>
            <ac:picMk id="10" creationId="{CF52D631-409C-0E6F-E687-9053A0DD9281}"/>
          </ac:picMkLst>
        </pc:picChg>
        <pc:picChg chg="add del mod">
          <ac:chgData name="Arijit Mitra" userId="0bf16ff4795366c8" providerId="LiveId" clId="{EB898531-E098-4C38-BF73-FDEF1836A7B1}" dt="2024-01-25T19:40:13.508" v="193" actId="478"/>
          <ac:picMkLst>
            <pc:docMk/>
            <pc:sldMk cId="3244287288" sldId="259"/>
            <ac:picMk id="14" creationId="{21991EA6-016E-619C-FBE1-CB3E94C4B78D}"/>
          </ac:picMkLst>
        </pc:picChg>
        <pc:picChg chg="add del mod">
          <ac:chgData name="Arijit Mitra" userId="0bf16ff4795366c8" providerId="LiveId" clId="{EB898531-E098-4C38-BF73-FDEF1836A7B1}" dt="2024-01-25T19:40:13.508" v="193" actId="478"/>
          <ac:picMkLst>
            <pc:docMk/>
            <pc:sldMk cId="3244287288" sldId="259"/>
            <ac:picMk id="17" creationId="{0A7CF1AD-0410-8B5B-45B8-847E6B71585E}"/>
          </ac:picMkLst>
        </pc:picChg>
        <pc:picChg chg="add mod">
          <ac:chgData name="Arijit Mitra" userId="0bf16ff4795366c8" providerId="LiveId" clId="{EB898531-E098-4C38-BF73-FDEF1836A7B1}" dt="2024-01-25T19:40:25.452" v="197" actId="1076"/>
          <ac:picMkLst>
            <pc:docMk/>
            <pc:sldMk cId="3244287288" sldId="259"/>
            <ac:picMk id="20" creationId="{A4FB0587-B705-4688-06FE-C74599E3E103}"/>
          </ac:picMkLst>
        </pc:picChg>
        <pc:picChg chg="add mod">
          <ac:chgData name="Arijit Mitra" userId="0bf16ff4795366c8" providerId="LiveId" clId="{EB898531-E098-4C38-BF73-FDEF1836A7B1}" dt="2024-01-25T19:47:16.001" v="749" actId="1076"/>
          <ac:picMkLst>
            <pc:docMk/>
            <pc:sldMk cId="3244287288" sldId="259"/>
            <ac:picMk id="31" creationId="{92DA708E-3DFA-F803-6DC2-860B829105F4}"/>
          </ac:picMkLst>
        </pc:picChg>
        <pc:cxnChg chg="del mod">
          <ac:chgData name="Arijit Mitra" userId="0bf16ff4795366c8" providerId="LiveId" clId="{EB898531-E098-4C38-BF73-FDEF1836A7B1}" dt="2024-01-25T19:36:10.735" v="185" actId="478"/>
          <ac:cxnSpMkLst>
            <pc:docMk/>
            <pc:sldMk cId="3244287288" sldId="259"/>
            <ac:cxnSpMk id="11" creationId="{6E89E26D-22E2-7C70-A92F-841C9ED43401}"/>
          </ac:cxnSpMkLst>
        </pc:cxnChg>
        <pc:cxnChg chg="del mod">
          <ac:chgData name="Arijit Mitra" userId="0bf16ff4795366c8" providerId="LiveId" clId="{EB898531-E098-4C38-BF73-FDEF1836A7B1}" dt="2024-01-25T19:36:10.735" v="185" actId="478"/>
          <ac:cxnSpMkLst>
            <pc:docMk/>
            <pc:sldMk cId="3244287288" sldId="259"/>
            <ac:cxnSpMk id="13" creationId="{F7EA424A-59D5-2AC9-A747-DBF0AB52EE73}"/>
          </ac:cxnSpMkLst>
        </pc:cxnChg>
        <pc:cxnChg chg="del mod">
          <ac:chgData name="Arijit Mitra" userId="0bf16ff4795366c8" providerId="LiveId" clId="{EB898531-E098-4C38-BF73-FDEF1836A7B1}" dt="2024-01-25T19:36:10.735" v="185" actId="478"/>
          <ac:cxnSpMkLst>
            <pc:docMk/>
            <pc:sldMk cId="3244287288" sldId="259"/>
            <ac:cxnSpMk id="16" creationId="{0D01E180-97B9-300C-CC6D-1F6C889B2B19}"/>
          </ac:cxnSpMkLst>
        </pc:cxnChg>
        <pc:cxnChg chg="del mod">
          <ac:chgData name="Arijit Mitra" userId="0bf16ff4795366c8" providerId="LiveId" clId="{EB898531-E098-4C38-BF73-FDEF1836A7B1}" dt="2024-01-25T19:36:10.735" v="185" actId="478"/>
          <ac:cxnSpMkLst>
            <pc:docMk/>
            <pc:sldMk cId="3244287288" sldId="259"/>
            <ac:cxnSpMk id="18" creationId="{00540013-FA74-D180-A15F-EEA969E841A3}"/>
          </ac:cxnSpMkLst>
        </pc:cxnChg>
        <pc:cxnChg chg="add mod">
          <ac:chgData name="Arijit Mitra" userId="0bf16ff4795366c8" providerId="LiveId" clId="{EB898531-E098-4C38-BF73-FDEF1836A7B1}" dt="2024-01-25T19:41:44.606" v="318" actId="1076"/>
          <ac:cxnSpMkLst>
            <pc:docMk/>
            <pc:sldMk cId="3244287288" sldId="259"/>
            <ac:cxnSpMk id="26" creationId="{CF993DF3-837A-26E9-1BC3-FD88A0AE852D}"/>
          </ac:cxnSpMkLst>
        </pc:cxnChg>
        <pc:cxnChg chg="add mod">
          <ac:chgData name="Arijit Mitra" userId="0bf16ff4795366c8" providerId="LiveId" clId="{EB898531-E098-4C38-BF73-FDEF1836A7B1}" dt="2024-01-25T19:41:44.606" v="318" actId="1076"/>
          <ac:cxnSpMkLst>
            <pc:docMk/>
            <pc:sldMk cId="3244287288" sldId="259"/>
            <ac:cxnSpMk id="27" creationId="{B2230511-72B1-4D67-FE01-9E53AE703F73}"/>
          </ac:cxnSpMkLst>
        </pc:cxnChg>
        <pc:cxnChg chg="add del mod">
          <ac:chgData name="Arijit Mitra" userId="0bf16ff4795366c8" providerId="LiveId" clId="{EB898531-E098-4C38-BF73-FDEF1836A7B1}" dt="2024-01-25T19:41:39.905" v="317" actId="478"/>
          <ac:cxnSpMkLst>
            <pc:docMk/>
            <pc:sldMk cId="3244287288" sldId="259"/>
            <ac:cxnSpMk id="28" creationId="{C2925206-B1F5-2602-FA07-64C802448C5F}"/>
          </ac:cxnSpMkLst>
        </pc:cxnChg>
        <pc:cxnChg chg="add del mod">
          <ac:chgData name="Arijit Mitra" userId="0bf16ff4795366c8" providerId="LiveId" clId="{EB898531-E098-4C38-BF73-FDEF1836A7B1}" dt="2024-01-25T19:41:39.905" v="317" actId="478"/>
          <ac:cxnSpMkLst>
            <pc:docMk/>
            <pc:sldMk cId="3244287288" sldId="259"/>
            <ac:cxnSpMk id="29" creationId="{92C9246F-697E-661B-81B8-82621D2311CC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137083627" sldId="260"/>
        </pc:sldMkLst>
      </pc:sldChg>
      <pc:sldChg chg="addSp delSp modSp add mod">
        <pc:chgData name="Arijit Mitra" userId="0bf16ff4795366c8" providerId="LiveId" clId="{EB898531-E098-4C38-BF73-FDEF1836A7B1}" dt="2024-01-25T19:51:27.568" v="950" actId="20577"/>
        <pc:sldMkLst>
          <pc:docMk/>
          <pc:sldMk cId="609123758" sldId="260"/>
        </pc:sldMkLst>
        <pc:spChg chg="mod">
          <ac:chgData name="Arijit Mitra" userId="0bf16ff4795366c8" providerId="LiveId" clId="{EB898531-E098-4C38-BF73-FDEF1836A7B1}" dt="2024-01-25T19:51:27.568" v="950" actId="20577"/>
          <ac:spMkLst>
            <pc:docMk/>
            <pc:sldMk cId="609123758" sldId="260"/>
            <ac:spMk id="2" creationId="{3B6F5252-7252-5D3F-E955-FDF6CDE611AE}"/>
          </ac:spMkLst>
        </pc:spChg>
        <pc:spChg chg="add mod">
          <ac:chgData name="Arijit Mitra" userId="0bf16ff4795366c8" providerId="LiveId" clId="{EB898531-E098-4C38-BF73-FDEF1836A7B1}" dt="2024-01-25T19:49:14.570" v="800" actId="20577"/>
          <ac:spMkLst>
            <pc:docMk/>
            <pc:sldMk cId="609123758" sldId="260"/>
            <ac:spMk id="4" creationId="{9AEB2F91-A341-D8E2-9AEE-FF482B8D4EF6}"/>
          </ac:spMkLst>
        </pc:spChg>
        <pc:spChg chg="add mod">
          <ac:chgData name="Arijit Mitra" userId="0bf16ff4795366c8" providerId="LiveId" clId="{EB898531-E098-4C38-BF73-FDEF1836A7B1}" dt="2024-01-25T19:49:26.808" v="838" actId="20577"/>
          <ac:spMkLst>
            <pc:docMk/>
            <pc:sldMk cId="609123758" sldId="260"/>
            <ac:spMk id="5" creationId="{045AEAFD-CD15-A3C7-444E-2576CD388971}"/>
          </ac:spMkLst>
        </pc:spChg>
        <pc:spChg chg="add mod">
          <ac:chgData name="Arijit Mitra" userId="0bf16ff4795366c8" providerId="LiveId" clId="{EB898531-E098-4C38-BF73-FDEF1836A7B1}" dt="2024-01-25T19:50:26.114" v="924" actId="20577"/>
          <ac:spMkLst>
            <pc:docMk/>
            <pc:sldMk cId="609123758" sldId="260"/>
            <ac:spMk id="6" creationId="{BB2196F1-BCEB-E47C-8568-F3E9A0812BE3}"/>
          </ac:spMkLst>
        </pc:spChg>
        <pc:grpChg chg="add mod">
          <ac:chgData name="Arijit Mitra" userId="0bf16ff4795366c8" providerId="LiveId" clId="{EB898531-E098-4C38-BF73-FDEF1836A7B1}" dt="2024-01-25T19:47:50.976" v="751" actId="14100"/>
          <ac:grpSpMkLst>
            <pc:docMk/>
            <pc:sldMk cId="609123758" sldId="260"/>
            <ac:grpSpMk id="3" creationId="{C1A126EC-3EC1-78FD-E780-1C70132F7549}"/>
          </ac:grpSpMkLst>
        </pc:grpChg>
        <pc:picChg chg="mod">
          <ac:chgData name="Arijit Mitra" userId="0bf16ff4795366c8" providerId="LiveId" clId="{EB898531-E098-4C38-BF73-FDEF1836A7B1}" dt="2024-01-25T19:47:47.420" v="750" actId="164"/>
          <ac:picMkLst>
            <pc:docMk/>
            <pc:sldMk cId="609123758" sldId="260"/>
            <ac:picMk id="10" creationId="{CF52D631-409C-0E6F-E687-9053A0DD9281}"/>
          </ac:picMkLst>
        </pc:picChg>
        <pc:picChg chg="add mod">
          <ac:chgData name="Arijit Mitra" userId="0bf16ff4795366c8" providerId="LiveId" clId="{EB898531-E098-4C38-BF73-FDEF1836A7B1}" dt="2024-01-25T19:49:03.400" v="766" actId="1038"/>
          <ac:picMkLst>
            <pc:docMk/>
            <pc:sldMk cId="609123758" sldId="260"/>
            <ac:picMk id="11" creationId="{8DB6BA8E-7F82-C896-FBD3-A827E15C6E83}"/>
          </ac:picMkLst>
        </pc:picChg>
        <pc:picChg chg="mod">
          <ac:chgData name="Arijit Mitra" userId="0bf16ff4795366c8" providerId="LiveId" clId="{EB898531-E098-4C38-BF73-FDEF1836A7B1}" dt="2024-01-25T19:47:47.420" v="750" actId="164"/>
          <ac:picMkLst>
            <pc:docMk/>
            <pc:sldMk cId="609123758" sldId="260"/>
            <ac:picMk id="14" creationId="{21991EA6-016E-619C-FBE1-CB3E94C4B78D}"/>
          </ac:picMkLst>
        </pc:picChg>
        <pc:picChg chg="mod">
          <ac:chgData name="Arijit Mitra" userId="0bf16ff4795366c8" providerId="LiveId" clId="{EB898531-E098-4C38-BF73-FDEF1836A7B1}" dt="2024-01-25T19:47:47.420" v="750" actId="164"/>
          <ac:picMkLst>
            <pc:docMk/>
            <pc:sldMk cId="609123758" sldId="260"/>
            <ac:picMk id="17" creationId="{0A7CF1AD-0410-8B5B-45B8-847E6B71585E}"/>
          </ac:picMkLst>
        </pc:picChg>
        <pc:picChg chg="del">
          <ac:chgData name="Arijit Mitra" userId="0bf16ff4795366c8" providerId="LiveId" clId="{EB898531-E098-4C38-BF73-FDEF1836A7B1}" dt="2024-01-25T19:46:51.903" v="745" actId="478"/>
          <ac:picMkLst>
            <pc:docMk/>
            <pc:sldMk cId="609123758" sldId="260"/>
            <ac:picMk id="20" creationId="{A4FB0587-B705-4688-06FE-C74599E3E103}"/>
          </ac:picMkLst>
        </pc:picChg>
        <pc:cxnChg chg="add mod">
          <ac:chgData name="Arijit Mitra" userId="0bf16ff4795366c8" providerId="LiveId" clId="{EB898531-E098-4C38-BF73-FDEF1836A7B1}" dt="2024-01-25T19:48:00.477" v="753" actId="1076"/>
          <ac:cxnSpMkLst>
            <pc:docMk/>
            <pc:sldMk cId="609123758" sldId="260"/>
            <ac:cxnSpMk id="7" creationId="{7ED570AE-AEF4-77F6-8769-65A4ACC36005}"/>
          </ac:cxnSpMkLst>
        </pc:cxnChg>
        <pc:cxnChg chg="add mod">
          <ac:chgData name="Arijit Mitra" userId="0bf16ff4795366c8" providerId="LiveId" clId="{EB898531-E098-4C38-BF73-FDEF1836A7B1}" dt="2024-01-25T19:48:00.477" v="753" actId="1076"/>
          <ac:cxnSpMkLst>
            <pc:docMk/>
            <pc:sldMk cId="609123758" sldId="260"/>
            <ac:cxnSpMk id="8" creationId="{4AF77A4B-4D3C-1B6E-6D38-8698819588C9}"/>
          </ac:cxnSpMkLst>
        </pc:cxnChg>
        <pc:cxnChg chg="add mod">
          <ac:chgData name="Arijit Mitra" userId="0bf16ff4795366c8" providerId="LiveId" clId="{EB898531-E098-4C38-BF73-FDEF1836A7B1}" dt="2024-01-25T19:49:03.400" v="766" actId="1038"/>
          <ac:cxnSpMkLst>
            <pc:docMk/>
            <pc:sldMk cId="609123758" sldId="260"/>
            <ac:cxnSpMk id="13" creationId="{5615EE80-FB85-5510-B672-0D27E7FD868F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2454574548" sldId="261"/>
        </pc:sldMkLst>
      </pc:sldChg>
      <pc:sldChg chg="addSp delSp modSp add mod">
        <pc:chgData name="Arijit Mitra" userId="0bf16ff4795366c8" providerId="LiveId" clId="{EB898531-E098-4C38-BF73-FDEF1836A7B1}" dt="2024-01-25T19:55:25.941" v="1283" actId="122"/>
        <pc:sldMkLst>
          <pc:docMk/>
          <pc:sldMk cId="3164251061" sldId="261"/>
        </pc:sldMkLst>
        <pc:spChg chg="mod">
          <ac:chgData name="Arijit Mitra" userId="0bf16ff4795366c8" providerId="LiveId" clId="{EB898531-E098-4C38-BF73-FDEF1836A7B1}" dt="2024-01-25T19:51:38.510" v="977" actId="20577"/>
          <ac:spMkLst>
            <pc:docMk/>
            <pc:sldMk cId="3164251061" sldId="261"/>
            <ac:spMk id="2" creationId="{3B6F5252-7252-5D3F-E955-FDF6CDE611AE}"/>
          </ac:spMkLst>
        </pc:spChg>
        <pc:spChg chg="mod">
          <ac:chgData name="Arijit Mitra" userId="0bf16ff4795366c8" providerId="LiveId" clId="{EB898531-E098-4C38-BF73-FDEF1836A7B1}" dt="2024-01-25T19:51:55.577" v="993" actId="20577"/>
          <ac:spMkLst>
            <pc:docMk/>
            <pc:sldMk cId="3164251061" sldId="261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5T19:52:26.849" v="1019" actId="20577"/>
          <ac:spMkLst>
            <pc:docMk/>
            <pc:sldMk cId="3164251061" sldId="261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19:52:57.587" v="1073" actId="20577"/>
          <ac:spMkLst>
            <pc:docMk/>
            <pc:sldMk cId="3164251061" sldId="261"/>
            <ac:spMk id="6" creationId="{BB2196F1-BCEB-E47C-8568-F3E9A0812BE3}"/>
          </ac:spMkLst>
        </pc:spChg>
        <pc:spChg chg="add mod">
          <ac:chgData name="Arijit Mitra" userId="0bf16ff4795366c8" providerId="LiveId" clId="{EB898531-E098-4C38-BF73-FDEF1836A7B1}" dt="2024-01-25T19:53:03.854" v="1075" actId="1076"/>
          <ac:spMkLst>
            <pc:docMk/>
            <pc:sldMk cId="3164251061" sldId="261"/>
            <ac:spMk id="15" creationId="{76AFF7E5-8A89-F984-749F-DEC39CB3A716}"/>
          </ac:spMkLst>
        </pc:spChg>
        <pc:spChg chg="add mod">
          <ac:chgData name="Arijit Mitra" userId="0bf16ff4795366c8" providerId="LiveId" clId="{EB898531-E098-4C38-BF73-FDEF1836A7B1}" dt="2024-01-25T19:53:56.627" v="1170" actId="20577"/>
          <ac:spMkLst>
            <pc:docMk/>
            <pc:sldMk cId="3164251061" sldId="261"/>
            <ac:spMk id="20" creationId="{59F68282-9569-9689-07BA-3A96B670DBE6}"/>
          </ac:spMkLst>
        </pc:spChg>
        <pc:spChg chg="add mod">
          <ac:chgData name="Arijit Mitra" userId="0bf16ff4795366c8" providerId="LiveId" clId="{EB898531-E098-4C38-BF73-FDEF1836A7B1}" dt="2024-01-25T19:55:25.941" v="1283" actId="122"/>
          <ac:spMkLst>
            <pc:docMk/>
            <pc:sldMk cId="3164251061" sldId="261"/>
            <ac:spMk id="21" creationId="{BE1311EE-04DE-7A89-5919-A8D8EAAB510E}"/>
          </ac:spMkLst>
        </pc:spChg>
        <pc:grpChg chg="del">
          <ac:chgData name="Arijit Mitra" userId="0bf16ff4795366c8" providerId="LiveId" clId="{EB898531-E098-4C38-BF73-FDEF1836A7B1}" dt="2024-01-25T19:51:10.333" v="926" actId="478"/>
          <ac:grpSpMkLst>
            <pc:docMk/>
            <pc:sldMk cId="3164251061" sldId="261"/>
            <ac:grpSpMk id="3" creationId="{C1A126EC-3EC1-78FD-E780-1C70132F7549}"/>
          </ac:grpSpMkLst>
        </pc:grpChg>
        <pc:picChg chg="del">
          <ac:chgData name="Arijit Mitra" userId="0bf16ff4795366c8" providerId="LiveId" clId="{EB898531-E098-4C38-BF73-FDEF1836A7B1}" dt="2024-01-25T19:51:13.379" v="928" actId="478"/>
          <ac:picMkLst>
            <pc:docMk/>
            <pc:sldMk cId="3164251061" sldId="261"/>
            <ac:picMk id="11" creationId="{8DB6BA8E-7F82-C896-FBD3-A827E15C6E83}"/>
          </ac:picMkLst>
        </pc:picChg>
        <pc:picChg chg="add mod">
          <ac:chgData name="Arijit Mitra" userId="0bf16ff4795366c8" providerId="LiveId" clId="{EB898531-E098-4C38-BF73-FDEF1836A7B1}" dt="2024-01-25T19:51:15.889" v="930" actId="1076"/>
          <ac:picMkLst>
            <pc:docMk/>
            <pc:sldMk cId="3164251061" sldId="261"/>
            <ac:picMk id="12" creationId="{0E3CADB9-6FD9-2FBA-5ED6-BBC1E82FE482}"/>
          </ac:picMkLst>
        </pc:picChg>
        <pc:cxnChg chg="del mod">
          <ac:chgData name="Arijit Mitra" userId="0bf16ff4795366c8" providerId="LiveId" clId="{EB898531-E098-4C38-BF73-FDEF1836A7B1}" dt="2024-01-25T19:51:11.992" v="927" actId="478"/>
          <ac:cxnSpMkLst>
            <pc:docMk/>
            <pc:sldMk cId="3164251061" sldId="261"/>
            <ac:cxnSpMk id="13" creationId="{5615EE80-FB85-5510-B672-0D27E7FD868F}"/>
          </ac:cxnSpMkLst>
        </pc:cxnChg>
        <pc:cxnChg chg="add mod">
          <ac:chgData name="Arijit Mitra" userId="0bf16ff4795366c8" providerId="LiveId" clId="{EB898531-E098-4C38-BF73-FDEF1836A7B1}" dt="2024-01-25T19:53:09.804" v="1078" actId="14100"/>
          <ac:cxnSpMkLst>
            <pc:docMk/>
            <pc:sldMk cId="3164251061" sldId="261"/>
            <ac:cxnSpMk id="16" creationId="{89BEEC74-2BE9-935B-D251-16A943D550E8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2336578701" sldId="262"/>
        </pc:sldMkLst>
      </pc:sldChg>
      <pc:sldChg chg="addSp delSp modSp add mod">
        <pc:chgData name="Arijit Mitra" userId="0bf16ff4795366c8" providerId="LiveId" clId="{EB898531-E098-4C38-BF73-FDEF1836A7B1}" dt="2024-01-25T19:59:27.519" v="1566" actId="478"/>
        <pc:sldMkLst>
          <pc:docMk/>
          <pc:sldMk cId="2407945881" sldId="262"/>
        </pc:sldMkLst>
        <pc:spChg chg="mod">
          <ac:chgData name="Arijit Mitra" userId="0bf16ff4795366c8" providerId="LiveId" clId="{EB898531-E098-4C38-BF73-FDEF1836A7B1}" dt="2024-01-25T19:56:20.927" v="1327" actId="20577"/>
          <ac:spMkLst>
            <pc:docMk/>
            <pc:sldMk cId="2407945881" sldId="262"/>
            <ac:spMk id="2" creationId="{3B6F5252-7252-5D3F-E955-FDF6CDE611AE}"/>
          </ac:spMkLst>
        </pc:spChg>
        <pc:spChg chg="mod">
          <ac:chgData name="Arijit Mitra" userId="0bf16ff4795366c8" providerId="LiveId" clId="{EB898531-E098-4C38-BF73-FDEF1836A7B1}" dt="2024-01-25T19:57:25.085" v="1381" actId="14100"/>
          <ac:spMkLst>
            <pc:docMk/>
            <pc:sldMk cId="2407945881" sldId="262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5T19:57:47.060" v="1435" actId="14100"/>
          <ac:spMkLst>
            <pc:docMk/>
            <pc:sldMk cId="2407945881" sldId="262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19:58:19.779" v="1505" actId="20577"/>
          <ac:spMkLst>
            <pc:docMk/>
            <pc:sldMk cId="2407945881" sldId="262"/>
            <ac:spMk id="6" creationId="{BB2196F1-BCEB-E47C-8568-F3E9A0812BE3}"/>
          </ac:spMkLst>
        </pc:spChg>
        <pc:spChg chg="mod">
          <ac:chgData name="Arijit Mitra" userId="0bf16ff4795366c8" providerId="LiveId" clId="{EB898531-E098-4C38-BF73-FDEF1836A7B1}" dt="2024-01-25T19:58:36.912" v="1564" actId="20577"/>
          <ac:spMkLst>
            <pc:docMk/>
            <pc:sldMk cId="2407945881" sldId="262"/>
            <ac:spMk id="15" creationId="{76AFF7E5-8A89-F984-749F-DEC39CB3A716}"/>
          </ac:spMkLst>
        </pc:spChg>
        <pc:spChg chg="del">
          <ac:chgData name="Arijit Mitra" userId="0bf16ff4795366c8" providerId="LiveId" clId="{EB898531-E098-4C38-BF73-FDEF1836A7B1}" dt="2024-01-25T19:59:25.833" v="1565" actId="478"/>
          <ac:spMkLst>
            <pc:docMk/>
            <pc:sldMk cId="2407945881" sldId="262"/>
            <ac:spMk id="20" creationId="{59F68282-9569-9689-07BA-3A96B670DBE6}"/>
          </ac:spMkLst>
        </pc:spChg>
        <pc:spChg chg="del">
          <ac:chgData name="Arijit Mitra" userId="0bf16ff4795366c8" providerId="LiveId" clId="{EB898531-E098-4C38-BF73-FDEF1836A7B1}" dt="2024-01-25T19:59:27.519" v="1566" actId="478"/>
          <ac:spMkLst>
            <pc:docMk/>
            <pc:sldMk cId="2407945881" sldId="262"/>
            <ac:spMk id="21" creationId="{BE1311EE-04DE-7A89-5919-A8D8EAAB510E}"/>
          </ac:spMkLst>
        </pc:spChg>
        <pc:picChg chg="add mod">
          <ac:chgData name="Arijit Mitra" userId="0bf16ff4795366c8" providerId="LiveId" clId="{EB898531-E098-4C38-BF73-FDEF1836A7B1}" dt="2024-01-25T19:55:53.841" v="1288" actId="14100"/>
          <ac:picMkLst>
            <pc:docMk/>
            <pc:sldMk cId="2407945881" sldId="262"/>
            <ac:picMk id="9" creationId="{2A9F2C67-5600-DE70-EE5C-7934631CA727}"/>
          </ac:picMkLst>
        </pc:picChg>
        <pc:picChg chg="del">
          <ac:chgData name="Arijit Mitra" userId="0bf16ff4795366c8" providerId="LiveId" clId="{EB898531-E098-4C38-BF73-FDEF1836A7B1}" dt="2024-01-25T19:55:49.831" v="1285" actId="478"/>
          <ac:picMkLst>
            <pc:docMk/>
            <pc:sldMk cId="2407945881" sldId="262"/>
            <ac:picMk id="12" creationId="{0E3CADB9-6FD9-2FBA-5ED6-BBC1E82FE482}"/>
          </ac:picMkLst>
        </pc:picChg>
        <pc:cxnChg chg="mod">
          <ac:chgData name="Arijit Mitra" userId="0bf16ff4795366c8" providerId="LiveId" clId="{EB898531-E098-4C38-BF73-FDEF1836A7B1}" dt="2024-01-25T19:57:47.060" v="1435" actId="14100"/>
          <ac:cxnSpMkLst>
            <pc:docMk/>
            <pc:sldMk cId="2407945881" sldId="262"/>
            <ac:cxnSpMk id="7" creationId="{7ED570AE-AEF4-77F6-8769-65A4ACC36005}"/>
          </ac:cxnSpMkLst>
        </pc:cxnChg>
        <pc:cxnChg chg="mod">
          <ac:chgData name="Arijit Mitra" userId="0bf16ff4795366c8" providerId="LiveId" clId="{EB898531-E098-4C38-BF73-FDEF1836A7B1}" dt="2024-01-25T19:57:47.060" v="1435" actId="14100"/>
          <ac:cxnSpMkLst>
            <pc:docMk/>
            <pc:sldMk cId="2407945881" sldId="262"/>
            <ac:cxnSpMk id="8" creationId="{4AF77A4B-4D3C-1B6E-6D38-8698819588C9}"/>
          </ac:cxnSpMkLst>
        </pc:cxnChg>
      </pc:sldChg>
      <pc:sldChg chg="addSp delSp modSp add mod">
        <pc:chgData name="Arijit Mitra" userId="0bf16ff4795366c8" providerId="LiveId" clId="{EB898531-E098-4C38-BF73-FDEF1836A7B1}" dt="2024-01-26T09:42:34.365" v="3189" actId="20577"/>
        <pc:sldMkLst>
          <pc:docMk/>
          <pc:sldMk cId="1342986431" sldId="263"/>
        </pc:sldMkLst>
        <pc:spChg chg="mod">
          <ac:chgData name="Arijit Mitra" userId="0bf16ff4795366c8" providerId="LiveId" clId="{EB898531-E098-4C38-BF73-FDEF1836A7B1}" dt="2024-01-25T19:59:49.415" v="1583" actId="20577"/>
          <ac:spMkLst>
            <pc:docMk/>
            <pc:sldMk cId="1342986431" sldId="263"/>
            <ac:spMk id="2" creationId="{3B6F5252-7252-5D3F-E955-FDF6CDE611AE}"/>
          </ac:spMkLst>
        </pc:spChg>
        <pc:spChg chg="mod">
          <ac:chgData name="Arijit Mitra" userId="0bf16ff4795366c8" providerId="LiveId" clId="{EB898531-E098-4C38-BF73-FDEF1836A7B1}" dt="2024-01-25T20:01:08.822" v="1633" actId="20577"/>
          <ac:spMkLst>
            <pc:docMk/>
            <pc:sldMk cId="1342986431" sldId="263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6T09:42:34.365" v="3189" actId="20577"/>
          <ac:spMkLst>
            <pc:docMk/>
            <pc:sldMk cId="1342986431" sldId="263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20:01:59.650" v="1767" actId="20577"/>
          <ac:spMkLst>
            <pc:docMk/>
            <pc:sldMk cId="1342986431" sldId="263"/>
            <ac:spMk id="6" creationId="{BB2196F1-BCEB-E47C-8568-F3E9A0812BE3}"/>
          </ac:spMkLst>
        </pc:spChg>
        <pc:spChg chg="del mod">
          <ac:chgData name="Arijit Mitra" userId="0bf16ff4795366c8" providerId="LiveId" clId="{EB898531-E098-4C38-BF73-FDEF1836A7B1}" dt="2024-01-25T20:02:09.052" v="1768" actId="478"/>
          <ac:spMkLst>
            <pc:docMk/>
            <pc:sldMk cId="1342986431" sldId="263"/>
            <ac:spMk id="15" creationId="{76AFF7E5-8A89-F984-749F-DEC39CB3A716}"/>
          </ac:spMkLst>
        </pc:spChg>
        <pc:picChg chg="del">
          <ac:chgData name="Arijit Mitra" userId="0bf16ff4795366c8" providerId="LiveId" clId="{EB898531-E098-4C38-BF73-FDEF1836A7B1}" dt="2024-01-25T19:59:52.682" v="1584" actId="478"/>
          <ac:picMkLst>
            <pc:docMk/>
            <pc:sldMk cId="1342986431" sldId="263"/>
            <ac:picMk id="9" creationId="{2A9F2C67-5600-DE70-EE5C-7934631CA727}"/>
          </ac:picMkLst>
        </pc:picChg>
        <pc:picChg chg="add mod">
          <ac:chgData name="Arijit Mitra" userId="0bf16ff4795366c8" providerId="LiveId" clId="{EB898531-E098-4C38-BF73-FDEF1836A7B1}" dt="2024-01-25T20:00:32.314" v="1588" actId="1076"/>
          <ac:picMkLst>
            <pc:docMk/>
            <pc:sldMk cId="1342986431" sldId="263"/>
            <ac:picMk id="10" creationId="{035EF292-190C-89FD-7C8F-97086419FB55}"/>
          </ac:picMkLst>
        </pc:picChg>
        <pc:cxnChg chg="mod">
          <ac:chgData name="Arijit Mitra" userId="0bf16ff4795366c8" providerId="LiveId" clId="{EB898531-E098-4C38-BF73-FDEF1836A7B1}" dt="2024-01-25T20:01:47.950" v="1729" actId="1036"/>
          <ac:cxnSpMkLst>
            <pc:docMk/>
            <pc:sldMk cId="1342986431" sldId="263"/>
            <ac:cxnSpMk id="7" creationId="{7ED570AE-AEF4-77F6-8769-65A4ACC36005}"/>
          </ac:cxnSpMkLst>
        </pc:cxnChg>
        <pc:cxnChg chg="mod">
          <ac:chgData name="Arijit Mitra" userId="0bf16ff4795366c8" providerId="LiveId" clId="{EB898531-E098-4C38-BF73-FDEF1836A7B1}" dt="2024-01-25T20:01:47.950" v="1729" actId="1036"/>
          <ac:cxnSpMkLst>
            <pc:docMk/>
            <pc:sldMk cId="1342986431" sldId="263"/>
            <ac:cxnSpMk id="8" creationId="{4AF77A4B-4D3C-1B6E-6D38-8698819588C9}"/>
          </ac:cxnSpMkLst>
        </pc:cxnChg>
        <pc:cxnChg chg="del mod">
          <ac:chgData name="Arijit Mitra" userId="0bf16ff4795366c8" providerId="LiveId" clId="{EB898531-E098-4C38-BF73-FDEF1836A7B1}" dt="2024-01-25T20:02:09.052" v="1768" actId="478"/>
          <ac:cxnSpMkLst>
            <pc:docMk/>
            <pc:sldMk cId="1342986431" sldId="263"/>
            <ac:cxnSpMk id="16" creationId="{89BEEC74-2BE9-935B-D251-16A943D550E8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172557053" sldId="264"/>
        </pc:sldMkLst>
      </pc:sldChg>
      <pc:sldChg chg="addSp delSp modSp add mod">
        <pc:chgData name="Arijit Mitra" userId="0bf16ff4795366c8" providerId="LiveId" clId="{EB898531-E098-4C38-BF73-FDEF1836A7B1}" dt="2024-01-25T20:05:12.680" v="2074" actId="20577"/>
        <pc:sldMkLst>
          <pc:docMk/>
          <pc:sldMk cId="3777815831" sldId="264"/>
        </pc:sldMkLst>
        <pc:spChg chg="mod">
          <ac:chgData name="Arijit Mitra" userId="0bf16ff4795366c8" providerId="LiveId" clId="{EB898531-E098-4C38-BF73-FDEF1836A7B1}" dt="2024-01-25T20:05:12.680" v="2074" actId="20577"/>
          <ac:spMkLst>
            <pc:docMk/>
            <pc:sldMk cId="3777815831" sldId="264"/>
            <ac:spMk id="2" creationId="{3B6F5252-7252-5D3F-E955-FDF6CDE611AE}"/>
          </ac:spMkLst>
        </pc:spChg>
        <pc:spChg chg="mod">
          <ac:chgData name="Arijit Mitra" userId="0bf16ff4795366c8" providerId="LiveId" clId="{EB898531-E098-4C38-BF73-FDEF1836A7B1}" dt="2024-01-25T20:03:02.504" v="1809" actId="20577"/>
          <ac:spMkLst>
            <pc:docMk/>
            <pc:sldMk cId="3777815831" sldId="264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5T20:03:29.333" v="1861" actId="20577"/>
          <ac:spMkLst>
            <pc:docMk/>
            <pc:sldMk cId="3777815831" sldId="264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20:04:56.685" v="2052" actId="14100"/>
          <ac:spMkLst>
            <pc:docMk/>
            <pc:sldMk cId="3777815831" sldId="264"/>
            <ac:spMk id="6" creationId="{BB2196F1-BCEB-E47C-8568-F3E9A0812BE3}"/>
          </ac:spMkLst>
        </pc:spChg>
        <pc:picChg chg="add mod">
          <ac:chgData name="Arijit Mitra" userId="0bf16ff4795366c8" providerId="LiveId" clId="{EB898531-E098-4C38-BF73-FDEF1836A7B1}" dt="2024-01-25T20:05:00.715" v="2053" actId="1076"/>
          <ac:picMkLst>
            <pc:docMk/>
            <pc:sldMk cId="3777815831" sldId="264"/>
            <ac:picMk id="9" creationId="{CDA1B48E-08B4-103B-1D7D-5BA7D4DCB7EF}"/>
          </ac:picMkLst>
        </pc:picChg>
        <pc:picChg chg="del">
          <ac:chgData name="Arijit Mitra" userId="0bf16ff4795366c8" providerId="LiveId" clId="{EB898531-E098-4C38-BF73-FDEF1836A7B1}" dt="2024-01-25T20:02:21.255" v="1770" actId="478"/>
          <ac:picMkLst>
            <pc:docMk/>
            <pc:sldMk cId="3777815831" sldId="264"/>
            <ac:picMk id="10" creationId="{035EF292-190C-89FD-7C8F-97086419FB55}"/>
          </ac:picMkLst>
        </pc:picChg>
        <pc:cxnChg chg="mod">
          <ac:chgData name="Arijit Mitra" userId="0bf16ff4795366c8" providerId="LiveId" clId="{EB898531-E098-4C38-BF73-FDEF1836A7B1}" dt="2024-01-25T20:04:56.685" v="2052" actId="14100"/>
          <ac:cxnSpMkLst>
            <pc:docMk/>
            <pc:sldMk cId="3777815831" sldId="264"/>
            <ac:cxnSpMk id="8" creationId="{4AF77A4B-4D3C-1B6E-6D38-8698819588C9}"/>
          </ac:cxnSpMkLst>
        </pc:cxnChg>
      </pc:sldChg>
      <pc:sldChg chg="addSp modSp add mod modNotesTx">
        <pc:chgData name="Arijit Mitra" userId="0bf16ff4795366c8" providerId="LiveId" clId="{EB898531-E098-4C38-BF73-FDEF1836A7B1}" dt="2024-01-27T08:46:18.087" v="3314" actId="20577"/>
        <pc:sldMkLst>
          <pc:docMk/>
          <pc:sldMk cId="3224441431" sldId="265"/>
        </pc:sldMkLst>
        <pc:spChg chg="mod">
          <ac:chgData name="Arijit Mitra" userId="0bf16ff4795366c8" providerId="LiveId" clId="{EB898531-E098-4C38-BF73-FDEF1836A7B1}" dt="2024-01-25T20:07:40.654" v="2136" actId="20577"/>
          <ac:spMkLst>
            <pc:docMk/>
            <pc:sldMk cId="3224441431" sldId="265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5T20:07:58.148" v="2181" actId="20577"/>
          <ac:spMkLst>
            <pc:docMk/>
            <pc:sldMk cId="3224441431" sldId="265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20:09:22.311" v="2352" actId="20577"/>
          <ac:spMkLst>
            <pc:docMk/>
            <pc:sldMk cId="3224441431" sldId="265"/>
            <ac:spMk id="6" creationId="{BB2196F1-BCEB-E47C-8568-F3E9A0812BE3}"/>
          </ac:spMkLst>
        </pc:spChg>
        <pc:picChg chg="add mod modCrop">
          <ac:chgData name="Arijit Mitra" userId="0bf16ff4795366c8" providerId="LiveId" clId="{EB898531-E098-4C38-BF73-FDEF1836A7B1}" dt="2024-01-25T20:06:44.461" v="2082" actId="14100"/>
          <ac:picMkLst>
            <pc:docMk/>
            <pc:sldMk cId="3224441431" sldId="265"/>
            <ac:picMk id="10" creationId="{71D7D65F-86BA-543E-909B-EAF9AA25520F}"/>
          </ac:picMkLst>
        </pc:picChg>
        <pc:cxnChg chg="add">
          <ac:chgData name="Arijit Mitra" userId="0bf16ff4795366c8" providerId="LiveId" clId="{EB898531-E098-4C38-BF73-FDEF1836A7B1}" dt="2024-01-25T20:07:01.895" v="2083" actId="11529"/>
          <ac:cxnSpMkLst>
            <pc:docMk/>
            <pc:sldMk cId="3224441431" sldId="265"/>
            <ac:cxnSpMk id="12" creationId="{9D4058AC-D478-2249-EC26-A7CBDEAFD9A8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3630165152" sldId="265"/>
        </pc:sldMkLst>
      </pc:sldChg>
      <pc:sldChg chg="addSp delSp modSp add mod">
        <pc:chgData name="Arijit Mitra" userId="0bf16ff4795366c8" providerId="LiveId" clId="{EB898531-E098-4C38-BF73-FDEF1836A7B1}" dt="2024-01-25T20:13:03.261" v="2727" actId="14100"/>
        <pc:sldMkLst>
          <pc:docMk/>
          <pc:sldMk cId="949419323" sldId="266"/>
        </pc:sldMkLst>
        <pc:spChg chg="mod">
          <ac:chgData name="Arijit Mitra" userId="0bf16ff4795366c8" providerId="LiveId" clId="{EB898531-E098-4C38-BF73-FDEF1836A7B1}" dt="2024-01-25T20:10:49.820" v="2381" actId="20577"/>
          <ac:spMkLst>
            <pc:docMk/>
            <pc:sldMk cId="949419323" sldId="266"/>
            <ac:spMk id="2" creationId="{3B6F5252-7252-5D3F-E955-FDF6CDE611AE}"/>
          </ac:spMkLst>
        </pc:spChg>
        <pc:spChg chg="mod">
          <ac:chgData name="Arijit Mitra" userId="0bf16ff4795366c8" providerId="LiveId" clId="{EB898531-E098-4C38-BF73-FDEF1836A7B1}" dt="2024-01-25T20:11:42.020" v="2477" actId="14100"/>
          <ac:spMkLst>
            <pc:docMk/>
            <pc:sldMk cId="949419323" sldId="266"/>
            <ac:spMk id="4" creationId="{9AEB2F91-A341-D8E2-9AEE-FF482B8D4EF6}"/>
          </ac:spMkLst>
        </pc:spChg>
        <pc:spChg chg="mod">
          <ac:chgData name="Arijit Mitra" userId="0bf16ff4795366c8" providerId="LiveId" clId="{EB898531-E098-4C38-BF73-FDEF1836A7B1}" dt="2024-01-25T20:12:03.130" v="2568" actId="20577"/>
          <ac:spMkLst>
            <pc:docMk/>
            <pc:sldMk cId="949419323" sldId="266"/>
            <ac:spMk id="5" creationId="{045AEAFD-CD15-A3C7-444E-2576CD388971}"/>
          </ac:spMkLst>
        </pc:spChg>
        <pc:spChg chg="mod">
          <ac:chgData name="Arijit Mitra" userId="0bf16ff4795366c8" providerId="LiveId" clId="{EB898531-E098-4C38-BF73-FDEF1836A7B1}" dt="2024-01-25T20:13:03.261" v="2727" actId="14100"/>
          <ac:spMkLst>
            <pc:docMk/>
            <pc:sldMk cId="949419323" sldId="266"/>
            <ac:spMk id="6" creationId="{BB2196F1-BCEB-E47C-8568-F3E9A0812BE3}"/>
          </ac:spMkLst>
        </pc:spChg>
        <pc:picChg chg="del">
          <ac:chgData name="Arijit Mitra" userId="0bf16ff4795366c8" providerId="LiveId" clId="{EB898531-E098-4C38-BF73-FDEF1836A7B1}" dt="2024-01-25T20:10:37.354" v="2354" actId="478"/>
          <ac:picMkLst>
            <pc:docMk/>
            <pc:sldMk cId="949419323" sldId="266"/>
            <ac:picMk id="9" creationId="{CDA1B48E-08B4-103B-1D7D-5BA7D4DCB7EF}"/>
          </ac:picMkLst>
        </pc:picChg>
        <pc:picChg chg="del">
          <ac:chgData name="Arijit Mitra" userId="0bf16ff4795366c8" providerId="LiveId" clId="{EB898531-E098-4C38-BF73-FDEF1836A7B1}" dt="2024-01-25T20:10:40.177" v="2356" actId="478"/>
          <ac:picMkLst>
            <pc:docMk/>
            <pc:sldMk cId="949419323" sldId="266"/>
            <ac:picMk id="10" creationId="{71D7D65F-86BA-543E-909B-EAF9AA25520F}"/>
          </ac:picMkLst>
        </pc:picChg>
        <pc:picChg chg="add mod">
          <ac:chgData name="Arijit Mitra" userId="0bf16ff4795366c8" providerId="LiveId" clId="{EB898531-E098-4C38-BF73-FDEF1836A7B1}" dt="2024-01-25T20:10:54.035" v="2382" actId="14100"/>
          <ac:picMkLst>
            <pc:docMk/>
            <pc:sldMk cId="949419323" sldId="266"/>
            <ac:picMk id="11" creationId="{E1F17E84-5489-B924-51DD-7457FC21BCFC}"/>
          </ac:picMkLst>
        </pc:picChg>
        <pc:cxnChg chg="mod">
          <ac:chgData name="Arijit Mitra" userId="0bf16ff4795366c8" providerId="LiveId" clId="{EB898531-E098-4C38-BF73-FDEF1836A7B1}" dt="2024-01-25T20:11:42.020" v="2477" actId="14100"/>
          <ac:cxnSpMkLst>
            <pc:docMk/>
            <pc:sldMk cId="949419323" sldId="266"/>
            <ac:cxnSpMk id="7" creationId="{7ED570AE-AEF4-77F6-8769-65A4ACC36005}"/>
          </ac:cxnSpMkLst>
        </pc:cxnChg>
        <pc:cxnChg chg="mod">
          <ac:chgData name="Arijit Mitra" userId="0bf16ff4795366c8" providerId="LiveId" clId="{EB898531-E098-4C38-BF73-FDEF1836A7B1}" dt="2024-01-25T20:13:03.261" v="2727" actId="14100"/>
          <ac:cxnSpMkLst>
            <pc:docMk/>
            <pc:sldMk cId="949419323" sldId="266"/>
            <ac:cxnSpMk id="8" creationId="{4AF77A4B-4D3C-1B6E-6D38-8698819588C9}"/>
          </ac:cxnSpMkLst>
        </pc:cxnChg>
        <pc:cxnChg chg="del">
          <ac:chgData name="Arijit Mitra" userId="0bf16ff4795366c8" providerId="LiveId" clId="{EB898531-E098-4C38-BF73-FDEF1836A7B1}" dt="2024-01-25T20:10:38.961" v="2355" actId="478"/>
          <ac:cxnSpMkLst>
            <pc:docMk/>
            <pc:sldMk cId="949419323" sldId="266"/>
            <ac:cxnSpMk id="12" creationId="{9D4058AC-D478-2249-EC26-A7CBDEAFD9A8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3750759644" sldId="266"/>
        </pc:sldMkLst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245897239" sldId="267"/>
        </pc:sldMkLst>
      </pc:sldChg>
      <pc:sldChg chg="addSp delSp modSp add mod">
        <pc:chgData name="Arijit Mitra" userId="0bf16ff4795366c8" providerId="LiveId" clId="{EB898531-E098-4C38-BF73-FDEF1836A7B1}" dt="2024-01-25T20:18:05.983" v="3158" actId="20577"/>
        <pc:sldMkLst>
          <pc:docMk/>
          <pc:sldMk cId="1032973564" sldId="267"/>
        </pc:sldMkLst>
        <pc:spChg chg="mod">
          <ac:chgData name="Arijit Mitra" userId="0bf16ff4795366c8" providerId="LiveId" clId="{EB898531-E098-4C38-BF73-FDEF1836A7B1}" dt="2024-01-25T20:14:35.618" v="2786" actId="20577"/>
          <ac:spMkLst>
            <pc:docMk/>
            <pc:sldMk cId="1032973564" sldId="267"/>
            <ac:spMk id="2" creationId="{3B6F5252-7252-5D3F-E955-FDF6CDE611AE}"/>
          </ac:spMkLst>
        </pc:spChg>
        <pc:spChg chg="del">
          <ac:chgData name="Arijit Mitra" userId="0bf16ff4795366c8" providerId="LiveId" clId="{EB898531-E098-4C38-BF73-FDEF1836A7B1}" dt="2024-01-25T20:14:20.831" v="2782" actId="478"/>
          <ac:spMkLst>
            <pc:docMk/>
            <pc:sldMk cId="1032973564" sldId="267"/>
            <ac:spMk id="4" creationId="{9AEB2F91-A341-D8E2-9AEE-FF482B8D4EF6}"/>
          </ac:spMkLst>
        </pc:spChg>
        <pc:spChg chg="del">
          <ac:chgData name="Arijit Mitra" userId="0bf16ff4795366c8" providerId="LiveId" clId="{EB898531-E098-4C38-BF73-FDEF1836A7B1}" dt="2024-01-25T20:14:20.831" v="2782" actId="478"/>
          <ac:spMkLst>
            <pc:docMk/>
            <pc:sldMk cId="1032973564" sldId="267"/>
            <ac:spMk id="5" creationId="{045AEAFD-CD15-A3C7-444E-2576CD388971}"/>
          </ac:spMkLst>
        </pc:spChg>
        <pc:spChg chg="del">
          <ac:chgData name="Arijit Mitra" userId="0bf16ff4795366c8" providerId="LiveId" clId="{EB898531-E098-4C38-BF73-FDEF1836A7B1}" dt="2024-01-25T20:14:20.831" v="2782" actId="478"/>
          <ac:spMkLst>
            <pc:docMk/>
            <pc:sldMk cId="1032973564" sldId="267"/>
            <ac:spMk id="6" creationId="{BB2196F1-BCEB-E47C-8568-F3E9A0812BE3}"/>
          </ac:spMkLst>
        </pc:spChg>
        <pc:spChg chg="add del mod">
          <ac:chgData name="Arijit Mitra" userId="0bf16ff4795366c8" providerId="LiveId" clId="{EB898531-E098-4C38-BF73-FDEF1836A7B1}" dt="2024-01-25T20:16:59.138" v="3072" actId="478"/>
          <ac:spMkLst>
            <pc:docMk/>
            <pc:sldMk cId="1032973564" sldId="267"/>
            <ac:spMk id="9" creationId="{CF646799-5037-32AD-0BCB-A573C8687C77}"/>
          </ac:spMkLst>
        </pc:spChg>
        <pc:spChg chg="add del mod">
          <ac:chgData name="Arijit Mitra" userId="0bf16ff4795366c8" providerId="LiveId" clId="{EB898531-E098-4C38-BF73-FDEF1836A7B1}" dt="2024-01-25T20:16:59.138" v="3072" actId="478"/>
          <ac:spMkLst>
            <pc:docMk/>
            <pc:sldMk cId="1032973564" sldId="267"/>
            <ac:spMk id="10" creationId="{4EE8C8E6-0799-70E5-F618-37874FE2F8DD}"/>
          </ac:spMkLst>
        </pc:spChg>
        <pc:spChg chg="add mod">
          <ac:chgData name="Arijit Mitra" userId="0bf16ff4795366c8" providerId="LiveId" clId="{EB898531-E098-4C38-BF73-FDEF1836A7B1}" dt="2024-01-25T20:17:04.308" v="3073" actId="1076"/>
          <ac:spMkLst>
            <pc:docMk/>
            <pc:sldMk cId="1032973564" sldId="267"/>
            <ac:spMk id="12" creationId="{510E59BA-59D2-2116-02AB-07AD1C0A202C}"/>
          </ac:spMkLst>
        </pc:spChg>
        <pc:spChg chg="add mod">
          <ac:chgData name="Arijit Mitra" userId="0bf16ff4795366c8" providerId="LiveId" clId="{EB898531-E098-4C38-BF73-FDEF1836A7B1}" dt="2024-01-25T20:17:04.308" v="3073" actId="1076"/>
          <ac:spMkLst>
            <pc:docMk/>
            <pc:sldMk cId="1032973564" sldId="267"/>
            <ac:spMk id="13" creationId="{9BBB049B-73F6-8DB1-38E1-1DC19A3CEF33}"/>
          </ac:spMkLst>
        </pc:spChg>
        <pc:spChg chg="add mod">
          <ac:chgData name="Arijit Mitra" userId="0bf16ff4795366c8" providerId="LiveId" clId="{EB898531-E098-4C38-BF73-FDEF1836A7B1}" dt="2024-01-25T20:17:04.308" v="3073" actId="1076"/>
          <ac:spMkLst>
            <pc:docMk/>
            <pc:sldMk cId="1032973564" sldId="267"/>
            <ac:spMk id="14" creationId="{9D0FB246-F101-9A3E-8C9E-809939E4418A}"/>
          </ac:spMkLst>
        </pc:spChg>
        <pc:spChg chg="add mod">
          <ac:chgData name="Arijit Mitra" userId="0bf16ff4795366c8" providerId="LiveId" clId="{EB898531-E098-4C38-BF73-FDEF1836A7B1}" dt="2024-01-25T20:17:04.308" v="3073" actId="1076"/>
          <ac:spMkLst>
            <pc:docMk/>
            <pc:sldMk cId="1032973564" sldId="267"/>
            <ac:spMk id="23" creationId="{50F51CED-217D-0919-FA5C-ABA17BCCC032}"/>
          </ac:spMkLst>
        </pc:spChg>
        <pc:spChg chg="add mod">
          <ac:chgData name="Arijit Mitra" userId="0bf16ff4795366c8" providerId="LiveId" clId="{EB898531-E098-4C38-BF73-FDEF1836A7B1}" dt="2024-01-25T20:18:05.983" v="3158" actId="20577"/>
          <ac:spMkLst>
            <pc:docMk/>
            <pc:sldMk cId="1032973564" sldId="267"/>
            <ac:spMk id="24" creationId="{33DDD8CF-8480-B3A7-FDF0-922823C8523F}"/>
          </ac:spMkLst>
        </pc:spChg>
        <pc:picChg chg="add mod">
          <ac:chgData name="Arijit Mitra" userId="0bf16ff4795366c8" providerId="LiveId" clId="{EB898531-E098-4C38-BF73-FDEF1836A7B1}" dt="2024-01-25T20:14:33.156" v="2785" actId="1076"/>
          <ac:picMkLst>
            <pc:docMk/>
            <pc:sldMk cId="1032973564" sldId="267"/>
            <ac:picMk id="3" creationId="{E7C06474-B721-A1FA-814B-5D348D92BC81}"/>
          </ac:picMkLst>
        </pc:picChg>
        <pc:picChg chg="del">
          <ac:chgData name="Arijit Mitra" userId="0bf16ff4795366c8" providerId="LiveId" clId="{EB898531-E098-4C38-BF73-FDEF1836A7B1}" dt="2024-01-25T20:14:13.702" v="2781" actId="478"/>
          <ac:picMkLst>
            <pc:docMk/>
            <pc:sldMk cId="1032973564" sldId="267"/>
            <ac:picMk id="11" creationId="{E1F17E84-5489-B924-51DD-7457FC21BCFC}"/>
          </ac:picMkLst>
        </pc:picChg>
        <pc:cxnChg chg="del mod">
          <ac:chgData name="Arijit Mitra" userId="0bf16ff4795366c8" providerId="LiveId" clId="{EB898531-E098-4C38-BF73-FDEF1836A7B1}" dt="2024-01-25T20:14:20.831" v="2782" actId="478"/>
          <ac:cxnSpMkLst>
            <pc:docMk/>
            <pc:sldMk cId="1032973564" sldId="267"/>
            <ac:cxnSpMk id="7" creationId="{7ED570AE-AEF4-77F6-8769-65A4ACC36005}"/>
          </ac:cxnSpMkLst>
        </pc:cxnChg>
        <pc:cxnChg chg="del mod">
          <ac:chgData name="Arijit Mitra" userId="0bf16ff4795366c8" providerId="LiveId" clId="{EB898531-E098-4C38-BF73-FDEF1836A7B1}" dt="2024-01-25T20:14:20.831" v="2782" actId="478"/>
          <ac:cxnSpMkLst>
            <pc:docMk/>
            <pc:sldMk cId="1032973564" sldId="267"/>
            <ac:cxnSpMk id="8" creationId="{4AF77A4B-4D3C-1B6E-6D38-8698819588C9}"/>
          </ac:cxnSpMkLst>
        </pc:cxnChg>
        <pc:cxnChg chg="add del mod">
          <ac:chgData name="Arijit Mitra" userId="0bf16ff4795366c8" providerId="LiveId" clId="{EB898531-E098-4C38-BF73-FDEF1836A7B1}" dt="2024-01-25T20:16:59.138" v="3072" actId="478"/>
          <ac:cxnSpMkLst>
            <pc:docMk/>
            <pc:sldMk cId="1032973564" sldId="267"/>
            <ac:cxnSpMk id="15" creationId="{EF5B822C-0808-332F-60C8-F6D8F7570876}"/>
          </ac:cxnSpMkLst>
        </pc:cxnChg>
        <pc:cxnChg chg="add del mod">
          <ac:chgData name="Arijit Mitra" userId="0bf16ff4795366c8" providerId="LiveId" clId="{EB898531-E098-4C38-BF73-FDEF1836A7B1}" dt="2024-01-25T20:16:59.138" v="3072" actId="478"/>
          <ac:cxnSpMkLst>
            <pc:docMk/>
            <pc:sldMk cId="1032973564" sldId="267"/>
            <ac:cxnSpMk id="16" creationId="{ECB36998-27A8-8658-BBC5-4532CADEC965}"/>
          </ac:cxnSpMkLst>
        </pc:cxnChg>
        <pc:cxnChg chg="add mod">
          <ac:chgData name="Arijit Mitra" userId="0bf16ff4795366c8" providerId="LiveId" clId="{EB898531-E098-4C38-BF73-FDEF1836A7B1}" dt="2024-01-25T20:17:04.308" v="3073" actId="1076"/>
          <ac:cxnSpMkLst>
            <pc:docMk/>
            <pc:sldMk cId="1032973564" sldId="267"/>
            <ac:cxnSpMk id="17" creationId="{C9903285-4077-3006-1FD1-66A6EFD10C88}"/>
          </ac:cxnSpMkLst>
        </pc:cxnChg>
        <pc:cxnChg chg="add mod">
          <ac:chgData name="Arijit Mitra" userId="0bf16ff4795366c8" providerId="LiveId" clId="{EB898531-E098-4C38-BF73-FDEF1836A7B1}" dt="2024-01-25T20:17:04.308" v="3073" actId="1076"/>
          <ac:cxnSpMkLst>
            <pc:docMk/>
            <pc:sldMk cId="1032973564" sldId="267"/>
            <ac:cxnSpMk id="18" creationId="{3C469F80-1A9D-C90F-DBD2-2216C1AF7CC4}"/>
          </ac:cxnSpMkLst>
        </pc:cxnChg>
        <pc:cxnChg chg="add mod">
          <ac:chgData name="Arijit Mitra" userId="0bf16ff4795366c8" providerId="LiveId" clId="{EB898531-E098-4C38-BF73-FDEF1836A7B1}" dt="2024-01-25T20:17:43.680" v="3140" actId="14100"/>
          <ac:cxnSpMkLst>
            <pc:docMk/>
            <pc:sldMk cId="1032973564" sldId="267"/>
            <ac:cxnSpMk id="25" creationId="{0F5B2F1F-455C-9615-896A-0335B3750EF2}"/>
          </ac:cxnSpMkLst>
        </pc:cxnChg>
        <pc:cxnChg chg="add mod">
          <ac:chgData name="Arijit Mitra" userId="0bf16ff4795366c8" providerId="LiveId" clId="{EB898531-E098-4C38-BF73-FDEF1836A7B1}" dt="2024-01-25T20:17:48.682" v="3143" actId="14100"/>
          <ac:cxnSpMkLst>
            <pc:docMk/>
            <pc:sldMk cId="1032973564" sldId="267"/>
            <ac:cxnSpMk id="28" creationId="{6498A055-F4B3-E295-563A-E5A0CA25E066}"/>
          </ac:cxnSpMkLst>
        </pc:cxnChg>
        <pc:cxnChg chg="add">
          <ac:chgData name="Arijit Mitra" userId="0bf16ff4795366c8" providerId="LiveId" clId="{EB898531-E098-4C38-BF73-FDEF1836A7B1}" dt="2024-01-25T20:17:59.299" v="3144" actId="11529"/>
          <ac:cxnSpMkLst>
            <pc:docMk/>
            <pc:sldMk cId="1032973564" sldId="267"/>
            <ac:cxnSpMk id="32" creationId="{76A33193-A0C2-031D-3546-2547C3DDB89F}"/>
          </ac:cxnSpMkLst>
        </pc:cxnChg>
      </pc:sldChg>
      <pc:sldChg chg="delSp modSp add mod">
        <pc:chgData name="Arijit Mitra" userId="0bf16ff4795366c8" providerId="LiveId" clId="{EB898531-E098-4C38-BF73-FDEF1836A7B1}" dt="2024-01-25T20:18:35.157" v="3171" actId="20577"/>
        <pc:sldMkLst>
          <pc:docMk/>
          <pc:sldMk cId="929881984" sldId="268"/>
        </pc:sldMkLst>
        <pc:spChg chg="mod">
          <ac:chgData name="Arijit Mitra" userId="0bf16ff4795366c8" providerId="LiveId" clId="{EB898531-E098-4C38-BF73-FDEF1836A7B1}" dt="2024-01-25T20:18:35.157" v="3171" actId="20577"/>
          <ac:spMkLst>
            <pc:docMk/>
            <pc:sldMk cId="929881984" sldId="268"/>
            <ac:spMk id="2" creationId="{3B6F5252-7252-5D3F-E955-FDF6CDE611AE}"/>
          </ac:spMkLst>
        </pc:spChg>
        <pc:spChg chg="del">
          <ac:chgData name="Arijit Mitra" userId="0bf16ff4795366c8" providerId="LiveId" clId="{EB898531-E098-4C38-BF73-FDEF1836A7B1}" dt="2024-01-25T20:18:28.212" v="3161" actId="478"/>
          <ac:spMkLst>
            <pc:docMk/>
            <pc:sldMk cId="929881984" sldId="268"/>
            <ac:spMk id="12" creationId="{510E59BA-59D2-2116-02AB-07AD1C0A202C}"/>
          </ac:spMkLst>
        </pc:spChg>
        <pc:spChg chg="del">
          <ac:chgData name="Arijit Mitra" userId="0bf16ff4795366c8" providerId="LiveId" clId="{EB898531-E098-4C38-BF73-FDEF1836A7B1}" dt="2024-01-25T20:18:26.290" v="3160" actId="478"/>
          <ac:spMkLst>
            <pc:docMk/>
            <pc:sldMk cId="929881984" sldId="268"/>
            <ac:spMk id="13" creationId="{9BBB049B-73F6-8DB1-38E1-1DC19A3CEF33}"/>
          </ac:spMkLst>
        </pc:spChg>
        <pc:spChg chg="del">
          <ac:chgData name="Arijit Mitra" userId="0bf16ff4795366c8" providerId="LiveId" clId="{EB898531-E098-4C38-BF73-FDEF1836A7B1}" dt="2024-01-25T20:18:26.290" v="3160" actId="478"/>
          <ac:spMkLst>
            <pc:docMk/>
            <pc:sldMk cId="929881984" sldId="268"/>
            <ac:spMk id="14" creationId="{9D0FB246-F101-9A3E-8C9E-809939E4418A}"/>
          </ac:spMkLst>
        </pc:spChg>
        <pc:spChg chg="del">
          <ac:chgData name="Arijit Mitra" userId="0bf16ff4795366c8" providerId="LiveId" clId="{EB898531-E098-4C38-BF73-FDEF1836A7B1}" dt="2024-01-25T20:18:26.290" v="3160" actId="478"/>
          <ac:spMkLst>
            <pc:docMk/>
            <pc:sldMk cId="929881984" sldId="268"/>
            <ac:spMk id="23" creationId="{50F51CED-217D-0919-FA5C-ABA17BCCC032}"/>
          </ac:spMkLst>
        </pc:spChg>
        <pc:spChg chg="del">
          <ac:chgData name="Arijit Mitra" userId="0bf16ff4795366c8" providerId="LiveId" clId="{EB898531-E098-4C38-BF73-FDEF1836A7B1}" dt="2024-01-25T20:18:26.290" v="3160" actId="478"/>
          <ac:spMkLst>
            <pc:docMk/>
            <pc:sldMk cId="929881984" sldId="268"/>
            <ac:spMk id="24" creationId="{33DDD8CF-8480-B3A7-FDF0-922823C8523F}"/>
          </ac:spMkLst>
        </pc:spChg>
        <pc:picChg chg="del">
          <ac:chgData name="Arijit Mitra" userId="0bf16ff4795366c8" providerId="LiveId" clId="{EB898531-E098-4C38-BF73-FDEF1836A7B1}" dt="2024-01-25T20:18:26.290" v="3160" actId="478"/>
          <ac:picMkLst>
            <pc:docMk/>
            <pc:sldMk cId="929881984" sldId="268"/>
            <ac:picMk id="3" creationId="{E7C06474-B721-A1FA-814B-5D348D92BC81}"/>
          </ac:picMkLst>
        </pc:picChg>
        <pc:cxnChg chg="del mod">
          <ac:chgData name="Arijit Mitra" userId="0bf16ff4795366c8" providerId="LiveId" clId="{EB898531-E098-4C38-BF73-FDEF1836A7B1}" dt="2024-01-25T20:18:26.290" v="3160" actId="478"/>
          <ac:cxnSpMkLst>
            <pc:docMk/>
            <pc:sldMk cId="929881984" sldId="268"/>
            <ac:cxnSpMk id="17" creationId="{C9903285-4077-3006-1FD1-66A6EFD10C88}"/>
          </ac:cxnSpMkLst>
        </pc:cxnChg>
        <pc:cxnChg chg="del mod">
          <ac:chgData name="Arijit Mitra" userId="0bf16ff4795366c8" providerId="LiveId" clId="{EB898531-E098-4C38-BF73-FDEF1836A7B1}" dt="2024-01-25T20:18:26.290" v="3160" actId="478"/>
          <ac:cxnSpMkLst>
            <pc:docMk/>
            <pc:sldMk cId="929881984" sldId="268"/>
            <ac:cxnSpMk id="18" creationId="{3C469F80-1A9D-C90F-DBD2-2216C1AF7CC4}"/>
          </ac:cxnSpMkLst>
        </pc:cxnChg>
        <pc:cxnChg chg="del mod">
          <ac:chgData name="Arijit Mitra" userId="0bf16ff4795366c8" providerId="LiveId" clId="{EB898531-E098-4C38-BF73-FDEF1836A7B1}" dt="2024-01-25T20:18:26.290" v="3160" actId="478"/>
          <ac:cxnSpMkLst>
            <pc:docMk/>
            <pc:sldMk cId="929881984" sldId="268"/>
            <ac:cxnSpMk id="25" creationId="{0F5B2F1F-455C-9615-896A-0335B3750EF2}"/>
          </ac:cxnSpMkLst>
        </pc:cxnChg>
        <pc:cxnChg chg="del mod">
          <ac:chgData name="Arijit Mitra" userId="0bf16ff4795366c8" providerId="LiveId" clId="{EB898531-E098-4C38-BF73-FDEF1836A7B1}" dt="2024-01-25T20:18:26.290" v="3160" actId="478"/>
          <ac:cxnSpMkLst>
            <pc:docMk/>
            <pc:sldMk cId="929881984" sldId="268"/>
            <ac:cxnSpMk id="28" creationId="{6498A055-F4B3-E295-563A-E5A0CA25E066}"/>
          </ac:cxnSpMkLst>
        </pc:cxnChg>
        <pc:cxnChg chg="del mod">
          <ac:chgData name="Arijit Mitra" userId="0bf16ff4795366c8" providerId="LiveId" clId="{EB898531-E098-4C38-BF73-FDEF1836A7B1}" dt="2024-01-25T20:18:26.290" v="3160" actId="478"/>
          <ac:cxnSpMkLst>
            <pc:docMk/>
            <pc:sldMk cId="929881984" sldId="268"/>
            <ac:cxnSpMk id="32" creationId="{76A33193-A0C2-031D-3546-2547C3DDB89F}"/>
          </ac:cxnSpMkLst>
        </pc:cxnChg>
      </pc:sldChg>
      <pc:sldChg chg="del">
        <pc:chgData name="Arijit Mitra" userId="0bf16ff4795366c8" providerId="LiveId" clId="{EB898531-E098-4C38-BF73-FDEF1836A7B1}" dt="2024-01-25T19:30:19.028" v="0" actId="47"/>
        <pc:sldMkLst>
          <pc:docMk/>
          <pc:sldMk cId="2336161587" sldId="268"/>
        </pc:sldMkLst>
      </pc:sldChg>
    </pc:docChg>
  </pc:docChgLst>
  <pc:docChgLst>
    <pc:chgData name="Arijit Mitra" userId="0bf16ff4795366c8" providerId="LiveId" clId="{46A730F4-D955-4187-ACD5-583AF365AC5D}"/>
    <pc:docChg chg="custSel modSld">
      <pc:chgData name="Arijit Mitra" userId="0bf16ff4795366c8" providerId="LiveId" clId="{46A730F4-D955-4187-ACD5-583AF365AC5D}" dt="2024-06-04T10:57:17.345" v="119" actId="20577"/>
      <pc:docMkLst>
        <pc:docMk/>
      </pc:docMkLst>
      <pc:sldChg chg="modSp mod">
        <pc:chgData name="Arijit Mitra" userId="0bf16ff4795366c8" providerId="LiveId" clId="{46A730F4-D955-4187-ACD5-583AF365AC5D}" dt="2024-06-04T10:55:42.963" v="69" actId="20577"/>
        <pc:sldMkLst>
          <pc:docMk/>
          <pc:sldMk cId="2912756204" sldId="256"/>
        </pc:sldMkLst>
        <pc:spChg chg="mod">
          <ac:chgData name="Arijit Mitra" userId="0bf16ff4795366c8" providerId="LiveId" clId="{46A730F4-D955-4187-ACD5-583AF365AC5D}" dt="2024-06-04T10:55:31.171" v="55" actId="20577"/>
          <ac:spMkLst>
            <pc:docMk/>
            <pc:sldMk cId="2912756204" sldId="256"/>
            <ac:spMk id="2" creationId="{F20B4E4F-9152-65AB-3896-15FA155AE760}"/>
          </ac:spMkLst>
        </pc:spChg>
        <pc:spChg chg="mod">
          <ac:chgData name="Arijit Mitra" userId="0bf16ff4795366c8" providerId="LiveId" clId="{46A730F4-D955-4187-ACD5-583AF365AC5D}" dt="2024-06-04T10:55:42.963" v="69" actId="20577"/>
          <ac:spMkLst>
            <pc:docMk/>
            <pc:sldMk cId="2912756204" sldId="256"/>
            <ac:spMk id="3" creationId="{DF1E8C80-56AF-21BA-4664-AF1658AB5C14}"/>
          </ac:spMkLst>
        </pc:spChg>
      </pc:sldChg>
      <pc:sldChg chg="delSp modSp mod">
        <pc:chgData name="Arijit Mitra" userId="0bf16ff4795366c8" providerId="LiveId" clId="{46A730F4-D955-4187-ACD5-583AF365AC5D}" dt="2024-06-04T10:56:09.993" v="92" actId="478"/>
        <pc:sldMkLst>
          <pc:docMk/>
          <pc:sldMk cId="3503908629" sldId="258"/>
        </pc:sldMkLst>
        <pc:spChg chg="mod">
          <ac:chgData name="Arijit Mitra" userId="0bf16ff4795366c8" providerId="LiveId" clId="{46A730F4-D955-4187-ACD5-583AF365AC5D}" dt="2024-06-04T10:55:58.899" v="91" actId="20577"/>
          <ac:spMkLst>
            <pc:docMk/>
            <pc:sldMk cId="3503908629" sldId="258"/>
            <ac:spMk id="7" creationId="{E2E1C82A-10A0-ECE5-9C01-75789264EFB4}"/>
          </ac:spMkLst>
        </pc:spChg>
        <pc:spChg chg="del">
          <ac:chgData name="Arijit Mitra" userId="0bf16ff4795366c8" providerId="LiveId" clId="{46A730F4-D955-4187-ACD5-583AF365AC5D}" dt="2024-06-04T10:56:09.993" v="92" actId="478"/>
          <ac:spMkLst>
            <pc:docMk/>
            <pc:sldMk cId="3503908629" sldId="258"/>
            <ac:spMk id="19" creationId="{0EEC88BB-42B3-0EB1-510F-128C47E1E05D}"/>
          </ac:spMkLst>
        </pc:spChg>
      </pc:sldChg>
      <pc:sldChg chg="delSp mod">
        <pc:chgData name="Arijit Mitra" userId="0bf16ff4795366c8" providerId="LiveId" clId="{46A730F4-D955-4187-ACD5-583AF365AC5D}" dt="2024-06-04T10:56:13.634" v="93" actId="478"/>
        <pc:sldMkLst>
          <pc:docMk/>
          <pc:sldMk cId="3244287288" sldId="259"/>
        </pc:sldMkLst>
        <pc:spChg chg="del">
          <ac:chgData name="Arijit Mitra" userId="0bf16ff4795366c8" providerId="LiveId" clId="{46A730F4-D955-4187-ACD5-583AF365AC5D}" dt="2024-06-04T10:56:13.634" v="93" actId="478"/>
          <ac:spMkLst>
            <pc:docMk/>
            <pc:sldMk cId="3244287288" sldId="259"/>
            <ac:spMk id="30" creationId="{A36A78ED-4E24-ED2F-4DEA-EBA1205EF77C}"/>
          </ac:spMkLst>
        </pc:spChg>
      </pc:sldChg>
      <pc:sldChg chg="addSp modSp mod">
        <pc:chgData name="Arijit Mitra" userId="0bf16ff4795366c8" providerId="LiveId" clId="{46A730F4-D955-4187-ACD5-583AF365AC5D}" dt="2024-06-04T10:56:35.520" v="97" actId="1582"/>
        <pc:sldMkLst>
          <pc:docMk/>
          <pc:sldMk cId="609123758" sldId="260"/>
        </pc:sldMkLst>
        <pc:spChg chg="add mod">
          <ac:chgData name="Arijit Mitra" userId="0bf16ff4795366c8" providerId="LiveId" clId="{46A730F4-D955-4187-ACD5-583AF365AC5D}" dt="2024-06-04T10:56:35.520" v="97" actId="1582"/>
          <ac:spMkLst>
            <pc:docMk/>
            <pc:sldMk cId="609123758" sldId="260"/>
            <ac:spMk id="9" creationId="{F92CE6A1-BB66-8D5E-DB37-213938CAB585}"/>
          </ac:spMkLst>
        </pc:spChg>
      </pc:sldChg>
      <pc:sldChg chg="delSp mod">
        <pc:chgData name="Arijit Mitra" userId="0bf16ff4795366c8" providerId="LiveId" clId="{46A730F4-D955-4187-ACD5-583AF365AC5D}" dt="2024-06-04T10:56:58.962" v="98" actId="478"/>
        <pc:sldMkLst>
          <pc:docMk/>
          <pc:sldMk cId="3164251061" sldId="261"/>
        </pc:sldMkLst>
        <pc:spChg chg="del">
          <ac:chgData name="Arijit Mitra" userId="0bf16ff4795366c8" providerId="LiveId" clId="{46A730F4-D955-4187-ACD5-583AF365AC5D}" dt="2024-06-04T10:56:58.962" v="98" actId="478"/>
          <ac:spMkLst>
            <pc:docMk/>
            <pc:sldMk cId="3164251061" sldId="261"/>
            <ac:spMk id="20" creationId="{59F68282-9569-9689-07BA-3A96B670DBE6}"/>
          </ac:spMkLst>
        </pc:spChg>
      </pc:sldChg>
      <pc:sldChg chg="modSp mod">
        <pc:chgData name="Arijit Mitra" userId="0bf16ff4795366c8" providerId="LiveId" clId="{46A730F4-D955-4187-ACD5-583AF365AC5D}" dt="2024-06-04T10:57:17.345" v="119" actId="20577"/>
        <pc:sldMkLst>
          <pc:docMk/>
          <pc:sldMk cId="1342986431" sldId="263"/>
        </pc:sldMkLst>
        <pc:spChg chg="mod">
          <ac:chgData name="Arijit Mitra" userId="0bf16ff4795366c8" providerId="LiveId" clId="{46A730F4-D955-4187-ACD5-583AF365AC5D}" dt="2024-06-04T10:57:17.345" v="119" actId="20577"/>
          <ac:spMkLst>
            <pc:docMk/>
            <pc:sldMk cId="1342986431" sldId="263"/>
            <ac:spMk id="2" creationId="{3B6F5252-7252-5D3F-E955-FDF6CDE611AE}"/>
          </ac:spMkLst>
        </pc:spChg>
      </pc:sldChg>
    </pc:docChg>
  </pc:docChgLst>
  <pc:docChgLst>
    <pc:chgData name="Arijit Mitra" userId="0bf16ff4795366c8" providerId="LiveId" clId="{BAD77869-8F82-4AE3-9125-769377EC0682}"/>
    <pc:docChg chg="undo custSel addSld modSld">
      <pc:chgData name="Arijit Mitra" userId="0bf16ff4795366c8" providerId="LiveId" clId="{BAD77869-8F82-4AE3-9125-769377EC0682}" dt="2023-12-28T10:38:44.612" v="1388" actId="20577"/>
      <pc:docMkLst>
        <pc:docMk/>
      </pc:docMkLst>
      <pc:sldChg chg="addSp delSp modSp add mod">
        <pc:chgData name="Arijit Mitra" userId="0bf16ff4795366c8" providerId="LiveId" clId="{BAD77869-8F82-4AE3-9125-769377EC0682}" dt="2023-12-28T10:38:44.612" v="1388" actId="20577"/>
        <pc:sldMkLst>
          <pc:docMk/>
          <pc:sldMk cId="245897239" sldId="267"/>
        </pc:sldMkLst>
        <pc:spChg chg="mod">
          <ac:chgData name="Arijit Mitra" userId="0bf16ff4795366c8" providerId="LiveId" clId="{BAD77869-8F82-4AE3-9125-769377EC0682}" dt="2023-12-20T19:52:05.914" v="23" actId="20577"/>
          <ac:spMkLst>
            <pc:docMk/>
            <pc:sldMk cId="245897239" sldId="267"/>
            <ac:spMk id="2" creationId="{3B6F5252-7252-5D3F-E955-FDF6CDE611AE}"/>
          </ac:spMkLst>
        </pc:spChg>
        <pc:spChg chg="mod">
          <ac:chgData name="Arijit Mitra" userId="0bf16ff4795366c8" providerId="LiveId" clId="{BAD77869-8F82-4AE3-9125-769377EC0682}" dt="2023-12-25T17:30:45.429" v="1369" actId="20577"/>
          <ac:spMkLst>
            <pc:docMk/>
            <pc:sldMk cId="245897239" sldId="267"/>
            <ac:spMk id="3" creationId="{4BFB932A-43C2-B035-16C0-AE073B8C65DF}"/>
          </ac:spMkLst>
        </pc:spChg>
        <pc:spChg chg="mod">
          <ac:chgData name="Arijit Mitra" userId="0bf16ff4795366c8" providerId="LiveId" clId="{BAD77869-8F82-4AE3-9125-769377EC0682}" dt="2023-12-20T20:06:35.772" v="846" actId="207"/>
          <ac:spMkLst>
            <pc:docMk/>
            <pc:sldMk cId="245897239" sldId="267"/>
            <ac:spMk id="4" creationId="{398F26BA-E391-4482-052F-AB6FCA3B8F02}"/>
          </ac:spMkLst>
        </pc:spChg>
        <pc:spChg chg="add mod">
          <ac:chgData name="Arijit Mitra" userId="0bf16ff4795366c8" providerId="LiveId" clId="{BAD77869-8F82-4AE3-9125-769377EC0682}" dt="2023-12-20T19:53:17.637" v="43" actId="20577"/>
          <ac:spMkLst>
            <pc:docMk/>
            <pc:sldMk cId="245897239" sldId="267"/>
            <ac:spMk id="5" creationId="{2435C168-7C81-DBC8-D52B-A3A5E3ACCD09}"/>
          </ac:spMkLst>
        </pc:spChg>
        <pc:spChg chg="add mod">
          <ac:chgData name="Arijit Mitra" userId="0bf16ff4795366c8" providerId="LiveId" clId="{BAD77869-8F82-4AE3-9125-769377EC0682}" dt="2023-12-20T19:54:32.971" v="88" actId="20577"/>
          <ac:spMkLst>
            <pc:docMk/>
            <pc:sldMk cId="245897239" sldId="267"/>
            <ac:spMk id="8" creationId="{33F746DE-0775-FA4D-337D-DD5DCC231D2A}"/>
          </ac:spMkLst>
        </pc:spChg>
        <pc:spChg chg="add mod">
          <ac:chgData name="Arijit Mitra" userId="0bf16ff4795366c8" providerId="LiveId" clId="{BAD77869-8F82-4AE3-9125-769377EC0682}" dt="2023-12-20T19:54:36.855" v="95" actId="20577"/>
          <ac:spMkLst>
            <pc:docMk/>
            <pc:sldMk cId="245897239" sldId="267"/>
            <ac:spMk id="9" creationId="{39DF09CC-ABA7-A747-018D-8599C20AFB2E}"/>
          </ac:spMkLst>
        </pc:spChg>
        <pc:spChg chg="add mod">
          <ac:chgData name="Arijit Mitra" userId="0bf16ff4795366c8" providerId="LiveId" clId="{BAD77869-8F82-4AE3-9125-769377EC0682}" dt="2023-12-20T19:54:40.228" v="97" actId="20577"/>
          <ac:spMkLst>
            <pc:docMk/>
            <pc:sldMk cId="245897239" sldId="267"/>
            <ac:spMk id="12" creationId="{29FBDCB8-0CFA-CA38-587E-1EBC8C363A25}"/>
          </ac:spMkLst>
        </pc:spChg>
        <pc:spChg chg="add mod">
          <ac:chgData name="Arijit Mitra" userId="0bf16ff4795366c8" providerId="LiveId" clId="{BAD77869-8F82-4AE3-9125-769377EC0682}" dt="2023-12-20T20:06:45.772" v="850" actId="207"/>
          <ac:spMkLst>
            <pc:docMk/>
            <pc:sldMk cId="245897239" sldId="267"/>
            <ac:spMk id="13" creationId="{A3232445-BBAF-BC68-BCC7-B8AFA1ED384F}"/>
          </ac:spMkLst>
        </pc:spChg>
        <pc:spChg chg="mod">
          <ac:chgData name="Arijit Mitra" userId="0bf16ff4795366c8" providerId="LiveId" clId="{BAD77869-8F82-4AE3-9125-769377EC0682}" dt="2023-12-20T20:06:38.084" v="847" actId="207"/>
          <ac:spMkLst>
            <pc:docMk/>
            <pc:sldMk cId="245897239" sldId="267"/>
            <ac:spMk id="14" creationId="{8D5E5BEC-7766-1677-2BED-87FB9E4F3359}"/>
          </ac:spMkLst>
        </pc:spChg>
        <pc:spChg chg="add mod">
          <ac:chgData name="Arijit Mitra" userId="0bf16ff4795366c8" providerId="LiveId" clId="{BAD77869-8F82-4AE3-9125-769377EC0682}" dt="2023-12-20T20:06:49.213" v="851" actId="207"/>
          <ac:spMkLst>
            <pc:docMk/>
            <pc:sldMk cId="245897239" sldId="267"/>
            <ac:spMk id="15" creationId="{58C72B3B-D1CE-B63A-B9E3-EC79AFF61242}"/>
          </ac:spMkLst>
        </pc:spChg>
        <pc:spChg chg="add mod">
          <ac:chgData name="Arijit Mitra" userId="0bf16ff4795366c8" providerId="LiveId" clId="{BAD77869-8F82-4AE3-9125-769377EC0682}" dt="2023-12-20T20:06:43.125" v="849" actId="207"/>
          <ac:spMkLst>
            <pc:docMk/>
            <pc:sldMk cId="245897239" sldId="267"/>
            <ac:spMk id="16" creationId="{51912D0B-632F-CC07-5336-6341290F745C}"/>
          </ac:spMkLst>
        </pc:spChg>
        <pc:spChg chg="add mod">
          <ac:chgData name="Arijit Mitra" userId="0bf16ff4795366c8" providerId="LiveId" clId="{BAD77869-8F82-4AE3-9125-769377EC0682}" dt="2023-12-20T20:07:38.612" v="853" actId="207"/>
          <ac:spMkLst>
            <pc:docMk/>
            <pc:sldMk cId="245897239" sldId="267"/>
            <ac:spMk id="17" creationId="{A6F002FF-F186-4DEA-DBE3-8D237685E028}"/>
          </ac:spMkLst>
        </pc:spChg>
        <pc:spChg chg="add mod">
          <ac:chgData name="Arijit Mitra" userId="0bf16ff4795366c8" providerId="LiveId" clId="{BAD77869-8F82-4AE3-9125-769377EC0682}" dt="2023-12-20T20:07:25.078" v="852" actId="207"/>
          <ac:spMkLst>
            <pc:docMk/>
            <pc:sldMk cId="245897239" sldId="267"/>
            <ac:spMk id="18" creationId="{30FFA86D-FB61-9FC2-19EA-D77806ABF4F1}"/>
          </ac:spMkLst>
        </pc:spChg>
        <pc:spChg chg="add mod">
          <ac:chgData name="Arijit Mitra" userId="0bf16ff4795366c8" providerId="LiveId" clId="{BAD77869-8F82-4AE3-9125-769377EC0682}" dt="2023-12-20T20:03:02.668" v="696" actId="20577"/>
          <ac:spMkLst>
            <pc:docMk/>
            <pc:sldMk cId="245897239" sldId="267"/>
            <ac:spMk id="19" creationId="{9EFDC841-1EF1-BEB2-9BE7-CE62EFAFE4D1}"/>
          </ac:spMkLst>
        </pc:spChg>
        <pc:spChg chg="add mod">
          <ac:chgData name="Arijit Mitra" userId="0bf16ff4795366c8" providerId="LiveId" clId="{BAD77869-8F82-4AE3-9125-769377EC0682}" dt="2023-12-20T20:03:41.274" v="762" actId="20577"/>
          <ac:spMkLst>
            <pc:docMk/>
            <pc:sldMk cId="245897239" sldId="267"/>
            <ac:spMk id="20" creationId="{47C28601-0F1E-56D3-9C0F-95AF681A230E}"/>
          </ac:spMkLst>
        </pc:spChg>
        <pc:spChg chg="add mod">
          <ac:chgData name="Arijit Mitra" userId="0bf16ff4795366c8" providerId="LiveId" clId="{BAD77869-8F82-4AE3-9125-769377EC0682}" dt="2023-12-20T20:07:55.690" v="856" actId="207"/>
          <ac:spMkLst>
            <pc:docMk/>
            <pc:sldMk cId="245897239" sldId="267"/>
            <ac:spMk id="21" creationId="{69DA07DF-736E-6573-EAD6-5D0EF7AF03B1}"/>
          </ac:spMkLst>
        </pc:spChg>
        <pc:spChg chg="mod">
          <ac:chgData name="Arijit Mitra" userId="0bf16ff4795366c8" providerId="LiveId" clId="{BAD77869-8F82-4AE3-9125-769377EC0682}" dt="2023-12-25T17:31:18.151" v="1372" actId="1076"/>
          <ac:spMkLst>
            <pc:docMk/>
            <pc:sldMk cId="245897239" sldId="267"/>
            <ac:spMk id="26" creationId="{965D1B7C-8D0E-E67F-2A00-4D6726DFDAF9}"/>
          </ac:spMkLst>
        </pc:spChg>
        <pc:spChg chg="del">
          <ac:chgData name="Arijit Mitra" userId="0bf16ff4795366c8" providerId="LiveId" clId="{BAD77869-8F82-4AE3-9125-769377EC0682}" dt="2023-12-20T19:52:09.900" v="24" actId="478"/>
          <ac:spMkLst>
            <pc:docMk/>
            <pc:sldMk cId="245897239" sldId="267"/>
            <ac:spMk id="27" creationId="{FF91553D-20D3-1994-1987-0312D902C219}"/>
          </ac:spMkLst>
        </pc:spChg>
        <pc:spChg chg="del">
          <ac:chgData name="Arijit Mitra" userId="0bf16ff4795366c8" providerId="LiveId" clId="{BAD77869-8F82-4AE3-9125-769377EC0682}" dt="2023-12-20T19:52:09.900" v="24" actId="478"/>
          <ac:spMkLst>
            <pc:docMk/>
            <pc:sldMk cId="245897239" sldId="267"/>
            <ac:spMk id="29" creationId="{A4058CC5-E6BC-54BA-BBDE-811DF2EE686B}"/>
          </ac:spMkLst>
        </pc:spChg>
        <pc:spChg chg="mod">
          <ac:chgData name="Arijit Mitra" userId="0bf16ff4795366c8" providerId="LiveId" clId="{BAD77869-8F82-4AE3-9125-769377EC0682}" dt="2023-12-28T10:38:44.612" v="1388" actId="20577"/>
          <ac:spMkLst>
            <pc:docMk/>
            <pc:sldMk cId="245897239" sldId="267"/>
            <ac:spMk id="38" creationId="{F680DEAC-E50D-2560-AC12-B2D3A8DF6CCA}"/>
          </ac:spMkLst>
        </pc:spChg>
        <pc:cxnChg chg="add mod">
          <ac:chgData name="Arijit Mitra" userId="0bf16ff4795366c8" providerId="LiveId" clId="{BAD77869-8F82-4AE3-9125-769377EC0682}" dt="2023-12-20T20:06:03.172" v="835" actId="693"/>
          <ac:cxnSpMkLst>
            <pc:docMk/>
            <pc:sldMk cId="245897239" sldId="267"/>
            <ac:cxnSpMk id="7" creationId="{08E89497-E14C-4523-AD5E-34703DFE815A}"/>
          </ac:cxnSpMkLst>
        </pc:cxnChg>
        <pc:cxnChg chg="add mod">
          <ac:chgData name="Arijit Mitra" userId="0bf16ff4795366c8" providerId="LiveId" clId="{BAD77869-8F82-4AE3-9125-769377EC0682}" dt="2023-12-20T20:06:03.172" v="835" actId="693"/>
          <ac:cxnSpMkLst>
            <pc:docMk/>
            <pc:sldMk cId="245897239" sldId="267"/>
            <ac:cxnSpMk id="10" creationId="{63DCF321-5741-CAD6-3F5D-FB19EE91F7EF}"/>
          </ac:cxnSpMkLst>
        </pc:cxnChg>
        <pc:cxnChg chg="add mod">
          <ac:chgData name="Arijit Mitra" userId="0bf16ff4795366c8" providerId="LiveId" clId="{BAD77869-8F82-4AE3-9125-769377EC0682}" dt="2023-12-20T20:06:03.172" v="835" actId="693"/>
          <ac:cxnSpMkLst>
            <pc:docMk/>
            <pc:sldMk cId="245897239" sldId="267"/>
            <ac:cxnSpMk id="11" creationId="{E7F4067F-57C6-64C0-EFCE-E2F20390AB43}"/>
          </ac:cxnSpMkLst>
        </pc:cxnChg>
        <pc:cxnChg chg="add mod">
          <ac:chgData name="Arijit Mitra" userId="0bf16ff4795366c8" providerId="LiveId" clId="{BAD77869-8F82-4AE3-9125-769377EC0682}" dt="2023-12-20T20:06:12.846" v="843" actId="1035"/>
          <ac:cxnSpMkLst>
            <pc:docMk/>
            <pc:sldMk cId="245897239" sldId="267"/>
            <ac:cxnSpMk id="23" creationId="{6A72E2BF-B675-0F93-66DC-D902F08A8BBD}"/>
          </ac:cxnSpMkLst>
        </pc:cxnChg>
        <pc:cxnChg chg="add">
          <ac:chgData name="Arijit Mitra" userId="0bf16ff4795366c8" providerId="LiveId" clId="{BAD77869-8F82-4AE3-9125-769377EC0682}" dt="2023-12-20T20:04:25.566" v="814" actId="11529"/>
          <ac:cxnSpMkLst>
            <pc:docMk/>
            <pc:sldMk cId="245897239" sldId="267"/>
            <ac:cxnSpMk id="25" creationId="{BB9B4F11-F368-D3CF-814D-26B9CC046E43}"/>
          </ac:cxnSpMkLst>
        </pc:cxnChg>
        <pc:cxnChg chg="add mod">
          <ac:chgData name="Arijit Mitra" userId="0bf16ff4795366c8" providerId="LiveId" clId="{BAD77869-8F82-4AE3-9125-769377EC0682}" dt="2023-12-25T17:31:23.272" v="1374" actId="14100"/>
          <ac:cxnSpMkLst>
            <pc:docMk/>
            <pc:sldMk cId="245897239" sldId="267"/>
            <ac:cxnSpMk id="30" creationId="{945028BC-77A1-1A8C-2E6A-C8F683FF626E}"/>
          </ac:cxnSpMkLst>
        </pc:cxnChg>
        <pc:cxnChg chg="add mod">
          <ac:chgData name="Arijit Mitra" userId="0bf16ff4795366c8" providerId="LiveId" clId="{BAD77869-8F82-4AE3-9125-769377EC0682}" dt="2023-12-25T17:31:20.698" v="1373" actId="14100"/>
          <ac:cxnSpMkLst>
            <pc:docMk/>
            <pc:sldMk cId="245897239" sldId="267"/>
            <ac:cxnSpMk id="32" creationId="{5EEFEEEE-2097-F2AC-D5C8-5C27BED10F99}"/>
          </ac:cxnSpMkLst>
        </pc:cxnChg>
        <pc:cxnChg chg="del mod">
          <ac:chgData name="Arijit Mitra" userId="0bf16ff4795366c8" providerId="LiveId" clId="{BAD77869-8F82-4AE3-9125-769377EC0682}" dt="2023-12-20T19:52:13.506" v="26" actId="478"/>
          <ac:cxnSpMkLst>
            <pc:docMk/>
            <pc:sldMk cId="245897239" sldId="267"/>
            <ac:cxnSpMk id="33" creationId="{0174CC4D-A4E1-1C38-0A31-80A948B6DAA2}"/>
          </ac:cxnSpMkLst>
        </pc:cxnChg>
        <pc:cxnChg chg="add mod">
          <ac:chgData name="Arijit Mitra" userId="0bf16ff4795366c8" providerId="LiveId" clId="{BAD77869-8F82-4AE3-9125-769377EC0682}" dt="2023-12-25T17:31:33.642" v="1376" actId="14100"/>
          <ac:cxnSpMkLst>
            <pc:docMk/>
            <pc:sldMk cId="245897239" sldId="267"/>
            <ac:cxnSpMk id="33" creationId="{06A9A0E2-7CDB-F92E-1422-FB7979D212BA}"/>
          </ac:cxnSpMkLst>
        </pc:cxnChg>
        <pc:cxnChg chg="del mod">
          <ac:chgData name="Arijit Mitra" userId="0bf16ff4795366c8" providerId="LiveId" clId="{BAD77869-8F82-4AE3-9125-769377EC0682}" dt="2023-12-20T19:52:11.851" v="25" actId="478"/>
          <ac:cxnSpMkLst>
            <pc:docMk/>
            <pc:sldMk cId="245897239" sldId="267"/>
            <ac:cxnSpMk id="34" creationId="{94DEB50E-9C59-47B9-9F29-1B41012AB3AB}"/>
          </ac:cxnSpMkLst>
        </pc:cxnChg>
        <pc:cxnChg chg="add mod">
          <ac:chgData name="Arijit Mitra" userId="0bf16ff4795366c8" providerId="LiveId" clId="{BAD77869-8F82-4AE3-9125-769377EC0682}" dt="2023-12-20T20:04:50.821" v="822" actId="1036"/>
          <ac:cxnSpMkLst>
            <pc:docMk/>
            <pc:sldMk cId="245897239" sldId="267"/>
            <ac:cxnSpMk id="36" creationId="{0CD646A8-A97F-6927-B26B-44FDB349B6D5}"/>
          </ac:cxnSpMkLst>
        </pc:cxnChg>
        <pc:cxnChg chg="add">
          <ac:chgData name="Arijit Mitra" userId="0bf16ff4795366c8" providerId="LiveId" clId="{BAD77869-8F82-4AE3-9125-769377EC0682}" dt="2023-12-20T20:04:55.606" v="823" actId="11529"/>
          <ac:cxnSpMkLst>
            <pc:docMk/>
            <pc:sldMk cId="245897239" sldId="267"/>
            <ac:cxnSpMk id="39" creationId="{BDCF4D26-FD33-063F-8CE4-CF69C55E37A0}"/>
          </ac:cxnSpMkLst>
        </pc:cxnChg>
        <pc:cxnChg chg="add">
          <ac:chgData name="Arijit Mitra" userId="0bf16ff4795366c8" providerId="LiveId" clId="{BAD77869-8F82-4AE3-9125-769377EC0682}" dt="2023-12-20T20:05:00.258" v="824" actId="11529"/>
          <ac:cxnSpMkLst>
            <pc:docMk/>
            <pc:sldMk cId="245897239" sldId="267"/>
            <ac:cxnSpMk id="41" creationId="{43146299-B51B-D9C5-99EA-F9205883366C}"/>
          </ac:cxnSpMkLst>
        </pc:cxnChg>
        <pc:cxnChg chg="add">
          <ac:chgData name="Arijit Mitra" userId="0bf16ff4795366c8" providerId="LiveId" clId="{BAD77869-8F82-4AE3-9125-769377EC0682}" dt="2023-12-20T20:05:12.947" v="827" actId="11529"/>
          <ac:cxnSpMkLst>
            <pc:docMk/>
            <pc:sldMk cId="245897239" sldId="267"/>
            <ac:cxnSpMk id="45" creationId="{73524256-2450-79DF-4AF4-A19604EC4925}"/>
          </ac:cxnSpMkLst>
        </pc:cxnChg>
        <pc:cxnChg chg="add">
          <ac:chgData name="Arijit Mitra" userId="0bf16ff4795366c8" providerId="LiveId" clId="{BAD77869-8F82-4AE3-9125-769377EC0682}" dt="2023-12-20T20:05:18.406" v="828" actId="11529"/>
          <ac:cxnSpMkLst>
            <pc:docMk/>
            <pc:sldMk cId="245897239" sldId="267"/>
            <ac:cxnSpMk id="47" creationId="{5C3AEB34-13E7-1CFC-8D6D-091057007C28}"/>
          </ac:cxnSpMkLst>
        </pc:cxnChg>
        <pc:cxnChg chg="add">
          <ac:chgData name="Arijit Mitra" userId="0bf16ff4795366c8" providerId="LiveId" clId="{BAD77869-8F82-4AE3-9125-769377EC0682}" dt="2023-12-20T20:05:25.110" v="829" actId="11529"/>
          <ac:cxnSpMkLst>
            <pc:docMk/>
            <pc:sldMk cId="245897239" sldId="267"/>
            <ac:cxnSpMk id="49" creationId="{EDF75AAB-5DFB-019F-7106-4B0FC795F256}"/>
          </ac:cxnSpMkLst>
        </pc:cxnChg>
        <pc:cxnChg chg="add">
          <ac:chgData name="Arijit Mitra" userId="0bf16ff4795366c8" providerId="LiveId" clId="{BAD77869-8F82-4AE3-9125-769377EC0682}" dt="2023-12-20T20:05:28.921" v="830" actId="11529"/>
          <ac:cxnSpMkLst>
            <pc:docMk/>
            <pc:sldMk cId="245897239" sldId="267"/>
            <ac:cxnSpMk id="51" creationId="{3DA2578E-6E40-862E-D8A5-215CA1B218AD}"/>
          </ac:cxnSpMkLst>
        </pc:cxnChg>
        <pc:cxnChg chg="add mod">
          <ac:chgData name="Arijit Mitra" userId="0bf16ff4795366c8" providerId="LiveId" clId="{BAD77869-8F82-4AE3-9125-769377EC0682}" dt="2023-12-20T20:06:07.320" v="839" actId="1035"/>
          <ac:cxnSpMkLst>
            <pc:docMk/>
            <pc:sldMk cId="245897239" sldId="267"/>
            <ac:cxnSpMk id="53" creationId="{DC15BE9F-123B-8AFB-0798-FA3FC67C1764}"/>
          </ac:cxnSpMkLst>
        </pc:cxnChg>
        <pc:cxnChg chg="add mod">
          <ac:chgData name="Arijit Mitra" userId="0bf16ff4795366c8" providerId="LiveId" clId="{BAD77869-8F82-4AE3-9125-769377EC0682}" dt="2023-12-20T20:06:12.846" v="843" actId="1035"/>
          <ac:cxnSpMkLst>
            <pc:docMk/>
            <pc:sldMk cId="245897239" sldId="267"/>
            <ac:cxnSpMk id="55" creationId="{6081F763-7713-8627-7F39-C567537D3886}"/>
          </ac:cxnSpMkLst>
        </pc:cxnChg>
      </pc:sldChg>
      <pc:sldChg chg="addSp delSp modSp add mod">
        <pc:chgData name="Arijit Mitra" userId="0bf16ff4795366c8" providerId="LiveId" clId="{BAD77869-8F82-4AE3-9125-769377EC0682}" dt="2023-12-21T20:49:35.205" v="1349" actId="20577"/>
        <pc:sldMkLst>
          <pc:docMk/>
          <pc:sldMk cId="2336161587" sldId="268"/>
        </pc:sldMkLst>
        <pc:spChg chg="mod">
          <ac:chgData name="Arijit Mitra" userId="0bf16ff4795366c8" providerId="LiveId" clId="{BAD77869-8F82-4AE3-9125-769377EC0682}" dt="2023-12-21T20:29:18.993" v="903" actId="20577"/>
          <ac:spMkLst>
            <pc:docMk/>
            <pc:sldMk cId="2336161587" sldId="268"/>
            <ac:spMk id="2" creationId="{2FFC832F-84EC-8210-5048-43590E64FF0E}"/>
          </ac:spMkLst>
        </pc:spChg>
        <pc:spChg chg="del">
          <ac:chgData name="Arijit Mitra" userId="0bf16ff4795366c8" providerId="LiveId" clId="{BAD77869-8F82-4AE3-9125-769377EC0682}" dt="2023-12-21T20:28:58.505" v="858" actId="478"/>
          <ac:spMkLst>
            <pc:docMk/>
            <pc:sldMk cId="2336161587" sldId="268"/>
            <ac:spMk id="3" creationId="{71220AEC-000B-E85A-AD9C-0E7178767860}"/>
          </ac:spMkLst>
        </pc:spChg>
        <pc:spChg chg="add del mod">
          <ac:chgData name="Arijit Mitra" userId="0bf16ff4795366c8" providerId="LiveId" clId="{BAD77869-8F82-4AE3-9125-769377EC0682}" dt="2023-12-21T20:29:00.994" v="859" actId="478"/>
          <ac:spMkLst>
            <pc:docMk/>
            <pc:sldMk cId="2336161587" sldId="268"/>
            <ac:spMk id="5" creationId="{1215BE19-3E7F-4DB9-1CB1-DEFB68C43A23}"/>
          </ac:spMkLst>
        </pc:spChg>
        <pc:spChg chg="add mod">
          <ac:chgData name="Arijit Mitra" userId="0bf16ff4795366c8" providerId="LiveId" clId="{BAD77869-8F82-4AE3-9125-769377EC0682}" dt="2023-12-21T20:42:56.733" v="1175" actId="20577"/>
          <ac:spMkLst>
            <pc:docMk/>
            <pc:sldMk cId="2336161587" sldId="268"/>
            <ac:spMk id="7" creationId="{3D4F46E3-49E2-3AFD-E2FE-31B5F4906C21}"/>
          </ac:spMkLst>
        </pc:spChg>
        <pc:spChg chg="add mod">
          <ac:chgData name="Arijit Mitra" userId="0bf16ff4795366c8" providerId="LiveId" clId="{BAD77869-8F82-4AE3-9125-769377EC0682}" dt="2023-12-21T20:32:03.645" v="946" actId="1076"/>
          <ac:spMkLst>
            <pc:docMk/>
            <pc:sldMk cId="2336161587" sldId="268"/>
            <ac:spMk id="11" creationId="{545C72FB-C3DF-897A-939F-D808C4D367C7}"/>
          </ac:spMkLst>
        </pc:spChg>
        <pc:spChg chg="add mod">
          <ac:chgData name="Arijit Mitra" userId="0bf16ff4795366c8" providerId="LiveId" clId="{BAD77869-8F82-4AE3-9125-769377EC0682}" dt="2023-12-21T20:31:58.180" v="945" actId="14100"/>
          <ac:spMkLst>
            <pc:docMk/>
            <pc:sldMk cId="2336161587" sldId="268"/>
            <ac:spMk id="12" creationId="{2FB4C205-8828-AC56-B851-CEE81DBADA8F}"/>
          </ac:spMkLst>
        </pc:spChg>
        <pc:spChg chg="add mod">
          <ac:chgData name="Arijit Mitra" userId="0bf16ff4795366c8" providerId="LiveId" clId="{BAD77869-8F82-4AE3-9125-769377EC0682}" dt="2023-12-21T20:32:17.948" v="950" actId="14100"/>
          <ac:spMkLst>
            <pc:docMk/>
            <pc:sldMk cId="2336161587" sldId="268"/>
            <ac:spMk id="13" creationId="{F689E2CA-989C-0E45-9E09-3C044FE572E7}"/>
          </ac:spMkLst>
        </pc:spChg>
        <pc:spChg chg="add mod">
          <ac:chgData name="Arijit Mitra" userId="0bf16ff4795366c8" providerId="LiveId" clId="{BAD77869-8F82-4AE3-9125-769377EC0682}" dt="2023-12-21T20:32:30.727" v="969" actId="20577"/>
          <ac:spMkLst>
            <pc:docMk/>
            <pc:sldMk cId="2336161587" sldId="268"/>
            <ac:spMk id="14" creationId="{078FFAB7-384F-0525-C195-E48808E66B26}"/>
          </ac:spMkLst>
        </pc:spChg>
        <pc:spChg chg="add del mod">
          <ac:chgData name="Arijit Mitra" userId="0bf16ff4795366c8" providerId="LiveId" clId="{BAD77869-8F82-4AE3-9125-769377EC0682}" dt="2023-12-21T20:32:57.530" v="975" actId="478"/>
          <ac:spMkLst>
            <pc:docMk/>
            <pc:sldMk cId="2336161587" sldId="268"/>
            <ac:spMk id="15" creationId="{2A563717-F85F-5F80-4FB8-B43187AAC853}"/>
          </ac:spMkLst>
        </pc:spChg>
        <pc:spChg chg="add mod">
          <ac:chgData name="Arijit Mitra" userId="0bf16ff4795366c8" providerId="LiveId" clId="{BAD77869-8F82-4AE3-9125-769377EC0682}" dt="2023-12-21T20:34:07.732" v="998" actId="1037"/>
          <ac:spMkLst>
            <pc:docMk/>
            <pc:sldMk cId="2336161587" sldId="268"/>
            <ac:spMk id="16" creationId="{756C66D6-FD41-FC91-BCCE-1244D012BFE0}"/>
          </ac:spMkLst>
        </pc:spChg>
        <pc:spChg chg="add mod">
          <ac:chgData name="Arijit Mitra" userId="0bf16ff4795366c8" providerId="LiveId" clId="{BAD77869-8F82-4AE3-9125-769377EC0682}" dt="2023-12-21T20:34:19.157" v="999" actId="14100"/>
          <ac:spMkLst>
            <pc:docMk/>
            <pc:sldMk cId="2336161587" sldId="268"/>
            <ac:spMk id="17" creationId="{10F72665-9E82-AA95-615B-57822D3F5428}"/>
          </ac:spMkLst>
        </pc:spChg>
        <pc:spChg chg="add del mod">
          <ac:chgData name="Arijit Mitra" userId="0bf16ff4795366c8" providerId="LiveId" clId="{BAD77869-8F82-4AE3-9125-769377EC0682}" dt="2023-12-21T20:34:33.340" v="1001" actId="478"/>
          <ac:spMkLst>
            <pc:docMk/>
            <pc:sldMk cId="2336161587" sldId="268"/>
            <ac:spMk id="18" creationId="{92739B0E-7559-6EEC-C178-04CCF09DDE25}"/>
          </ac:spMkLst>
        </pc:spChg>
        <pc:spChg chg="add mod">
          <ac:chgData name="Arijit Mitra" userId="0bf16ff4795366c8" providerId="LiveId" clId="{BAD77869-8F82-4AE3-9125-769377EC0682}" dt="2023-12-21T20:35:07.091" v="1016" actId="14100"/>
          <ac:spMkLst>
            <pc:docMk/>
            <pc:sldMk cId="2336161587" sldId="268"/>
            <ac:spMk id="19" creationId="{B1B845AD-FD01-45CF-D1B3-09DCCFBBA284}"/>
          </ac:spMkLst>
        </pc:spChg>
        <pc:spChg chg="add mod">
          <ac:chgData name="Arijit Mitra" userId="0bf16ff4795366c8" providerId="LiveId" clId="{BAD77869-8F82-4AE3-9125-769377EC0682}" dt="2023-12-21T20:35:27.475" v="1023" actId="20577"/>
          <ac:spMkLst>
            <pc:docMk/>
            <pc:sldMk cId="2336161587" sldId="268"/>
            <ac:spMk id="20" creationId="{42A3EA74-D83C-E607-E2E0-1A2497CC938E}"/>
          </ac:spMkLst>
        </pc:spChg>
        <pc:spChg chg="add mod">
          <ac:chgData name="Arijit Mitra" userId="0bf16ff4795366c8" providerId="LiveId" clId="{BAD77869-8F82-4AE3-9125-769377EC0682}" dt="2023-12-21T20:36:30.810" v="1045" actId="14100"/>
          <ac:spMkLst>
            <pc:docMk/>
            <pc:sldMk cId="2336161587" sldId="268"/>
            <ac:spMk id="21" creationId="{78940568-12B3-D6EF-DC9D-8F539BFAE4E0}"/>
          </ac:spMkLst>
        </pc:spChg>
        <pc:spChg chg="add mod">
          <ac:chgData name="Arijit Mitra" userId="0bf16ff4795366c8" providerId="LiveId" clId="{BAD77869-8F82-4AE3-9125-769377EC0682}" dt="2023-12-21T20:36:34.210" v="1047" actId="20577"/>
          <ac:spMkLst>
            <pc:docMk/>
            <pc:sldMk cId="2336161587" sldId="268"/>
            <ac:spMk id="22" creationId="{B98CBBA4-DF0E-B17E-1A17-7A787DCBE70B}"/>
          </ac:spMkLst>
        </pc:spChg>
        <pc:spChg chg="add mod">
          <ac:chgData name="Arijit Mitra" userId="0bf16ff4795366c8" providerId="LiveId" clId="{BAD77869-8F82-4AE3-9125-769377EC0682}" dt="2023-12-21T20:36:15.255" v="1036" actId="1076"/>
          <ac:spMkLst>
            <pc:docMk/>
            <pc:sldMk cId="2336161587" sldId="268"/>
            <ac:spMk id="23" creationId="{441CD971-73B1-E777-4C80-DAE8955BB642}"/>
          </ac:spMkLst>
        </pc:spChg>
        <pc:spChg chg="add mod">
          <ac:chgData name="Arijit Mitra" userId="0bf16ff4795366c8" providerId="LiveId" clId="{BAD77869-8F82-4AE3-9125-769377EC0682}" dt="2023-12-21T20:36:24.146" v="1043" actId="1038"/>
          <ac:spMkLst>
            <pc:docMk/>
            <pc:sldMk cId="2336161587" sldId="268"/>
            <ac:spMk id="24" creationId="{AAE76380-D616-7396-F5F0-C8DD5526BF70}"/>
          </ac:spMkLst>
        </pc:spChg>
        <pc:spChg chg="add mod">
          <ac:chgData name="Arijit Mitra" userId="0bf16ff4795366c8" providerId="LiveId" clId="{BAD77869-8F82-4AE3-9125-769377EC0682}" dt="2023-12-21T20:37:30.436" v="1063" actId="20577"/>
          <ac:spMkLst>
            <pc:docMk/>
            <pc:sldMk cId="2336161587" sldId="268"/>
            <ac:spMk id="27" creationId="{6D8A57F9-0C4C-0354-02C1-8E10A906E6DA}"/>
          </ac:spMkLst>
        </pc:spChg>
        <pc:spChg chg="add mod">
          <ac:chgData name="Arijit Mitra" userId="0bf16ff4795366c8" providerId="LiveId" clId="{BAD77869-8F82-4AE3-9125-769377EC0682}" dt="2023-12-21T20:37:36.527" v="1065" actId="1076"/>
          <ac:spMkLst>
            <pc:docMk/>
            <pc:sldMk cId="2336161587" sldId="268"/>
            <ac:spMk id="28" creationId="{AB1FD621-58B8-1AD1-917A-FA90BD11E5D0}"/>
          </ac:spMkLst>
        </pc:spChg>
        <pc:spChg chg="add mod">
          <ac:chgData name="Arijit Mitra" userId="0bf16ff4795366c8" providerId="LiveId" clId="{BAD77869-8F82-4AE3-9125-769377EC0682}" dt="2023-12-21T20:39:24.575" v="1082" actId="20577"/>
          <ac:spMkLst>
            <pc:docMk/>
            <pc:sldMk cId="2336161587" sldId="268"/>
            <ac:spMk id="30" creationId="{B11DC914-6FDD-9A02-9745-DEC6F95462D8}"/>
          </ac:spMkLst>
        </pc:spChg>
        <pc:spChg chg="add mod">
          <ac:chgData name="Arijit Mitra" userId="0bf16ff4795366c8" providerId="LiveId" clId="{BAD77869-8F82-4AE3-9125-769377EC0682}" dt="2023-12-21T20:40:02.510" v="1101" actId="20577"/>
          <ac:spMkLst>
            <pc:docMk/>
            <pc:sldMk cId="2336161587" sldId="268"/>
            <ac:spMk id="32" creationId="{88D762D1-9F99-04CF-E12B-E05FA78BD5D9}"/>
          </ac:spMkLst>
        </pc:spChg>
        <pc:spChg chg="add mod">
          <ac:chgData name="Arijit Mitra" userId="0bf16ff4795366c8" providerId="LiveId" clId="{BAD77869-8F82-4AE3-9125-769377EC0682}" dt="2023-12-21T20:48:01.131" v="1325" actId="1038"/>
          <ac:spMkLst>
            <pc:docMk/>
            <pc:sldMk cId="2336161587" sldId="268"/>
            <ac:spMk id="33" creationId="{FC4AFFDF-EA4C-14AC-0FA3-06E57DFFC513}"/>
          </ac:spMkLst>
        </pc:spChg>
        <pc:spChg chg="add mod">
          <ac:chgData name="Arijit Mitra" userId="0bf16ff4795366c8" providerId="LiveId" clId="{BAD77869-8F82-4AE3-9125-769377EC0682}" dt="2023-12-21T20:48:29.271" v="1338" actId="1036"/>
          <ac:spMkLst>
            <pc:docMk/>
            <pc:sldMk cId="2336161587" sldId="268"/>
            <ac:spMk id="34" creationId="{16BDB85E-9A50-1969-DABA-3A49FA8F0118}"/>
          </ac:spMkLst>
        </pc:spChg>
        <pc:spChg chg="add mod">
          <ac:chgData name="Arijit Mitra" userId="0bf16ff4795366c8" providerId="LiveId" clId="{BAD77869-8F82-4AE3-9125-769377EC0682}" dt="2023-12-21T20:43:23.089" v="1208" actId="20577"/>
          <ac:spMkLst>
            <pc:docMk/>
            <pc:sldMk cId="2336161587" sldId="268"/>
            <ac:spMk id="35" creationId="{4386EA31-BCFA-49DE-5265-E03D8E6261E3}"/>
          </ac:spMkLst>
        </pc:spChg>
        <pc:spChg chg="add mod">
          <ac:chgData name="Arijit Mitra" userId="0bf16ff4795366c8" providerId="LiveId" clId="{BAD77869-8F82-4AE3-9125-769377EC0682}" dt="2023-12-21T20:44:16.861" v="1237" actId="20577"/>
          <ac:spMkLst>
            <pc:docMk/>
            <pc:sldMk cId="2336161587" sldId="268"/>
            <ac:spMk id="36" creationId="{1051F51F-1981-D2B7-4E4D-66503ACC4B03}"/>
          </ac:spMkLst>
        </pc:spChg>
        <pc:spChg chg="add mod">
          <ac:chgData name="Arijit Mitra" userId="0bf16ff4795366c8" providerId="LiveId" clId="{BAD77869-8F82-4AE3-9125-769377EC0682}" dt="2023-12-21T20:46:52.751" v="1303" actId="20577"/>
          <ac:spMkLst>
            <pc:docMk/>
            <pc:sldMk cId="2336161587" sldId="268"/>
            <ac:spMk id="37" creationId="{BC73918B-435D-D83A-C065-7219E8C7B519}"/>
          </ac:spMkLst>
        </pc:spChg>
        <pc:spChg chg="add mod">
          <ac:chgData name="Arijit Mitra" userId="0bf16ff4795366c8" providerId="LiveId" clId="{BAD77869-8F82-4AE3-9125-769377EC0682}" dt="2023-12-21T20:47:06.834" v="1319" actId="20577"/>
          <ac:spMkLst>
            <pc:docMk/>
            <pc:sldMk cId="2336161587" sldId="268"/>
            <ac:spMk id="38" creationId="{7A195E3F-A4DB-0DEA-14DC-22BC822FDF26}"/>
          </ac:spMkLst>
        </pc:spChg>
        <pc:spChg chg="add mod">
          <ac:chgData name="Arijit Mitra" userId="0bf16ff4795366c8" providerId="LiveId" clId="{BAD77869-8F82-4AE3-9125-769377EC0682}" dt="2023-12-21T20:49:35.205" v="1349" actId="20577"/>
          <ac:spMkLst>
            <pc:docMk/>
            <pc:sldMk cId="2336161587" sldId="268"/>
            <ac:spMk id="41" creationId="{DF07ADB7-9D17-DFC5-F8FB-36582C5BBCA8}"/>
          </ac:spMkLst>
        </pc:spChg>
        <pc:graphicFrameChg chg="add mod modGraphic">
          <ac:chgData name="Arijit Mitra" userId="0bf16ff4795366c8" providerId="LiveId" clId="{BAD77869-8F82-4AE3-9125-769377EC0682}" dt="2023-12-21T20:38:53.386" v="1070"/>
          <ac:graphicFrameMkLst>
            <pc:docMk/>
            <pc:sldMk cId="2336161587" sldId="268"/>
            <ac:graphicFrameMk id="8" creationId="{11322EBA-91C0-36FC-F573-9248A5A2A530}"/>
          </ac:graphicFrameMkLst>
        </pc:graphicFrameChg>
        <pc:graphicFrameChg chg="add mod modGraphic">
          <ac:chgData name="Arijit Mitra" userId="0bf16ff4795366c8" providerId="LiveId" clId="{BAD77869-8F82-4AE3-9125-769377EC0682}" dt="2023-12-21T20:39:04.380" v="1073"/>
          <ac:graphicFrameMkLst>
            <pc:docMk/>
            <pc:sldMk cId="2336161587" sldId="268"/>
            <ac:graphicFrameMk id="29" creationId="{85390D02-8A56-095B-C6BC-9F52C9A19DE8}"/>
          </ac:graphicFrameMkLst>
        </pc:graphicFrameChg>
        <pc:graphicFrameChg chg="add mod modGraphic">
          <ac:chgData name="Arijit Mitra" userId="0bf16ff4795366c8" providerId="LiveId" clId="{BAD77869-8F82-4AE3-9125-769377EC0682}" dt="2023-12-21T20:39:54.247" v="1093" actId="1076"/>
          <ac:graphicFrameMkLst>
            <pc:docMk/>
            <pc:sldMk cId="2336161587" sldId="268"/>
            <ac:graphicFrameMk id="31" creationId="{CFE5E04B-E490-CF7C-FA14-69205D2D3A13}"/>
          </ac:graphicFrameMkLst>
        </pc:graphicFrameChg>
        <pc:cxnChg chg="add del">
          <ac:chgData name="Arijit Mitra" userId="0bf16ff4795366c8" providerId="LiveId" clId="{BAD77869-8F82-4AE3-9125-769377EC0682}" dt="2023-12-21T20:32:37.726" v="970" actId="478"/>
          <ac:cxnSpMkLst>
            <pc:docMk/>
            <pc:sldMk cId="2336161587" sldId="268"/>
            <ac:cxnSpMk id="10" creationId="{D5C4646D-F706-B545-2747-912CD2B1DC4F}"/>
          </ac:cxnSpMkLst>
        </pc:cxnChg>
        <pc:cxnChg chg="add mod">
          <ac:chgData name="Arijit Mitra" userId="0bf16ff4795366c8" providerId="LiveId" clId="{BAD77869-8F82-4AE3-9125-769377EC0682}" dt="2023-12-21T20:37:08.385" v="1050" actId="1582"/>
          <ac:cxnSpMkLst>
            <pc:docMk/>
            <pc:sldMk cId="2336161587" sldId="268"/>
            <ac:cxnSpMk id="26" creationId="{55095916-672E-9553-756F-135C4717B29F}"/>
          </ac:cxnSpMkLst>
        </pc:cxnChg>
        <pc:cxnChg chg="add mod">
          <ac:chgData name="Arijit Mitra" userId="0bf16ff4795366c8" providerId="LiveId" clId="{BAD77869-8F82-4AE3-9125-769377EC0682}" dt="2023-12-21T20:48:29.271" v="1338" actId="1036"/>
          <ac:cxnSpMkLst>
            <pc:docMk/>
            <pc:sldMk cId="2336161587" sldId="268"/>
            <ac:cxnSpMk id="40" creationId="{D208074D-7F60-112B-5EA8-8E9173335CCA}"/>
          </ac:cxnSpMkLst>
        </pc:cxnChg>
        <pc:cxnChg chg="add mod">
          <ac:chgData name="Arijit Mitra" userId="0bf16ff4795366c8" providerId="LiveId" clId="{BAD77869-8F82-4AE3-9125-769377EC0682}" dt="2023-12-21T20:48:13.583" v="1331" actId="14100"/>
          <ac:cxnSpMkLst>
            <pc:docMk/>
            <pc:sldMk cId="2336161587" sldId="268"/>
            <ac:cxnSpMk id="42" creationId="{2451AD4F-A1C7-CA68-87A7-D8675A0DE156}"/>
          </ac:cxnSpMkLst>
        </pc:cxnChg>
        <pc:cxnChg chg="add mod">
          <ac:chgData name="Arijit Mitra" userId="0bf16ff4795366c8" providerId="LiveId" clId="{BAD77869-8F82-4AE3-9125-769377EC0682}" dt="2023-12-21T20:48:29.271" v="1338" actId="1036"/>
          <ac:cxnSpMkLst>
            <pc:docMk/>
            <pc:sldMk cId="2336161587" sldId="268"/>
            <ac:cxnSpMk id="46" creationId="{12673539-9D65-5743-C00C-78E85C35612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F1D0E-D2D6-4581-BEB9-40FBF6D847D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763E-4C62-4EEA-828E-B30BB4AB110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50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763E-4C62-4EEA-828E-B30BB4AB110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00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Style – 15, Colour – 18, Size – 10 = 43 (Individual) But total character length is not more than 36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763E-4C62-4EEA-828E-B30BB4AB110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1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E87-7CEF-3AB6-7E73-DA1054F8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5FC33-DB66-5231-AB5A-71848018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D4E4-2CE3-A51C-7BC9-6AA6040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ED2E-6B83-FD14-9481-5A9FD2C4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37B6-C8B2-900A-9044-8A65059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18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7CE0-41B0-0D3A-28F5-6D7C59C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845C5-0192-7F43-5E15-C806F749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49ED-8EA1-B5E8-8DE4-081CDBF9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5EC5-08E0-B528-A2D8-087EBDE0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5675-B6AF-45FA-76F7-B2790356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3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D7372-78C3-42D9-349E-AB6ED2B9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FBF5-D683-A42F-FAA5-ED891463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80AA-7583-B17C-604A-4850FCAB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F6B8-DB8C-7648-5D8F-6D99DDC5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B98F-3433-98BB-4763-9DCE28C6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1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4783-722B-3ADC-F0CD-4F0C9D28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0018-F350-8470-73C3-F216527F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1283-2E7C-2018-FFB1-ABDF76B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19F9-E33C-52FD-5E16-CF65128A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ABD3-4801-4965-DF3B-61A6CE8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2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9903-06C6-9C1E-3AF0-652401A3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80A2-FAE6-2DCB-1E93-0CC4E3E1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8428-2B90-5916-0A38-38AB42B9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0BE8-5977-127F-55EE-061BFA89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55B8-796D-8C3F-6009-3B0907C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1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469A-EC23-AC29-61F7-FFCD923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7DB-0A52-EA7E-5C1A-B24BA9817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9827A-2FC6-D456-0897-6759A331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D564-8E25-A8DB-1B27-AD9F448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8BE-5F8B-C5ED-9852-7B2C947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6F512-F3A9-E9EF-5559-13A09493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7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5C41-B9C2-92D4-2165-222FCE7D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5A1C-9616-3F57-FF1A-0B4E66AD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4117-7FBD-4A1A-9028-C7AC5D24D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3B26C-BA6F-7719-E372-ACFB5848D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E7CD2-2947-8C1B-D33E-3E655053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84C81-2E19-AD71-E1D6-68E05BD2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379D9-C1DB-E5C9-E19F-A0064EF3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D2AD1-69D4-D177-2827-35790EA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5154-968B-3078-0950-229BAD84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1E959-51C1-99E0-E232-888E7BA0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4159-F1DA-F907-191C-69FE759B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3D03C-37FD-3CEE-77B4-EE8CB205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49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B982A-ABAF-2512-DE72-75C4A61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7E937-AA7D-2A87-C5DB-162F080D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04A26-A580-2B63-EA37-67D351A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7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B865-4122-442D-F5F6-C0035DDA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63FF-2318-14F2-D4A9-0BB65FB9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653A-B8B6-AF61-B982-9D65305F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58D6-3B21-0398-A002-BA0A56AC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9556-59D1-4327-441F-0CC1E8E5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81C2-B739-F76D-E6F2-2CD828E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6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66BC-14F7-478D-6269-398A26E7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A8AE1-AB43-FD0F-21C6-0C4D1487B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678AE-1FEC-DAEC-8192-553709BB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EBB7C-8B69-726A-DF8F-F30B7E63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00883-65E1-4BE5-6B34-DAF58F8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64D66-BFBE-F3CD-D08B-E6F4F5AA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3695F-A564-93F6-12B8-8EBA0F0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0897-09AF-A899-9217-8AA555A6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E6A7-6228-9AD0-E85C-486EDE9B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CE6-CB71-428F-9BB5-405B2EDB368C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3D3B-A46E-5708-C397-D00C11E75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51E5-3243-2E24-0028-E13DC2465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8F3E-9F9C-4DA1-BA58-F6111F4DD3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83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4E4F-9152-65AB-3896-15FA155AE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Application for SAP Transaction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E8C80-56AF-21BA-4664-AF1658AB5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Solution Outline of sales order processing with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1275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Style naming convention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280160"/>
            <a:ext cx="3209544" cy="982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Words meaning connected to product type &amp; material group deleted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465655"/>
            <a:ext cx="3209544" cy="899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Exact description of product type &amp; material group added to style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767351"/>
            <a:ext cx="3209544" cy="15910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 metadata created to identify unnecessary words like “</a:t>
            </a:r>
            <a:r>
              <a:rPr lang="en-IN" dirty="0" err="1"/>
              <a:t>e.s</a:t>
            </a:r>
            <a:r>
              <a:rPr lang="en-IN" dirty="0"/>
              <a:t>.”, “cotton”, “stretch”. This metadata will have user input till 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91572" y="2262706"/>
            <a:ext cx="0" cy="20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91572" y="3364969"/>
            <a:ext cx="0" cy="40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17E84-5489-B924-51DD-7457FC21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7" y="2061806"/>
            <a:ext cx="8061960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Way forward to skip Azure 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06474-B721-A1FA-814B-5D348D92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1225297"/>
            <a:ext cx="4540483" cy="47823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0E59BA-59D2-2116-02AB-07AD1C0A202C}"/>
              </a:ext>
            </a:extLst>
          </p:cNvPr>
          <p:cNvSpPr/>
          <p:nvPr/>
        </p:nvSpPr>
        <p:spPr>
          <a:xfrm>
            <a:off x="6729984" y="561923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 are researching on using AI image processing technique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BB049B-73F6-8DB1-38E1-1DC19A3CEF33}"/>
              </a:ext>
            </a:extLst>
          </p:cNvPr>
          <p:cNvSpPr/>
          <p:nvPr/>
        </p:nvSpPr>
        <p:spPr>
          <a:xfrm>
            <a:off x="6729984" y="1555571"/>
            <a:ext cx="3209544" cy="7935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It will detect required section by boundary box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0FB246-F101-9A3E-8C9E-809939E4418A}"/>
              </a:ext>
            </a:extLst>
          </p:cNvPr>
          <p:cNvSpPr/>
          <p:nvPr/>
        </p:nvSpPr>
        <p:spPr>
          <a:xfrm>
            <a:off x="6729984" y="2797174"/>
            <a:ext cx="3209544" cy="648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the specific section into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03285-4077-3006-1FD1-66A6EFD10C8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334756" y="1225297"/>
            <a:ext cx="0" cy="3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469F80-1A9D-C90F-DBD2-2216C1AF7CC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334756" y="2349118"/>
            <a:ext cx="0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F51CED-217D-0919-FA5C-ABA17BCCC032}"/>
              </a:ext>
            </a:extLst>
          </p:cNvPr>
          <p:cNvSpPr/>
          <p:nvPr/>
        </p:nvSpPr>
        <p:spPr>
          <a:xfrm>
            <a:off x="6729984" y="3781678"/>
            <a:ext cx="3209544" cy="917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whether image looks like a table then apply table boundaries of rows/columns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DDD8CF-8480-B3A7-FDF0-922823C8523F}"/>
              </a:ext>
            </a:extLst>
          </p:cNvPr>
          <p:cNvSpPr/>
          <p:nvPr/>
        </p:nvSpPr>
        <p:spPr>
          <a:xfrm>
            <a:off x="6729984" y="5035042"/>
            <a:ext cx="3209544" cy="917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text of every cell with OCR Python library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5B2F1F-455C-9615-896A-0335B3750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8334756" y="3445507"/>
            <a:ext cx="0" cy="33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98A055-F4B3-E295-563A-E5A0CA25E06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334756" y="4698871"/>
            <a:ext cx="0" cy="33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6A33193-A0C2-031D-3546-2547C3DDB89F}"/>
              </a:ext>
            </a:extLst>
          </p:cNvPr>
          <p:cNvCxnSpPr>
            <a:stCxn id="14" idx="3"/>
            <a:endCxn id="24" idx="3"/>
          </p:cNvCxnSpPr>
          <p:nvPr/>
        </p:nvCxnSpPr>
        <p:spPr>
          <a:xfrm>
            <a:off x="9939528" y="3121341"/>
            <a:ext cx="12700" cy="23722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7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40535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988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The STRAUSS 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8E6D2-24CF-6498-EE5C-474B3267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932689"/>
            <a:ext cx="4540483" cy="47823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CF3B39-084D-6824-8C7D-E3AFA2AA2A82}"/>
              </a:ext>
            </a:extLst>
          </p:cNvPr>
          <p:cNvSpPr/>
          <p:nvPr/>
        </p:nvSpPr>
        <p:spPr>
          <a:xfrm>
            <a:off x="6940296" y="1554480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Takes PO (PDF) as inputs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15B427-786E-1474-1DAA-92800C3EAF78}"/>
              </a:ext>
            </a:extLst>
          </p:cNvPr>
          <p:cNvSpPr/>
          <p:nvPr/>
        </p:nvSpPr>
        <p:spPr>
          <a:xfrm>
            <a:off x="6940296" y="2467990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Saves in the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E1C82A-10A0-ECE5-9C01-75789264EFB4}"/>
              </a:ext>
            </a:extLst>
          </p:cNvPr>
          <p:cNvSpPr/>
          <p:nvPr/>
        </p:nvSpPr>
        <p:spPr>
          <a:xfrm>
            <a:off x="6940296" y="3296869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Python Camelot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1B3537-0E4D-70BC-D811-5A624CBB6CA4}"/>
              </a:ext>
            </a:extLst>
          </p:cNvPr>
          <p:cNvSpPr/>
          <p:nvPr/>
        </p:nvSpPr>
        <p:spPr>
          <a:xfrm>
            <a:off x="6940296" y="4290517"/>
            <a:ext cx="3209544" cy="510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texts &amp; tables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35B2B2-56BF-685B-AED4-8EFF39A57F45}"/>
              </a:ext>
            </a:extLst>
          </p:cNvPr>
          <p:cNvSpPr/>
          <p:nvPr/>
        </p:nvSpPr>
        <p:spPr>
          <a:xfrm>
            <a:off x="6940296" y="5130874"/>
            <a:ext cx="3209544" cy="510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Provides extract as JSON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89E26D-22E2-7C70-A92F-841C9ED434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545068" y="1984248"/>
            <a:ext cx="0" cy="4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EA424A-59D5-2AC9-A747-DBF0AB52EE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545068" y="2897758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1E180-97B9-300C-CC6D-1F6C889B2B1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45068" y="3960243"/>
            <a:ext cx="0" cy="3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40013-FA74-D180-A15F-EEA969E841A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45068" y="4800600"/>
            <a:ext cx="0" cy="3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The Raw Extract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B0587-B705-4688-06FE-C74599E3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2336659"/>
            <a:ext cx="7791850" cy="175269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9B11D7-C704-99A4-ECCB-1EC3BF1025B0}"/>
              </a:ext>
            </a:extLst>
          </p:cNvPr>
          <p:cNvSpPr/>
          <p:nvPr/>
        </p:nvSpPr>
        <p:spPr>
          <a:xfrm>
            <a:off x="8595360" y="2148840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JSON file into excel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5AEB90-D903-6203-67DA-322F50FA688F}"/>
              </a:ext>
            </a:extLst>
          </p:cNvPr>
          <p:cNvSpPr/>
          <p:nvPr/>
        </p:nvSpPr>
        <p:spPr>
          <a:xfrm>
            <a:off x="8595360" y="3062350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Style, colour &amp; size in 1 column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E25AE6-CA53-4CFC-110C-E496FB8A0AE9}"/>
              </a:ext>
            </a:extLst>
          </p:cNvPr>
          <p:cNvSpPr/>
          <p:nvPr/>
        </p:nvSpPr>
        <p:spPr>
          <a:xfrm>
            <a:off x="8595360" y="3891229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 them into separate columns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93DF3-837A-26E9-1BC3-FD88A0AE852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0200132" y="2578608"/>
            <a:ext cx="0" cy="4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230511-72B1-4D67-FE01-9E53AE703F73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200132" y="3492118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2DA708E-3DFA-F803-6DC2-860B8291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4814316"/>
            <a:ext cx="11837008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The styles having pack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A126EC-3EC1-78FD-E780-1C70132F7549}"/>
              </a:ext>
            </a:extLst>
          </p:cNvPr>
          <p:cNvGrpSpPr/>
          <p:nvPr/>
        </p:nvGrpSpPr>
        <p:grpSpPr>
          <a:xfrm>
            <a:off x="135714" y="1769364"/>
            <a:ext cx="8340774" cy="2569934"/>
            <a:chOff x="135714" y="1769364"/>
            <a:chExt cx="11837008" cy="25699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52D631-409C-0E6F-E687-9053A0DD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14" y="1769364"/>
              <a:ext cx="11837008" cy="7493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991EA6-016E-619C-FBE1-CB3E94C4B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14" y="2660880"/>
              <a:ext cx="11837008" cy="9144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7CF1AD-0410-8B5B-45B8-847E6B715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14" y="3799520"/>
              <a:ext cx="11773505" cy="539778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832938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for styles having pack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746448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the number of the pack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575327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Copy them into new rows while segregating colours by ‘+’ 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291572" y="2262706"/>
            <a:ext cx="0" cy="4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291572" y="3176216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6BA8E-7F82-C896-FBD3-A827E15C6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5178779"/>
            <a:ext cx="7969660" cy="105415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5EE80-FB85-5510-B672-0D27E7FD868F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>
            <a:off x="4283728" y="4339298"/>
            <a:ext cx="2854" cy="83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2CE6A1-BB66-8D5E-DB37-213938CAB585}"/>
              </a:ext>
            </a:extLst>
          </p:cNvPr>
          <p:cNvSpPr/>
          <p:nvPr/>
        </p:nvSpPr>
        <p:spPr>
          <a:xfrm>
            <a:off x="5230368" y="3575327"/>
            <a:ext cx="265176" cy="91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2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Find unique style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832938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Unique style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746448"/>
            <a:ext cx="3209544" cy="429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Understand how many styles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575327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common use of strings in different 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291572" y="2262706"/>
            <a:ext cx="0" cy="4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291572" y="3176216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CADB9-6FD9-2FBA-5ED6-BBC1E82F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" y="1518781"/>
            <a:ext cx="8122067" cy="331487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AFF7E5-8A89-F984-749F-DEC39CB3A716}"/>
              </a:ext>
            </a:extLst>
          </p:cNvPr>
          <p:cNvSpPr/>
          <p:nvPr/>
        </p:nvSpPr>
        <p:spPr>
          <a:xfrm>
            <a:off x="8686800" y="4637812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common use of strings in different 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EEC74-2BE9-935B-D251-16A943D550E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291572" y="4238701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1311EE-04DE-7A89-5919-A8D8EAAB510E}"/>
              </a:ext>
            </a:extLst>
          </p:cNvPr>
          <p:cNvSpPr txBox="1"/>
          <p:nvPr/>
        </p:nvSpPr>
        <p:spPr>
          <a:xfrm>
            <a:off x="5833872" y="5930641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are researching if different string with same meaning used. Such as Children &amp; Kids</a:t>
            </a:r>
          </a:p>
        </p:txBody>
      </p:sp>
    </p:spTree>
    <p:extLst>
      <p:ext uri="{BB962C8B-B14F-4D97-AF65-F5344CB8AC3E}">
        <p14:creationId xmlns:p14="http://schemas.microsoft.com/office/powerpoint/2010/main" val="31642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Determine Material Group &amp; Product 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658570"/>
            <a:ext cx="3209544" cy="60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Metadata of Material Group &amp; Product 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551177"/>
            <a:ext cx="3209544" cy="731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 every word of style string in the metadata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575327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the best possible match and map 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91572" y="2262706"/>
            <a:ext cx="0" cy="2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91572" y="3282673"/>
            <a:ext cx="0" cy="29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AFF7E5-8A89-F984-749F-DEC39CB3A716}"/>
              </a:ext>
            </a:extLst>
          </p:cNvPr>
          <p:cNvSpPr/>
          <p:nvPr/>
        </p:nvSpPr>
        <p:spPr>
          <a:xfrm>
            <a:off x="8686800" y="4637812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 no product type mentioned, considering it as MEN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EEC74-2BE9-935B-D251-16A943D550E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291572" y="4238701"/>
            <a:ext cx="0" cy="3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9F2C67-5600-DE70-EE5C-7934631C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" y="1658570"/>
            <a:ext cx="8368698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Reading </a:t>
            </a:r>
            <a:r>
              <a:rPr lang="en-IN" sz="2400" dirty="0" err="1"/>
              <a:t>techpack</a:t>
            </a:r>
            <a:r>
              <a:rPr lang="en-IN" sz="2400" dirty="0"/>
              <a:t> – 2</a:t>
            </a:r>
            <a:r>
              <a:rPr lang="en-IN" sz="2400" baseline="30000" dirty="0"/>
              <a:t>nd</a:t>
            </a:r>
            <a:r>
              <a:rPr lang="en-IN" sz="2400" dirty="0"/>
              <a:t> PDF </a:t>
            </a:r>
            <a:r>
              <a:rPr lang="en-IN" sz="2400"/>
              <a:t>as input</a:t>
            </a: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658570"/>
            <a:ext cx="3209544" cy="60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 PDF as input and AI to detect colours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465655"/>
            <a:ext cx="3209544" cy="899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Cut the PDF section into image by using image processing method of bounding box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767351"/>
            <a:ext cx="3209544" cy="66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colour combinations mentioned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91572" y="2262706"/>
            <a:ext cx="0" cy="20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91572" y="3364969"/>
            <a:ext cx="0" cy="40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35EF292-190C-89FD-7C8F-97086419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6" y="1361824"/>
            <a:ext cx="5003356" cy="5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Detail out the Colour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658570"/>
            <a:ext cx="3209544" cy="60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 every abbreviation of the colour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465655"/>
            <a:ext cx="3209544" cy="899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 fuzzy matching to map the colours from Tech Pack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767350"/>
            <a:ext cx="3209544" cy="224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 not matched, we will check after matching all that if every side 1 abbreviation and 1 unmatched colour is there. If yes, we will consider it as matched. Else we will keep the abbreviation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91572" y="2262706"/>
            <a:ext cx="0" cy="20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91572" y="3364969"/>
            <a:ext cx="0" cy="40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DA1B48E-08B4-103B-1D7D-5BA7D4DC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" y="1960638"/>
            <a:ext cx="8176007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252-7252-5D3F-E955-FDF6CDE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19711"/>
            <a:ext cx="10515600" cy="851027"/>
          </a:xfrm>
        </p:spPr>
        <p:txBody>
          <a:bodyPr>
            <a:normAutofit/>
          </a:bodyPr>
          <a:lstStyle/>
          <a:p>
            <a:r>
              <a:rPr lang="en-IN" sz="2400" dirty="0"/>
              <a:t>Detail out the Colour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2F91-A341-D8E2-9AEE-FF482B8D4EF6}"/>
              </a:ext>
            </a:extLst>
          </p:cNvPr>
          <p:cNvSpPr/>
          <p:nvPr/>
        </p:nvSpPr>
        <p:spPr>
          <a:xfrm>
            <a:off x="8686800" y="1658570"/>
            <a:ext cx="3209544" cy="60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SAP allows 16 characters in Colour &amp; Size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AEAFD-CD15-A3C7-444E-2576CD388971}"/>
              </a:ext>
            </a:extLst>
          </p:cNvPr>
          <p:cNvSpPr/>
          <p:nvPr/>
        </p:nvSpPr>
        <p:spPr>
          <a:xfrm>
            <a:off x="8686800" y="2465655"/>
            <a:ext cx="3209544" cy="899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 Kept 16 characters in colour and 8 in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196F1-BCEB-E47C-8568-F3E9A0812BE3}"/>
              </a:ext>
            </a:extLst>
          </p:cNvPr>
          <p:cNvSpPr/>
          <p:nvPr/>
        </p:nvSpPr>
        <p:spPr>
          <a:xfrm>
            <a:off x="8686800" y="3767350"/>
            <a:ext cx="3209544" cy="224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colour code shortening done through skipping vowels from right hand side. If still we don’t match it 16 char, we truncate every string the best possible length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570AE-AEF4-77F6-8769-65A4ACC360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91572" y="2262706"/>
            <a:ext cx="0" cy="20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7A4B-4D3C-1B6E-6D38-8698819588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91572" y="3364969"/>
            <a:ext cx="0" cy="40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DA1B48E-08B4-103B-1D7D-5BA7D4DC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" y="1960638"/>
            <a:ext cx="8176007" cy="1111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7D65F-86BA-543E-909B-EAF9AA255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544"/>
          <a:stretch/>
        </p:blipFill>
        <p:spPr>
          <a:xfrm>
            <a:off x="295656" y="3639529"/>
            <a:ext cx="8175999" cy="116846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D4058AC-D478-2249-EC26-A7CBDEAFD9A8}"/>
              </a:ext>
            </a:extLst>
          </p:cNvPr>
          <p:cNvCxnSpPr/>
          <p:nvPr/>
        </p:nvCxnSpPr>
        <p:spPr>
          <a:xfrm>
            <a:off x="6611112" y="3071945"/>
            <a:ext cx="704088" cy="521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4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450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 Application for SAP Transaction</vt:lpstr>
      <vt:lpstr>The STRAUSS PO</vt:lpstr>
      <vt:lpstr>The Raw Extract</vt:lpstr>
      <vt:lpstr>The styles having pack</vt:lpstr>
      <vt:lpstr>Find unique style</vt:lpstr>
      <vt:lpstr>Determine Material Group &amp; Product Type</vt:lpstr>
      <vt:lpstr>Reading techpack – 2nd PDF as input</vt:lpstr>
      <vt:lpstr>Detail out the Colour</vt:lpstr>
      <vt:lpstr>Detail out the Colour</vt:lpstr>
      <vt:lpstr>Style naming convention</vt:lpstr>
      <vt:lpstr>Way forward to skip Azure cost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Costing during sales negotiation</dc:title>
  <dc:creator>Arijit Mitra</dc:creator>
  <cp:lastModifiedBy>Arijit Mitra</cp:lastModifiedBy>
  <cp:revision>1</cp:revision>
  <dcterms:created xsi:type="dcterms:W3CDTF">2023-11-09T14:58:40Z</dcterms:created>
  <dcterms:modified xsi:type="dcterms:W3CDTF">2024-06-04T10:57:17Z</dcterms:modified>
</cp:coreProperties>
</file>