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36" r:id="rId2"/>
  </p:sldMasterIdLst>
  <p:sldIdLst>
    <p:sldId id="256" r:id="rId3"/>
    <p:sldId id="274" r:id="rId4"/>
    <p:sldId id="272" r:id="rId5"/>
    <p:sldId id="257" r:id="rId6"/>
    <p:sldId id="261" r:id="rId7"/>
    <p:sldId id="258" r:id="rId8"/>
    <p:sldId id="260" r:id="rId9"/>
    <p:sldId id="259" r:id="rId10"/>
    <p:sldId id="262" r:id="rId11"/>
    <p:sldId id="267" r:id="rId12"/>
    <p:sldId id="266" r:id="rId13"/>
    <p:sldId id="268" r:id="rId14"/>
    <p:sldId id="264" r:id="rId15"/>
    <p:sldId id="269" r:id="rId16"/>
    <p:sldId id="275" r:id="rId17"/>
    <p:sldId id="270" r:id="rId18"/>
    <p:sldId id="271"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950800" y="1426467"/>
            <a:ext cx="6241200" cy="3232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67"/>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1" name="Google Shape;11;p2"/>
          <p:cNvSpPr txBox="1">
            <a:spLocks noGrp="1"/>
          </p:cNvSpPr>
          <p:nvPr>
            <p:ph type="subTitle" idx="1"/>
          </p:nvPr>
        </p:nvSpPr>
        <p:spPr>
          <a:xfrm>
            <a:off x="950800" y="4889133"/>
            <a:ext cx="4539200" cy="542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200"/>
              <a:buNone/>
              <a:defRPr sz="1867">
                <a:solidFill>
                  <a:schemeClr val="dk1"/>
                </a:solidFill>
              </a:defRPr>
            </a:lvl1pPr>
            <a:lvl2pPr lvl="1" algn="ctr">
              <a:lnSpc>
                <a:spcPct val="100000"/>
              </a:lnSpc>
              <a:spcBef>
                <a:spcPts val="0"/>
              </a:spcBef>
              <a:spcAft>
                <a:spcPts val="0"/>
              </a:spcAft>
              <a:buClr>
                <a:schemeClr val="dk1"/>
              </a:buClr>
              <a:buSzPts val="1800"/>
              <a:buNone/>
              <a:defRPr sz="2400">
                <a:solidFill>
                  <a:schemeClr val="dk1"/>
                </a:solidFill>
              </a:defRPr>
            </a:lvl2pPr>
            <a:lvl3pPr lvl="2" algn="ctr">
              <a:lnSpc>
                <a:spcPct val="100000"/>
              </a:lnSpc>
              <a:spcBef>
                <a:spcPts val="0"/>
              </a:spcBef>
              <a:spcAft>
                <a:spcPts val="0"/>
              </a:spcAft>
              <a:buClr>
                <a:schemeClr val="dk1"/>
              </a:buClr>
              <a:buSzPts val="1800"/>
              <a:buNone/>
              <a:defRPr sz="2400">
                <a:solidFill>
                  <a:schemeClr val="dk1"/>
                </a:solidFill>
              </a:defRPr>
            </a:lvl3pPr>
            <a:lvl4pPr lvl="3" algn="ctr">
              <a:lnSpc>
                <a:spcPct val="100000"/>
              </a:lnSpc>
              <a:spcBef>
                <a:spcPts val="0"/>
              </a:spcBef>
              <a:spcAft>
                <a:spcPts val="0"/>
              </a:spcAft>
              <a:buClr>
                <a:schemeClr val="dk1"/>
              </a:buClr>
              <a:buSzPts val="1800"/>
              <a:buNone/>
              <a:defRPr sz="2400">
                <a:solidFill>
                  <a:schemeClr val="dk1"/>
                </a:solidFill>
              </a:defRPr>
            </a:lvl4pPr>
            <a:lvl5pPr lvl="4" algn="ctr">
              <a:lnSpc>
                <a:spcPct val="100000"/>
              </a:lnSpc>
              <a:spcBef>
                <a:spcPts val="0"/>
              </a:spcBef>
              <a:spcAft>
                <a:spcPts val="0"/>
              </a:spcAft>
              <a:buClr>
                <a:schemeClr val="dk1"/>
              </a:buClr>
              <a:buSzPts val="1800"/>
              <a:buNone/>
              <a:defRPr sz="2400">
                <a:solidFill>
                  <a:schemeClr val="dk1"/>
                </a:solidFill>
              </a:defRPr>
            </a:lvl5pPr>
            <a:lvl6pPr lvl="5" algn="ctr">
              <a:lnSpc>
                <a:spcPct val="100000"/>
              </a:lnSpc>
              <a:spcBef>
                <a:spcPts val="0"/>
              </a:spcBef>
              <a:spcAft>
                <a:spcPts val="0"/>
              </a:spcAft>
              <a:buClr>
                <a:schemeClr val="dk1"/>
              </a:buClr>
              <a:buSzPts val="1800"/>
              <a:buNone/>
              <a:defRPr sz="2400">
                <a:solidFill>
                  <a:schemeClr val="dk1"/>
                </a:solidFill>
              </a:defRPr>
            </a:lvl6pPr>
            <a:lvl7pPr lvl="6" algn="ctr">
              <a:lnSpc>
                <a:spcPct val="100000"/>
              </a:lnSpc>
              <a:spcBef>
                <a:spcPts val="0"/>
              </a:spcBef>
              <a:spcAft>
                <a:spcPts val="0"/>
              </a:spcAft>
              <a:buClr>
                <a:schemeClr val="dk1"/>
              </a:buClr>
              <a:buSzPts val="1800"/>
              <a:buNone/>
              <a:defRPr sz="2400">
                <a:solidFill>
                  <a:schemeClr val="dk1"/>
                </a:solidFill>
              </a:defRPr>
            </a:lvl7pPr>
            <a:lvl8pPr lvl="7" algn="ctr">
              <a:lnSpc>
                <a:spcPct val="100000"/>
              </a:lnSpc>
              <a:spcBef>
                <a:spcPts val="0"/>
              </a:spcBef>
              <a:spcAft>
                <a:spcPts val="0"/>
              </a:spcAft>
              <a:buClr>
                <a:schemeClr val="dk1"/>
              </a:buClr>
              <a:buSzPts val="1800"/>
              <a:buNone/>
              <a:defRPr sz="2400">
                <a:solidFill>
                  <a:schemeClr val="dk1"/>
                </a:solidFill>
              </a:defRPr>
            </a:lvl8pPr>
            <a:lvl9pPr lvl="8" algn="ctr">
              <a:lnSpc>
                <a:spcPct val="100000"/>
              </a:lnSpc>
              <a:spcBef>
                <a:spcPts val="0"/>
              </a:spcBef>
              <a:spcAft>
                <a:spcPts val="0"/>
              </a:spcAft>
              <a:buClr>
                <a:schemeClr val="dk1"/>
              </a:buClr>
              <a:buSzPts val="1800"/>
              <a:buNone/>
              <a:defRPr sz="2400">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171229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94"/>
        <p:cNvGrpSpPr/>
        <p:nvPr/>
      </p:nvGrpSpPr>
      <p:grpSpPr>
        <a:xfrm>
          <a:off x="0" y="0"/>
          <a:ext cx="0" cy="0"/>
          <a:chOff x="0" y="0"/>
          <a:chExt cx="0" cy="0"/>
        </a:xfrm>
      </p:grpSpPr>
    </p:spTree>
    <p:extLst>
      <p:ext uri="{BB962C8B-B14F-4D97-AF65-F5344CB8AC3E}">
        <p14:creationId xmlns:p14="http://schemas.microsoft.com/office/powerpoint/2010/main" val="260768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5"/>
        <p:cNvGrpSpPr/>
        <p:nvPr/>
      </p:nvGrpSpPr>
      <p:grpSpPr>
        <a:xfrm>
          <a:off x="0" y="0"/>
          <a:ext cx="0" cy="0"/>
          <a:chOff x="0" y="0"/>
          <a:chExt cx="0" cy="0"/>
        </a:xfrm>
      </p:grpSpPr>
      <p:sp>
        <p:nvSpPr>
          <p:cNvPr id="96" name="Google Shape;96;p13"/>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3"/>
          <p:cNvSpPr txBox="1">
            <a:spLocks noGrp="1"/>
          </p:cNvSpPr>
          <p:nvPr>
            <p:ph type="title"/>
          </p:nvPr>
        </p:nvSpPr>
        <p:spPr>
          <a:xfrm>
            <a:off x="960000" y="7192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r>
              <a:rPr lang="en-US"/>
              <a:t>Click to edit Master title style</a:t>
            </a:r>
            <a:endParaRPr/>
          </a:p>
        </p:txBody>
      </p:sp>
      <p:sp>
        <p:nvSpPr>
          <p:cNvPr id="98" name="Google Shape;98;p13"/>
          <p:cNvSpPr txBox="1">
            <a:spLocks noGrp="1"/>
          </p:cNvSpPr>
          <p:nvPr>
            <p:ph type="title" idx="2" hasCustomPrompt="1"/>
          </p:nvPr>
        </p:nvSpPr>
        <p:spPr>
          <a:xfrm>
            <a:off x="960000" y="1782333"/>
            <a:ext cx="1208800" cy="703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99" name="Google Shape;99;p13"/>
          <p:cNvSpPr txBox="1">
            <a:spLocks noGrp="1"/>
          </p:cNvSpPr>
          <p:nvPr>
            <p:ph type="title" idx="3" hasCustomPrompt="1"/>
          </p:nvPr>
        </p:nvSpPr>
        <p:spPr>
          <a:xfrm>
            <a:off x="960000" y="3256967"/>
            <a:ext cx="1208800" cy="703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00" name="Google Shape;100;p13"/>
          <p:cNvSpPr txBox="1">
            <a:spLocks noGrp="1"/>
          </p:cNvSpPr>
          <p:nvPr>
            <p:ph type="title" idx="4" hasCustomPrompt="1"/>
          </p:nvPr>
        </p:nvSpPr>
        <p:spPr>
          <a:xfrm>
            <a:off x="5406133" y="1782333"/>
            <a:ext cx="1208800" cy="703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01" name="Google Shape;101;p13"/>
          <p:cNvSpPr txBox="1">
            <a:spLocks noGrp="1"/>
          </p:cNvSpPr>
          <p:nvPr>
            <p:ph type="title" idx="5" hasCustomPrompt="1"/>
          </p:nvPr>
        </p:nvSpPr>
        <p:spPr>
          <a:xfrm>
            <a:off x="5406133" y="3256967"/>
            <a:ext cx="1208800" cy="703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02" name="Google Shape;102;p13"/>
          <p:cNvSpPr txBox="1">
            <a:spLocks noGrp="1"/>
          </p:cNvSpPr>
          <p:nvPr>
            <p:ph type="subTitle" idx="1"/>
          </p:nvPr>
        </p:nvSpPr>
        <p:spPr>
          <a:xfrm>
            <a:off x="960000" y="2485933"/>
            <a:ext cx="3827600" cy="7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Bebas Neue"/>
              <a:buNone/>
              <a:defRPr sz="2267" b="1">
                <a:solidFill>
                  <a:schemeClr val="dk1"/>
                </a:solidFill>
                <a:latin typeface="Chonburi"/>
                <a:ea typeface="Chonburi"/>
                <a:cs typeface="Chonburi"/>
                <a:sym typeface="Chonburi"/>
              </a:defRPr>
            </a:lvl1pPr>
            <a:lvl2pPr lvl="1"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103" name="Google Shape;103;p13"/>
          <p:cNvSpPr txBox="1">
            <a:spLocks noGrp="1"/>
          </p:cNvSpPr>
          <p:nvPr>
            <p:ph type="subTitle" idx="6"/>
          </p:nvPr>
        </p:nvSpPr>
        <p:spPr>
          <a:xfrm>
            <a:off x="5398733" y="2485933"/>
            <a:ext cx="3827600" cy="7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Bebas Neue"/>
              <a:buNone/>
              <a:defRPr sz="2267" b="1">
                <a:solidFill>
                  <a:schemeClr val="dk1"/>
                </a:solidFill>
                <a:latin typeface="Chonburi"/>
                <a:ea typeface="Chonburi"/>
                <a:cs typeface="Chonburi"/>
                <a:sym typeface="Chonburi"/>
              </a:defRPr>
            </a:lvl1pPr>
            <a:lvl2pPr lvl="1"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104" name="Google Shape;104;p13"/>
          <p:cNvSpPr txBox="1">
            <a:spLocks noGrp="1"/>
          </p:cNvSpPr>
          <p:nvPr>
            <p:ph type="subTitle" idx="7"/>
          </p:nvPr>
        </p:nvSpPr>
        <p:spPr>
          <a:xfrm>
            <a:off x="960000" y="3960567"/>
            <a:ext cx="3827600" cy="7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Bebas Neue"/>
              <a:buNone/>
              <a:defRPr sz="2267" b="1">
                <a:solidFill>
                  <a:schemeClr val="dk1"/>
                </a:solidFill>
                <a:latin typeface="Chonburi"/>
                <a:ea typeface="Chonburi"/>
                <a:cs typeface="Chonburi"/>
                <a:sym typeface="Chonburi"/>
              </a:defRPr>
            </a:lvl1pPr>
            <a:lvl2pPr lvl="1"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105" name="Google Shape;105;p13"/>
          <p:cNvSpPr txBox="1">
            <a:spLocks noGrp="1"/>
          </p:cNvSpPr>
          <p:nvPr>
            <p:ph type="subTitle" idx="8"/>
          </p:nvPr>
        </p:nvSpPr>
        <p:spPr>
          <a:xfrm>
            <a:off x="5398733" y="3960567"/>
            <a:ext cx="3827600" cy="7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Bebas Neue"/>
              <a:buNone/>
              <a:defRPr sz="2267" b="1">
                <a:solidFill>
                  <a:schemeClr val="dk1"/>
                </a:solidFill>
                <a:latin typeface="Chonburi"/>
                <a:ea typeface="Chonburi"/>
                <a:cs typeface="Chonburi"/>
                <a:sym typeface="Chonburi"/>
              </a:defRPr>
            </a:lvl1pPr>
            <a:lvl2pPr lvl="1"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106" name="Google Shape;106;p13"/>
          <p:cNvSpPr txBox="1">
            <a:spLocks noGrp="1"/>
          </p:cNvSpPr>
          <p:nvPr>
            <p:ph type="title" idx="9" hasCustomPrompt="1"/>
          </p:nvPr>
        </p:nvSpPr>
        <p:spPr>
          <a:xfrm>
            <a:off x="960000" y="4731600"/>
            <a:ext cx="1208800" cy="703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07" name="Google Shape;107;p13"/>
          <p:cNvSpPr txBox="1">
            <a:spLocks noGrp="1"/>
          </p:cNvSpPr>
          <p:nvPr>
            <p:ph type="title" idx="13" hasCustomPrompt="1"/>
          </p:nvPr>
        </p:nvSpPr>
        <p:spPr>
          <a:xfrm>
            <a:off x="5406133" y="4731600"/>
            <a:ext cx="1208800" cy="703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08" name="Google Shape;108;p13"/>
          <p:cNvSpPr txBox="1">
            <a:spLocks noGrp="1"/>
          </p:cNvSpPr>
          <p:nvPr>
            <p:ph type="subTitle" idx="14"/>
          </p:nvPr>
        </p:nvSpPr>
        <p:spPr>
          <a:xfrm>
            <a:off x="960000" y="5435200"/>
            <a:ext cx="3827600" cy="7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Bebas Neue"/>
              <a:buNone/>
              <a:defRPr sz="2267" b="1">
                <a:solidFill>
                  <a:schemeClr val="dk1"/>
                </a:solidFill>
                <a:latin typeface="Chonburi"/>
                <a:ea typeface="Chonburi"/>
                <a:cs typeface="Chonburi"/>
                <a:sym typeface="Chonburi"/>
              </a:defRPr>
            </a:lvl1pPr>
            <a:lvl2pPr lvl="1"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109" name="Google Shape;109;p13"/>
          <p:cNvSpPr txBox="1">
            <a:spLocks noGrp="1"/>
          </p:cNvSpPr>
          <p:nvPr>
            <p:ph type="subTitle" idx="15"/>
          </p:nvPr>
        </p:nvSpPr>
        <p:spPr>
          <a:xfrm>
            <a:off x="5398733" y="5435200"/>
            <a:ext cx="3827600" cy="7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Bebas Neue"/>
              <a:buNone/>
              <a:defRPr sz="2267" b="1">
                <a:solidFill>
                  <a:schemeClr val="dk1"/>
                </a:solidFill>
                <a:latin typeface="Chonburi"/>
                <a:ea typeface="Chonburi"/>
                <a:cs typeface="Chonburi"/>
                <a:sym typeface="Chonburi"/>
              </a:defRPr>
            </a:lvl1pPr>
            <a:lvl2pPr lvl="1"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660818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10"/>
        <p:cNvGrpSpPr/>
        <p:nvPr/>
      </p:nvGrpSpPr>
      <p:grpSpPr>
        <a:xfrm>
          <a:off x="0" y="0"/>
          <a:ext cx="0" cy="0"/>
          <a:chOff x="0" y="0"/>
          <a:chExt cx="0" cy="0"/>
        </a:xfrm>
      </p:grpSpPr>
      <p:sp>
        <p:nvSpPr>
          <p:cNvPr id="111" name="Google Shape;111;p14"/>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14"/>
          <p:cNvSpPr/>
          <p:nvPr/>
        </p:nvSpPr>
        <p:spPr>
          <a:xfrm>
            <a:off x="11241213" y="5745153"/>
            <a:ext cx="455567" cy="1112840"/>
          </a:xfrm>
          <a:custGeom>
            <a:avLst/>
            <a:gdLst/>
            <a:ahLst/>
            <a:cxnLst/>
            <a:rect l="l" t="t" r="r" b="b"/>
            <a:pathLst>
              <a:path w="2418" h="5907" extrusionOk="0">
                <a:moveTo>
                  <a:pt x="1419" y="0"/>
                </a:moveTo>
                <a:lnTo>
                  <a:pt x="1249" y="1874"/>
                </a:lnTo>
                <a:lnTo>
                  <a:pt x="1017" y="1223"/>
                </a:lnTo>
                <a:lnTo>
                  <a:pt x="1062" y="2061"/>
                </a:lnTo>
                <a:lnTo>
                  <a:pt x="411" y="143"/>
                </a:lnTo>
                <a:lnTo>
                  <a:pt x="723" y="2543"/>
                </a:lnTo>
                <a:lnTo>
                  <a:pt x="268" y="2204"/>
                </a:lnTo>
                <a:lnTo>
                  <a:pt x="536" y="2641"/>
                </a:lnTo>
                <a:lnTo>
                  <a:pt x="197" y="2400"/>
                </a:lnTo>
                <a:lnTo>
                  <a:pt x="197" y="2400"/>
                </a:lnTo>
                <a:lnTo>
                  <a:pt x="473" y="3203"/>
                </a:lnTo>
                <a:lnTo>
                  <a:pt x="45" y="3203"/>
                </a:lnTo>
                <a:cubicBezTo>
                  <a:pt x="18" y="3203"/>
                  <a:pt x="0" y="3230"/>
                  <a:pt x="0" y="3265"/>
                </a:cubicBezTo>
                <a:lnTo>
                  <a:pt x="402" y="5861"/>
                </a:lnTo>
                <a:cubicBezTo>
                  <a:pt x="411" y="5888"/>
                  <a:pt x="429" y="5906"/>
                  <a:pt x="455" y="5906"/>
                </a:cubicBezTo>
                <a:lnTo>
                  <a:pt x="1963" y="5906"/>
                </a:lnTo>
                <a:cubicBezTo>
                  <a:pt x="1990" y="5906"/>
                  <a:pt x="2008" y="5888"/>
                  <a:pt x="2016" y="5861"/>
                </a:cubicBezTo>
                <a:lnTo>
                  <a:pt x="2418" y="3265"/>
                </a:lnTo>
                <a:cubicBezTo>
                  <a:pt x="2418" y="3257"/>
                  <a:pt x="2418" y="3257"/>
                  <a:pt x="2418" y="3257"/>
                </a:cubicBezTo>
                <a:cubicBezTo>
                  <a:pt x="2418" y="3221"/>
                  <a:pt x="2391" y="3203"/>
                  <a:pt x="2364" y="3203"/>
                </a:cubicBezTo>
                <a:lnTo>
                  <a:pt x="2079" y="3203"/>
                </a:lnTo>
                <a:lnTo>
                  <a:pt x="2355" y="2445"/>
                </a:lnTo>
                <a:lnTo>
                  <a:pt x="2355" y="2445"/>
                </a:lnTo>
                <a:lnTo>
                  <a:pt x="2168" y="2659"/>
                </a:lnTo>
                <a:lnTo>
                  <a:pt x="2168" y="2329"/>
                </a:lnTo>
                <a:lnTo>
                  <a:pt x="1758" y="2953"/>
                </a:lnTo>
                <a:lnTo>
                  <a:pt x="2115" y="714"/>
                </a:lnTo>
                <a:lnTo>
                  <a:pt x="1642" y="1945"/>
                </a:lnTo>
                <a:lnTo>
                  <a:pt x="1588" y="866"/>
                </a:lnTo>
                <a:lnTo>
                  <a:pt x="1517" y="1223"/>
                </a:lnTo>
                <a:lnTo>
                  <a:pt x="141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4"/>
          <p:cNvSpPr txBox="1">
            <a:spLocks noGrp="1"/>
          </p:cNvSpPr>
          <p:nvPr>
            <p:ph type="title"/>
          </p:nvPr>
        </p:nvSpPr>
        <p:spPr>
          <a:xfrm>
            <a:off x="5509600" y="1785833"/>
            <a:ext cx="5731600" cy="1275600"/>
          </a:xfrm>
          <a:prstGeom prst="rect">
            <a:avLst/>
          </a:prstGeom>
        </p:spPr>
        <p:txBody>
          <a:bodyPr spcFirstLastPara="1" wrap="square" lIns="91425" tIns="91425" rIns="91425" bIns="91425" anchor="b"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r>
              <a:rPr lang="en-US"/>
              <a:t>Click to edit Master title style</a:t>
            </a:r>
            <a:endParaRPr/>
          </a:p>
        </p:txBody>
      </p:sp>
      <p:sp>
        <p:nvSpPr>
          <p:cNvPr id="114" name="Google Shape;114;p14"/>
          <p:cNvSpPr txBox="1">
            <a:spLocks noGrp="1"/>
          </p:cNvSpPr>
          <p:nvPr>
            <p:ph type="subTitle" idx="1"/>
          </p:nvPr>
        </p:nvSpPr>
        <p:spPr>
          <a:xfrm>
            <a:off x="5509600" y="3061600"/>
            <a:ext cx="5731600" cy="30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AutoNum type="arabicPeriod"/>
              <a:defRPr>
                <a:solidFill>
                  <a:schemeClr val="dk1"/>
                </a:solidFill>
              </a:defRPr>
            </a:lvl1pPr>
            <a:lvl2pPr lvl="1" algn="ctr" rtl="0">
              <a:lnSpc>
                <a:spcPct val="100000"/>
              </a:lnSpc>
              <a:spcBef>
                <a:spcPts val="0"/>
              </a:spcBef>
              <a:spcAft>
                <a:spcPts val="0"/>
              </a:spcAft>
              <a:buClr>
                <a:schemeClr val="dk1"/>
              </a:buClr>
              <a:buSzPts val="1200"/>
              <a:buAutoNum type="alphaLcPeriod"/>
              <a:defRPr>
                <a:solidFill>
                  <a:schemeClr val="dk1"/>
                </a:solidFill>
              </a:defRPr>
            </a:lvl2pPr>
            <a:lvl3pPr lvl="2" algn="ctr" rtl="0">
              <a:lnSpc>
                <a:spcPct val="100000"/>
              </a:lnSpc>
              <a:spcBef>
                <a:spcPts val="2133"/>
              </a:spcBef>
              <a:spcAft>
                <a:spcPts val="0"/>
              </a:spcAft>
              <a:buClr>
                <a:schemeClr val="dk1"/>
              </a:buClr>
              <a:buSzPts val="1200"/>
              <a:buAutoNum type="romanLcPeriod"/>
              <a:defRPr>
                <a:solidFill>
                  <a:schemeClr val="dk1"/>
                </a:solidFill>
              </a:defRPr>
            </a:lvl3pPr>
            <a:lvl4pPr lvl="3" algn="ctr" rtl="0">
              <a:lnSpc>
                <a:spcPct val="100000"/>
              </a:lnSpc>
              <a:spcBef>
                <a:spcPts val="2133"/>
              </a:spcBef>
              <a:spcAft>
                <a:spcPts val="0"/>
              </a:spcAft>
              <a:buClr>
                <a:schemeClr val="dk1"/>
              </a:buClr>
              <a:buSzPts val="1200"/>
              <a:buAutoNum type="arabicPeriod"/>
              <a:defRPr>
                <a:solidFill>
                  <a:schemeClr val="dk1"/>
                </a:solidFill>
              </a:defRPr>
            </a:lvl4pPr>
            <a:lvl5pPr lvl="4" algn="ctr" rtl="0">
              <a:lnSpc>
                <a:spcPct val="100000"/>
              </a:lnSpc>
              <a:spcBef>
                <a:spcPts val="2133"/>
              </a:spcBef>
              <a:spcAft>
                <a:spcPts val="0"/>
              </a:spcAft>
              <a:buClr>
                <a:schemeClr val="dk1"/>
              </a:buClr>
              <a:buSzPts val="1200"/>
              <a:buAutoNum type="alphaLcPeriod"/>
              <a:defRPr>
                <a:solidFill>
                  <a:schemeClr val="dk1"/>
                </a:solidFill>
              </a:defRPr>
            </a:lvl5pPr>
            <a:lvl6pPr lvl="5" algn="ctr" rtl="0">
              <a:lnSpc>
                <a:spcPct val="100000"/>
              </a:lnSpc>
              <a:spcBef>
                <a:spcPts val="2133"/>
              </a:spcBef>
              <a:spcAft>
                <a:spcPts val="0"/>
              </a:spcAft>
              <a:buClr>
                <a:schemeClr val="dk1"/>
              </a:buClr>
              <a:buSzPts val="1200"/>
              <a:buAutoNum type="romanLcPeriod"/>
              <a:defRPr>
                <a:solidFill>
                  <a:schemeClr val="dk1"/>
                </a:solidFill>
              </a:defRPr>
            </a:lvl6pPr>
            <a:lvl7pPr lvl="6" algn="ctr" rtl="0">
              <a:lnSpc>
                <a:spcPct val="100000"/>
              </a:lnSpc>
              <a:spcBef>
                <a:spcPts val="2133"/>
              </a:spcBef>
              <a:spcAft>
                <a:spcPts val="0"/>
              </a:spcAft>
              <a:buClr>
                <a:schemeClr val="dk1"/>
              </a:buClr>
              <a:buSzPts val="1200"/>
              <a:buAutoNum type="arabicPeriod"/>
              <a:defRPr>
                <a:solidFill>
                  <a:schemeClr val="dk1"/>
                </a:solidFill>
              </a:defRPr>
            </a:lvl7pPr>
            <a:lvl8pPr lvl="7" algn="ctr" rtl="0">
              <a:lnSpc>
                <a:spcPct val="100000"/>
              </a:lnSpc>
              <a:spcBef>
                <a:spcPts val="2133"/>
              </a:spcBef>
              <a:spcAft>
                <a:spcPts val="0"/>
              </a:spcAft>
              <a:buClr>
                <a:schemeClr val="dk1"/>
              </a:buClr>
              <a:buSzPts val="1200"/>
              <a:buAutoNum type="alphaLcPeriod"/>
              <a:defRPr>
                <a:solidFill>
                  <a:schemeClr val="dk1"/>
                </a:solidFill>
              </a:defRPr>
            </a:lvl8pPr>
            <a:lvl9pPr lvl="8" algn="ctr" rtl="0">
              <a:lnSpc>
                <a:spcPct val="100000"/>
              </a:lnSpc>
              <a:spcBef>
                <a:spcPts val="2133"/>
              </a:spcBef>
              <a:spcAft>
                <a:spcPts val="2133"/>
              </a:spcAft>
              <a:buClr>
                <a:schemeClr val="dk1"/>
              </a:buClr>
              <a:buSzPts val="1200"/>
              <a:buAutoNum type="romanLcPeriod"/>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2886633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5"/>
        <p:cNvGrpSpPr/>
        <p:nvPr/>
      </p:nvGrpSpPr>
      <p:grpSpPr>
        <a:xfrm>
          <a:off x="0" y="0"/>
          <a:ext cx="0" cy="0"/>
          <a:chOff x="0" y="0"/>
          <a:chExt cx="0" cy="0"/>
        </a:xfrm>
      </p:grpSpPr>
      <p:sp>
        <p:nvSpPr>
          <p:cNvPr id="116" name="Google Shape;116;p15"/>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15"/>
          <p:cNvSpPr txBox="1">
            <a:spLocks noGrp="1"/>
          </p:cNvSpPr>
          <p:nvPr>
            <p:ph type="title"/>
          </p:nvPr>
        </p:nvSpPr>
        <p:spPr>
          <a:xfrm>
            <a:off x="6124000" y="948067"/>
            <a:ext cx="50312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r>
              <a:rPr lang="en-US"/>
              <a:t>Click to edit Master title style</a:t>
            </a:r>
            <a:endParaRPr/>
          </a:p>
        </p:txBody>
      </p:sp>
      <p:sp>
        <p:nvSpPr>
          <p:cNvPr id="118" name="Google Shape;118;p15"/>
          <p:cNvSpPr txBox="1">
            <a:spLocks noGrp="1"/>
          </p:cNvSpPr>
          <p:nvPr>
            <p:ph type="subTitle" idx="1"/>
          </p:nvPr>
        </p:nvSpPr>
        <p:spPr>
          <a:xfrm>
            <a:off x="6124000" y="1610067"/>
            <a:ext cx="5031200" cy="9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2133"/>
              </a:spcBef>
              <a:spcAft>
                <a:spcPts val="0"/>
              </a:spcAft>
              <a:buClr>
                <a:schemeClr val="dk1"/>
              </a:buClr>
              <a:buSzPts val="1200"/>
              <a:buNone/>
              <a:defRPr>
                <a:solidFill>
                  <a:schemeClr val="dk1"/>
                </a:solidFill>
              </a:defRPr>
            </a:lvl3pPr>
            <a:lvl4pPr lvl="3" algn="ctr" rtl="0">
              <a:lnSpc>
                <a:spcPct val="100000"/>
              </a:lnSpc>
              <a:spcBef>
                <a:spcPts val="2133"/>
              </a:spcBef>
              <a:spcAft>
                <a:spcPts val="0"/>
              </a:spcAft>
              <a:buClr>
                <a:schemeClr val="dk1"/>
              </a:buClr>
              <a:buSzPts val="1200"/>
              <a:buNone/>
              <a:defRPr>
                <a:solidFill>
                  <a:schemeClr val="dk1"/>
                </a:solidFill>
              </a:defRPr>
            </a:lvl4pPr>
            <a:lvl5pPr lvl="4" algn="ctr" rtl="0">
              <a:lnSpc>
                <a:spcPct val="100000"/>
              </a:lnSpc>
              <a:spcBef>
                <a:spcPts val="2133"/>
              </a:spcBef>
              <a:spcAft>
                <a:spcPts val="0"/>
              </a:spcAft>
              <a:buClr>
                <a:schemeClr val="dk1"/>
              </a:buClr>
              <a:buSzPts val="1200"/>
              <a:buNone/>
              <a:defRPr>
                <a:solidFill>
                  <a:schemeClr val="dk1"/>
                </a:solidFill>
              </a:defRPr>
            </a:lvl5pPr>
            <a:lvl6pPr lvl="5" algn="ctr" rtl="0">
              <a:lnSpc>
                <a:spcPct val="100000"/>
              </a:lnSpc>
              <a:spcBef>
                <a:spcPts val="2133"/>
              </a:spcBef>
              <a:spcAft>
                <a:spcPts val="0"/>
              </a:spcAft>
              <a:buClr>
                <a:schemeClr val="dk1"/>
              </a:buClr>
              <a:buSzPts val="1200"/>
              <a:buNone/>
              <a:defRPr>
                <a:solidFill>
                  <a:schemeClr val="dk1"/>
                </a:solidFill>
              </a:defRPr>
            </a:lvl6pPr>
            <a:lvl7pPr lvl="6" algn="ctr" rtl="0">
              <a:lnSpc>
                <a:spcPct val="100000"/>
              </a:lnSpc>
              <a:spcBef>
                <a:spcPts val="2133"/>
              </a:spcBef>
              <a:spcAft>
                <a:spcPts val="0"/>
              </a:spcAft>
              <a:buClr>
                <a:schemeClr val="dk1"/>
              </a:buClr>
              <a:buSzPts val="1200"/>
              <a:buNone/>
              <a:defRPr>
                <a:solidFill>
                  <a:schemeClr val="dk1"/>
                </a:solidFill>
              </a:defRPr>
            </a:lvl7pPr>
            <a:lvl8pPr lvl="7" algn="ctr" rtl="0">
              <a:lnSpc>
                <a:spcPct val="100000"/>
              </a:lnSpc>
              <a:spcBef>
                <a:spcPts val="2133"/>
              </a:spcBef>
              <a:spcAft>
                <a:spcPts val="0"/>
              </a:spcAft>
              <a:buClr>
                <a:schemeClr val="dk1"/>
              </a:buClr>
              <a:buSzPts val="1200"/>
              <a:buNone/>
              <a:defRPr>
                <a:solidFill>
                  <a:schemeClr val="dk1"/>
                </a:solidFill>
              </a:defRPr>
            </a:lvl8pPr>
            <a:lvl9pPr lvl="8" algn="ctr" rtl="0">
              <a:lnSpc>
                <a:spcPct val="100000"/>
              </a:lnSpc>
              <a:spcBef>
                <a:spcPts val="2133"/>
              </a:spcBef>
              <a:spcAft>
                <a:spcPts val="2133"/>
              </a:spcAft>
              <a:buClr>
                <a:schemeClr val="dk1"/>
              </a:buClr>
              <a:buSzPts val="1200"/>
              <a:buNone/>
              <a:defRPr>
                <a:solidFill>
                  <a:schemeClr val="dk1"/>
                </a:solidFill>
              </a:defRPr>
            </a:lvl9pPr>
          </a:lstStyle>
          <a:p>
            <a:r>
              <a:rPr lang="en-US"/>
              <a:t>Click to edit Master subtitle style</a:t>
            </a:r>
            <a:endParaRPr/>
          </a:p>
        </p:txBody>
      </p:sp>
      <p:sp>
        <p:nvSpPr>
          <p:cNvPr id="119" name="Google Shape;119;p15"/>
          <p:cNvSpPr>
            <a:spLocks noGrp="1"/>
          </p:cNvSpPr>
          <p:nvPr>
            <p:ph type="pic" idx="2"/>
          </p:nvPr>
        </p:nvSpPr>
        <p:spPr>
          <a:xfrm>
            <a:off x="6037600" y="2785833"/>
            <a:ext cx="5203600" cy="3124000"/>
          </a:xfrm>
          <a:prstGeom prst="round2DiagRect">
            <a:avLst>
              <a:gd name="adj1" fmla="val 16667"/>
              <a:gd name="adj2" fmla="val 0"/>
            </a:avLst>
          </a:prstGeom>
          <a:noFill/>
          <a:ln w="9525" cap="flat" cmpd="sng">
            <a:solidFill>
              <a:schemeClr val="dk1"/>
            </a:solidFill>
            <a:prstDash val="solid"/>
            <a:round/>
            <a:headEnd type="none" w="sm" len="sm"/>
            <a:tailEnd type="none" w="sm" len="sm"/>
          </a:ln>
        </p:spPr>
      </p:sp>
      <p:sp>
        <p:nvSpPr>
          <p:cNvPr id="120" name="Google Shape;120;p15"/>
          <p:cNvSpPr>
            <a:spLocks noGrp="1"/>
          </p:cNvSpPr>
          <p:nvPr>
            <p:ph type="pic" idx="3"/>
          </p:nvPr>
        </p:nvSpPr>
        <p:spPr>
          <a:xfrm>
            <a:off x="950800" y="1039500"/>
            <a:ext cx="4835600" cy="4870400"/>
          </a:xfrm>
          <a:prstGeom prst="round2DiagRect">
            <a:avLst>
              <a:gd name="adj1" fmla="val 16667"/>
              <a:gd name="adj2" fmla="val 0"/>
            </a:avLst>
          </a:prstGeom>
          <a:noFill/>
          <a:ln w="9525" cap="flat" cmpd="sng">
            <a:solidFill>
              <a:schemeClr val="dk1"/>
            </a:solidFill>
            <a:prstDash val="solid"/>
            <a:round/>
            <a:headEnd type="none" w="sm" len="sm"/>
            <a:tailEnd type="none" w="sm" len="sm"/>
          </a:ln>
        </p:spPr>
      </p:sp>
      <p:grpSp>
        <p:nvGrpSpPr>
          <p:cNvPr id="121" name="Google Shape;121;p15"/>
          <p:cNvGrpSpPr/>
          <p:nvPr/>
        </p:nvGrpSpPr>
        <p:grpSpPr>
          <a:xfrm>
            <a:off x="11446817" y="4997479"/>
            <a:ext cx="976935" cy="1962115"/>
            <a:chOff x="5464862" y="3672034"/>
            <a:chExt cx="732701" cy="1471586"/>
          </a:xfrm>
        </p:grpSpPr>
        <p:grpSp>
          <p:nvGrpSpPr>
            <p:cNvPr id="122" name="Google Shape;122;p15"/>
            <p:cNvGrpSpPr/>
            <p:nvPr/>
          </p:nvGrpSpPr>
          <p:grpSpPr>
            <a:xfrm>
              <a:off x="5464862" y="3672034"/>
              <a:ext cx="732701" cy="1471586"/>
              <a:chOff x="6954709" y="2586630"/>
              <a:chExt cx="199147" cy="399953"/>
            </a:xfrm>
          </p:grpSpPr>
          <p:sp>
            <p:nvSpPr>
              <p:cNvPr id="123" name="Google Shape;123;p15"/>
              <p:cNvSpPr/>
              <p:nvPr/>
            </p:nvSpPr>
            <p:spPr>
              <a:xfrm>
                <a:off x="7149170" y="2734046"/>
                <a:ext cx="1204" cy="878"/>
              </a:xfrm>
              <a:custGeom>
                <a:avLst/>
                <a:gdLst/>
                <a:ahLst/>
                <a:cxnLst/>
                <a:rect l="l" t="t" r="r" b="b"/>
                <a:pathLst>
                  <a:path w="37" h="27" extrusionOk="0">
                    <a:moveTo>
                      <a:pt x="37" y="0"/>
                    </a:moveTo>
                    <a:cubicBezTo>
                      <a:pt x="28" y="9"/>
                      <a:pt x="10" y="18"/>
                      <a:pt x="1" y="27"/>
                    </a:cubicBezTo>
                    <a:cubicBezTo>
                      <a:pt x="19" y="18"/>
                      <a:pt x="28" y="9"/>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5"/>
              <p:cNvSpPr/>
              <p:nvPr/>
            </p:nvSpPr>
            <p:spPr>
              <a:xfrm>
                <a:off x="6954709" y="2586630"/>
                <a:ext cx="199147" cy="399953"/>
              </a:xfrm>
              <a:custGeom>
                <a:avLst/>
                <a:gdLst/>
                <a:ahLst/>
                <a:cxnLst/>
                <a:rect l="l" t="t" r="r" b="b"/>
                <a:pathLst>
                  <a:path w="6121" h="12293" extrusionOk="0">
                    <a:moveTo>
                      <a:pt x="3150" y="7698"/>
                    </a:moveTo>
                    <a:lnTo>
                      <a:pt x="3150" y="7698"/>
                    </a:lnTo>
                    <a:cubicBezTo>
                      <a:pt x="3263" y="7797"/>
                      <a:pt x="3433" y="7840"/>
                      <a:pt x="3592" y="7840"/>
                    </a:cubicBezTo>
                    <a:cubicBezTo>
                      <a:pt x="3633" y="7840"/>
                      <a:pt x="3673" y="7837"/>
                      <a:pt x="3712" y="7832"/>
                    </a:cubicBezTo>
                    <a:cubicBezTo>
                      <a:pt x="3730" y="7832"/>
                      <a:pt x="3739" y="7823"/>
                      <a:pt x="3757" y="7823"/>
                    </a:cubicBezTo>
                    <a:cubicBezTo>
                      <a:pt x="3685" y="7912"/>
                      <a:pt x="3623" y="8010"/>
                      <a:pt x="3578" y="8126"/>
                    </a:cubicBezTo>
                    <a:cubicBezTo>
                      <a:pt x="3551" y="8198"/>
                      <a:pt x="3542" y="8278"/>
                      <a:pt x="3542" y="8349"/>
                    </a:cubicBezTo>
                    <a:cubicBezTo>
                      <a:pt x="3516" y="8358"/>
                      <a:pt x="3489" y="8367"/>
                      <a:pt x="3453" y="8376"/>
                    </a:cubicBezTo>
                    <a:cubicBezTo>
                      <a:pt x="3409" y="8385"/>
                      <a:pt x="3355" y="8394"/>
                      <a:pt x="3310" y="8403"/>
                    </a:cubicBezTo>
                    <a:cubicBezTo>
                      <a:pt x="3293" y="8233"/>
                      <a:pt x="3257" y="8055"/>
                      <a:pt x="3230" y="7948"/>
                    </a:cubicBezTo>
                    <a:cubicBezTo>
                      <a:pt x="3203" y="7859"/>
                      <a:pt x="3177" y="7778"/>
                      <a:pt x="3150" y="7698"/>
                    </a:cubicBezTo>
                    <a:close/>
                    <a:moveTo>
                      <a:pt x="3159" y="8465"/>
                    </a:moveTo>
                    <a:cubicBezTo>
                      <a:pt x="3177" y="8563"/>
                      <a:pt x="3186" y="8653"/>
                      <a:pt x="3186" y="8724"/>
                    </a:cubicBezTo>
                    <a:cubicBezTo>
                      <a:pt x="3061" y="8724"/>
                      <a:pt x="2936" y="8715"/>
                      <a:pt x="2829" y="8715"/>
                    </a:cubicBezTo>
                    <a:cubicBezTo>
                      <a:pt x="2757" y="8715"/>
                      <a:pt x="2686" y="8724"/>
                      <a:pt x="2615" y="8724"/>
                    </a:cubicBezTo>
                    <a:cubicBezTo>
                      <a:pt x="2650" y="8653"/>
                      <a:pt x="2659" y="8572"/>
                      <a:pt x="2641" y="8501"/>
                    </a:cubicBezTo>
                    <a:cubicBezTo>
                      <a:pt x="2802" y="8492"/>
                      <a:pt x="2971" y="8483"/>
                      <a:pt x="3132" y="8465"/>
                    </a:cubicBezTo>
                    <a:close/>
                    <a:moveTo>
                      <a:pt x="4426" y="9001"/>
                    </a:moveTo>
                    <a:lnTo>
                      <a:pt x="4185" y="12043"/>
                    </a:lnTo>
                    <a:cubicBezTo>
                      <a:pt x="3739" y="12181"/>
                      <a:pt x="3281" y="12250"/>
                      <a:pt x="2825" y="12250"/>
                    </a:cubicBezTo>
                    <a:cubicBezTo>
                      <a:pt x="2369" y="12250"/>
                      <a:pt x="1914" y="12181"/>
                      <a:pt x="1473" y="12043"/>
                    </a:cubicBezTo>
                    <a:lnTo>
                      <a:pt x="1232" y="9009"/>
                    </a:lnTo>
                    <a:lnTo>
                      <a:pt x="1232" y="9009"/>
                    </a:lnTo>
                    <a:cubicBezTo>
                      <a:pt x="1428" y="9125"/>
                      <a:pt x="2249" y="9170"/>
                      <a:pt x="2829" y="9170"/>
                    </a:cubicBezTo>
                    <a:cubicBezTo>
                      <a:pt x="3409" y="9170"/>
                      <a:pt x="4229" y="9125"/>
                      <a:pt x="4426" y="9001"/>
                    </a:cubicBezTo>
                    <a:close/>
                    <a:moveTo>
                      <a:pt x="3654" y="0"/>
                    </a:moveTo>
                    <a:cubicBezTo>
                      <a:pt x="3617" y="0"/>
                      <a:pt x="3587" y="14"/>
                      <a:pt x="3569" y="44"/>
                    </a:cubicBezTo>
                    <a:cubicBezTo>
                      <a:pt x="3489" y="178"/>
                      <a:pt x="3391" y="312"/>
                      <a:pt x="3293" y="445"/>
                    </a:cubicBezTo>
                    <a:cubicBezTo>
                      <a:pt x="2855" y="1061"/>
                      <a:pt x="2820" y="1837"/>
                      <a:pt x="3221" y="2319"/>
                    </a:cubicBezTo>
                    <a:cubicBezTo>
                      <a:pt x="3302" y="2426"/>
                      <a:pt x="3409" y="2506"/>
                      <a:pt x="3533" y="2551"/>
                    </a:cubicBezTo>
                    <a:cubicBezTo>
                      <a:pt x="3587" y="2569"/>
                      <a:pt x="3649" y="2569"/>
                      <a:pt x="3703" y="2569"/>
                    </a:cubicBezTo>
                    <a:cubicBezTo>
                      <a:pt x="3605" y="2908"/>
                      <a:pt x="3462" y="3229"/>
                      <a:pt x="3266" y="3532"/>
                    </a:cubicBezTo>
                    <a:cubicBezTo>
                      <a:pt x="3257" y="3452"/>
                      <a:pt x="3257" y="3371"/>
                      <a:pt x="3257" y="3291"/>
                    </a:cubicBezTo>
                    <a:cubicBezTo>
                      <a:pt x="3257" y="3247"/>
                      <a:pt x="3221" y="3220"/>
                      <a:pt x="3177" y="3220"/>
                    </a:cubicBezTo>
                    <a:cubicBezTo>
                      <a:pt x="3132" y="3220"/>
                      <a:pt x="3105" y="3255"/>
                      <a:pt x="3105" y="3300"/>
                    </a:cubicBezTo>
                    <a:cubicBezTo>
                      <a:pt x="3105" y="3389"/>
                      <a:pt x="3105" y="3470"/>
                      <a:pt x="3105" y="3559"/>
                    </a:cubicBezTo>
                    <a:cubicBezTo>
                      <a:pt x="3034" y="3470"/>
                      <a:pt x="2963" y="3371"/>
                      <a:pt x="2891" y="3282"/>
                    </a:cubicBezTo>
                    <a:cubicBezTo>
                      <a:pt x="3096" y="3086"/>
                      <a:pt x="3079" y="2693"/>
                      <a:pt x="2945" y="2435"/>
                    </a:cubicBezTo>
                    <a:cubicBezTo>
                      <a:pt x="2811" y="2212"/>
                      <a:pt x="2632" y="2015"/>
                      <a:pt x="2418" y="1864"/>
                    </a:cubicBezTo>
                    <a:cubicBezTo>
                      <a:pt x="2195" y="1685"/>
                      <a:pt x="1946" y="1552"/>
                      <a:pt x="1678" y="1471"/>
                    </a:cubicBezTo>
                    <a:cubicBezTo>
                      <a:pt x="1536" y="1438"/>
                      <a:pt x="1379" y="1416"/>
                      <a:pt x="1255" y="1416"/>
                    </a:cubicBezTo>
                    <a:cubicBezTo>
                      <a:pt x="1114" y="1416"/>
                      <a:pt x="1017" y="1445"/>
                      <a:pt x="1036" y="1516"/>
                    </a:cubicBezTo>
                    <a:cubicBezTo>
                      <a:pt x="1053" y="1659"/>
                      <a:pt x="1071" y="1801"/>
                      <a:pt x="1080" y="1944"/>
                    </a:cubicBezTo>
                    <a:cubicBezTo>
                      <a:pt x="1160" y="2613"/>
                      <a:pt x="1624" y="3175"/>
                      <a:pt x="2267" y="3371"/>
                    </a:cubicBezTo>
                    <a:cubicBezTo>
                      <a:pt x="2352" y="3402"/>
                      <a:pt x="2442" y="3416"/>
                      <a:pt x="2530" y="3416"/>
                    </a:cubicBezTo>
                    <a:cubicBezTo>
                      <a:pt x="2570" y="3416"/>
                      <a:pt x="2611" y="3413"/>
                      <a:pt x="2650" y="3407"/>
                    </a:cubicBezTo>
                    <a:cubicBezTo>
                      <a:pt x="2740" y="3389"/>
                      <a:pt x="2802" y="3354"/>
                      <a:pt x="2855" y="3309"/>
                    </a:cubicBezTo>
                    <a:cubicBezTo>
                      <a:pt x="2945" y="3416"/>
                      <a:pt x="3025" y="3514"/>
                      <a:pt x="3114" y="3621"/>
                    </a:cubicBezTo>
                    <a:cubicBezTo>
                      <a:pt x="3114" y="3987"/>
                      <a:pt x="3087" y="4344"/>
                      <a:pt x="3043" y="4701"/>
                    </a:cubicBezTo>
                    <a:cubicBezTo>
                      <a:pt x="3034" y="4727"/>
                      <a:pt x="3034" y="4745"/>
                      <a:pt x="3034" y="4772"/>
                    </a:cubicBezTo>
                    <a:cubicBezTo>
                      <a:pt x="2998" y="4674"/>
                      <a:pt x="2936" y="4567"/>
                      <a:pt x="2784" y="4495"/>
                    </a:cubicBezTo>
                    <a:cubicBezTo>
                      <a:pt x="2820" y="4264"/>
                      <a:pt x="2722" y="4005"/>
                      <a:pt x="2570" y="3826"/>
                    </a:cubicBezTo>
                    <a:cubicBezTo>
                      <a:pt x="2383" y="3639"/>
                      <a:pt x="2160" y="3496"/>
                      <a:pt x="1910" y="3407"/>
                    </a:cubicBezTo>
                    <a:cubicBezTo>
                      <a:pt x="1660" y="3291"/>
                      <a:pt x="1384" y="3220"/>
                      <a:pt x="1098" y="3211"/>
                    </a:cubicBezTo>
                    <a:cubicBezTo>
                      <a:pt x="786" y="3211"/>
                      <a:pt x="420" y="3291"/>
                      <a:pt x="491" y="3416"/>
                    </a:cubicBezTo>
                    <a:cubicBezTo>
                      <a:pt x="545" y="3541"/>
                      <a:pt x="598" y="3675"/>
                      <a:pt x="634" y="3809"/>
                    </a:cubicBezTo>
                    <a:cubicBezTo>
                      <a:pt x="875" y="4442"/>
                      <a:pt x="1464" y="4870"/>
                      <a:pt x="2142" y="4906"/>
                    </a:cubicBezTo>
                    <a:cubicBezTo>
                      <a:pt x="2159" y="4907"/>
                      <a:pt x="2176" y="4908"/>
                      <a:pt x="2192" y="4908"/>
                    </a:cubicBezTo>
                    <a:cubicBezTo>
                      <a:pt x="2307" y="4908"/>
                      <a:pt x="2416" y="4881"/>
                      <a:pt x="2525" y="4834"/>
                    </a:cubicBezTo>
                    <a:cubicBezTo>
                      <a:pt x="2668" y="4772"/>
                      <a:pt x="2748" y="4656"/>
                      <a:pt x="2775" y="4531"/>
                    </a:cubicBezTo>
                    <a:cubicBezTo>
                      <a:pt x="2873" y="4585"/>
                      <a:pt x="2936" y="4647"/>
                      <a:pt x="2971" y="4736"/>
                    </a:cubicBezTo>
                    <a:cubicBezTo>
                      <a:pt x="2998" y="4790"/>
                      <a:pt x="3007" y="4852"/>
                      <a:pt x="3007" y="4897"/>
                    </a:cubicBezTo>
                    <a:cubicBezTo>
                      <a:pt x="2989" y="5049"/>
                      <a:pt x="2963" y="5200"/>
                      <a:pt x="2936" y="5352"/>
                    </a:cubicBezTo>
                    <a:cubicBezTo>
                      <a:pt x="2847" y="5843"/>
                      <a:pt x="2748" y="6342"/>
                      <a:pt x="2775" y="6851"/>
                    </a:cubicBezTo>
                    <a:cubicBezTo>
                      <a:pt x="2775" y="7083"/>
                      <a:pt x="2855" y="7297"/>
                      <a:pt x="2936" y="7529"/>
                    </a:cubicBezTo>
                    <a:cubicBezTo>
                      <a:pt x="2900" y="7529"/>
                      <a:pt x="2864" y="7529"/>
                      <a:pt x="2829" y="7520"/>
                    </a:cubicBezTo>
                    <a:cubicBezTo>
                      <a:pt x="2713" y="7511"/>
                      <a:pt x="2606" y="7493"/>
                      <a:pt x="2490" y="7475"/>
                    </a:cubicBezTo>
                    <a:cubicBezTo>
                      <a:pt x="2757" y="7172"/>
                      <a:pt x="2508" y="6726"/>
                      <a:pt x="2213" y="6538"/>
                    </a:cubicBezTo>
                    <a:cubicBezTo>
                      <a:pt x="1990" y="6405"/>
                      <a:pt x="1731" y="6324"/>
                      <a:pt x="1473" y="6298"/>
                    </a:cubicBezTo>
                    <a:cubicBezTo>
                      <a:pt x="1366" y="6284"/>
                      <a:pt x="1258" y="6277"/>
                      <a:pt x="1150" y="6277"/>
                    </a:cubicBezTo>
                    <a:cubicBezTo>
                      <a:pt x="978" y="6277"/>
                      <a:pt x="804" y="6295"/>
                      <a:pt x="634" y="6333"/>
                    </a:cubicBezTo>
                    <a:cubicBezTo>
                      <a:pt x="331" y="6413"/>
                      <a:pt x="1" y="6592"/>
                      <a:pt x="99" y="6690"/>
                    </a:cubicBezTo>
                    <a:cubicBezTo>
                      <a:pt x="188" y="6806"/>
                      <a:pt x="277" y="6913"/>
                      <a:pt x="349" y="7038"/>
                    </a:cubicBezTo>
                    <a:cubicBezTo>
                      <a:pt x="677" y="7475"/>
                      <a:pt x="1195" y="7728"/>
                      <a:pt x="1729" y="7728"/>
                    </a:cubicBezTo>
                    <a:cubicBezTo>
                      <a:pt x="1849" y="7728"/>
                      <a:pt x="1969" y="7715"/>
                      <a:pt x="2088" y="7689"/>
                    </a:cubicBezTo>
                    <a:cubicBezTo>
                      <a:pt x="2222" y="7662"/>
                      <a:pt x="2347" y="7600"/>
                      <a:pt x="2445" y="7520"/>
                    </a:cubicBezTo>
                    <a:cubicBezTo>
                      <a:pt x="2454" y="7511"/>
                      <a:pt x="2454" y="7511"/>
                      <a:pt x="2463" y="7502"/>
                    </a:cubicBezTo>
                    <a:cubicBezTo>
                      <a:pt x="2579" y="7529"/>
                      <a:pt x="2695" y="7546"/>
                      <a:pt x="2820" y="7555"/>
                    </a:cubicBezTo>
                    <a:cubicBezTo>
                      <a:pt x="2820" y="7555"/>
                      <a:pt x="2820" y="7564"/>
                      <a:pt x="2820" y="7564"/>
                    </a:cubicBezTo>
                    <a:lnTo>
                      <a:pt x="2945" y="7564"/>
                    </a:lnTo>
                    <a:cubicBezTo>
                      <a:pt x="2945" y="7573"/>
                      <a:pt x="2945" y="7573"/>
                      <a:pt x="2954" y="7582"/>
                    </a:cubicBezTo>
                    <a:cubicBezTo>
                      <a:pt x="2998" y="7707"/>
                      <a:pt x="3043" y="7841"/>
                      <a:pt x="3079" y="7984"/>
                    </a:cubicBezTo>
                    <a:cubicBezTo>
                      <a:pt x="3114" y="8108"/>
                      <a:pt x="3141" y="8269"/>
                      <a:pt x="3159" y="8430"/>
                    </a:cubicBezTo>
                    <a:lnTo>
                      <a:pt x="3123" y="8430"/>
                    </a:lnTo>
                    <a:cubicBezTo>
                      <a:pt x="2963" y="8447"/>
                      <a:pt x="2793" y="8456"/>
                      <a:pt x="2632" y="8465"/>
                    </a:cubicBezTo>
                    <a:cubicBezTo>
                      <a:pt x="2579" y="8287"/>
                      <a:pt x="2427" y="8126"/>
                      <a:pt x="2267" y="8046"/>
                    </a:cubicBezTo>
                    <a:cubicBezTo>
                      <a:pt x="2087" y="7964"/>
                      <a:pt x="1900" y="7920"/>
                      <a:pt x="1705" y="7920"/>
                    </a:cubicBezTo>
                    <a:cubicBezTo>
                      <a:pt x="1687" y="7920"/>
                      <a:pt x="1669" y="7920"/>
                      <a:pt x="1651" y="7921"/>
                    </a:cubicBezTo>
                    <a:cubicBezTo>
                      <a:pt x="1625" y="7920"/>
                      <a:pt x="1599" y="7919"/>
                      <a:pt x="1573" y="7919"/>
                    </a:cubicBezTo>
                    <a:cubicBezTo>
                      <a:pt x="1383" y="7919"/>
                      <a:pt x="1189" y="7949"/>
                      <a:pt x="1009" y="8019"/>
                    </a:cubicBezTo>
                    <a:cubicBezTo>
                      <a:pt x="777" y="8108"/>
                      <a:pt x="545" y="8269"/>
                      <a:pt x="634" y="8349"/>
                    </a:cubicBezTo>
                    <a:cubicBezTo>
                      <a:pt x="714" y="8430"/>
                      <a:pt x="795" y="8510"/>
                      <a:pt x="866" y="8599"/>
                    </a:cubicBezTo>
                    <a:cubicBezTo>
                      <a:pt x="973" y="8715"/>
                      <a:pt x="1107" y="8813"/>
                      <a:pt x="1241" y="8885"/>
                    </a:cubicBezTo>
                    <a:cubicBezTo>
                      <a:pt x="1205" y="8902"/>
                      <a:pt x="1187" y="8920"/>
                      <a:pt x="1187" y="8947"/>
                    </a:cubicBezTo>
                    <a:cubicBezTo>
                      <a:pt x="1187" y="8956"/>
                      <a:pt x="1187" y="8956"/>
                      <a:pt x="1187" y="8965"/>
                    </a:cubicBezTo>
                    <a:lnTo>
                      <a:pt x="1437" y="12060"/>
                    </a:lnTo>
                    <a:cubicBezTo>
                      <a:pt x="1437" y="12069"/>
                      <a:pt x="1437" y="12078"/>
                      <a:pt x="1446" y="12078"/>
                    </a:cubicBezTo>
                    <a:cubicBezTo>
                      <a:pt x="1901" y="12221"/>
                      <a:pt x="2365" y="12292"/>
                      <a:pt x="2829" y="12292"/>
                    </a:cubicBezTo>
                    <a:cubicBezTo>
                      <a:pt x="3293" y="12292"/>
                      <a:pt x="3757" y="12221"/>
                      <a:pt x="4211" y="12078"/>
                    </a:cubicBezTo>
                    <a:cubicBezTo>
                      <a:pt x="4211" y="12078"/>
                      <a:pt x="4220" y="12069"/>
                      <a:pt x="4220" y="12060"/>
                    </a:cubicBezTo>
                    <a:lnTo>
                      <a:pt x="4470" y="8956"/>
                    </a:lnTo>
                    <a:cubicBezTo>
                      <a:pt x="4470" y="8947"/>
                      <a:pt x="4470" y="8947"/>
                      <a:pt x="4470" y="8947"/>
                    </a:cubicBezTo>
                    <a:cubicBezTo>
                      <a:pt x="4470" y="8822"/>
                      <a:pt x="3899" y="8751"/>
                      <a:pt x="3337" y="8733"/>
                    </a:cubicBezTo>
                    <a:cubicBezTo>
                      <a:pt x="3337" y="8644"/>
                      <a:pt x="3328" y="8546"/>
                      <a:pt x="3310" y="8447"/>
                    </a:cubicBezTo>
                    <a:cubicBezTo>
                      <a:pt x="3364" y="8439"/>
                      <a:pt x="3418" y="8430"/>
                      <a:pt x="3462" y="8412"/>
                    </a:cubicBezTo>
                    <a:cubicBezTo>
                      <a:pt x="3498" y="8403"/>
                      <a:pt x="3525" y="8394"/>
                      <a:pt x="3551" y="8385"/>
                    </a:cubicBezTo>
                    <a:cubicBezTo>
                      <a:pt x="3592" y="8542"/>
                      <a:pt x="3738" y="8604"/>
                      <a:pt x="3887" y="8604"/>
                    </a:cubicBezTo>
                    <a:cubicBezTo>
                      <a:pt x="3967" y="8604"/>
                      <a:pt x="4048" y="8586"/>
                      <a:pt x="4113" y="8555"/>
                    </a:cubicBezTo>
                    <a:cubicBezTo>
                      <a:pt x="4256" y="8483"/>
                      <a:pt x="4381" y="8385"/>
                      <a:pt x="4479" y="8260"/>
                    </a:cubicBezTo>
                    <a:cubicBezTo>
                      <a:pt x="4586" y="8135"/>
                      <a:pt x="4666" y="7992"/>
                      <a:pt x="4729" y="7832"/>
                    </a:cubicBezTo>
                    <a:cubicBezTo>
                      <a:pt x="4780" y="7669"/>
                      <a:pt x="4799" y="7456"/>
                      <a:pt x="4729" y="7456"/>
                    </a:cubicBezTo>
                    <a:cubicBezTo>
                      <a:pt x="4726" y="7456"/>
                      <a:pt x="4723" y="7457"/>
                      <a:pt x="4720" y="7457"/>
                    </a:cubicBezTo>
                    <a:cubicBezTo>
                      <a:pt x="4631" y="7466"/>
                      <a:pt x="4550" y="7466"/>
                      <a:pt x="4461" y="7466"/>
                    </a:cubicBezTo>
                    <a:cubicBezTo>
                      <a:pt x="4443" y="7466"/>
                      <a:pt x="4426" y="7475"/>
                      <a:pt x="4408" y="7475"/>
                    </a:cubicBezTo>
                    <a:cubicBezTo>
                      <a:pt x="4542" y="7368"/>
                      <a:pt x="4649" y="7252"/>
                      <a:pt x="4747" y="7118"/>
                    </a:cubicBezTo>
                    <a:cubicBezTo>
                      <a:pt x="4872" y="6904"/>
                      <a:pt x="4970" y="6637"/>
                      <a:pt x="4854" y="6628"/>
                    </a:cubicBezTo>
                    <a:cubicBezTo>
                      <a:pt x="4738" y="6610"/>
                      <a:pt x="4622" y="6592"/>
                      <a:pt x="4515" y="6556"/>
                    </a:cubicBezTo>
                    <a:cubicBezTo>
                      <a:pt x="4432" y="6541"/>
                      <a:pt x="4348" y="6533"/>
                      <a:pt x="4264" y="6533"/>
                    </a:cubicBezTo>
                    <a:cubicBezTo>
                      <a:pt x="3816" y="6533"/>
                      <a:pt x="3373" y="6748"/>
                      <a:pt x="3132" y="7109"/>
                    </a:cubicBezTo>
                    <a:cubicBezTo>
                      <a:pt x="3079" y="7172"/>
                      <a:pt x="3043" y="7252"/>
                      <a:pt x="3025" y="7341"/>
                    </a:cubicBezTo>
                    <a:cubicBezTo>
                      <a:pt x="2971" y="7172"/>
                      <a:pt x="2927" y="7011"/>
                      <a:pt x="2927" y="6842"/>
                    </a:cubicBezTo>
                    <a:cubicBezTo>
                      <a:pt x="2909" y="6431"/>
                      <a:pt x="2971" y="6012"/>
                      <a:pt x="3043" y="5602"/>
                    </a:cubicBezTo>
                    <a:cubicBezTo>
                      <a:pt x="3105" y="5628"/>
                      <a:pt x="3203" y="5646"/>
                      <a:pt x="3310" y="5655"/>
                    </a:cubicBezTo>
                    <a:cubicBezTo>
                      <a:pt x="3318" y="6009"/>
                      <a:pt x="3693" y="6182"/>
                      <a:pt x="4013" y="6182"/>
                    </a:cubicBezTo>
                    <a:cubicBezTo>
                      <a:pt x="4057" y="6182"/>
                      <a:pt x="4100" y="6179"/>
                      <a:pt x="4140" y="6173"/>
                    </a:cubicBezTo>
                    <a:cubicBezTo>
                      <a:pt x="4399" y="6128"/>
                      <a:pt x="4631" y="5976"/>
                      <a:pt x="4854" y="5851"/>
                    </a:cubicBezTo>
                    <a:cubicBezTo>
                      <a:pt x="5550" y="5459"/>
                      <a:pt x="5719" y="4745"/>
                      <a:pt x="5978" y="4558"/>
                    </a:cubicBezTo>
                    <a:lnTo>
                      <a:pt x="5978" y="4558"/>
                    </a:lnTo>
                    <a:cubicBezTo>
                      <a:pt x="5910" y="4586"/>
                      <a:pt x="5794" y="4596"/>
                      <a:pt x="5671" y="4596"/>
                    </a:cubicBezTo>
                    <a:cubicBezTo>
                      <a:pt x="5486" y="4596"/>
                      <a:pt x="5286" y="4574"/>
                      <a:pt x="5211" y="4558"/>
                    </a:cubicBezTo>
                    <a:cubicBezTo>
                      <a:pt x="5092" y="4532"/>
                      <a:pt x="4974" y="4520"/>
                      <a:pt x="4856" y="4520"/>
                    </a:cubicBezTo>
                    <a:cubicBezTo>
                      <a:pt x="4316" y="4520"/>
                      <a:pt x="3801" y="4780"/>
                      <a:pt x="3471" y="5227"/>
                    </a:cubicBezTo>
                    <a:cubicBezTo>
                      <a:pt x="3391" y="5334"/>
                      <a:pt x="3337" y="5459"/>
                      <a:pt x="3319" y="5584"/>
                    </a:cubicBezTo>
                    <a:cubicBezTo>
                      <a:pt x="3319" y="5593"/>
                      <a:pt x="3319" y="5611"/>
                      <a:pt x="3319" y="5620"/>
                    </a:cubicBezTo>
                    <a:cubicBezTo>
                      <a:pt x="3203" y="5611"/>
                      <a:pt x="3114" y="5593"/>
                      <a:pt x="3052" y="5566"/>
                    </a:cubicBezTo>
                    <a:cubicBezTo>
                      <a:pt x="3061" y="5504"/>
                      <a:pt x="3070" y="5441"/>
                      <a:pt x="3079" y="5379"/>
                    </a:cubicBezTo>
                    <a:cubicBezTo>
                      <a:pt x="3123" y="5165"/>
                      <a:pt x="3159" y="4942"/>
                      <a:pt x="3194" y="4727"/>
                    </a:cubicBezTo>
                    <a:cubicBezTo>
                      <a:pt x="3239" y="4406"/>
                      <a:pt x="3257" y="4076"/>
                      <a:pt x="3266" y="3755"/>
                    </a:cubicBezTo>
                    <a:cubicBezTo>
                      <a:pt x="3275" y="3755"/>
                      <a:pt x="3293" y="3746"/>
                      <a:pt x="3302" y="3737"/>
                    </a:cubicBezTo>
                    <a:cubicBezTo>
                      <a:pt x="3453" y="3684"/>
                      <a:pt x="3587" y="3630"/>
                      <a:pt x="3721" y="3577"/>
                    </a:cubicBezTo>
                    <a:cubicBezTo>
                      <a:pt x="3835" y="3797"/>
                      <a:pt x="4124" y="3908"/>
                      <a:pt x="4384" y="3908"/>
                    </a:cubicBezTo>
                    <a:cubicBezTo>
                      <a:pt x="4429" y="3908"/>
                      <a:pt x="4473" y="3904"/>
                      <a:pt x="4515" y="3898"/>
                    </a:cubicBezTo>
                    <a:cubicBezTo>
                      <a:pt x="4774" y="3844"/>
                      <a:pt x="5014" y="3728"/>
                      <a:pt x="5228" y="3568"/>
                    </a:cubicBezTo>
                    <a:cubicBezTo>
                      <a:pt x="5460" y="3416"/>
                      <a:pt x="5666" y="3220"/>
                      <a:pt x="5826" y="2988"/>
                    </a:cubicBezTo>
                    <a:cubicBezTo>
                      <a:pt x="5987" y="2720"/>
                      <a:pt x="6121" y="2372"/>
                      <a:pt x="5978" y="2363"/>
                    </a:cubicBezTo>
                    <a:cubicBezTo>
                      <a:pt x="5835" y="2346"/>
                      <a:pt x="5701" y="2310"/>
                      <a:pt x="5567" y="2274"/>
                    </a:cubicBezTo>
                    <a:cubicBezTo>
                      <a:pt x="5455" y="2251"/>
                      <a:pt x="5341" y="2240"/>
                      <a:pt x="5229" y="2240"/>
                    </a:cubicBezTo>
                    <a:cubicBezTo>
                      <a:pt x="4684" y="2240"/>
                      <a:pt x="4162" y="2502"/>
                      <a:pt x="3837" y="2961"/>
                    </a:cubicBezTo>
                    <a:cubicBezTo>
                      <a:pt x="3757" y="3068"/>
                      <a:pt x="3703" y="3193"/>
                      <a:pt x="3676" y="3318"/>
                    </a:cubicBezTo>
                    <a:cubicBezTo>
                      <a:pt x="3676" y="3398"/>
                      <a:pt x="3685" y="3478"/>
                      <a:pt x="3712" y="3541"/>
                    </a:cubicBezTo>
                    <a:cubicBezTo>
                      <a:pt x="3569" y="3594"/>
                      <a:pt x="3444" y="3648"/>
                      <a:pt x="3293" y="3701"/>
                    </a:cubicBezTo>
                    <a:cubicBezTo>
                      <a:pt x="3284" y="3710"/>
                      <a:pt x="3275" y="3710"/>
                      <a:pt x="3266" y="3719"/>
                    </a:cubicBezTo>
                    <a:cubicBezTo>
                      <a:pt x="3266" y="3675"/>
                      <a:pt x="3266" y="3639"/>
                      <a:pt x="3266" y="3594"/>
                    </a:cubicBezTo>
                    <a:cubicBezTo>
                      <a:pt x="3480" y="3282"/>
                      <a:pt x="3641" y="2934"/>
                      <a:pt x="3748" y="2569"/>
                    </a:cubicBezTo>
                    <a:cubicBezTo>
                      <a:pt x="4104" y="2533"/>
                      <a:pt x="4417" y="2149"/>
                      <a:pt x="4506" y="1828"/>
                    </a:cubicBezTo>
                    <a:cubicBezTo>
                      <a:pt x="4568" y="1578"/>
                      <a:pt x="4568" y="1311"/>
                      <a:pt x="4488" y="1052"/>
                    </a:cubicBezTo>
                    <a:cubicBezTo>
                      <a:pt x="4443" y="784"/>
                      <a:pt x="4327" y="543"/>
                      <a:pt x="4149" y="329"/>
                    </a:cubicBezTo>
                    <a:cubicBezTo>
                      <a:pt x="3997" y="157"/>
                      <a:pt x="3781" y="0"/>
                      <a:pt x="3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5" name="Google Shape;125;p15"/>
            <p:cNvSpPr/>
            <p:nvPr/>
          </p:nvSpPr>
          <p:spPr>
            <a:xfrm>
              <a:off x="5611450" y="4741825"/>
              <a:ext cx="385650" cy="399375"/>
            </a:xfrm>
            <a:custGeom>
              <a:avLst/>
              <a:gdLst/>
              <a:ahLst/>
              <a:cxnLst/>
              <a:rect l="l" t="t" r="r" b="b"/>
              <a:pathLst>
                <a:path w="15426" h="15975" extrusionOk="0">
                  <a:moveTo>
                    <a:pt x="0" y="0"/>
                  </a:moveTo>
                  <a:lnTo>
                    <a:pt x="1106" y="14990"/>
                  </a:lnTo>
                  <a:lnTo>
                    <a:pt x="3909" y="15634"/>
                  </a:lnTo>
                  <a:lnTo>
                    <a:pt x="6361" y="15975"/>
                  </a:lnTo>
                  <a:lnTo>
                    <a:pt x="8923" y="15975"/>
                  </a:lnTo>
                  <a:lnTo>
                    <a:pt x="12273" y="15450"/>
                  </a:lnTo>
                  <a:lnTo>
                    <a:pt x="14386" y="15010"/>
                  </a:lnTo>
                  <a:lnTo>
                    <a:pt x="15426" y="144"/>
                  </a:lnTo>
                  <a:close/>
                </a:path>
              </a:pathLst>
            </a:custGeom>
            <a:solidFill>
              <a:schemeClr val="dk1"/>
            </a:solidFill>
            <a:ln>
              <a:noFill/>
            </a:ln>
          </p:spPr>
        </p:sp>
      </p:grpSp>
    </p:spTree>
    <p:extLst>
      <p:ext uri="{BB962C8B-B14F-4D97-AF65-F5344CB8AC3E}">
        <p14:creationId xmlns:p14="http://schemas.microsoft.com/office/powerpoint/2010/main" val="820778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26"/>
        <p:cNvGrpSpPr/>
        <p:nvPr/>
      </p:nvGrpSpPr>
      <p:grpSpPr>
        <a:xfrm>
          <a:off x="0" y="0"/>
          <a:ext cx="0" cy="0"/>
          <a:chOff x="0" y="0"/>
          <a:chExt cx="0" cy="0"/>
        </a:xfrm>
      </p:grpSpPr>
      <p:sp>
        <p:nvSpPr>
          <p:cNvPr id="127" name="Google Shape;127;p16"/>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8" name="Google Shape;128;p16"/>
          <p:cNvGrpSpPr/>
          <p:nvPr/>
        </p:nvGrpSpPr>
        <p:grpSpPr>
          <a:xfrm>
            <a:off x="11392272" y="1859035"/>
            <a:ext cx="881373" cy="1189136"/>
            <a:chOff x="1545481" y="1155267"/>
            <a:chExt cx="190427" cy="256929"/>
          </a:xfrm>
        </p:grpSpPr>
        <p:sp>
          <p:nvSpPr>
            <p:cNvPr id="129" name="Google Shape;129;p16"/>
            <p:cNvSpPr/>
            <p:nvPr/>
          </p:nvSpPr>
          <p:spPr>
            <a:xfrm>
              <a:off x="1545481" y="1155267"/>
              <a:ext cx="190427" cy="256929"/>
            </a:xfrm>
            <a:custGeom>
              <a:avLst/>
              <a:gdLst/>
              <a:ahLst/>
              <a:cxnLst/>
              <a:rect l="l" t="t" r="r" b="b"/>
              <a:pathLst>
                <a:path w="5853" h="7897" extrusionOk="0">
                  <a:moveTo>
                    <a:pt x="5389" y="590"/>
                  </a:moveTo>
                  <a:lnTo>
                    <a:pt x="5389" y="7316"/>
                  </a:lnTo>
                  <a:lnTo>
                    <a:pt x="455" y="7316"/>
                  </a:lnTo>
                  <a:lnTo>
                    <a:pt x="455" y="590"/>
                  </a:lnTo>
                  <a:close/>
                  <a:moveTo>
                    <a:pt x="0" y="1"/>
                  </a:moveTo>
                  <a:lnTo>
                    <a:pt x="0" y="7896"/>
                  </a:lnTo>
                  <a:lnTo>
                    <a:pt x="5852" y="7896"/>
                  </a:lnTo>
                  <a:lnTo>
                    <a:pt x="5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16"/>
            <p:cNvSpPr/>
            <p:nvPr/>
          </p:nvSpPr>
          <p:spPr>
            <a:xfrm>
              <a:off x="1592202" y="1218841"/>
              <a:ext cx="96987" cy="130075"/>
            </a:xfrm>
            <a:custGeom>
              <a:avLst/>
              <a:gdLst/>
              <a:ahLst/>
              <a:cxnLst/>
              <a:rect l="l" t="t" r="r" b="b"/>
              <a:pathLst>
                <a:path w="2981" h="3998" extrusionOk="0">
                  <a:moveTo>
                    <a:pt x="1" y="1"/>
                  </a:moveTo>
                  <a:lnTo>
                    <a:pt x="1" y="3997"/>
                  </a:lnTo>
                  <a:lnTo>
                    <a:pt x="2980" y="3997"/>
                  </a:lnTo>
                  <a:lnTo>
                    <a:pt x="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 name="Google Shape;131;p16"/>
          <p:cNvGrpSpPr/>
          <p:nvPr/>
        </p:nvGrpSpPr>
        <p:grpSpPr>
          <a:xfrm>
            <a:off x="11446817" y="4997479"/>
            <a:ext cx="976935" cy="1962115"/>
            <a:chOff x="5464862" y="3672034"/>
            <a:chExt cx="732701" cy="1471586"/>
          </a:xfrm>
        </p:grpSpPr>
        <p:grpSp>
          <p:nvGrpSpPr>
            <p:cNvPr id="132" name="Google Shape;132;p16"/>
            <p:cNvGrpSpPr/>
            <p:nvPr/>
          </p:nvGrpSpPr>
          <p:grpSpPr>
            <a:xfrm>
              <a:off x="5464862" y="3672034"/>
              <a:ext cx="732701" cy="1471586"/>
              <a:chOff x="6954709" y="2586630"/>
              <a:chExt cx="199147" cy="399953"/>
            </a:xfrm>
          </p:grpSpPr>
          <p:sp>
            <p:nvSpPr>
              <p:cNvPr id="133" name="Google Shape;133;p16"/>
              <p:cNvSpPr/>
              <p:nvPr/>
            </p:nvSpPr>
            <p:spPr>
              <a:xfrm>
                <a:off x="7149170" y="2734046"/>
                <a:ext cx="1204" cy="878"/>
              </a:xfrm>
              <a:custGeom>
                <a:avLst/>
                <a:gdLst/>
                <a:ahLst/>
                <a:cxnLst/>
                <a:rect l="l" t="t" r="r" b="b"/>
                <a:pathLst>
                  <a:path w="37" h="27" extrusionOk="0">
                    <a:moveTo>
                      <a:pt x="37" y="0"/>
                    </a:moveTo>
                    <a:cubicBezTo>
                      <a:pt x="28" y="9"/>
                      <a:pt x="10" y="18"/>
                      <a:pt x="1" y="27"/>
                    </a:cubicBezTo>
                    <a:cubicBezTo>
                      <a:pt x="19" y="18"/>
                      <a:pt x="28" y="9"/>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16"/>
              <p:cNvSpPr/>
              <p:nvPr/>
            </p:nvSpPr>
            <p:spPr>
              <a:xfrm>
                <a:off x="6954709" y="2586630"/>
                <a:ext cx="199147" cy="399953"/>
              </a:xfrm>
              <a:custGeom>
                <a:avLst/>
                <a:gdLst/>
                <a:ahLst/>
                <a:cxnLst/>
                <a:rect l="l" t="t" r="r" b="b"/>
                <a:pathLst>
                  <a:path w="6121" h="12293" extrusionOk="0">
                    <a:moveTo>
                      <a:pt x="3150" y="7698"/>
                    </a:moveTo>
                    <a:lnTo>
                      <a:pt x="3150" y="7698"/>
                    </a:lnTo>
                    <a:cubicBezTo>
                      <a:pt x="3263" y="7797"/>
                      <a:pt x="3433" y="7840"/>
                      <a:pt x="3592" y="7840"/>
                    </a:cubicBezTo>
                    <a:cubicBezTo>
                      <a:pt x="3633" y="7840"/>
                      <a:pt x="3673" y="7837"/>
                      <a:pt x="3712" y="7832"/>
                    </a:cubicBezTo>
                    <a:cubicBezTo>
                      <a:pt x="3730" y="7832"/>
                      <a:pt x="3739" y="7823"/>
                      <a:pt x="3757" y="7823"/>
                    </a:cubicBezTo>
                    <a:cubicBezTo>
                      <a:pt x="3685" y="7912"/>
                      <a:pt x="3623" y="8010"/>
                      <a:pt x="3578" y="8126"/>
                    </a:cubicBezTo>
                    <a:cubicBezTo>
                      <a:pt x="3551" y="8198"/>
                      <a:pt x="3542" y="8278"/>
                      <a:pt x="3542" y="8349"/>
                    </a:cubicBezTo>
                    <a:cubicBezTo>
                      <a:pt x="3516" y="8358"/>
                      <a:pt x="3489" y="8367"/>
                      <a:pt x="3453" y="8376"/>
                    </a:cubicBezTo>
                    <a:cubicBezTo>
                      <a:pt x="3409" y="8385"/>
                      <a:pt x="3355" y="8394"/>
                      <a:pt x="3310" y="8403"/>
                    </a:cubicBezTo>
                    <a:cubicBezTo>
                      <a:pt x="3293" y="8233"/>
                      <a:pt x="3257" y="8055"/>
                      <a:pt x="3230" y="7948"/>
                    </a:cubicBezTo>
                    <a:cubicBezTo>
                      <a:pt x="3203" y="7859"/>
                      <a:pt x="3177" y="7778"/>
                      <a:pt x="3150" y="7698"/>
                    </a:cubicBezTo>
                    <a:close/>
                    <a:moveTo>
                      <a:pt x="3159" y="8465"/>
                    </a:moveTo>
                    <a:cubicBezTo>
                      <a:pt x="3177" y="8563"/>
                      <a:pt x="3186" y="8653"/>
                      <a:pt x="3186" y="8724"/>
                    </a:cubicBezTo>
                    <a:cubicBezTo>
                      <a:pt x="3061" y="8724"/>
                      <a:pt x="2936" y="8715"/>
                      <a:pt x="2829" y="8715"/>
                    </a:cubicBezTo>
                    <a:cubicBezTo>
                      <a:pt x="2757" y="8715"/>
                      <a:pt x="2686" y="8724"/>
                      <a:pt x="2615" y="8724"/>
                    </a:cubicBezTo>
                    <a:cubicBezTo>
                      <a:pt x="2650" y="8653"/>
                      <a:pt x="2659" y="8572"/>
                      <a:pt x="2641" y="8501"/>
                    </a:cubicBezTo>
                    <a:cubicBezTo>
                      <a:pt x="2802" y="8492"/>
                      <a:pt x="2971" y="8483"/>
                      <a:pt x="3132" y="8465"/>
                    </a:cubicBezTo>
                    <a:close/>
                    <a:moveTo>
                      <a:pt x="4426" y="9001"/>
                    </a:moveTo>
                    <a:lnTo>
                      <a:pt x="4185" y="12043"/>
                    </a:lnTo>
                    <a:cubicBezTo>
                      <a:pt x="3739" y="12181"/>
                      <a:pt x="3281" y="12250"/>
                      <a:pt x="2825" y="12250"/>
                    </a:cubicBezTo>
                    <a:cubicBezTo>
                      <a:pt x="2369" y="12250"/>
                      <a:pt x="1914" y="12181"/>
                      <a:pt x="1473" y="12043"/>
                    </a:cubicBezTo>
                    <a:lnTo>
                      <a:pt x="1232" y="9009"/>
                    </a:lnTo>
                    <a:lnTo>
                      <a:pt x="1232" y="9009"/>
                    </a:lnTo>
                    <a:cubicBezTo>
                      <a:pt x="1428" y="9125"/>
                      <a:pt x="2249" y="9170"/>
                      <a:pt x="2829" y="9170"/>
                    </a:cubicBezTo>
                    <a:cubicBezTo>
                      <a:pt x="3409" y="9170"/>
                      <a:pt x="4229" y="9125"/>
                      <a:pt x="4426" y="9001"/>
                    </a:cubicBezTo>
                    <a:close/>
                    <a:moveTo>
                      <a:pt x="3654" y="0"/>
                    </a:moveTo>
                    <a:cubicBezTo>
                      <a:pt x="3617" y="0"/>
                      <a:pt x="3587" y="14"/>
                      <a:pt x="3569" y="44"/>
                    </a:cubicBezTo>
                    <a:cubicBezTo>
                      <a:pt x="3489" y="178"/>
                      <a:pt x="3391" y="312"/>
                      <a:pt x="3293" y="445"/>
                    </a:cubicBezTo>
                    <a:cubicBezTo>
                      <a:pt x="2855" y="1061"/>
                      <a:pt x="2820" y="1837"/>
                      <a:pt x="3221" y="2319"/>
                    </a:cubicBezTo>
                    <a:cubicBezTo>
                      <a:pt x="3302" y="2426"/>
                      <a:pt x="3409" y="2506"/>
                      <a:pt x="3533" y="2551"/>
                    </a:cubicBezTo>
                    <a:cubicBezTo>
                      <a:pt x="3587" y="2569"/>
                      <a:pt x="3649" y="2569"/>
                      <a:pt x="3703" y="2569"/>
                    </a:cubicBezTo>
                    <a:cubicBezTo>
                      <a:pt x="3605" y="2908"/>
                      <a:pt x="3462" y="3229"/>
                      <a:pt x="3266" y="3532"/>
                    </a:cubicBezTo>
                    <a:cubicBezTo>
                      <a:pt x="3257" y="3452"/>
                      <a:pt x="3257" y="3371"/>
                      <a:pt x="3257" y="3291"/>
                    </a:cubicBezTo>
                    <a:cubicBezTo>
                      <a:pt x="3257" y="3247"/>
                      <a:pt x="3221" y="3220"/>
                      <a:pt x="3177" y="3220"/>
                    </a:cubicBezTo>
                    <a:cubicBezTo>
                      <a:pt x="3132" y="3220"/>
                      <a:pt x="3105" y="3255"/>
                      <a:pt x="3105" y="3300"/>
                    </a:cubicBezTo>
                    <a:cubicBezTo>
                      <a:pt x="3105" y="3389"/>
                      <a:pt x="3105" y="3470"/>
                      <a:pt x="3105" y="3559"/>
                    </a:cubicBezTo>
                    <a:cubicBezTo>
                      <a:pt x="3034" y="3470"/>
                      <a:pt x="2963" y="3371"/>
                      <a:pt x="2891" y="3282"/>
                    </a:cubicBezTo>
                    <a:cubicBezTo>
                      <a:pt x="3096" y="3086"/>
                      <a:pt x="3079" y="2693"/>
                      <a:pt x="2945" y="2435"/>
                    </a:cubicBezTo>
                    <a:cubicBezTo>
                      <a:pt x="2811" y="2212"/>
                      <a:pt x="2632" y="2015"/>
                      <a:pt x="2418" y="1864"/>
                    </a:cubicBezTo>
                    <a:cubicBezTo>
                      <a:pt x="2195" y="1685"/>
                      <a:pt x="1946" y="1552"/>
                      <a:pt x="1678" y="1471"/>
                    </a:cubicBezTo>
                    <a:cubicBezTo>
                      <a:pt x="1536" y="1438"/>
                      <a:pt x="1379" y="1416"/>
                      <a:pt x="1255" y="1416"/>
                    </a:cubicBezTo>
                    <a:cubicBezTo>
                      <a:pt x="1114" y="1416"/>
                      <a:pt x="1017" y="1445"/>
                      <a:pt x="1036" y="1516"/>
                    </a:cubicBezTo>
                    <a:cubicBezTo>
                      <a:pt x="1053" y="1659"/>
                      <a:pt x="1071" y="1801"/>
                      <a:pt x="1080" y="1944"/>
                    </a:cubicBezTo>
                    <a:cubicBezTo>
                      <a:pt x="1160" y="2613"/>
                      <a:pt x="1624" y="3175"/>
                      <a:pt x="2267" y="3371"/>
                    </a:cubicBezTo>
                    <a:cubicBezTo>
                      <a:pt x="2352" y="3402"/>
                      <a:pt x="2442" y="3416"/>
                      <a:pt x="2530" y="3416"/>
                    </a:cubicBezTo>
                    <a:cubicBezTo>
                      <a:pt x="2570" y="3416"/>
                      <a:pt x="2611" y="3413"/>
                      <a:pt x="2650" y="3407"/>
                    </a:cubicBezTo>
                    <a:cubicBezTo>
                      <a:pt x="2740" y="3389"/>
                      <a:pt x="2802" y="3354"/>
                      <a:pt x="2855" y="3309"/>
                    </a:cubicBezTo>
                    <a:cubicBezTo>
                      <a:pt x="2945" y="3416"/>
                      <a:pt x="3025" y="3514"/>
                      <a:pt x="3114" y="3621"/>
                    </a:cubicBezTo>
                    <a:cubicBezTo>
                      <a:pt x="3114" y="3987"/>
                      <a:pt x="3087" y="4344"/>
                      <a:pt x="3043" y="4701"/>
                    </a:cubicBezTo>
                    <a:cubicBezTo>
                      <a:pt x="3034" y="4727"/>
                      <a:pt x="3034" y="4745"/>
                      <a:pt x="3034" y="4772"/>
                    </a:cubicBezTo>
                    <a:cubicBezTo>
                      <a:pt x="2998" y="4674"/>
                      <a:pt x="2936" y="4567"/>
                      <a:pt x="2784" y="4495"/>
                    </a:cubicBezTo>
                    <a:cubicBezTo>
                      <a:pt x="2820" y="4264"/>
                      <a:pt x="2722" y="4005"/>
                      <a:pt x="2570" y="3826"/>
                    </a:cubicBezTo>
                    <a:cubicBezTo>
                      <a:pt x="2383" y="3639"/>
                      <a:pt x="2160" y="3496"/>
                      <a:pt x="1910" y="3407"/>
                    </a:cubicBezTo>
                    <a:cubicBezTo>
                      <a:pt x="1660" y="3291"/>
                      <a:pt x="1384" y="3220"/>
                      <a:pt x="1098" y="3211"/>
                    </a:cubicBezTo>
                    <a:cubicBezTo>
                      <a:pt x="786" y="3211"/>
                      <a:pt x="420" y="3291"/>
                      <a:pt x="491" y="3416"/>
                    </a:cubicBezTo>
                    <a:cubicBezTo>
                      <a:pt x="545" y="3541"/>
                      <a:pt x="598" y="3675"/>
                      <a:pt x="634" y="3809"/>
                    </a:cubicBezTo>
                    <a:cubicBezTo>
                      <a:pt x="875" y="4442"/>
                      <a:pt x="1464" y="4870"/>
                      <a:pt x="2142" y="4906"/>
                    </a:cubicBezTo>
                    <a:cubicBezTo>
                      <a:pt x="2159" y="4907"/>
                      <a:pt x="2176" y="4908"/>
                      <a:pt x="2192" y="4908"/>
                    </a:cubicBezTo>
                    <a:cubicBezTo>
                      <a:pt x="2307" y="4908"/>
                      <a:pt x="2416" y="4881"/>
                      <a:pt x="2525" y="4834"/>
                    </a:cubicBezTo>
                    <a:cubicBezTo>
                      <a:pt x="2668" y="4772"/>
                      <a:pt x="2748" y="4656"/>
                      <a:pt x="2775" y="4531"/>
                    </a:cubicBezTo>
                    <a:cubicBezTo>
                      <a:pt x="2873" y="4585"/>
                      <a:pt x="2936" y="4647"/>
                      <a:pt x="2971" y="4736"/>
                    </a:cubicBezTo>
                    <a:cubicBezTo>
                      <a:pt x="2998" y="4790"/>
                      <a:pt x="3007" y="4852"/>
                      <a:pt x="3007" y="4897"/>
                    </a:cubicBezTo>
                    <a:cubicBezTo>
                      <a:pt x="2989" y="5049"/>
                      <a:pt x="2963" y="5200"/>
                      <a:pt x="2936" y="5352"/>
                    </a:cubicBezTo>
                    <a:cubicBezTo>
                      <a:pt x="2847" y="5843"/>
                      <a:pt x="2748" y="6342"/>
                      <a:pt x="2775" y="6851"/>
                    </a:cubicBezTo>
                    <a:cubicBezTo>
                      <a:pt x="2775" y="7083"/>
                      <a:pt x="2855" y="7297"/>
                      <a:pt x="2936" y="7529"/>
                    </a:cubicBezTo>
                    <a:cubicBezTo>
                      <a:pt x="2900" y="7529"/>
                      <a:pt x="2864" y="7529"/>
                      <a:pt x="2829" y="7520"/>
                    </a:cubicBezTo>
                    <a:cubicBezTo>
                      <a:pt x="2713" y="7511"/>
                      <a:pt x="2606" y="7493"/>
                      <a:pt x="2490" y="7475"/>
                    </a:cubicBezTo>
                    <a:cubicBezTo>
                      <a:pt x="2757" y="7172"/>
                      <a:pt x="2508" y="6726"/>
                      <a:pt x="2213" y="6538"/>
                    </a:cubicBezTo>
                    <a:cubicBezTo>
                      <a:pt x="1990" y="6405"/>
                      <a:pt x="1731" y="6324"/>
                      <a:pt x="1473" y="6298"/>
                    </a:cubicBezTo>
                    <a:cubicBezTo>
                      <a:pt x="1366" y="6284"/>
                      <a:pt x="1258" y="6277"/>
                      <a:pt x="1150" y="6277"/>
                    </a:cubicBezTo>
                    <a:cubicBezTo>
                      <a:pt x="978" y="6277"/>
                      <a:pt x="804" y="6295"/>
                      <a:pt x="634" y="6333"/>
                    </a:cubicBezTo>
                    <a:cubicBezTo>
                      <a:pt x="331" y="6413"/>
                      <a:pt x="1" y="6592"/>
                      <a:pt x="99" y="6690"/>
                    </a:cubicBezTo>
                    <a:cubicBezTo>
                      <a:pt x="188" y="6806"/>
                      <a:pt x="277" y="6913"/>
                      <a:pt x="349" y="7038"/>
                    </a:cubicBezTo>
                    <a:cubicBezTo>
                      <a:pt x="677" y="7475"/>
                      <a:pt x="1195" y="7728"/>
                      <a:pt x="1729" y="7728"/>
                    </a:cubicBezTo>
                    <a:cubicBezTo>
                      <a:pt x="1849" y="7728"/>
                      <a:pt x="1969" y="7715"/>
                      <a:pt x="2088" y="7689"/>
                    </a:cubicBezTo>
                    <a:cubicBezTo>
                      <a:pt x="2222" y="7662"/>
                      <a:pt x="2347" y="7600"/>
                      <a:pt x="2445" y="7520"/>
                    </a:cubicBezTo>
                    <a:cubicBezTo>
                      <a:pt x="2454" y="7511"/>
                      <a:pt x="2454" y="7511"/>
                      <a:pt x="2463" y="7502"/>
                    </a:cubicBezTo>
                    <a:cubicBezTo>
                      <a:pt x="2579" y="7529"/>
                      <a:pt x="2695" y="7546"/>
                      <a:pt x="2820" y="7555"/>
                    </a:cubicBezTo>
                    <a:cubicBezTo>
                      <a:pt x="2820" y="7555"/>
                      <a:pt x="2820" y="7564"/>
                      <a:pt x="2820" y="7564"/>
                    </a:cubicBezTo>
                    <a:lnTo>
                      <a:pt x="2945" y="7564"/>
                    </a:lnTo>
                    <a:cubicBezTo>
                      <a:pt x="2945" y="7573"/>
                      <a:pt x="2945" y="7573"/>
                      <a:pt x="2954" y="7582"/>
                    </a:cubicBezTo>
                    <a:cubicBezTo>
                      <a:pt x="2998" y="7707"/>
                      <a:pt x="3043" y="7841"/>
                      <a:pt x="3079" y="7984"/>
                    </a:cubicBezTo>
                    <a:cubicBezTo>
                      <a:pt x="3114" y="8108"/>
                      <a:pt x="3141" y="8269"/>
                      <a:pt x="3159" y="8430"/>
                    </a:cubicBezTo>
                    <a:lnTo>
                      <a:pt x="3123" y="8430"/>
                    </a:lnTo>
                    <a:cubicBezTo>
                      <a:pt x="2963" y="8447"/>
                      <a:pt x="2793" y="8456"/>
                      <a:pt x="2632" y="8465"/>
                    </a:cubicBezTo>
                    <a:cubicBezTo>
                      <a:pt x="2579" y="8287"/>
                      <a:pt x="2427" y="8126"/>
                      <a:pt x="2267" y="8046"/>
                    </a:cubicBezTo>
                    <a:cubicBezTo>
                      <a:pt x="2087" y="7964"/>
                      <a:pt x="1900" y="7920"/>
                      <a:pt x="1705" y="7920"/>
                    </a:cubicBezTo>
                    <a:cubicBezTo>
                      <a:pt x="1687" y="7920"/>
                      <a:pt x="1669" y="7920"/>
                      <a:pt x="1651" y="7921"/>
                    </a:cubicBezTo>
                    <a:cubicBezTo>
                      <a:pt x="1625" y="7920"/>
                      <a:pt x="1599" y="7919"/>
                      <a:pt x="1573" y="7919"/>
                    </a:cubicBezTo>
                    <a:cubicBezTo>
                      <a:pt x="1383" y="7919"/>
                      <a:pt x="1189" y="7949"/>
                      <a:pt x="1009" y="8019"/>
                    </a:cubicBezTo>
                    <a:cubicBezTo>
                      <a:pt x="777" y="8108"/>
                      <a:pt x="545" y="8269"/>
                      <a:pt x="634" y="8349"/>
                    </a:cubicBezTo>
                    <a:cubicBezTo>
                      <a:pt x="714" y="8430"/>
                      <a:pt x="795" y="8510"/>
                      <a:pt x="866" y="8599"/>
                    </a:cubicBezTo>
                    <a:cubicBezTo>
                      <a:pt x="973" y="8715"/>
                      <a:pt x="1107" y="8813"/>
                      <a:pt x="1241" y="8885"/>
                    </a:cubicBezTo>
                    <a:cubicBezTo>
                      <a:pt x="1205" y="8902"/>
                      <a:pt x="1187" y="8920"/>
                      <a:pt x="1187" y="8947"/>
                    </a:cubicBezTo>
                    <a:cubicBezTo>
                      <a:pt x="1187" y="8956"/>
                      <a:pt x="1187" y="8956"/>
                      <a:pt x="1187" y="8965"/>
                    </a:cubicBezTo>
                    <a:lnTo>
                      <a:pt x="1437" y="12060"/>
                    </a:lnTo>
                    <a:cubicBezTo>
                      <a:pt x="1437" y="12069"/>
                      <a:pt x="1437" y="12078"/>
                      <a:pt x="1446" y="12078"/>
                    </a:cubicBezTo>
                    <a:cubicBezTo>
                      <a:pt x="1901" y="12221"/>
                      <a:pt x="2365" y="12292"/>
                      <a:pt x="2829" y="12292"/>
                    </a:cubicBezTo>
                    <a:cubicBezTo>
                      <a:pt x="3293" y="12292"/>
                      <a:pt x="3757" y="12221"/>
                      <a:pt x="4211" y="12078"/>
                    </a:cubicBezTo>
                    <a:cubicBezTo>
                      <a:pt x="4211" y="12078"/>
                      <a:pt x="4220" y="12069"/>
                      <a:pt x="4220" y="12060"/>
                    </a:cubicBezTo>
                    <a:lnTo>
                      <a:pt x="4470" y="8956"/>
                    </a:lnTo>
                    <a:cubicBezTo>
                      <a:pt x="4470" y="8947"/>
                      <a:pt x="4470" y="8947"/>
                      <a:pt x="4470" y="8947"/>
                    </a:cubicBezTo>
                    <a:cubicBezTo>
                      <a:pt x="4470" y="8822"/>
                      <a:pt x="3899" y="8751"/>
                      <a:pt x="3337" y="8733"/>
                    </a:cubicBezTo>
                    <a:cubicBezTo>
                      <a:pt x="3337" y="8644"/>
                      <a:pt x="3328" y="8546"/>
                      <a:pt x="3310" y="8447"/>
                    </a:cubicBezTo>
                    <a:cubicBezTo>
                      <a:pt x="3364" y="8439"/>
                      <a:pt x="3418" y="8430"/>
                      <a:pt x="3462" y="8412"/>
                    </a:cubicBezTo>
                    <a:cubicBezTo>
                      <a:pt x="3498" y="8403"/>
                      <a:pt x="3525" y="8394"/>
                      <a:pt x="3551" y="8385"/>
                    </a:cubicBezTo>
                    <a:cubicBezTo>
                      <a:pt x="3592" y="8542"/>
                      <a:pt x="3738" y="8604"/>
                      <a:pt x="3887" y="8604"/>
                    </a:cubicBezTo>
                    <a:cubicBezTo>
                      <a:pt x="3967" y="8604"/>
                      <a:pt x="4048" y="8586"/>
                      <a:pt x="4113" y="8555"/>
                    </a:cubicBezTo>
                    <a:cubicBezTo>
                      <a:pt x="4256" y="8483"/>
                      <a:pt x="4381" y="8385"/>
                      <a:pt x="4479" y="8260"/>
                    </a:cubicBezTo>
                    <a:cubicBezTo>
                      <a:pt x="4586" y="8135"/>
                      <a:pt x="4666" y="7992"/>
                      <a:pt x="4729" y="7832"/>
                    </a:cubicBezTo>
                    <a:cubicBezTo>
                      <a:pt x="4780" y="7669"/>
                      <a:pt x="4799" y="7456"/>
                      <a:pt x="4729" y="7456"/>
                    </a:cubicBezTo>
                    <a:cubicBezTo>
                      <a:pt x="4726" y="7456"/>
                      <a:pt x="4723" y="7457"/>
                      <a:pt x="4720" y="7457"/>
                    </a:cubicBezTo>
                    <a:cubicBezTo>
                      <a:pt x="4631" y="7466"/>
                      <a:pt x="4550" y="7466"/>
                      <a:pt x="4461" y="7466"/>
                    </a:cubicBezTo>
                    <a:cubicBezTo>
                      <a:pt x="4443" y="7466"/>
                      <a:pt x="4426" y="7475"/>
                      <a:pt x="4408" y="7475"/>
                    </a:cubicBezTo>
                    <a:cubicBezTo>
                      <a:pt x="4542" y="7368"/>
                      <a:pt x="4649" y="7252"/>
                      <a:pt x="4747" y="7118"/>
                    </a:cubicBezTo>
                    <a:cubicBezTo>
                      <a:pt x="4872" y="6904"/>
                      <a:pt x="4970" y="6637"/>
                      <a:pt x="4854" y="6628"/>
                    </a:cubicBezTo>
                    <a:cubicBezTo>
                      <a:pt x="4738" y="6610"/>
                      <a:pt x="4622" y="6592"/>
                      <a:pt x="4515" y="6556"/>
                    </a:cubicBezTo>
                    <a:cubicBezTo>
                      <a:pt x="4432" y="6541"/>
                      <a:pt x="4348" y="6533"/>
                      <a:pt x="4264" y="6533"/>
                    </a:cubicBezTo>
                    <a:cubicBezTo>
                      <a:pt x="3816" y="6533"/>
                      <a:pt x="3373" y="6748"/>
                      <a:pt x="3132" y="7109"/>
                    </a:cubicBezTo>
                    <a:cubicBezTo>
                      <a:pt x="3079" y="7172"/>
                      <a:pt x="3043" y="7252"/>
                      <a:pt x="3025" y="7341"/>
                    </a:cubicBezTo>
                    <a:cubicBezTo>
                      <a:pt x="2971" y="7172"/>
                      <a:pt x="2927" y="7011"/>
                      <a:pt x="2927" y="6842"/>
                    </a:cubicBezTo>
                    <a:cubicBezTo>
                      <a:pt x="2909" y="6431"/>
                      <a:pt x="2971" y="6012"/>
                      <a:pt x="3043" y="5602"/>
                    </a:cubicBezTo>
                    <a:cubicBezTo>
                      <a:pt x="3105" y="5628"/>
                      <a:pt x="3203" y="5646"/>
                      <a:pt x="3310" y="5655"/>
                    </a:cubicBezTo>
                    <a:cubicBezTo>
                      <a:pt x="3318" y="6009"/>
                      <a:pt x="3693" y="6182"/>
                      <a:pt x="4013" y="6182"/>
                    </a:cubicBezTo>
                    <a:cubicBezTo>
                      <a:pt x="4057" y="6182"/>
                      <a:pt x="4100" y="6179"/>
                      <a:pt x="4140" y="6173"/>
                    </a:cubicBezTo>
                    <a:cubicBezTo>
                      <a:pt x="4399" y="6128"/>
                      <a:pt x="4631" y="5976"/>
                      <a:pt x="4854" y="5851"/>
                    </a:cubicBezTo>
                    <a:cubicBezTo>
                      <a:pt x="5550" y="5459"/>
                      <a:pt x="5719" y="4745"/>
                      <a:pt x="5978" y="4558"/>
                    </a:cubicBezTo>
                    <a:lnTo>
                      <a:pt x="5978" y="4558"/>
                    </a:lnTo>
                    <a:cubicBezTo>
                      <a:pt x="5910" y="4586"/>
                      <a:pt x="5794" y="4596"/>
                      <a:pt x="5671" y="4596"/>
                    </a:cubicBezTo>
                    <a:cubicBezTo>
                      <a:pt x="5486" y="4596"/>
                      <a:pt x="5286" y="4574"/>
                      <a:pt x="5211" y="4558"/>
                    </a:cubicBezTo>
                    <a:cubicBezTo>
                      <a:pt x="5092" y="4532"/>
                      <a:pt x="4974" y="4520"/>
                      <a:pt x="4856" y="4520"/>
                    </a:cubicBezTo>
                    <a:cubicBezTo>
                      <a:pt x="4316" y="4520"/>
                      <a:pt x="3801" y="4780"/>
                      <a:pt x="3471" y="5227"/>
                    </a:cubicBezTo>
                    <a:cubicBezTo>
                      <a:pt x="3391" y="5334"/>
                      <a:pt x="3337" y="5459"/>
                      <a:pt x="3319" y="5584"/>
                    </a:cubicBezTo>
                    <a:cubicBezTo>
                      <a:pt x="3319" y="5593"/>
                      <a:pt x="3319" y="5611"/>
                      <a:pt x="3319" y="5620"/>
                    </a:cubicBezTo>
                    <a:cubicBezTo>
                      <a:pt x="3203" y="5611"/>
                      <a:pt x="3114" y="5593"/>
                      <a:pt x="3052" y="5566"/>
                    </a:cubicBezTo>
                    <a:cubicBezTo>
                      <a:pt x="3061" y="5504"/>
                      <a:pt x="3070" y="5441"/>
                      <a:pt x="3079" y="5379"/>
                    </a:cubicBezTo>
                    <a:cubicBezTo>
                      <a:pt x="3123" y="5165"/>
                      <a:pt x="3159" y="4942"/>
                      <a:pt x="3194" y="4727"/>
                    </a:cubicBezTo>
                    <a:cubicBezTo>
                      <a:pt x="3239" y="4406"/>
                      <a:pt x="3257" y="4076"/>
                      <a:pt x="3266" y="3755"/>
                    </a:cubicBezTo>
                    <a:cubicBezTo>
                      <a:pt x="3275" y="3755"/>
                      <a:pt x="3293" y="3746"/>
                      <a:pt x="3302" y="3737"/>
                    </a:cubicBezTo>
                    <a:cubicBezTo>
                      <a:pt x="3453" y="3684"/>
                      <a:pt x="3587" y="3630"/>
                      <a:pt x="3721" y="3577"/>
                    </a:cubicBezTo>
                    <a:cubicBezTo>
                      <a:pt x="3835" y="3797"/>
                      <a:pt x="4124" y="3908"/>
                      <a:pt x="4384" y="3908"/>
                    </a:cubicBezTo>
                    <a:cubicBezTo>
                      <a:pt x="4429" y="3908"/>
                      <a:pt x="4473" y="3904"/>
                      <a:pt x="4515" y="3898"/>
                    </a:cubicBezTo>
                    <a:cubicBezTo>
                      <a:pt x="4774" y="3844"/>
                      <a:pt x="5014" y="3728"/>
                      <a:pt x="5228" y="3568"/>
                    </a:cubicBezTo>
                    <a:cubicBezTo>
                      <a:pt x="5460" y="3416"/>
                      <a:pt x="5666" y="3220"/>
                      <a:pt x="5826" y="2988"/>
                    </a:cubicBezTo>
                    <a:cubicBezTo>
                      <a:pt x="5987" y="2720"/>
                      <a:pt x="6121" y="2372"/>
                      <a:pt x="5978" y="2363"/>
                    </a:cubicBezTo>
                    <a:cubicBezTo>
                      <a:pt x="5835" y="2346"/>
                      <a:pt x="5701" y="2310"/>
                      <a:pt x="5567" y="2274"/>
                    </a:cubicBezTo>
                    <a:cubicBezTo>
                      <a:pt x="5455" y="2251"/>
                      <a:pt x="5341" y="2240"/>
                      <a:pt x="5229" y="2240"/>
                    </a:cubicBezTo>
                    <a:cubicBezTo>
                      <a:pt x="4684" y="2240"/>
                      <a:pt x="4162" y="2502"/>
                      <a:pt x="3837" y="2961"/>
                    </a:cubicBezTo>
                    <a:cubicBezTo>
                      <a:pt x="3757" y="3068"/>
                      <a:pt x="3703" y="3193"/>
                      <a:pt x="3676" y="3318"/>
                    </a:cubicBezTo>
                    <a:cubicBezTo>
                      <a:pt x="3676" y="3398"/>
                      <a:pt x="3685" y="3478"/>
                      <a:pt x="3712" y="3541"/>
                    </a:cubicBezTo>
                    <a:cubicBezTo>
                      <a:pt x="3569" y="3594"/>
                      <a:pt x="3444" y="3648"/>
                      <a:pt x="3293" y="3701"/>
                    </a:cubicBezTo>
                    <a:cubicBezTo>
                      <a:pt x="3284" y="3710"/>
                      <a:pt x="3275" y="3710"/>
                      <a:pt x="3266" y="3719"/>
                    </a:cubicBezTo>
                    <a:cubicBezTo>
                      <a:pt x="3266" y="3675"/>
                      <a:pt x="3266" y="3639"/>
                      <a:pt x="3266" y="3594"/>
                    </a:cubicBezTo>
                    <a:cubicBezTo>
                      <a:pt x="3480" y="3282"/>
                      <a:pt x="3641" y="2934"/>
                      <a:pt x="3748" y="2569"/>
                    </a:cubicBezTo>
                    <a:cubicBezTo>
                      <a:pt x="4104" y="2533"/>
                      <a:pt x="4417" y="2149"/>
                      <a:pt x="4506" y="1828"/>
                    </a:cubicBezTo>
                    <a:cubicBezTo>
                      <a:pt x="4568" y="1578"/>
                      <a:pt x="4568" y="1311"/>
                      <a:pt x="4488" y="1052"/>
                    </a:cubicBezTo>
                    <a:cubicBezTo>
                      <a:pt x="4443" y="784"/>
                      <a:pt x="4327" y="543"/>
                      <a:pt x="4149" y="329"/>
                    </a:cubicBezTo>
                    <a:cubicBezTo>
                      <a:pt x="3997" y="157"/>
                      <a:pt x="3781" y="0"/>
                      <a:pt x="3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5" name="Google Shape;135;p16"/>
            <p:cNvSpPr/>
            <p:nvPr/>
          </p:nvSpPr>
          <p:spPr>
            <a:xfrm>
              <a:off x="5611450" y="4741825"/>
              <a:ext cx="385650" cy="399375"/>
            </a:xfrm>
            <a:custGeom>
              <a:avLst/>
              <a:gdLst/>
              <a:ahLst/>
              <a:cxnLst/>
              <a:rect l="l" t="t" r="r" b="b"/>
              <a:pathLst>
                <a:path w="15426" h="15975" extrusionOk="0">
                  <a:moveTo>
                    <a:pt x="0" y="0"/>
                  </a:moveTo>
                  <a:lnTo>
                    <a:pt x="1106" y="14990"/>
                  </a:lnTo>
                  <a:lnTo>
                    <a:pt x="3909" y="15634"/>
                  </a:lnTo>
                  <a:lnTo>
                    <a:pt x="6361" y="15975"/>
                  </a:lnTo>
                  <a:lnTo>
                    <a:pt x="8923" y="15975"/>
                  </a:lnTo>
                  <a:lnTo>
                    <a:pt x="12273" y="15450"/>
                  </a:lnTo>
                  <a:lnTo>
                    <a:pt x="14386" y="15010"/>
                  </a:lnTo>
                  <a:lnTo>
                    <a:pt x="15426" y="144"/>
                  </a:lnTo>
                  <a:close/>
                </a:path>
              </a:pathLst>
            </a:custGeom>
            <a:solidFill>
              <a:schemeClr val="dk1"/>
            </a:solidFill>
            <a:ln>
              <a:noFill/>
            </a:ln>
          </p:spPr>
        </p:sp>
      </p:grpSp>
      <p:sp>
        <p:nvSpPr>
          <p:cNvPr id="136" name="Google Shape;136;p16"/>
          <p:cNvSpPr/>
          <p:nvPr/>
        </p:nvSpPr>
        <p:spPr>
          <a:xfrm>
            <a:off x="163299" y="5683269"/>
            <a:ext cx="486816" cy="1189139"/>
          </a:xfrm>
          <a:custGeom>
            <a:avLst/>
            <a:gdLst/>
            <a:ahLst/>
            <a:cxnLst/>
            <a:rect l="l" t="t" r="r" b="b"/>
            <a:pathLst>
              <a:path w="2418" h="5907" extrusionOk="0">
                <a:moveTo>
                  <a:pt x="1419" y="0"/>
                </a:moveTo>
                <a:lnTo>
                  <a:pt x="1249" y="1874"/>
                </a:lnTo>
                <a:lnTo>
                  <a:pt x="1017" y="1223"/>
                </a:lnTo>
                <a:lnTo>
                  <a:pt x="1062" y="2061"/>
                </a:lnTo>
                <a:lnTo>
                  <a:pt x="411" y="143"/>
                </a:lnTo>
                <a:lnTo>
                  <a:pt x="723" y="2543"/>
                </a:lnTo>
                <a:lnTo>
                  <a:pt x="268" y="2204"/>
                </a:lnTo>
                <a:lnTo>
                  <a:pt x="536" y="2641"/>
                </a:lnTo>
                <a:lnTo>
                  <a:pt x="197" y="2400"/>
                </a:lnTo>
                <a:lnTo>
                  <a:pt x="197" y="2400"/>
                </a:lnTo>
                <a:lnTo>
                  <a:pt x="473" y="3203"/>
                </a:lnTo>
                <a:lnTo>
                  <a:pt x="45" y="3203"/>
                </a:lnTo>
                <a:cubicBezTo>
                  <a:pt x="18" y="3203"/>
                  <a:pt x="0" y="3230"/>
                  <a:pt x="0" y="3265"/>
                </a:cubicBezTo>
                <a:lnTo>
                  <a:pt x="402" y="5861"/>
                </a:lnTo>
                <a:cubicBezTo>
                  <a:pt x="411" y="5888"/>
                  <a:pt x="429" y="5906"/>
                  <a:pt x="455" y="5906"/>
                </a:cubicBezTo>
                <a:lnTo>
                  <a:pt x="1963" y="5906"/>
                </a:lnTo>
                <a:cubicBezTo>
                  <a:pt x="1990" y="5906"/>
                  <a:pt x="2008" y="5888"/>
                  <a:pt x="2016" y="5861"/>
                </a:cubicBezTo>
                <a:lnTo>
                  <a:pt x="2418" y="3265"/>
                </a:lnTo>
                <a:cubicBezTo>
                  <a:pt x="2418" y="3257"/>
                  <a:pt x="2418" y="3257"/>
                  <a:pt x="2418" y="3257"/>
                </a:cubicBezTo>
                <a:cubicBezTo>
                  <a:pt x="2418" y="3221"/>
                  <a:pt x="2391" y="3203"/>
                  <a:pt x="2364" y="3203"/>
                </a:cubicBezTo>
                <a:lnTo>
                  <a:pt x="2079" y="3203"/>
                </a:lnTo>
                <a:lnTo>
                  <a:pt x="2355" y="2445"/>
                </a:lnTo>
                <a:lnTo>
                  <a:pt x="2355" y="2445"/>
                </a:lnTo>
                <a:lnTo>
                  <a:pt x="2168" y="2659"/>
                </a:lnTo>
                <a:lnTo>
                  <a:pt x="2168" y="2329"/>
                </a:lnTo>
                <a:lnTo>
                  <a:pt x="1758" y="2953"/>
                </a:lnTo>
                <a:lnTo>
                  <a:pt x="2115" y="714"/>
                </a:lnTo>
                <a:lnTo>
                  <a:pt x="1642" y="1945"/>
                </a:lnTo>
                <a:lnTo>
                  <a:pt x="1588" y="866"/>
                </a:lnTo>
                <a:lnTo>
                  <a:pt x="1517" y="1223"/>
                </a:lnTo>
                <a:lnTo>
                  <a:pt x="141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16"/>
          <p:cNvSpPr txBox="1">
            <a:spLocks noGrp="1"/>
          </p:cNvSpPr>
          <p:nvPr>
            <p:ph type="title"/>
          </p:nvPr>
        </p:nvSpPr>
        <p:spPr>
          <a:xfrm>
            <a:off x="960000" y="7192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r>
              <a:rPr lang="en-US"/>
              <a:t>Click to edit Master title style</a:t>
            </a:r>
            <a:endParaRPr/>
          </a:p>
        </p:txBody>
      </p:sp>
      <p:sp>
        <p:nvSpPr>
          <p:cNvPr id="138" name="Google Shape;138;p16"/>
          <p:cNvSpPr txBox="1">
            <a:spLocks noGrp="1"/>
          </p:cNvSpPr>
          <p:nvPr>
            <p:ph type="body" idx="1"/>
          </p:nvPr>
        </p:nvSpPr>
        <p:spPr>
          <a:xfrm>
            <a:off x="960000" y="1621000"/>
            <a:ext cx="10272000" cy="1523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dk1"/>
              </a:buClr>
              <a:buSzPts val="1200"/>
              <a:buChar char="●"/>
              <a:defRPr sz="1600">
                <a:solidFill>
                  <a:schemeClr val="dk1"/>
                </a:solidFill>
              </a:defRPr>
            </a:lvl1pPr>
            <a:lvl2pPr marL="1219170" lvl="1" indent="-406390" rtl="0">
              <a:lnSpc>
                <a:spcPct val="115000"/>
              </a:lnSpc>
              <a:spcBef>
                <a:spcPts val="2133"/>
              </a:spcBef>
              <a:spcAft>
                <a:spcPts val="0"/>
              </a:spcAft>
              <a:buClr>
                <a:schemeClr val="dk1"/>
              </a:buClr>
              <a:buSzPts val="1200"/>
              <a:buFont typeface="Roboto Condensed Light"/>
              <a:buChar char="○"/>
              <a:defRPr>
                <a:solidFill>
                  <a:schemeClr val="dk1"/>
                </a:solidFill>
              </a:defRPr>
            </a:lvl2pPr>
            <a:lvl3pPr marL="1828754" lvl="2" indent="-406390" rtl="0">
              <a:lnSpc>
                <a:spcPct val="115000"/>
              </a:lnSpc>
              <a:spcBef>
                <a:spcPts val="2133"/>
              </a:spcBef>
              <a:spcAft>
                <a:spcPts val="0"/>
              </a:spcAft>
              <a:buClr>
                <a:schemeClr val="dk1"/>
              </a:buClr>
              <a:buSzPts val="1200"/>
              <a:buFont typeface="Roboto Condensed Light"/>
              <a:buChar char="■"/>
              <a:defRPr>
                <a:solidFill>
                  <a:schemeClr val="dk1"/>
                </a:solidFill>
              </a:defRPr>
            </a:lvl3pPr>
            <a:lvl4pPr marL="2438339" lvl="3" indent="-406390" rtl="0">
              <a:lnSpc>
                <a:spcPct val="115000"/>
              </a:lnSpc>
              <a:spcBef>
                <a:spcPts val="2133"/>
              </a:spcBef>
              <a:spcAft>
                <a:spcPts val="0"/>
              </a:spcAft>
              <a:buClr>
                <a:schemeClr val="dk1"/>
              </a:buClr>
              <a:buSzPts val="1200"/>
              <a:buFont typeface="Roboto Condensed Light"/>
              <a:buChar char="●"/>
              <a:defRPr>
                <a:solidFill>
                  <a:schemeClr val="dk1"/>
                </a:solidFill>
              </a:defRPr>
            </a:lvl4pPr>
            <a:lvl5pPr marL="3047924" lvl="4" indent="-406390" rtl="0">
              <a:lnSpc>
                <a:spcPct val="115000"/>
              </a:lnSpc>
              <a:spcBef>
                <a:spcPts val="2133"/>
              </a:spcBef>
              <a:spcAft>
                <a:spcPts val="0"/>
              </a:spcAft>
              <a:buClr>
                <a:schemeClr val="dk1"/>
              </a:buClr>
              <a:buSzPts val="1200"/>
              <a:buFont typeface="Roboto Condensed Light"/>
              <a:buChar char="○"/>
              <a:defRPr>
                <a:solidFill>
                  <a:schemeClr val="dk1"/>
                </a:solidFill>
              </a:defRPr>
            </a:lvl5pPr>
            <a:lvl6pPr marL="3657509" lvl="5" indent="-406390" rtl="0">
              <a:lnSpc>
                <a:spcPct val="115000"/>
              </a:lnSpc>
              <a:spcBef>
                <a:spcPts val="2133"/>
              </a:spcBef>
              <a:spcAft>
                <a:spcPts val="0"/>
              </a:spcAft>
              <a:buClr>
                <a:schemeClr val="dk1"/>
              </a:buClr>
              <a:buSzPts val="1200"/>
              <a:buFont typeface="Roboto Condensed Light"/>
              <a:buChar char="■"/>
              <a:defRPr>
                <a:solidFill>
                  <a:schemeClr val="dk1"/>
                </a:solidFill>
              </a:defRPr>
            </a:lvl6pPr>
            <a:lvl7pPr marL="4267093" lvl="6" indent="-406390" rtl="0">
              <a:lnSpc>
                <a:spcPct val="115000"/>
              </a:lnSpc>
              <a:spcBef>
                <a:spcPts val="2133"/>
              </a:spcBef>
              <a:spcAft>
                <a:spcPts val="0"/>
              </a:spcAft>
              <a:buClr>
                <a:schemeClr val="dk1"/>
              </a:buClr>
              <a:buSzPts val="1200"/>
              <a:buFont typeface="Roboto Condensed Light"/>
              <a:buChar char="●"/>
              <a:defRPr>
                <a:solidFill>
                  <a:schemeClr val="dk1"/>
                </a:solidFill>
              </a:defRPr>
            </a:lvl7pPr>
            <a:lvl8pPr marL="4876678" lvl="7" indent="-406390" rtl="0">
              <a:lnSpc>
                <a:spcPct val="115000"/>
              </a:lnSpc>
              <a:spcBef>
                <a:spcPts val="2133"/>
              </a:spcBef>
              <a:spcAft>
                <a:spcPts val="0"/>
              </a:spcAft>
              <a:buClr>
                <a:schemeClr val="dk1"/>
              </a:buClr>
              <a:buSzPts val="1200"/>
              <a:buFont typeface="Roboto Condensed Light"/>
              <a:buChar char="○"/>
              <a:defRPr>
                <a:solidFill>
                  <a:schemeClr val="dk1"/>
                </a:solidFill>
              </a:defRPr>
            </a:lvl8pPr>
            <a:lvl9pPr marL="5486263" lvl="8" indent="-406390" rtl="0">
              <a:lnSpc>
                <a:spcPct val="115000"/>
              </a:lnSpc>
              <a:spcBef>
                <a:spcPts val="2133"/>
              </a:spcBef>
              <a:spcAft>
                <a:spcPts val="2133"/>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2798521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39"/>
        <p:cNvGrpSpPr/>
        <p:nvPr/>
      </p:nvGrpSpPr>
      <p:grpSpPr>
        <a:xfrm>
          <a:off x="0" y="0"/>
          <a:ext cx="0" cy="0"/>
          <a:chOff x="0" y="0"/>
          <a:chExt cx="0" cy="0"/>
        </a:xfrm>
      </p:grpSpPr>
      <p:sp>
        <p:nvSpPr>
          <p:cNvPr id="140" name="Google Shape;140;p17"/>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17"/>
          <p:cNvSpPr txBox="1">
            <a:spLocks noGrp="1"/>
          </p:cNvSpPr>
          <p:nvPr>
            <p:ph type="body" idx="1"/>
          </p:nvPr>
        </p:nvSpPr>
        <p:spPr>
          <a:xfrm>
            <a:off x="950933" y="3471184"/>
            <a:ext cx="5706400" cy="2667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Char char="●"/>
              <a:defRPr/>
            </a:lvl1pPr>
            <a:lvl2pPr marL="1219170" lvl="1" indent="-406390" rtl="0">
              <a:lnSpc>
                <a:spcPct val="115000"/>
              </a:lnSpc>
              <a:spcBef>
                <a:spcPts val="0"/>
              </a:spcBef>
              <a:spcAft>
                <a:spcPts val="0"/>
              </a:spcAft>
              <a:buSzPts val="1200"/>
              <a:buChar char="○"/>
              <a:defRPr/>
            </a:lvl2pPr>
            <a:lvl3pPr marL="1828754" lvl="2" indent="-406390" rtl="0">
              <a:lnSpc>
                <a:spcPct val="115000"/>
              </a:lnSpc>
              <a:spcBef>
                <a:spcPts val="2133"/>
              </a:spcBef>
              <a:spcAft>
                <a:spcPts val="0"/>
              </a:spcAft>
              <a:buSzPts val="1200"/>
              <a:buChar char="■"/>
              <a:defRPr/>
            </a:lvl3pPr>
            <a:lvl4pPr marL="2438339" lvl="3" indent="-406390" rtl="0">
              <a:lnSpc>
                <a:spcPct val="115000"/>
              </a:lnSpc>
              <a:spcBef>
                <a:spcPts val="2133"/>
              </a:spcBef>
              <a:spcAft>
                <a:spcPts val="0"/>
              </a:spcAft>
              <a:buSzPts val="1200"/>
              <a:buChar char="●"/>
              <a:defRPr/>
            </a:lvl4pPr>
            <a:lvl5pPr marL="3047924" lvl="4" indent="-406390" rtl="0">
              <a:lnSpc>
                <a:spcPct val="115000"/>
              </a:lnSpc>
              <a:spcBef>
                <a:spcPts val="2133"/>
              </a:spcBef>
              <a:spcAft>
                <a:spcPts val="0"/>
              </a:spcAft>
              <a:buSzPts val="1200"/>
              <a:buChar char="○"/>
              <a:defRPr/>
            </a:lvl5pPr>
            <a:lvl6pPr marL="3657509" lvl="5" indent="-406390" rtl="0">
              <a:lnSpc>
                <a:spcPct val="115000"/>
              </a:lnSpc>
              <a:spcBef>
                <a:spcPts val="2133"/>
              </a:spcBef>
              <a:spcAft>
                <a:spcPts val="0"/>
              </a:spcAft>
              <a:buSzPts val="1200"/>
              <a:buChar char="■"/>
              <a:defRPr/>
            </a:lvl6pPr>
            <a:lvl7pPr marL="4267093" lvl="6" indent="-406390" rtl="0">
              <a:lnSpc>
                <a:spcPct val="115000"/>
              </a:lnSpc>
              <a:spcBef>
                <a:spcPts val="2133"/>
              </a:spcBef>
              <a:spcAft>
                <a:spcPts val="0"/>
              </a:spcAft>
              <a:buSzPts val="1200"/>
              <a:buChar char="●"/>
              <a:defRPr/>
            </a:lvl7pPr>
            <a:lvl8pPr marL="4876678" lvl="7" indent="-406390" rtl="0">
              <a:lnSpc>
                <a:spcPct val="115000"/>
              </a:lnSpc>
              <a:spcBef>
                <a:spcPts val="2133"/>
              </a:spcBef>
              <a:spcAft>
                <a:spcPts val="0"/>
              </a:spcAft>
              <a:buSzPts val="1200"/>
              <a:buChar char="○"/>
              <a:defRPr/>
            </a:lvl8pPr>
            <a:lvl9pPr marL="5486263" lvl="8" indent="-406390" rtl="0">
              <a:lnSpc>
                <a:spcPct val="115000"/>
              </a:lnSpc>
              <a:spcBef>
                <a:spcPts val="2133"/>
              </a:spcBef>
              <a:spcAft>
                <a:spcPts val="2133"/>
              </a:spcAft>
              <a:buSzPts val="1200"/>
              <a:buChar char="■"/>
              <a:defRPr/>
            </a:lvl9pPr>
          </a:lstStyle>
          <a:p>
            <a:pPr lvl="0"/>
            <a:r>
              <a:rPr lang="en-US"/>
              <a:t>Click to edit Master text styles</a:t>
            </a:r>
          </a:p>
        </p:txBody>
      </p:sp>
      <p:sp>
        <p:nvSpPr>
          <p:cNvPr id="142" name="Google Shape;142;p17"/>
          <p:cNvSpPr txBox="1">
            <a:spLocks noGrp="1"/>
          </p:cNvSpPr>
          <p:nvPr>
            <p:ph type="title"/>
          </p:nvPr>
        </p:nvSpPr>
        <p:spPr>
          <a:xfrm>
            <a:off x="950933" y="2013817"/>
            <a:ext cx="5706400" cy="1373200"/>
          </a:xfrm>
          <a:prstGeom prst="rect">
            <a:avLst/>
          </a:prstGeom>
        </p:spPr>
        <p:txBody>
          <a:bodyPr spcFirstLastPara="1" wrap="square" lIns="91425" tIns="91425" rIns="91425" bIns="91425" anchor="b"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r>
              <a:rPr lang="en-US"/>
              <a:t>Click to edit Master title style</a:t>
            </a:r>
            <a:endParaRPr/>
          </a:p>
        </p:txBody>
      </p:sp>
      <p:sp>
        <p:nvSpPr>
          <p:cNvPr id="143" name="Google Shape;143;p17"/>
          <p:cNvSpPr>
            <a:spLocks noGrp="1"/>
          </p:cNvSpPr>
          <p:nvPr>
            <p:ph type="pic" idx="2"/>
          </p:nvPr>
        </p:nvSpPr>
        <p:spPr>
          <a:xfrm>
            <a:off x="7036733" y="282000"/>
            <a:ext cx="4812000" cy="6294000"/>
          </a:xfrm>
          <a:prstGeom prst="round2DiagRect">
            <a:avLst>
              <a:gd name="adj1" fmla="val 16667"/>
              <a:gd name="adj2" fmla="val 0"/>
            </a:avLst>
          </a:prstGeom>
          <a:noFill/>
          <a:ln w="9525" cap="flat" cmpd="sng">
            <a:solidFill>
              <a:schemeClr val="dk1"/>
            </a:solidFill>
            <a:prstDash val="solid"/>
            <a:round/>
            <a:headEnd type="none" w="sm" len="sm"/>
            <a:tailEnd type="none" w="sm" len="sm"/>
          </a:ln>
        </p:spPr>
      </p:sp>
    </p:spTree>
    <p:extLst>
      <p:ext uri="{BB962C8B-B14F-4D97-AF65-F5344CB8AC3E}">
        <p14:creationId xmlns:p14="http://schemas.microsoft.com/office/powerpoint/2010/main" val="552205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4"/>
        <p:cNvGrpSpPr/>
        <p:nvPr/>
      </p:nvGrpSpPr>
      <p:grpSpPr>
        <a:xfrm>
          <a:off x="0" y="0"/>
          <a:ext cx="0" cy="0"/>
          <a:chOff x="0" y="0"/>
          <a:chExt cx="0" cy="0"/>
        </a:xfrm>
      </p:grpSpPr>
      <p:sp>
        <p:nvSpPr>
          <p:cNvPr id="145" name="Google Shape;145;p18"/>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18"/>
          <p:cNvSpPr/>
          <p:nvPr/>
        </p:nvSpPr>
        <p:spPr>
          <a:xfrm>
            <a:off x="11232106" y="281992"/>
            <a:ext cx="1016828" cy="1155813"/>
          </a:xfrm>
          <a:custGeom>
            <a:avLst/>
            <a:gdLst/>
            <a:ahLst/>
            <a:cxnLst/>
            <a:rect l="l" t="t" r="r" b="b"/>
            <a:pathLst>
              <a:path w="6915" h="7860" extrusionOk="0">
                <a:moveTo>
                  <a:pt x="3390" y="0"/>
                </a:moveTo>
                <a:lnTo>
                  <a:pt x="3390" y="4657"/>
                </a:lnTo>
                <a:lnTo>
                  <a:pt x="2775" y="4657"/>
                </a:lnTo>
                <a:lnTo>
                  <a:pt x="2775" y="5049"/>
                </a:lnTo>
                <a:lnTo>
                  <a:pt x="0" y="7859"/>
                </a:lnTo>
                <a:lnTo>
                  <a:pt x="6914" y="7859"/>
                </a:lnTo>
                <a:lnTo>
                  <a:pt x="4122" y="5040"/>
                </a:lnTo>
                <a:lnTo>
                  <a:pt x="4122" y="4657"/>
                </a:lnTo>
                <a:lnTo>
                  <a:pt x="3497" y="4657"/>
                </a:lnTo>
                <a:lnTo>
                  <a:pt x="3497"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8"/>
          <p:cNvSpPr txBox="1">
            <a:spLocks noGrp="1"/>
          </p:cNvSpPr>
          <p:nvPr>
            <p:ph type="title"/>
          </p:nvPr>
        </p:nvSpPr>
        <p:spPr>
          <a:xfrm>
            <a:off x="960100" y="7192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r>
              <a:rPr lang="en-US"/>
              <a:t>Click to edit Master title style</a:t>
            </a:r>
            <a:endParaRPr/>
          </a:p>
        </p:txBody>
      </p:sp>
      <p:sp>
        <p:nvSpPr>
          <p:cNvPr id="148" name="Google Shape;148;p18"/>
          <p:cNvSpPr txBox="1">
            <a:spLocks noGrp="1"/>
          </p:cNvSpPr>
          <p:nvPr>
            <p:ph type="subTitle" idx="1"/>
          </p:nvPr>
        </p:nvSpPr>
        <p:spPr>
          <a:xfrm>
            <a:off x="960000" y="3011533"/>
            <a:ext cx="3424000" cy="21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2133"/>
              </a:spcBef>
              <a:spcAft>
                <a:spcPts val="0"/>
              </a:spcAft>
              <a:buClr>
                <a:schemeClr val="dk1"/>
              </a:buClr>
              <a:buSzPts val="1200"/>
              <a:buNone/>
              <a:defRPr>
                <a:solidFill>
                  <a:schemeClr val="dk1"/>
                </a:solidFill>
              </a:defRPr>
            </a:lvl3pPr>
            <a:lvl4pPr lvl="3" algn="ctr" rtl="0">
              <a:lnSpc>
                <a:spcPct val="100000"/>
              </a:lnSpc>
              <a:spcBef>
                <a:spcPts val="2133"/>
              </a:spcBef>
              <a:spcAft>
                <a:spcPts val="0"/>
              </a:spcAft>
              <a:buClr>
                <a:schemeClr val="dk1"/>
              </a:buClr>
              <a:buSzPts val="1200"/>
              <a:buNone/>
              <a:defRPr>
                <a:solidFill>
                  <a:schemeClr val="dk1"/>
                </a:solidFill>
              </a:defRPr>
            </a:lvl4pPr>
            <a:lvl5pPr lvl="4" algn="ctr" rtl="0">
              <a:lnSpc>
                <a:spcPct val="100000"/>
              </a:lnSpc>
              <a:spcBef>
                <a:spcPts val="2133"/>
              </a:spcBef>
              <a:spcAft>
                <a:spcPts val="0"/>
              </a:spcAft>
              <a:buClr>
                <a:schemeClr val="dk1"/>
              </a:buClr>
              <a:buSzPts val="1200"/>
              <a:buNone/>
              <a:defRPr>
                <a:solidFill>
                  <a:schemeClr val="dk1"/>
                </a:solidFill>
              </a:defRPr>
            </a:lvl5pPr>
            <a:lvl6pPr lvl="5" algn="ctr" rtl="0">
              <a:lnSpc>
                <a:spcPct val="100000"/>
              </a:lnSpc>
              <a:spcBef>
                <a:spcPts val="2133"/>
              </a:spcBef>
              <a:spcAft>
                <a:spcPts val="0"/>
              </a:spcAft>
              <a:buClr>
                <a:schemeClr val="dk1"/>
              </a:buClr>
              <a:buSzPts val="1200"/>
              <a:buNone/>
              <a:defRPr>
                <a:solidFill>
                  <a:schemeClr val="dk1"/>
                </a:solidFill>
              </a:defRPr>
            </a:lvl6pPr>
            <a:lvl7pPr lvl="6" algn="ctr" rtl="0">
              <a:lnSpc>
                <a:spcPct val="100000"/>
              </a:lnSpc>
              <a:spcBef>
                <a:spcPts val="2133"/>
              </a:spcBef>
              <a:spcAft>
                <a:spcPts val="0"/>
              </a:spcAft>
              <a:buClr>
                <a:schemeClr val="dk1"/>
              </a:buClr>
              <a:buSzPts val="1200"/>
              <a:buNone/>
              <a:defRPr>
                <a:solidFill>
                  <a:schemeClr val="dk1"/>
                </a:solidFill>
              </a:defRPr>
            </a:lvl7pPr>
            <a:lvl8pPr lvl="7" algn="ctr" rtl="0">
              <a:lnSpc>
                <a:spcPct val="100000"/>
              </a:lnSpc>
              <a:spcBef>
                <a:spcPts val="2133"/>
              </a:spcBef>
              <a:spcAft>
                <a:spcPts val="0"/>
              </a:spcAft>
              <a:buClr>
                <a:schemeClr val="dk1"/>
              </a:buClr>
              <a:buSzPts val="1200"/>
              <a:buNone/>
              <a:defRPr>
                <a:solidFill>
                  <a:schemeClr val="dk1"/>
                </a:solidFill>
              </a:defRPr>
            </a:lvl8pPr>
            <a:lvl9pPr lvl="8" algn="ctr" rtl="0">
              <a:lnSpc>
                <a:spcPct val="100000"/>
              </a:lnSpc>
              <a:spcBef>
                <a:spcPts val="2133"/>
              </a:spcBef>
              <a:spcAft>
                <a:spcPts val="2133"/>
              </a:spcAft>
              <a:buClr>
                <a:schemeClr val="dk1"/>
              </a:buClr>
              <a:buSzPts val="1200"/>
              <a:buNone/>
              <a:defRPr>
                <a:solidFill>
                  <a:schemeClr val="dk1"/>
                </a:solidFill>
              </a:defRPr>
            </a:lvl9pPr>
          </a:lstStyle>
          <a:p>
            <a:r>
              <a:rPr lang="en-US"/>
              <a:t>Click to edit Master subtitle style</a:t>
            </a:r>
            <a:endParaRPr/>
          </a:p>
        </p:txBody>
      </p:sp>
      <p:sp>
        <p:nvSpPr>
          <p:cNvPr id="149" name="Google Shape;149;p18"/>
          <p:cNvSpPr txBox="1">
            <a:spLocks noGrp="1"/>
          </p:cNvSpPr>
          <p:nvPr>
            <p:ph type="subTitle" idx="2"/>
          </p:nvPr>
        </p:nvSpPr>
        <p:spPr>
          <a:xfrm>
            <a:off x="4383995" y="3011533"/>
            <a:ext cx="3424000" cy="21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2133"/>
              </a:spcBef>
              <a:spcAft>
                <a:spcPts val="0"/>
              </a:spcAft>
              <a:buClr>
                <a:schemeClr val="dk1"/>
              </a:buClr>
              <a:buSzPts val="1200"/>
              <a:buNone/>
              <a:defRPr>
                <a:solidFill>
                  <a:schemeClr val="dk1"/>
                </a:solidFill>
              </a:defRPr>
            </a:lvl3pPr>
            <a:lvl4pPr lvl="3" algn="ctr" rtl="0">
              <a:lnSpc>
                <a:spcPct val="100000"/>
              </a:lnSpc>
              <a:spcBef>
                <a:spcPts val="2133"/>
              </a:spcBef>
              <a:spcAft>
                <a:spcPts val="0"/>
              </a:spcAft>
              <a:buClr>
                <a:schemeClr val="dk1"/>
              </a:buClr>
              <a:buSzPts val="1200"/>
              <a:buNone/>
              <a:defRPr>
                <a:solidFill>
                  <a:schemeClr val="dk1"/>
                </a:solidFill>
              </a:defRPr>
            </a:lvl4pPr>
            <a:lvl5pPr lvl="4" algn="ctr" rtl="0">
              <a:lnSpc>
                <a:spcPct val="100000"/>
              </a:lnSpc>
              <a:spcBef>
                <a:spcPts val="2133"/>
              </a:spcBef>
              <a:spcAft>
                <a:spcPts val="0"/>
              </a:spcAft>
              <a:buClr>
                <a:schemeClr val="dk1"/>
              </a:buClr>
              <a:buSzPts val="1200"/>
              <a:buNone/>
              <a:defRPr>
                <a:solidFill>
                  <a:schemeClr val="dk1"/>
                </a:solidFill>
              </a:defRPr>
            </a:lvl5pPr>
            <a:lvl6pPr lvl="5" algn="ctr" rtl="0">
              <a:lnSpc>
                <a:spcPct val="100000"/>
              </a:lnSpc>
              <a:spcBef>
                <a:spcPts val="2133"/>
              </a:spcBef>
              <a:spcAft>
                <a:spcPts val="0"/>
              </a:spcAft>
              <a:buClr>
                <a:schemeClr val="dk1"/>
              </a:buClr>
              <a:buSzPts val="1200"/>
              <a:buNone/>
              <a:defRPr>
                <a:solidFill>
                  <a:schemeClr val="dk1"/>
                </a:solidFill>
              </a:defRPr>
            </a:lvl6pPr>
            <a:lvl7pPr lvl="6" algn="ctr" rtl="0">
              <a:lnSpc>
                <a:spcPct val="100000"/>
              </a:lnSpc>
              <a:spcBef>
                <a:spcPts val="2133"/>
              </a:spcBef>
              <a:spcAft>
                <a:spcPts val="0"/>
              </a:spcAft>
              <a:buClr>
                <a:schemeClr val="dk1"/>
              </a:buClr>
              <a:buSzPts val="1200"/>
              <a:buNone/>
              <a:defRPr>
                <a:solidFill>
                  <a:schemeClr val="dk1"/>
                </a:solidFill>
              </a:defRPr>
            </a:lvl7pPr>
            <a:lvl8pPr lvl="7" algn="ctr" rtl="0">
              <a:lnSpc>
                <a:spcPct val="100000"/>
              </a:lnSpc>
              <a:spcBef>
                <a:spcPts val="2133"/>
              </a:spcBef>
              <a:spcAft>
                <a:spcPts val="0"/>
              </a:spcAft>
              <a:buClr>
                <a:schemeClr val="dk1"/>
              </a:buClr>
              <a:buSzPts val="1200"/>
              <a:buNone/>
              <a:defRPr>
                <a:solidFill>
                  <a:schemeClr val="dk1"/>
                </a:solidFill>
              </a:defRPr>
            </a:lvl8pPr>
            <a:lvl9pPr lvl="8" algn="ctr" rtl="0">
              <a:lnSpc>
                <a:spcPct val="100000"/>
              </a:lnSpc>
              <a:spcBef>
                <a:spcPts val="2133"/>
              </a:spcBef>
              <a:spcAft>
                <a:spcPts val="2133"/>
              </a:spcAft>
              <a:buClr>
                <a:schemeClr val="dk1"/>
              </a:buClr>
              <a:buSzPts val="1200"/>
              <a:buNone/>
              <a:defRPr>
                <a:solidFill>
                  <a:schemeClr val="dk1"/>
                </a:solidFill>
              </a:defRPr>
            </a:lvl9pPr>
          </a:lstStyle>
          <a:p>
            <a:r>
              <a:rPr lang="en-US"/>
              <a:t>Click to edit Master subtitle style</a:t>
            </a:r>
            <a:endParaRPr/>
          </a:p>
        </p:txBody>
      </p:sp>
      <p:sp>
        <p:nvSpPr>
          <p:cNvPr id="150" name="Google Shape;150;p18"/>
          <p:cNvSpPr txBox="1">
            <a:spLocks noGrp="1"/>
          </p:cNvSpPr>
          <p:nvPr>
            <p:ph type="subTitle" idx="3"/>
          </p:nvPr>
        </p:nvSpPr>
        <p:spPr>
          <a:xfrm>
            <a:off x="7807989" y="3011533"/>
            <a:ext cx="3424000" cy="21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2133"/>
              </a:spcBef>
              <a:spcAft>
                <a:spcPts val="0"/>
              </a:spcAft>
              <a:buClr>
                <a:schemeClr val="dk1"/>
              </a:buClr>
              <a:buSzPts val="1200"/>
              <a:buNone/>
              <a:defRPr>
                <a:solidFill>
                  <a:schemeClr val="dk1"/>
                </a:solidFill>
              </a:defRPr>
            </a:lvl3pPr>
            <a:lvl4pPr lvl="3" algn="ctr" rtl="0">
              <a:lnSpc>
                <a:spcPct val="100000"/>
              </a:lnSpc>
              <a:spcBef>
                <a:spcPts val="2133"/>
              </a:spcBef>
              <a:spcAft>
                <a:spcPts val="0"/>
              </a:spcAft>
              <a:buClr>
                <a:schemeClr val="dk1"/>
              </a:buClr>
              <a:buSzPts val="1200"/>
              <a:buNone/>
              <a:defRPr>
                <a:solidFill>
                  <a:schemeClr val="dk1"/>
                </a:solidFill>
              </a:defRPr>
            </a:lvl4pPr>
            <a:lvl5pPr lvl="4" algn="ctr" rtl="0">
              <a:lnSpc>
                <a:spcPct val="100000"/>
              </a:lnSpc>
              <a:spcBef>
                <a:spcPts val="2133"/>
              </a:spcBef>
              <a:spcAft>
                <a:spcPts val="0"/>
              </a:spcAft>
              <a:buClr>
                <a:schemeClr val="dk1"/>
              </a:buClr>
              <a:buSzPts val="1200"/>
              <a:buNone/>
              <a:defRPr>
                <a:solidFill>
                  <a:schemeClr val="dk1"/>
                </a:solidFill>
              </a:defRPr>
            </a:lvl5pPr>
            <a:lvl6pPr lvl="5" algn="ctr" rtl="0">
              <a:lnSpc>
                <a:spcPct val="100000"/>
              </a:lnSpc>
              <a:spcBef>
                <a:spcPts val="2133"/>
              </a:spcBef>
              <a:spcAft>
                <a:spcPts val="0"/>
              </a:spcAft>
              <a:buClr>
                <a:schemeClr val="dk1"/>
              </a:buClr>
              <a:buSzPts val="1200"/>
              <a:buNone/>
              <a:defRPr>
                <a:solidFill>
                  <a:schemeClr val="dk1"/>
                </a:solidFill>
              </a:defRPr>
            </a:lvl6pPr>
            <a:lvl7pPr lvl="6" algn="ctr" rtl="0">
              <a:lnSpc>
                <a:spcPct val="100000"/>
              </a:lnSpc>
              <a:spcBef>
                <a:spcPts val="2133"/>
              </a:spcBef>
              <a:spcAft>
                <a:spcPts val="0"/>
              </a:spcAft>
              <a:buClr>
                <a:schemeClr val="dk1"/>
              </a:buClr>
              <a:buSzPts val="1200"/>
              <a:buNone/>
              <a:defRPr>
                <a:solidFill>
                  <a:schemeClr val="dk1"/>
                </a:solidFill>
              </a:defRPr>
            </a:lvl7pPr>
            <a:lvl8pPr lvl="7" algn="ctr" rtl="0">
              <a:lnSpc>
                <a:spcPct val="100000"/>
              </a:lnSpc>
              <a:spcBef>
                <a:spcPts val="2133"/>
              </a:spcBef>
              <a:spcAft>
                <a:spcPts val="0"/>
              </a:spcAft>
              <a:buClr>
                <a:schemeClr val="dk1"/>
              </a:buClr>
              <a:buSzPts val="1200"/>
              <a:buNone/>
              <a:defRPr>
                <a:solidFill>
                  <a:schemeClr val="dk1"/>
                </a:solidFill>
              </a:defRPr>
            </a:lvl8pPr>
            <a:lvl9pPr lvl="8" algn="ctr" rtl="0">
              <a:lnSpc>
                <a:spcPct val="100000"/>
              </a:lnSpc>
              <a:spcBef>
                <a:spcPts val="2133"/>
              </a:spcBef>
              <a:spcAft>
                <a:spcPts val="2133"/>
              </a:spcAft>
              <a:buClr>
                <a:schemeClr val="dk1"/>
              </a:buClr>
              <a:buSzPts val="1200"/>
              <a:buNone/>
              <a:defRPr>
                <a:solidFill>
                  <a:schemeClr val="dk1"/>
                </a:solidFill>
              </a:defRPr>
            </a:lvl9pPr>
          </a:lstStyle>
          <a:p>
            <a:r>
              <a:rPr lang="en-US"/>
              <a:t>Click to edit Master subtitle style</a:t>
            </a:r>
            <a:endParaRPr/>
          </a:p>
        </p:txBody>
      </p:sp>
      <p:sp>
        <p:nvSpPr>
          <p:cNvPr id="151" name="Google Shape;151;p18"/>
          <p:cNvSpPr txBox="1">
            <a:spLocks noGrp="1"/>
          </p:cNvSpPr>
          <p:nvPr>
            <p:ph type="subTitle" idx="4"/>
          </p:nvPr>
        </p:nvSpPr>
        <p:spPr>
          <a:xfrm>
            <a:off x="960000" y="2246900"/>
            <a:ext cx="3424000" cy="88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700"/>
              <a:buFont typeface="Chonburi"/>
              <a:buNone/>
              <a:defRPr sz="2267" b="1">
                <a:solidFill>
                  <a:schemeClr val="dk1"/>
                </a:solidFill>
                <a:latin typeface="Chonburi"/>
                <a:ea typeface="Chonburi"/>
                <a:cs typeface="Chonburi"/>
                <a:sym typeface="Chonburi"/>
              </a:defRPr>
            </a:lvl1pPr>
            <a:lvl2pPr lvl="1" algn="ctr" rtl="0">
              <a:lnSpc>
                <a:spcPct val="100000"/>
              </a:lnSpc>
              <a:spcBef>
                <a:spcPts val="0"/>
              </a:spcBef>
              <a:spcAft>
                <a:spcPts val="0"/>
              </a:spcAft>
              <a:buSzPts val="1700"/>
              <a:buFont typeface="Chonburi"/>
              <a:buNone/>
              <a:defRPr sz="2267">
                <a:latin typeface="Chonburi"/>
                <a:ea typeface="Chonburi"/>
                <a:cs typeface="Chonburi"/>
                <a:sym typeface="Chonburi"/>
              </a:defRPr>
            </a:lvl2pPr>
            <a:lvl3pPr lvl="2" algn="ctr" rtl="0">
              <a:lnSpc>
                <a:spcPct val="100000"/>
              </a:lnSpc>
              <a:spcBef>
                <a:spcPts val="0"/>
              </a:spcBef>
              <a:spcAft>
                <a:spcPts val="0"/>
              </a:spcAft>
              <a:buSzPts val="1700"/>
              <a:buFont typeface="Chonburi"/>
              <a:buNone/>
              <a:defRPr sz="2267">
                <a:latin typeface="Chonburi"/>
                <a:ea typeface="Chonburi"/>
                <a:cs typeface="Chonburi"/>
                <a:sym typeface="Chonburi"/>
              </a:defRPr>
            </a:lvl3pPr>
            <a:lvl4pPr lvl="3" algn="ctr" rtl="0">
              <a:lnSpc>
                <a:spcPct val="100000"/>
              </a:lnSpc>
              <a:spcBef>
                <a:spcPts val="0"/>
              </a:spcBef>
              <a:spcAft>
                <a:spcPts val="0"/>
              </a:spcAft>
              <a:buSzPts val="1700"/>
              <a:buFont typeface="Chonburi"/>
              <a:buNone/>
              <a:defRPr sz="2267">
                <a:latin typeface="Chonburi"/>
                <a:ea typeface="Chonburi"/>
                <a:cs typeface="Chonburi"/>
                <a:sym typeface="Chonburi"/>
              </a:defRPr>
            </a:lvl4pPr>
            <a:lvl5pPr lvl="4" algn="ctr" rtl="0">
              <a:lnSpc>
                <a:spcPct val="100000"/>
              </a:lnSpc>
              <a:spcBef>
                <a:spcPts val="0"/>
              </a:spcBef>
              <a:spcAft>
                <a:spcPts val="0"/>
              </a:spcAft>
              <a:buSzPts val="1700"/>
              <a:buFont typeface="Chonburi"/>
              <a:buNone/>
              <a:defRPr sz="2267">
                <a:latin typeface="Chonburi"/>
                <a:ea typeface="Chonburi"/>
                <a:cs typeface="Chonburi"/>
                <a:sym typeface="Chonburi"/>
              </a:defRPr>
            </a:lvl5pPr>
            <a:lvl6pPr lvl="5" algn="ctr" rtl="0">
              <a:lnSpc>
                <a:spcPct val="100000"/>
              </a:lnSpc>
              <a:spcBef>
                <a:spcPts val="0"/>
              </a:spcBef>
              <a:spcAft>
                <a:spcPts val="0"/>
              </a:spcAft>
              <a:buSzPts val="1700"/>
              <a:buFont typeface="Chonburi"/>
              <a:buNone/>
              <a:defRPr sz="2267">
                <a:latin typeface="Chonburi"/>
                <a:ea typeface="Chonburi"/>
                <a:cs typeface="Chonburi"/>
                <a:sym typeface="Chonburi"/>
              </a:defRPr>
            </a:lvl6pPr>
            <a:lvl7pPr lvl="6" algn="ctr" rtl="0">
              <a:lnSpc>
                <a:spcPct val="100000"/>
              </a:lnSpc>
              <a:spcBef>
                <a:spcPts val="0"/>
              </a:spcBef>
              <a:spcAft>
                <a:spcPts val="0"/>
              </a:spcAft>
              <a:buSzPts val="1700"/>
              <a:buFont typeface="Chonburi"/>
              <a:buNone/>
              <a:defRPr sz="2267">
                <a:latin typeface="Chonburi"/>
                <a:ea typeface="Chonburi"/>
                <a:cs typeface="Chonburi"/>
                <a:sym typeface="Chonburi"/>
              </a:defRPr>
            </a:lvl7pPr>
            <a:lvl8pPr lvl="7" algn="ctr" rtl="0">
              <a:lnSpc>
                <a:spcPct val="100000"/>
              </a:lnSpc>
              <a:spcBef>
                <a:spcPts val="0"/>
              </a:spcBef>
              <a:spcAft>
                <a:spcPts val="0"/>
              </a:spcAft>
              <a:buSzPts val="1700"/>
              <a:buFont typeface="Chonburi"/>
              <a:buNone/>
              <a:defRPr sz="2267">
                <a:latin typeface="Chonburi"/>
                <a:ea typeface="Chonburi"/>
                <a:cs typeface="Chonburi"/>
                <a:sym typeface="Chonburi"/>
              </a:defRPr>
            </a:lvl8pPr>
            <a:lvl9pPr lvl="8" algn="ctr" rtl="0">
              <a:lnSpc>
                <a:spcPct val="100000"/>
              </a:lnSpc>
              <a:spcBef>
                <a:spcPts val="0"/>
              </a:spcBef>
              <a:spcAft>
                <a:spcPts val="0"/>
              </a:spcAft>
              <a:buSzPts val="1700"/>
              <a:buFont typeface="Chonburi"/>
              <a:buNone/>
              <a:defRPr sz="2267">
                <a:latin typeface="Chonburi"/>
                <a:ea typeface="Chonburi"/>
                <a:cs typeface="Chonburi"/>
                <a:sym typeface="Chonburi"/>
              </a:defRPr>
            </a:lvl9pPr>
          </a:lstStyle>
          <a:p>
            <a:r>
              <a:rPr lang="en-US"/>
              <a:t>Click to edit Master subtitle style</a:t>
            </a:r>
            <a:endParaRPr/>
          </a:p>
        </p:txBody>
      </p:sp>
      <p:sp>
        <p:nvSpPr>
          <p:cNvPr id="152" name="Google Shape;152;p18"/>
          <p:cNvSpPr txBox="1">
            <a:spLocks noGrp="1"/>
          </p:cNvSpPr>
          <p:nvPr>
            <p:ph type="subTitle" idx="5"/>
          </p:nvPr>
        </p:nvSpPr>
        <p:spPr>
          <a:xfrm>
            <a:off x="4383983" y="2246900"/>
            <a:ext cx="3424000" cy="88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700"/>
              <a:buFont typeface="Chonburi"/>
              <a:buNone/>
              <a:defRPr sz="2267" b="1">
                <a:solidFill>
                  <a:schemeClr val="dk1"/>
                </a:solidFill>
                <a:latin typeface="Chonburi"/>
                <a:ea typeface="Chonburi"/>
                <a:cs typeface="Chonburi"/>
                <a:sym typeface="Chonburi"/>
              </a:defRPr>
            </a:lvl1pPr>
            <a:lvl2pPr lvl="1" algn="ctr" rtl="0">
              <a:lnSpc>
                <a:spcPct val="100000"/>
              </a:lnSpc>
              <a:spcBef>
                <a:spcPts val="0"/>
              </a:spcBef>
              <a:spcAft>
                <a:spcPts val="0"/>
              </a:spcAft>
              <a:buSzPts val="1700"/>
              <a:buFont typeface="Chonburi"/>
              <a:buNone/>
              <a:defRPr sz="2267">
                <a:latin typeface="Chonburi"/>
                <a:ea typeface="Chonburi"/>
                <a:cs typeface="Chonburi"/>
                <a:sym typeface="Chonburi"/>
              </a:defRPr>
            </a:lvl2pPr>
            <a:lvl3pPr lvl="2" algn="ctr" rtl="0">
              <a:lnSpc>
                <a:spcPct val="100000"/>
              </a:lnSpc>
              <a:spcBef>
                <a:spcPts val="0"/>
              </a:spcBef>
              <a:spcAft>
                <a:spcPts val="0"/>
              </a:spcAft>
              <a:buSzPts val="1700"/>
              <a:buFont typeface="Chonburi"/>
              <a:buNone/>
              <a:defRPr sz="2267">
                <a:latin typeface="Chonburi"/>
                <a:ea typeface="Chonburi"/>
                <a:cs typeface="Chonburi"/>
                <a:sym typeface="Chonburi"/>
              </a:defRPr>
            </a:lvl3pPr>
            <a:lvl4pPr lvl="3" algn="ctr" rtl="0">
              <a:lnSpc>
                <a:spcPct val="100000"/>
              </a:lnSpc>
              <a:spcBef>
                <a:spcPts val="0"/>
              </a:spcBef>
              <a:spcAft>
                <a:spcPts val="0"/>
              </a:spcAft>
              <a:buSzPts val="1700"/>
              <a:buFont typeface="Chonburi"/>
              <a:buNone/>
              <a:defRPr sz="2267">
                <a:latin typeface="Chonburi"/>
                <a:ea typeface="Chonburi"/>
                <a:cs typeface="Chonburi"/>
                <a:sym typeface="Chonburi"/>
              </a:defRPr>
            </a:lvl4pPr>
            <a:lvl5pPr lvl="4" algn="ctr" rtl="0">
              <a:lnSpc>
                <a:spcPct val="100000"/>
              </a:lnSpc>
              <a:spcBef>
                <a:spcPts val="0"/>
              </a:spcBef>
              <a:spcAft>
                <a:spcPts val="0"/>
              </a:spcAft>
              <a:buSzPts val="1700"/>
              <a:buFont typeface="Chonburi"/>
              <a:buNone/>
              <a:defRPr sz="2267">
                <a:latin typeface="Chonburi"/>
                <a:ea typeface="Chonburi"/>
                <a:cs typeface="Chonburi"/>
                <a:sym typeface="Chonburi"/>
              </a:defRPr>
            </a:lvl5pPr>
            <a:lvl6pPr lvl="5" algn="ctr" rtl="0">
              <a:lnSpc>
                <a:spcPct val="100000"/>
              </a:lnSpc>
              <a:spcBef>
                <a:spcPts val="0"/>
              </a:spcBef>
              <a:spcAft>
                <a:spcPts val="0"/>
              </a:spcAft>
              <a:buSzPts val="1700"/>
              <a:buFont typeface="Chonburi"/>
              <a:buNone/>
              <a:defRPr sz="2267">
                <a:latin typeface="Chonburi"/>
                <a:ea typeface="Chonburi"/>
                <a:cs typeface="Chonburi"/>
                <a:sym typeface="Chonburi"/>
              </a:defRPr>
            </a:lvl6pPr>
            <a:lvl7pPr lvl="6" algn="ctr" rtl="0">
              <a:lnSpc>
                <a:spcPct val="100000"/>
              </a:lnSpc>
              <a:spcBef>
                <a:spcPts val="0"/>
              </a:spcBef>
              <a:spcAft>
                <a:spcPts val="0"/>
              </a:spcAft>
              <a:buSzPts val="1700"/>
              <a:buFont typeface="Chonburi"/>
              <a:buNone/>
              <a:defRPr sz="2267">
                <a:latin typeface="Chonburi"/>
                <a:ea typeface="Chonburi"/>
                <a:cs typeface="Chonburi"/>
                <a:sym typeface="Chonburi"/>
              </a:defRPr>
            </a:lvl7pPr>
            <a:lvl8pPr lvl="7" algn="ctr" rtl="0">
              <a:lnSpc>
                <a:spcPct val="100000"/>
              </a:lnSpc>
              <a:spcBef>
                <a:spcPts val="0"/>
              </a:spcBef>
              <a:spcAft>
                <a:spcPts val="0"/>
              </a:spcAft>
              <a:buSzPts val="1700"/>
              <a:buFont typeface="Chonburi"/>
              <a:buNone/>
              <a:defRPr sz="2267">
                <a:latin typeface="Chonburi"/>
                <a:ea typeface="Chonburi"/>
                <a:cs typeface="Chonburi"/>
                <a:sym typeface="Chonburi"/>
              </a:defRPr>
            </a:lvl8pPr>
            <a:lvl9pPr lvl="8" algn="ctr" rtl="0">
              <a:lnSpc>
                <a:spcPct val="100000"/>
              </a:lnSpc>
              <a:spcBef>
                <a:spcPts val="0"/>
              </a:spcBef>
              <a:spcAft>
                <a:spcPts val="0"/>
              </a:spcAft>
              <a:buSzPts val="1700"/>
              <a:buFont typeface="Chonburi"/>
              <a:buNone/>
              <a:defRPr sz="2267">
                <a:latin typeface="Chonburi"/>
                <a:ea typeface="Chonburi"/>
                <a:cs typeface="Chonburi"/>
                <a:sym typeface="Chonburi"/>
              </a:defRPr>
            </a:lvl9pPr>
          </a:lstStyle>
          <a:p>
            <a:r>
              <a:rPr lang="en-US"/>
              <a:t>Click to edit Master subtitle style</a:t>
            </a:r>
            <a:endParaRPr/>
          </a:p>
        </p:txBody>
      </p:sp>
      <p:sp>
        <p:nvSpPr>
          <p:cNvPr id="153" name="Google Shape;153;p18"/>
          <p:cNvSpPr txBox="1">
            <a:spLocks noGrp="1"/>
          </p:cNvSpPr>
          <p:nvPr>
            <p:ph type="subTitle" idx="6"/>
          </p:nvPr>
        </p:nvSpPr>
        <p:spPr>
          <a:xfrm>
            <a:off x="7807964" y="2246900"/>
            <a:ext cx="3424000" cy="88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700"/>
              <a:buFont typeface="Chonburi"/>
              <a:buNone/>
              <a:defRPr sz="2267" b="1">
                <a:solidFill>
                  <a:schemeClr val="dk1"/>
                </a:solidFill>
                <a:latin typeface="Chonburi"/>
                <a:ea typeface="Chonburi"/>
                <a:cs typeface="Chonburi"/>
                <a:sym typeface="Chonburi"/>
              </a:defRPr>
            </a:lvl1pPr>
            <a:lvl2pPr lvl="1" algn="ctr" rtl="0">
              <a:lnSpc>
                <a:spcPct val="100000"/>
              </a:lnSpc>
              <a:spcBef>
                <a:spcPts val="0"/>
              </a:spcBef>
              <a:spcAft>
                <a:spcPts val="0"/>
              </a:spcAft>
              <a:buSzPts val="1700"/>
              <a:buFont typeface="Chonburi"/>
              <a:buNone/>
              <a:defRPr sz="2267">
                <a:latin typeface="Chonburi"/>
                <a:ea typeface="Chonburi"/>
                <a:cs typeface="Chonburi"/>
                <a:sym typeface="Chonburi"/>
              </a:defRPr>
            </a:lvl2pPr>
            <a:lvl3pPr lvl="2" algn="ctr" rtl="0">
              <a:lnSpc>
                <a:spcPct val="100000"/>
              </a:lnSpc>
              <a:spcBef>
                <a:spcPts val="0"/>
              </a:spcBef>
              <a:spcAft>
                <a:spcPts val="0"/>
              </a:spcAft>
              <a:buSzPts val="1700"/>
              <a:buFont typeface="Chonburi"/>
              <a:buNone/>
              <a:defRPr sz="2267">
                <a:latin typeface="Chonburi"/>
                <a:ea typeface="Chonburi"/>
                <a:cs typeface="Chonburi"/>
                <a:sym typeface="Chonburi"/>
              </a:defRPr>
            </a:lvl3pPr>
            <a:lvl4pPr lvl="3" algn="ctr" rtl="0">
              <a:lnSpc>
                <a:spcPct val="100000"/>
              </a:lnSpc>
              <a:spcBef>
                <a:spcPts val="0"/>
              </a:spcBef>
              <a:spcAft>
                <a:spcPts val="0"/>
              </a:spcAft>
              <a:buSzPts val="1700"/>
              <a:buFont typeface="Chonburi"/>
              <a:buNone/>
              <a:defRPr sz="2267">
                <a:latin typeface="Chonburi"/>
                <a:ea typeface="Chonburi"/>
                <a:cs typeface="Chonburi"/>
                <a:sym typeface="Chonburi"/>
              </a:defRPr>
            </a:lvl4pPr>
            <a:lvl5pPr lvl="4" algn="ctr" rtl="0">
              <a:lnSpc>
                <a:spcPct val="100000"/>
              </a:lnSpc>
              <a:spcBef>
                <a:spcPts val="0"/>
              </a:spcBef>
              <a:spcAft>
                <a:spcPts val="0"/>
              </a:spcAft>
              <a:buSzPts val="1700"/>
              <a:buFont typeface="Chonburi"/>
              <a:buNone/>
              <a:defRPr sz="2267">
                <a:latin typeface="Chonburi"/>
                <a:ea typeface="Chonburi"/>
                <a:cs typeface="Chonburi"/>
                <a:sym typeface="Chonburi"/>
              </a:defRPr>
            </a:lvl5pPr>
            <a:lvl6pPr lvl="5" algn="ctr" rtl="0">
              <a:lnSpc>
                <a:spcPct val="100000"/>
              </a:lnSpc>
              <a:spcBef>
                <a:spcPts val="0"/>
              </a:spcBef>
              <a:spcAft>
                <a:spcPts val="0"/>
              </a:spcAft>
              <a:buSzPts val="1700"/>
              <a:buFont typeface="Chonburi"/>
              <a:buNone/>
              <a:defRPr sz="2267">
                <a:latin typeface="Chonburi"/>
                <a:ea typeface="Chonburi"/>
                <a:cs typeface="Chonburi"/>
                <a:sym typeface="Chonburi"/>
              </a:defRPr>
            </a:lvl6pPr>
            <a:lvl7pPr lvl="6" algn="ctr" rtl="0">
              <a:lnSpc>
                <a:spcPct val="100000"/>
              </a:lnSpc>
              <a:spcBef>
                <a:spcPts val="0"/>
              </a:spcBef>
              <a:spcAft>
                <a:spcPts val="0"/>
              </a:spcAft>
              <a:buSzPts val="1700"/>
              <a:buFont typeface="Chonburi"/>
              <a:buNone/>
              <a:defRPr sz="2267">
                <a:latin typeface="Chonburi"/>
                <a:ea typeface="Chonburi"/>
                <a:cs typeface="Chonburi"/>
                <a:sym typeface="Chonburi"/>
              </a:defRPr>
            </a:lvl7pPr>
            <a:lvl8pPr lvl="7" algn="ctr" rtl="0">
              <a:lnSpc>
                <a:spcPct val="100000"/>
              </a:lnSpc>
              <a:spcBef>
                <a:spcPts val="0"/>
              </a:spcBef>
              <a:spcAft>
                <a:spcPts val="0"/>
              </a:spcAft>
              <a:buSzPts val="1700"/>
              <a:buFont typeface="Chonburi"/>
              <a:buNone/>
              <a:defRPr sz="2267">
                <a:latin typeface="Chonburi"/>
                <a:ea typeface="Chonburi"/>
                <a:cs typeface="Chonburi"/>
                <a:sym typeface="Chonburi"/>
              </a:defRPr>
            </a:lvl8pPr>
            <a:lvl9pPr lvl="8" algn="ctr" rtl="0">
              <a:lnSpc>
                <a:spcPct val="100000"/>
              </a:lnSpc>
              <a:spcBef>
                <a:spcPts val="0"/>
              </a:spcBef>
              <a:spcAft>
                <a:spcPts val="0"/>
              </a:spcAft>
              <a:buSzPts val="1700"/>
              <a:buFont typeface="Chonburi"/>
              <a:buNone/>
              <a:defRPr sz="2267">
                <a:latin typeface="Chonburi"/>
                <a:ea typeface="Chonburi"/>
                <a:cs typeface="Chonburi"/>
                <a:sym typeface="Chonburi"/>
              </a:defRPr>
            </a:lvl9pPr>
          </a:lstStyle>
          <a:p>
            <a:r>
              <a:rPr lang="en-US"/>
              <a:t>Click to edit Master subtitle style</a:t>
            </a:r>
            <a:endParaRPr/>
          </a:p>
        </p:txBody>
      </p:sp>
    </p:spTree>
    <p:extLst>
      <p:ext uri="{BB962C8B-B14F-4D97-AF65-F5344CB8AC3E}">
        <p14:creationId xmlns:p14="http://schemas.microsoft.com/office/powerpoint/2010/main" val="514652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54"/>
        <p:cNvGrpSpPr/>
        <p:nvPr/>
      </p:nvGrpSpPr>
      <p:grpSpPr>
        <a:xfrm>
          <a:off x="0" y="0"/>
          <a:ext cx="0" cy="0"/>
          <a:chOff x="0" y="0"/>
          <a:chExt cx="0" cy="0"/>
        </a:xfrm>
      </p:grpSpPr>
      <p:sp>
        <p:nvSpPr>
          <p:cNvPr id="155" name="Google Shape;155;p19"/>
          <p:cNvSpPr txBox="1">
            <a:spLocks noGrp="1"/>
          </p:cNvSpPr>
          <p:nvPr>
            <p:ph type="title"/>
          </p:nvPr>
        </p:nvSpPr>
        <p:spPr>
          <a:xfrm>
            <a:off x="960000" y="7192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r>
              <a:rPr lang="en-US"/>
              <a:t>Click to edit Master title style</a:t>
            </a:r>
            <a:endParaRPr/>
          </a:p>
        </p:txBody>
      </p:sp>
      <p:sp>
        <p:nvSpPr>
          <p:cNvPr id="156" name="Google Shape;156;p19"/>
          <p:cNvSpPr txBox="1">
            <a:spLocks noGrp="1"/>
          </p:cNvSpPr>
          <p:nvPr>
            <p:ph type="subTitle" idx="1"/>
          </p:nvPr>
        </p:nvSpPr>
        <p:spPr>
          <a:xfrm>
            <a:off x="959967" y="2285435"/>
            <a:ext cx="5078000" cy="13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2133"/>
              </a:spcBef>
              <a:spcAft>
                <a:spcPts val="0"/>
              </a:spcAft>
              <a:buClr>
                <a:schemeClr val="dk1"/>
              </a:buClr>
              <a:buSzPts val="1200"/>
              <a:buNone/>
              <a:defRPr>
                <a:solidFill>
                  <a:schemeClr val="dk1"/>
                </a:solidFill>
              </a:defRPr>
            </a:lvl3pPr>
            <a:lvl4pPr lvl="3" algn="ctr" rtl="0">
              <a:lnSpc>
                <a:spcPct val="100000"/>
              </a:lnSpc>
              <a:spcBef>
                <a:spcPts val="2133"/>
              </a:spcBef>
              <a:spcAft>
                <a:spcPts val="0"/>
              </a:spcAft>
              <a:buClr>
                <a:schemeClr val="dk1"/>
              </a:buClr>
              <a:buSzPts val="1200"/>
              <a:buNone/>
              <a:defRPr>
                <a:solidFill>
                  <a:schemeClr val="dk1"/>
                </a:solidFill>
              </a:defRPr>
            </a:lvl4pPr>
            <a:lvl5pPr lvl="4" algn="ctr" rtl="0">
              <a:lnSpc>
                <a:spcPct val="100000"/>
              </a:lnSpc>
              <a:spcBef>
                <a:spcPts val="2133"/>
              </a:spcBef>
              <a:spcAft>
                <a:spcPts val="0"/>
              </a:spcAft>
              <a:buClr>
                <a:schemeClr val="dk1"/>
              </a:buClr>
              <a:buSzPts val="1200"/>
              <a:buNone/>
              <a:defRPr>
                <a:solidFill>
                  <a:schemeClr val="dk1"/>
                </a:solidFill>
              </a:defRPr>
            </a:lvl5pPr>
            <a:lvl6pPr lvl="5" algn="ctr" rtl="0">
              <a:lnSpc>
                <a:spcPct val="100000"/>
              </a:lnSpc>
              <a:spcBef>
                <a:spcPts val="2133"/>
              </a:spcBef>
              <a:spcAft>
                <a:spcPts val="0"/>
              </a:spcAft>
              <a:buClr>
                <a:schemeClr val="dk1"/>
              </a:buClr>
              <a:buSzPts val="1200"/>
              <a:buNone/>
              <a:defRPr>
                <a:solidFill>
                  <a:schemeClr val="dk1"/>
                </a:solidFill>
              </a:defRPr>
            </a:lvl6pPr>
            <a:lvl7pPr lvl="6" algn="ctr" rtl="0">
              <a:lnSpc>
                <a:spcPct val="100000"/>
              </a:lnSpc>
              <a:spcBef>
                <a:spcPts val="2133"/>
              </a:spcBef>
              <a:spcAft>
                <a:spcPts val="0"/>
              </a:spcAft>
              <a:buClr>
                <a:schemeClr val="dk1"/>
              </a:buClr>
              <a:buSzPts val="1200"/>
              <a:buNone/>
              <a:defRPr>
                <a:solidFill>
                  <a:schemeClr val="dk1"/>
                </a:solidFill>
              </a:defRPr>
            </a:lvl7pPr>
            <a:lvl8pPr lvl="7" algn="ctr" rtl="0">
              <a:lnSpc>
                <a:spcPct val="100000"/>
              </a:lnSpc>
              <a:spcBef>
                <a:spcPts val="2133"/>
              </a:spcBef>
              <a:spcAft>
                <a:spcPts val="0"/>
              </a:spcAft>
              <a:buClr>
                <a:schemeClr val="dk1"/>
              </a:buClr>
              <a:buSzPts val="1200"/>
              <a:buNone/>
              <a:defRPr>
                <a:solidFill>
                  <a:schemeClr val="dk1"/>
                </a:solidFill>
              </a:defRPr>
            </a:lvl8pPr>
            <a:lvl9pPr lvl="8" algn="ctr" rtl="0">
              <a:lnSpc>
                <a:spcPct val="100000"/>
              </a:lnSpc>
              <a:spcBef>
                <a:spcPts val="2133"/>
              </a:spcBef>
              <a:spcAft>
                <a:spcPts val="2133"/>
              </a:spcAft>
              <a:buClr>
                <a:schemeClr val="dk1"/>
              </a:buClr>
              <a:buSzPts val="1200"/>
              <a:buNone/>
              <a:defRPr>
                <a:solidFill>
                  <a:schemeClr val="dk1"/>
                </a:solidFill>
              </a:defRPr>
            </a:lvl9pPr>
          </a:lstStyle>
          <a:p>
            <a:r>
              <a:rPr lang="en-US"/>
              <a:t>Click to edit Master subtitle style</a:t>
            </a:r>
            <a:endParaRPr/>
          </a:p>
        </p:txBody>
      </p:sp>
      <p:sp>
        <p:nvSpPr>
          <p:cNvPr id="157" name="Google Shape;157;p19"/>
          <p:cNvSpPr txBox="1">
            <a:spLocks noGrp="1"/>
          </p:cNvSpPr>
          <p:nvPr>
            <p:ph type="subTitle" idx="2"/>
          </p:nvPr>
        </p:nvSpPr>
        <p:spPr>
          <a:xfrm>
            <a:off x="6154039" y="2285433"/>
            <a:ext cx="5078000" cy="13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2133"/>
              </a:spcBef>
              <a:spcAft>
                <a:spcPts val="0"/>
              </a:spcAft>
              <a:buClr>
                <a:schemeClr val="dk1"/>
              </a:buClr>
              <a:buSzPts val="1200"/>
              <a:buNone/>
              <a:defRPr>
                <a:solidFill>
                  <a:schemeClr val="dk1"/>
                </a:solidFill>
              </a:defRPr>
            </a:lvl3pPr>
            <a:lvl4pPr lvl="3" algn="ctr" rtl="0">
              <a:lnSpc>
                <a:spcPct val="100000"/>
              </a:lnSpc>
              <a:spcBef>
                <a:spcPts val="2133"/>
              </a:spcBef>
              <a:spcAft>
                <a:spcPts val="0"/>
              </a:spcAft>
              <a:buClr>
                <a:schemeClr val="dk1"/>
              </a:buClr>
              <a:buSzPts val="1200"/>
              <a:buNone/>
              <a:defRPr>
                <a:solidFill>
                  <a:schemeClr val="dk1"/>
                </a:solidFill>
              </a:defRPr>
            </a:lvl4pPr>
            <a:lvl5pPr lvl="4" algn="ctr" rtl="0">
              <a:lnSpc>
                <a:spcPct val="100000"/>
              </a:lnSpc>
              <a:spcBef>
                <a:spcPts val="2133"/>
              </a:spcBef>
              <a:spcAft>
                <a:spcPts val="0"/>
              </a:spcAft>
              <a:buClr>
                <a:schemeClr val="dk1"/>
              </a:buClr>
              <a:buSzPts val="1200"/>
              <a:buNone/>
              <a:defRPr>
                <a:solidFill>
                  <a:schemeClr val="dk1"/>
                </a:solidFill>
              </a:defRPr>
            </a:lvl5pPr>
            <a:lvl6pPr lvl="5" algn="ctr" rtl="0">
              <a:lnSpc>
                <a:spcPct val="100000"/>
              </a:lnSpc>
              <a:spcBef>
                <a:spcPts val="2133"/>
              </a:spcBef>
              <a:spcAft>
                <a:spcPts val="0"/>
              </a:spcAft>
              <a:buClr>
                <a:schemeClr val="dk1"/>
              </a:buClr>
              <a:buSzPts val="1200"/>
              <a:buNone/>
              <a:defRPr>
                <a:solidFill>
                  <a:schemeClr val="dk1"/>
                </a:solidFill>
              </a:defRPr>
            </a:lvl6pPr>
            <a:lvl7pPr lvl="6" algn="ctr" rtl="0">
              <a:lnSpc>
                <a:spcPct val="100000"/>
              </a:lnSpc>
              <a:spcBef>
                <a:spcPts val="2133"/>
              </a:spcBef>
              <a:spcAft>
                <a:spcPts val="0"/>
              </a:spcAft>
              <a:buClr>
                <a:schemeClr val="dk1"/>
              </a:buClr>
              <a:buSzPts val="1200"/>
              <a:buNone/>
              <a:defRPr>
                <a:solidFill>
                  <a:schemeClr val="dk1"/>
                </a:solidFill>
              </a:defRPr>
            </a:lvl7pPr>
            <a:lvl8pPr lvl="7" algn="ctr" rtl="0">
              <a:lnSpc>
                <a:spcPct val="100000"/>
              </a:lnSpc>
              <a:spcBef>
                <a:spcPts val="2133"/>
              </a:spcBef>
              <a:spcAft>
                <a:spcPts val="0"/>
              </a:spcAft>
              <a:buClr>
                <a:schemeClr val="dk1"/>
              </a:buClr>
              <a:buSzPts val="1200"/>
              <a:buNone/>
              <a:defRPr>
                <a:solidFill>
                  <a:schemeClr val="dk1"/>
                </a:solidFill>
              </a:defRPr>
            </a:lvl8pPr>
            <a:lvl9pPr lvl="8" algn="ctr" rtl="0">
              <a:lnSpc>
                <a:spcPct val="100000"/>
              </a:lnSpc>
              <a:spcBef>
                <a:spcPts val="2133"/>
              </a:spcBef>
              <a:spcAft>
                <a:spcPts val="2133"/>
              </a:spcAft>
              <a:buClr>
                <a:schemeClr val="dk1"/>
              </a:buClr>
              <a:buSzPts val="1200"/>
              <a:buNone/>
              <a:defRPr>
                <a:solidFill>
                  <a:schemeClr val="dk1"/>
                </a:solidFill>
              </a:defRPr>
            </a:lvl9pPr>
          </a:lstStyle>
          <a:p>
            <a:r>
              <a:rPr lang="en-US"/>
              <a:t>Click to edit Master subtitle style</a:t>
            </a:r>
            <a:endParaRPr/>
          </a:p>
        </p:txBody>
      </p:sp>
      <p:sp>
        <p:nvSpPr>
          <p:cNvPr id="158" name="Google Shape;158;p19"/>
          <p:cNvSpPr txBox="1">
            <a:spLocks noGrp="1"/>
          </p:cNvSpPr>
          <p:nvPr>
            <p:ph type="subTitle" idx="3"/>
          </p:nvPr>
        </p:nvSpPr>
        <p:spPr>
          <a:xfrm>
            <a:off x="959967" y="4437501"/>
            <a:ext cx="5078000" cy="13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2133"/>
              </a:spcBef>
              <a:spcAft>
                <a:spcPts val="0"/>
              </a:spcAft>
              <a:buClr>
                <a:schemeClr val="dk1"/>
              </a:buClr>
              <a:buSzPts val="1200"/>
              <a:buNone/>
              <a:defRPr>
                <a:solidFill>
                  <a:schemeClr val="dk1"/>
                </a:solidFill>
              </a:defRPr>
            </a:lvl3pPr>
            <a:lvl4pPr lvl="3" algn="ctr" rtl="0">
              <a:lnSpc>
                <a:spcPct val="100000"/>
              </a:lnSpc>
              <a:spcBef>
                <a:spcPts val="2133"/>
              </a:spcBef>
              <a:spcAft>
                <a:spcPts val="0"/>
              </a:spcAft>
              <a:buClr>
                <a:schemeClr val="dk1"/>
              </a:buClr>
              <a:buSzPts val="1200"/>
              <a:buNone/>
              <a:defRPr>
                <a:solidFill>
                  <a:schemeClr val="dk1"/>
                </a:solidFill>
              </a:defRPr>
            </a:lvl4pPr>
            <a:lvl5pPr lvl="4" algn="ctr" rtl="0">
              <a:lnSpc>
                <a:spcPct val="100000"/>
              </a:lnSpc>
              <a:spcBef>
                <a:spcPts val="2133"/>
              </a:spcBef>
              <a:spcAft>
                <a:spcPts val="0"/>
              </a:spcAft>
              <a:buClr>
                <a:schemeClr val="dk1"/>
              </a:buClr>
              <a:buSzPts val="1200"/>
              <a:buNone/>
              <a:defRPr>
                <a:solidFill>
                  <a:schemeClr val="dk1"/>
                </a:solidFill>
              </a:defRPr>
            </a:lvl5pPr>
            <a:lvl6pPr lvl="5" algn="ctr" rtl="0">
              <a:lnSpc>
                <a:spcPct val="100000"/>
              </a:lnSpc>
              <a:spcBef>
                <a:spcPts val="2133"/>
              </a:spcBef>
              <a:spcAft>
                <a:spcPts val="0"/>
              </a:spcAft>
              <a:buClr>
                <a:schemeClr val="dk1"/>
              </a:buClr>
              <a:buSzPts val="1200"/>
              <a:buNone/>
              <a:defRPr>
                <a:solidFill>
                  <a:schemeClr val="dk1"/>
                </a:solidFill>
              </a:defRPr>
            </a:lvl6pPr>
            <a:lvl7pPr lvl="6" algn="ctr" rtl="0">
              <a:lnSpc>
                <a:spcPct val="100000"/>
              </a:lnSpc>
              <a:spcBef>
                <a:spcPts val="2133"/>
              </a:spcBef>
              <a:spcAft>
                <a:spcPts val="0"/>
              </a:spcAft>
              <a:buClr>
                <a:schemeClr val="dk1"/>
              </a:buClr>
              <a:buSzPts val="1200"/>
              <a:buNone/>
              <a:defRPr>
                <a:solidFill>
                  <a:schemeClr val="dk1"/>
                </a:solidFill>
              </a:defRPr>
            </a:lvl7pPr>
            <a:lvl8pPr lvl="7" algn="ctr" rtl="0">
              <a:lnSpc>
                <a:spcPct val="100000"/>
              </a:lnSpc>
              <a:spcBef>
                <a:spcPts val="2133"/>
              </a:spcBef>
              <a:spcAft>
                <a:spcPts val="0"/>
              </a:spcAft>
              <a:buClr>
                <a:schemeClr val="dk1"/>
              </a:buClr>
              <a:buSzPts val="1200"/>
              <a:buNone/>
              <a:defRPr>
                <a:solidFill>
                  <a:schemeClr val="dk1"/>
                </a:solidFill>
              </a:defRPr>
            </a:lvl8pPr>
            <a:lvl9pPr lvl="8" algn="ctr" rtl="0">
              <a:lnSpc>
                <a:spcPct val="100000"/>
              </a:lnSpc>
              <a:spcBef>
                <a:spcPts val="2133"/>
              </a:spcBef>
              <a:spcAft>
                <a:spcPts val="2133"/>
              </a:spcAft>
              <a:buClr>
                <a:schemeClr val="dk1"/>
              </a:buClr>
              <a:buSzPts val="1200"/>
              <a:buNone/>
              <a:defRPr>
                <a:solidFill>
                  <a:schemeClr val="dk1"/>
                </a:solidFill>
              </a:defRPr>
            </a:lvl9pPr>
          </a:lstStyle>
          <a:p>
            <a:r>
              <a:rPr lang="en-US"/>
              <a:t>Click to edit Master subtitle style</a:t>
            </a:r>
            <a:endParaRPr/>
          </a:p>
        </p:txBody>
      </p:sp>
      <p:sp>
        <p:nvSpPr>
          <p:cNvPr id="159" name="Google Shape;159;p19"/>
          <p:cNvSpPr txBox="1">
            <a:spLocks noGrp="1"/>
          </p:cNvSpPr>
          <p:nvPr>
            <p:ph type="subTitle" idx="4"/>
          </p:nvPr>
        </p:nvSpPr>
        <p:spPr>
          <a:xfrm>
            <a:off x="6154039" y="4437500"/>
            <a:ext cx="5078000" cy="13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2133"/>
              </a:spcBef>
              <a:spcAft>
                <a:spcPts val="0"/>
              </a:spcAft>
              <a:buClr>
                <a:schemeClr val="dk1"/>
              </a:buClr>
              <a:buSzPts val="1200"/>
              <a:buNone/>
              <a:defRPr>
                <a:solidFill>
                  <a:schemeClr val="dk1"/>
                </a:solidFill>
              </a:defRPr>
            </a:lvl3pPr>
            <a:lvl4pPr lvl="3" algn="ctr" rtl="0">
              <a:lnSpc>
                <a:spcPct val="100000"/>
              </a:lnSpc>
              <a:spcBef>
                <a:spcPts val="2133"/>
              </a:spcBef>
              <a:spcAft>
                <a:spcPts val="0"/>
              </a:spcAft>
              <a:buClr>
                <a:schemeClr val="dk1"/>
              </a:buClr>
              <a:buSzPts val="1200"/>
              <a:buNone/>
              <a:defRPr>
                <a:solidFill>
                  <a:schemeClr val="dk1"/>
                </a:solidFill>
              </a:defRPr>
            </a:lvl4pPr>
            <a:lvl5pPr lvl="4" algn="ctr" rtl="0">
              <a:lnSpc>
                <a:spcPct val="100000"/>
              </a:lnSpc>
              <a:spcBef>
                <a:spcPts val="2133"/>
              </a:spcBef>
              <a:spcAft>
                <a:spcPts val="0"/>
              </a:spcAft>
              <a:buClr>
                <a:schemeClr val="dk1"/>
              </a:buClr>
              <a:buSzPts val="1200"/>
              <a:buNone/>
              <a:defRPr>
                <a:solidFill>
                  <a:schemeClr val="dk1"/>
                </a:solidFill>
              </a:defRPr>
            </a:lvl5pPr>
            <a:lvl6pPr lvl="5" algn="ctr" rtl="0">
              <a:lnSpc>
                <a:spcPct val="100000"/>
              </a:lnSpc>
              <a:spcBef>
                <a:spcPts val="2133"/>
              </a:spcBef>
              <a:spcAft>
                <a:spcPts val="0"/>
              </a:spcAft>
              <a:buClr>
                <a:schemeClr val="dk1"/>
              </a:buClr>
              <a:buSzPts val="1200"/>
              <a:buNone/>
              <a:defRPr>
                <a:solidFill>
                  <a:schemeClr val="dk1"/>
                </a:solidFill>
              </a:defRPr>
            </a:lvl6pPr>
            <a:lvl7pPr lvl="6" algn="ctr" rtl="0">
              <a:lnSpc>
                <a:spcPct val="100000"/>
              </a:lnSpc>
              <a:spcBef>
                <a:spcPts val="2133"/>
              </a:spcBef>
              <a:spcAft>
                <a:spcPts val="0"/>
              </a:spcAft>
              <a:buClr>
                <a:schemeClr val="dk1"/>
              </a:buClr>
              <a:buSzPts val="1200"/>
              <a:buNone/>
              <a:defRPr>
                <a:solidFill>
                  <a:schemeClr val="dk1"/>
                </a:solidFill>
              </a:defRPr>
            </a:lvl7pPr>
            <a:lvl8pPr lvl="7" algn="ctr" rtl="0">
              <a:lnSpc>
                <a:spcPct val="100000"/>
              </a:lnSpc>
              <a:spcBef>
                <a:spcPts val="2133"/>
              </a:spcBef>
              <a:spcAft>
                <a:spcPts val="0"/>
              </a:spcAft>
              <a:buClr>
                <a:schemeClr val="dk1"/>
              </a:buClr>
              <a:buSzPts val="1200"/>
              <a:buNone/>
              <a:defRPr>
                <a:solidFill>
                  <a:schemeClr val="dk1"/>
                </a:solidFill>
              </a:defRPr>
            </a:lvl8pPr>
            <a:lvl9pPr lvl="8" algn="ctr" rtl="0">
              <a:lnSpc>
                <a:spcPct val="100000"/>
              </a:lnSpc>
              <a:spcBef>
                <a:spcPts val="2133"/>
              </a:spcBef>
              <a:spcAft>
                <a:spcPts val="2133"/>
              </a:spcAft>
              <a:buClr>
                <a:schemeClr val="dk1"/>
              </a:buClr>
              <a:buSzPts val="1200"/>
              <a:buNone/>
              <a:defRPr>
                <a:solidFill>
                  <a:schemeClr val="dk1"/>
                </a:solidFill>
              </a:defRPr>
            </a:lvl9pPr>
          </a:lstStyle>
          <a:p>
            <a:r>
              <a:rPr lang="en-US"/>
              <a:t>Click to edit Master subtitle style</a:t>
            </a:r>
            <a:endParaRPr/>
          </a:p>
        </p:txBody>
      </p:sp>
      <p:sp>
        <p:nvSpPr>
          <p:cNvPr id="160" name="Google Shape;160;p19"/>
          <p:cNvSpPr txBox="1">
            <a:spLocks noGrp="1"/>
          </p:cNvSpPr>
          <p:nvPr>
            <p:ph type="subTitle" idx="5"/>
          </p:nvPr>
        </p:nvSpPr>
        <p:spPr>
          <a:xfrm>
            <a:off x="959968" y="1860633"/>
            <a:ext cx="5078000" cy="54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267" b="1">
                <a:solidFill>
                  <a:schemeClr val="dk1"/>
                </a:solidFill>
                <a:latin typeface="Chonburi"/>
                <a:ea typeface="Chonburi"/>
                <a:cs typeface="Chonburi"/>
                <a:sym typeface="Chonburi"/>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161" name="Google Shape;161;p19"/>
          <p:cNvSpPr txBox="1">
            <a:spLocks noGrp="1"/>
          </p:cNvSpPr>
          <p:nvPr>
            <p:ph type="subTitle" idx="6"/>
          </p:nvPr>
        </p:nvSpPr>
        <p:spPr>
          <a:xfrm>
            <a:off x="6154044" y="1860633"/>
            <a:ext cx="5078000" cy="54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267" b="1">
                <a:solidFill>
                  <a:schemeClr val="dk1"/>
                </a:solidFill>
                <a:latin typeface="Chonburi"/>
                <a:ea typeface="Chonburi"/>
                <a:cs typeface="Chonburi"/>
                <a:sym typeface="Chonburi"/>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162" name="Google Shape;162;p19"/>
          <p:cNvSpPr txBox="1">
            <a:spLocks noGrp="1"/>
          </p:cNvSpPr>
          <p:nvPr>
            <p:ph type="subTitle" idx="7"/>
          </p:nvPr>
        </p:nvSpPr>
        <p:spPr>
          <a:xfrm>
            <a:off x="959968" y="4012697"/>
            <a:ext cx="5078000" cy="54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267" b="1">
                <a:solidFill>
                  <a:schemeClr val="dk1"/>
                </a:solidFill>
                <a:latin typeface="Chonburi"/>
                <a:ea typeface="Chonburi"/>
                <a:cs typeface="Chonburi"/>
                <a:sym typeface="Chonburi"/>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163" name="Google Shape;163;p19"/>
          <p:cNvSpPr txBox="1">
            <a:spLocks noGrp="1"/>
          </p:cNvSpPr>
          <p:nvPr>
            <p:ph type="subTitle" idx="8"/>
          </p:nvPr>
        </p:nvSpPr>
        <p:spPr>
          <a:xfrm>
            <a:off x="6154044" y="4012696"/>
            <a:ext cx="5078000" cy="54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267" b="1">
                <a:solidFill>
                  <a:schemeClr val="dk1"/>
                </a:solidFill>
                <a:latin typeface="Chonburi"/>
                <a:ea typeface="Chonburi"/>
                <a:cs typeface="Chonburi"/>
                <a:sym typeface="Chonburi"/>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164" name="Google Shape;164;p19"/>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5" name="Google Shape;165;p19"/>
          <p:cNvGrpSpPr/>
          <p:nvPr/>
        </p:nvGrpSpPr>
        <p:grpSpPr>
          <a:xfrm>
            <a:off x="11391939" y="773101"/>
            <a:ext cx="881373" cy="1189136"/>
            <a:chOff x="1545481" y="1155267"/>
            <a:chExt cx="190427" cy="256929"/>
          </a:xfrm>
        </p:grpSpPr>
        <p:sp>
          <p:nvSpPr>
            <p:cNvPr id="166" name="Google Shape;166;p19"/>
            <p:cNvSpPr/>
            <p:nvPr/>
          </p:nvSpPr>
          <p:spPr>
            <a:xfrm>
              <a:off x="1545481" y="1155267"/>
              <a:ext cx="190427" cy="256929"/>
            </a:xfrm>
            <a:custGeom>
              <a:avLst/>
              <a:gdLst/>
              <a:ahLst/>
              <a:cxnLst/>
              <a:rect l="l" t="t" r="r" b="b"/>
              <a:pathLst>
                <a:path w="5853" h="7897" extrusionOk="0">
                  <a:moveTo>
                    <a:pt x="5389" y="590"/>
                  </a:moveTo>
                  <a:lnTo>
                    <a:pt x="5389" y="7316"/>
                  </a:lnTo>
                  <a:lnTo>
                    <a:pt x="455" y="7316"/>
                  </a:lnTo>
                  <a:lnTo>
                    <a:pt x="455" y="590"/>
                  </a:lnTo>
                  <a:close/>
                  <a:moveTo>
                    <a:pt x="0" y="1"/>
                  </a:moveTo>
                  <a:lnTo>
                    <a:pt x="0" y="7896"/>
                  </a:lnTo>
                  <a:lnTo>
                    <a:pt x="5852" y="7896"/>
                  </a:lnTo>
                  <a:lnTo>
                    <a:pt x="5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9"/>
            <p:cNvSpPr/>
            <p:nvPr/>
          </p:nvSpPr>
          <p:spPr>
            <a:xfrm>
              <a:off x="1592202" y="1218841"/>
              <a:ext cx="96987" cy="130075"/>
            </a:xfrm>
            <a:custGeom>
              <a:avLst/>
              <a:gdLst/>
              <a:ahLst/>
              <a:cxnLst/>
              <a:rect l="l" t="t" r="r" b="b"/>
              <a:pathLst>
                <a:path w="2981" h="3998" extrusionOk="0">
                  <a:moveTo>
                    <a:pt x="1" y="1"/>
                  </a:moveTo>
                  <a:lnTo>
                    <a:pt x="1" y="3997"/>
                  </a:lnTo>
                  <a:lnTo>
                    <a:pt x="2980" y="3997"/>
                  </a:lnTo>
                  <a:lnTo>
                    <a:pt x="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8" name="Google Shape;168;p19"/>
          <p:cNvSpPr/>
          <p:nvPr/>
        </p:nvSpPr>
        <p:spPr>
          <a:xfrm>
            <a:off x="44917" y="4052934"/>
            <a:ext cx="881376" cy="2819465"/>
          </a:xfrm>
          <a:custGeom>
            <a:avLst/>
            <a:gdLst/>
            <a:ahLst/>
            <a:cxnLst/>
            <a:rect l="l" t="t" r="r" b="b"/>
            <a:pathLst>
              <a:path w="6139" h="19641" extrusionOk="0">
                <a:moveTo>
                  <a:pt x="1821" y="4038"/>
                </a:moveTo>
                <a:lnTo>
                  <a:pt x="1821" y="4038"/>
                </a:lnTo>
                <a:cubicBezTo>
                  <a:pt x="1794" y="4055"/>
                  <a:pt x="1776" y="4082"/>
                  <a:pt x="1767" y="4109"/>
                </a:cubicBezTo>
                <a:cubicBezTo>
                  <a:pt x="1723" y="4216"/>
                  <a:pt x="1785" y="4377"/>
                  <a:pt x="1928" y="4537"/>
                </a:cubicBezTo>
                <a:cubicBezTo>
                  <a:pt x="1856" y="4644"/>
                  <a:pt x="1821" y="4769"/>
                  <a:pt x="1812" y="4894"/>
                </a:cubicBezTo>
                <a:lnTo>
                  <a:pt x="1749" y="4858"/>
                </a:lnTo>
                <a:lnTo>
                  <a:pt x="1580" y="5126"/>
                </a:lnTo>
                <a:lnTo>
                  <a:pt x="1473" y="4127"/>
                </a:lnTo>
                <a:lnTo>
                  <a:pt x="1464" y="4127"/>
                </a:lnTo>
                <a:lnTo>
                  <a:pt x="1464" y="4118"/>
                </a:lnTo>
                <a:lnTo>
                  <a:pt x="1491" y="4118"/>
                </a:lnTo>
                <a:cubicBezTo>
                  <a:pt x="1598" y="4118"/>
                  <a:pt x="1714" y="4082"/>
                  <a:pt x="1821" y="4038"/>
                </a:cubicBezTo>
                <a:close/>
                <a:moveTo>
                  <a:pt x="3159" y="6607"/>
                </a:moveTo>
                <a:lnTo>
                  <a:pt x="3159" y="7276"/>
                </a:lnTo>
                <a:lnTo>
                  <a:pt x="2945" y="6990"/>
                </a:lnTo>
                <a:cubicBezTo>
                  <a:pt x="2945" y="6982"/>
                  <a:pt x="2945" y="6964"/>
                  <a:pt x="2945" y="6946"/>
                </a:cubicBezTo>
                <a:cubicBezTo>
                  <a:pt x="2972" y="6910"/>
                  <a:pt x="2998" y="6883"/>
                  <a:pt x="3025" y="6848"/>
                </a:cubicBezTo>
                <a:cubicBezTo>
                  <a:pt x="3088" y="6759"/>
                  <a:pt x="3132" y="6678"/>
                  <a:pt x="3159" y="6607"/>
                </a:cubicBezTo>
                <a:close/>
                <a:moveTo>
                  <a:pt x="4408" y="7133"/>
                </a:moveTo>
                <a:lnTo>
                  <a:pt x="4381" y="7356"/>
                </a:lnTo>
                <a:lnTo>
                  <a:pt x="4292" y="7213"/>
                </a:lnTo>
                <a:cubicBezTo>
                  <a:pt x="4328" y="7187"/>
                  <a:pt x="4372" y="7160"/>
                  <a:pt x="4408" y="7133"/>
                </a:cubicBezTo>
                <a:close/>
                <a:moveTo>
                  <a:pt x="2472" y="4894"/>
                </a:moveTo>
                <a:cubicBezTo>
                  <a:pt x="2561" y="4930"/>
                  <a:pt x="2650" y="4948"/>
                  <a:pt x="2740" y="4948"/>
                </a:cubicBezTo>
                <a:cubicBezTo>
                  <a:pt x="2775" y="4948"/>
                  <a:pt x="2811" y="4939"/>
                  <a:pt x="2847" y="4939"/>
                </a:cubicBezTo>
                <a:lnTo>
                  <a:pt x="3159" y="5340"/>
                </a:lnTo>
                <a:lnTo>
                  <a:pt x="3159" y="6205"/>
                </a:lnTo>
                <a:cubicBezTo>
                  <a:pt x="3141" y="6223"/>
                  <a:pt x="3123" y="6241"/>
                  <a:pt x="3114" y="6259"/>
                </a:cubicBezTo>
                <a:cubicBezTo>
                  <a:pt x="3105" y="6277"/>
                  <a:pt x="3096" y="6304"/>
                  <a:pt x="3096" y="6330"/>
                </a:cubicBezTo>
                <a:cubicBezTo>
                  <a:pt x="3070" y="6312"/>
                  <a:pt x="3043" y="6304"/>
                  <a:pt x="3007" y="6304"/>
                </a:cubicBezTo>
                <a:cubicBezTo>
                  <a:pt x="3000" y="6303"/>
                  <a:pt x="2993" y="6303"/>
                  <a:pt x="2985" y="6303"/>
                </a:cubicBezTo>
                <a:cubicBezTo>
                  <a:pt x="2887" y="6303"/>
                  <a:pt x="2747" y="6354"/>
                  <a:pt x="2615" y="6428"/>
                </a:cubicBezTo>
                <a:cubicBezTo>
                  <a:pt x="2434" y="6305"/>
                  <a:pt x="2139" y="6167"/>
                  <a:pt x="1941" y="6167"/>
                </a:cubicBezTo>
                <a:cubicBezTo>
                  <a:pt x="1924" y="6167"/>
                  <a:pt x="1908" y="6168"/>
                  <a:pt x="1892" y="6170"/>
                </a:cubicBezTo>
                <a:cubicBezTo>
                  <a:pt x="1839" y="6179"/>
                  <a:pt x="1785" y="6223"/>
                  <a:pt x="1767" y="6277"/>
                </a:cubicBezTo>
                <a:cubicBezTo>
                  <a:pt x="1723" y="6393"/>
                  <a:pt x="1785" y="6553"/>
                  <a:pt x="1937" y="6714"/>
                </a:cubicBezTo>
                <a:cubicBezTo>
                  <a:pt x="1990" y="6776"/>
                  <a:pt x="2053" y="6830"/>
                  <a:pt x="2115" y="6874"/>
                </a:cubicBezTo>
                <a:cubicBezTo>
                  <a:pt x="2062" y="6982"/>
                  <a:pt x="2044" y="7106"/>
                  <a:pt x="2053" y="7222"/>
                </a:cubicBezTo>
                <a:lnTo>
                  <a:pt x="1839" y="7579"/>
                </a:lnTo>
                <a:lnTo>
                  <a:pt x="1669" y="5982"/>
                </a:lnTo>
                <a:lnTo>
                  <a:pt x="1687" y="5965"/>
                </a:lnTo>
                <a:lnTo>
                  <a:pt x="1669" y="5938"/>
                </a:lnTo>
                <a:lnTo>
                  <a:pt x="1607" y="5367"/>
                </a:lnTo>
                <a:lnTo>
                  <a:pt x="1821" y="5010"/>
                </a:lnTo>
                <a:cubicBezTo>
                  <a:pt x="1830" y="5019"/>
                  <a:pt x="1830" y="5028"/>
                  <a:pt x="1830" y="5046"/>
                </a:cubicBezTo>
                <a:lnTo>
                  <a:pt x="1839" y="5064"/>
                </a:lnTo>
                <a:lnTo>
                  <a:pt x="1856" y="5072"/>
                </a:lnTo>
                <a:cubicBezTo>
                  <a:pt x="1892" y="5072"/>
                  <a:pt x="1928" y="5081"/>
                  <a:pt x="1964" y="5081"/>
                </a:cubicBezTo>
                <a:cubicBezTo>
                  <a:pt x="2133" y="5081"/>
                  <a:pt x="2311" y="5001"/>
                  <a:pt x="2472" y="4894"/>
                </a:cubicBezTo>
                <a:close/>
                <a:moveTo>
                  <a:pt x="3302" y="6785"/>
                </a:moveTo>
                <a:cubicBezTo>
                  <a:pt x="3382" y="6883"/>
                  <a:pt x="3480" y="6964"/>
                  <a:pt x="3587" y="7035"/>
                </a:cubicBezTo>
                <a:cubicBezTo>
                  <a:pt x="3560" y="7106"/>
                  <a:pt x="3543" y="7187"/>
                  <a:pt x="3534" y="7267"/>
                </a:cubicBezTo>
                <a:lnTo>
                  <a:pt x="3302" y="7579"/>
                </a:lnTo>
                <a:lnTo>
                  <a:pt x="3302" y="6785"/>
                </a:lnTo>
                <a:close/>
                <a:moveTo>
                  <a:pt x="4167" y="7285"/>
                </a:moveTo>
                <a:lnTo>
                  <a:pt x="4354" y="7597"/>
                </a:lnTo>
                <a:lnTo>
                  <a:pt x="4238" y="8703"/>
                </a:lnTo>
                <a:cubicBezTo>
                  <a:pt x="4122" y="8748"/>
                  <a:pt x="4006" y="8810"/>
                  <a:pt x="3908" y="8873"/>
                </a:cubicBezTo>
                <a:cubicBezTo>
                  <a:pt x="3890" y="8846"/>
                  <a:pt x="3873" y="8819"/>
                  <a:pt x="3855" y="8793"/>
                </a:cubicBezTo>
                <a:cubicBezTo>
                  <a:pt x="3783" y="8703"/>
                  <a:pt x="3534" y="8507"/>
                  <a:pt x="3302" y="8409"/>
                </a:cubicBezTo>
                <a:lnTo>
                  <a:pt x="3302" y="8186"/>
                </a:lnTo>
                <a:cubicBezTo>
                  <a:pt x="3346" y="8088"/>
                  <a:pt x="3346" y="7999"/>
                  <a:pt x="3311" y="7927"/>
                </a:cubicBezTo>
                <a:cubicBezTo>
                  <a:pt x="3311" y="7927"/>
                  <a:pt x="3311" y="7918"/>
                  <a:pt x="3302" y="7909"/>
                </a:cubicBezTo>
                <a:lnTo>
                  <a:pt x="3302" y="7820"/>
                </a:lnTo>
                <a:lnTo>
                  <a:pt x="3623" y="7401"/>
                </a:lnTo>
                <a:cubicBezTo>
                  <a:pt x="3659" y="7401"/>
                  <a:pt x="3694" y="7410"/>
                  <a:pt x="3730" y="7410"/>
                </a:cubicBezTo>
                <a:cubicBezTo>
                  <a:pt x="3873" y="7410"/>
                  <a:pt x="4024" y="7356"/>
                  <a:pt x="4167" y="7285"/>
                </a:cubicBezTo>
                <a:close/>
                <a:moveTo>
                  <a:pt x="2847" y="7106"/>
                </a:moveTo>
                <a:lnTo>
                  <a:pt x="3159" y="7517"/>
                </a:lnTo>
                <a:lnTo>
                  <a:pt x="3159" y="7838"/>
                </a:lnTo>
                <a:cubicBezTo>
                  <a:pt x="2900" y="7838"/>
                  <a:pt x="2445" y="8168"/>
                  <a:pt x="2347" y="8293"/>
                </a:cubicBezTo>
                <a:cubicBezTo>
                  <a:pt x="2249" y="8427"/>
                  <a:pt x="2195" y="8596"/>
                  <a:pt x="2213" y="8757"/>
                </a:cubicBezTo>
                <a:lnTo>
                  <a:pt x="1999" y="9114"/>
                </a:lnTo>
                <a:lnTo>
                  <a:pt x="1892" y="8150"/>
                </a:lnTo>
                <a:lnTo>
                  <a:pt x="1910" y="8132"/>
                </a:lnTo>
                <a:lnTo>
                  <a:pt x="1892" y="8106"/>
                </a:lnTo>
                <a:lnTo>
                  <a:pt x="1856" y="7793"/>
                </a:lnTo>
                <a:lnTo>
                  <a:pt x="1865" y="7802"/>
                </a:lnTo>
                <a:lnTo>
                  <a:pt x="2160" y="7329"/>
                </a:lnTo>
                <a:lnTo>
                  <a:pt x="2195" y="7329"/>
                </a:lnTo>
                <a:cubicBezTo>
                  <a:pt x="2383" y="7329"/>
                  <a:pt x="2588" y="7240"/>
                  <a:pt x="2758" y="7115"/>
                </a:cubicBezTo>
                <a:cubicBezTo>
                  <a:pt x="2784" y="7115"/>
                  <a:pt x="2811" y="7115"/>
                  <a:pt x="2847" y="7106"/>
                </a:cubicBezTo>
                <a:close/>
                <a:moveTo>
                  <a:pt x="4158" y="9471"/>
                </a:moveTo>
                <a:lnTo>
                  <a:pt x="4158" y="9533"/>
                </a:lnTo>
                <a:lnTo>
                  <a:pt x="4131" y="9488"/>
                </a:lnTo>
                <a:cubicBezTo>
                  <a:pt x="4140" y="9479"/>
                  <a:pt x="4149" y="9479"/>
                  <a:pt x="4158" y="9471"/>
                </a:cubicBezTo>
                <a:close/>
                <a:moveTo>
                  <a:pt x="3302" y="9167"/>
                </a:moveTo>
                <a:cubicBezTo>
                  <a:pt x="3382" y="9221"/>
                  <a:pt x="3471" y="9274"/>
                  <a:pt x="3560" y="9310"/>
                </a:cubicBezTo>
                <a:cubicBezTo>
                  <a:pt x="3543" y="9355"/>
                  <a:pt x="3534" y="9399"/>
                  <a:pt x="3534" y="9453"/>
                </a:cubicBezTo>
                <a:lnTo>
                  <a:pt x="3302" y="9756"/>
                </a:lnTo>
                <a:lnTo>
                  <a:pt x="3302" y="9167"/>
                </a:lnTo>
                <a:close/>
                <a:moveTo>
                  <a:pt x="2891" y="8668"/>
                </a:moveTo>
                <a:cubicBezTo>
                  <a:pt x="2918" y="8739"/>
                  <a:pt x="2963" y="8810"/>
                  <a:pt x="3016" y="8882"/>
                </a:cubicBezTo>
                <a:cubicBezTo>
                  <a:pt x="3052" y="8935"/>
                  <a:pt x="3105" y="8989"/>
                  <a:pt x="3159" y="9042"/>
                </a:cubicBezTo>
                <a:lnTo>
                  <a:pt x="3159" y="10532"/>
                </a:lnTo>
                <a:lnTo>
                  <a:pt x="2945" y="10256"/>
                </a:lnTo>
                <a:cubicBezTo>
                  <a:pt x="2945" y="10086"/>
                  <a:pt x="2882" y="9925"/>
                  <a:pt x="2766" y="9801"/>
                </a:cubicBezTo>
                <a:cubicBezTo>
                  <a:pt x="2668" y="9702"/>
                  <a:pt x="2294" y="9479"/>
                  <a:pt x="2026" y="9435"/>
                </a:cubicBezTo>
                <a:lnTo>
                  <a:pt x="2017" y="9337"/>
                </a:lnTo>
                <a:lnTo>
                  <a:pt x="2026" y="9337"/>
                </a:lnTo>
                <a:lnTo>
                  <a:pt x="2320" y="8864"/>
                </a:lnTo>
                <a:lnTo>
                  <a:pt x="2356" y="8864"/>
                </a:lnTo>
                <a:cubicBezTo>
                  <a:pt x="2543" y="8864"/>
                  <a:pt x="2731" y="8784"/>
                  <a:pt x="2891" y="8668"/>
                </a:cubicBezTo>
                <a:close/>
                <a:moveTo>
                  <a:pt x="3989" y="9542"/>
                </a:moveTo>
                <a:lnTo>
                  <a:pt x="4131" y="9774"/>
                </a:lnTo>
                <a:lnTo>
                  <a:pt x="3935" y="11692"/>
                </a:lnTo>
                <a:lnTo>
                  <a:pt x="3766" y="11424"/>
                </a:lnTo>
                <a:cubicBezTo>
                  <a:pt x="3783" y="11255"/>
                  <a:pt x="3730" y="11094"/>
                  <a:pt x="3632" y="10960"/>
                </a:cubicBezTo>
                <a:cubicBezTo>
                  <a:pt x="3587" y="10889"/>
                  <a:pt x="3453" y="10782"/>
                  <a:pt x="3302" y="10684"/>
                </a:cubicBezTo>
                <a:lnTo>
                  <a:pt x="3302" y="9997"/>
                </a:lnTo>
                <a:lnTo>
                  <a:pt x="3623" y="9578"/>
                </a:lnTo>
                <a:cubicBezTo>
                  <a:pt x="3659" y="9586"/>
                  <a:pt x="3694" y="9586"/>
                  <a:pt x="3730" y="9586"/>
                </a:cubicBezTo>
                <a:cubicBezTo>
                  <a:pt x="3819" y="9586"/>
                  <a:pt x="3899" y="9569"/>
                  <a:pt x="3989" y="9542"/>
                </a:cubicBezTo>
                <a:close/>
                <a:moveTo>
                  <a:pt x="2106" y="10131"/>
                </a:moveTo>
                <a:lnTo>
                  <a:pt x="2106" y="10131"/>
                </a:lnTo>
                <a:cubicBezTo>
                  <a:pt x="2285" y="10273"/>
                  <a:pt x="2526" y="10380"/>
                  <a:pt x="2740" y="10380"/>
                </a:cubicBezTo>
                <a:cubicBezTo>
                  <a:pt x="2775" y="10380"/>
                  <a:pt x="2811" y="10372"/>
                  <a:pt x="2847" y="10372"/>
                </a:cubicBezTo>
                <a:lnTo>
                  <a:pt x="2963" y="10523"/>
                </a:lnTo>
                <a:cubicBezTo>
                  <a:pt x="2924" y="10510"/>
                  <a:pt x="2884" y="10502"/>
                  <a:pt x="2849" y="10502"/>
                </a:cubicBezTo>
                <a:cubicBezTo>
                  <a:pt x="2836" y="10502"/>
                  <a:pt x="2823" y="10503"/>
                  <a:pt x="2811" y="10505"/>
                </a:cubicBezTo>
                <a:cubicBezTo>
                  <a:pt x="2749" y="10505"/>
                  <a:pt x="2695" y="10532"/>
                  <a:pt x="2668" y="10586"/>
                </a:cubicBezTo>
                <a:cubicBezTo>
                  <a:pt x="2615" y="10693"/>
                  <a:pt x="2659" y="10862"/>
                  <a:pt x="2793" y="11041"/>
                </a:cubicBezTo>
                <a:cubicBezTo>
                  <a:pt x="2882" y="11165"/>
                  <a:pt x="3016" y="11290"/>
                  <a:pt x="3159" y="11380"/>
                </a:cubicBezTo>
                <a:lnTo>
                  <a:pt x="3159" y="11460"/>
                </a:lnTo>
                <a:cubicBezTo>
                  <a:pt x="2963" y="11567"/>
                  <a:pt x="2775" y="11719"/>
                  <a:pt x="2713" y="11799"/>
                </a:cubicBezTo>
                <a:cubicBezTo>
                  <a:pt x="2704" y="11808"/>
                  <a:pt x="2695" y="11817"/>
                  <a:pt x="2686" y="11835"/>
                </a:cubicBezTo>
                <a:lnTo>
                  <a:pt x="2668" y="11835"/>
                </a:lnTo>
                <a:cubicBezTo>
                  <a:pt x="2606" y="11835"/>
                  <a:pt x="2552" y="11870"/>
                  <a:pt x="2526" y="11915"/>
                </a:cubicBezTo>
                <a:cubicBezTo>
                  <a:pt x="2481" y="12004"/>
                  <a:pt x="2508" y="12120"/>
                  <a:pt x="2579" y="12254"/>
                </a:cubicBezTo>
                <a:lnTo>
                  <a:pt x="2499" y="12397"/>
                </a:lnTo>
                <a:cubicBezTo>
                  <a:pt x="2445" y="12370"/>
                  <a:pt x="2383" y="12343"/>
                  <a:pt x="2329" y="12316"/>
                </a:cubicBezTo>
                <a:lnTo>
                  <a:pt x="2258" y="11638"/>
                </a:lnTo>
                <a:lnTo>
                  <a:pt x="2276" y="11620"/>
                </a:lnTo>
                <a:lnTo>
                  <a:pt x="2258" y="11603"/>
                </a:lnTo>
                <a:lnTo>
                  <a:pt x="2124" y="10309"/>
                </a:lnTo>
                <a:lnTo>
                  <a:pt x="2142" y="10291"/>
                </a:lnTo>
                <a:lnTo>
                  <a:pt x="2115" y="10264"/>
                </a:lnTo>
                <a:lnTo>
                  <a:pt x="2106" y="10131"/>
                </a:lnTo>
                <a:close/>
                <a:moveTo>
                  <a:pt x="3694" y="11594"/>
                </a:moveTo>
                <a:lnTo>
                  <a:pt x="3908" y="11933"/>
                </a:lnTo>
                <a:lnTo>
                  <a:pt x="3792" y="13021"/>
                </a:lnTo>
                <a:lnTo>
                  <a:pt x="3623" y="12753"/>
                </a:lnTo>
                <a:cubicBezTo>
                  <a:pt x="3641" y="12584"/>
                  <a:pt x="3596" y="12423"/>
                  <a:pt x="3489" y="12290"/>
                </a:cubicBezTo>
                <a:cubicBezTo>
                  <a:pt x="3462" y="12245"/>
                  <a:pt x="3400" y="12182"/>
                  <a:pt x="3320" y="12120"/>
                </a:cubicBezTo>
                <a:cubicBezTo>
                  <a:pt x="3409" y="12049"/>
                  <a:pt x="3489" y="11968"/>
                  <a:pt x="3551" y="11879"/>
                </a:cubicBezTo>
                <a:cubicBezTo>
                  <a:pt x="3632" y="11772"/>
                  <a:pt x="3676" y="11674"/>
                  <a:pt x="3694" y="11594"/>
                </a:cubicBezTo>
                <a:close/>
                <a:moveTo>
                  <a:pt x="2668" y="12388"/>
                </a:moveTo>
                <a:cubicBezTo>
                  <a:pt x="2793" y="12548"/>
                  <a:pt x="2963" y="12691"/>
                  <a:pt x="3159" y="12780"/>
                </a:cubicBezTo>
                <a:lnTo>
                  <a:pt x="3159" y="13315"/>
                </a:lnTo>
                <a:lnTo>
                  <a:pt x="2945" y="13030"/>
                </a:lnTo>
                <a:cubicBezTo>
                  <a:pt x="2945" y="12869"/>
                  <a:pt x="2882" y="12709"/>
                  <a:pt x="2766" y="12584"/>
                </a:cubicBezTo>
                <a:cubicBezTo>
                  <a:pt x="2731" y="12557"/>
                  <a:pt x="2686" y="12513"/>
                  <a:pt x="2624" y="12468"/>
                </a:cubicBezTo>
                <a:lnTo>
                  <a:pt x="2668" y="12388"/>
                </a:lnTo>
                <a:close/>
                <a:moveTo>
                  <a:pt x="2410" y="13084"/>
                </a:moveTo>
                <a:lnTo>
                  <a:pt x="2410" y="13084"/>
                </a:lnTo>
                <a:cubicBezTo>
                  <a:pt x="2517" y="13128"/>
                  <a:pt x="2633" y="13155"/>
                  <a:pt x="2740" y="13155"/>
                </a:cubicBezTo>
                <a:cubicBezTo>
                  <a:pt x="2775" y="13155"/>
                  <a:pt x="2811" y="13155"/>
                  <a:pt x="2847" y="13146"/>
                </a:cubicBezTo>
                <a:lnTo>
                  <a:pt x="3159" y="13556"/>
                </a:lnTo>
                <a:lnTo>
                  <a:pt x="3159" y="14065"/>
                </a:lnTo>
                <a:cubicBezTo>
                  <a:pt x="2976" y="13925"/>
                  <a:pt x="2682" y="13743"/>
                  <a:pt x="2494" y="13743"/>
                </a:cubicBezTo>
                <a:cubicBezTo>
                  <a:pt x="2490" y="13743"/>
                  <a:pt x="2485" y="13743"/>
                  <a:pt x="2481" y="13744"/>
                </a:cubicBezTo>
                <a:lnTo>
                  <a:pt x="2463" y="13547"/>
                </a:lnTo>
                <a:lnTo>
                  <a:pt x="2481" y="13530"/>
                </a:lnTo>
                <a:lnTo>
                  <a:pt x="2454" y="13512"/>
                </a:lnTo>
                <a:lnTo>
                  <a:pt x="2410" y="13084"/>
                </a:lnTo>
                <a:close/>
                <a:moveTo>
                  <a:pt x="3302" y="12834"/>
                </a:moveTo>
                <a:cubicBezTo>
                  <a:pt x="3364" y="12852"/>
                  <a:pt x="3427" y="12860"/>
                  <a:pt x="3489" y="12860"/>
                </a:cubicBezTo>
                <a:cubicBezTo>
                  <a:pt x="3498" y="12860"/>
                  <a:pt x="3507" y="12860"/>
                  <a:pt x="3516" y="12852"/>
                </a:cubicBezTo>
                <a:lnTo>
                  <a:pt x="3766" y="13262"/>
                </a:lnTo>
                <a:lnTo>
                  <a:pt x="3757" y="13405"/>
                </a:lnTo>
                <a:cubicBezTo>
                  <a:pt x="3739" y="13414"/>
                  <a:pt x="3730" y="13423"/>
                  <a:pt x="3721" y="13431"/>
                </a:cubicBezTo>
                <a:cubicBezTo>
                  <a:pt x="3605" y="13556"/>
                  <a:pt x="3543" y="13708"/>
                  <a:pt x="3534" y="13869"/>
                </a:cubicBezTo>
                <a:lnTo>
                  <a:pt x="3302" y="14172"/>
                </a:lnTo>
                <a:lnTo>
                  <a:pt x="3302" y="12834"/>
                </a:lnTo>
                <a:close/>
                <a:moveTo>
                  <a:pt x="4105" y="13922"/>
                </a:moveTo>
                <a:cubicBezTo>
                  <a:pt x="4105" y="13922"/>
                  <a:pt x="4105" y="13931"/>
                  <a:pt x="4105" y="13940"/>
                </a:cubicBezTo>
                <a:lnTo>
                  <a:pt x="3810" y="14243"/>
                </a:lnTo>
                <a:lnTo>
                  <a:pt x="3837" y="13993"/>
                </a:lnTo>
                <a:cubicBezTo>
                  <a:pt x="3926" y="13985"/>
                  <a:pt x="4015" y="13958"/>
                  <a:pt x="4105" y="13922"/>
                </a:cubicBezTo>
                <a:close/>
                <a:moveTo>
                  <a:pt x="3623" y="13993"/>
                </a:moveTo>
                <a:cubicBezTo>
                  <a:pt x="3650" y="14002"/>
                  <a:pt x="3667" y="14002"/>
                  <a:pt x="3694" y="14002"/>
                </a:cubicBezTo>
                <a:lnTo>
                  <a:pt x="3596" y="14930"/>
                </a:lnTo>
                <a:lnTo>
                  <a:pt x="3427" y="14663"/>
                </a:lnTo>
                <a:cubicBezTo>
                  <a:pt x="3435" y="14547"/>
                  <a:pt x="3418" y="14431"/>
                  <a:pt x="3373" y="14324"/>
                </a:cubicBezTo>
                <a:lnTo>
                  <a:pt x="3623" y="13993"/>
                </a:lnTo>
                <a:close/>
                <a:moveTo>
                  <a:pt x="2552" y="14395"/>
                </a:moveTo>
                <a:lnTo>
                  <a:pt x="2552" y="14395"/>
                </a:lnTo>
                <a:cubicBezTo>
                  <a:pt x="2713" y="14573"/>
                  <a:pt x="2936" y="14716"/>
                  <a:pt x="3159" y="14761"/>
                </a:cubicBezTo>
                <a:lnTo>
                  <a:pt x="3159" y="15617"/>
                </a:lnTo>
                <a:lnTo>
                  <a:pt x="2677" y="15617"/>
                </a:lnTo>
                <a:lnTo>
                  <a:pt x="2597" y="14877"/>
                </a:lnTo>
                <a:lnTo>
                  <a:pt x="2615" y="14868"/>
                </a:lnTo>
                <a:lnTo>
                  <a:pt x="2597" y="14841"/>
                </a:lnTo>
                <a:lnTo>
                  <a:pt x="2552" y="14395"/>
                </a:lnTo>
                <a:close/>
                <a:moveTo>
                  <a:pt x="3320" y="14770"/>
                </a:moveTo>
                <a:lnTo>
                  <a:pt x="3569" y="15171"/>
                </a:lnTo>
                <a:lnTo>
                  <a:pt x="3525" y="15617"/>
                </a:lnTo>
                <a:lnTo>
                  <a:pt x="3302" y="15617"/>
                </a:lnTo>
                <a:lnTo>
                  <a:pt x="3302" y="14770"/>
                </a:lnTo>
                <a:close/>
                <a:moveTo>
                  <a:pt x="2625" y="0"/>
                </a:moveTo>
                <a:cubicBezTo>
                  <a:pt x="2609" y="0"/>
                  <a:pt x="2594" y="2"/>
                  <a:pt x="2579" y="5"/>
                </a:cubicBezTo>
                <a:cubicBezTo>
                  <a:pt x="2526" y="23"/>
                  <a:pt x="2481" y="68"/>
                  <a:pt x="2463" y="130"/>
                </a:cubicBezTo>
                <a:cubicBezTo>
                  <a:pt x="2392" y="371"/>
                  <a:pt x="2624" y="906"/>
                  <a:pt x="2740" y="1031"/>
                </a:cubicBezTo>
                <a:cubicBezTo>
                  <a:pt x="2847" y="1156"/>
                  <a:pt x="2998" y="1236"/>
                  <a:pt x="3159" y="1254"/>
                </a:cubicBezTo>
                <a:lnTo>
                  <a:pt x="3159" y="2922"/>
                </a:lnTo>
                <a:lnTo>
                  <a:pt x="2945" y="2646"/>
                </a:lnTo>
                <a:cubicBezTo>
                  <a:pt x="2945" y="2476"/>
                  <a:pt x="2882" y="2307"/>
                  <a:pt x="2766" y="2191"/>
                </a:cubicBezTo>
                <a:cubicBezTo>
                  <a:pt x="2660" y="2076"/>
                  <a:pt x="2223" y="1819"/>
                  <a:pt x="1958" y="1819"/>
                </a:cubicBezTo>
                <a:cubicBezTo>
                  <a:pt x="1935" y="1819"/>
                  <a:pt x="1913" y="1821"/>
                  <a:pt x="1892" y="1825"/>
                </a:cubicBezTo>
                <a:cubicBezTo>
                  <a:pt x="1839" y="1825"/>
                  <a:pt x="1785" y="1870"/>
                  <a:pt x="1767" y="1923"/>
                </a:cubicBezTo>
                <a:cubicBezTo>
                  <a:pt x="1723" y="2039"/>
                  <a:pt x="1785" y="2200"/>
                  <a:pt x="1937" y="2360"/>
                </a:cubicBezTo>
                <a:cubicBezTo>
                  <a:pt x="2133" y="2583"/>
                  <a:pt x="2445" y="2762"/>
                  <a:pt x="2740" y="2762"/>
                </a:cubicBezTo>
                <a:cubicBezTo>
                  <a:pt x="2775" y="2762"/>
                  <a:pt x="2811" y="2762"/>
                  <a:pt x="2847" y="2753"/>
                </a:cubicBezTo>
                <a:lnTo>
                  <a:pt x="3159" y="3163"/>
                </a:lnTo>
                <a:lnTo>
                  <a:pt x="3159" y="5099"/>
                </a:lnTo>
                <a:lnTo>
                  <a:pt x="2945" y="4823"/>
                </a:lnTo>
                <a:cubicBezTo>
                  <a:pt x="2945" y="4707"/>
                  <a:pt x="2909" y="4591"/>
                  <a:pt x="2856" y="4493"/>
                </a:cubicBezTo>
                <a:cubicBezTo>
                  <a:pt x="2936" y="4350"/>
                  <a:pt x="2963" y="4225"/>
                  <a:pt x="2918" y="4136"/>
                </a:cubicBezTo>
                <a:cubicBezTo>
                  <a:pt x="2891" y="4082"/>
                  <a:pt x="2838" y="4055"/>
                  <a:pt x="2775" y="4047"/>
                </a:cubicBezTo>
                <a:cubicBezTo>
                  <a:pt x="2677" y="4047"/>
                  <a:pt x="2552" y="4082"/>
                  <a:pt x="2427" y="4154"/>
                </a:cubicBezTo>
                <a:cubicBezTo>
                  <a:pt x="2268" y="4066"/>
                  <a:pt x="2079" y="3999"/>
                  <a:pt x="1939" y="3999"/>
                </a:cubicBezTo>
                <a:cubicBezTo>
                  <a:pt x="1923" y="3999"/>
                  <a:pt x="1907" y="4000"/>
                  <a:pt x="1892" y="4002"/>
                </a:cubicBezTo>
                <a:cubicBezTo>
                  <a:pt x="1892" y="4011"/>
                  <a:pt x="1883" y="4011"/>
                  <a:pt x="1874" y="4011"/>
                </a:cubicBezTo>
                <a:cubicBezTo>
                  <a:pt x="2053" y="3922"/>
                  <a:pt x="2213" y="3779"/>
                  <a:pt x="2320" y="3627"/>
                </a:cubicBezTo>
                <a:cubicBezTo>
                  <a:pt x="2454" y="3449"/>
                  <a:pt x="2499" y="3279"/>
                  <a:pt x="2445" y="3172"/>
                </a:cubicBezTo>
                <a:cubicBezTo>
                  <a:pt x="2419" y="3128"/>
                  <a:pt x="2365" y="3092"/>
                  <a:pt x="2303" y="3092"/>
                </a:cubicBezTo>
                <a:cubicBezTo>
                  <a:pt x="2293" y="3091"/>
                  <a:pt x="2284" y="3091"/>
                  <a:pt x="2274" y="3091"/>
                </a:cubicBezTo>
                <a:cubicBezTo>
                  <a:pt x="2018" y="3091"/>
                  <a:pt x="1576" y="3418"/>
                  <a:pt x="1482" y="3547"/>
                </a:cubicBezTo>
                <a:cubicBezTo>
                  <a:pt x="1464" y="3574"/>
                  <a:pt x="1446" y="3600"/>
                  <a:pt x="1428" y="3627"/>
                </a:cubicBezTo>
                <a:cubicBezTo>
                  <a:pt x="1357" y="3431"/>
                  <a:pt x="1232" y="3253"/>
                  <a:pt x="1089" y="3128"/>
                </a:cubicBezTo>
                <a:cubicBezTo>
                  <a:pt x="956" y="3008"/>
                  <a:pt x="828" y="2944"/>
                  <a:pt x="727" y="2944"/>
                </a:cubicBezTo>
                <a:cubicBezTo>
                  <a:pt x="700" y="2944"/>
                  <a:pt x="675" y="2949"/>
                  <a:pt x="652" y="2958"/>
                </a:cubicBezTo>
                <a:cubicBezTo>
                  <a:pt x="599" y="2976"/>
                  <a:pt x="554" y="3030"/>
                  <a:pt x="545" y="3083"/>
                </a:cubicBezTo>
                <a:cubicBezTo>
                  <a:pt x="500" y="3333"/>
                  <a:pt x="795" y="3841"/>
                  <a:pt x="911" y="3948"/>
                </a:cubicBezTo>
                <a:cubicBezTo>
                  <a:pt x="1036" y="4073"/>
                  <a:pt x="1205" y="4136"/>
                  <a:pt x="1375" y="4136"/>
                </a:cubicBezTo>
                <a:lnTo>
                  <a:pt x="1330" y="4145"/>
                </a:lnTo>
                <a:lnTo>
                  <a:pt x="1455" y="5331"/>
                </a:lnTo>
                <a:lnTo>
                  <a:pt x="1330" y="5536"/>
                </a:lnTo>
                <a:lnTo>
                  <a:pt x="1455" y="5617"/>
                </a:lnTo>
                <a:lnTo>
                  <a:pt x="1482" y="5572"/>
                </a:lnTo>
                <a:lnTo>
                  <a:pt x="1500" y="5768"/>
                </a:lnTo>
                <a:lnTo>
                  <a:pt x="1286" y="5536"/>
                </a:lnTo>
                <a:cubicBezTo>
                  <a:pt x="1268" y="5367"/>
                  <a:pt x="1178" y="5215"/>
                  <a:pt x="1054" y="5108"/>
                </a:cubicBezTo>
                <a:cubicBezTo>
                  <a:pt x="944" y="5015"/>
                  <a:pt x="521" y="4819"/>
                  <a:pt x="256" y="4819"/>
                </a:cubicBezTo>
                <a:cubicBezTo>
                  <a:pt x="218" y="4819"/>
                  <a:pt x="183" y="4823"/>
                  <a:pt x="153" y="4832"/>
                </a:cubicBezTo>
                <a:cubicBezTo>
                  <a:pt x="99" y="4849"/>
                  <a:pt x="54" y="4894"/>
                  <a:pt x="37" y="4948"/>
                </a:cubicBezTo>
                <a:cubicBezTo>
                  <a:pt x="1" y="5064"/>
                  <a:pt x="81" y="5215"/>
                  <a:pt x="251" y="5367"/>
                </a:cubicBezTo>
                <a:cubicBezTo>
                  <a:pt x="465" y="5554"/>
                  <a:pt x="732" y="5670"/>
                  <a:pt x="1027" y="5688"/>
                </a:cubicBezTo>
                <a:cubicBezTo>
                  <a:pt x="1080" y="5688"/>
                  <a:pt x="1143" y="5679"/>
                  <a:pt x="1196" y="5661"/>
                </a:cubicBezTo>
                <a:lnTo>
                  <a:pt x="1526" y="6009"/>
                </a:lnTo>
                <a:lnTo>
                  <a:pt x="1723" y="7936"/>
                </a:lnTo>
                <a:lnTo>
                  <a:pt x="1509" y="7704"/>
                </a:lnTo>
                <a:cubicBezTo>
                  <a:pt x="1491" y="7535"/>
                  <a:pt x="1410" y="7383"/>
                  <a:pt x="1277" y="7276"/>
                </a:cubicBezTo>
                <a:cubicBezTo>
                  <a:pt x="1167" y="7182"/>
                  <a:pt x="751" y="6986"/>
                  <a:pt x="487" y="6986"/>
                </a:cubicBezTo>
                <a:cubicBezTo>
                  <a:pt x="449" y="6986"/>
                  <a:pt x="415" y="6990"/>
                  <a:pt x="385" y="6999"/>
                </a:cubicBezTo>
                <a:cubicBezTo>
                  <a:pt x="322" y="7017"/>
                  <a:pt x="277" y="7062"/>
                  <a:pt x="260" y="7115"/>
                </a:cubicBezTo>
                <a:cubicBezTo>
                  <a:pt x="233" y="7231"/>
                  <a:pt x="313" y="7392"/>
                  <a:pt x="474" y="7535"/>
                </a:cubicBezTo>
                <a:cubicBezTo>
                  <a:pt x="688" y="7731"/>
                  <a:pt x="964" y="7838"/>
                  <a:pt x="1250" y="7856"/>
                </a:cubicBezTo>
                <a:cubicBezTo>
                  <a:pt x="1312" y="7856"/>
                  <a:pt x="1366" y="7847"/>
                  <a:pt x="1428" y="7829"/>
                </a:cubicBezTo>
                <a:lnTo>
                  <a:pt x="1749" y="8168"/>
                </a:lnTo>
                <a:lnTo>
                  <a:pt x="1883" y="9435"/>
                </a:lnTo>
                <a:cubicBezTo>
                  <a:pt x="1830" y="9453"/>
                  <a:pt x="1785" y="9488"/>
                  <a:pt x="1767" y="9542"/>
                </a:cubicBezTo>
                <a:cubicBezTo>
                  <a:pt x="1723" y="9649"/>
                  <a:pt x="1785" y="9810"/>
                  <a:pt x="1937" y="9979"/>
                </a:cubicBezTo>
                <a:lnTo>
                  <a:pt x="1955" y="10095"/>
                </a:lnTo>
                <a:lnTo>
                  <a:pt x="1741" y="9863"/>
                </a:lnTo>
                <a:cubicBezTo>
                  <a:pt x="1714" y="9702"/>
                  <a:pt x="1633" y="9551"/>
                  <a:pt x="1509" y="9435"/>
                </a:cubicBezTo>
                <a:cubicBezTo>
                  <a:pt x="1399" y="9341"/>
                  <a:pt x="976" y="9145"/>
                  <a:pt x="711" y="9145"/>
                </a:cubicBezTo>
                <a:cubicBezTo>
                  <a:pt x="673" y="9145"/>
                  <a:pt x="638" y="9149"/>
                  <a:pt x="608" y="9158"/>
                </a:cubicBezTo>
                <a:cubicBezTo>
                  <a:pt x="554" y="9176"/>
                  <a:pt x="500" y="9221"/>
                  <a:pt x="492" y="9274"/>
                </a:cubicBezTo>
                <a:cubicBezTo>
                  <a:pt x="456" y="9390"/>
                  <a:pt x="536" y="9551"/>
                  <a:pt x="706" y="9694"/>
                </a:cubicBezTo>
                <a:cubicBezTo>
                  <a:pt x="920" y="9890"/>
                  <a:pt x="1187" y="9997"/>
                  <a:pt x="1473" y="10015"/>
                </a:cubicBezTo>
                <a:cubicBezTo>
                  <a:pt x="1535" y="10015"/>
                  <a:pt x="1598" y="10006"/>
                  <a:pt x="1651" y="9988"/>
                </a:cubicBezTo>
                <a:lnTo>
                  <a:pt x="1972" y="10327"/>
                </a:lnTo>
                <a:lnTo>
                  <a:pt x="2088" y="11424"/>
                </a:lnTo>
                <a:lnTo>
                  <a:pt x="1865" y="11192"/>
                </a:lnTo>
                <a:cubicBezTo>
                  <a:pt x="1848" y="11023"/>
                  <a:pt x="1767" y="10880"/>
                  <a:pt x="1642" y="10764"/>
                </a:cubicBezTo>
                <a:cubicBezTo>
                  <a:pt x="1533" y="10670"/>
                  <a:pt x="1110" y="10475"/>
                  <a:pt x="845" y="10475"/>
                </a:cubicBezTo>
                <a:cubicBezTo>
                  <a:pt x="806" y="10475"/>
                  <a:pt x="772" y="10479"/>
                  <a:pt x="741" y="10488"/>
                </a:cubicBezTo>
                <a:cubicBezTo>
                  <a:pt x="688" y="10505"/>
                  <a:pt x="634" y="10550"/>
                  <a:pt x="625" y="10603"/>
                </a:cubicBezTo>
                <a:cubicBezTo>
                  <a:pt x="590" y="10719"/>
                  <a:pt x="670" y="10880"/>
                  <a:pt x="839" y="11023"/>
                </a:cubicBezTo>
                <a:cubicBezTo>
                  <a:pt x="1054" y="11219"/>
                  <a:pt x="1330" y="11326"/>
                  <a:pt x="1616" y="11344"/>
                </a:cubicBezTo>
                <a:cubicBezTo>
                  <a:pt x="1669" y="11344"/>
                  <a:pt x="1732" y="11335"/>
                  <a:pt x="1785" y="11317"/>
                </a:cubicBezTo>
                <a:lnTo>
                  <a:pt x="2115" y="11665"/>
                </a:lnTo>
                <a:lnTo>
                  <a:pt x="2178" y="12254"/>
                </a:lnTo>
                <a:cubicBezTo>
                  <a:pt x="2099" y="12228"/>
                  <a:pt x="2026" y="12211"/>
                  <a:pt x="1960" y="12211"/>
                </a:cubicBezTo>
                <a:cubicBezTo>
                  <a:pt x="1936" y="12211"/>
                  <a:pt x="1914" y="12213"/>
                  <a:pt x="1892" y="12218"/>
                </a:cubicBezTo>
                <a:cubicBezTo>
                  <a:pt x="1839" y="12227"/>
                  <a:pt x="1785" y="12263"/>
                  <a:pt x="1767" y="12316"/>
                </a:cubicBezTo>
                <a:cubicBezTo>
                  <a:pt x="1723" y="12432"/>
                  <a:pt x="1785" y="12593"/>
                  <a:pt x="1937" y="12753"/>
                </a:cubicBezTo>
                <a:cubicBezTo>
                  <a:pt x="2026" y="12852"/>
                  <a:pt x="2133" y="12941"/>
                  <a:pt x="2258" y="13012"/>
                </a:cubicBezTo>
                <a:lnTo>
                  <a:pt x="2294" y="13333"/>
                </a:lnTo>
                <a:lnTo>
                  <a:pt x="2294" y="13333"/>
                </a:lnTo>
                <a:lnTo>
                  <a:pt x="2071" y="13101"/>
                </a:lnTo>
                <a:cubicBezTo>
                  <a:pt x="2053" y="12941"/>
                  <a:pt x="1972" y="12789"/>
                  <a:pt x="1848" y="12682"/>
                </a:cubicBezTo>
                <a:cubicBezTo>
                  <a:pt x="1738" y="12588"/>
                  <a:pt x="1315" y="12393"/>
                  <a:pt x="1050" y="12393"/>
                </a:cubicBezTo>
                <a:cubicBezTo>
                  <a:pt x="1012" y="12393"/>
                  <a:pt x="977" y="12397"/>
                  <a:pt x="947" y="12406"/>
                </a:cubicBezTo>
                <a:cubicBezTo>
                  <a:pt x="884" y="12423"/>
                  <a:pt x="839" y="12468"/>
                  <a:pt x="822" y="12521"/>
                </a:cubicBezTo>
                <a:cubicBezTo>
                  <a:pt x="795" y="12637"/>
                  <a:pt x="875" y="12789"/>
                  <a:pt x="1045" y="12941"/>
                </a:cubicBezTo>
                <a:cubicBezTo>
                  <a:pt x="1250" y="13128"/>
                  <a:pt x="1526" y="13244"/>
                  <a:pt x="1812" y="13262"/>
                </a:cubicBezTo>
                <a:cubicBezTo>
                  <a:pt x="1874" y="13262"/>
                  <a:pt x="1937" y="13253"/>
                  <a:pt x="1990" y="13235"/>
                </a:cubicBezTo>
                <a:lnTo>
                  <a:pt x="2311" y="13574"/>
                </a:lnTo>
                <a:lnTo>
                  <a:pt x="2338" y="13815"/>
                </a:lnTo>
                <a:cubicBezTo>
                  <a:pt x="2338" y="13824"/>
                  <a:pt x="2329" y="13824"/>
                  <a:pt x="2329" y="13833"/>
                </a:cubicBezTo>
                <a:cubicBezTo>
                  <a:pt x="2285" y="13913"/>
                  <a:pt x="2303" y="14038"/>
                  <a:pt x="2374" y="14163"/>
                </a:cubicBezTo>
                <a:lnTo>
                  <a:pt x="2427" y="14663"/>
                </a:lnTo>
                <a:lnTo>
                  <a:pt x="2427" y="14663"/>
                </a:lnTo>
                <a:lnTo>
                  <a:pt x="2213" y="14431"/>
                </a:lnTo>
                <a:cubicBezTo>
                  <a:pt x="2187" y="14270"/>
                  <a:pt x="2106" y="14118"/>
                  <a:pt x="1981" y="14011"/>
                </a:cubicBezTo>
                <a:cubicBezTo>
                  <a:pt x="1872" y="13918"/>
                  <a:pt x="1449" y="13722"/>
                  <a:pt x="1184" y="13722"/>
                </a:cubicBezTo>
                <a:cubicBezTo>
                  <a:pt x="1145" y="13722"/>
                  <a:pt x="1111" y="13726"/>
                  <a:pt x="1080" y="13735"/>
                </a:cubicBezTo>
                <a:cubicBezTo>
                  <a:pt x="1027" y="13753"/>
                  <a:pt x="982" y="13797"/>
                  <a:pt x="964" y="13851"/>
                </a:cubicBezTo>
                <a:cubicBezTo>
                  <a:pt x="929" y="13967"/>
                  <a:pt x="1009" y="14118"/>
                  <a:pt x="1178" y="14270"/>
                </a:cubicBezTo>
                <a:cubicBezTo>
                  <a:pt x="1393" y="14457"/>
                  <a:pt x="1660" y="14573"/>
                  <a:pt x="1955" y="14591"/>
                </a:cubicBezTo>
                <a:cubicBezTo>
                  <a:pt x="2008" y="14591"/>
                  <a:pt x="2071" y="14582"/>
                  <a:pt x="2133" y="14564"/>
                </a:cubicBezTo>
                <a:lnTo>
                  <a:pt x="2454" y="14903"/>
                </a:lnTo>
                <a:lnTo>
                  <a:pt x="2526" y="15617"/>
                </a:lnTo>
                <a:lnTo>
                  <a:pt x="2035" y="15617"/>
                </a:lnTo>
                <a:lnTo>
                  <a:pt x="2240" y="19640"/>
                </a:lnTo>
                <a:lnTo>
                  <a:pt x="3873" y="19640"/>
                </a:lnTo>
                <a:lnTo>
                  <a:pt x="4078" y="15617"/>
                </a:lnTo>
                <a:lnTo>
                  <a:pt x="3667" y="15617"/>
                </a:lnTo>
                <a:lnTo>
                  <a:pt x="3712" y="15180"/>
                </a:lnTo>
                <a:lnTo>
                  <a:pt x="3739" y="15162"/>
                </a:lnTo>
                <a:lnTo>
                  <a:pt x="3721" y="15135"/>
                </a:lnTo>
                <a:lnTo>
                  <a:pt x="3792" y="14457"/>
                </a:lnTo>
                <a:lnTo>
                  <a:pt x="3801" y="14466"/>
                </a:lnTo>
                <a:lnTo>
                  <a:pt x="4185" y="14065"/>
                </a:lnTo>
                <a:cubicBezTo>
                  <a:pt x="4224" y="14078"/>
                  <a:pt x="4268" y="14086"/>
                  <a:pt x="4310" y="14086"/>
                </a:cubicBezTo>
                <a:cubicBezTo>
                  <a:pt x="4325" y="14086"/>
                  <a:pt x="4340" y="14085"/>
                  <a:pt x="4354" y="14083"/>
                </a:cubicBezTo>
                <a:cubicBezTo>
                  <a:pt x="4640" y="14074"/>
                  <a:pt x="4916" y="13958"/>
                  <a:pt x="5130" y="13770"/>
                </a:cubicBezTo>
                <a:cubicBezTo>
                  <a:pt x="5300" y="13619"/>
                  <a:pt x="5380" y="13467"/>
                  <a:pt x="5345" y="13351"/>
                </a:cubicBezTo>
                <a:cubicBezTo>
                  <a:pt x="5336" y="13298"/>
                  <a:pt x="5282" y="13253"/>
                  <a:pt x="5229" y="13235"/>
                </a:cubicBezTo>
                <a:cubicBezTo>
                  <a:pt x="5198" y="13226"/>
                  <a:pt x="5163" y="13222"/>
                  <a:pt x="5125" y="13222"/>
                </a:cubicBezTo>
                <a:cubicBezTo>
                  <a:pt x="5008" y="13222"/>
                  <a:pt x="4861" y="13259"/>
                  <a:pt x="4720" y="13307"/>
                </a:cubicBezTo>
                <a:cubicBezTo>
                  <a:pt x="4729" y="13262"/>
                  <a:pt x="4729" y="13208"/>
                  <a:pt x="4720" y="13173"/>
                </a:cubicBezTo>
                <a:cubicBezTo>
                  <a:pt x="4693" y="13110"/>
                  <a:pt x="4640" y="13075"/>
                  <a:pt x="4586" y="13066"/>
                </a:cubicBezTo>
                <a:cubicBezTo>
                  <a:pt x="4566" y="13062"/>
                  <a:pt x="4545" y="13060"/>
                  <a:pt x="4522" y="13060"/>
                </a:cubicBezTo>
                <a:cubicBezTo>
                  <a:pt x="4343" y="13060"/>
                  <a:pt x="4091" y="13178"/>
                  <a:pt x="3908" y="13289"/>
                </a:cubicBezTo>
                <a:lnTo>
                  <a:pt x="3917" y="13271"/>
                </a:lnTo>
                <a:lnTo>
                  <a:pt x="3935" y="13253"/>
                </a:lnTo>
                <a:lnTo>
                  <a:pt x="3917" y="13226"/>
                </a:lnTo>
                <a:lnTo>
                  <a:pt x="4051" y="11942"/>
                </a:lnTo>
                <a:lnTo>
                  <a:pt x="4078" y="11924"/>
                </a:lnTo>
                <a:lnTo>
                  <a:pt x="4060" y="11897"/>
                </a:lnTo>
                <a:lnTo>
                  <a:pt x="4158" y="10960"/>
                </a:lnTo>
                <a:lnTo>
                  <a:pt x="4167" y="10969"/>
                </a:lnTo>
                <a:lnTo>
                  <a:pt x="4551" y="10568"/>
                </a:lnTo>
                <a:cubicBezTo>
                  <a:pt x="4604" y="10577"/>
                  <a:pt x="4667" y="10586"/>
                  <a:pt x="4720" y="10586"/>
                </a:cubicBezTo>
                <a:cubicBezTo>
                  <a:pt x="5006" y="10577"/>
                  <a:pt x="5282" y="10461"/>
                  <a:pt x="5496" y="10264"/>
                </a:cubicBezTo>
                <a:cubicBezTo>
                  <a:pt x="5666" y="10122"/>
                  <a:pt x="5746" y="9970"/>
                  <a:pt x="5710" y="9854"/>
                </a:cubicBezTo>
                <a:cubicBezTo>
                  <a:pt x="5693" y="9792"/>
                  <a:pt x="5648" y="9747"/>
                  <a:pt x="5594" y="9738"/>
                </a:cubicBezTo>
                <a:cubicBezTo>
                  <a:pt x="5563" y="9729"/>
                  <a:pt x="5527" y="9725"/>
                  <a:pt x="5488" y="9725"/>
                </a:cubicBezTo>
                <a:cubicBezTo>
                  <a:pt x="5222" y="9725"/>
                  <a:pt x="4802" y="9914"/>
                  <a:pt x="4693" y="10015"/>
                </a:cubicBezTo>
                <a:cubicBezTo>
                  <a:pt x="4560" y="10122"/>
                  <a:pt x="4479" y="10273"/>
                  <a:pt x="4461" y="10443"/>
                </a:cubicBezTo>
                <a:lnTo>
                  <a:pt x="4176" y="10746"/>
                </a:lnTo>
                <a:lnTo>
                  <a:pt x="4176" y="10746"/>
                </a:lnTo>
                <a:lnTo>
                  <a:pt x="4274" y="9783"/>
                </a:lnTo>
                <a:lnTo>
                  <a:pt x="4301" y="9765"/>
                </a:lnTo>
                <a:lnTo>
                  <a:pt x="4283" y="9738"/>
                </a:lnTo>
                <a:lnTo>
                  <a:pt x="4310" y="9426"/>
                </a:lnTo>
                <a:lnTo>
                  <a:pt x="4328" y="9435"/>
                </a:lnTo>
                <a:lnTo>
                  <a:pt x="4711" y="9024"/>
                </a:lnTo>
                <a:cubicBezTo>
                  <a:pt x="4765" y="9042"/>
                  <a:pt x="4827" y="9051"/>
                  <a:pt x="4881" y="9051"/>
                </a:cubicBezTo>
                <a:cubicBezTo>
                  <a:pt x="5166" y="9033"/>
                  <a:pt x="5443" y="8926"/>
                  <a:pt x="5648" y="8730"/>
                </a:cubicBezTo>
                <a:cubicBezTo>
                  <a:pt x="5826" y="8578"/>
                  <a:pt x="5907" y="8427"/>
                  <a:pt x="5871" y="8311"/>
                </a:cubicBezTo>
                <a:cubicBezTo>
                  <a:pt x="5853" y="8257"/>
                  <a:pt x="5808" y="8213"/>
                  <a:pt x="5755" y="8195"/>
                </a:cubicBezTo>
                <a:cubicBezTo>
                  <a:pt x="5725" y="8186"/>
                  <a:pt x="5690" y="8182"/>
                  <a:pt x="5652" y="8182"/>
                </a:cubicBezTo>
                <a:cubicBezTo>
                  <a:pt x="5386" y="8182"/>
                  <a:pt x="4963" y="8378"/>
                  <a:pt x="4854" y="8471"/>
                </a:cubicBezTo>
                <a:cubicBezTo>
                  <a:pt x="4783" y="8534"/>
                  <a:pt x="4720" y="8614"/>
                  <a:pt x="4684" y="8694"/>
                </a:cubicBezTo>
                <a:cubicBezTo>
                  <a:pt x="4658" y="8668"/>
                  <a:pt x="4622" y="8650"/>
                  <a:pt x="4586" y="8650"/>
                </a:cubicBezTo>
                <a:cubicBezTo>
                  <a:pt x="4564" y="8646"/>
                  <a:pt x="4539" y="8644"/>
                  <a:pt x="4512" y="8644"/>
                </a:cubicBezTo>
                <a:cubicBezTo>
                  <a:pt x="4474" y="8644"/>
                  <a:pt x="4432" y="8648"/>
                  <a:pt x="4390" y="8659"/>
                </a:cubicBezTo>
                <a:lnTo>
                  <a:pt x="4506" y="7606"/>
                </a:lnTo>
                <a:lnTo>
                  <a:pt x="4524" y="7588"/>
                </a:lnTo>
                <a:lnTo>
                  <a:pt x="4506" y="7561"/>
                </a:lnTo>
                <a:lnTo>
                  <a:pt x="4551" y="7169"/>
                </a:lnTo>
                <a:lnTo>
                  <a:pt x="4560" y="7178"/>
                </a:lnTo>
                <a:lnTo>
                  <a:pt x="4943" y="6776"/>
                </a:lnTo>
                <a:cubicBezTo>
                  <a:pt x="4997" y="6785"/>
                  <a:pt x="5059" y="6794"/>
                  <a:pt x="5113" y="6794"/>
                </a:cubicBezTo>
                <a:cubicBezTo>
                  <a:pt x="5398" y="6785"/>
                  <a:pt x="5675" y="6669"/>
                  <a:pt x="5889" y="6473"/>
                </a:cubicBezTo>
                <a:cubicBezTo>
                  <a:pt x="6058" y="6330"/>
                  <a:pt x="6139" y="6179"/>
                  <a:pt x="6103" y="6063"/>
                </a:cubicBezTo>
                <a:cubicBezTo>
                  <a:pt x="6085" y="6000"/>
                  <a:pt x="6040" y="5956"/>
                  <a:pt x="5987" y="5947"/>
                </a:cubicBezTo>
                <a:cubicBezTo>
                  <a:pt x="5956" y="5937"/>
                  <a:pt x="5920" y="5933"/>
                  <a:pt x="5880" y="5933"/>
                </a:cubicBezTo>
                <a:cubicBezTo>
                  <a:pt x="5615" y="5933"/>
                  <a:pt x="5195" y="6122"/>
                  <a:pt x="5086" y="6223"/>
                </a:cubicBezTo>
                <a:cubicBezTo>
                  <a:pt x="4952" y="6330"/>
                  <a:pt x="4872" y="6482"/>
                  <a:pt x="4854" y="6651"/>
                </a:cubicBezTo>
                <a:lnTo>
                  <a:pt x="4658" y="6857"/>
                </a:lnTo>
                <a:cubicBezTo>
                  <a:pt x="4720" y="6750"/>
                  <a:pt x="4747" y="6651"/>
                  <a:pt x="4720" y="6571"/>
                </a:cubicBezTo>
                <a:cubicBezTo>
                  <a:pt x="4702" y="6527"/>
                  <a:pt x="4667" y="6491"/>
                  <a:pt x="4622" y="6473"/>
                </a:cubicBezTo>
                <a:lnTo>
                  <a:pt x="4693" y="5750"/>
                </a:lnTo>
                <a:lnTo>
                  <a:pt x="4676" y="5750"/>
                </a:lnTo>
                <a:lnTo>
                  <a:pt x="4684" y="5742"/>
                </a:lnTo>
                <a:cubicBezTo>
                  <a:pt x="4738" y="5750"/>
                  <a:pt x="4791" y="5759"/>
                  <a:pt x="4854" y="5759"/>
                </a:cubicBezTo>
                <a:cubicBezTo>
                  <a:pt x="5139" y="5742"/>
                  <a:pt x="5407" y="5634"/>
                  <a:pt x="5621" y="5438"/>
                </a:cubicBezTo>
                <a:cubicBezTo>
                  <a:pt x="5791" y="5287"/>
                  <a:pt x="5871" y="5135"/>
                  <a:pt x="5844" y="5019"/>
                </a:cubicBezTo>
                <a:cubicBezTo>
                  <a:pt x="5826" y="4965"/>
                  <a:pt x="5782" y="4921"/>
                  <a:pt x="5719" y="4903"/>
                </a:cubicBezTo>
                <a:cubicBezTo>
                  <a:pt x="5689" y="4894"/>
                  <a:pt x="5654" y="4890"/>
                  <a:pt x="5616" y="4890"/>
                </a:cubicBezTo>
                <a:cubicBezTo>
                  <a:pt x="5350" y="4890"/>
                  <a:pt x="4927" y="5086"/>
                  <a:pt x="4818" y="5180"/>
                </a:cubicBezTo>
                <a:cubicBezTo>
                  <a:pt x="4791" y="5206"/>
                  <a:pt x="4774" y="5233"/>
                  <a:pt x="4747" y="5260"/>
                </a:cubicBezTo>
                <a:cubicBezTo>
                  <a:pt x="4720" y="5055"/>
                  <a:pt x="4631" y="4849"/>
                  <a:pt x="4524" y="4698"/>
                </a:cubicBezTo>
                <a:cubicBezTo>
                  <a:pt x="4401" y="4526"/>
                  <a:pt x="4271" y="4437"/>
                  <a:pt x="4161" y="4437"/>
                </a:cubicBezTo>
                <a:cubicBezTo>
                  <a:pt x="4151" y="4437"/>
                  <a:pt x="4141" y="4438"/>
                  <a:pt x="4131" y="4439"/>
                </a:cubicBezTo>
                <a:cubicBezTo>
                  <a:pt x="4069" y="4448"/>
                  <a:pt x="4024" y="4493"/>
                  <a:pt x="3998" y="4546"/>
                </a:cubicBezTo>
                <a:cubicBezTo>
                  <a:pt x="3899" y="4778"/>
                  <a:pt x="4087" y="5331"/>
                  <a:pt x="4185" y="5465"/>
                </a:cubicBezTo>
                <a:cubicBezTo>
                  <a:pt x="4283" y="5617"/>
                  <a:pt x="4444" y="5715"/>
                  <a:pt x="4622" y="5742"/>
                </a:cubicBezTo>
                <a:lnTo>
                  <a:pt x="4551" y="5742"/>
                </a:lnTo>
                <a:lnTo>
                  <a:pt x="4470" y="6464"/>
                </a:lnTo>
                <a:cubicBezTo>
                  <a:pt x="4354" y="6482"/>
                  <a:pt x="4203" y="6535"/>
                  <a:pt x="4060" y="6607"/>
                </a:cubicBezTo>
                <a:cubicBezTo>
                  <a:pt x="3944" y="6464"/>
                  <a:pt x="3551" y="6188"/>
                  <a:pt x="3302" y="6170"/>
                </a:cubicBezTo>
                <a:lnTo>
                  <a:pt x="3302" y="4939"/>
                </a:lnTo>
                <a:lnTo>
                  <a:pt x="3623" y="4510"/>
                </a:lnTo>
                <a:cubicBezTo>
                  <a:pt x="3659" y="4519"/>
                  <a:pt x="3694" y="4519"/>
                  <a:pt x="3730" y="4519"/>
                </a:cubicBezTo>
                <a:cubicBezTo>
                  <a:pt x="4024" y="4519"/>
                  <a:pt x="4345" y="4341"/>
                  <a:pt x="4542" y="4127"/>
                </a:cubicBezTo>
                <a:cubicBezTo>
                  <a:pt x="4693" y="3957"/>
                  <a:pt x="4756" y="3797"/>
                  <a:pt x="4720" y="3690"/>
                </a:cubicBezTo>
                <a:cubicBezTo>
                  <a:pt x="4693" y="3636"/>
                  <a:pt x="4640" y="3592"/>
                  <a:pt x="4586" y="3583"/>
                </a:cubicBezTo>
                <a:cubicBezTo>
                  <a:pt x="4568" y="3579"/>
                  <a:pt x="4549" y="3578"/>
                  <a:pt x="4529" y="3578"/>
                </a:cubicBezTo>
                <a:cubicBezTo>
                  <a:pt x="4266" y="3578"/>
                  <a:pt x="3820" y="3832"/>
                  <a:pt x="3721" y="3948"/>
                </a:cubicBezTo>
                <a:cubicBezTo>
                  <a:pt x="3605" y="4073"/>
                  <a:pt x="3543" y="4225"/>
                  <a:pt x="3534" y="4386"/>
                </a:cubicBezTo>
                <a:lnTo>
                  <a:pt x="3302" y="4689"/>
                </a:lnTo>
                <a:lnTo>
                  <a:pt x="3302" y="2664"/>
                </a:lnTo>
                <a:lnTo>
                  <a:pt x="3623" y="2245"/>
                </a:lnTo>
                <a:cubicBezTo>
                  <a:pt x="3659" y="2253"/>
                  <a:pt x="3694" y="2253"/>
                  <a:pt x="3730" y="2253"/>
                </a:cubicBezTo>
                <a:cubicBezTo>
                  <a:pt x="4024" y="2253"/>
                  <a:pt x="4345" y="2075"/>
                  <a:pt x="4542" y="1861"/>
                </a:cubicBezTo>
                <a:cubicBezTo>
                  <a:pt x="4693" y="1691"/>
                  <a:pt x="4756" y="1531"/>
                  <a:pt x="4720" y="1424"/>
                </a:cubicBezTo>
                <a:cubicBezTo>
                  <a:pt x="4693" y="1361"/>
                  <a:pt x="4640" y="1326"/>
                  <a:pt x="4586" y="1317"/>
                </a:cubicBezTo>
                <a:cubicBezTo>
                  <a:pt x="4568" y="1314"/>
                  <a:pt x="4549" y="1312"/>
                  <a:pt x="4529" y="1312"/>
                </a:cubicBezTo>
                <a:cubicBezTo>
                  <a:pt x="4266" y="1312"/>
                  <a:pt x="3820" y="1566"/>
                  <a:pt x="3721" y="1682"/>
                </a:cubicBezTo>
                <a:cubicBezTo>
                  <a:pt x="3605" y="1807"/>
                  <a:pt x="3543" y="1959"/>
                  <a:pt x="3534" y="2120"/>
                </a:cubicBezTo>
                <a:lnTo>
                  <a:pt x="3302" y="2423"/>
                </a:lnTo>
                <a:lnTo>
                  <a:pt x="3302" y="1245"/>
                </a:lnTo>
                <a:cubicBezTo>
                  <a:pt x="3320" y="1254"/>
                  <a:pt x="3337" y="1254"/>
                  <a:pt x="3364" y="1254"/>
                </a:cubicBezTo>
                <a:cubicBezTo>
                  <a:pt x="3650" y="1254"/>
                  <a:pt x="3971" y="1067"/>
                  <a:pt x="4167" y="853"/>
                </a:cubicBezTo>
                <a:cubicBezTo>
                  <a:pt x="4319" y="683"/>
                  <a:pt x="4381" y="532"/>
                  <a:pt x="4345" y="416"/>
                </a:cubicBezTo>
                <a:cubicBezTo>
                  <a:pt x="4319" y="362"/>
                  <a:pt x="4265" y="318"/>
                  <a:pt x="4212" y="309"/>
                </a:cubicBezTo>
                <a:cubicBezTo>
                  <a:pt x="4194" y="306"/>
                  <a:pt x="4176" y="304"/>
                  <a:pt x="4156" y="304"/>
                </a:cubicBezTo>
                <a:cubicBezTo>
                  <a:pt x="3893" y="304"/>
                  <a:pt x="3446" y="567"/>
                  <a:pt x="3346" y="683"/>
                </a:cubicBezTo>
                <a:cubicBezTo>
                  <a:pt x="3320" y="701"/>
                  <a:pt x="3302" y="728"/>
                  <a:pt x="3284" y="755"/>
                </a:cubicBezTo>
                <a:cubicBezTo>
                  <a:pt x="3230" y="558"/>
                  <a:pt x="3123" y="371"/>
                  <a:pt x="2998" y="228"/>
                </a:cubicBezTo>
                <a:cubicBezTo>
                  <a:pt x="2866" y="80"/>
                  <a:pt x="2733" y="0"/>
                  <a:pt x="262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26113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69"/>
        <p:cNvGrpSpPr/>
        <p:nvPr/>
      </p:nvGrpSpPr>
      <p:grpSpPr>
        <a:xfrm>
          <a:off x="0" y="0"/>
          <a:ext cx="0" cy="0"/>
          <a:chOff x="0" y="0"/>
          <a:chExt cx="0" cy="0"/>
        </a:xfrm>
      </p:grpSpPr>
      <p:sp>
        <p:nvSpPr>
          <p:cNvPr id="170" name="Google Shape;170;p20"/>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1" name="Google Shape;171;p20"/>
          <p:cNvGrpSpPr/>
          <p:nvPr/>
        </p:nvGrpSpPr>
        <p:grpSpPr>
          <a:xfrm>
            <a:off x="11281483" y="4978245"/>
            <a:ext cx="976935" cy="1962115"/>
            <a:chOff x="5464862" y="3672034"/>
            <a:chExt cx="732701" cy="1471586"/>
          </a:xfrm>
        </p:grpSpPr>
        <p:grpSp>
          <p:nvGrpSpPr>
            <p:cNvPr id="172" name="Google Shape;172;p20"/>
            <p:cNvGrpSpPr/>
            <p:nvPr/>
          </p:nvGrpSpPr>
          <p:grpSpPr>
            <a:xfrm>
              <a:off x="5464862" y="3672034"/>
              <a:ext cx="732701" cy="1471586"/>
              <a:chOff x="6954709" y="2586630"/>
              <a:chExt cx="199147" cy="399953"/>
            </a:xfrm>
          </p:grpSpPr>
          <p:sp>
            <p:nvSpPr>
              <p:cNvPr id="173" name="Google Shape;173;p20"/>
              <p:cNvSpPr/>
              <p:nvPr/>
            </p:nvSpPr>
            <p:spPr>
              <a:xfrm>
                <a:off x="7149170" y="2734046"/>
                <a:ext cx="1204" cy="878"/>
              </a:xfrm>
              <a:custGeom>
                <a:avLst/>
                <a:gdLst/>
                <a:ahLst/>
                <a:cxnLst/>
                <a:rect l="l" t="t" r="r" b="b"/>
                <a:pathLst>
                  <a:path w="37" h="27" extrusionOk="0">
                    <a:moveTo>
                      <a:pt x="37" y="0"/>
                    </a:moveTo>
                    <a:cubicBezTo>
                      <a:pt x="28" y="9"/>
                      <a:pt x="10" y="18"/>
                      <a:pt x="1" y="27"/>
                    </a:cubicBezTo>
                    <a:cubicBezTo>
                      <a:pt x="19" y="18"/>
                      <a:pt x="28" y="9"/>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20"/>
              <p:cNvSpPr/>
              <p:nvPr/>
            </p:nvSpPr>
            <p:spPr>
              <a:xfrm>
                <a:off x="6954709" y="2586630"/>
                <a:ext cx="199147" cy="399953"/>
              </a:xfrm>
              <a:custGeom>
                <a:avLst/>
                <a:gdLst/>
                <a:ahLst/>
                <a:cxnLst/>
                <a:rect l="l" t="t" r="r" b="b"/>
                <a:pathLst>
                  <a:path w="6121" h="12293" extrusionOk="0">
                    <a:moveTo>
                      <a:pt x="3150" y="7698"/>
                    </a:moveTo>
                    <a:lnTo>
                      <a:pt x="3150" y="7698"/>
                    </a:lnTo>
                    <a:cubicBezTo>
                      <a:pt x="3263" y="7797"/>
                      <a:pt x="3433" y="7840"/>
                      <a:pt x="3592" y="7840"/>
                    </a:cubicBezTo>
                    <a:cubicBezTo>
                      <a:pt x="3633" y="7840"/>
                      <a:pt x="3673" y="7837"/>
                      <a:pt x="3712" y="7832"/>
                    </a:cubicBezTo>
                    <a:cubicBezTo>
                      <a:pt x="3730" y="7832"/>
                      <a:pt x="3739" y="7823"/>
                      <a:pt x="3757" y="7823"/>
                    </a:cubicBezTo>
                    <a:cubicBezTo>
                      <a:pt x="3685" y="7912"/>
                      <a:pt x="3623" y="8010"/>
                      <a:pt x="3578" y="8126"/>
                    </a:cubicBezTo>
                    <a:cubicBezTo>
                      <a:pt x="3551" y="8198"/>
                      <a:pt x="3542" y="8278"/>
                      <a:pt x="3542" y="8349"/>
                    </a:cubicBezTo>
                    <a:cubicBezTo>
                      <a:pt x="3516" y="8358"/>
                      <a:pt x="3489" y="8367"/>
                      <a:pt x="3453" y="8376"/>
                    </a:cubicBezTo>
                    <a:cubicBezTo>
                      <a:pt x="3409" y="8385"/>
                      <a:pt x="3355" y="8394"/>
                      <a:pt x="3310" y="8403"/>
                    </a:cubicBezTo>
                    <a:cubicBezTo>
                      <a:pt x="3293" y="8233"/>
                      <a:pt x="3257" y="8055"/>
                      <a:pt x="3230" y="7948"/>
                    </a:cubicBezTo>
                    <a:cubicBezTo>
                      <a:pt x="3203" y="7859"/>
                      <a:pt x="3177" y="7778"/>
                      <a:pt x="3150" y="7698"/>
                    </a:cubicBezTo>
                    <a:close/>
                    <a:moveTo>
                      <a:pt x="3159" y="8465"/>
                    </a:moveTo>
                    <a:cubicBezTo>
                      <a:pt x="3177" y="8563"/>
                      <a:pt x="3186" y="8653"/>
                      <a:pt x="3186" y="8724"/>
                    </a:cubicBezTo>
                    <a:cubicBezTo>
                      <a:pt x="3061" y="8724"/>
                      <a:pt x="2936" y="8715"/>
                      <a:pt x="2829" y="8715"/>
                    </a:cubicBezTo>
                    <a:cubicBezTo>
                      <a:pt x="2757" y="8715"/>
                      <a:pt x="2686" y="8724"/>
                      <a:pt x="2615" y="8724"/>
                    </a:cubicBezTo>
                    <a:cubicBezTo>
                      <a:pt x="2650" y="8653"/>
                      <a:pt x="2659" y="8572"/>
                      <a:pt x="2641" y="8501"/>
                    </a:cubicBezTo>
                    <a:cubicBezTo>
                      <a:pt x="2802" y="8492"/>
                      <a:pt x="2971" y="8483"/>
                      <a:pt x="3132" y="8465"/>
                    </a:cubicBezTo>
                    <a:close/>
                    <a:moveTo>
                      <a:pt x="4426" y="9001"/>
                    </a:moveTo>
                    <a:lnTo>
                      <a:pt x="4185" y="12043"/>
                    </a:lnTo>
                    <a:cubicBezTo>
                      <a:pt x="3739" y="12181"/>
                      <a:pt x="3281" y="12250"/>
                      <a:pt x="2825" y="12250"/>
                    </a:cubicBezTo>
                    <a:cubicBezTo>
                      <a:pt x="2369" y="12250"/>
                      <a:pt x="1914" y="12181"/>
                      <a:pt x="1473" y="12043"/>
                    </a:cubicBezTo>
                    <a:lnTo>
                      <a:pt x="1232" y="9009"/>
                    </a:lnTo>
                    <a:lnTo>
                      <a:pt x="1232" y="9009"/>
                    </a:lnTo>
                    <a:cubicBezTo>
                      <a:pt x="1428" y="9125"/>
                      <a:pt x="2249" y="9170"/>
                      <a:pt x="2829" y="9170"/>
                    </a:cubicBezTo>
                    <a:cubicBezTo>
                      <a:pt x="3409" y="9170"/>
                      <a:pt x="4229" y="9125"/>
                      <a:pt x="4426" y="9001"/>
                    </a:cubicBezTo>
                    <a:close/>
                    <a:moveTo>
                      <a:pt x="3654" y="0"/>
                    </a:moveTo>
                    <a:cubicBezTo>
                      <a:pt x="3617" y="0"/>
                      <a:pt x="3587" y="14"/>
                      <a:pt x="3569" y="44"/>
                    </a:cubicBezTo>
                    <a:cubicBezTo>
                      <a:pt x="3489" y="178"/>
                      <a:pt x="3391" y="312"/>
                      <a:pt x="3293" y="445"/>
                    </a:cubicBezTo>
                    <a:cubicBezTo>
                      <a:pt x="2855" y="1061"/>
                      <a:pt x="2820" y="1837"/>
                      <a:pt x="3221" y="2319"/>
                    </a:cubicBezTo>
                    <a:cubicBezTo>
                      <a:pt x="3302" y="2426"/>
                      <a:pt x="3409" y="2506"/>
                      <a:pt x="3533" y="2551"/>
                    </a:cubicBezTo>
                    <a:cubicBezTo>
                      <a:pt x="3587" y="2569"/>
                      <a:pt x="3649" y="2569"/>
                      <a:pt x="3703" y="2569"/>
                    </a:cubicBezTo>
                    <a:cubicBezTo>
                      <a:pt x="3605" y="2908"/>
                      <a:pt x="3462" y="3229"/>
                      <a:pt x="3266" y="3532"/>
                    </a:cubicBezTo>
                    <a:cubicBezTo>
                      <a:pt x="3257" y="3452"/>
                      <a:pt x="3257" y="3371"/>
                      <a:pt x="3257" y="3291"/>
                    </a:cubicBezTo>
                    <a:cubicBezTo>
                      <a:pt x="3257" y="3247"/>
                      <a:pt x="3221" y="3220"/>
                      <a:pt x="3177" y="3220"/>
                    </a:cubicBezTo>
                    <a:cubicBezTo>
                      <a:pt x="3132" y="3220"/>
                      <a:pt x="3105" y="3255"/>
                      <a:pt x="3105" y="3300"/>
                    </a:cubicBezTo>
                    <a:cubicBezTo>
                      <a:pt x="3105" y="3389"/>
                      <a:pt x="3105" y="3470"/>
                      <a:pt x="3105" y="3559"/>
                    </a:cubicBezTo>
                    <a:cubicBezTo>
                      <a:pt x="3034" y="3470"/>
                      <a:pt x="2963" y="3371"/>
                      <a:pt x="2891" y="3282"/>
                    </a:cubicBezTo>
                    <a:cubicBezTo>
                      <a:pt x="3096" y="3086"/>
                      <a:pt x="3079" y="2693"/>
                      <a:pt x="2945" y="2435"/>
                    </a:cubicBezTo>
                    <a:cubicBezTo>
                      <a:pt x="2811" y="2212"/>
                      <a:pt x="2632" y="2015"/>
                      <a:pt x="2418" y="1864"/>
                    </a:cubicBezTo>
                    <a:cubicBezTo>
                      <a:pt x="2195" y="1685"/>
                      <a:pt x="1946" y="1552"/>
                      <a:pt x="1678" y="1471"/>
                    </a:cubicBezTo>
                    <a:cubicBezTo>
                      <a:pt x="1536" y="1438"/>
                      <a:pt x="1379" y="1416"/>
                      <a:pt x="1255" y="1416"/>
                    </a:cubicBezTo>
                    <a:cubicBezTo>
                      <a:pt x="1114" y="1416"/>
                      <a:pt x="1017" y="1445"/>
                      <a:pt x="1036" y="1516"/>
                    </a:cubicBezTo>
                    <a:cubicBezTo>
                      <a:pt x="1053" y="1659"/>
                      <a:pt x="1071" y="1801"/>
                      <a:pt x="1080" y="1944"/>
                    </a:cubicBezTo>
                    <a:cubicBezTo>
                      <a:pt x="1160" y="2613"/>
                      <a:pt x="1624" y="3175"/>
                      <a:pt x="2267" y="3371"/>
                    </a:cubicBezTo>
                    <a:cubicBezTo>
                      <a:pt x="2352" y="3402"/>
                      <a:pt x="2442" y="3416"/>
                      <a:pt x="2530" y="3416"/>
                    </a:cubicBezTo>
                    <a:cubicBezTo>
                      <a:pt x="2570" y="3416"/>
                      <a:pt x="2611" y="3413"/>
                      <a:pt x="2650" y="3407"/>
                    </a:cubicBezTo>
                    <a:cubicBezTo>
                      <a:pt x="2740" y="3389"/>
                      <a:pt x="2802" y="3354"/>
                      <a:pt x="2855" y="3309"/>
                    </a:cubicBezTo>
                    <a:cubicBezTo>
                      <a:pt x="2945" y="3416"/>
                      <a:pt x="3025" y="3514"/>
                      <a:pt x="3114" y="3621"/>
                    </a:cubicBezTo>
                    <a:cubicBezTo>
                      <a:pt x="3114" y="3987"/>
                      <a:pt x="3087" y="4344"/>
                      <a:pt x="3043" y="4701"/>
                    </a:cubicBezTo>
                    <a:cubicBezTo>
                      <a:pt x="3034" y="4727"/>
                      <a:pt x="3034" y="4745"/>
                      <a:pt x="3034" y="4772"/>
                    </a:cubicBezTo>
                    <a:cubicBezTo>
                      <a:pt x="2998" y="4674"/>
                      <a:pt x="2936" y="4567"/>
                      <a:pt x="2784" y="4495"/>
                    </a:cubicBezTo>
                    <a:cubicBezTo>
                      <a:pt x="2820" y="4264"/>
                      <a:pt x="2722" y="4005"/>
                      <a:pt x="2570" y="3826"/>
                    </a:cubicBezTo>
                    <a:cubicBezTo>
                      <a:pt x="2383" y="3639"/>
                      <a:pt x="2160" y="3496"/>
                      <a:pt x="1910" y="3407"/>
                    </a:cubicBezTo>
                    <a:cubicBezTo>
                      <a:pt x="1660" y="3291"/>
                      <a:pt x="1384" y="3220"/>
                      <a:pt x="1098" y="3211"/>
                    </a:cubicBezTo>
                    <a:cubicBezTo>
                      <a:pt x="786" y="3211"/>
                      <a:pt x="420" y="3291"/>
                      <a:pt x="491" y="3416"/>
                    </a:cubicBezTo>
                    <a:cubicBezTo>
                      <a:pt x="545" y="3541"/>
                      <a:pt x="598" y="3675"/>
                      <a:pt x="634" y="3809"/>
                    </a:cubicBezTo>
                    <a:cubicBezTo>
                      <a:pt x="875" y="4442"/>
                      <a:pt x="1464" y="4870"/>
                      <a:pt x="2142" y="4906"/>
                    </a:cubicBezTo>
                    <a:cubicBezTo>
                      <a:pt x="2159" y="4907"/>
                      <a:pt x="2176" y="4908"/>
                      <a:pt x="2192" y="4908"/>
                    </a:cubicBezTo>
                    <a:cubicBezTo>
                      <a:pt x="2307" y="4908"/>
                      <a:pt x="2416" y="4881"/>
                      <a:pt x="2525" y="4834"/>
                    </a:cubicBezTo>
                    <a:cubicBezTo>
                      <a:pt x="2668" y="4772"/>
                      <a:pt x="2748" y="4656"/>
                      <a:pt x="2775" y="4531"/>
                    </a:cubicBezTo>
                    <a:cubicBezTo>
                      <a:pt x="2873" y="4585"/>
                      <a:pt x="2936" y="4647"/>
                      <a:pt x="2971" y="4736"/>
                    </a:cubicBezTo>
                    <a:cubicBezTo>
                      <a:pt x="2998" y="4790"/>
                      <a:pt x="3007" y="4852"/>
                      <a:pt x="3007" y="4897"/>
                    </a:cubicBezTo>
                    <a:cubicBezTo>
                      <a:pt x="2989" y="5049"/>
                      <a:pt x="2963" y="5200"/>
                      <a:pt x="2936" y="5352"/>
                    </a:cubicBezTo>
                    <a:cubicBezTo>
                      <a:pt x="2847" y="5843"/>
                      <a:pt x="2748" y="6342"/>
                      <a:pt x="2775" y="6851"/>
                    </a:cubicBezTo>
                    <a:cubicBezTo>
                      <a:pt x="2775" y="7083"/>
                      <a:pt x="2855" y="7297"/>
                      <a:pt x="2936" y="7529"/>
                    </a:cubicBezTo>
                    <a:cubicBezTo>
                      <a:pt x="2900" y="7529"/>
                      <a:pt x="2864" y="7529"/>
                      <a:pt x="2829" y="7520"/>
                    </a:cubicBezTo>
                    <a:cubicBezTo>
                      <a:pt x="2713" y="7511"/>
                      <a:pt x="2606" y="7493"/>
                      <a:pt x="2490" y="7475"/>
                    </a:cubicBezTo>
                    <a:cubicBezTo>
                      <a:pt x="2757" y="7172"/>
                      <a:pt x="2508" y="6726"/>
                      <a:pt x="2213" y="6538"/>
                    </a:cubicBezTo>
                    <a:cubicBezTo>
                      <a:pt x="1990" y="6405"/>
                      <a:pt x="1731" y="6324"/>
                      <a:pt x="1473" y="6298"/>
                    </a:cubicBezTo>
                    <a:cubicBezTo>
                      <a:pt x="1366" y="6284"/>
                      <a:pt x="1258" y="6277"/>
                      <a:pt x="1150" y="6277"/>
                    </a:cubicBezTo>
                    <a:cubicBezTo>
                      <a:pt x="978" y="6277"/>
                      <a:pt x="804" y="6295"/>
                      <a:pt x="634" y="6333"/>
                    </a:cubicBezTo>
                    <a:cubicBezTo>
                      <a:pt x="331" y="6413"/>
                      <a:pt x="1" y="6592"/>
                      <a:pt x="99" y="6690"/>
                    </a:cubicBezTo>
                    <a:cubicBezTo>
                      <a:pt x="188" y="6806"/>
                      <a:pt x="277" y="6913"/>
                      <a:pt x="349" y="7038"/>
                    </a:cubicBezTo>
                    <a:cubicBezTo>
                      <a:pt x="677" y="7475"/>
                      <a:pt x="1195" y="7728"/>
                      <a:pt x="1729" y="7728"/>
                    </a:cubicBezTo>
                    <a:cubicBezTo>
                      <a:pt x="1849" y="7728"/>
                      <a:pt x="1969" y="7715"/>
                      <a:pt x="2088" y="7689"/>
                    </a:cubicBezTo>
                    <a:cubicBezTo>
                      <a:pt x="2222" y="7662"/>
                      <a:pt x="2347" y="7600"/>
                      <a:pt x="2445" y="7520"/>
                    </a:cubicBezTo>
                    <a:cubicBezTo>
                      <a:pt x="2454" y="7511"/>
                      <a:pt x="2454" y="7511"/>
                      <a:pt x="2463" y="7502"/>
                    </a:cubicBezTo>
                    <a:cubicBezTo>
                      <a:pt x="2579" y="7529"/>
                      <a:pt x="2695" y="7546"/>
                      <a:pt x="2820" y="7555"/>
                    </a:cubicBezTo>
                    <a:cubicBezTo>
                      <a:pt x="2820" y="7555"/>
                      <a:pt x="2820" y="7564"/>
                      <a:pt x="2820" y="7564"/>
                    </a:cubicBezTo>
                    <a:lnTo>
                      <a:pt x="2945" y="7564"/>
                    </a:lnTo>
                    <a:cubicBezTo>
                      <a:pt x="2945" y="7573"/>
                      <a:pt x="2945" y="7573"/>
                      <a:pt x="2954" y="7582"/>
                    </a:cubicBezTo>
                    <a:cubicBezTo>
                      <a:pt x="2998" y="7707"/>
                      <a:pt x="3043" y="7841"/>
                      <a:pt x="3079" y="7984"/>
                    </a:cubicBezTo>
                    <a:cubicBezTo>
                      <a:pt x="3114" y="8108"/>
                      <a:pt x="3141" y="8269"/>
                      <a:pt x="3159" y="8430"/>
                    </a:cubicBezTo>
                    <a:lnTo>
                      <a:pt x="3123" y="8430"/>
                    </a:lnTo>
                    <a:cubicBezTo>
                      <a:pt x="2963" y="8447"/>
                      <a:pt x="2793" y="8456"/>
                      <a:pt x="2632" y="8465"/>
                    </a:cubicBezTo>
                    <a:cubicBezTo>
                      <a:pt x="2579" y="8287"/>
                      <a:pt x="2427" y="8126"/>
                      <a:pt x="2267" y="8046"/>
                    </a:cubicBezTo>
                    <a:cubicBezTo>
                      <a:pt x="2087" y="7964"/>
                      <a:pt x="1900" y="7920"/>
                      <a:pt x="1705" y="7920"/>
                    </a:cubicBezTo>
                    <a:cubicBezTo>
                      <a:pt x="1687" y="7920"/>
                      <a:pt x="1669" y="7920"/>
                      <a:pt x="1651" y="7921"/>
                    </a:cubicBezTo>
                    <a:cubicBezTo>
                      <a:pt x="1625" y="7920"/>
                      <a:pt x="1599" y="7919"/>
                      <a:pt x="1573" y="7919"/>
                    </a:cubicBezTo>
                    <a:cubicBezTo>
                      <a:pt x="1383" y="7919"/>
                      <a:pt x="1189" y="7949"/>
                      <a:pt x="1009" y="8019"/>
                    </a:cubicBezTo>
                    <a:cubicBezTo>
                      <a:pt x="777" y="8108"/>
                      <a:pt x="545" y="8269"/>
                      <a:pt x="634" y="8349"/>
                    </a:cubicBezTo>
                    <a:cubicBezTo>
                      <a:pt x="714" y="8430"/>
                      <a:pt x="795" y="8510"/>
                      <a:pt x="866" y="8599"/>
                    </a:cubicBezTo>
                    <a:cubicBezTo>
                      <a:pt x="973" y="8715"/>
                      <a:pt x="1107" y="8813"/>
                      <a:pt x="1241" y="8885"/>
                    </a:cubicBezTo>
                    <a:cubicBezTo>
                      <a:pt x="1205" y="8902"/>
                      <a:pt x="1187" y="8920"/>
                      <a:pt x="1187" y="8947"/>
                    </a:cubicBezTo>
                    <a:cubicBezTo>
                      <a:pt x="1187" y="8956"/>
                      <a:pt x="1187" y="8956"/>
                      <a:pt x="1187" y="8965"/>
                    </a:cubicBezTo>
                    <a:lnTo>
                      <a:pt x="1437" y="12060"/>
                    </a:lnTo>
                    <a:cubicBezTo>
                      <a:pt x="1437" y="12069"/>
                      <a:pt x="1437" y="12078"/>
                      <a:pt x="1446" y="12078"/>
                    </a:cubicBezTo>
                    <a:cubicBezTo>
                      <a:pt x="1901" y="12221"/>
                      <a:pt x="2365" y="12292"/>
                      <a:pt x="2829" y="12292"/>
                    </a:cubicBezTo>
                    <a:cubicBezTo>
                      <a:pt x="3293" y="12292"/>
                      <a:pt x="3757" y="12221"/>
                      <a:pt x="4211" y="12078"/>
                    </a:cubicBezTo>
                    <a:cubicBezTo>
                      <a:pt x="4211" y="12078"/>
                      <a:pt x="4220" y="12069"/>
                      <a:pt x="4220" y="12060"/>
                    </a:cubicBezTo>
                    <a:lnTo>
                      <a:pt x="4470" y="8956"/>
                    </a:lnTo>
                    <a:cubicBezTo>
                      <a:pt x="4470" y="8947"/>
                      <a:pt x="4470" y="8947"/>
                      <a:pt x="4470" y="8947"/>
                    </a:cubicBezTo>
                    <a:cubicBezTo>
                      <a:pt x="4470" y="8822"/>
                      <a:pt x="3899" y="8751"/>
                      <a:pt x="3337" y="8733"/>
                    </a:cubicBezTo>
                    <a:cubicBezTo>
                      <a:pt x="3337" y="8644"/>
                      <a:pt x="3328" y="8546"/>
                      <a:pt x="3310" y="8447"/>
                    </a:cubicBezTo>
                    <a:cubicBezTo>
                      <a:pt x="3364" y="8439"/>
                      <a:pt x="3418" y="8430"/>
                      <a:pt x="3462" y="8412"/>
                    </a:cubicBezTo>
                    <a:cubicBezTo>
                      <a:pt x="3498" y="8403"/>
                      <a:pt x="3525" y="8394"/>
                      <a:pt x="3551" y="8385"/>
                    </a:cubicBezTo>
                    <a:cubicBezTo>
                      <a:pt x="3592" y="8542"/>
                      <a:pt x="3738" y="8604"/>
                      <a:pt x="3887" y="8604"/>
                    </a:cubicBezTo>
                    <a:cubicBezTo>
                      <a:pt x="3967" y="8604"/>
                      <a:pt x="4048" y="8586"/>
                      <a:pt x="4113" y="8555"/>
                    </a:cubicBezTo>
                    <a:cubicBezTo>
                      <a:pt x="4256" y="8483"/>
                      <a:pt x="4381" y="8385"/>
                      <a:pt x="4479" y="8260"/>
                    </a:cubicBezTo>
                    <a:cubicBezTo>
                      <a:pt x="4586" y="8135"/>
                      <a:pt x="4666" y="7992"/>
                      <a:pt x="4729" y="7832"/>
                    </a:cubicBezTo>
                    <a:cubicBezTo>
                      <a:pt x="4780" y="7669"/>
                      <a:pt x="4799" y="7456"/>
                      <a:pt x="4729" y="7456"/>
                    </a:cubicBezTo>
                    <a:cubicBezTo>
                      <a:pt x="4726" y="7456"/>
                      <a:pt x="4723" y="7457"/>
                      <a:pt x="4720" y="7457"/>
                    </a:cubicBezTo>
                    <a:cubicBezTo>
                      <a:pt x="4631" y="7466"/>
                      <a:pt x="4550" y="7466"/>
                      <a:pt x="4461" y="7466"/>
                    </a:cubicBezTo>
                    <a:cubicBezTo>
                      <a:pt x="4443" y="7466"/>
                      <a:pt x="4426" y="7475"/>
                      <a:pt x="4408" y="7475"/>
                    </a:cubicBezTo>
                    <a:cubicBezTo>
                      <a:pt x="4542" y="7368"/>
                      <a:pt x="4649" y="7252"/>
                      <a:pt x="4747" y="7118"/>
                    </a:cubicBezTo>
                    <a:cubicBezTo>
                      <a:pt x="4872" y="6904"/>
                      <a:pt x="4970" y="6637"/>
                      <a:pt x="4854" y="6628"/>
                    </a:cubicBezTo>
                    <a:cubicBezTo>
                      <a:pt x="4738" y="6610"/>
                      <a:pt x="4622" y="6592"/>
                      <a:pt x="4515" y="6556"/>
                    </a:cubicBezTo>
                    <a:cubicBezTo>
                      <a:pt x="4432" y="6541"/>
                      <a:pt x="4348" y="6533"/>
                      <a:pt x="4264" y="6533"/>
                    </a:cubicBezTo>
                    <a:cubicBezTo>
                      <a:pt x="3816" y="6533"/>
                      <a:pt x="3373" y="6748"/>
                      <a:pt x="3132" y="7109"/>
                    </a:cubicBezTo>
                    <a:cubicBezTo>
                      <a:pt x="3079" y="7172"/>
                      <a:pt x="3043" y="7252"/>
                      <a:pt x="3025" y="7341"/>
                    </a:cubicBezTo>
                    <a:cubicBezTo>
                      <a:pt x="2971" y="7172"/>
                      <a:pt x="2927" y="7011"/>
                      <a:pt x="2927" y="6842"/>
                    </a:cubicBezTo>
                    <a:cubicBezTo>
                      <a:pt x="2909" y="6431"/>
                      <a:pt x="2971" y="6012"/>
                      <a:pt x="3043" y="5602"/>
                    </a:cubicBezTo>
                    <a:cubicBezTo>
                      <a:pt x="3105" y="5628"/>
                      <a:pt x="3203" y="5646"/>
                      <a:pt x="3310" y="5655"/>
                    </a:cubicBezTo>
                    <a:cubicBezTo>
                      <a:pt x="3318" y="6009"/>
                      <a:pt x="3693" y="6182"/>
                      <a:pt x="4013" y="6182"/>
                    </a:cubicBezTo>
                    <a:cubicBezTo>
                      <a:pt x="4057" y="6182"/>
                      <a:pt x="4100" y="6179"/>
                      <a:pt x="4140" y="6173"/>
                    </a:cubicBezTo>
                    <a:cubicBezTo>
                      <a:pt x="4399" y="6128"/>
                      <a:pt x="4631" y="5976"/>
                      <a:pt x="4854" y="5851"/>
                    </a:cubicBezTo>
                    <a:cubicBezTo>
                      <a:pt x="5550" y="5459"/>
                      <a:pt x="5719" y="4745"/>
                      <a:pt x="5978" y="4558"/>
                    </a:cubicBezTo>
                    <a:lnTo>
                      <a:pt x="5978" y="4558"/>
                    </a:lnTo>
                    <a:cubicBezTo>
                      <a:pt x="5910" y="4586"/>
                      <a:pt x="5794" y="4596"/>
                      <a:pt x="5671" y="4596"/>
                    </a:cubicBezTo>
                    <a:cubicBezTo>
                      <a:pt x="5486" y="4596"/>
                      <a:pt x="5286" y="4574"/>
                      <a:pt x="5211" y="4558"/>
                    </a:cubicBezTo>
                    <a:cubicBezTo>
                      <a:pt x="5092" y="4532"/>
                      <a:pt x="4974" y="4520"/>
                      <a:pt x="4856" y="4520"/>
                    </a:cubicBezTo>
                    <a:cubicBezTo>
                      <a:pt x="4316" y="4520"/>
                      <a:pt x="3801" y="4780"/>
                      <a:pt x="3471" y="5227"/>
                    </a:cubicBezTo>
                    <a:cubicBezTo>
                      <a:pt x="3391" y="5334"/>
                      <a:pt x="3337" y="5459"/>
                      <a:pt x="3319" y="5584"/>
                    </a:cubicBezTo>
                    <a:cubicBezTo>
                      <a:pt x="3319" y="5593"/>
                      <a:pt x="3319" y="5611"/>
                      <a:pt x="3319" y="5620"/>
                    </a:cubicBezTo>
                    <a:cubicBezTo>
                      <a:pt x="3203" y="5611"/>
                      <a:pt x="3114" y="5593"/>
                      <a:pt x="3052" y="5566"/>
                    </a:cubicBezTo>
                    <a:cubicBezTo>
                      <a:pt x="3061" y="5504"/>
                      <a:pt x="3070" y="5441"/>
                      <a:pt x="3079" y="5379"/>
                    </a:cubicBezTo>
                    <a:cubicBezTo>
                      <a:pt x="3123" y="5165"/>
                      <a:pt x="3159" y="4942"/>
                      <a:pt x="3194" y="4727"/>
                    </a:cubicBezTo>
                    <a:cubicBezTo>
                      <a:pt x="3239" y="4406"/>
                      <a:pt x="3257" y="4076"/>
                      <a:pt x="3266" y="3755"/>
                    </a:cubicBezTo>
                    <a:cubicBezTo>
                      <a:pt x="3275" y="3755"/>
                      <a:pt x="3293" y="3746"/>
                      <a:pt x="3302" y="3737"/>
                    </a:cubicBezTo>
                    <a:cubicBezTo>
                      <a:pt x="3453" y="3684"/>
                      <a:pt x="3587" y="3630"/>
                      <a:pt x="3721" y="3577"/>
                    </a:cubicBezTo>
                    <a:cubicBezTo>
                      <a:pt x="3835" y="3797"/>
                      <a:pt x="4124" y="3908"/>
                      <a:pt x="4384" y="3908"/>
                    </a:cubicBezTo>
                    <a:cubicBezTo>
                      <a:pt x="4429" y="3908"/>
                      <a:pt x="4473" y="3904"/>
                      <a:pt x="4515" y="3898"/>
                    </a:cubicBezTo>
                    <a:cubicBezTo>
                      <a:pt x="4774" y="3844"/>
                      <a:pt x="5014" y="3728"/>
                      <a:pt x="5228" y="3568"/>
                    </a:cubicBezTo>
                    <a:cubicBezTo>
                      <a:pt x="5460" y="3416"/>
                      <a:pt x="5666" y="3220"/>
                      <a:pt x="5826" y="2988"/>
                    </a:cubicBezTo>
                    <a:cubicBezTo>
                      <a:pt x="5987" y="2720"/>
                      <a:pt x="6121" y="2372"/>
                      <a:pt x="5978" y="2363"/>
                    </a:cubicBezTo>
                    <a:cubicBezTo>
                      <a:pt x="5835" y="2346"/>
                      <a:pt x="5701" y="2310"/>
                      <a:pt x="5567" y="2274"/>
                    </a:cubicBezTo>
                    <a:cubicBezTo>
                      <a:pt x="5455" y="2251"/>
                      <a:pt x="5341" y="2240"/>
                      <a:pt x="5229" y="2240"/>
                    </a:cubicBezTo>
                    <a:cubicBezTo>
                      <a:pt x="4684" y="2240"/>
                      <a:pt x="4162" y="2502"/>
                      <a:pt x="3837" y="2961"/>
                    </a:cubicBezTo>
                    <a:cubicBezTo>
                      <a:pt x="3757" y="3068"/>
                      <a:pt x="3703" y="3193"/>
                      <a:pt x="3676" y="3318"/>
                    </a:cubicBezTo>
                    <a:cubicBezTo>
                      <a:pt x="3676" y="3398"/>
                      <a:pt x="3685" y="3478"/>
                      <a:pt x="3712" y="3541"/>
                    </a:cubicBezTo>
                    <a:cubicBezTo>
                      <a:pt x="3569" y="3594"/>
                      <a:pt x="3444" y="3648"/>
                      <a:pt x="3293" y="3701"/>
                    </a:cubicBezTo>
                    <a:cubicBezTo>
                      <a:pt x="3284" y="3710"/>
                      <a:pt x="3275" y="3710"/>
                      <a:pt x="3266" y="3719"/>
                    </a:cubicBezTo>
                    <a:cubicBezTo>
                      <a:pt x="3266" y="3675"/>
                      <a:pt x="3266" y="3639"/>
                      <a:pt x="3266" y="3594"/>
                    </a:cubicBezTo>
                    <a:cubicBezTo>
                      <a:pt x="3480" y="3282"/>
                      <a:pt x="3641" y="2934"/>
                      <a:pt x="3748" y="2569"/>
                    </a:cubicBezTo>
                    <a:cubicBezTo>
                      <a:pt x="4104" y="2533"/>
                      <a:pt x="4417" y="2149"/>
                      <a:pt x="4506" y="1828"/>
                    </a:cubicBezTo>
                    <a:cubicBezTo>
                      <a:pt x="4568" y="1578"/>
                      <a:pt x="4568" y="1311"/>
                      <a:pt x="4488" y="1052"/>
                    </a:cubicBezTo>
                    <a:cubicBezTo>
                      <a:pt x="4443" y="784"/>
                      <a:pt x="4327" y="543"/>
                      <a:pt x="4149" y="329"/>
                    </a:cubicBezTo>
                    <a:cubicBezTo>
                      <a:pt x="3997" y="157"/>
                      <a:pt x="3781" y="0"/>
                      <a:pt x="3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5" name="Google Shape;175;p20"/>
            <p:cNvSpPr/>
            <p:nvPr/>
          </p:nvSpPr>
          <p:spPr>
            <a:xfrm>
              <a:off x="5611450" y="4741825"/>
              <a:ext cx="385650" cy="399375"/>
            </a:xfrm>
            <a:custGeom>
              <a:avLst/>
              <a:gdLst/>
              <a:ahLst/>
              <a:cxnLst/>
              <a:rect l="l" t="t" r="r" b="b"/>
              <a:pathLst>
                <a:path w="15426" h="15975" extrusionOk="0">
                  <a:moveTo>
                    <a:pt x="0" y="0"/>
                  </a:moveTo>
                  <a:lnTo>
                    <a:pt x="1106" y="14990"/>
                  </a:lnTo>
                  <a:lnTo>
                    <a:pt x="3909" y="15634"/>
                  </a:lnTo>
                  <a:lnTo>
                    <a:pt x="6361" y="15975"/>
                  </a:lnTo>
                  <a:lnTo>
                    <a:pt x="8923" y="15975"/>
                  </a:lnTo>
                  <a:lnTo>
                    <a:pt x="12273" y="15450"/>
                  </a:lnTo>
                  <a:lnTo>
                    <a:pt x="14386" y="15010"/>
                  </a:lnTo>
                  <a:lnTo>
                    <a:pt x="15426" y="144"/>
                  </a:lnTo>
                  <a:close/>
                </a:path>
              </a:pathLst>
            </a:custGeom>
            <a:solidFill>
              <a:schemeClr val="dk1"/>
            </a:solidFill>
            <a:ln>
              <a:noFill/>
            </a:ln>
          </p:spPr>
        </p:sp>
      </p:grpSp>
      <p:sp>
        <p:nvSpPr>
          <p:cNvPr id="176" name="Google Shape;176;p20"/>
          <p:cNvSpPr txBox="1">
            <a:spLocks noGrp="1"/>
          </p:cNvSpPr>
          <p:nvPr>
            <p:ph type="title"/>
          </p:nvPr>
        </p:nvSpPr>
        <p:spPr>
          <a:xfrm>
            <a:off x="960000" y="7192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r>
              <a:rPr lang="en-US"/>
              <a:t>Click to edit Master title style</a:t>
            </a:r>
            <a:endParaRPr/>
          </a:p>
        </p:txBody>
      </p:sp>
      <p:sp>
        <p:nvSpPr>
          <p:cNvPr id="177" name="Google Shape;177;p20"/>
          <p:cNvSpPr txBox="1">
            <a:spLocks noGrp="1"/>
          </p:cNvSpPr>
          <p:nvPr>
            <p:ph type="subTitle" idx="1"/>
          </p:nvPr>
        </p:nvSpPr>
        <p:spPr>
          <a:xfrm>
            <a:off x="960467" y="2488633"/>
            <a:ext cx="3320800" cy="13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2133"/>
              </a:spcBef>
              <a:spcAft>
                <a:spcPts val="0"/>
              </a:spcAft>
              <a:buClr>
                <a:schemeClr val="dk1"/>
              </a:buClr>
              <a:buSzPts val="1200"/>
              <a:buNone/>
              <a:defRPr>
                <a:solidFill>
                  <a:schemeClr val="dk1"/>
                </a:solidFill>
              </a:defRPr>
            </a:lvl3pPr>
            <a:lvl4pPr lvl="3" algn="ctr" rtl="0">
              <a:lnSpc>
                <a:spcPct val="100000"/>
              </a:lnSpc>
              <a:spcBef>
                <a:spcPts val="2133"/>
              </a:spcBef>
              <a:spcAft>
                <a:spcPts val="0"/>
              </a:spcAft>
              <a:buClr>
                <a:schemeClr val="dk1"/>
              </a:buClr>
              <a:buSzPts val="1200"/>
              <a:buNone/>
              <a:defRPr>
                <a:solidFill>
                  <a:schemeClr val="dk1"/>
                </a:solidFill>
              </a:defRPr>
            </a:lvl4pPr>
            <a:lvl5pPr lvl="4" algn="ctr" rtl="0">
              <a:lnSpc>
                <a:spcPct val="100000"/>
              </a:lnSpc>
              <a:spcBef>
                <a:spcPts val="2133"/>
              </a:spcBef>
              <a:spcAft>
                <a:spcPts val="0"/>
              </a:spcAft>
              <a:buClr>
                <a:schemeClr val="dk1"/>
              </a:buClr>
              <a:buSzPts val="1200"/>
              <a:buNone/>
              <a:defRPr>
                <a:solidFill>
                  <a:schemeClr val="dk1"/>
                </a:solidFill>
              </a:defRPr>
            </a:lvl5pPr>
            <a:lvl6pPr lvl="5" algn="ctr" rtl="0">
              <a:lnSpc>
                <a:spcPct val="100000"/>
              </a:lnSpc>
              <a:spcBef>
                <a:spcPts val="2133"/>
              </a:spcBef>
              <a:spcAft>
                <a:spcPts val="0"/>
              </a:spcAft>
              <a:buClr>
                <a:schemeClr val="dk1"/>
              </a:buClr>
              <a:buSzPts val="1200"/>
              <a:buNone/>
              <a:defRPr>
                <a:solidFill>
                  <a:schemeClr val="dk1"/>
                </a:solidFill>
              </a:defRPr>
            </a:lvl6pPr>
            <a:lvl7pPr lvl="6" algn="ctr" rtl="0">
              <a:lnSpc>
                <a:spcPct val="100000"/>
              </a:lnSpc>
              <a:spcBef>
                <a:spcPts val="2133"/>
              </a:spcBef>
              <a:spcAft>
                <a:spcPts val="0"/>
              </a:spcAft>
              <a:buClr>
                <a:schemeClr val="dk1"/>
              </a:buClr>
              <a:buSzPts val="1200"/>
              <a:buNone/>
              <a:defRPr>
                <a:solidFill>
                  <a:schemeClr val="dk1"/>
                </a:solidFill>
              </a:defRPr>
            </a:lvl7pPr>
            <a:lvl8pPr lvl="7" algn="ctr" rtl="0">
              <a:lnSpc>
                <a:spcPct val="100000"/>
              </a:lnSpc>
              <a:spcBef>
                <a:spcPts val="2133"/>
              </a:spcBef>
              <a:spcAft>
                <a:spcPts val="0"/>
              </a:spcAft>
              <a:buClr>
                <a:schemeClr val="dk1"/>
              </a:buClr>
              <a:buSzPts val="1200"/>
              <a:buNone/>
              <a:defRPr>
                <a:solidFill>
                  <a:schemeClr val="dk1"/>
                </a:solidFill>
              </a:defRPr>
            </a:lvl8pPr>
            <a:lvl9pPr lvl="8" algn="ctr" rtl="0">
              <a:lnSpc>
                <a:spcPct val="100000"/>
              </a:lnSpc>
              <a:spcBef>
                <a:spcPts val="2133"/>
              </a:spcBef>
              <a:spcAft>
                <a:spcPts val="2133"/>
              </a:spcAft>
              <a:buClr>
                <a:schemeClr val="dk1"/>
              </a:buClr>
              <a:buSzPts val="1200"/>
              <a:buNone/>
              <a:defRPr>
                <a:solidFill>
                  <a:schemeClr val="dk1"/>
                </a:solidFill>
              </a:defRPr>
            </a:lvl9pPr>
          </a:lstStyle>
          <a:p>
            <a:r>
              <a:rPr lang="en-US"/>
              <a:t>Click to edit Master subtitle style</a:t>
            </a:r>
            <a:endParaRPr/>
          </a:p>
        </p:txBody>
      </p:sp>
      <p:sp>
        <p:nvSpPr>
          <p:cNvPr id="178" name="Google Shape;178;p20"/>
          <p:cNvSpPr txBox="1">
            <a:spLocks noGrp="1"/>
          </p:cNvSpPr>
          <p:nvPr>
            <p:ph type="subTitle" idx="2"/>
          </p:nvPr>
        </p:nvSpPr>
        <p:spPr>
          <a:xfrm>
            <a:off x="4435593" y="2488633"/>
            <a:ext cx="3320800" cy="13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2133"/>
              </a:spcBef>
              <a:spcAft>
                <a:spcPts val="0"/>
              </a:spcAft>
              <a:buClr>
                <a:schemeClr val="dk1"/>
              </a:buClr>
              <a:buSzPts val="1200"/>
              <a:buNone/>
              <a:defRPr>
                <a:solidFill>
                  <a:schemeClr val="dk1"/>
                </a:solidFill>
              </a:defRPr>
            </a:lvl3pPr>
            <a:lvl4pPr lvl="3" algn="ctr" rtl="0">
              <a:lnSpc>
                <a:spcPct val="100000"/>
              </a:lnSpc>
              <a:spcBef>
                <a:spcPts val="2133"/>
              </a:spcBef>
              <a:spcAft>
                <a:spcPts val="0"/>
              </a:spcAft>
              <a:buClr>
                <a:schemeClr val="dk1"/>
              </a:buClr>
              <a:buSzPts val="1200"/>
              <a:buNone/>
              <a:defRPr>
                <a:solidFill>
                  <a:schemeClr val="dk1"/>
                </a:solidFill>
              </a:defRPr>
            </a:lvl4pPr>
            <a:lvl5pPr lvl="4" algn="ctr" rtl="0">
              <a:lnSpc>
                <a:spcPct val="100000"/>
              </a:lnSpc>
              <a:spcBef>
                <a:spcPts val="2133"/>
              </a:spcBef>
              <a:spcAft>
                <a:spcPts val="0"/>
              </a:spcAft>
              <a:buClr>
                <a:schemeClr val="dk1"/>
              </a:buClr>
              <a:buSzPts val="1200"/>
              <a:buNone/>
              <a:defRPr>
                <a:solidFill>
                  <a:schemeClr val="dk1"/>
                </a:solidFill>
              </a:defRPr>
            </a:lvl5pPr>
            <a:lvl6pPr lvl="5" algn="ctr" rtl="0">
              <a:lnSpc>
                <a:spcPct val="100000"/>
              </a:lnSpc>
              <a:spcBef>
                <a:spcPts val="2133"/>
              </a:spcBef>
              <a:spcAft>
                <a:spcPts val="0"/>
              </a:spcAft>
              <a:buClr>
                <a:schemeClr val="dk1"/>
              </a:buClr>
              <a:buSzPts val="1200"/>
              <a:buNone/>
              <a:defRPr>
                <a:solidFill>
                  <a:schemeClr val="dk1"/>
                </a:solidFill>
              </a:defRPr>
            </a:lvl6pPr>
            <a:lvl7pPr lvl="6" algn="ctr" rtl="0">
              <a:lnSpc>
                <a:spcPct val="100000"/>
              </a:lnSpc>
              <a:spcBef>
                <a:spcPts val="2133"/>
              </a:spcBef>
              <a:spcAft>
                <a:spcPts val="0"/>
              </a:spcAft>
              <a:buClr>
                <a:schemeClr val="dk1"/>
              </a:buClr>
              <a:buSzPts val="1200"/>
              <a:buNone/>
              <a:defRPr>
                <a:solidFill>
                  <a:schemeClr val="dk1"/>
                </a:solidFill>
              </a:defRPr>
            </a:lvl7pPr>
            <a:lvl8pPr lvl="7" algn="ctr" rtl="0">
              <a:lnSpc>
                <a:spcPct val="100000"/>
              </a:lnSpc>
              <a:spcBef>
                <a:spcPts val="2133"/>
              </a:spcBef>
              <a:spcAft>
                <a:spcPts val="0"/>
              </a:spcAft>
              <a:buClr>
                <a:schemeClr val="dk1"/>
              </a:buClr>
              <a:buSzPts val="1200"/>
              <a:buNone/>
              <a:defRPr>
                <a:solidFill>
                  <a:schemeClr val="dk1"/>
                </a:solidFill>
              </a:defRPr>
            </a:lvl8pPr>
            <a:lvl9pPr lvl="8" algn="ctr" rtl="0">
              <a:lnSpc>
                <a:spcPct val="100000"/>
              </a:lnSpc>
              <a:spcBef>
                <a:spcPts val="2133"/>
              </a:spcBef>
              <a:spcAft>
                <a:spcPts val="2133"/>
              </a:spcAft>
              <a:buClr>
                <a:schemeClr val="dk1"/>
              </a:buClr>
              <a:buSzPts val="1200"/>
              <a:buNone/>
              <a:defRPr>
                <a:solidFill>
                  <a:schemeClr val="dk1"/>
                </a:solidFill>
              </a:defRPr>
            </a:lvl9pPr>
          </a:lstStyle>
          <a:p>
            <a:r>
              <a:rPr lang="en-US"/>
              <a:t>Click to edit Master subtitle style</a:t>
            </a:r>
            <a:endParaRPr/>
          </a:p>
        </p:txBody>
      </p:sp>
      <p:sp>
        <p:nvSpPr>
          <p:cNvPr id="179" name="Google Shape;179;p20"/>
          <p:cNvSpPr txBox="1">
            <a:spLocks noGrp="1"/>
          </p:cNvSpPr>
          <p:nvPr>
            <p:ph type="subTitle" idx="3"/>
          </p:nvPr>
        </p:nvSpPr>
        <p:spPr>
          <a:xfrm>
            <a:off x="960467" y="4539100"/>
            <a:ext cx="3320800" cy="13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2133"/>
              </a:spcBef>
              <a:spcAft>
                <a:spcPts val="0"/>
              </a:spcAft>
              <a:buClr>
                <a:schemeClr val="dk1"/>
              </a:buClr>
              <a:buSzPts val="1200"/>
              <a:buNone/>
              <a:defRPr>
                <a:solidFill>
                  <a:schemeClr val="dk1"/>
                </a:solidFill>
              </a:defRPr>
            </a:lvl3pPr>
            <a:lvl4pPr lvl="3" algn="ctr" rtl="0">
              <a:lnSpc>
                <a:spcPct val="100000"/>
              </a:lnSpc>
              <a:spcBef>
                <a:spcPts val="2133"/>
              </a:spcBef>
              <a:spcAft>
                <a:spcPts val="0"/>
              </a:spcAft>
              <a:buClr>
                <a:schemeClr val="dk1"/>
              </a:buClr>
              <a:buSzPts val="1200"/>
              <a:buNone/>
              <a:defRPr>
                <a:solidFill>
                  <a:schemeClr val="dk1"/>
                </a:solidFill>
              </a:defRPr>
            </a:lvl4pPr>
            <a:lvl5pPr lvl="4" algn="ctr" rtl="0">
              <a:lnSpc>
                <a:spcPct val="100000"/>
              </a:lnSpc>
              <a:spcBef>
                <a:spcPts val="2133"/>
              </a:spcBef>
              <a:spcAft>
                <a:spcPts val="0"/>
              </a:spcAft>
              <a:buClr>
                <a:schemeClr val="dk1"/>
              </a:buClr>
              <a:buSzPts val="1200"/>
              <a:buNone/>
              <a:defRPr>
                <a:solidFill>
                  <a:schemeClr val="dk1"/>
                </a:solidFill>
              </a:defRPr>
            </a:lvl5pPr>
            <a:lvl6pPr lvl="5" algn="ctr" rtl="0">
              <a:lnSpc>
                <a:spcPct val="100000"/>
              </a:lnSpc>
              <a:spcBef>
                <a:spcPts val="2133"/>
              </a:spcBef>
              <a:spcAft>
                <a:spcPts val="0"/>
              </a:spcAft>
              <a:buClr>
                <a:schemeClr val="dk1"/>
              </a:buClr>
              <a:buSzPts val="1200"/>
              <a:buNone/>
              <a:defRPr>
                <a:solidFill>
                  <a:schemeClr val="dk1"/>
                </a:solidFill>
              </a:defRPr>
            </a:lvl6pPr>
            <a:lvl7pPr lvl="6" algn="ctr" rtl="0">
              <a:lnSpc>
                <a:spcPct val="100000"/>
              </a:lnSpc>
              <a:spcBef>
                <a:spcPts val="2133"/>
              </a:spcBef>
              <a:spcAft>
                <a:spcPts val="0"/>
              </a:spcAft>
              <a:buClr>
                <a:schemeClr val="dk1"/>
              </a:buClr>
              <a:buSzPts val="1200"/>
              <a:buNone/>
              <a:defRPr>
                <a:solidFill>
                  <a:schemeClr val="dk1"/>
                </a:solidFill>
              </a:defRPr>
            </a:lvl7pPr>
            <a:lvl8pPr lvl="7" algn="ctr" rtl="0">
              <a:lnSpc>
                <a:spcPct val="100000"/>
              </a:lnSpc>
              <a:spcBef>
                <a:spcPts val="2133"/>
              </a:spcBef>
              <a:spcAft>
                <a:spcPts val="0"/>
              </a:spcAft>
              <a:buClr>
                <a:schemeClr val="dk1"/>
              </a:buClr>
              <a:buSzPts val="1200"/>
              <a:buNone/>
              <a:defRPr>
                <a:solidFill>
                  <a:schemeClr val="dk1"/>
                </a:solidFill>
              </a:defRPr>
            </a:lvl8pPr>
            <a:lvl9pPr lvl="8" algn="ctr" rtl="0">
              <a:lnSpc>
                <a:spcPct val="100000"/>
              </a:lnSpc>
              <a:spcBef>
                <a:spcPts val="2133"/>
              </a:spcBef>
              <a:spcAft>
                <a:spcPts val="2133"/>
              </a:spcAft>
              <a:buClr>
                <a:schemeClr val="dk1"/>
              </a:buClr>
              <a:buSzPts val="1200"/>
              <a:buNone/>
              <a:defRPr>
                <a:solidFill>
                  <a:schemeClr val="dk1"/>
                </a:solidFill>
              </a:defRPr>
            </a:lvl9pPr>
          </a:lstStyle>
          <a:p>
            <a:r>
              <a:rPr lang="en-US"/>
              <a:t>Click to edit Master subtitle style</a:t>
            </a:r>
            <a:endParaRPr/>
          </a:p>
        </p:txBody>
      </p:sp>
      <p:sp>
        <p:nvSpPr>
          <p:cNvPr id="180" name="Google Shape;180;p20"/>
          <p:cNvSpPr txBox="1">
            <a:spLocks noGrp="1"/>
          </p:cNvSpPr>
          <p:nvPr>
            <p:ph type="subTitle" idx="4"/>
          </p:nvPr>
        </p:nvSpPr>
        <p:spPr>
          <a:xfrm>
            <a:off x="4435751" y="4539100"/>
            <a:ext cx="3320800" cy="13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2133"/>
              </a:spcBef>
              <a:spcAft>
                <a:spcPts val="0"/>
              </a:spcAft>
              <a:buClr>
                <a:schemeClr val="dk1"/>
              </a:buClr>
              <a:buSzPts val="1200"/>
              <a:buNone/>
              <a:defRPr>
                <a:solidFill>
                  <a:schemeClr val="dk1"/>
                </a:solidFill>
              </a:defRPr>
            </a:lvl3pPr>
            <a:lvl4pPr lvl="3" algn="ctr" rtl="0">
              <a:lnSpc>
                <a:spcPct val="100000"/>
              </a:lnSpc>
              <a:spcBef>
                <a:spcPts val="2133"/>
              </a:spcBef>
              <a:spcAft>
                <a:spcPts val="0"/>
              </a:spcAft>
              <a:buClr>
                <a:schemeClr val="dk1"/>
              </a:buClr>
              <a:buSzPts val="1200"/>
              <a:buNone/>
              <a:defRPr>
                <a:solidFill>
                  <a:schemeClr val="dk1"/>
                </a:solidFill>
              </a:defRPr>
            </a:lvl4pPr>
            <a:lvl5pPr lvl="4" algn="ctr" rtl="0">
              <a:lnSpc>
                <a:spcPct val="100000"/>
              </a:lnSpc>
              <a:spcBef>
                <a:spcPts val="2133"/>
              </a:spcBef>
              <a:spcAft>
                <a:spcPts val="0"/>
              </a:spcAft>
              <a:buClr>
                <a:schemeClr val="dk1"/>
              </a:buClr>
              <a:buSzPts val="1200"/>
              <a:buNone/>
              <a:defRPr>
                <a:solidFill>
                  <a:schemeClr val="dk1"/>
                </a:solidFill>
              </a:defRPr>
            </a:lvl5pPr>
            <a:lvl6pPr lvl="5" algn="ctr" rtl="0">
              <a:lnSpc>
                <a:spcPct val="100000"/>
              </a:lnSpc>
              <a:spcBef>
                <a:spcPts val="2133"/>
              </a:spcBef>
              <a:spcAft>
                <a:spcPts val="0"/>
              </a:spcAft>
              <a:buClr>
                <a:schemeClr val="dk1"/>
              </a:buClr>
              <a:buSzPts val="1200"/>
              <a:buNone/>
              <a:defRPr>
                <a:solidFill>
                  <a:schemeClr val="dk1"/>
                </a:solidFill>
              </a:defRPr>
            </a:lvl6pPr>
            <a:lvl7pPr lvl="6" algn="ctr" rtl="0">
              <a:lnSpc>
                <a:spcPct val="100000"/>
              </a:lnSpc>
              <a:spcBef>
                <a:spcPts val="2133"/>
              </a:spcBef>
              <a:spcAft>
                <a:spcPts val="0"/>
              </a:spcAft>
              <a:buClr>
                <a:schemeClr val="dk1"/>
              </a:buClr>
              <a:buSzPts val="1200"/>
              <a:buNone/>
              <a:defRPr>
                <a:solidFill>
                  <a:schemeClr val="dk1"/>
                </a:solidFill>
              </a:defRPr>
            </a:lvl7pPr>
            <a:lvl8pPr lvl="7" algn="ctr" rtl="0">
              <a:lnSpc>
                <a:spcPct val="100000"/>
              </a:lnSpc>
              <a:spcBef>
                <a:spcPts val="2133"/>
              </a:spcBef>
              <a:spcAft>
                <a:spcPts val="0"/>
              </a:spcAft>
              <a:buClr>
                <a:schemeClr val="dk1"/>
              </a:buClr>
              <a:buSzPts val="1200"/>
              <a:buNone/>
              <a:defRPr>
                <a:solidFill>
                  <a:schemeClr val="dk1"/>
                </a:solidFill>
              </a:defRPr>
            </a:lvl8pPr>
            <a:lvl9pPr lvl="8" algn="ctr" rtl="0">
              <a:lnSpc>
                <a:spcPct val="100000"/>
              </a:lnSpc>
              <a:spcBef>
                <a:spcPts val="2133"/>
              </a:spcBef>
              <a:spcAft>
                <a:spcPts val="2133"/>
              </a:spcAft>
              <a:buClr>
                <a:schemeClr val="dk1"/>
              </a:buClr>
              <a:buSzPts val="1200"/>
              <a:buNone/>
              <a:defRPr>
                <a:solidFill>
                  <a:schemeClr val="dk1"/>
                </a:solidFill>
              </a:defRPr>
            </a:lvl9pPr>
          </a:lstStyle>
          <a:p>
            <a:r>
              <a:rPr lang="en-US"/>
              <a:t>Click to edit Master subtitle style</a:t>
            </a:r>
            <a:endParaRPr/>
          </a:p>
        </p:txBody>
      </p:sp>
      <p:sp>
        <p:nvSpPr>
          <p:cNvPr id="181" name="Google Shape;181;p20"/>
          <p:cNvSpPr txBox="1">
            <a:spLocks noGrp="1"/>
          </p:cNvSpPr>
          <p:nvPr>
            <p:ph type="subTitle" idx="5"/>
          </p:nvPr>
        </p:nvSpPr>
        <p:spPr>
          <a:xfrm>
            <a:off x="7910867" y="2488633"/>
            <a:ext cx="3320800" cy="13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2133"/>
              </a:spcBef>
              <a:spcAft>
                <a:spcPts val="0"/>
              </a:spcAft>
              <a:buClr>
                <a:schemeClr val="dk1"/>
              </a:buClr>
              <a:buSzPts val="1200"/>
              <a:buNone/>
              <a:defRPr>
                <a:solidFill>
                  <a:schemeClr val="dk1"/>
                </a:solidFill>
              </a:defRPr>
            </a:lvl3pPr>
            <a:lvl4pPr lvl="3" algn="ctr" rtl="0">
              <a:lnSpc>
                <a:spcPct val="100000"/>
              </a:lnSpc>
              <a:spcBef>
                <a:spcPts val="2133"/>
              </a:spcBef>
              <a:spcAft>
                <a:spcPts val="0"/>
              </a:spcAft>
              <a:buClr>
                <a:schemeClr val="dk1"/>
              </a:buClr>
              <a:buSzPts val="1200"/>
              <a:buNone/>
              <a:defRPr>
                <a:solidFill>
                  <a:schemeClr val="dk1"/>
                </a:solidFill>
              </a:defRPr>
            </a:lvl4pPr>
            <a:lvl5pPr lvl="4" algn="ctr" rtl="0">
              <a:lnSpc>
                <a:spcPct val="100000"/>
              </a:lnSpc>
              <a:spcBef>
                <a:spcPts val="2133"/>
              </a:spcBef>
              <a:spcAft>
                <a:spcPts val="0"/>
              </a:spcAft>
              <a:buClr>
                <a:schemeClr val="dk1"/>
              </a:buClr>
              <a:buSzPts val="1200"/>
              <a:buNone/>
              <a:defRPr>
                <a:solidFill>
                  <a:schemeClr val="dk1"/>
                </a:solidFill>
              </a:defRPr>
            </a:lvl5pPr>
            <a:lvl6pPr lvl="5" algn="ctr" rtl="0">
              <a:lnSpc>
                <a:spcPct val="100000"/>
              </a:lnSpc>
              <a:spcBef>
                <a:spcPts val="2133"/>
              </a:spcBef>
              <a:spcAft>
                <a:spcPts val="0"/>
              </a:spcAft>
              <a:buClr>
                <a:schemeClr val="dk1"/>
              </a:buClr>
              <a:buSzPts val="1200"/>
              <a:buNone/>
              <a:defRPr>
                <a:solidFill>
                  <a:schemeClr val="dk1"/>
                </a:solidFill>
              </a:defRPr>
            </a:lvl6pPr>
            <a:lvl7pPr lvl="6" algn="ctr" rtl="0">
              <a:lnSpc>
                <a:spcPct val="100000"/>
              </a:lnSpc>
              <a:spcBef>
                <a:spcPts val="2133"/>
              </a:spcBef>
              <a:spcAft>
                <a:spcPts val="0"/>
              </a:spcAft>
              <a:buClr>
                <a:schemeClr val="dk1"/>
              </a:buClr>
              <a:buSzPts val="1200"/>
              <a:buNone/>
              <a:defRPr>
                <a:solidFill>
                  <a:schemeClr val="dk1"/>
                </a:solidFill>
              </a:defRPr>
            </a:lvl7pPr>
            <a:lvl8pPr lvl="7" algn="ctr" rtl="0">
              <a:lnSpc>
                <a:spcPct val="100000"/>
              </a:lnSpc>
              <a:spcBef>
                <a:spcPts val="2133"/>
              </a:spcBef>
              <a:spcAft>
                <a:spcPts val="0"/>
              </a:spcAft>
              <a:buClr>
                <a:schemeClr val="dk1"/>
              </a:buClr>
              <a:buSzPts val="1200"/>
              <a:buNone/>
              <a:defRPr>
                <a:solidFill>
                  <a:schemeClr val="dk1"/>
                </a:solidFill>
              </a:defRPr>
            </a:lvl8pPr>
            <a:lvl9pPr lvl="8" algn="ctr" rtl="0">
              <a:lnSpc>
                <a:spcPct val="100000"/>
              </a:lnSpc>
              <a:spcBef>
                <a:spcPts val="2133"/>
              </a:spcBef>
              <a:spcAft>
                <a:spcPts val="2133"/>
              </a:spcAft>
              <a:buClr>
                <a:schemeClr val="dk1"/>
              </a:buClr>
              <a:buSzPts val="1200"/>
              <a:buNone/>
              <a:defRPr>
                <a:solidFill>
                  <a:schemeClr val="dk1"/>
                </a:solidFill>
              </a:defRPr>
            </a:lvl9pPr>
          </a:lstStyle>
          <a:p>
            <a:r>
              <a:rPr lang="en-US"/>
              <a:t>Click to edit Master subtitle style</a:t>
            </a:r>
            <a:endParaRPr/>
          </a:p>
        </p:txBody>
      </p:sp>
      <p:sp>
        <p:nvSpPr>
          <p:cNvPr id="182" name="Google Shape;182;p20"/>
          <p:cNvSpPr txBox="1">
            <a:spLocks noGrp="1"/>
          </p:cNvSpPr>
          <p:nvPr>
            <p:ph type="subTitle" idx="6"/>
          </p:nvPr>
        </p:nvSpPr>
        <p:spPr>
          <a:xfrm>
            <a:off x="7911033" y="4539100"/>
            <a:ext cx="3320800" cy="139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2133"/>
              </a:spcBef>
              <a:spcAft>
                <a:spcPts val="0"/>
              </a:spcAft>
              <a:buClr>
                <a:schemeClr val="dk1"/>
              </a:buClr>
              <a:buSzPts val="1200"/>
              <a:buNone/>
              <a:defRPr>
                <a:solidFill>
                  <a:schemeClr val="dk1"/>
                </a:solidFill>
              </a:defRPr>
            </a:lvl3pPr>
            <a:lvl4pPr lvl="3" algn="ctr" rtl="0">
              <a:lnSpc>
                <a:spcPct val="100000"/>
              </a:lnSpc>
              <a:spcBef>
                <a:spcPts val="2133"/>
              </a:spcBef>
              <a:spcAft>
                <a:spcPts val="0"/>
              </a:spcAft>
              <a:buClr>
                <a:schemeClr val="dk1"/>
              </a:buClr>
              <a:buSzPts val="1200"/>
              <a:buNone/>
              <a:defRPr>
                <a:solidFill>
                  <a:schemeClr val="dk1"/>
                </a:solidFill>
              </a:defRPr>
            </a:lvl4pPr>
            <a:lvl5pPr lvl="4" algn="ctr" rtl="0">
              <a:lnSpc>
                <a:spcPct val="100000"/>
              </a:lnSpc>
              <a:spcBef>
                <a:spcPts val="2133"/>
              </a:spcBef>
              <a:spcAft>
                <a:spcPts val="0"/>
              </a:spcAft>
              <a:buClr>
                <a:schemeClr val="dk1"/>
              </a:buClr>
              <a:buSzPts val="1200"/>
              <a:buNone/>
              <a:defRPr>
                <a:solidFill>
                  <a:schemeClr val="dk1"/>
                </a:solidFill>
              </a:defRPr>
            </a:lvl5pPr>
            <a:lvl6pPr lvl="5" algn="ctr" rtl="0">
              <a:lnSpc>
                <a:spcPct val="100000"/>
              </a:lnSpc>
              <a:spcBef>
                <a:spcPts val="2133"/>
              </a:spcBef>
              <a:spcAft>
                <a:spcPts val="0"/>
              </a:spcAft>
              <a:buClr>
                <a:schemeClr val="dk1"/>
              </a:buClr>
              <a:buSzPts val="1200"/>
              <a:buNone/>
              <a:defRPr>
                <a:solidFill>
                  <a:schemeClr val="dk1"/>
                </a:solidFill>
              </a:defRPr>
            </a:lvl6pPr>
            <a:lvl7pPr lvl="6" algn="ctr" rtl="0">
              <a:lnSpc>
                <a:spcPct val="100000"/>
              </a:lnSpc>
              <a:spcBef>
                <a:spcPts val="2133"/>
              </a:spcBef>
              <a:spcAft>
                <a:spcPts val="0"/>
              </a:spcAft>
              <a:buClr>
                <a:schemeClr val="dk1"/>
              </a:buClr>
              <a:buSzPts val="1200"/>
              <a:buNone/>
              <a:defRPr>
                <a:solidFill>
                  <a:schemeClr val="dk1"/>
                </a:solidFill>
              </a:defRPr>
            </a:lvl7pPr>
            <a:lvl8pPr lvl="7" algn="ctr" rtl="0">
              <a:lnSpc>
                <a:spcPct val="100000"/>
              </a:lnSpc>
              <a:spcBef>
                <a:spcPts val="2133"/>
              </a:spcBef>
              <a:spcAft>
                <a:spcPts val="0"/>
              </a:spcAft>
              <a:buClr>
                <a:schemeClr val="dk1"/>
              </a:buClr>
              <a:buSzPts val="1200"/>
              <a:buNone/>
              <a:defRPr>
                <a:solidFill>
                  <a:schemeClr val="dk1"/>
                </a:solidFill>
              </a:defRPr>
            </a:lvl8pPr>
            <a:lvl9pPr lvl="8" algn="ctr" rtl="0">
              <a:lnSpc>
                <a:spcPct val="100000"/>
              </a:lnSpc>
              <a:spcBef>
                <a:spcPts val="2133"/>
              </a:spcBef>
              <a:spcAft>
                <a:spcPts val="2133"/>
              </a:spcAft>
              <a:buClr>
                <a:schemeClr val="dk1"/>
              </a:buClr>
              <a:buSzPts val="1200"/>
              <a:buNone/>
              <a:defRPr>
                <a:solidFill>
                  <a:schemeClr val="dk1"/>
                </a:solidFill>
              </a:defRPr>
            </a:lvl9pPr>
          </a:lstStyle>
          <a:p>
            <a:r>
              <a:rPr lang="en-US"/>
              <a:t>Click to edit Master subtitle style</a:t>
            </a:r>
            <a:endParaRPr/>
          </a:p>
        </p:txBody>
      </p:sp>
      <p:sp>
        <p:nvSpPr>
          <p:cNvPr id="183" name="Google Shape;183;p20"/>
          <p:cNvSpPr txBox="1">
            <a:spLocks noGrp="1"/>
          </p:cNvSpPr>
          <p:nvPr>
            <p:ph type="subTitle" idx="7"/>
          </p:nvPr>
        </p:nvSpPr>
        <p:spPr>
          <a:xfrm>
            <a:off x="4435551" y="2063833"/>
            <a:ext cx="3320800" cy="54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267" b="1">
                <a:solidFill>
                  <a:schemeClr val="dk1"/>
                </a:solidFill>
                <a:latin typeface="Chonburi"/>
                <a:ea typeface="Chonburi"/>
                <a:cs typeface="Chonburi"/>
                <a:sym typeface="Chonburi"/>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184" name="Google Shape;184;p20"/>
          <p:cNvSpPr txBox="1">
            <a:spLocks noGrp="1"/>
          </p:cNvSpPr>
          <p:nvPr>
            <p:ph type="subTitle" idx="8"/>
          </p:nvPr>
        </p:nvSpPr>
        <p:spPr>
          <a:xfrm>
            <a:off x="4435551" y="4114300"/>
            <a:ext cx="3320800" cy="54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267" b="1">
                <a:solidFill>
                  <a:schemeClr val="dk1"/>
                </a:solidFill>
                <a:latin typeface="Chonburi"/>
                <a:ea typeface="Chonburi"/>
                <a:cs typeface="Chonburi"/>
                <a:sym typeface="Chonburi"/>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185" name="Google Shape;185;p20"/>
          <p:cNvSpPr txBox="1">
            <a:spLocks noGrp="1"/>
          </p:cNvSpPr>
          <p:nvPr>
            <p:ph type="subTitle" idx="9"/>
          </p:nvPr>
        </p:nvSpPr>
        <p:spPr>
          <a:xfrm>
            <a:off x="7911100" y="2063833"/>
            <a:ext cx="3320800" cy="54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267" b="1">
                <a:solidFill>
                  <a:schemeClr val="dk1"/>
                </a:solidFill>
                <a:latin typeface="Chonburi"/>
                <a:ea typeface="Chonburi"/>
                <a:cs typeface="Chonburi"/>
                <a:sym typeface="Chonburi"/>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186" name="Google Shape;186;p20"/>
          <p:cNvSpPr txBox="1">
            <a:spLocks noGrp="1"/>
          </p:cNvSpPr>
          <p:nvPr>
            <p:ph type="subTitle" idx="13"/>
          </p:nvPr>
        </p:nvSpPr>
        <p:spPr>
          <a:xfrm>
            <a:off x="7911100" y="4114300"/>
            <a:ext cx="3320800" cy="54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267" b="1">
                <a:solidFill>
                  <a:schemeClr val="dk1"/>
                </a:solidFill>
                <a:latin typeface="Chonburi"/>
                <a:ea typeface="Chonburi"/>
                <a:cs typeface="Chonburi"/>
                <a:sym typeface="Chonburi"/>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187" name="Google Shape;187;p20"/>
          <p:cNvSpPr txBox="1">
            <a:spLocks noGrp="1"/>
          </p:cNvSpPr>
          <p:nvPr>
            <p:ph type="subTitle" idx="14"/>
          </p:nvPr>
        </p:nvSpPr>
        <p:spPr>
          <a:xfrm>
            <a:off x="960467" y="2063833"/>
            <a:ext cx="3320800" cy="54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267" b="1">
                <a:solidFill>
                  <a:schemeClr val="dk1"/>
                </a:solidFill>
                <a:latin typeface="Chonburi"/>
                <a:ea typeface="Chonburi"/>
                <a:cs typeface="Chonburi"/>
                <a:sym typeface="Chonburi"/>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188" name="Google Shape;188;p20"/>
          <p:cNvSpPr txBox="1">
            <a:spLocks noGrp="1"/>
          </p:cNvSpPr>
          <p:nvPr>
            <p:ph type="subTitle" idx="15"/>
          </p:nvPr>
        </p:nvSpPr>
        <p:spPr>
          <a:xfrm>
            <a:off x="960467" y="4114300"/>
            <a:ext cx="3320800" cy="54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267" b="1">
                <a:solidFill>
                  <a:schemeClr val="dk1"/>
                </a:solidFill>
                <a:latin typeface="Chonburi"/>
                <a:ea typeface="Chonburi"/>
                <a:cs typeface="Chonburi"/>
                <a:sym typeface="Chonburi"/>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189" name="Google Shape;189;p20"/>
          <p:cNvSpPr/>
          <p:nvPr/>
        </p:nvSpPr>
        <p:spPr>
          <a:xfrm>
            <a:off x="4047065" y="5683269"/>
            <a:ext cx="486816" cy="1189139"/>
          </a:xfrm>
          <a:custGeom>
            <a:avLst/>
            <a:gdLst/>
            <a:ahLst/>
            <a:cxnLst/>
            <a:rect l="l" t="t" r="r" b="b"/>
            <a:pathLst>
              <a:path w="2418" h="5907" extrusionOk="0">
                <a:moveTo>
                  <a:pt x="1419" y="0"/>
                </a:moveTo>
                <a:lnTo>
                  <a:pt x="1249" y="1874"/>
                </a:lnTo>
                <a:lnTo>
                  <a:pt x="1017" y="1223"/>
                </a:lnTo>
                <a:lnTo>
                  <a:pt x="1062" y="2061"/>
                </a:lnTo>
                <a:lnTo>
                  <a:pt x="411" y="143"/>
                </a:lnTo>
                <a:lnTo>
                  <a:pt x="723" y="2543"/>
                </a:lnTo>
                <a:lnTo>
                  <a:pt x="268" y="2204"/>
                </a:lnTo>
                <a:lnTo>
                  <a:pt x="536" y="2641"/>
                </a:lnTo>
                <a:lnTo>
                  <a:pt x="197" y="2400"/>
                </a:lnTo>
                <a:lnTo>
                  <a:pt x="197" y="2400"/>
                </a:lnTo>
                <a:lnTo>
                  <a:pt x="473" y="3203"/>
                </a:lnTo>
                <a:lnTo>
                  <a:pt x="45" y="3203"/>
                </a:lnTo>
                <a:cubicBezTo>
                  <a:pt x="18" y="3203"/>
                  <a:pt x="0" y="3230"/>
                  <a:pt x="0" y="3265"/>
                </a:cubicBezTo>
                <a:lnTo>
                  <a:pt x="402" y="5861"/>
                </a:lnTo>
                <a:cubicBezTo>
                  <a:pt x="411" y="5888"/>
                  <a:pt x="429" y="5906"/>
                  <a:pt x="455" y="5906"/>
                </a:cubicBezTo>
                <a:lnTo>
                  <a:pt x="1963" y="5906"/>
                </a:lnTo>
                <a:cubicBezTo>
                  <a:pt x="1990" y="5906"/>
                  <a:pt x="2008" y="5888"/>
                  <a:pt x="2016" y="5861"/>
                </a:cubicBezTo>
                <a:lnTo>
                  <a:pt x="2418" y="3265"/>
                </a:lnTo>
                <a:cubicBezTo>
                  <a:pt x="2418" y="3257"/>
                  <a:pt x="2418" y="3257"/>
                  <a:pt x="2418" y="3257"/>
                </a:cubicBezTo>
                <a:cubicBezTo>
                  <a:pt x="2418" y="3221"/>
                  <a:pt x="2391" y="3203"/>
                  <a:pt x="2364" y="3203"/>
                </a:cubicBezTo>
                <a:lnTo>
                  <a:pt x="2079" y="3203"/>
                </a:lnTo>
                <a:lnTo>
                  <a:pt x="2355" y="2445"/>
                </a:lnTo>
                <a:lnTo>
                  <a:pt x="2355" y="2445"/>
                </a:lnTo>
                <a:lnTo>
                  <a:pt x="2168" y="2659"/>
                </a:lnTo>
                <a:lnTo>
                  <a:pt x="2168" y="2329"/>
                </a:lnTo>
                <a:lnTo>
                  <a:pt x="1758" y="2953"/>
                </a:lnTo>
                <a:lnTo>
                  <a:pt x="2115" y="714"/>
                </a:lnTo>
                <a:lnTo>
                  <a:pt x="1642" y="1945"/>
                </a:lnTo>
                <a:lnTo>
                  <a:pt x="1588" y="866"/>
                </a:lnTo>
                <a:lnTo>
                  <a:pt x="1517" y="1223"/>
                </a:lnTo>
                <a:lnTo>
                  <a:pt x="141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76964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90"/>
        <p:cNvGrpSpPr/>
        <p:nvPr/>
      </p:nvGrpSpPr>
      <p:grpSpPr>
        <a:xfrm>
          <a:off x="0" y="0"/>
          <a:ext cx="0" cy="0"/>
          <a:chOff x="0" y="0"/>
          <a:chExt cx="0" cy="0"/>
        </a:xfrm>
      </p:grpSpPr>
      <p:sp>
        <p:nvSpPr>
          <p:cNvPr id="191" name="Google Shape;191;p21"/>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21"/>
          <p:cNvSpPr txBox="1">
            <a:spLocks noGrp="1"/>
          </p:cNvSpPr>
          <p:nvPr>
            <p:ph type="title" hasCustomPrompt="1"/>
          </p:nvPr>
        </p:nvSpPr>
        <p:spPr>
          <a:xfrm>
            <a:off x="5744100" y="981000"/>
            <a:ext cx="5497200" cy="86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93" name="Google Shape;193;p21"/>
          <p:cNvSpPr txBox="1">
            <a:spLocks noGrp="1"/>
          </p:cNvSpPr>
          <p:nvPr>
            <p:ph type="subTitle" idx="1"/>
          </p:nvPr>
        </p:nvSpPr>
        <p:spPr>
          <a:xfrm>
            <a:off x="5744100" y="1841668"/>
            <a:ext cx="5497200" cy="540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67">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194" name="Google Shape;194;p21"/>
          <p:cNvSpPr txBox="1">
            <a:spLocks noGrp="1"/>
          </p:cNvSpPr>
          <p:nvPr>
            <p:ph type="title" idx="2" hasCustomPrompt="1"/>
          </p:nvPr>
        </p:nvSpPr>
        <p:spPr>
          <a:xfrm>
            <a:off x="5744100" y="2729384"/>
            <a:ext cx="5497200" cy="86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95" name="Google Shape;195;p21"/>
          <p:cNvSpPr txBox="1">
            <a:spLocks noGrp="1"/>
          </p:cNvSpPr>
          <p:nvPr>
            <p:ph type="subTitle" idx="3"/>
          </p:nvPr>
        </p:nvSpPr>
        <p:spPr>
          <a:xfrm>
            <a:off x="5744100" y="3588933"/>
            <a:ext cx="5497200" cy="540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67">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196" name="Google Shape;196;p21"/>
          <p:cNvSpPr txBox="1">
            <a:spLocks noGrp="1"/>
          </p:cNvSpPr>
          <p:nvPr>
            <p:ph type="title" idx="4" hasCustomPrompt="1"/>
          </p:nvPr>
        </p:nvSpPr>
        <p:spPr>
          <a:xfrm>
            <a:off x="5744100" y="4477833"/>
            <a:ext cx="5497200" cy="86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97" name="Google Shape;197;p21"/>
          <p:cNvSpPr txBox="1">
            <a:spLocks noGrp="1"/>
          </p:cNvSpPr>
          <p:nvPr>
            <p:ph type="subTitle" idx="5"/>
          </p:nvPr>
        </p:nvSpPr>
        <p:spPr>
          <a:xfrm>
            <a:off x="5744100" y="5336200"/>
            <a:ext cx="5497200" cy="540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67">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Tree>
    <p:extLst>
      <p:ext uri="{BB962C8B-B14F-4D97-AF65-F5344CB8AC3E}">
        <p14:creationId xmlns:p14="http://schemas.microsoft.com/office/powerpoint/2010/main" val="256546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4"/>
          <p:cNvSpPr txBox="1">
            <a:spLocks noGrp="1"/>
          </p:cNvSpPr>
          <p:nvPr>
            <p:ph type="title"/>
          </p:nvPr>
        </p:nvSpPr>
        <p:spPr>
          <a:xfrm>
            <a:off x="960000" y="7192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r>
              <a:rPr lang="en-US"/>
              <a:t>Click to edit Master title style</a:t>
            </a:r>
            <a:endParaRPr/>
          </a:p>
        </p:txBody>
      </p:sp>
      <p:sp>
        <p:nvSpPr>
          <p:cNvPr id="20" name="Google Shape;20;p4"/>
          <p:cNvSpPr txBox="1">
            <a:spLocks noGrp="1"/>
          </p:cNvSpPr>
          <p:nvPr>
            <p:ph type="body" idx="1"/>
          </p:nvPr>
        </p:nvSpPr>
        <p:spPr>
          <a:xfrm>
            <a:off x="960000" y="1632133"/>
            <a:ext cx="10272000" cy="45064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dk1"/>
              </a:buClr>
              <a:buSzPts val="1200"/>
              <a:buChar char="●"/>
              <a:defRPr sz="1600">
                <a:solidFill>
                  <a:schemeClr val="dk1"/>
                </a:solidFill>
              </a:defRPr>
            </a:lvl1pPr>
            <a:lvl2pPr marL="1219170" lvl="1" indent="-406390" rtl="0">
              <a:lnSpc>
                <a:spcPct val="115000"/>
              </a:lnSpc>
              <a:spcBef>
                <a:spcPts val="2133"/>
              </a:spcBef>
              <a:spcAft>
                <a:spcPts val="0"/>
              </a:spcAft>
              <a:buClr>
                <a:schemeClr val="dk1"/>
              </a:buClr>
              <a:buSzPts val="1200"/>
              <a:buFont typeface="Roboto Condensed Light"/>
              <a:buChar char="○"/>
              <a:defRPr>
                <a:solidFill>
                  <a:schemeClr val="dk1"/>
                </a:solidFill>
              </a:defRPr>
            </a:lvl2pPr>
            <a:lvl3pPr marL="1828754" lvl="2" indent="-406390" rtl="0">
              <a:lnSpc>
                <a:spcPct val="115000"/>
              </a:lnSpc>
              <a:spcBef>
                <a:spcPts val="2133"/>
              </a:spcBef>
              <a:spcAft>
                <a:spcPts val="0"/>
              </a:spcAft>
              <a:buClr>
                <a:schemeClr val="dk1"/>
              </a:buClr>
              <a:buSzPts val="1200"/>
              <a:buFont typeface="Roboto Condensed Light"/>
              <a:buChar char="■"/>
              <a:defRPr>
                <a:solidFill>
                  <a:schemeClr val="dk1"/>
                </a:solidFill>
              </a:defRPr>
            </a:lvl3pPr>
            <a:lvl4pPr marL="2438339" lvl="3" indent="-406390" rtl="0">
              <a:lnSpc>
                <a:spcPct val="115000"/>
              </a:lnSpc>
              <a:spcBef>
                <a:spcPts val="2133"/>
              </a:spcBef>
              <a:spcAft>
                <a:spcPts val="0"/>
              </a:spcAft>
              <a:buClr>
                <a:schemeClr val="dk1"/>
              </a:buClr>
              <a:buSzPts val="1200"/>
              <a:buFont typeface="Roboto Condensed Light"/>
              <a:buChar char="●"/>
              <a:defRPr>
                <a:solidFill>
                  <a:schemeClr val="dk1"/>
                </a:solidFill>
              </a:defRPr>
            </a:lvl4pPr>
            <a:lvl5pPr marL="3047924" lvl="4" indent="-406390" rtl="0">
              <a:lnSpc>
                <a:spcPct val="115000"/>
              </a:lnSpc>
              <a:spcBef>
                <a:spcPts val="2133"/>
              </a:spcBef>
              <a:spcAft>
                <a:spcPts val="0"/>
              </a:spcAft>
              <a:buClr>
                <a:schemeClr val="dk1"/>
              </a:buClr>
              <a:buSzPts val="1200"/>
              <a:buFont typeface="Roboto Condensed Light"/>
              <a:buChar char="○"/>
              <a:defRPr>
                <a:solidFill>
                  <a:schemeClr val="dk1"/>
                </a:solidFill>
              </a:defRPr>
            </a:lvl5pPr>
            <a:lvl6pPr marL="3657509" lvl="5" indent="-406390" rtl="0">
              <a:lnSpc>
                <a:spcPct val="115000"/>
              </a:lnSpc>
              <a:spcBef>
                <a:spcPts val="2133"/>
              </a:spcBef>
              <a:spcAft>
                <a:spcPts val="0"/>
              </a:spcAft>
              <a:buClr>
                <a:schemeClr val="dk1"/>
              </a:buClr>
              <a:buSzPts val="1200"/>
              <a:buFont typeface="Roboto Condensed Light"/>
              <a:buChar char="■"/>
              <a:defRPr>
                <a:solidFill>
                  <a:schemeClr val="dk1"/>
                </a:solidFill>
              </a:defRPr>
            </a:lvl6pPr>
            <a:lvl7pPr marL="4267093" lvl="6" indent="-406390" rtl="0">
              <a:lnSpc>
                <a:spcPct val="115000"/>
              </a:lnSpc>
              <a:spcBef>
                <a:spcPts val="2133"/>
              </a:spcBef>
              <a:spcAft>
                <a:spcPts val="0"/>
              </a:spcAft>
              <a:buClr>
                <a:schemeClr val="dk1"/>
              </a:buClr>
              <a:buSzPts val="1200"/>
              <a:buFont typeface="Roboto Condensed Light"/>
              <a:buChar char="●"/>
              <a:defRPr>
                <a:solidFill>
                  <a:schemeClr val="dk1"/>
                </a:solidFill>
              </a:defRPr>
            </a:lvl7pPr>
            <a:lvl8pPr marL="4876678" lvl="7" indent="-406390" rtl="0">
              <a:lnSpc>
                <a:spcPct val="115000"/>
              </a:lnSpc>
              <a:spcBef>
                <a:spcPts val="2133"/>
              </a:spcBef>
              <a:spcAft>
                <a:spcPts val="0"/>
              </a:spcAft>
              <a:buClr>
                <a:schemeClr val="dk1"/>
              </a:buClr>
              <a:buSzPts val="1200"/>
              <a:buFont typeface="Roboto Condensed Light"/>
              <a:buChar char="○"/>
              <a:defRPr>
                <a:solidFill>
                  <a:schemeClr val="dk1"/>
                </a:solidFill>
              </a:defRPr>
            </a:lvl8pPr>
            <a:lvl9pPr marL="5486263" lvl="8" indent="-406390" rtl="0">
              <a:lnSpc>
                <a:spcPct val="115000"/>
              </a:lnSpc>
              <a:spcBef>
                <a:spcPts val="2133"/>
              </a:spcBef>
              <a:spcAft>
                <a:spcPts val="2133"/>
              </a:spcAft>
              <a:buClr>
                <a:schemeClr val="dk1"/>
              </a:buClr>
              <a:buSzPts val="1200"/>
              <a:buFont typeface="Roboto Condensed Light"/>
              <a:buChar char="■"/>
              <a:defRPr>
                <a:solidFill>
                  <a:schemeClr val="dk1"/>
                </a:solidFill>
              </a:defRPr>
            </a:lvl9pPr>
          </a:lstStyle>
          <a:p>
            <a:pPr lvl="0"/>
            <a:r>
              <a:rPr lang="en-US"/>
              <a:t>Click to edit Master text styles</a:t>
            </a:r>
          </a:p>
        </p:txBody>
      </p:sp>
      <p:sp>
        <p:nvSpPr>
          <p:cNvPr id="21" name="Google Shape;21;p4"/>
          <p:cNvSpPr/>
          <p:nvPr/>
        </p:nvSpPr>
        <p:spPr>
          <a:xfrm>
            <a:off x="-66027" y="281992"/>
            <a:ext cx="1016828" cy="1155813"/>
          </a:xfrm>
          <a:custGeom>
            <a:avLst/>
            <a:gdLst/>
            <a:ahLst/>
            <a:cxnLst/>
            <a:rect l="l" t="t" r="r" b="b"/>
            <a:pathLst>
              <a:path w="6915" h="7860" extrusionOk="0">
                <a:moveTo>
                  <a:pt x="3390" y="0"/>
                </a:moveTo>
                <a:lnTo>
                  <a:pt x="3390" y="4657"/>
                </a:lnTo>
                <a:lnTo>
                  <a:pt x="2775" y="4657"/>
                </a:lnTo>
                <a:lnTo>
                  <a:pt x="2775" y="5049"/>
                </a:lnTo>
                <a:lnTo>
                  <a:pt x="0" y="7859"/>
                </a:lnTo>
                <a:lnTo>
                  <a:pt x="6914" y="7859"/>
                </a:lnTo>
                <a:lnTo>
                  <a:pt x="4122" y="5040"/>
                </a:lnTo>
                <a:lnTo>
                  <a:pt x="4122" y="4657"/>
                </a:lnTo>
                <a:lnTo>
                  <a:pt x="3497" y="4657"/>
                </a:lnTo>
                <a:lnTo>
                  <a:pt x="3497"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p:nvPr/>
        </p:nvSpPr>
        <p:spPr>
          <a:xfrm>
            <a:off x="11284746" y="5745153"/>
            <a:ext cx="455567" cy="1112840"/>
          </a:xfrm>
          <a:custGeom>
            <a:avLst/>
            <a:gdLst/>
            <a:ahLst/>
            <a:cxnLst/>
            <a:rect l="l" t="t" r="r" b="b"/>
            <a:pathLst>
              <a:path w="2418" h="5907" extrusionOk="0">
                <a:moveTo>
                  <a:pt x="1419" y="0"/>
                </a:moveTo>
                <a:lnTo>
                  <a:pt x="1249" y="1874"/>
                </a:lnTo>
                <a:lnTo>
                  <a:pt x="1017" y="1223"/>
                </a:lnTo>
                <a:lnTo>
                  <a:pt x="1062" y="2061"/>
                </a:lnTo>
                <a:lnTo>
                  <a:pt x="411" y="143"/>
                </a:lnTo>
                <a:lnTo>
                  <a:pt x="723" y="2543"/>
                </a:lnTo>
                <a:lnTo>
                  <a:pt x="268" y="2204"/>
                </a:lnTo>
                <a:lnTo>
                  <a:pt x="536" y="2641"/>
                </a:lnTo>
                <a:lnTo>
                  <a:pt x="197" y="2400"/>
                </a:lnTo>
                <a:lnTo>
                  <a:pt x="197" y="2400"/>
                </a:lnTo>
                <a:lnTo>
                  <a:pt x="473" y="3203"/>
                </a:lnTo>
                <a:lnTo>
                  <a:pt x="45" y="3203"/>
                </a:lnTo>
                <a:cubicBezTo>
                  <a:pt x="18" y="3203"/>
                  <a:pt x="0" y="3230"/>
                  <a:pt x="0" y="3265"/>
                </a:cubicBezTo>
                <a:lnTo>
                  <a:pt x="402" y="5861"/>
                </a:lnTo>
                <a:cubicBezTo>
                  <a:pt x="411" y="5888"/>
                  <a:pt x="429" y="5906"/>
                  <a:pt x="455" y="5906"/>
                </a:cubicBezTo>
                <a:lnTo>
                  <a:pt x="1963" y="5906"/>
                </a:lnTo>
                <a:cubicBezTo>
                  <a:pt x="1990" y="5906"/>
                  <a:pt x="2008" y="5888"/>
                  <a:pt x="2016" y="5861"/>
                </a:cubicBezTo>
                <a:lnTo>
                  <a:pt x="2418" y="3265"/>
                </a:lnTo>
                <a:cubicBezTo>
                  <a:pt x="2418" y="3257"/>
                  <a:pt x="2418" y="3257"/>
                  <a:pt x="2418" y="3257"/>
                </a:cubicBezTo>
                <a:cubicBezTo>
                  <a:pt x="2418" y="3221"/>
                  <a:pt x="2391" y="3203"/>
                  <a:pt x="2364" y="3203"/>
                </a:cubicBezTo>
                <a:lnTo>
                  <a:pt x="2079" y="3203"/>
                </a:lnTo>
                <a:lnTo>
                  <a:pt x="2355" y="2445"/>
                </a:lnTo>
                <a:lnTo>
                  <a:pt x="2355" y="2445"/>
                </a:lnTo>
                <a:lnTo>
                  <a:pt x="2168" y="2659"/>
                </a:lnTo>
                <a:lnTo>
                  <a:pt x="2168" y="2329"/>
                </a:lnTo>
                <a:lnTo>
                  <a:pt x="1758" y="2953"/>
                </a:lnTo>
                <a:lnTo>
                  <a:pt x="2115" y="714"/>
                </a:lnTo>
                <a:lnTo>
                  <a:pt x="1642" y="1945"/>
                </a:lnTo>
                <a:lnTo>
                  <a:pt x="1588" y="866"/>
                </a:lnTo>
                <a:lnTo>
                  <a:pt x="1517" y="1223"/>
                </a:lnTo>
                <a:lnTo>
                  <a:pt x="141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4"/>
          <p:cNvSpPr/>
          <p:nvPr/>
        </p:nvSpPr>
        <p:spPr>
          <a:xfrm>
            <a:off x="11241206" y="281992"/>
            <a:ext cx="1016828" cy="1155813"/>
          </a:xfrm>
          <a:custGeom>
            <a:avLst/>
            <a:gdLst/>
            <a:ahLst/>
            <a:cxnLst/>
            <a:rect l="l" t="t" r="r" b="b"/>
            <a:pathLst>
              <a:path w="6915" h="7860" extrusionOk="0">
                <a:moveTo>
                  <a:pt x="3390" y="0"/>
                </a:moveTo>
                <a:lnTo>
                  <a:pt x="3390" y="4657"/>
                </a:lnTo>
                <a:lnTo>
                  <a:pt x="2775" y="4657"/>
                </a:lnTo>
                <a:lnTo>
                  <a:pt x="2775" y="5049"/>
                </a:lnTo>
                <a:lnTo>
                  <a:pt x="0" y="7859"/>
                </a:lnTo>
                <a:lnTo>
                  <a:pt x="6914" y="7859"/>
                </a:lnTo>
                <a:lnTo>
                  <a:pt x="4122" y="5040"/>
                </a:lnTo>
                <a:lnTo>
                  <a:pt x="4122" y="4657"/>
                </a:lnTo>
                <a:lnTo>
                  <a:pt x="3497" y="4657"/>
                </a:lnTo>
                <a:lnTo>
                  <a:pt x="3497"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0208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98"/>
        <p:cNvGrpSpPr/>
        <p:nvPr/>
      </p:nvGrpSpPr>
      <p:grpSpPr>
        <a:xfrm>
          <a:off x="0" y="0"/>
          <a:ext cx="0" cy="0"/>
          <a:chOff x="0" y="0"/>
          <a:chExt cx="0" cy="0"/>
        </a:xfrm>
      </p:grpSpPr>
      <p:sp>
        <p:nvSpPr>
          <p:cNvPr id="199" name="Google Shape;199;p22"/>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0" name="Google Shape;200;p22"/>
          <p:cNvGrpSpPr/>
          <p:nvPr/>
        </p:nvGrpSpPr>
        <p:grpSpPr>
          <a:xfrm>
            <a:off x="11391998" y="611013"/>
            <a:ext cx="718775" cy="969752"/>
            <a:chOff x="1545481" y="1155267"/>
            <a:chExt cx="190427" cy="256929"/>
          </a:xfrm>
        </p:grpSpPr>
        <p:sp>
          <p:nvSpPr>
            <p:cNvPr id="201" name="Google Shape;201;p22"/>
            <p:cNvSpPr/>
            <p:nvPr/>
          </p:nvSpPr>
          <p:spPr>
            <a:xfrm>
              <a:off x="1545481" y="1155267"/>
              <a:ext cx="190427" cy="256929"/>
            </a:xfrm>
            <a:custGeom>
              <a:avLst/>
              <a:gdLst/>
              <a:ahLst/>
              <a:cxnLst/>
              <a:rect l="l" t="t" r="r" b="b"/>
              <a:pathLst>
                <a:path w="5853" h="7897" extrusionOk="0">
                  <a:moveTo>
                    <a:pt x="5389" y="590"/>
                  </a:moveTo>
                  <a:lnTo>
                    <a:pt x="5389" y="7316"/>
                  </a:lnTo>
                  <a:lnTo>
                    <a:pt x="455" y="7316"/>
                  </a:lnTo>
                  <a:lnTo>
                    <a:pt x="455" y="590"/>
                  </a:lnTo>
                  <a:close/>
                  <a:moveTo>
                    <a:pt x="0" y="1"/>
                  </a:moveTo>
                  <a:lnTo>
                    <a:pt x="0" y="7896"/>
                  </a:lnTo>
                  <a:lnTo>
                    <a:pt x="5852" y="7896"/>
                  </a:lnTo>
                  <a:lnTo>
                    <a:pt x="5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22"/>
            <p:cNvSpPr/>
            <p:nvPr/>
          </p:nvSpPr>
          <p:spPr>
            <a:xfrm>
              <a:off x="1592202" y="1218841"/>
              <a:ext cx="96987" cy="130075"/>
            </a:xfrm>
            <a:custGeom>
              <a:avLst/>
              <a:gdLst/>
              <a:ahLst/>
              <a:cxnLst/>
              <a:rect l="l" t="t" r="r" b="b"/>
              <a:pathLst>
                <a:path w="2981" h="3998" extrusionOk="0">
                  <a:moveTo>
                    <a:pt x="1" y="1"/>
                  </a:moveTo>
                  <a:lnTo>
                    <a:pt x="1" y="3997"/>
                  </a:lnTo>
                  <a:lnTo>
                    <a:pt x="2980" y="3997"/>
                  </a:lnTo>
                  <a:lnTo>
                    <a:pt x="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3" name="Google Shape;203;p22"/>
          <p:cNvSpPr txBox="1">
            <a:spLocks noGrp="1"/>
          </p:cNvSpPr>
          <p:nvPr>
            <p:ph type="title"/>
          </p:nvPr>
        </p:nvSpPr>
        <p:spPr>
          <a:xfrm>
            <a:off x="960000" y="7192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algn="ctr" rtl="0">
              <a:spcBef>
                <a:spcPts val="0"/>
              </a:spcBef>
              <a:spcAft>
                <a:spcPts val="0"/>
              </a:spcAft>
              <a:buSzPts val="2700"/>
              <a:buNone/>
              <a:defRPr/>
            </a:lvl2pPr>
            <a:lvl3pPr lvl="2" algn="ctr" rtl="0">
              <a:spcBef>
                <a:spcPts val="0"/>
              </a:spcBef>
              <a:spcAft>
                <a:spcPts val="0"/>
              </a:spcAft>
              <a:buSzPts val="2700"/>
              <a:buNone/>
              <a:defRPr/>
            </a:lvl3pPr>
            <a:lvl4pPr lvl="3" algn="ctr" rtl="0">
              <a:spcBef>
                <a:spcPts val="0"/>
              </a:spcBef>
              <a:spcAft>
                <a:spcPts val="0"/>
              </a:spcAft>
              <a:buSzPts val="2700"/>
              <a:buNone/>
              <a:defRPr/>
            </a:lvl4pPr>
            <a:lvl5pPr lvl="4" algn="ctr" rtl="0">
              <a:spcBef>
                <a:spcPts val="0"/>
              </a:spcBef>
              <a:spcAft>
                <a:spcPts val="0"/>
              </a:spcAft>
              <a:buSzPts val="2700"/>
              <a:buNone/>
              <a:defRPr/>
            </a:lvl5pPr>
            <a:lvl6pPr lvl="5" algn="ctr" rtl="0">
              <a:spcBef>
                <a:spcPts val="0"/>
              </a:spcBef>
              <a:spcAft>
                <a:spcPts val="0"/>
              </a:spcAft>
              <a:buSzPts val="2700"/>
              <a:buNone/>
              <a:defRPr/>
            </a:lvl6pPr>
            <a:lvl7pPr lvl="6" algn="ctr" rtl="0">
              <a:spcBef>
                <a:spcPts val="0"/>
              </a:spcBef>
              <a:spcAft>
                <a:spcPts val="0"/>
              </a:spcAft>
              <a:buSzPts val="2700"/>
              <a:buNone/>
              <a:defRPr/>
            </a:lvl7pPr>
            <a:lvl8pPr lvl="7" algn="ctr" rtl="0">
              <a:spcBef>
                <a:spcPts val="0"/>
              </a:spcBef>
              <a:spcAft>
                <a:spcPts val="0"/>
              </a:spcAft>
              <a:buSzPts val="2700"/>
              <a:buNone/>
              <a:defRPr/>
            </a:lvl8pPr>
            <a:lvl9pPr lvl="8" algn="ctr" rtl="0">
              <a:spcBef>
                <a:spcPts val="0"/>
              </a:spcBef>
              <a:spcAft>
                <a:spcPts val="0"/>
              </a:spcAft>
              <a:buSzPts val="2700"/>
              <a:buNone/>
              <a:defRPr/>
            </a:lvl9pPr>
          </a:lstStyle>
          <a:p>
            <a:r>
              <a:rPr lang="en-US"/>
              <a:t>Click to edit Master title style</a:t>
            </a:r>
            <a:endParaRPr/>
          </a:p>
        </p:txBody>
      </p:sp>
      <p:sp>
        <p:nvSpPr>
          <p:cNvPr id="204" name="Google Shape;204;p22"/>
          <p:cNvSpPr/>
          <p:nvPr/>
        </p:nvSpPr>
        <p:spPr>
          <a:xfrm>
            <a:off x="78617" y="4052934"/>
            <a:ext cx="881376" cy="2819465"/>
          </a:xfrm>
          <a:custGeom>
            <a:avLst/>
            <a:gdLst/>
            <a:ahLst/>
            <a:cxnLst/>
            <a:rect l="l" t="t" r="r" b="b"/>
            <a:pathLst>
              <a:path w="6139" h="19641" extrusionOk="0">
                <a:moveTo>
                  <a:pt x="1821" y="4038"/>
                </a:moveTo>
                <a:lnTo>
                  <a:pt x="1821" y="4038"/>
                </a:lnTo>
                <a:cubicBezTo>
                  <a:pt x="1794" y="4055"/>
                  <a:pt x="1776" y="4082"/>
                  <a:pt x="1767" y="4109"/>
                </a:cubicBezTo>
                <a:cubicBezTo>
                  <a:pt x="1723" y="4216"/>
                  <a:pt x="1785" y="4377"/>
                  <a:pt x="1928" y="4537"/>
                </a:cubicBezTo>
                <a:cubicBezTo>
                  <a:pt x="1856" y="4644"/>
                  <a:pt x="1821" y="4769"/>
                  <a:pt x="1812" y="4894"/>
                </a:cubicBezTo>
                <a:lnTo>
                  <a:pt x="1749" y="4858"/>
                </a:lnTo>
                <a:lnTo>
                  <a:pt x="1580" y="5126"/>
                </a:lnTo>
                <a:lnTo>
                  <a:pt x="1473" y="4127"/>
                </a:lnTo>
                <a:lnTo>
                  <a:pt x="1464" y="4127"/>
                </a:lnTo>
                <a:lnTo>
                  <a:pt x="1464" y="4118"/>
                </a:lnTo>
                <a:lnTo>
                  <a:pt x="1491" y="4118"/>
                </a:lnTo>
                <a:cubicBezTo>
                  <a:pt x="1598" y="4118"/>
                  <a:pt x="1714" y="4082"/>
                  <a:pt x="1821" y="4038"/>
                </a:cubicBezTo>
                <a:close/>
                <a:moveTo>
                  <a:pt x="3159" y="6607"/>
                </a:moveTo>
                <a:lnTo>
                  <a:pt x="3159" y="7276"/>
                </a:lnTo>
                <a:lnTo>
                  <a:pt x="2945" y="6990"/>
                </a:lnTo>
                <a:cubicBezTo>
                  <a:pt x="2945" y="6982"/>
                  <a:pt x="2945" y="6964"/>
                  <a:pt x="2945" y="6946"/>
                </a:cubicBezTo>
                <a:cubicBezTo>
                  <a:pt x="2972" y="6910"/>
                  <a:pt x="2998" y="6883"/>
                  <a:pt x="3025" y="6848"/>
                </a:cubicBezTo>
                <a:cubicBezTo>
                  <a:pt x="3088" y="6759"/>
                  <a:pt x="3132" y="6678"/>
                  <a:pt x="3159" y="6607"/>
                </a:cubicBezTo>
                <a:close/>
                <a:moveTo>
                  <a:pt x="4408" y="7133"/>
                </a:moveTo>
                <a:lnTo>
                  <a:pt x="4381" y="7356"/>
                </a:lnTo>
                <a:lnTo>
                  <a:pt x="4292" y="7213"/>
                </a:lnTo>
                <a:cubicBezTo>
                  <a:pt x="4328" y="7187"/>
                  <a:pt x="4372" y="7160"/>
                  <a:pt x="4408" y="7133"/>
                </a:cubicBezTo>
                <a:close/>
                <a:moveTo>
                  <a:pt x="2472" y="4894"/>
                </a:moveTo>
                <a:cubicBezTo>
                  <a:pt x="2561" y="4930"/>
                  <a:pt x="2650" y="4948"/>
                  <a:pt x="2740" y="4948"/>
                </a:cubicBezTo>
                <a:cubicBezTo>
                  <a:pt x="2775" y="4948"/>
                  <a:pt x="2811" y="4939"/>
                  <a:pt x="2847" y="4939"/>
                </a:cubicBezTo>
                <a:lnTo>
                  <a:pt x="3159" y="5340"/>
                </a:lnTo>
                <a:lnTo>
                  <a:pt x="3159" y="6205"/>
                </a:lnTo>
                <a:cubicBezTo>
                  <a:pt x="3141" y="6223"/>
                  <a:pt x="3123" y="6241"/>
                  <a:pt x="3114" y="6259"/>
                </a:cubicBezTo>
                <a:cubicBezTo>
                  <a:pt x="3105" y="6277"/>
                  <a:pt x="3096" y="6304"/>
                  <a:pt x="3096" y="6330"/>
                </a:cubicBezTo>
                <a:cubicBezTo>
                  <a:pt x="3070" y="6312"/>
                  <a:pt x="3043" y="6304"/>
                  <a:pt x="3007" y="6304"/>
                </a:cubicBezTo>
                <a:cubicBezTo>
                  <a:pt x="3000" y="6303"/>
                  <a:pt x="2993" y="6303"/>
                  <a:pt x="2985" y="6303"/>
                </a:cubicBezTo>
                <a:cubicBezTo>
                  <a:pt x="2887" y="6303"/>
                  <a:pt x="2747" y="6354"/>
                  <a:pt x="2615" y="6428"/>
                </a:cubicBezTo>
                <a:cubicBezTo>
                  <a:pt x="2434" y="6305"/>
                  <a:pt x="2139" y="6167"/>
                  <a:pt x="1941" y="6167"/>
                </a:cubicBezTo>
                <a:cubicBezTo>
                  <a:pt x="1924" y="6167"/>
                  <a:pt x="1908" y="6168"/>
                  <a:pt x="1892" y="6170"/>
                </a:cubicBezTo>
                <a:cubicBezTo>
                  <a:pt x="1839" y="6179"/>
                  <a:pt x="1785" y="6223"/>
                  <a:pt x="1767" y="6277"/>
                </a:cubicBezTo>
                <a:cubicBezTo>
                  <a:pt x="1723" y="6393"/>
                  <a:pt x="1785" y="6553"/>
                  <a:pt x="1937" y="6714"/>
                </a:cubicBezTo>
                <a:cubicBezTo>
                  <a:pt x="1990" y="6776"/>
                  <a:pt x="2053" y="6830"/>
                  <a:pt x="2115" y="6874"/>
                </a:cubicBezTo>
                <a:cubicBezTo>
                  <a:pt x="2062" y="6982"/>
                  <a:pt x="2044" y="7106"/>
                  <a:pt x="2053" y="7222"/>
                </a:cubicBezTo>
                <a:lnTo>
                  <a:pt x="1839" y="7579"/>
                </a:lnTo>
                <a:lnTo>
                  <a:pt x="1669" y="5982"/>
                </a:lnTo>
                <a:lnTo>
                  <a:pt x="1687" y="5965"/>
                </a:lnTo>
                <a:lnTo>
                  <a:pt x="1669" y="5938"/>
                </a:lnTo>
                <a:lnTo>
                  <a:pt x="1607" y="5367"/>
                </a:lnTo>
                <a:lnTo>
                  <a:pt x="1821" y="5010"/>
                </a:lnTo>
                <a:cubicBezTo>
                  <a:pt x="1830" y="5019"/>
                  <a:pt x="1830" y="5028"/>
                  <a:pt x="1830" y="5046"/>
                </a:cubicBezTo>
                <a:lnTo>
                  <a:pt x="1839" y="5064"/>
                </a:lnTo>
                <a:lnTo>
                  <a:pt x="1856" y="5072"/>
                </a:lnTo>
                <a:cubicBezTo>
                  <a:pt x="1892" y="5072"/>
                  <a:pt x="1928" y="5081"/>
                  <a:pt x="1964" y="5081"/>
                </a:cubicBezTo>
                <a:cubicBezTo>
                  <a:pt x="2133" y="5081"/>
                  <a:pt x="2311" y="5001"/>
                  <a:pt x="2472" y="4894"/>
                </a:cubicBezTo>
                <a:close/>
                <a:moveTo>
                  <a:pt x="3302" y="6785"/>
                </a:moveTo>
                <a:cubicBezTo>
                  <a:pt x="3382" y="6883"/>
                  <a:pt x="3480" y="6964"/>
                  <a:pt x="3587" y="7035"/>
                </a:cubicBezTo>
                <a:cubicBezTo>
                  <a:pt x="3560" y="7106"/>
                  <a:pt x="3543" y="7187"/>
                  <a:pt x="3534" y="7267"/>
                </a:cubicBezTo>
                <a:lnTo>
                  <a:pt x="3302" y="7579"/>
                </a:lnTo>
                <a:lnTo>
                  <a:pt x="3302" y="6785"/>
                </a:lnTo>
                <a:close/>
                <a:moveTo>
                  <a:pt x="4167" y="7285"/>
                </a:moveTo>
                <a:lnTo>
                  <a:pt x="4354" y="7597"/>
                </a:lnTo>
                <a:lnTo>
                  <a:pt x="4238" y="8703"/>
                </a:lnTo>
                <a:cubicBezTo>
                  <a:pt x="4122" y="8748"/>
                  <a:pt x="4006" y="8810"/>
                  <a:pt x="3908" y="8873"/>
                </a:cubicBezTo>
                <a:cubicBezTo>
                  <a:pt x="3890" y="8846"/>
                  <a:pt x="3873" y="8819"/>
                  <a:pt x="3855" y="8793"/>
                </a:cubicBezTo>
                <a:cubicBezTo>
                  <a:pt x="3783" y="8703"/>
                  <a:pt x="3534" y="8507"/>
                  <a:pt x="3302" y="8409"/>
                </a:cubicBezTo>
                <a:lnTo>
                  <a:pt x="3302" y="8186"/>
                </a:lnTo>
                <a:cubicBezTo>
                  <a:pt x="3346" y="8088"/>
                  <a:pt x="3346" y="7999"/>
                  <a:pt x="3311" y="7927"/>
                </a:cubicBezTo>
                <a:cubicBezTo>
                  <a:pt x="3311" y="7927"/>
                  <a:pt x="3311" y="7918"/>
                  <a:pt x="3302" y="7909"/>
                </a:cubicBezTo>
                <a:lnTo>
                  <a:pt x="3302" y="7820"/>
                </a:lnTo>
                <a:lnTo>
                  <a:pt x="3623" y="7401"/>
                </a:lnTo>
                <a:cubicBezTo>
                  <a:pt x="3659" y="7401"/>
                  <a:pt x="3694" y="7410"/>
                  <a:pt x="3730" y="7410"/>
                </a:cubicBezTo>
                <a:cubicBezTo>
                  <a:pt x="3873" y="7410"/>
                  <a:pt x="4024" y="7356"/>
                  <a:pt x="4167" y="7285"/>
                </a:cubicBezTo>
                <a:close/>
                <a:moveTo>
                  <a:pt x="2847" y="7106"/>
                </a:moveTo>
                <a:lnTo>
                  <a:pt x="3159" y="7517"/>
                </a:lnTo>
                <a:lnTo>
                  <a:pt x="3159" y="7838"/>
                </a:lnTo>
                <a:cubicBezTo>
                  <a:pt x="2900" y="7838"/>
                  <a:pt x="2445" y="8168"/>
                  <a:pt x="2347" y="8293"/>
                </a:cubicBezTo>
                <a:cubicBezTo>
                  <a:pt x="2249" y="8427"/>
                  <a:pt x="2195" y="8596"/>
                  <a:pt x="2213" y="8757"/>
                </a:cubicBezTo>
                <a:lnTo>
                  <a:pt x="1999" y="9114"/>
                </a:lnTo>
                <a:lnTo>
                  <a:pt x="1892" y="8150"/>
                </a:lnTo>
                <a:lnTo>
                  <a:pt x="1910" y="8132"/>
                </a:lnTo>
                <a:lnTo>
                  <a:pt x="1892" y="8106"/>
                </a:lnTo>
                <a:lnTo>
                  <a:pt x="1856" y="7793"/>
                </a:lnTo>
                <a:lnTo>
                  <a:pt x="1865" y="7802"/>
                </a:lnTo>
                <a:lnTo>
                  <a:pt x="2160" y="7329"/>
                </a:lnTo>
                <a:lnTo>
                  <a:pt x="2195" y="7329"/>
                </a:lnTo>
                <a:cubicBezTo>
                  <a:pt x="2383" y="7329"/>
                  <a:pt x="2588" y="7240"/>
                  <a:pt x="2758" y="7115"/>
                </a:cubicBezTo>
                <a:cubicBezTo>
                  <a:pt x="2784" y="7115"/>
                  <a:pt x="2811" y="7115"/>
                  <a:pt x="2847" y="7106"/>
                </a:cubicBezTo>
                <a:close/>
                <a:moveTo>
                  <a:pt x="4158" y="9471"/>
                </a:moveTo>
                <a:lnTo>
                  <a:pt x="4158" y="9533"/>
                </a:lnTo>
                <a:lnTo>
                  <a:pt x="4131" y="9488"/>
                </a:lnTo>
                <a:cubicBezTo>
                  <a:pt x="4140" y="9479"/>
                  <a:pt x="4149" y="9479"/>
                  <a:pt x="4158" y="9471"/>
                </a:cubicBezTo>
                <a:close/>
                <a:moveTo>
                  <a:pt x="3302" y="9167"/>
                </a:moveTo>
                <a:cubicBezTo>
                  <a:pt x="3382" y="9221"/>
                  <a:pt x="3471" y="9274"/>
                  <a:pt x="3560" y="9310"/>
                </a:cubicBezTo>
                <a:cubicBezTo>
                  <a:pt x="3543" y="9355"/>
                  <a:pt x="3534" y="9399"/>
                  <a:pt x="3534" y="9453"/>
                </a:cubicBezTo>
                <a:lnTo>
                  <a:pt x="3302" y="9756"/>
                </a:lnTo>
                <a:lnTo>
                  <a:pt x="3302" y="9167"/>
                </a:lnTo>
                <a:close/>
                <a:moveTo>
                  <a:pt x="2891" y="8668"/>
                </a:moveTo>
                <a:cubicBezTo>
                  <a:pt x="2918" y="8739"/>
                  <a:pt x="2963" y="8810"/>
                  <a:pt x="3016" y="8882"/>
                </a:cubicBezTo>
                <a:cubicBezTo>
                  <a:pt x="3052" y="8935"/>
                  <a:pt x="3105" y="8989"/>
                  <a:pt x="3159" y="9042"/>
                </a:cubicBezTo>
                <a:lnTo>
                  <a:pt x="3159" y="10532"/>
                </a:lnTo>
                <a:lnTo>
                  <a:pt x="2945" y="10256"/>
                </a:lnTo>
                <a:cubicBezTo>
                  <a:pt x="2945" y="10086"/>
                  <a:pt x="2882" y="9925"/>
                  <a:pt x="2766" y="9801"/>
                </a:cubicBezTo>
                <a:cubicBezTo>
                  <a:pt x="2668" y="9702"/>
                  <a:pt x="2294" y="9479"/>
                  <a:pt x="2026" y="9435"/>
                </a:cubicBezTo>
                <a:lnTo>
                  <a:pt x="2017" y="9337"/>
                </a:lnTo>
                <a:lnTo>
                  <a:pt x="2026" y="9337"/>
                </a:lnTo>
                <a:lnTo>
                  <a:pt x="2320" y="8864"/>
                </a:lnTo>
                <a:lnTo>
                  <a:pt x="2356" y="8864"/>
                </a:lnTo>
                <a:cubicBezTo>
                  <a:pt x="2543" y="8864"/>
                  <a:pt x="2731" y="8784"/>
                  <a:pt x="2891" y="8668"/>
                </a:cubicBezTo>
                <a:close/>
                <a:moveTo>
                  <a:pt x="3989" y="9542"/>
                </a:moveTo>
                <a:lnTo>
                  <a:pt x="4131" y="9774"/>
                </a:lnTo>
                <a:lnTo>
                  <a:pt x="3935" y="11692"/>
                </a:lnTo>
                <a:lnTo>
                  <a:pt x="3766" y="11424"/>
                </a:lnTo>
                <a:cubicBezTo>
                  <a:pt x="3783" y="11255"/>
                  <a:pt x="3730" y="11094"/>
                  <a:pt x="3632" y="10960"/>
                </a:cubicBezTo>
                <a:cubicBezTo>
                  <a:pt x="3587" y="10889"/>
                  <a:pt x="3453" y="10782"/>
                  <a:pt x="3302" y="10684"/>
                </a:cubicBezTo>
                <a:lnTo>
                  <a:pt x="3302" y="9997"/>
                </a:lnTo>
                <a:lnTo>
                  <a:pt x="3623" y="9578"/>
                </a:lnTo>
                <a:cubicBezTo>
                  <a:pt x="3659" y="9586"/>
                  <a:pt x="3694" y="9586"/>
                  <a:pt x="3730" y="9586"/>
                </a:cubicBezTo>
                <a:cubicBezTo>
                  <a:pt x="3819" y="9586"/>
                  <a:pt x="3899" y="9569"/>
                  <a:pt x="3989" y="9542"/>
                </a:cubicBezTo>
                <a:close/>
                <a:moveTo>
                  <a:pt x="2106" y="10131"/>
                </a:moveTo>
                <a:lnTo>
                  <a:pt x="2106" y="10131"/>
                </a:lnTo>
                <a:cubicBezTo>
                  <a:pt x="2285" y="10273"/>
                  <a:pt x="2526" y="10380"/>
                  <a:pt x="2740" y="10380"/>
                </a:cubicBezTo>
                <a:cubicBezTo>
                  <a:pt x="2775" y="10380"/>
                  <a:pt x="2811" y="10372"/>
                  <a:pt x="2847" y="10372"/>
                </a:cubicBezTo>
                <a:lnTo>
                  <a:pt x="2963" y="10523"/>
                </a:lnTo>
                <a:cubicBezTo>
                  <a:pt x="2924" y="10510"/>
                  <a:pt x="2884" y="10502"/>
                  <a:pt x="2849" y="10502"/>
                </a:cubicBezTo>
                <a:cubicBezTo>
                  <a:pt x="2836" y="10502"/>
                  <a:pt x="2823" y="10503"/>
                  <a:pt x="2811" y="10505"/>
                </a:cubicBezTo>
                <a:cubicBezTo>
                  <a:pt x="2749" y="10505"/>
                  <a:pt x="2695" y="10532"/>
                  <a:pt x="2668" y="10586"/>
                </a:cubicBezTo>
                <a:cubicBezTo>
                  <a:pt x="2615" y="10693"/>
                  <a:pt x="2659" y="10862"/>
                  <a:pt x="2793" y="11041"/>
                </a:cubicBezTo>
                <a:cubicBezTo>
                  <a:pt x="2882" y="11165"/>
                  <a:pt x="3016" y="11290"/>
                  <a:pt x="3159" y="11380"/>
                </a:cubicBezTo>
                <a:lnTo>
                  <a:pt x="3159" y="11460"/>
                </a:lnTo>
                <a:cubicBezTo>
                  <a:pt x="2963" y="11567"/>
                  <a:pt x="2775" y="11719"/>
                  <a:pt x="2713" y="11799"/>
                </a:cubicBezTo>
                <a:cubicBezTo>
                  <a:pt x="2704" y="11808"/>
                  <a:pt x="2695" y="11817"/>
                  <a:pt x="2686" y="11835"/>
                </a:cubicBezTo>
                <a:lnTo>
                  <a:pt x="2668" y="11835"/>
                </a:lnTo>
                <a:cubicBezTo>
                  <a:pt x="2606" y="11835"/>
                  <a:pt x="2552" y="11870"/>
                  <a:pt x="2526" y="11915"/>
                </a:cubicBezTo>
                <a:cubicBezTo>
                  <a:pt x="2481" y="12004"/>
                  <a:pt x="2508" y="12120"/>
                  <a:pt x="2579" y="12254"/>
                </a:cubicBezTo>
                <a:lnTo>
                  <a:pt x="2499" y="12397"/>
                </a:lnTo>
                <a:cubicBezTo>
                  <a:pt x="2445" y="12370"/>
                  <a:pt x="2383" y="12343"/>
                  <a:pt x="2329" y="12316"/>
                </a:cubicBezTo>
                <a:lnTo>
                  <a:pt x="2258" y="11638"/>
                </a:lnTo>
                <a:lnTo>
                  <a:pt x="2276" y="11620"/>
                </a:lnTo>
                <a:lnTo>
                  <a:pt x="2258" y="11603"/>
                </a:lnTo>
                <a:lnTo>
                  <a:pt x="2124" y="10309"/>
                </a:lnTo>
                <a:lnTo>
                  <a:pt x="2142" y="10291"/>
                </a:lnTo>
                <a:lnTo>
                  <a:pt x="2115" y="10264"/>
                </a:lnTo>
                <a:lnTo>
                  <a:pt x="2106" y="10131"/>
                </a:lnTo>
                <a:close/>
                <a:moveTo>
                  <a:pt x="3694" y="11594"/>
                </a:moveTo>
                <a:lnTo>
                  <a:pt x="3908" y="11933"/>
                </a:lnTo>
                <a:lnTo>
                  <a:pt x="3792" y="13021"/>
                </a:lnTo>
                <a:lnTo>
                  <a:pt x="3623" y="12753"/>
                </a:lnTo>
                <a:cubicBezTo>
                  <a:pt x="3641" y="12584"/>
                  <a:pt x="3596" y="12423"/>
                  <a:pt x="3489" y="12290"/>
                </a:cubicBezTo>
                <a:cubicBezTo>
                  <a:pt x="3462" y="12245"/>
                  <a:pt x="3400" y="12182"/>
                  <a:pt x="3320" y="12120"/>
                </a:cubicBezTo>
                <a:cubicBezTo>
                  <a:pt x="3409" y="12049"/>
                  <a:pt x="3489" y="11968"/>
                  <a:pt x="3551" y="11879"/>
                </a:cubicBezTo>
                <a:cubicBezTo>
                  <a:pt x="3632" y="11772"/>
                  <a:pt x="3676" y="11674"/>
                  <a:pt x="3694" y="11594"/>
                </a:cubicBezTo>
                <a:close/>
                <a:moveTo>
                  <a:pt x="2668" y="12388"/>
                </a:moveTo>
                <a:cubicBezTo>
                  <a:pt x="2793" y="12548"/>
                  <a:pt x="2963" y="12691"/>
                  <a:pt x="3159" y="12780"/>
                </a:cubicBezTo>
                <a:lnTo>
                  <a:pt x="3159" y="13315"/>
                </a:lnTo>
                <a:lnTo>
                  <a:pt x="2945" y="13030"/>
                </a:lnTo>
                <a:cubicBezTo>
                  <a:pt x="2945" y="12869"/>
                  <a:pt x="2882" y="12709"/>
                  <a:pt x="2766" y="12584"/>
                </a:cubicBezTo>
                <a:cubicBezTo>
                  <a:pt x="2731" y="12557"/>
                  <a:pt x="2686" y="12513"/>
                  <a:pt x="2624" y="12468"/>
                </a:cubicBezTo>
                <a:lnTo>
                  <a:pt x="2668" y="12388"/>
                </a:lnTo>
                <a:close/>
                <a:moveTo>
                  <a:pt x="2410" y="13084"/>
                </a:moveTo>
                <a:lnTo>
                  <a:pt x="2410" y="13084"/>
                </a:lnTo>
                <a:cubicBezTo>
                  <a:pt x="2517" y="13128"/>
                  <a:pt x="2633" y="13155"/>
                  <a:pt x="2740" y="13155"/>
                </a:cubicBezTo>
                <a:cubicBezTo>
                  <a:pt x="2775" y="13155"/>
                  <a:pt x="2811" y="13155"/>
                  <a:pt x="2847" y="13146"/>
                </a:cubicBezTo>
                <a:lnTo>
                  <a:pt x="3159" y="13556"/>
                </a:lnTo>
                <a:lnTo>
                  <a:pt x="3159" y="14065"/>
                </a:lnTo>
                <a:cubicBezTo>
                  <a:pt x="2976" y="13925"/>
                  <a:pt x="2682" y="13743"/>
                  <a:pt x="2494" y="13743"/>
                </a:cubicBezTo>
                <a:cubicBezTo>
                  <a:pt x="2490" y="13743"/>
                  <a:pt x="2485" y="13743"/>
                  <a:pt x="2481" y="13744"/>
                </a:cubicBezTo>
                <a:lnTo>
                  <a:pt x="2463" y="13547"/>
                </a:lnTo>
                <a:lnTo>
                  <a:pt x="2481" y="13530"/>
                </a:lnTo>
                <a:lnTo>
                  <a:pt x="2454" y="13512"/>
                </a:lnTo>
                <a:lnTo>
                  <a:pt x="2410" y="13084"/>
                </a:lnTo>
                <a:close/>
                <a:moveTo>
                  <a:pt x="3302" y="12834"/>
                </a:moveTo>
                <a:cubicBezTo>
                  <a:pt x="3364" y="12852"/>
                  <a:pt x="3427" y="12860"/>
                  <a:pt x="3489" y="12860"/>
                </a:cubicBezTo>
                <a:cubicBezTo>
                  <a:pt x="3498" y="12860"/>
                  <a:pt x="3507" y="12860"/>
                  <a:pt x="3516" y="12852"/>
                </a:cubicBezTo>
                <a:lnTo>
                  <a:pt x="3766" y="13262"/>
                </a:lnTo>
                <a:lnTo>
                  <a:pt x="3757" y="13405"/>
                </a:lnTo>
                <a:cubicBezTo>
                  <a:pt x="3739" y="13414"/>
                  <a:pt x="3730" y="13423"/>
                  <a:pt x="3721" y="13431"/>
                </a:cubicBezTo>
                <a:cubicBezTo>
                  <a:pt x="3605" y="13556"/>
                  <a:pt x="3543" y="13708"/>
                  <a:pt x="3534" y="13869"/>
                </a:cubicBezTo>
                <a:lnTo>
                  <a:pt x="3302" y="14172"/>
                </a:lnTo>
                <a:lnTo>
                  <a:pt x="3302" y="12834"/>
                </a:lnTo>
                <a:close/>
                <a:moveTo>
                  <a:pt x="4105" y="13922"/>
                </a:moveTo>
                <a:cubicBezTo>
                  <a:pt x="4105" y="13922"/>
                  <a:pt x="4105" y="13931"/>
                  <a:pt x="4105" y="13940"/>
                </a:cubicBezTo>
                <a:lnTo>
                  <a:pt x="3810" y="14243"/>
                </a:lnTo>
                <a:lnTo>
                  <a:pt x="3837" y="13993"/>
                </a:lnTo>
                <a:cubicBezTo>
                  <a:pt x="3926" y="13985"/>
                  <a:pt x="4015" y="13958"/>
                  <a:pt x="4105" y="13922"/>
                </a:cubicBezTo>
                <a:close/>
                <a:moveTo>
                  <a:pt x="3623" y="13993"/>
                </a:moveTo>
                <a:cubicBezTo>
                  <a:pt x="3650" y="14002"/>
                  <a:pt x="3667" y="14002"/>
                  <a:pt x="3694" y="14002"/>
                </a:cubicBezTo>
                <a:lnTo>
                  <a:pt x="3596" y="14930"/>
                </a:lnTo>
                <a:lnTo>
                  <a:pt x="3427" y="14663"/>
                </a:lnTo>
                <a:cubicBezTo>
                  <a:pt x="3435" y="14547"/>
                  <a:pt x="3418" y="14431"/>
                  <a:pt x="3373" y="14324"/>
                </a:cubicBezTo>
                <a:lnTo>
                  <a:pt x="3623" y="13993"/>
                </a:lnTo>
                <a:close/>
                <a:moveTo>
                  <a:pt x="2552" y="14395"/>
                </a:moveTo>
                <a:lnTo>
                  <a:pt x="2552" y="14395"/>
                </a:lnTo>
                <a:cubicBezTo>
                  <a:pt x="2713" y="14573"/>
                  <a:pt x="2936" y="14716"/>
                  <a:pt x="3159" y="14761"/>
                </a:cubicBezTo>
                <a:lnTo>
                  <a:pt x="3159" y="15617"/>
                </a:lnTo>
                <a:lnTo>
                  <a:pt x="2677" y="15617"/>
                </a:lnTo>
                <a:lnTo>
                  <a:pt x="2597" y="14877"/>
                </a:lnTo>
                <a:lnTo>
                  <a:pt x="2615" y="14868"/>
                </a:lnTo>
                <a:lnTo>
                  <a:pt x="2597" y="14841"/>
                </a:lnTo>
                <a:lnTo>
                  <a:pt x="2552" y="14395"/>
                </a:lnTo>
                <a:close/>
                <a:moveTo>
                  <a:pt x="3320" y="14770"/>
                </a:moveTo>
                <a:lnTo>
                  <a:pt x="3569" y="15171"/>
                </a:lnTo>
                <a:lnTo>
                  <a:pt x="3525" y="15617"/>
                </a:lnTo>
                <a:lnTo>
                  <a:pt x="3302" y="15617"/>
                </a:lnTo>
                <a:lnTo>
                  <a:pt x="3302" y="14770"/>
                </a:lnTo>
                <a:close/>
                <a:moveTo>
                  <a:pt x="2625" y="0"/>
                </a:moveTo>
                <a:cubicBezTo>
                  <a:pt x="2609" y="0"/>
                  <a:pt x="2594" y="2"/>
                  <a:pt x="2579" y="5"/>
                </a:cubicBezTo>
                <a:cubicBezTo>
                  <a:pt x="2526" y="23"/>
                  <a:pt x="2481" y="68"/>
                  <a:pt x="2463" y="130"/>
                </a:cubicBezTo>
                <a:cubicBezTo>
                  <a:pt x="2392" y="371"/>
                  <a:pt x="2624" y="906"/>
                  <a:pt x="2740" y="1031"/>
                </a:cubicBezTo>
                <a:cubicBezTo>
                  <a:pt x="2847" y="1156"/>
                  <a:pt x="2998" y="1236"/>
                  <a:pt x="3159" y="1254"/>
                </a:cubicBezTo>
                <a:lnTo>
                  <a:pt x="3159" y="2922"/>
                </a:lnTo>
                <a:lnTo>
                  <a:pt x="2945" y="2646"/>
                </a:lnTo>
                <a:cubicBezTo>
                  <a:pt x="2945" y="2476"/>
                  <a:pt x="2882" y="2307"/>
                  <a:pt x="2766" y="2191"/>
                </a:cubicBezTo>
                <a:cubicBezTo>
                  <a:pt x="2660" y="2076"/>
                  <a:pt x="2223" y="1819"/>
                  <a:pt x="1958" y="1819"/>
                </a:cubicBezTo>
                <a:cubicBezTo>
                  <a:pt x="1935" y="1819"/>
                  <a:pt x="1913" y="1821"/>
                  <a:pt x="1892" y="1825"/>
                </a:cubicBezTo>
                <a:cubicBezTo>
                  <a:pt x="1839" y="1825"/>
                  <a:pt x="1785" y="1870"/>
                  <a:pt x="1767" y="1923"/>
                </a:cubicBezTo>
                <a:cubicBezTo>
                  <a:pt x="1723" y="2039"/>
                  <a:pt x="1785" y="2200"/>
                  <a:pt x="1937" y="2360"/>
                </a:cubicBezTo>
                <a:cubicBezTo>
                  <a:pt x="2133" y="2583"/>
                  <a:pt x="2445" y="2762"/>
                  <a:pt x="2740" y="2762"/>
                </a:cubicBezTo>
                <a:cubicBezTo>
                  <a:pt x="2775" y="2762"/>
                  <a:pt x="2811" y="2762"/>
                  <a:pt x="2847" y="2753"/>
                </a:cubicBezTo>
                <a:lnTo>
                  <a:pt x="3159" y="3163"/>
                </a:lnTo>
                <a:lnTo>
                  <a:pt x="3159" y="5099"/>
                </a:lnTo>
                <a:lnTo>
                  <a:pt x="2945" y="4823"/>
                </a:lnTo>
                <a:cubicBezTo>
                  <a:pt x="2945" y="4707"/>
                  <a:pt x="2909" y="4591"/>
                  <a:pt x="2856" y="4493"/>
                </a:cubicBezTo>
                <a:cubicBezTo>
                  <a:pt x="2936" y="4350"/>
                  <a:pt x="2963" y="4225"/>
                  <a:pt x="2918" y="4136"/>
                </a:cubicBezTo>
                <a:cubicBezTo>
                  <a:pt x="2891" y="4082"/>
                  <a:pt x="2838" y="4055"/>
                  <a:pt x="2775" y="4047"/>
                </a:cubicBezTo>
                <a:cubicBezTo>
                  <a:pt x="2677" y="4047"/>
                  <a:pt x="2552" y="4082"/>
                  <a:pt x="2427" y="4154"/>
                </a:cubicBezTo>
                <a:cubicBezTo>
                  <a:pt x="2268" y="4066"/>
                  <a:pt x="2079" y="3999"/>
                  <a:pt x="1939" y="3999"/>
                </a:cubicBezTo>
                <a:cubicBezTo>
                  <a:pt x="1923" y="3999"/>
                  <a:pt x="1907" y="4000"/>
                  <a:pt x="1892" y="4002"/>
                </a:cubicBezTo>
                <a:cubicBezTo>
                  <a:pt x="1892" y="4011"/>
                  <a:pt x="1883" y="4011"/>
                  <a:pt x="1874" y="4011"/>
                </a:cubicBezTo>
                <a:cubicBezTo>
                  <a:pt x="2053" y="3922"/>
                  <a:pt x="2213" y="3779"/>
                  <a:pt x="2320" y="3627"/>
                </a:cubicBezTo>
                <a:cubicBezTo>
                  <a:pt x="2454" y="3449"/>
                  <a:pt x="2499" y="3279"/>
                  <a:pt x="2445" y="3172"/>
                </a:cubicBezTo>
                <a:cubicBezTo>
                  <a:pt x="2419" y="3128"/>
                  <a:pt x="2365" y="3092"/>
                  <a:pt x="2303" y="3092"/>
                </a:cubicBezTo>
                <a:cubicBezTo>
                  <a:pt x="2293" y="3091"/>
                  <a:pt x="2284" y="3091"/>
                  <a:pt x="2274" y="3091"/>
                </a:cubicBezTo>
                <a:cubicBezTo>
                  <a:pt x="2018" y="3091"/>
                  <a:pt x="1576" y="3418"/>
                  <a:pt x="1482" y="3547"/>
                </a:cubicBezTo>
                <a:cubicBezTo>
                  <a:pt x="1464" y="3574"/>
                  <a:pt x="1446" y="3600"/>
                  <a:pt x="1428" y="3627"/>
                </a:cubicBezTo>
                <a:cubicBezTo>
                  <a:pt x="1357" y="3431"/>
                  <a:pt x="1232" y="3253"/>
                  <a:pt x="1089" y="3128"/>
                </a:cubicBezTo>
                <a:cubicBezTo>
                  <a:pt x="956" y="3008"/>
                  <a:pt x="828" y="2944"/>
                  <a:pt x="727" y="2944"/>
                </a:cubicBezTo>
                <a:cubicBezTo>
                  <a:pt x="700" y="2944"/>
                  <a:pt x="675" y="2949"/>
                  <a:pt x="652" y="2958"/>
                </a:cubicBezTo>
                <a:cubicBezTo>
                  <a:pt x="599" y="2976"/>
                  <a:pt x="554" y="3030"/>
                  <a:pt x="545" y="3083"/>
                </a:cubicBezTo>
                <a:cubicBezTo>
                  <a:pt x="500" y="3333"/>
                  <a:pt x="795" y="3841"/>
                  <a:pt x="911" y="3948"/>
                </a:cubicBezTo>
                <a:cubicBezTo>
                  <a:pt x="1036" y="4073"/>
                  <a:pt x="1205" y="4136"/>
                  <a:pt x="1375" y="4136"/>
                </a:cubicBezTo>
                <a:lnTo>
                  <a:pt x="1330" y="4145"/>
                </a:lnTo>
                <a:lnTo>
                  <a:pt x="1455" y="5331"/>
                </a:lnTo>
                <a:lnTo>
                  <a:pt x="1330" y="5536"/>
                </a:lnTo>
                <a:lnTo>
                  <a:pt x="1455" y="5617"/>
                </a:lnTo>
                <a:lnTo>
                  <a:pt x="1482" y="5572"/>
                </a:lnTo>
                <a:lnTo>
                  <a:pt x="1500" y="5768"/>
                </a:lnTo>
                <a:lnTo>
                  <a:pt x="1286" y="5536"/>
                </a:lnTo>
                <a:cubicBezTo>
                  <a:pt x="1268" y="5367"/>
                  <a:pt x="1178" y="5215"/>
                  <a:pt x="1054" y="5108"/>
                </a:cubicBezTo>
                <a:cubicBezTo>
                  <a:pt x="944" y="5015"/>
                  <a:pt x="521" y="4819"/>
                  <a:pt x="256" y="4819"/>
                </a:cubicBezTo>
                <a:cubicBezTo>
                  <a:pt x="218" y="4819"/>
                  <a:pt x="183" y="4823"/>
                  <a:pt x="153" y="4832"/>
                </a:cubicBezTo>
                <a:cubicBezTo>
                  <a:pt x="99" y="4849"/>
                  <a:pt x="54" y="4894"/>
                  <a:pt x="37" y="4948"/>
                </a:cubicBezTo>
                <a:cubicBezTo>
                  <a:pt x="1" y="5064"/>
                  <a:pt x="81" y="5215"/>
                  <a:pt x="251" y="5367"/>
                </a:cubicBezTo>
                <a:cubicBezTo>
                  <a:pt x="465" y="5554"/>
                  <a:pt x="732" y="5670"/>
                  <a:pt x="1027" y="5688"/>
                </a:cubicBezTo>
                <a:cubicBezTo>
                  <a:pt x="1080" y="5688"/>
                  <a:pt x="1143" y="5679"/>
                  <a:pt x="1196" y="5661"/>
                </a:cubicBezTo>
                <a:lnTo>
                  <a:pt x="1526" y="6009"/>
                </a:lnTo>
                <a:lnTo>
                  <a:pt x="1723" y="7936"/>
                </a:lnTo>
                <a:lnTo>
                  <a:pt x="1509" y="7704"/>
                </a:lnTo>
                <a:cubicBezTo>
                  <a:pt x="1491" y="7535"/>
                  <a:pt x="1410" y="7383"/>
                  <a:pt x="1277" y="7276"/>
                </a:cubicBezTo>
                <a:cubicBezTo>
                  <a:pt x="1167" y="7182"/>
                  <a:pt x="751" y="6986"/>
                  <a:pt x="487" y="6986"/>
                </a:cubicBezTo>
                <a:cubicBezTo>
                  <a:pt x="449" y="6986"/>
                  <a:pt x="415" y="6990"/>
                  <a:pt x="385" y="6999"/>
                </a:cubicBezTo>
                <a:cubicBezTo>
                  <a:pt x="322" y="7017"/>
                  <a:pt x="277" y="7062"/>
                  <a:pt x="260" y="7115"/>
                </a:cubicBezTo>
                <a:cubicBezTo>
                  <a:pt x="233" y="7231"/>
                  <a:pt x="313" y="7392"/>
                  <a:pt x="474" y="7535"/>
                </a:cubicBezTo>
                <a:cubicBezTo>
                  <a:pt x="688" y="7731"/>
                  <a:pt x="964" y="7838"/>
                  <a:pt x="1250" y="7856"/>
                </a:cubicBezTo>
                <a:cubicBezTo>
                  <a:pt x="1312" y="7856"/>
                  <a:pt x="1366" y="7847"/>
                  <a:pt x="1428" y="7829"/>
                </a:cubicBezTo>
                <a:lnTo>
                  <a:pt x="1749" y="8168"/>
                </a:lnTo>
                <a:lnTo>
                  <a:pt x="1883" y="9435"/>
                </a:lnTo>
                <a:cubicBezTo>
                  <a:pt x="1830" y="9453"/>
                  <a:pt x="1785" y="9488"/>
                  <a:pt x="1767" y="9542"/>
                </a:cubicBezTo>
                <a:cubicBezTo>
                  <a:pt x="1723" y="9649"/>
                  <a:pt x="1785" y="9810"/>
                  <a:pt x="1937" y="9979"/>
                </a:cubicBezTo>
                <a:lnTo>
                  <a:pt x="1955" y="10095"/>
                </a:lnTo>
                <a:lnTo>
                  <a:pt x="1741" y="9863"/>
                </a:lnTo>
                <a:cubicBezTo>
                  <a:pt x="1714" y="9702"/>
                  <a:pt x="1633" y="9551"/>
                  <a:pt x="1509" y="9435"/>
                </a:cubicBezTo>
                <a:cubicBezTo>
                  <a:pt x="1399" y="9341"/>
                  <a:pt x="976" y="9145"/>
                  <a:pt x="711" y="9145"/>
                </a:cubicBezTo>
                <a:cubicBezTo>
                  <a:pt x="673" y="9145"/>
                  <a:pt x="638" y="9149"/>
                  <a:pt x="608" y="9158"/>
                </a:cubicBezTo>
                <a:cubicBezTo>
                  <a:pt x="554" y="9176"/>
                  <a:pt x="500" y="9221"/>
                  <a:pt x="492" y="9274"/>
                </a:cubicBezTo>
                <a:cubicBezTo>
                  <a:pt x="456" y="9390"/>
                  <a:pt x="536" y="9551"/>
                  <a:pt x="706" y="9694"/>
                </a:cubicBezTo>
                <a:cubicBezTo>
                  <a:pt x="920" y="9890"/>
                  <a:pt x="1187" y="9997"/>
                  <a:pt x="1473" y="10015"/>
                </a:cubicBezTo>
                <a:cubicBezTo>
                  <a:pt x="1535" y="10015"/>
                  <a:pt x="1598" y="10006"/>
                  <a:pt x="1651" y="9988"/>
                </a:cubicBezTo>
                <a:lnTo>
                  <a:pt x="1972" y="10327"/>
                </a:lnTo>
                <a:lnTo>
                  <a:pt x="2088" y="11424"/>
                </a:lnTo>
                <a:lnTo>
                  <a:pt x="1865" y="11192"/>
                </a:lnTo>
                <a:cubicBezTo>
                  <a:pt x="1848" y="11023"/>
                  <a:pt x="1767" y="10880"/>
                  <a:pt x="1642" y="10764"/>
                </a:cubicBezTo>
                <a:cubicBezTo>
                  <a:pt x="1533" y="10670"/>
                  <a:pt x="1110" y="10475"/>
                  <a:pt x="845" y="10475"/>
                </a:cubicBezTo>
                <a:cubicBezTo>
                  <a:pt x="806" y="10475"/>
                  <a:pt x="772" y="10479"/>
                  <a:pt x="741" y="10488"/>
                </a:cubicBezTo>
                <a:cubicBezTo>
                  <a:pt x="688" y="10505"/>
                  <a:pt x="634" y="10550"/>
                  <a:pt x="625" y="10603"/>
                </a:cubicBezTo>
                <a:cubicBezTo>
                  <a:pt x="590" y="10719"/>
                  <a:pt x="670" y="10880"/>
                  <a:pt x="839" y="11023"/>
                </a:cubicBezTo>
                <a:cubicBezTo>
                  <a:pt x="1054" y="11219"/>
                  <a:pt x="1330" y="11326"/>
                  <a:pt x="1616" y="11344"/>
                </a:cubicBezTo>
                <a:cubicBezTo>
                  <a:pt x="1669" y="11344"/>
                  <a:pt x="1732" y="11335"/>
                  <a:pt x="1785" y="11317"/>
                </a:cubicBezTo>
                <a:lnTo>
                  <a:pt x="2115" y="11665"/>
                </a:lnTo>
                <a:lnTo>
                  <a:pt x="2178" y="12254"/>
                </a:lnTo>
                <a:cubicBezTo>
                  <a:pt x="2099" y="12228"/>
                  <a:pt x="2026" y="12211"/>
                  <a:pt x="1960" y="12211"/>
                </a:cubicBezTo>
                <a:cubicBezTo>
                  <a:pt x="1936" y="12211"/>
                  <a:pt x="1914" y="12213"/>
                  <a:pt x="1892" y="12218"/>
                </a:cubicBezTo>
                <a:cubicBezTo>
                  <a:pt x="1839" y="12227"/>
                  <a:pt x="1785" y="12263"/>
                  <a:pt x="1767" y="12316"/>
                </a:cubicBezTo>
                <a:cubicBezTo>
                  <a:pt x="1723" y="12432"/>
                  <a:pt x="1785" y="12593"/>
                  <a:pt x="1937" y="12753"/>
                </a:cubicBezTo>
                <a:cubicBezTo>
                  <a:pt x="2026" y="12852"/>
                  <a:pt x="2133" y="12941"/>
                  <a:pt x="2258" y="13012"/>
                </a:cubicBezTo>
                <a:lnTo>
                  <a:pt x="2294" y="13333"/>
                </a:lnTo>
                <a:lnTo>
                  <a:pt x="2294" y="13333"/>
                </a:lnTo>
                <a:lnTo>
                  <a:pt x="2071" y="13101"/>
                </a:lnTo>
                <a:cubicBezTo>
                  <a:pt x="2053" y="12941"/>
                  <a:pt x="1972" y="12789"/>
                  <a:pt x="1848" y="12682"/>
                </a:cubicBezTo>
                <a:cubicBezTo>
                  <a:pt x="1738" y="12588"/>
                  <a:pt x="1315" y="12393"/>
                  <a:pt x="1050" y="12393"/>
                </a:cubicBezTo>
                <a:cubicBezTo>
                  <a:pt x="1012" y="12393"/>
                  <a:pt x="977" y="12397"/>
                  <a:pt x="947" y="12406"/>
                </a:cubicBezTo>
                <a:cubicBezTo>
                  <a:pt x="884" y="12423"/>
                  <a:pt x="839" y="12468"/>
                  <a:pt x="822" y="12521"/>
                </a:cubicBezTo>
                <a:cubicBezTo>
                  <a:pt x="795" y="12637"/>
                  <a:pt x="875" y="12789"/>
                  <a:pt x="1045" y="12941"/>
                </a:cubicBezTo>
                <a:cubicBezTo>
                  <a:pt x="1250" y="13128"/>
                  <a:pt x="1526" y="13244"/>
                  <a:pt x="1812" y="13262"/>
                </a:cubicBezTo>
                <a:cubicBezTo>
                  <a:pt x="1874" y="13262"/>
                  <a:pt x="1937" y="13253"/>
                  <a:pt x="1990" y="13235"/>
                </a:cubicBezTo>
                <a:lnTo>
                  <a:pt x="2311" y="13574"/>
                </a:lnTo>
                <a:lnTo>
                  <a:pt x="2338" y="13815"/>
                </a:lnTo>
                <a:cubicBezTo>
                  <a:pt x="2338" y="13824"/>
                  <a:pt x="2329" y="13824"/>
                  <a:pt x="2329" y="13833"/>
                </a:cubicBezTo>
                <a:cubicBezTo>
                  <a:pt x="2285" y="13913"/>
                  <a:pt x="2303" y="14038"/>
                  <a:pt x="2374" y="14163"/>
                </a:cubicBezTo>
                <a:lnTo>
                  <a:pt x="2427" y="14663"/>
                </a:lnTo>
                <a:lnTo>
                  <a:pt x="2427" y="14663"/>
                </a:lnTo>
                <a:lnTo>
                  <a:pt x="2213" y="14431"/>
                </a:lnTo>
                <a:cubicBezTo>
                  <a:pt x="2187" y="14270"/>
                  <a:pt x="2106" y="14118"/>
                  <a:pt x="1981" y="14011"/>
                </a:cubicBezTo>
                <a:cubicBezTo>
                  <a:pt x="1872" y="13918"/>
                  <a:pt x="1449" y="13722"/>
                  <a:pt x="1184" y="13722"/>
                </a:cubicBezTo>
                <a:cubicBezTo>
                  <a:pt x="1145" y="13722"/>
                  <a:pt x="1111" y="13726"/>
                  <a:pt x="1080" y="13735"/>
                </a:cubicBezTo>
                <a:cubicBezTo>
                  <a:pt x="1027" y="13753"/>
                  <a:pt x="982" y="13797"/>
                  <a:pt x="964" y="13851"/>
                </a:cubicBezTo>
                <a:cubicBezTo>
                  <a:pt x="929" y="13967"/>
                  <a:pt x="1009" y="14118"/>
                  <a:pt x="1178" y="14270"/>
                </a:cubicBezTo>
                <a:cubicBezTo>
                  <a:pt x="1393" y="14457"/>
                  <a:pt x="1660" y="14573"/>
                  <a:pt x="1955" y="14591"/>
                </a:cubicBezTo>
                <a:cubicBezTo>
                  <a:pt x="2008" y="14591"/>
                  <a:pt x="2071" y="14582"/>
                  <a:pt x="2133" y="14564"/>
                </a:cubicBezTo>
                <a:lnTo>
                  <a:pt x="2454" y="14903"/>
                </a:lnTo>
                <a:lnTo>
                  <a:pt x="2526" y="15617"/>
                </a:lnTo>
                <a:lnTo>
                  <a:pt x="2035" y="15617"/>
                </a:lnTo>
                <a:lnTo>
                  <a:pt x="2240" y="19640"/>
                </a:lnTo>
                <a:lnTo>
                  <a:pt x="3873" y="19640"/>
                </a:lnTo>
                <a:lnTo>
                  <a:pt x="4078" y="15617"/>
                </a:lnTo>
                <a:lnTo>
                  <a:pt x="3667" y="15617"/>
                </a:lnTo>
                <a:lnTo>
                  <a:pt x="3712" y="15180"/>
                </a:lnTo>
                <a:lnTo>
                  <a:pt x="3739" y="15162"/>
                </a:lnTo>
                <a:lnTo>
                  <a:pt x="3721" y="15135"/>
                </a:lnTo>
                <a:lnTo>
                  <a:pt x="3792" y="14457"/>
                </a:lnTo>
                <a:lnTo>
                  <a:pt x="3801" y="14466"/>
                </a:lnTo>
                <a:lnTo>
                  <a:pt x="4185" y="14065"/>
                </a:lnTo>
                <a:cubicBezTo>
                  <a:pt x="4224" y="14078"/>
                  <a:pt x="4268" y="14086"/>
                  <a:pt x="4310" y="14086"/>
                </a:cubicBezTo>
                <a:cubicBezTo>
                  <a:pt x="4325" y="14086"/>
                  <a:pt x="4340" y="14085"/>
                  <a:pt x="4354" y="14083"/>
                </a:cubicBezTo>
                <a:cubicBezTo>
                  <a:pt x="4640" y="14074"/>
                  <a:pt x="4916" y="13958"/>
                  <a:pt x="5130" y="13770"/>
                </a:cubicBezTo>
                <a:cubicBezTo>
                  <a:pt x="5300" y="13619"/>
                  <a:pt x="5380" y="13467"/>
                  <a:pt x="5345" y="13351"/>
                </a:cubicBezTo>
                <a:cubicBezTo>
                  <a:pt x="5336" y="13298"/>
                  <a:pt x="5282" y="13253"/>
                  <a:pt x="5229" y="13235"/>
                </a:cubicBezTo>
                <a:cubicBezTo>
                  <a:pt x="5198" y="13226"/>
                  <a:pt x="5163" y="13222"/>
                  <a:pt x="5125" y="13222"/>
                </a:cubicBezTo>
                <a:cubicBezTo>
                  <a:pt x="5008" y="13222"/>
                  <a:pt x="4861" y="13259"/>
                  <a:pt x="4720" y="13307"/>
                </a:cubicBezTo>
                <a:cubicBezTo>
                  <a:pt x="4729" y="13262"/>
                  <a:pt x="4729" y="13208"/>
                  <a:pt x="4720" y="13173"/>
                </a:cubicBezTo>
                <a:cubicBezTo>
                  <a:pt x="4693" y="13110"/>
                  <a:pt x="4640" y="13075"/>
                  <a:pt x="4586" y="13066"/>
                </a:cubicBezTo>
                <a:cubicBezTo>
                  <a:pt x="4566" y="13062"/>
                  <a:pt x="4545" y="13060"/>
                  <a:pt x="4522" y="13060"/>
                </a:cubicBezTo>
                <a:cubicBezTo>
                  <a:pt x="4343" y="13060"/>
                  <a:pt x="4091" y="13178"/>
                  <a:pt x="3908" y="13289"/>
                </a:cubicBezTo>
                <a:lnTo>
                  <a:pt x="3917" y="13271"/>
                </a:lnTo>
                <a:lnTo>
                  <a:pt x="3935" y="13253"/>
                </a:lnTo>
                <a:lnTo>
                  <a:pt x="3917" y="13226"/>
                </a:lnTo>
                <a:lnTo>
                  <a:pt x="4051" y="11942"/>
                </a:lnTo>
                <a:lnTo>
                  <a:pt x="4078" y="11924"/>
                </a:lnTo>
                <a:lnTo>
                  <a:pt x="4060" y="11897"/>
                </a:lnTo>
                <a:lnTo>
                  <a:pt x="4158" y="10960"/>
                </a:lnTo>
                <a:lnTo>
                  <a:pt x="4167" y="10969"/>
                </a:lnTo>
                <a:lnTo>
                  <a:pt x="4551" y="10568"/>
                </a:lnTo>
                <a:cubicBezTo>
                  <a:pt x="4604" y="10577"/>
                  <a:pt x="4667" y="10586"/>
                  <a:pt x="4720" y="10586"/>
                </a:cubicBezTo>
                <a:cubicBezTo>
                  <a:pt x="5006" y="10577"/>
                  <a:pt x="5282" y="10461"/>
                  <a:pt x="5496" y="10264"/>
                </a:cubicBezTo>
                <a:cubicBezTo>
                  <a:pt x="5666" y="10122"/>
                  <a:pt x="5746" y="9970"/>
                  <a:pt x="5710" y="9854"/>
                </a:cubicBezTo>
                <a:cubicBezTo>
                  <a:pt x="5693" y="9792"/>
                  <a:pt x="5648" y="9747"/>
                  <a:pt x="5594" y="9738"/>
                </a:cubicBezTo>
                <a:cubicBezTo>
                  <a:pt x="5563" y="9729"/>
                  <a:pt x="5527" y="9725"/>
                  <a:pt x="5488" y="9725"/>
                </a:cubicBezTo>
                <a:cubicBezTo>
                  <a:pt x="5222" y="9725"/>
                  <a:pt x="4802" y="9914"/>
                  <a:pt x="4693" y="10015"/>
                </a:cubicBezTo>
                <a:cubicBezTo>
                  <a:pt x="4560" y="10122"/>
                  <a:pt x="4479" y="10273"/>
                  <a:pt x="4461" y="10443"/>
                </a:cubicBezTo>
                <a:lnTo>
                  <a:pt x="4176" y="10746"/>
                </a:lnTo>
                <a:lnTo>
                  <a:pt x="4176" y="10746"/>
                </a:lnTo>
                <a:lnTo>
                  <a:pt x="4274" y="9783"/>
                </a:lnTo>
                <a:lnTo>
                  <a:pt x="4301" y="9765"/>
                </a:lnTo>
                <a:lnTo>
                  <a:pt x="4283" y="9738"/>
                </a:lnTo>
                <a:lnTo>
                  <a:pt x="4310" y="9426"/>
                </a:lnTo>
                <a:lnTo>
                  <a:pt x="4328" y="9435"/>
                </a:lnTo>
                <a:lnTo>
                  <a:pt x="4711" y="9024"/>
                </a:lnTo>
                <a:cubicBezTo>
                  <a:pt x="4765" y="9042"/>
                  <a:pt x="4827" y="9051"/>
                  <a:pt x="4881" y="9051"/>
                </a:cubicBezTo>
                <a:cubicBezTo>
                  <a:pt x="5166" y="9033"/>
                  <a:pt x="5443" y="8926"/>
                  <a:pt x="5648" y="8730"/>
                </a:cubicBezTo>
                <a:cubicBezTo>
                  <a:pt x="5826" y="8578"/>
                  <a:pt x="5907" y="8427"/>
                  <a:pt x="5871" y="8311"/>
                </a:cubicBezTo>
                <a:cubicBezTo>
                  <a:pt x="5853" y="8257"/>
                  <a:pt x="5808" y="8213"/>
                  <a:pt x="5755" y="8195"/>
                </a:cubicBezTo>
                <a:cubicBezTo>
                  <a:pt x="5725" y="8186"/>
                  <a:pt x="5690" y="8182"/>
                  <a:pt x="5652" y="8182"/>
                </a:cubicBezTo>
                <a:cubicBezTo>
                  <a:pt x="5386" y="8182"/>
                  <a:pt x="4963" y="8378"/>
                  <a:pt x="4854" y="8471"/>
                </a:cubicBezTo>
                <a:cubicBezTo>
                  <a:pt x="4783" y="8534"/>
                  <a:pt x="4720" y="8614"/>
                  <a:pt x="4684" y="8694"/>
                </a:cubicBezTo>
                <a:cubicBezTo>
                  <a:pt x="4658" y="8668"/>
                  <a:pt x="4622" y="8650"/>
                  <a:pt x="4586" y="8650"/>
                </a:cubicBezTo>
                <a:cubicBezTo>
                  <a:pt x="4564" y="8646"/>
                  <a:pt x="4539" y="8644"/>
                  <a:pt x="4512" y="8644"/>
                </a:cubicBezTo>
                <a:cubicBezTo>
                  <a:pt x="4474" y="8644"/>
                  <a:pt x="4432" y="8648"/>
                  <a:pt x="4390" y="8659"/>
                </a:cubicBezTo>
                <a:lnTo>
                  <a:pt x="4506" y="7606"/>
                </a:lnTo>
                <a:lnTo>
                  <a:pt x="4524" y="7588"/>
                </a:lnTo>
                <a:lnTo>
                  <a:pt x="4506" y="7561"/>
                </a:lnTo>
                <a:lnTo>
                  <a:pt x="4551" y="7169"/>
                </a:lnTo>
                <a:lnTo>
                  <a:pt x="4560" y="7178"/>
                </a:lnTo>
                <a:lnTo>
                  <a:pt x="4943" y="6776"/>
                </a:lnTo>
                <a:cubicBezTo>
                  <a:pt x="4997" y="6785"/>
                  <a:pt x="5059" y="6794"/>
                  <a:pt x="5113" y="6794"/>
                </a:cubicBezTo>
                <a:cubicBezTo>
                  <a:pt x="5398" y="6785"/>
                  <a:pt x="5675" y="6669"/>
                  <a:pt x="5889" y="6473"/>
                </a:cubicBezTo>
                <a:cubicBezTo>
                  <a:pt x="6058" y="6330"/>
                  <a:pt x="6139" y="6179"/>
                  <a:pt x="6103" y="6063"/>
                </a:cubicBezTo>
                <a:cubicBezTo>
                  <a:pt x="6085" y="6000"/>
                  <a:pt x="6040" y="5956"/>
                  <a:pt x="5987" y="5947"/>
                </a:cubicBezTo>
                <a:cubicBezTo>
                  <a:pt x="5956" y="5937"/>
                  <a:pt x="5920" y="5933"/>
                  <a:pt x="5880" y="5933"/>
                </a:cubicBezTo>
                <a:cubicBezTo>
                  <a:pt x="5615" y="5933"/>
                  <a:pt x="5195" y="6122"/>
                  <a:pt x="5086" y="6223"/>
                </a:cubicBezTo>
                <a:cubicBezTo>
                  <a:pt x="4952" y="6330"/>
                  <a:pt x="4872" y="6482"/>
                  <a:pt x="4854" y="6651"/>
                </a:cubicBezTo>
                <a:lnTo>
                  <a:pt x="4658" y="6857"/>
                </a:lnTo>
                <a:cubicBezTo>
                  <a:pt x="4720" y="6750"/>
                  <a:pt x="4747" y="6651"/>
                  <a:pt x="4720" y="6571"/>
                </a:cubicBezTo>
                <a:cubicBezTo>
                  <a:pt x="4702" y="6527"/>
                  <a:pt x="4667" y="6491"/>
                  <a:pt x="4622" y="6473"/>
                </a:cubicBezTo>
                <a:lnTo>
                  <a:pt x="4693" y="5750"/>
                </a:lnTo>
                <a:lnTo>
                  <a:pt x="4676" y="5750"/>
                </a:lnTo>
                <a:lnTo>
                  <a:pt x="4684" y="5742"/>
                </a:lnTo>
                <a:cubicBezTo>
                  <a:pt x="4738" y="5750"/>
                  <a:pt x="4791" y="5759"/>
                  <a:pt x="4854" y="5759"/>
                </a:cubicBezTo>
                <a:cubicBezTo>
                  <a:pt x="5139" y="5742"/>
                  <a:pt x="5407" y="5634"/>
                  <a:pt x="5621" y="5438"/>
                </a:cubicBezTo>
                <a:cubicBezTo>
                  <a:pt x="5791" y="5287"/>
                  <a:pt x="5871" y="5135"/>
                  <a:pt x="5844" y="5019"/>
                </a:cubicBezTo>
                <a:cubicBezTo>
                  <a:pt x="5826" y="4965"/>
                  <a:pt x="5782" y="4921"/>
                  <a:pt x="5719" y="4903"/>
                </a:cubicBezTo>
                <a:cubicBezTo>
                  <a:pt x="5689" y="4894"/>
                  <a:pt x="5654" y="4890"/>
                  <a:pt x="5616" y="4890"/>
                </a:cubicBezTo>
                <a:cubicBezTo>
                  <a:pt x="5350" y="4890"/>
                  <a:pt x="4927" y="5086"/>
                  <a:pt x="4818" y="5180"/>
                </a:cubicBezTo>
                <a:cubicBezTo>
                  <a:pt x="4791" y="5206"/>
                  <a:pt x="4774" y="5233"/>
                  <a:pt x="4747" y="5260"/>
                </a:cubicBezTo>
                <a:cubicBezTo>
                  <a:pt x="4720" y="5055"/>
                  <a:pt x="4631" y="4849"/>
                  <a:pt x="4524" y="4698"/>
                </a:cubicBezTo>
                <a:cubicBezTo>
                  <a:pt x="4401" y="4526"/>
                  <a:pt x="4271" y="4437"/>
                  <a:pt x="4161" y="4437"/>
                </a:cubicBezTo>
                <a:cubicBezTo>
                  <a:pt x="4151" y="4437"/>
                  <a:pt x="4141" y="4438"/>
                  <a:pt x="4131" y="4439"/>
                </a:cubicBezTo>
                <a:cubicBezTo>
                  <a:pt x="4069" y="4448"/>
                  <a:pt x="4024" y="4493"/>
                  <a:pt x="3998" y="4546"/>
                </a:cubicBezTo>
                <a:cubicBezTo>
                  <a:pt x="3899" y="4778"/>
                  <a:pt x="4087" y="5331"/>
                  <a:pt x="4185" y="5465"/>
                </a:cubicBezTo>
                <a:cubicBezTo>
                  <a:pt x="4283" y="5617"/>
                  <a:pt x="4444" y="5715"/>
                  <a:pt x="4622" y="5742"/>
                </a:cubicBezTo>
                <a:lnTo>
                  <a:pt x="4551" y="5742"/>
                </a:lnTo>
                <a:lnTo>
                  <a:pt x="4470" y="6464"/>
                </a:lnTo>
                <a:cubicBezTo>
                  <a:pt x="4354" y="6482"/>
                  <a:pt x="4203" y="6535"/>
                  <a:pt x="4060" y="6607"/>
                </a:cubicBezTo>
                <a:cubicBezTo>
                  <a:pt x="3944" y="6464"/>
                  <a:pt x="3551" y="6188"/>
                  <a:pt x="3302" y="6170"/>
                </a:cubicBezTo>
                <a:lnTo>
                  <a:pt x="3302" y="4939"/>
                </a:lnTo>
                <a:lnTo>
                  <a:pt x="3623" y="4510"/>
                </a:lnTo>
                <a:cubicBezTo>
                  <a:pt x="3659" y="4519"/>
                  <a:pt x="3694" y="4519"/>
                  <a:pt x="3730" y="4519"/>
                </a:cubicBezTo>
                <a:cubicBezTo>
                  <a:pt x="4024" y="4519"/>
                  <a:pt x="4345" y="4341"/>
                  <a:pt x="4542" y="4127"/>
                </a:cubicBezTo>
                <a:cubicBezTo>
                  <a:pt x="4693" y="3957"/>
                  <a:pt x="4756" y="3797"/>
                  <a:pt x="4720" y="3690"/>
                </a:cubicBezTo>
                <a:cubicBezTo>
                  <a:pt x="4693" y="3636"/>
                  <a:pt x="4640" y="3592"/>
                  <a:pt x="4586" y="3583"/>
                </a:cubicBezTo>
                <a:cubicBezTo>
                  <a:pt x="4568" y="3579"/>
                  <a:pt x="4549" y="3578"/>
                  <a:pt x="4529" y="3578"/>
                </a:cubicBezTo>
                <a:cubicBezTo>
                  <a:pt x="4266" y="3578"/>
                  <a:pt x="3820" y="3832"/>
                  <a:pt x="3721" y="3948"/>
                </a:cubicBezTo>
                <a:cubicBezTo>
                  <a:pt x="3605" y="4073"/>
                  <a:pt x="3543" y="4225"/>
                  <a:pt x="3534" y="4386"/>
                </a:cubicBezTo>
                <a:lnTo>
                  <a:pt x="3302" y="4689"/>
                </a:lnTo>
                <a:lnTo>
                  <a:pt x="3302" y="2664"/>
                </a:lnTo>
                <a:lnTo>
                  <a:pt x="3623" y="2245"/>
                </a:lnTo>
                <a:cubicBezTo>
                  <a:pt x="3659" y="2253"/>
                  <a:pt x="3694" y="2253"/>
                  <a:pt x="3730" y="2253"/>
                </a:cubicBezTo>
                <a:cubicBezTo>
                  <a:pt x="4024" y="2253"/>
                  <a:pt x="4345" y="2075"/>
                  <a:pt x="4542" y="1861"/>
                </a:cubicBezTo>
                <a:cubicBezTo>
                  <a:pt x="4693" y="1691"/>
                  <a:pt x="4756" y="1531"/>
                  <a:pt x="4720" y="1424"/>
                </a:cubicBezTo>
                <a:cubicBezTo>
                  <a:pt x="4693" y="1361"/>
                  <a:pt x="4640" y="1326"/>
                  <a:pt x="4586" y="1317"/>
                </a:cubicBezTo>
                <a:cubicBezTo>
                  <a:pt x="4568" y="1314"/>
                  <a:pt x="4549" y="1312"/>
                  <a:pt x="4529" y="1312"/>
                </a:cubicBezTo>
                <a:cubicBezTo>
                  <a:pt x="4266" y="1312"/>
                  <a:pt x="3820" y="1566"/>
                  <a:pt x="3721" y="1682"/>
                </a:cubicBezTo>
                <a:cubicBezTo>
                  <a:pt x="3605" y="1807"/>
                  <a:pt x="3543" y="1959"/>
                  <a:pt x="3534" y="2120"/>
                </a:cubicBezTo>
                <a:lnTo>
                  <a:pt x="3302" y="2423"/>
                </a:lnTo>
                <a:lnTo>
                  <a:pt x="3302" y="1245"/>
                </a:lnTo>
                <a:cubicBezTo>
                  <a:pt x="3320" y="1254"/>
                  <a:pt x="3337" y="1254"/>
                  <a:pt x="3364" y="1254"/>
                </a:cubicBezTo>
                <a:cubicBezTo>
                  <a:pt x="3650" y="1254"/>
                  <a:pt x="3971" y="1067"/>
                  <a:pt x="4167" y="853"/>
                </a:cubicBezTo>
                <a:cubicBezTo>
                  <a:pt x="4319" y="683"/>
                  <a:pt x="4381" y="532"/>
                  <a:pt x="4345" y="416"/>
                </a:cubicBezTo>
                <a:cubicBezTo>
                  <a:pt x="4319" y="362"/>
                  <a:pt x="4265" y="318"/>
                  <a:pt x="4212" y="309"/>
                </a:cubicBezTo>
                <a:cubicBezTo>
                  <a:pt x="4194" y="306"/>
                  <a:pt x="4176" y="304"/>
                  <a:pt x="4156" y="304"/>
                </a:cubicBezTo>
                <a:cubicBezTo>
                  <a:pt x="3893" y="304"/>
                  <a:pt x="3446" y="567"/>
                  <a:pt x="3346" y="683"/>
                </a:cubicBezTo>
                <a:cubicBezTo>
                  <a:pt x="3320" y="701"/>
                  <a:pt x="3302" y="728"/>
                  <a:pt x="3284" y="755"/>
                </a:cubicBezTo>
                <a:cubicBezTo>
                  <a:pt x="3230" y="558"/>
                  <a:pt x="3123" y="371"/>
                  <a:pt x="2998" y="228"/>
                </a:cubicBezTo>
                <a:cubicBezTo>
                  <a:pt x="2866" y="80"/>
                  <a:pt x="2733" y="0"/>
                  <a:pt x="262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89600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05"/>
        <p:cNvGrpSpPr/>
        <p:nvPr/>
      </p:nvGrpSpPr>
      <p:grpSpPr>
        <a:xfrm>
          <a:off x="0" y="0"/>
          <a:ext cx="0" cy="0"/>
          <a:chOff x="0" y="0"/>
          <a:chExt cx="0" cy="0"/>
        </a:xfrm>
      </p:grpSpPr>
      <p:sp>
        <p:nvSpPr>
          <p:cNvPr id="206" name="Google Shape;206;p23"/>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23"/>
          <p:cNvSpPr/>
          <p:nvPr/>
        </p:nvSpPr>
        <p:spPr>
          <a:xfrm>
            <a:off x="11232055" y="281992"/>
            <a:ext cx="1016828" cy="1155813"/>
          </a:xfrm>
          <a:custGeom>
            <a:avLst/>
            <a:gdLst/>
            <a:ahLst/>
            <a:cxnLst/>
            <a:rect l="l" t="t" r="r" b="b"/>
            <a:pathLst>
              <a:path w="6915" h="7860" extrusionOk="0">
                <a:moveTo>
                  <a:pt x="3390" y="0"/>
                </a:moveTo>
                <a:lnTo>
                  <a:pt x="3390" y="4657"/>
                </a:lnTo>
                <a:lnTo>
                  <a:pt x="2775" y="4657"/>
                </a:lnTo>
                <a:lnTo>
                  <a:pt x="2775" y="5049"/>
                </a:lnTo>
                <a:lnTo>
                  <a:pt x="0" y="7859"/>
                </a:lnTo>
                <a:lnTo>
                  <a:pt x="6914" y="7859"/>
                </a:lnTo>
                <a:lnTo>
                  <a:pt x="4122" y="5040"/>
                </a:lnTo>
                <a:lnTo>
                  <a:pt x="4122" y="4657"/>
                </a:lnTo>
                <a:lnTo>
                  <a:pt x="3497" y="4657"/>
                </a:lnTo>
                <a:lnTo>
                  <a:pt x="3497"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8" name="Google Shape;208;p23"/>
          <p:cNvSpPr/>
          <p:nvPr/>
        </p:nvSpPr>
        <p:spPr>
          <a:xfrm>
            <a:off x="-56878" y="281992"/>
            <a:ext cx="1016828" cy="1155813"/>
          </a:xfrm>
          <a:custGeom>
            <a:avLst/>
            <a:gdLst/>
            <a:ahLst/>
            <a:cxnLst/>
            <a:rect l="l" t="t" r="r" b="b"/>
            <a:pathLst>
              <a:path w="6915" h="7860" extrusionOk="0">
                <a:moveTo>
                  <a:pt x="3390" y="0"/>
                </a:moveTo>
                <a:lnTo>
                  <a:pt x="3390" y="4657"/>
                </a:lnTo>
                <a:lnTo>
                  <a:pt x="2775" y="4657"/>
                </a:lnTo>
                <a:lnTo>
                  <a:pt x="2775" y="5049"/>
                </a:lnTo>
                <a:lnTo>
                  <a:pt x="0" y="7859"/>
                </a:lnTo>
                <a:lnTo>
                  <a:pt x="6914" y="7859"/>
                </a:lnTo>
                <a:lnTo>
                  <a:pt x="4122" y="5040"/>
                </a:lnTo>
                <a:lnTo>
                  <a:pt x="4122" y="4657"/>
                </a:lnTo>
                <a:lnTo>
                  <a:pt x="3497" y="4657"/>
                </a:lnTo>
                <a:lnTo>
                  <a:pt x="3497"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9" name="Google Shape;209;p23"/>
          <p:cNvSpPr/>
          <p:nvPr/>
        </p:nvSpPr>
        <p:spPr>
          <a:xfrm>
            <a:off x="132443" y="5683269"/>
            <a:ext cx="486816" cy="1189139"/>
          </a:xfrm>
          <a:custGeom>
            <a:avLst/>
            <a:gdLst/>
            <a:ahLst/>
            <a:cxnLst/>
            <a:rect l="l" t="t" r="r" b="b"/>
            <a:pathLst>
              <a:path w="2418" h="5907" extrusionOk="0">
                <a:moveTo>
                  <a:pt x="1419" y="0"/>
                </a:moveTo>
                <a:lnTo>
                  <a:pt x="1249" y="1874"/>
                </a:lnTo>
                <a:lnTo>
                  <a:pt x="1017" y="1223"/>
                </a:lnTo>
                <a:lnTo>
                  <a:pt x="1062" y="2061"/>
                </a:lnTo>
                <a:lnTo>
                  <a:pt x="411" y="143"/>
                </a:lnTo>
                <a:lnTo>
                  <a:pt x="723" y="2543"/>
                </a:lnTo>
                <a:lnTo>
                  <a:pt x="268" y="2204"/>
                </a:lnTo>
                <a:lnTo>
                  <a:pt x="536" y="2641"/>
                </a:lnTo>
                <a:lnTo>
                  <a:pt x="197" y="2400"/>
                </a:lnTo>
                <a:lnTo>
                  <a:pt x="197" y="2400"/>
                </a:lnTo>
                <a:lnTo>
                  <a:pt x="473" y="3203"/>
                </a:lnTo>
                <a:lnTo>
                  <a:pt x="45" y="3203"/>
                </a:lnTo>
                <a:cubicBezTo>
                  <a:pt x="18" y="3203"/>
                  <a:pt x="0" y="3230"/>
                  <a:pt x="0" y="3265"/>
                </a:cubicBezTo>
                <a:lnTo>
                  <a:pt x="402" y="5861"/>
                </a:lnTo>
                <a:cubicBezTo>
                  <a:pt x="411" y="5888"/>
                  <a:pt x="429" y="5906"/>
                  <a:pt x="455" y="5906"/>
                </a:cubicBezTo>
                <a:lnTo>
                  <a:pt x="1963" y="5906"/>
                </a:lnTo>
                <a:cubicBezTo>
                  <a:pt x="1990" y="5906"/>
                  <a:pt x="2008" y="5888"/>
                  <a:pt x="2016" y="5861"/>
                </a:cubicBezTo>
                <a:lnTo>
                  <a:pt x="2418" y="3265"/>
                </a:lnTo>
                <a:cubicBezTo>
                  <a:pt x="2418" y="3257"/>
                  <a:pt x="2418" y="3257"/>
                  <a:pt x="2418" y="3257"/>
                </a:cubicBezTo>
                <a:cubicBezTo>
                  <a:pt x="2418" y="3221"/>
                  <a:pt x="2391" y="3203"/>
                  <a:pt x="2364" y="3203"/>
                </a:cubicBezTo>
                <a:lnTo>
                  <a:pt x="2079" y="3203"/>
                </a:lnTo>
                <a:lnTo>
                  <a:pt x="2355" y="2445"/>
                </a:lnTo>
                <a:lnTo>
                  <a:pt x="2355" y="2445"/>
                </a:lnTo>
                <a:lnTo>
                  <a:pt x="2168" y="2659"/>
                </a:lnTo>
                <a:lnTo>
                  <a:pt x="2168" y="2329"/>
                </a:lnTo>
                <a:lnTo>
                  <a:pt x="1758" y="2953"/>
                </a:lnTo>
                <a:lnTo>
                  <a:pt x="2115" y="714"/>
                </a:lnTo>
                <a:lnTo>
                  <a:pt x="1642" y="1945"/>
                </a:lnTo>
                <a:lnTo>
                  <a:pt x="1588" y="866"/>
                </a:lnTo>
                <a:lnTo>
                  <a:pt x="1517" y="1223"/>
                </a:lnTo>
                <a:lnTo>
                  <a:pt x="141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0" name="Google Shape;210;p23"/>
          <p:cNvSpPr/>
          <p:nvPr/>
        </p:nvSpPr>
        <p:spPr>
          <a:xfrm>
            <a:off x="11572743" y="5683269"/>
            <a:ext cx="486816" cy="1189139"/>
          </a:xfrm>
          <a:custGeom>
            <a:avLst/>
            <a:gdLst/>
            <a:ahLst/>
            <a:cxnLst/>
            <a:rect l="l" t="t" r="r" b="b"/>
            <a:pathLst>
              <a:path w="2418" h="5907" extrusionOk="0">
                <a:moveTo>
                  <a:pt x="1419" y="0"/>
                </a:moveTo>
                <a:lnTo>
                  <a:pt x="1249" y="1874"/>
                </a:lnTo>
                <a:lnTo>
                  <a:pt x="1017" y="1223"/>
                </a:lnTo>
                <a:lnTo>
                  <a:pt x="1062" y="2061"/>
                </a:lnTo>
                <a:lnTo>
                  <a:pt x="411" y="143"/>
                </a:lnTo>
                <a:lnTo>
                  <a:pt x="723" y="2543"/>
                </a:lnTo>
                <a:lnTo>
                  <a:pt x="268" y="2204"/>
                </a:lnTo>
                <a:lnTo>
                  <a:pt x="536" y="2641"/>
                </a:lnTo>
                <a:lnTo>
                  <a:pt x="197" y="2400"/>
                </a:lnTo>
                <a:lnTo>
                  <a:pt x="197" y="2400"/>
                </a:lnTo>
                <a:lnTo>
                  <a:pt x="473" y="3203"/>
                </a:lnTo>
                <a:lnTo>
                  <a:pt x="45" y="3203"/>
                </a:lnTo>
                <a:cubicBezTo>
                  <a:pt x="18" y="3203"/>
                  <a:pt x="0" y="3230"/>
                  <a:pt x="0" y="3265"/>
                </a:cubicBezTo>
                <a:lnTo>
                  <a:pt x="402" y="5861"/>
                </a:lnTo>
                <a:cubicBezTo>
                  <a:pt x="411" y="5888"/>
                  <a:pt x="429" y="5906"/>
                  <a:pt x="455" y="5906"/>
                </a:cubicBezTo>
                <a:lnTo>
                  <a:pt x="1963" y="5906"/>
                </a:lnTo>
                <a:cubicBezTo>
                  <a:pt x="1990" y="5906"/>
                  <a:pt x="2008" y="5888"/>
                  <a:pt x="2016" y="5861"/>
                </a:cubicBezTo>
                <a:lnTo>
                  <a:pt x="2418" y="3265"/>
                </a:lnTo>
                <a:cubicBezTo>
                  <a:pt x="2418" y="3257"/>
                  <a:pt x="2418" y="3257"/>
                  <a:pt x="2418" y="3257"/>
                </a:cubicBezTo>
                <a:cubicBezTo>
                  <a:pt x="2418" y="3221"/>
                  <a:pt x="2391" y="3203"/>
                  <a:pt x="2364" y="3203"/>
                </a:cubicBezTo>
                <a:lnTo>
                  <a:pt x="2079" y="3203"/>
                </a:lnTo>
                <a:lnTo>
                  <a:pt x="2355" y="2445"/>
                </a:lnTo>
                <a:lnTo>
                  <a:pt x="2355" y="2445"/>
                </a:lnTo>
                <a:lnTo>
                  <a:pt x="2168" y="2659"/>
                </a:lnTo>
                <a:lnTo>
                  <a:pt x="2168" y="2329"/>
                </a:lnTo>
                <a:lnTo>
                  <a:pt x="1758" y="2953"/>
                </a:lnTo>
                <a:lnTo>
                  <a:pt x="2115" y="714"/>
                </a:lnTo>
                <a:lnTo>
                  <a:pt x="1642" y="1945"/>
                </a:lnTo>
                <a:lnTo>
                  <a:pt x="1588" y="866"/>
                </a:lnTo>
                <a:lnTo>
                  <a:pt x="1517" y="1223"/>
                </a:lnTo>
                <a:lnTo>
                  <a:pt x="141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23"/>
          <p:cNvSpPr txBox="1">
            <a:spLocks noGrp="1"/>
          </p:cNvSpPr>
          <p:nvPr>
            <p:ph type="title"/>
          </p:nvPr>
        </p:nvSpPr>
        <p:spPr>
          <a:xfrm>
            <a:off x="960000" y="7192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algn="ctr" rtl="0">
              <a:spcBef>
                <a:spcPts val="0"/>
              </a:spcBef>
              <a:spcAft>
                <a:spcPts val="0"/>
              </a:spcAft>
              <a:buSzPts val="2700"/>
              <a:buNone/>
              <a:defRPr/>
            </a:lvl2pPr>
            <a:lvl3pPr lvl="2" algn="ctr" rtl="0">
              <a:spcBef>
                <a:spcPts val="0"/>
              </a:spcBef>
              <a:spcAft>
                <a:spcPts val="0"/>
              </a:spcAft>
              <a:buSzPts val="2700"/>
              <a:buNone/>
              <a:defRPr/>
            </a:lvl3pPr>
            <a:lvl4pPr lvl="3" algn="ctr" rtl="0">
              <a:spcBef>
                <a:spcPts val="0"/>
              </a:spcBef>
              <a:spcAft>
                <a:spcPts val="0"/>
              </a:spcAft>
              <a:buSzPts val="2700"/>
              <a:buNone/>
              <a:defRPr/>
            </a:lvl4pPr>
            <a:lvl5pPr lvl="4" algn="ctr" rtl="0">
              <a:spcBef>
                <a:spcPts val="0"/>
              </a:spcBef>
              <a:spcAft>
                <a:spcPts val="0"/>
              </a:spcAft>
              <a:buSzPts val="2700"/>
              <a:buNone/>
              <a:defRPr/>
            </a:lvl5pPr>
            <a:lvl6pPr lvl="5" algn="ctr" rtl="0">
              <a:spcBef>
                <a:spcPts val="0"/>
              </a:spcBef>
              <a:spcAft>
                <a:spcPts val="0"/>
              </a:spcAft>
              <a:buSzPts val="2700"/>
              <a:buNone/>
              <a:defRPr/>
            </a:lvl6pPr>
            <a:lvl7pPr lvl="6" algn="ctr" rtl="0">
              <a:spcBef>
                <a:spcPts val="0"/>
              </a:spcBef>
              <a:spcAft>
                <a:spcPts val="0"/>
              </a:spcAft>
              <a:buSzPts val="2700"/>
              <a:buNone/>
              <a:defRPr/>
            </a:lvl7pPr>
            <a:lvl8pPr lvl="7" algn="ctr" rtl="0">
              <a:spcBef>
                <a:spcPts val="0"/>
              </a:spcBef>
              <a:spcAft>
                <a:spcPts val="0"/>
              </a:spcAft>
              <a:buSzPts val="2700"/>
              <a:buNone/>
              <a:defRPr/>
            </a:lvl8pPr>
            <a:lvl9pPr lvl="8" algn="ctr" rtl="0">
              <a:spcBef>
                <a:spcPts val="0"/>
              </a:spcBef>
              <a:spcAft>
                <a:spcPts val="0"/>
              </a:spcAft>
              <a:buSzPts val="2700"/>
              <a:buNone/>
              <a:defRPr/>
            </a:lvl9pPr>
          </a:lstStyle>
          <a:p>
            <a:r>
              <a:rPr lang="en-US"/>
              <a:t>Click to edit Master title style</a:t>
            </a:r>
            <a:endParaRPr/>
          </a:p>
        </p:txBody>
      </p:sp>
    </p:spTree>
    <p:extLst>
      <p:ext uri="{BB962C8B-B14F-4D97-AF65-F5344CB8AC3E}">
        <p14:creationId xmlns:p14="http://schemas.microsoft.com/office/powerpoint/2010/main" val="3009007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12"/>
        <p:cNvGrpSpPr/>
        <p:nvPr/>
      </p:nvGrpSpPr>
      <p:grpSpPr>
        <a:xfrm>
          <a:off x="0" y="0"/>
          <a:ext cx="0" cy="0"/>
          <a:chOff x="0" y="0"/>
          <a:chExt cx="0" cy="0"/>
        </a:xfrm>
      </p:grpSpPr>
      <p:sp>
        <p:nvSpPr>
          <p:cNvPr id="213" name="Google Shape;213;p24"/>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24"/>
          <p:cNvSpPr/>
          <p:nvPr/>
        </p:nvSpPr>
        <p:spPr>
          <a:xfrm>
            <a:off x="11241206" y="281992"/>
            <a:ext cx="1016828" cy="1155813"/>
          </a:xfrm>
          <a:custGeom>
            <a:avLst/>
            <a:gdLst/>
            <a:ahLst/>
            <a:cxnLst/>
            <a:rect l="l" t="t" r="r" b="b"/>
            <a:pathLst>
              <a:path w="6915" h="7860" extrusionOk="0">
                <a:moveTo>
                  <a:pt x="3390" y="0"/>
                </a:moveTo>
                <a:lnTo>
                  <a:pt x="3390" y="4657"/>
                </a:lnTo>
                <a:lnTo>
                  <a:pt x="2775" y="4657"/>
                </a:lnTo>
                <a:lnTo>
                  <a:pt x="2775" y="5049"/>
                </a:lnTo>
                <a:lnTo>
                  <a:pt x="0" y="7859"/>
                </a:lnTo>
                <a:lnTo>
                  <a:pt x="6914" y="7859"/>
                </a:lnTo>
                <a:lnTo>
                  <a:pt x="4122" y="5040"/>
                </a:lnTo>
                <a:lnTo>
                  <a:pt x="4122" y="4657"/>
                </a:lnTo>
                <a:lnTo>
                  <a:pt x="3497" y="4657"/>
                </a:lnTo>
                <a:lnTo>
                  <a:pt x="3497"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 name="Google Shape;215;p24"/>
          <p:cNvSpPr txBox="1">
            <a:spLocks noGrp="1"/>
          </p:cNvSpPr>
          <p:nvPr>
            <p:ph type="title"/>
          </p:nvPr>
        </p:nvSpPr>
        <p:spPr>
          <a:xfrm>
            <a:off x="6702000" y="828300"/>
            <a:ext cx="4539200" cy="1164000"/>
          </a:xfrm>
          <a:prstGeom prst="rect">
            <a:avLst/>
          </a:prstGeom>
        </p:spPr>
        <p:txBody>
          <a:bodyPr spcFirstLastPara="1" wrap="square" lIns="91425" tIns="91425" rIns="91425" bIns="91425" anchor="b" anchorCtr="0">
            <a:noAutofit/>
          </a:bodyPr>
          <a:lstStyle>
            <a:lvl1pPr lvl="0" rtl="0">
              <a:spcBef>
                <a:spcPts val="0"/>
              </a:spcBef>
              <a:spcAft>
                <a:spcPts val="0"/>
              </a:spcAft>
              <a:buSzPts val="2700"/>
              <a:buNone/>
              <a:defRPr sz="6667"/>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r>
              <a:rPr lang="en-US"/>
              <a:t>Click to edit Master title style</a:t>
            </a:r>
            <a:endParaRPr/>
          </a:p>
        </p:txBody>
      </p:sp>
      <p:sp>
        <p:nvSpPr>
          <p:cNvPr id="216" name="Google Shape;216;p24"/>
          <p:cNvSpPr txBox="1">
            <a:spLocks noGrp="1"/>
          </p:cNvSpPr>
          <p:nvPr>
            <p:ph type="subTitle" idx="1"/>
          </p:nvPr>
        </p:nvSpPr>
        <p:spPr>
          <a:xfrm>
            <a:off x="6702000" y="1992300"/>
            <a:ext cx="4539200" cy="15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867">
                <a:solidFill>
                  <a:schemeClr val="dk1"/>
                </a:solidFill>
              </a:defRPr>
            </a:lvl1pPr>
            <a:lvl2pPr lvl="1" algn="ctr" rtl="0">
              <a:lnSpc>
                <a:spcPct val="100000"/>
              </a:lnSpc>
              <a:spcBef>
                <a:spcPts val="0"/>
              </a:spcBef>
              <a:spcAft>
                <a:spcPts val="0"/>
              </a:spcAft>
              <a:buClr>
                <a:schemeClr val="dk1"/>
              </a:buClr>
              <a:buSzPts val="1400"/>
              <a:buNone/>
              <a:defRPr sz="1867">
                <a:solidFill>
                  <a:schemeClr val="dk1"/>
                </a:solidFill>
              </a:defRPr>
            </a:lvl2pPr>
            <a:lvl3pPr lvl="2" algn="ctr" rtl="0">
              <a:lnSpc>
                <a:spcPct val="100000"/>
              </a:lnSpc>
              <a:spcBef>
                <a:spcPts val="2133"/>
              </a:spcBef>
              <a:spcAft>
                <a:spcPts val="0"/>
              </a:spcAft>
              <a:buClr>
                <a:schemeClr val="dk1"/>
              </a:buClr>
              <a:buSzPts val="1400"/>
              <a:buNone/>
              <a:defRPr sz="1867">
                <a:solidFill>
                  <a:schemeClr val="dk1"/>
                </a:solidFill>
              </a:defRPr>
            </a:lvl3pPr>
            <a:lvl4pPr lvl="3" algn="ctr" rtl="0">
              <a:lnSpc>
                <a:spcPct val="100000"/>
              </a:lnSpc>
              <a:spcBef>
                <a:spcPts val="2133"/>
              </a:spcBef>
              <a:spcAft>
                <a:spcPts val="0"/>
              </a:spcAft>
              <a:buClr>
                <a:schemeClr val="dk1"/>
              </a:buClr>
              <a:buSzPts val="1400"/>
              <a:buNone/>
              <a:defRPr sz="1867">
                <a:solidFill>
                  <a:schemeClr val="dk1"/>
                </a:solidFill>
              </a:defRPr>
            </a:lvl4pPr>
            <a:lvl5pPr lvl="4" algn="ctr" rtl="0">
              <a:lnSpc>
                <a:spcPct val="100000"/>
              </a:lnSpc>
              <a:spcBef>
                <a:spcPts val="2133"/>
              </a:spcBef>
              <a:spcAft>
                <a:spcPts val="0"/>
              </a:spcAft>
              <a:buClr>
                <a:schemeClr val="dk1"/>
              </a:buClr>
              <a:buSzPts val="1400"/>
              <a:buNone/>
              <a:defRPr sz="1867">
                <a:solidFill>
                  <a:schemeClr val="dk1"/>
                </a:solidFill>
              </a:defRPr>
            </a:lvl5pPr>
            <a:lvl6pPr lvl="5" algn="ctr" rtl="0">
              <a:lnSpc>
                <a:spcPct val="100000"/>
              </a:lnSpc>
              <a:spcBef>
                <a:spcPts val="2133"/>
              </a:spcBef>
              <a:spcAft>
                <a:spcPts val="0"/>
              </a:spcAft>
              <a:buClr>
                <a:schemeClr val="dk1"/>
              </a:buClr>
              <a:buSzPts val="1400"/>
              <a:buNone/>
              <a:defRPr sz="1867">
                <a:solidFill>
                  <a:schemeClr val="dk1"/>
                </a:solidFill>
              </a:defRPr>
            </a:lvl6pPr>
            <a:lvl7pPr lvl="6" algn="ctr" rtl="0">
              <a:lnSpc>
                <a:spcPct val="100000"/>
              </a:lnSpc>
              <a:spcBef>
                <a:spcPts val="2133"/>
              </a:spcBef>
              <a:spcAft>
                <a:spcPts val="0"/>
              </a:spcAft>
              <a:buClr>
                <a:schemeClr val="dk1"/>
              </a:buClr>
              <a:buSzPts val="1400"/>
              <a:buNone/>
              <a:defRPr sz="1867">
                <a:solidFill>
                  <a:schemeClr val="dk1"/>
                </a:solidFill>
              </a:defRPr>
            </a:lvl7pPr>
            <a:lvl8pPr lvl="7" algn="ctr" rtl="0">
              <a:lnSpc>
                <a:spcPct val="100000"/>
              </a:lnSpc>
              <a:spcBef>
                <a:spcPts val="2133"/>
              </a:spcBef>
              <a:spcAft>
                <a:spcPts val="0"/>
              </a:spcAft>
              <a:buClr>
                <a:schemeClr val="dk1"/>
              </a:buClr>
              <a:buSzPts val="1400"/>
              <a:buNone/>
              <a:defRPr sz="1867">
                <a:solidFill>
                  <a:schemeClr val="dk1"/>
                </a:solidFill>
              </a:defRPr>
            </a:lvl8pPr>
            <a:lvl9pPr lvl="8" algn="ctr" rtl="0">
              <a:lnSpc>
                <a:spcPct val="100000"/>
              </a:lnSpc>
              <a:spcBef>
                <a:spcPts val="2133"/>
              </a:spcBef>
              <a:spcAft>
                <a:spcPts val="2133"/>
              </a:spcAft>
              <a:buClr>
                <a:schemeClr val="dk1"/>
              </a:buClr>
              <a:buSzPts val="1400"/>
              <a:buNone/>
              <a:defRPr sz="1867">
                <a:solidFill>
                  <a:schemeClr val="dk1"/>
                </a:solidFill>
              </a:defRPr>
            </a:lvl9pPr>
          </a:lstStyle>
          <a:p>
            <a:r>
              <a:rPr lang="en-US"/>
              <a:t>Click to edit Master subtitle style</a:t>
            </a:r>
            <a:endParaRPr/>
          </a:p>
        </p:txBody>
      </p:sp>
      <p:sp>
        <p:nvSpPr>
          <p:cNvPr id="217" name="Google Shape;217;p24"/>
          <p:cNvSpPr txBox="1"/>
          <p:nvPr/>
        </p:nvSpPr>
        <p:spPr>
          <a:xfrm>
            <a:off x="6702000" y="4552313"/>
            <a:ext cx="4539200" cy="8208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400"/>
              </a:spcBef>
              <a:spcAft>
                <a:spcPts val="0"/>
              </a:spcAft>
              <a:buNone/>
            </a:pPr>
            <a:r>
              <a:rPr lang="en" sz="1333">
                <a:solidFill>
                  <a:schemeClr val="dk1"/>
                </a:solidFill>
                <a:latin typeface="Maven Pro"/>
                <a:ea typeface="Maven Pro"/>
                <a:cs typeface="Maven Pro"/>
                <a:sym typeface="Maven Pro"/>
              </a:rPr>
              <a:t>CREDITS: This presentation template was created by </a:t>
            </a:r>
            <a:r>
              <a:rPr lang="en" sz="1333" b="1" u="sng">
                <a:solidFill>
                  <a:schemeClr val="dk2"/>
                </a:solid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333">
                <a:solidFill>
                  <a:schemeClr val="dk1"/>
                </a:solidFill>
                <a:latin typeface="Maven Pro"/>
                <a:ea typeface="Maven Pro"/>
                <a:cs typeface="Maven Pro"/>
                <a:sym typeface="Maven Pro"/>
              </a:rPr>
              <a:t>, including icons by </a:t>
            </a:r>
            <a:r>
              <a:rPr lang="en" sz="1333" b="1" u="sng">
                <a:solidFill>
                  <a:schemeClr val="dk2"/>
                </a:solid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333" b="1">
                <a:solidFill>
                  <a:schemeClr val="dk2"/>
                </a:solidFill>
                <a:latin typeface="Maven Pro"/>
                <a:ea typeface="Maven Pro"/>
                <a:cs typeface="Maven Pro"/>
                <a:sym typeface="Maven Pro"/>
              </a:rPr>
              <a:t> </a:t>
            </a:r>
            <a:r>
              <a:rPr lang="en" sz="1333">
                <a:solidFill>
                  <a:schemeClr val="dk1"/>
                </a:solidFill>
                <a:latin typeface="Maven Pro"/>
                <a:ea typeface="Maven Pro"/>
                <a:cs typeface="Maven Pro"/>
                <a:sym typeface="Maven Pro"/>
              </a:rPr>
              <a:t>and infographics &amp; images by </a:t>
            </a:r>
            <a:r>
              <a:rPr lang="en" sz="1333" b="1" u="sng">
                <a:solidFill>
                  <a:schemeClr val="dk2"/>
                </a:solid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r>
              <a:rPr lang="en" sz="1333" b="1">
                <a:solidFill>
                  <a:schemeClr val="dk2"/>
                </a:solidFill>
                <a:latin typeface="Maven Pro"/>
                <a:ea typeface="Maven Pro"/>
                <a:cs typeface="Maven Pro"/>
                <a:sym typeface="Maven Pro"/>
              </a:rPr>
              <a:t> </a:t>
            </a:r>
            <a:r>
              <a:rPr lang="en" sz="1333">
                <a:solidFill>
                  <a:schemeClr val="dk1"/>
                </a:solidFill>
                <a:latin typeface="Maven Pro"/>
                <a:ea typeface="Maven Pro"/>
                <a:cs typeface="Maven Pro"/>
                <a:sym typeface="Maven Pro"/>
              </a:rPr>
              <a:t>and illustrations by </a:t>
            </a:r>
            <a:r>
              <a:rPr lang="en" sz="1333" b="1" u="sng">
                <a:solidFill>
                  <a:schemeClr val="dk2"/>
                </a:solidFill>
                <a:latin typeface="Maven Pro"/>
                <a:ea typeface="Maven Pro"/>
                <a:cs typeface="Maven Pro"/>
                <a:sym typeface="Maven Pro"/>
                <a:hlinkClick r:id="rId5">
                  <a:extLst>
                    <a:ext uri="{A12FA001-AC4F-418D-AE19-62706E023703}">
                      <ahyp:hlinkClr xmlns:ahyp="http://schemas.microsoft.com/office/drawing/2018/hyperlinkcolor" val="tx"/>
                    </a:ext>
                  </a:extLst>
                </a:hlinkClick>
              </a:rPr>
              <a:t>Storyset</a:t>
            </a:r>
            <a:endParaRPr sz="1333" b="1" u="sng">
              <a:solidFill>
                <a:schemeClr val="dk2"/>
              </a:solidFill>
              <a:latin typeface="Maven Pro"/>
              <a:ea typeface="Maven Pro"/>
              <a:cs typeface="Maven Pro"/>
              <a:sym typeface="Maven Pro"/>
            </a:endParaRPr>
          </a:p>
        </p:txBody>
      </p:sp>
    </p:spTree>
    <p:extLst>
      <p:ext uri="{BB962C8B-B14F-4D97-AF65-F5344CB8AC3E}">
        <p14:creationId xmlns:p14="http://schemas.microsoft.com/office/powerpoint/2010/main" val="39333007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18"/>
        <p:cNvGrpSpPr/>
        <p:nvPr/>
      </p:nvGrpSpPr>
      <p:grpSpPr>
        <a:xfrm>
          <a:off x="0" y="0"/>
          <a:ext cx="0" cy="0"/>
          <a:chOff x="0" y="0"/>
          <a:chExt cx="0" cy="0"/>
        </a:xfrm>
      </p:grpSpPr>
      <p:sp>
        <p:nvSpPr>
          <p:cNvPr id="219" name="Google Shape;219;p25"/>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0" name="Google Shape;220;p25"/>
          <p:cNvGrpSpPr/>
          <p:nvPr/>
        </p:nvGrpSpPr>
        <p:grpSpPr>
          <a:xfrm>
            <a:off x="11410284" y="663223"/>
            <a:ext cx="641461" cy="865439"/>
            <a:chOff x="1545481" y="1155267"/>
            <a:chExt cx="190427" cy="256929"/>
          </a:xfrm>
        </p:grpSpPr>
        <p:sp>
          <p:nvSpPr>
            <p:cNvPr id="221" name="Google Shape;221;p25"/>
            <p:cNvSpPr/>
            <p:nvPr/>
          </p:nvSpPr>
          <p:spPr>
            <a:xfrm>
              <a:off x="1545481" y="1155267"/>
              <a:ext cx="190427" cy="256929"/>
            </a:xfrm>
            <a:custGeom>
              <a:avLst/>
              <a:gdLst/>
              <a:ahLst/>
              <a:cxnLst/>
              <a:rect l="l" t="t" r="r" b="b"/>
              <a:pathLst>
                <a:path w="5853" h="7897" extrusionOk="0">
                  <a:moveTo>
                    <a:pt x="5389" y="590"/>
                  </a:moveTo>
                  <a:lnTo>
                    <a:pt x="5389" y="7316"/>
                  </a:lnTo>
                  <a:lnTo>
                    <a:pt x="455" y="7316"/>
                  </a:lnTo>
                  <a:lnTo>
                    <a:pt x="455" y="590"/>
                  </a:lnTo>
                  <a:close/>
                  <a:moveTo>
                    <a:pt x="0" y="1"/>
                  </a:moveTo>
                  <a:lnTo>
                    <a:pt x="0" y="7896"/>
                  </a:lnTo>
                  <a:lnTo>
                    <a:pt x="5852" y="7896"/>
                  </a:lnTo>
                  <a:lnTo>
                    <a:pt x="5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25"/>
            <p:cNvSpPr/>
            <p:nvPr/>
          </p:nvSpPr>
          <p:spPr>
            <a:xfrm>
              <a:off x="1592202" y="1218841"/>
              <a:ext cx="96987" cy="130075"/>
            </a:xfrm>
            <a:custGeom>
              <a:avLst/>
              <a:gdLst/>
              <a:ahLst/>
              <a:cxnLst/>
              <a:rect l="l" t="t" r="r" b="b"/>
              <a:pathLst>
                <a:path w="2981" h="3998" extrusionOk="0">
                  <a:moveTo>
                    <a:pt x="1" y="1"/>
                  </a:moveTo>
                  <a:lnTo>
                    <a:pt x="1" y="3997"/>
                  </a:lnTo>
                  <a:lnTo>
                    <a:pt x="2980" y="3997"/>
                  </a:lnTo>
                  <a:lnTo>
                    <a:pt x="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3" name="Google Shape;223;p25"/>
          <p:cNvGrpSpPr/>
          <p:nvPr/>
        </p:nvGrpSpPr>
        <p:grpSpPr>
          <a:xfrm>
            <a:off x="17" y="4997479"/>
            <a:ext cx="976935" cy="1962115"/>
            <a:chOff x="5464862" y="3672034"/>
            <a:chExt cx="732701" cy="1471586"/>
          </a:xfrm>
        </p:grpSpPr>
        <p:grpSp>
          <p:nvGrpSpPr>
            <p:cNvPr id="224" name="Google Shape;224;p25"/>
            <p:cNvGrpSpPr/>
            <p:nvPr/>
          </p:nvGrpSpPr>
          <p:grpSpPr>
            <a:xfrm>
              <a:off x="5464862" y="3672034"/>
              <a:ext cx="732701" cy="1471586"/>
              <a:chOff x="6954709" y="2586630"/>
              <a:chExt cx="199147" cy="399953"/>
            </a:xfrm>
          </p:grpSpPr>
          <p:sp>
            <p:nvSpPr>
              <p:cNvPr id="225" name="Google Shape;225;p25"/>
              <p:cNvSpPr/>
              <p:nvPr/>
            </p:nvSpPr>
            <p:spPr>
              <a:xfrm>
                <a:off x="7149170" y="2734046"/>
                <a:ext cx="1204" cy="878"/>
              </a:xfrm>
              <a:custGeom>
                <a:avLst/>
                <a:gdLst/>
                <a:ahLst/>
                <a:cxnLst/>
                <a:rect l="l" t="t" r="r" b="b"/>
                <a:pathLst>
                  <a:path w="37" h="27" extrusionOk="0">
                    <a:moveTo>
                      <a:pt x="37" y="0"/>
                    </a:moveTo>
                    <a:cubicBezTo>
                      <a:pt x="28" y="9"/>
                      <a:pt x="10" y="18"/>
                      <a:pt x="1" y="27"/>
                    </a:cubicBezTo>
                    <a:cubicBezTo>
                      <a:pt x="19" y="18"/>
                      <a:pt x="28" y="9"/>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25"/>
              <p:cNvSpPr/>
              <p:nvPr/>
            </p:nvSpPr>
            <p:spPr>
              <a:xfrm>
                <a:off x="6954709" y="2586630"/>
                <a:ext cx="199147" cy="399953"/>
              </a:xfrm>
              <a:custGeom>
                <a:avLst/>
                <a:gdLst/>
                <a:ahLst/>
                <a:cxnLst/>
                <a:rect l="l" t="t" r="r" b="b"/>
                <a:pathLst>
                  <a:path w="6121" h="12293" extrusionOk="0">
                    <a:moveTo>
                      <a:pt x="3150" y="7698"/>
                    </a:moveTo>
                    <a:lnTo>
                      <a:pt x="3150" y="7698"/>
                    </a:lnTo>
                    <a:cubicBezTo>
                      <a:pt x="3263" y="7797"/>
                      <a:pt x="3433" y="7840"/>
                      <a:pt x="3592" y="7840"/>
                    </a:cubicBezTo>
                    <a:cubicBezTo>
                      <a:pt x="3633" y="7840"/>
                      <a:pt x="3673" y="7837"/>
                      <a:pt x="3712" y="7832"/>
                    </a:cubicBezTo>
                    <a:cubicBezTo>
                      <a:pt x="3730" y="7832"/>
                      <a:pt x="3739" y="7823"/>
                      <a:pt x="3757" y="7823"/>
                    </a:cubicBezTo>
                    <a:cubicBezTo>
                      <a:pt x="3685" y="7912"/>
                      <a:pt x="3623" y="8010"/>
                      <a:pt x="3578" y="8126"/>
                    </a:cubicBezTo>
                    <a:cubicBezTo>
                      <a:pt x="3551" y="8198"/>
                      <a:pt x="3542" y="8278"/>
                      <a:pt x="3542" y="8349"/>
                    </a:cubicBezTo>
                    <a:cubicBezTo>
                      <a:pt x="3516" y="8358"/>
                      <a:pt x="3489" y="8367"/>
                      <a:pt x="3453" y="8376"/>
                    </a:cubicBezTo>
                    <a:cubicBezTo>
                      <a:pt x="3409" y="8385"/>
                      <a:pt x="3355" y="8394"/>
                      <a:pt x="3310" y="8403"/>
                    </a:cubicBezTo>
                    <a:cubicBezTo>
                      <a:pt x="3293" y="8233"/>
                      <a:pt x="3257" y="8055"/>
                      <a:pt x="3230" y="7948"/>
                    </a:cubicBezTo>
                    <a:cubicBezTo>
                      <a:pt x="3203" y="7859"/>
                      <a:pt x="3177" y="7778"/>
                      <a:pt x="3150" y="7698"/>
                    </a:cubicBezTo>
                    <a:close/>
                    <a:moveTo>
                      <a:pt x="3159" y="8465"/>
                    </a:moveTo>
                    <a:cubicBezTo>
                      <a:pt x="3177" y="8563"/>
                      <a:pt x="3186" y="8653"/>
                      <a:pt x="3186" y="8724"/>
                    </a:cubicBezTo>
                    <a:cubicBezTo>
                      <a:pt x="3061" y="8724"/>
                      <a:pt x="2936" y="8715"/>
                      <a:pt x="2829" y="8715"/>
                    </a:cubicBezTo>
                    <a:cubicBezTo>
                      <a:pt x="2757" y="8715"/>
                      <a:pt x="2686" y="8724"/>
                      <a:pt x="2615" y="8724"/>
                    </a:cubicBezTo>
                    <a:cubicBezTo>
                      <a:pt x="2650" y="8653"/>
                      <a:pt x="2659" y="8572"/>
                      <a:pt x="2641" y="8501"/>
                    </a:cubicBezTo>
                    <a:cubicBezTo>
                      <a:pt x="2802" y="8492"/>
                      <a:pt x="2971" y="8483"/>
                      <a:pt x="3132" y="8465"/>
                    </a:cubicBezTo>
                    <a:close/>
                    <a:moveTo>
                      <a:pt x="4426" y="9001"/>
                    </a:moveTo>
                    <a:lnTo>
                      <a:pt x="4185" y="12043"/>
                    </a:lnTo>
                    <a:cubicBezTo>
                      <a:pt x="3739" y="12181"/>
                      <a:pt x="3281" y="12250"/>
                      <a:pt x="2825" y="12250"/>
                    </a:cubicBezTo>
                    <a:cubicBezTo>
                      <a:pt x="2369" y="12250"/>
                      <a:pt x="1914" y="12181"/>
                      <a:pt x="1473" y="12043"/>
                    </a:cubicBezTo>
                    <a:lnTo>
                      <a:pt x="1232" y="9009"/>
                    </a:lnTo>
                    <a:lnTo>
                      <a:pt x="1232" y="9009"/>
                    </a:lnTo>
                    <a:cubicBezTo>
                      <a:pt x="1428" y="9125"/>
                      <a:pt x="2249" y="9170"/>
                      <a:pt x="2829" y="9170"/>
                    </a:cubicBezTo>
                    <a:cubicBezTo>
                      <a:pt x="3409" y="9170"/>
                      <a:pt x="4229" y="9125"/>
                      <a:pt x="4426" y="9001"/>
                    </a:cubicBezTo>
                    <a:close/>
                    <a:moveTo>
                      <a:pt x="3654" y="0"/>
                    </a:moveTo>
                    <a:cubicBezTo>
                      <a:pt x="3617" y="0"/>
                      <a:pt x="3587" y="14"/>
                      <a:pt x="3569" y="44"/>
                    </a:cubicBezTo>
                    <a:cubicBezTo>
                      <a:pt x="3489" y="178"/>
                      <a:pt x="3391" y="312"/>
                      <a:pt x="3293" y="445"/>
                    </a:cubicBezTo>
                    <a:cubicBezTo>
                      <a:pt x="2855" y="1061"/>
                      <a:pt x="2820" y="1837"/>
                      <a:pt x="3221" y="2319"/>
                    </a:cubicBezTo>
                    <a:cubicBezTo>
                      <a:pt x="3302" y="2426"/>
                      <a:pt x="3409" y="2506"/>
                      <a:pt x="3533" y="2551"/>
                    </a:cubicBezTo>
                    <a:cubicBezTo>
                      <a:pt x="3587" y="2569"/>
                      <a:pt x="3649" y="2569"/>
                      <a:pt x="3703" y="2569"/>
                    </a:cubicBezTo>
                    <a:cubicBezTo>
                      <a:pt x="3605" y="2908"/>
                      <a:pt x="3462" y="3229"/>
                      <a:pt x="3266" y="3532"/>
                    </a:cubicBezTo>
                    <a:cubicBezTo>
                      <a:pt x="3257" y="3452"/>
                      <a:pt x="3257" y="3371"/>
                      <a:pt x="3257" y="3291"/>
                    </a:cubicBezTo>
                    <a:cubicBezTo>
                      <a:pt x="3257" y="3247"/>
                      <a:pt x="3221" y="3220"/>
                      <a:pt x="3177" y="3220"/>
                    </a:cubicBezTo>
                    <a:cubicBezTo>
                      <a:pt x="3132" y="3220"/>
                      <a:pt x="3105" y="3255"/>
                      <a:pt x="3105" y="3300"/>
                    </a:cubicBezTo>
                    <a:cubicBezTo>
                      <a:pt x="3105" y="3389"/>
                      <a:pt x="3105" y="3470"/>
                      <a:pt x="3105" y="3559"/>
                    </a:cubicBezTo>
                    <a:cubicBezTo>
                      <a:pt x="3034" y="3470"/>
                      <a:pt x="2963" y="3371"/>
                      <a:pt x="2891" y="3282"/>
                    </a:cubicBezTo>
                    <a:cubicBezTo>
                      <a:pt x="3096" y="3086"/>
                      <a:pt x="3079" y="2693"/>
                      <a:pt x="2945" y="2435"/>
                    </a:cubicBezTo>
                    <a:cubicBezTo>
                      <a:pt x="2811" y="2212"/>
                      <a:pt x="2632" y="2015"/>
                      <a:pt x="2418" y="1864"/>
                    </a:cubicBezTo>
                    <a:cubicBezTo>
                      <a:pt x="2195" y="1685"/>
                      <a:pt x="1946" y="1552"/>
                      <a:pt x="1678" y="1471"/>
                    </a:cubicBezTo>
                    <a:cubicBezTo>
                      <a:pt x="1536" y="1438"/>
                      <a:pt x="1379" y="1416"/>
                      <a:pt x="1255" y="1416"/>
                    </a:cubicBezTo>
                    <a:cubicBezTo>
                      <a:pt x="1114" y="1416"/>
                      <a:pt x="1017" y="1445"/>
                      <a:pt x="1036" y="1516"/>
                    </a:cubicBezTo>
                    <a:cubicBezTo>
                      <a:pt x="1053" y="1659"/>
                      <a:pt x="1071" y="1801"/>
                      <a:pt x="1080" y="1944"/>
                    </a:cubicBezTo>
                    <a:cubicBezTo>
                      <a:pt x="1160" y="2613"/>
                      <a:pt x="1624" y="3175"/>
                      <a:pt x="2267" y="3371"/>
                    </a:cubicBezTo>
                    <a:cubicBezTo>
                      <a:pt x="2352" y="3402"/>
                      <a:pt x="2442" y="3416"/>
                      <a:pt x="2530" y="3416"/>
                    </a:cubicBezTo>
                    <a:cubicBezTo>
                      <a:pt x="2570" y="3416"/>
                      <a:pt x="2611" y="3413"/>
                      <a:pt x="2650" y="3407"/>
                    </a:cubicBezTo>
                    <a:cubicBezTo>
                      <a:pt x="2740" y="3389"/>
                      <a:pt x="2802" y="3354"/>
                      <a:pt x="2855" y="3309"/>
                    </a:cubicBezTo>
                    <a:cubicBezTo>
                      <a:pt x="2945" y="3416"/>
                      <a:pt x="3025" y="3514"/>
                      <a:pt x="3114" y="3621"/>
                    </a:cubicBezTo>
                    <a:cubicBezTo>
                      <a:pt x="3114" y="3987"/>
                      <a:pt x="3087" y="4344"/>
                      <a:pt x="3043" y="4701"/>
                    </a:cubicBezTo>
                    <a:cubicBezTo>
                      <a:pt x="3034" y="4727"/>
                      <a:pt x="3034" y="4745"/>
                      <a:pt x="3034" y="4772"/>
                    </a:cubicBezTo>
                    <a:cubicBezTo>
                      <a:pt x="2998" y="4674"/>
                      <a:pt x="2936" y="4567"/>
                      <a:pt x="2784" y="4495"/>
                    </a:cubicBezTo>
                    <a:cubicBezTo>
                      <a:pt x="2820" y="4264"/>
                      <a:pt x="2722" y="4005"/>
                      <a:pt x="2570" y="3826"/>
                    </a:cubicBezTo>
                    <a:cubicBezTo>
                      <a:pt x="2383" y="3639"/>
                      <a:pt x="2160" y="3496"/>
                      <a:pt x="1910" y="3407"/>
                    </a:cubicBezTo>
                    <a:cubicBezTo>
                      <a:pt x="1660" y="3291"/>
                      <a:pt x="1384" y="3220"/>
                      <a:pt x="1098" y="3211"/>
                    </a:cubicBezTo>
                    <a:cubicBezTo>
                      <a:pt x="786" y="3211"/>
                      <a:pt x="420" y="3291"/>
                      <a:pt x="491" y="3416"/>
                    </a:cubicBezTo>
                    <a:cubicBezTo>
                      <a:pt x="545" y="3541"/>
                      <a:pt x="598" y="3675"/>
                      <a:pt x="634" y="3809"/>
                    </a:cubicBezTo>
                    <a:cubicBezTo>
                      <a:pt x="875" y="4442"/>
                      <a:pt x="1464" y="4870"/>
                      <a:pt x="2142" y="4906"/>
                    </a:cubicBezTo>
                    <a:cubicBezTo>
                      <a:pt x="2159" y="4907"/>
                      <a:pt x="2176" y="4908"/>
                      <a:pt x="2192" y="4908"/>
                    </a:cubicBezTo>
                    <a:cubicBezTo>
                      <a:pt x="2307" y="4908"/>
                      <a:pt x="2416" y="4881"/>
                      <a:pt x="2525" y="4834"/>
                    </a:cubicBezTo>
                    <a:cubicBezTo>
                      <a:pt x="2668" y="4772"/>
                      <a:pt x="2748" y="4656"/>
                      <a:pt x="2775" y="4531"/>
                    </a:cubicBezTo>
                    <a:cubicBezTo>
                      <a:pt x="2873" y="4585"/>
                      <a:pt x="2936" y="4647"/>
                      <a:pt x="2971" y="4736"/>
                    </a:cubicBezTo>
                    <a:cubicBezTo>
                      <a:pt x="2998" y="4790"/>
                      <a:pt x="3007" y="4852"/>
                      <a:pt x="3007" y="4897"/>
                    </a:cubicBezTo>
                    <a:cubicBezTo>
                      <a:pt x="2989" y="5049"/>
                      <a:pt x="2963" y="5200"/>
                      <a:pt x="2936" y="5352"/>
                    </a:cubicBezTo>
                    <a:cubicBezTo>
                      <a:pt x="2847" y="5843"/>
                      <a:pt x="2748" y="6342"/>
                      <a:pt x="2775" y="6851"/>
                    </a:cubicBezTo>
                    <a:cubicBezTo>
                      <a:pt x="2775" y="7083"/>
                      <a:pt x="2855" y="7297"/>
                      <a:pt x="2936" y="7529"/>
                    </a:cubicBezTo>
                    <a:cubicBezTo>
                      <a:pt x="2900" y="7529"/>
                      <a:pt x="2864" y="7529"/>
                      <a:pt x="2829" y="7520"/>
                    </a:cubicBezTo>
                    <a:cubicBezTo>
                      <a:pt x="2713" y="7511"/>
                      <a:pt x="2606" y="7493"/>
                      <a:pt x="2490" y="7475"/>
                    </a:cubicBezTo>
                    <a:cubicBezTo>
                      <a:pt x="2757" y="7172"/>
                      <a:pt x="2508" y="6726"/>
                      <a:pt x="2213" y="6538"/>
                    </a:cubicBezTo>
                    <a:cubicBezTo>
                      <a:pt x="1990" y="6405"/>
                      <a:pt x="1731" y="6324"/>
                      <a:pt x="1473" y="6298"/>
                    </a:cubicBezTo>
                    <a:cubicBezTo>
                      <a:pt x="1366" y="6284"/>
                      <a:pt x="1258" y="6277"/>
                      <a:pt x="1150" y="6277"/>
                    </a:cubicBezTo>
                    <a:cubicBezTo>
                      <a:pt x="978" y="6277"/>
                      <a:pt x="804" y="6295"/>
                      <a:pt x="634" y="6333"/>
                    </a:cubicBezTo>
                    <a:cubicBezTo>
                      <a:pt x="331" y="6413"/>
                      <a:pt x="1" y="6592"/>
                      <a:pt x="99" y="6690"/>
                    </a:cubicBezTo>
                    <a:cubicBezTo>
                      <a:pt x="188" y="6806"/>
                      <a:pt x="277" y="6913"/>
                      <a:pt x="349" y="7038"/>
                    </a:cubicBezTo>
                    <a:cubicBezTo>
                      <a:pt x="677" y="7475"/>
                      <a:pt x="1195" y="7728"/>
                      <a:pt x="1729" y="7728"/>
                    </a:cubicBezTo>
                    <a:cubicBezTo>
                      <a:pt x="1849" y="7728"/>
                      <a:pt x="1969" y="7715"/>
                      <a:pt x="2088" y="7689"/>
                    </a:cubicBezTo>
                    <a:cubicBezTo>
                      <a:pt x="2222" y="7662"/>
                      <a:pt x="2347" y="7600"/>
                      <a:pt x="2445" y="7520"/>
                    </a:cubicBezTo>
                    <a:cubicBezTo>
                      <a:pt x="2454" y="7511"/>
                      <a:pt x="2454" y="7511"/>
                      <a:pt x="2463" y="7502"/>
                    </a:cubicBezTo>
                    <a:cubicBezTo>
                      <a:pt x="2579" y="7529"/>
                      <a:pt x="2695" y="7546"/>
                      <a:pt x="2820" y="7555"/>
                    </a:cubicBezTo>
                    <a:cubicBezTo>
                      <a:pt x="2820" y="7555"/>
                      <a:pt x="2820" y="7564"/>
                      <a:pt x="2820" y="7564"/>
                    </a:cubicBezTo>
                    <a:lnTo>
                      <a:pt x="2945" y="7564"/>
                    </a:lnTo>
                    <a:cubicBezTo>
                      <a:pt x="2945" y="7573"/>
                      <a:pt x="2945" y="7573"/>
                      <a:pt x="2954" y="7582"/>
                    </a:cubicBezTo>
                    <a:cubicBezTo>
                      <a:pt x="2998" y="7707"/>
                      <a:pt x="3043" y="7841"/>
                      <a:pt x="3079" y="7984"/>
                    </a:cubicBezTo>
                    <a:cubicBezTo>
                      <a:pt x="3114" y="8108"/>
                      <a:pt x="3141" y="8269"/>
                      <a:pt x="3159" y="8430"/>
                    </a:cubicBezTo>
                    <a:lnTo>
                      <a:pt x="3123" y="8430"/>
                    </a:lnTo>
                    <a:cubicBezTo>
                      <a:pt x="2963" y="8447"/>
                      <a:pt x="2793" y="8456"/>
                      <a:pt x="2632" y="8465"/>
                    </a:cubicBezTo>
                    <a:cubicBezTo>
                      <a:pt x="2579" y="8287"/>
                      <a:pt x="2427" y="8126"/>
                      <a:pt x="2267" y="8046"/>
                    </a:cubicBezTo>
                    <a:cubicBezTo>
                      <a:pt x="2087" y="7964"/>
                      <a:pt x="1900" y="7920"/>
                      <a:pt x="1705" y="7920"/>
                    </a:cubicBezTo>
                    <a:cubicBezTo>
                      <a:pt x="1687" y="7920"/>
                      <a:pt x="1669" y="7920"/>
                      <a:pt x="1651" y="7921"/>
                    </a:cubicBezTo>
                    <a:cubicBezTo>
                      <a:pt x="1625" y="7920"/>
                      <a:pt x="1599" y="7919"/>
                      <a:pt x="1573" y="7919"/>
                    </a:cubicBezTo>
                    <a:cubicBezTo>
                      <a:pt x="1383" y="7919"/>
                      <a:pt x="1189" y="7949"/>
                      <a:pt x="1009" y="8019"/>
                    </a:cubicBezTo>
                    <a:cubicBezTo>
                      <a:pt x="777" y="8108"/>
                      <a:pt x="545" y="8269"/>
                      <a:pt x="634" y="8349"/>
                    </a:cubicBezTo>
                    <a:cubicBezTo>
                      <a:pt x="714" y="8430"/>
                      <a:pt x="795" y="8510"/>
                      <a:pt x="866" y="8599"/>
                    </a:cubicBezTo>
                    <a:cubicBezTo>
                      <a:pt x="973" y="8715"/>
                      <a:pt x="1107" y="8813"/>
                      <a:pt x="1241" y="8885"/>
                    </a:cubicBezTo>
                    <a:cubicBezTo>
                      <a:pt x="1205" y="8902"/>
                      <a:pt x="1187" y="8920"/>
                      <a:pt x="1187" y="8947"/>
                    </a:cubicBezTo>
                    <a:cubicBezTo>
                      <a:pt x="1187" y="8956"/>
                      <a:pt x="1187" y="8956"/>
                      <a:pt x="1187" y="8965"/>
                    </a:cubicBezTo>
                    <a:lnTo>
                      <a:pt x="1437" y="12060"/>
                    </a:lnTo>
                    <a:cubicBezTo>
                      <a:pt x="1437" y="12069"/>
                      <a:pt x="1437" y="12078"/>
                      <a:pt x="1446" y="12078"/>
                    </a:cubicBezTo>
                    <a:cubicBezTo>
                      <a:pt x="1901" y="12221"/>
                      <a:pt x="2365" y="12292"/>
                      <a:pt x="2829" y="12292"/>
                    </a:cubicBezTo>
                    <a:cubicBezTo>
                      <a:pt x="3293" y="12292"/>
                      <a:pt x="3757" y="12221"/>
                      <a:pt x="4211" y="12078"/>
                    </a:cubicBezTo>
                    <a:cubicBezTo>
                      <a:pt x="4211" y="12078"/>
                      <a:pt x="4220" y="12069"/>
                      <a:pt x="4220" y="12060"/>
                    </a:cubicBezTo>
                    <a:lnTo>
                      <a:pt x="4470" y="8956"/>
                    </a:lnTo>
                    <a:cubicBezTo>
                      <a:pt x="4470" y="8947"/>
                      <a:pt x="4470" y="8947"/>
                      <a:pt x="4470" y="8947"/>
                    </a:cubicBezTo>
                    <a:cubicBezTo>
                      <a:pt x="4470" y="8822"/>
                      <a:pt x="3899" y="8751"/>
                      <a:pt x="3337" y="8733"/>
                    </a:cubicBezTo>
                    <a:cubicBezTo>
                      <a:pt x="3337" y="8644"/>
                      <a:pt x="3328" y="8546"/>
                      <a:pt x="3310" y="8447"/>
                    </a:cubicBezTo>
                    <a:cubicBezTo>
                      <a:pt x="3364" y="8439"/>
                      <a:pt x="3418" y="8430"/>
                      <a:pt x="3462" y="8412"/>
                    </a:cubicBezTo>
                    <a:cubicBezTo>
                      <a:pt x="3498" y="8403"/>
                      <a:pt x="3525" y="8394"/>
                      <a:pt x="3551" y="8385"/>
                    </a:cubicBezTo>
                    <a:cubicBezTo>
                      <a:pt x="3592" y="8542"/>
                      <a:pt x="3738" y="8604"/>
                      <a:pt x="3887" y="8604"/>
                    </a:cubicBezTo>
                    <a:cubicBezTo>
                      <a:pt x="3967" y="8604"/>
                      <a:pt x="4048" y="8586"/>
                      <a:pt x="4113" y="8555"/>
                    </a:cubicBezTo>
                    <a:cubicBezTo>
                      <a:pt x="4256" y="8483"/>
                      <a:pt x="4381" y="8385"/>
                      <a:pt x="4479" y="8260"/>
                    </a:cubicBezTo>
                    <a:cubicBezTo>
                      <a:pt x="4586" y="8135"/>
                      <a:pt x="4666" y="7992"/>
                      <a:pt x="4729" y="7832"/>
                    </a:cubicBezTo>
                    <a:cubicBezTo>
                      <a:pt x="4780" y="7669"/>
                      <a:pt x="4799" y="7456"/>
                      <a:pt x="4729" y="7456"/>
                    </a:cubicBezTo>
                    <a:cubicBezTo>
                      <a:pt x="4726" y="7456"/>
                      <a:pt x="4723" y="7457"/>
                      <a:pt x="4720" y="7457"/>
                    </a:cubicBezTo>
                    <a:cubicBezTo>
                      <a:pt x="4631" y="7466"/>
                      <a:pt x="4550" y="7466"/>
                      <a:pt x="4461" y="7466"/>
                    </a:cubicBezTo>
                    <a:cubicBezTo>
                      <a:pt x="4443" y="7466"/>
                      <a:pt x="4426" y="7475"/>
                      <a:pt x="4408" y="7475"/>
                    </a:cubicBezTo>
                    <a:cubicBezTo>
                      <a:pt x="4542" y="7368"/>
                      <a:pt x="4649" y="7252"/>
                      <a:pt x="4747" y="7118"/>
                    </a:cubicBezTo>
                    <a:cubicBezTo>
                      <a:pt x="4872" y="6904"/>
                      <a:pt x="4970" y="6637"/>
                      <a:pt x="4854" y="6628"/>
                    </a:cubicBezTo>
                    <a:cubicBezTo>
                      <a:pt x="4738" y="6610"/>
                      <a:pt x="4622" y="6592"/>
                      <a:pt x="4515" y="6556"/>
                    </a:cubicBezTo>
                    <a:cubicBezTo>
                      <a:pt x="4432" y="6541"/>
                      <a:pt x="4348" y="6533"/>
                      <a:pt x="4264" y="6533"/>
                    </a:cubicBezTo>
                    <a:cubicBezTo>
                      <a:pt x="3816" y="6533"/>
                      <a:pt x="3373" y="6748"/>
                      <a:pt x="3132" y="7109"/>
                    </a:cubicBezTo>
                    <a:cubicBezTo>
                      <a:pt x="3079" y="7172"/>
                      <a:pt x="3043" y="7252"/>
                      <a:pt x="3025" y="7341"/>
                    </a:cubicBezTo>
                    <a:cubicBezTo>
                      <a:pt x="2971" y="7172"/>
                      <a:pt x="2927" y="7011"/>
                      <a:pt x="2927" y="6842"/>
                    </a:cubicBezTo>
                    <a:cubicBezTo>
                      <a:pt x="2909" y="6431"/>
                      <a:pt x="2971" y="6012"/>
                      <a:pt x="3043" y="5602"/>
                    </a:cubicBezTo>
                    <a:cubicBezTo>
                      <a:pt x="3105" y="5628"/>
                      <a:pt x="3203" y="5646"/>
                      <a:pt x="3310" y="5655"/>
                    </a:cubicBezTo>
                    <a:cubicBezTo>
                      <a:pt x="3318" y="6009"/>
                      <a:pt x="3693" y="6182"/>
                      <a:pt x="4013" y="6182"/>
                    </a:cubicBezTo>
                    <a:cubicBezTo>
                      <a:pt x="4057" y="6182"/>
                      <a:pt x="4100" y="6179"/>
                      <a:pt x="4140" y="6173"/>
                    </a:cubicBezTo>
                    <a:cubicBezTo>
                      <a:pt x="4399" y="6128"/>
                      <a:pt x="4631" y="5976"/>
                      <a:pt x="4854" y="5851"/>
                    </a:cubicBezTo>
                    <a:cubicBezTo>
                      <a:pt x="5550" y="5459"/>
                      <a:pt x="5719" y="4745"/>
                      <a:pt x="5978" y="4558"/>
                    </a:cubicBezTo>
                    <a:lnTo>
                      <a:pt x="5978" y="4558"/>
                    </a:lnTo>
                    <a:cubicBezTo>
                      <a:pt x="5910" y="4586"/>
                      <a:pt x="5794" y="4596"/>
                      <a:pt x="5671" y="4596"/>
                    </a:cubicBezTo>
                    <a:cubicBezTo>
                      <a:pt x="5486" y="4596"/>
                      <a:pt x="5286" y="4574"/>
                      <a:pt x="5211" y="4558"/>
                    </a:cubicBezTo>
                    <a:cubicBezTo>
                      <a:pt x="5092" y="4532"/>
                      <a:pt x="4974" y="4520"/>
                      <a:pt x="4856" y="4520"/>
                    </a:cubicBezTo>
                    <a:cubicBezTo>
                      <a:pt x="4316" y="4520"/>
                      <a:pt x="3801" y="4780"/>
                      <a:pt x="3471" y="5227"/>
                    </a:cubicBezTo>
                    <a:cubicBezTo>
                      <a:pt x="3391" y="5334"/>
                      <a:pt x="3337" y="5459"/>
                      <a:pt x="3319" y="5584"/>
                    </a:cubicBezTo>
                    <a:cubicBezTo>
                      <a:pt x="3319" y="5593"/>
                      <a:pt x="3319" y="5611"/>
                      <a:pt x="3319" y="5620"/>
                    </a:cubicBezTo>
                    <a:cubicBezTo>
                      <a:pt x="3203" y="5611"/>
                      <a:pt x="3114" y="5593"/>
                      <a:pt x="3052" y="5566"/>
                    </a:cubicBezTo>
                    <a:cubicBezTo>
                      <a:pt x="3061" y="5504"/>
                      <a:pt x="3070" y="5441"/>
                      <a:pt x="3079" y="5379"/>
                    </a:cubicBezTo>
                    <a:cubicBezTo>
                      <a:pt x="3123" y="5165"/>
                      <a:pt x="3159" y="4942"/>
                      <a:pt x="3194" y="4727"/>
                    </a:cubicBezTo>
                    <a:cubicBezTo>
                      <a:pt x="3239" y="4406"/>
                      <a:pt x="3257" y="4076"/>
                      <a:pt x="3266" y="3755"/>
                    </a:cubicBezTo>
                    <a:cubicBezTo>
                      <a:pt x="3275" y="3755"/>
                      <a:pt x="3293" y="3746"/>
                      <a:pt x="3302" y="3737"/>
                    </a:cubicBezTo>
                    <a:cubicBezTo>
                      <a:pt x="3453" y="3684"/>
                      <a:pt x="3587" y="3630"/>
                      <a:pt x="3721" y="3577"/>
                    </a:cubicBezTo>
                    <a:cubicBezTo>
                      <a:pt x="3835" y="3797"/>
                      <a:pt x="4124" y="3908"/>
                      <a:pt x="4384" y="3908"/>
                    </a:cubicBezTo>
                    <a:cubicBezTo>
                      <a:pt x="4429" y="3908"/>
                      <a:pt x="4473" y="3904"/>
                      <a:pt x="4515" y="3898"/>
                    </a:cubicBezTo>
                    <a:cubicBezTo>
                      <a:pt x="4774" y="3844"/>
                      <a:pt x="5014" y="3728"/>
                      <a:pt x="5228" y="3568"/>
                    </a:cubicBezTo>
                    <a:cubicBezTo>
                      <a:pt x="5460" y="3416"/>
                      <a:pt x="5666" y="3220"/>
                      <a:pt x="5826" y="2988"/>
                    </a:cubicBezTo>
                    <a:cubicBezTo>
                      <a:pt x="5987" y="2720"/>
                      <a:pt x="6121" y="2372"/>
                      <a:pt x="5978" y="2363"/>
                    </a:cubicBezTo>
                    <a:cubicBezTo>
                      <a:pt x="5835" y="2346"/>
                      <a:pt x="5701" y="2310"/>
                      <a:pt x="5567" y="2274"/>
                    </a:cubicBezTo>
                    <a:cubicBezTo>
                      <a:pt x="5455" y="2251"/>
                      <a:pt x="5341" y="2240"/>
                      <a:pt x="5229" y="2240"/>
                    </a:cubicBezTo>
                    <a:cubicBezTo>
                      <a:pt x="4684" y="2240"/>
                      <a:pt x="4162" y="2502"/>
                      <a:pt x="3837" y="2961"/>
                    </a:cubicBezTo>
                    <a:cubicBezTo>
                      <a:pt x="3757" y="3068"/>
                      <a:pt x="3703" y="3193"/>
                      <a:pt x="3676" y="3318"/>
                    </a:cubicBezTo>
                    <a:cubicBezTo>
                      <a:pt x="3676" y="3398"/>
                      <a:pt x="3685" y="3478"/>
                      <a:pt x="3712" y="3541"/>
                    </a:cubicBezTo>
                    <a:cubicBezTo>
                      <a:pt x="3569" y="3594"/>
                      <a:pt x="3444" y="3648"/>
                      <a:pt x="3293" y="3701"/>
                    </a:cubicBezTo>
                    <a:cubicBezTo>
                      <a:pt x="3284" y="3710"/>
                      <a:pt x="3275" y="3710"/>
                      <a:pt x="3266" y="3719"/>
                    </a:cubicBezTo>
                    <a:cubicBezTo>
                      <a:pt x="3266" y="3675"/>
                      <a:pt x="3266" y="3639"/>
                      <a:pt x="3266" y="3594"/>
                    </a:cubicBezTo>
                    <a:cubicBezTo>
                      <a:pt x="3480" y="3282"/>
                      <a:pt x="3641" y="2934"/>
                      <a:pt x="3748" y="2569"/>
                    </a:cubicBezTo>
                    <a:cubicBezTo>
                      <a:pt x="4104" y="2533"/>
                      <a:pt x="4417" y="2149"/>
                      <a:pt x="4506" y="1828"/>
                    </a:cubicBezTo>
                    <a:cubicBezTo>
                      <a:pt x="4568" y="1578"/>
                      <a:pt x="4568" y="1311"/>
                      <a:pt x="4488" y="1052"/>
                    </a:cubicBezTo>
                    <a:cubicBezTo>
                      <a:pt x="4443" y="784"/>
                      <a:pt x="4327" y="543"/>
                      <a:pt x="4149" y="329"/>
                    </a:cubicBezTo>
                    <a:cubicBezTo>
                      <a:pt x="3997" y="157"/>
                      <a:pt x="3781" y="0"/>
                      <a:pt x="3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7" name="Google Shape;227;p25"/>
            <p:cNvSpPr/>
            <p:nvPr/>
          </p:nvSpPr>
          <p:spPr>
            <a:xfrm>
              <a:off x="5611450" y="4741825"/>
              <a:ext cx="385650" cy="399375"/>
            </a:xfrm>
            <a:custGeom>
              <a:avLst/>
              <a:gdLst/>
              <a:ahLst/>
              <a:cxnLst/>
              <a:rect l="l" t="t" r="r" b="b"/>
              <a:pathLst>
                <a:path w="15426" h="15975" extrusionOk="0">
                  <a:moveTo>
                    <a:pt x="0" y="0"/>
                  </a:moveTo>
                  <a:lnTo>
                    <a:pt x="1106" y="14990"/>
                  </a:lnTo>
                  <a:lnTo>
                    <a:pt x="3909" y="15634"/>
                  </a:lnTo>
                  <a:lnTo>
                    <a:pt x="6361" y="15975"/>
                  </a:lnTo>
                  <a:lnTo>
                    <a:pt x="8923" y="15975"/>
                  </a:lnTo>
                  <a:lnTo>
                    <a:pt x="12273" y="15450"/>
                  </a:lnTo>
                  <a:lnTo>
                    <a:pt x="14386" y="15010"/>
                  </a:lnTo>
                  <a:lnTo>
                    <a:pt x="15426" y="144"/>
                  </a:lnTo>
                  <a:close/>
                </a:path>
              </a:pathLst>
            </a:custGeom>
            <a:solidFill>
              <a:schemeClr val="dk1"/>
            </a:solidFill>
            <a:ln>
              <a:noFill/>
            </a:ln>
          </p:spPr>
        </p:sp>
      </p:grpSp>
      <p:sp>
        <p:nvSpPr>
          <p:cNvPr id="228" name="Google Shape;228;p25"/>
          <p:cNvSpPr/>
          <p:nvPr/>
        </p:nvSpPr>
        <p:spPr>
          <a:xfrm>
            <a:off x="11391917" y="4052934"/>
            <a:ext cx="881376" cy="2819465"/>
          </a:xfrm>
          <a:custGeom>
            <a:avLst/>
            <a:gdLst/>
            <a:ahLst/>
            <a:cxnLst/>
            <a:rect l="l" t="t" r="r" b="b"/>
            <a:pathLst>
              <a:path w="6139" h="19641" extrusionOk="0">
                <a:moveTo>
                  <a:pt x="1821" y="4038"/>
                </a:moveTo>
                <a:lnTo>
                  <a:pt x="1821" y="4038"/>
                </a:lnTo>
                <a:cubicBezTo>
                  <a:pt x="1794" y="4055"/>
                  <a:pt x="1776" y="4082"/>
                  <a:pt x="1767" y="4109"/>
                </a:cubicBezTo>
                <a:cubicBezTo>
                  <a:pt x="1723" y="4216"/>
                  <a:pt x="1785" y="4377"/>
                  <a:pt x="1928" y="4537"/>
                </a:cubicBezTo>
                <a:cubicBezTo>
                  <a:pt x="1856" y="4644"/>
                  <a:pt x="1821" y="4769"/>
                  <a:pt x="1812" y="4894"/>
                </a:cubicBezTo>
                <a:lnTo>
                  <a:pt x="1749" y="4858"/>
                </a:lnTo>
                <a:lnTo>
                  <a:pt x="1580" y="5126"/>
                </a:lnTo>
                <a:lnTo>
                  <a:pt x="1473" y="4127"/>
                </a:lnTo>
                <a:lnTo>
                  <a:pt x="1464" y="4127"/>
                </a:lnTo>
                <a:lnTo>
                  <a:pt x="1464" y="4118"/>
                </a:lnTo>
                <a:lnTo>
                  <a:pt x="1491" y="4118"/>
                </a:lnTo>
                <a:cubicBezTo>
                  <a:pt x="1598" y="4118"/>
                  <a:pt x="1714" y="4082"/>
                  <a:pt x="1821" y="4038"/>
                </a:cubicBezTo>
                <a:close/>
                <a:moveTo>
                  <a:pt x="3159" y="6607"/>
                </a:moveTo>
                <a:lnTo>
                  <a:pt x="3159" y="7276"/>
                </a:lnTo>
                <a:lnTo>
                  <a:pt x="2945" y="6990"/>
                </a:lnTo>
                <a:cubicBezTo>
                  <a:pt x="2945" y="6982"/>
                  <a:pt x="2945" y="6964"/>
                  <a:pt x="2945" y="6946"/>
                </a:cubicBezTo>
                <a:cubicBezTo>
                  <a:pt x="2972" y="6910"/>
                  <a:pt x="2998" y="6883"/>
                  <a:pt x="3025" y="6848"/>
                </a:cubicBezTo>
                <a:cubicBezTo>
                  <a:pt x="3088" y="6759"/>
                  <a:pt x="3132" y="6678"/>
                  <a:pt x="3159" y="6607"/>
                </a:cubicBezTo>
                <a:close/>
                <a:moveTo>
                  <a:pt x="4408" y="7133"/>
                </a:moveTo>
                <a:lnTo>
                  <a:pt x="4381" y="7356"/>
                </a:lnTo>
                <a:lnTo>
                  <a:pt x="4292" y="7213"/>
                </a:lnTo>
                <a:cubicBezTo>
                  <a:pt x="4328" y="7187"/>
                  <a:pt x="4372" y="7160"/>
                  <a:pt x="4408" y="7133"/>
                </a:cubicBezTo>
                <a:close/>
                <a:moveTo>
                  <a:pt x="2472" y="4894"/>
                </a:moveTo>
                <a:cubicBezTo>
                  <a:pt x="2561" y="4930"/>
                  <a:pt x="2650" y="4948"/>
                  <a:pt x="2740" y="4948"/>
                </a:cubicBezTo>
                <a:cubicBezTo>
                  <a:pt x="2775" y="4948"/>
                  <a:pt x="2811" y="4939"/>
                  <a:pt x="2847" y="4939"/>
                </a:cubicBezTo>
                <a:lnTo>
                  <a:pt x="3159" y="5340"/>
                </a:lnTo>
                <a:lnTo>
                  <a:pt x="3159" y="6205"/>
                </a:lnTo>
                <a:cubicBezTo>
                  <a:pt x="3141" y="6223"/>
                  <a:pt x="3123" y="6241"/>
                  <a:pt x="3114" y="6259"/>
                </a:cubicBezTo>
                <a:cubicBezTo>
                  <a:pt x="3105" y="6277"/>
                  <a:pt x="3096" y="6304"/>
                  <a:pt x="3096" y="6330"/>
                </a:cubicBezTo>
                <a:cubicBezTo>
                  <a:pt x="3070" y="6312"/>
                  <a:pt x="3043" y="6304"/>
                  <a:pt x="3007" y="6304"/>
                </a:cubicBezTo>
                <a:cubicBezTo>
                  <a:pt x="3000" y="6303"/>
                  <a:pt x="2993" y="6303"/>
                  <a:pt x="2985" y="6303"/>
                </a:cubicBezTo>
                <a:cubicBezTo>
                  <a:pt x="2887" y="6303"/>
                  <a:pt x="2747" y="6354"/>
                  <a:pt x="2615" y="6428"/>
                </a:cubicBezTo>
                <a:cubicBezTo>
                  <a:pt x="2434" y="6305"/>
                  <a:pt x="2139" y="6167"/>
                  <a:pt x="1941" y="6167"/>
                </a:cubicBezTo>
                <a:cubicBezTo>
                  <a:pt x="1924" y="6167"/>
                  <a:pt x="1908" y="6168"/>
                  <a:pt x="1892" y="6170"/>
                </a:cubicBezTo>
                <a:cubicBezTo>
                  <a:pt x="1839" y="6179"/>
                  <a:pt x="1785" y="6223"/>
                  <a:pt x="1767" y="6277"/>
                </a:cubicBezTo>
                <a:cubicBezTo>
                  <a:pt x="1723" y="6393"/>
                  <a:pt x="1785" y="6553"/>
                  <a:pt x="1937" y="6714"/>
                </a:cubicBezTo>
                <a:cubicBezTo>
                  <a:pt x="1990" y="6776"/>
                  <a:pt x="2053" y="6830"/>
                  <a:pt x="2115" y="6874"/>
                </a:cubicBezTo>
                <a:cubicBezTo>
                  <a:pt x="2062" y="6982"/>
                  <a:pt x="2044" y="7106"/>
                  <a:pt x="2053" y="7222"/>
                </a:cubicBezTo>
                <a:lnTo>
                  <a:pt x="1839" y="7579"/>
                </a:lnTo>
                <a:lnTo>
                  <a:pt x="1669" y="5982"/>
                </a:lnTo>
                <a:lnTo>
                  <a:pt x="1687" y="5965"/>
                </a:lnTo>
                <a:lnTo>
                  <a:pt x="1669" y="5938"/>
                </a:lnTo>
                <a:lnTo>
                  <a:pt x="1607" y="5367"/>
                </a:lnTo>
                <a:lnTo>
                  <a:pt x="1821" y="5010"/>
                </a:lnTo>
                <a:cubicBezTo>
                  <a:pt x="1830" y="5019"/>
                  <a:pt x="1830" y="5028"/>
                  <a:pt x="1830" y="5046"/>
                </a:cubicBezTo>
                <a:lnTo>
                  <a:pt x="1839" y="5064"/>
                </a:lnTo>
                <a:lnTo>
                  <a:pt x="1856" y="5072"/>
                </a:lnTo>
                <a:cubicBezTo>
                  <a:pt x="1892" y="5072"/>
                  <a:pt x="1928" y="5081"/>
                  <a:pt x="1964" y="5081"/>
                </a:cubicBezTo>
                <a:cubicBezTo>
                  <a:pt x="2133" y="5081"/>
                  <a:pt x="2311" y="5001"/>
                  <a:pt x="2472" y="4894"/>
                </a:cubicBezTo>
                <a:close/>
                <a:moveTo>
                  <a:pt x="3302" y="6785"/>
                </a:moveTo>
                <a:cubicBezTo>
                  <a:pt x="3382" y="6883"/>
                  <a:pt x="3480" y="6964"/>
                  <a:pt x="3587" y="7035"/>
                </a:cubicBezTo>
                <a:cubicBezTo>
                  <a:pt x="3560" y="7106"/>
                  <a:pt x="3543" y="7187"/>
                  <a:pt x="3534" y="7267"/>
                </a:cubicBezTo>
                <a:lnTo>
                  <a:pt x="3302" y="7579"/>
                </a:lnTo>
                <a:lnTo>
                  <a:pt x="3302" y="6785"/>
                </a:lnTo>
                <a:close/>
                <a:moveTo>
                  <a:pt x="4167" y="7285"/>
                </a:moveTo>
                <a:lnTo>
                  <a:pt x="4354" y="7597"/>
                </a:lnTo>
                <a:lnTo>
                  <a:pt x="4238" y="8703"/>
                </a:lnTo>
                <a:cubicBezTo>
                  <a:pt x="4122" y="8748"/>
                  <a:pt x="4006" y="8810"/>
                  <a:pt x="3908" y="8873"/>
                </a:cubicBezTo>
                <a:cubicBezTo>
                  <a:pt x="3890" y="8846"/>
                  <a:pt x="3873" y="8819"/>
                  <a:pt x="3855" y="8793"/>
                </a:cubicBezTo>
                <a:cubicBezTo>
                  <a:pt x="3783" y="8703"/>
                  <a:pt x="3534" y="8507"/>
                  <a:pt x="3302" y="8409"/>
                </a:cubicBezTo>
                <a:lnTo>
                  <a:pt x="3302" y="8186"/>
                </a:lnTo>
                <a:cubicBezTo>
                  <a:pt x="3346" y="8088"/>
                  <a:pt x="3346" y="7999"/>
                  <a:pt x="3311" y="7927"/>
                </a:cubicBezTo>
                <a:cubicBezTo>
                  <a:pt x="3311" y="7927"/>
                  <a:pt x="3311" y="7918"/>
                  <a:pt x="3302" y="7909"/>
                </a:cubicBezTo>
                <a:lnTo>
                  <a:pt x="3302" y="7820"/>
                </a:lnTo>
                <a:lnTo>
                  <a:pt x="3623" y="7401"/>
                </a:lnTo>
                <a:cubicBezTo>
                  <a:pt x="3659" y="7401"/>
                  <a:pt x="3694" y="7410"/>
                  <a:pt x="3730" y="7410"/>
                </a:cubicBezTo>
                <a:cubicBezTo>
                  <a:pt x="3873" y="7410"/>
                  <a:pt x="4024" y="7356"/>
                  <a:pt x="4167" y="7285"/>
                </a:cubicBezTo>
                <a:close/>
                <a:moveTo>
                  <a:pt x="2847" y="7106"/>
                </a:moveTo>
                <a:lnTo>
                  <a:pt x="3159" y="7517"/>
                </a:lnTo>
                <a:lnTo>
                  <a:pt x="3159" y="7838"/>
                </a:lnTo>
                <a:cubicBezTo>
                  <a:pt x="2900" y="7838"/>
                  <a:pt x="2445" y="8168"/>
                  <a:pt x="2347" y="8293"/>
                </a:cubicBezTo>
                <a:cubicBezTo>
                  <a:pt x="2249" y="8427"/>
                  <a:pt x="2195" y="8596"/>
                  <a:pt x="2213" y="8757"/>
                </a:cubicBezTo>
                <a:lnTo>
                  <a:pt x="1999" y="9114"/>
                </a:lnTo>
                <a:lnTo>
                  <a:pt x="1892" y="8150"/>
                </a:lnTo>
                <a:lnTo>
                  <a:pt x="1910" y="8132"/>
                </a:lnTo>
                <a:lnTo>
                  <a:pt x="1892" y="8106"/>
                </a:lnTo>
                <a:lnTo>
                  <a:pt x="1856" y="7793"/>
                </a:lnTo>
                <a:lnTo>
                  <a:pt x="1865" y="7802"/>
                </a:lnTo>
                <a:lnTo>
                  <a:pt x="2160" y="7329"/>
                </a:lnTo>
                <a:lnTo>
                  <a:pt x="2195" y="7329"/>
                </a:lnTo>
                <a:cubicBezTo>
                  <a:pt x="2383" y="7329"/>
                  <a:pt x="2588" y="7240"/>
                  <a:pt x="2758" y="7115"/>
                </a:cubicBezTo>
                <a:cubicBezTo>
                  <a:pt x="2784" y="7115"/>
                  <a:pt x="2811" y="7115"/>
                  <a:pt x="2847" y="7106"/>
                </a:cubicBezTo>
                <a:close/>
                <a:moveTo>
                  <a:pt x="4158" y="9471"/>
                </a:moveTo>
                <a:lnTo>
                  <a:pt x="4158" y="9533"/>
                </a:lnTo>
                <a:lnTo>
                  <a:pt x="4131" y="9488"/>
                </a:lnTo>
                <a:cubicBezTo>
                  <a:pt x="4140" y="9479"/>
                  <a:pt x="4149" y="9479"/>
                  <a:pt x="4158" y="9471"/>
                </a:cubicBezTo>
                <a:close/>
                <a:moveTo>
                  <a:pt x="3302" y="9167"/>
                </a:moveTo>
                <a:cubicBezTo>
                  <a:pt x="3382" y="9221"/>
                  <a:pt x="3471" y="9274"/>
                  <a:pt x="3560" y="9310"/>
                </a:cubicBezTo>
                <a:cubicBezTo>
                  <a:pt x="3543" y="9355"/>
                  <a:pt x="3534" y="9399"/>
                  <a:pt x="3534" y="9453"/>
                </a:cubicBezTo>
                <a:lnTo>
                  <a:pt x="3302" y="9756"/>
                </a:lnTo>
                <a:lnTo>
                  <a:pt x="3302" y="9167"/>
                </a:lnTo>
                <a:close/>
                <a:moveTo>
                  <a:pt x="2891" y="8668"/>
                </a:moveTo>
                <a:cubicBezTo>
                  <a:pt x="2918" y="8739"/>
                  <a:pt x="2963" y="8810"/>
                  <a:pt x="3016" y="8882"/>
                </a:cubicBezTo>
                <a:cubicBezTo>
                  <a:pt x="3052" y="8935"/>
                  <a:pt x="3105" y="8989"/>
                  <a:pt x="3159" y="9042"/>
                </a:cubicBezTo>
                <a:lnTo>
                  <a:pt x="3159" y="10532"/>
                </a:lnTo>
                <a:lnTo>
                  <a:pt x="2945" y="10256"/>
                </a:lnTo>
                <a:cubicBezTo>
                  <a:pt x="2945" y="10086"/>
                  <a:pt x="2882" y="9925"/>
                  <a:pt x="2766" y="9801"/>
                </a:cubicBezTo>
                <a:cubicBezTo>
                  <a:pt x="2668" y="9702"/>
                  <a:pt x="2294" y="9479"/>
                  <a:pt x="2026" y="9435"/>
                </a:cubicBezTo>
                <a:lnTo>
                  <a:pt x="2017" y="9337"/>
                </a:lnTo>
                <a:lnTo>
                  <a:pt x="2026" y="9337"/>
                </a:lnTo>
                <a:lnTo>
                  <a:pt x="2320" y="8864"/>
                </a:lnTo>
                <a:lnTo>
                  <a:pt x="2356" y="8864"/>
                </a:lnTo>
                <a:cubicBezTo>
                  <a:pt x="2543" y="8864"/>
                  <a:pt x="2731" y="8784"/>
                  <a:pt x="2891" y="8668"/>
                </a:cubicBezTo>
                <a:close/>
                <a:moveTo>
                  <a:pt x="3989" y="9542"/>
                </a:moveTo>
                <a:lnTo>
                  <a:pt x="4131" y="9774"/>
                </a:lnTo>
                <a:lnTo>
                  <a:pt x="3935" y="11692"/>
                </a:lnTo>
                <a:lnTo>
                  <a:pt x="3766" y="11424"/>
                </a:lnTo>
                <a:cubicBezTo>
                  <a:pt x="3783" y="11255"/>
                  <a:pt x="3730" y="11094"/>
                  <a:pt x="3632" y="10960"/>
                </a:cubicBezTo>
                <a:cubicBezTo>
                  <a:pt x="3587" y="10889"/>
                  <a:pt x="3453" y="10782"/>
                  <a:pt x="3302" y="10684"/>
                </a:cubicBezTo>
                <a:lnTo>
                  <a:pt x="3302" y="9997"/>
                </a:lnTo>
                <a:lnTo>
                  <a:pt x="3623" y="9578"/>
                </a:lnTo>
                <a:cubicBezTo>
                  <a:pt x="3659" y="9586"/>
                  <a:pt x="3694" y="9586"/>
                  <a:pt x="3730" y="9586"/>
                </a:cubicBezTo>
                <a:cubicBezTo>
                  <a:pt x="3819" y="9586"/>
                  <a:pt x="3899" y="9569"/>
                  <a:pt x="3989" y="9542"/>
                </a:cubicBezTo>
                <a:close/>
                <a:moveTo>
                  <a:pt x="2106" y="10131"/>
                </a:moveTo>
                <a:lnTo>
                  <a:pt x="2106" y="10131"/>
                </a:lnTo>
                <a:cubicBezTo>
                  <a:pt x="2285" y="10273"/>
                  <a:pt x="2526" y="10380"/>
                  <a:pt x="2740" y="10380"/>
                </a:cubicBezTo>
                <a:cubicBezTo>
                  <a:pt x="2775" y="10380"/>
                  <a:pt x="2811" y="10372"/>
                  <a:pt x="2847" y="10372"/>
                </a:cubicBezTo>
                <a:lnTo>
                  <a:pt x="2963" y="10523"/>
                </a:lnTo>
                <a:cubicBezTo>
                  <a:pt x="2924" y="10510"/>
                  <a:pt x="2884" y="10502"/>
                  <a:pt x="2849" y="10502"/>
                </a:cubicBezTo>
                <a:cubicBezTo>
                  <a:pt x="2836" y="10502"/>
                  <a:pt x="2823" y="10503"/>
                  <a:pt x="2811" y="10505"/>
                </a:cubicBezTo>
                <a:cubicBezTo>
                  <a:pt x="2749" y="10505"/>
                  <a:pt x="2695" y="10532"/>
                  <a:pt x="2668" y="10586"/>
                </a:cubicBezTo>
                <a:cubicBezTo>
                  <a:pt x="2615" y="10693"/>
                  <a:pt x="2659" y="10862"/>
                  <a:pt x="2793" y="11041"/>
                </a:cubicBezTo>
                <a:cubicBezTo>
                  <a:pt x="2882" y="11165"/>
                  <a:pt x="3016" y="11290"/>
                  <a:pt x="3159" y="11380"/>
                </a:cubicBezTo>
                <a:lnTo>
                  <a:pt x="3159" y="11460"/>
                </a:lnTo>
                <a:cubicBezTo>
                  <a:pt x="2963" y="11567"/>
                  <a:pt x="2775" y="11719"/>
                  <a:pt x="2713" y="11799"/>
                </a:cubicBezTo>
                <a:cubicBezTo>
                  <a:pt x="2704" y="11808"/>
                  <a:pt x="2695" y="11817"/>
                  <a:pt x="2686" y="11835"/>
                </a:cubicBezTo>
                <a:lnTo>
                  <a:pt x="2668" y="11835"/>
                </a:lnTo>
                <a:cubicBezTo>
                  <a:pt x="2606" y="11835"/>
                  <a:pt x="2552" y="11870"/>
                  <a:pt x="2526" y="11915"/>
                </a:cubicBezTo>
                <a:cubicBezTo>
                  <a:pt x="2481" y="12004"/>
                  <a:pt x="2508" y="12120"/>
                  <a:pt x="2579" y="12254"/>
                </a:cubicBezTo>
                <a:lnTo>
                  <a:pt x="2499" y="12397"/>
                </a:lnTo>
                <a:cubicBezTo>
                  <a:pt x="2445" y="12370"/>
                  <a:pt x="2383" y="12343"/>
                  <a:pt x="2329" y="12316"/>
                </a:cubicBezTo>
                <a:lnTo>
                  <a:pt x="2258" y="11638"/>
                </a:lnTo>
                <a:lnTo>
                  <a:pt x="2276" y="11620"/>
                </a:lnTo>
                <a:lnTo>
                  <a:pt x="2258" y="11603"/>
                </a:lnTo>
                <a:lnTo>
                  <a:pt x="2124" y="10309"/>
                </a:lnTo>
                <a:lnTo>
                  <a:pt x="2142" y="10291"/>
                </a:lnTo>
                <a:lnTo>
                  <a:pt x="2115" y="10264"/>
                </a:lnTo>
                <a:lnTo>
                  <a:pt x="2106" y="10131"/>
                </a:lnTo>
                <a:close/>
                <a:moveTo>
                  <a:pt x="3694" y="11594"/>
                </a:moveTo>
                <a:lnTo>
                  <a:pt x="3908" y="11933"/>
                </a:lnTo>
                <a:lnTo>
                  <a:pt x="3792" y="13021"/>
                </a:lnTo>
                <a:lnTo>
                  <a:pt x="3623" y="12753"/>
                </a:lnTo>
                <a:cubicBezTo>
                  <a:pt x="3641" y="12584"/>
                  <a:pt x="3596" y="12423"/>
                  <a:pt x="3489" y="12290"/>
                </a:cubicBezTo>
                <a:cubicBezTo>
                  <a:pt x="3462" y="12245"/>
                  <a:pt x="3400" y="12182"/>
                  <a:pt x="3320" y="12120"/>
                </a:cubicBezTo>
                <a:cubicBezTo>
                  <a:pt x="3409" y="12049"/>
                  <a:pt x="3489" y="11968"/>
                  <a:pt x="3551" y="11879"/>
                </a:cubicBezTo>
                <a:cubicBezTo>
                  <a:pt x="3632" y="11772"/>
                  <a:pt x="3676" y="11674"/>
                  <a:pt x="3694" y="11594"/>
                </a:cubicBezTo>
                <a:close/>
                <a:moveTo>
                  <a:pt x="2668" y="12388"/>
                </a:moveTo>
                <a:cubicBezTo>
                  <a:pt x="2793" y="12548"/>
                  <a:pt x="2963" y="12691"/>
                  <a:pt x="3159" y="12780"/>
                </a:cubicBezTo>
                <a:lnTo>
                  <a:pt x="3159" y="13315"/>
                </a:lnTo>
                <a:lnTo>
                  <a:pt x="2945" y="13030"/>
                </a:lnTo>
                <a:cubicBezTo>
                  <a:pt x="2945" y="12869"/>
                  <a:pt x="2882" y="12709"/>
                  <a:pt x="2766" y="12584"/>
                </a:cubicBezTo>
                <a:cubicBezTo>
                  <a:pt x="2731" y="12557"/>
                  <a:pt x="2686" y="12513"/>
                  <a:pt x="2624" y="12468"/>
                </a:cubicBezTo>
                <a:lnTo>
                  <a:pt x="2668" y="12388"/>
                </a:lnTo>
                <a:close/>
                <a:moveTo>
                  <a:pt x="2410" y="13084"/>
                </a:moveTo>
                <a:lnTo>
                  <a:pt x="2410" y="13084"/>
                </a:lnTo>
                <a:cubicBezTo>
                  <a:pt x="2517" y="13128"/>
                  <a:pt x="2633" y="13155"/>
                  <a:pt x="2740" y="13155"/>
                </a:cubicBezTo>
                <a:cubicBezTo>
                  <a:pt x="2775" y="13155"/>
                  <a:pt x="2811" y="13155"/>
                  <a:pt x="2847" y="13146"/>
                </a:cubicBezTo>
                <a:lnTo>
                  <a:pt x="3159" y="13556"/>
                </a:lnTo>
                <a:lnTo>
                  <a:pt x="3159" y="14065"/>
                </a:lnTo>
                <a:cubicBezTo>
                  <a:pt x="2976" y="13925"/>
                  <a:pt x="2682" y="13743"/>
                  <a:pt x="2494" y="13743"/>
                </a:cubicBezTo>
                <a:cubicBezTo>
                  <a:pt x="2490" y="13743"/>
                  <a:pt x="2485" y="13743"/>
                  <a:pt x="2481" y="13744"/>
                </a:cubicBezTo>
                <a:lnTo>
                  <a:pt x="2463" y="13547"/>
                </a:lnTo>
                <a:lnTo>
                  <a:pt x="2481" y="13530"/>
                </a:lnTo>
                <a:lnTo>
                  <a:pt x="2454" y="13512"/>
                </a:lnTo>
                <a:lnTo>
                  <a:pt x="2410" y="13084"/>
                </a:lnTo>
                <a:close/>
                <a:moveTo>
                  <a:pt x="3302" y="12834"/>
                </a:moveTo>
                <a:cubicBezTo>
                  <a:pt x="3364" y="12852"/>
                  <a:pt x="3427" y="12860"/>
                  <a:pt x="3489" y="12860"/>
                </a:cubicBezTo>
                <a:cubicBezTo>
                  <a:pt x="3498" y="12860"/>
                  <a:pt x="3507" y="12860"/>
                  <a:pt x="3516" y="12852"/>
                </a:cubicBezTo>
                <a:lnTo>
                  <a:pt x="3766" y="13262"/>
                </a:lnTo>
                <a:lnTo>
                  <a:pt x="3757" y="13405"/>
                </a:lnTo>
                <a:cubicBezTo>
                  <a:pt x="3739" y="13414"/>
                  <a:pt x="3730" y="13423"/>
                  <a:pt x="3721" y="13431"/>
                </a:cubicBezTo>
                <a:cubicBezTo>
                  <a:pt x="3605" y="13556"/>
                  <a:pt x="3543" y="13708"/>
                  <a:pt x="3534" y="13869"/>
                </a:cubicBezTo>
                <a:lnTo>
                  <a:pt x="3302" y="14172"/>
                </a:lnTo>
                <a:lnTo>
                  <a:pt x="3302" y="12834"/>
                </a:lnTo>
                <a:close/>
                <a:moveTo>
                  <a:pt x="4105" y="13922"/>
                </a:moveTo>
                <a:cubicBezTo>
                  <a:pt x="4105" y="13922"/>
                  <a:pt x="4105" y="13931"/>
                  <a:pt x="4105" y="13940"/>
                </a:cubicBezTo>
                <a:lnTo>
                  <a:pt x="3810" y="14243"/>
                </a:lnTo>
                <a:lnTo>
                  <a:pt x="3837" y="13993"/>
                </a:lnTo>
                <a:cubicBezTo>
                  <a:pt x="3926" y="13985"/>
                  <a:pt x="4015" y="13958"/>
                  <a:pt x="4105" y="13922"/>
                </a:cubicBezTo>
                <a:close/>
                <a:moveTo>
                  <a:pt x="3623" y="13993"/>
                </a:moveTo>
                <a:cubicBezTo>
                  <a:pt x="3650" y="14002"/>
                  <a:pt x="3667" y="14002"/>
                  <a:pt x="3694" y="14002"/>
                </a:cubicBezTo>
                <a:lnTo>
                  <a:pt x="3596" y="14930"/>
                </a:lnTo>
                <a:lnTo>
                  <a:pt x="3427" y="14663"/>
                </a:lnTo>
                <a:cubicBezTo>
                  <a:pt x="3435" y="14547"/>
                  <a:pt x="3418" y="14431"/>
                  <a:pt x="3373" y="14324"/>
                </a:cubicBezTo>
                <a:lnTo>
                  <a:pt x="3623" y="13993"/>
                </a:lnTo>
                <a:close/>
                <a:moveTo>
                  <a:pt x="2552" y="14395"/>
                </a:moveTo>
                <a:lnTo>
                  <a:pt x="2552" y="14395"/>
                </a:lnTo>
                <a:cubicBezTo>
                  <a:pt x="2713" y="14573"/>
                  <a:pt x="2936" y="14716"/>
                  <a:pt x="3159" y="14761"/>
                </a:cubicBezTo>
                <a:lnTo>
                  <a:pt x="3159" y="15617"/>
                </a:lnTo>
                <a:lnTo>
                  <a:pt x="2677" y="15617"/>
                </a:lnTo>
                <a:lnTo>
                  <a:pt x="2597" y="14877"/>
                </a:lnTo>
                <a:lnTo>
                  <a:pt x="2615" y="14868"/>
                </a:lnTo>
                <a:lnTo>
                  <a:pt x="2597" y="14841"/>
                </a:lnTo>
                <a:lnTo>
                  <a:pt x="2552" y="14395"/>
                </a:lnTo>
                <a:close/>
                <a:moveTo>
                  <a:pt x="3320" y="14770"/>
                </a:moveTo>
                <a:lnTo>
                  <a:pt x="3569" y="15171"/>
                </a:lnTo>
                <a:lnTo>
                  <a:pt x="3525" y="15617"/>
                </a:lnTo>
                <a:lnTo>
                  <a:pt x="3302" y="15617"/>
                </a:lnTo>
                <a:lnTo>
                  <a:pt x="3302" y="14770"/>
                </a:lnTo>
                <a:close/>
                <a:moveTo>
                  <a:pt x="2625" y="0"/>
                </a:moveTo>
                <a:cubicBezTo>
                  <a:pt x="2609" y="0"/>
                  <a:pt x="2594" y="2"/>
                  <a:pt x="2579" y="5"/>
                </a:cubicBezTo>
                <a:cubicBezTo>
                  <a:pt x="2526" y="23"/>
                  <a:pt x="2481" y="68"/>
                  <a:pt x="2463" y="130"/>
                </a:cubicBezTo>
                <a:cubicBezTo>
                  <a:pt x="2392" y="371"/>
                  <a:pt x="2624" y="906"/>
                  <a:pt x="2740" y="1031"/>
                </a:cubicBezTo>
                <a:cubicBezTo>
                  <a:pt x="2847" y="1156"/>
                  <a:pt x="2998" y="1236"/>
                  <a:pt x="3159" y="1254"/>
                </a:cubicBezTo>
                <a:lnTo>
                  <a:pt x="3159" y="2922"/>
                </a:lnTo>
                <a:lnTo>
                  <a:pt x="2945" y="2646"/>
                </a:lnTo>
                <a:cubicBezTo>
                  <a:pt x="2945" y="2476"/>
                  <a:pt x="2882" y="2307"/>
                  <a:pt x="2766" y="2191"/>
                </a:cubicBezTo>
                <a:cubicBezTo>
                  <a:pt x="2660" y="2076"/>
                  <a:pt x="2223" y="1819"/>
                  <a:pt x="1958" y="1819"/>
                </a:cubicBezTo>
                <a:cubicBezTo>
                  <a:pt x="1935" y="1819"/>
                  <a:pt x="1913" y="1821"/>
                  <a:pt x="1892" y="1825"/>
                </a:cubicBezTo>
                <a:cubicBezTo>
                  <a:pt x="1839" y="1825"/>
                  <a:pt x="1785" y="1870"/>
                  <a:pt x="1767" y="1923"/>
                </a:cubicBezTo>
                <a:cubicBezTo>
                  <a:pt x="1723" y="2039"/>
                  <a:pt x="1785" y="2200"/>
                  <a:pt x="1937" y="2360"/>
                </a:cubicBezTo>
                <a:cubicBezTo>
                  <a:pt x="2133" y="2583"/>
                  <a:pt x="2445" y="2762"/>
                  <a:pt x="2740" y="2762"/>
                </a:cubicBezTo>
                <a:cubicBezTo>
                  <a:pt x="2775" y="2762"/>
                  <a:pt x="2811" y="2762"/>
                  <a:pt x="2847" y="2753"/>
                </a:cubicBezTo>
                <a:lnTo>
                  <a:pt x="3159" y="3163"/>
                </a:lnTo>
                <a:lnTo>
                  <a:pt x="3159" y="5099"/>
                </a:lnTo>
                <a:lnTo>
                  <a:pt x="2945" y="4823"/>
                </a:lnTo>
                <a:cubicBezTo>
                  <a:pt x="2945" y="4707"/>
                  <a:pt x="2909" y="4591"/>
                  <a:pt x="2856" y="4493"/>
                </a:cubicBezTo>
                <a:cubicBezTo>
                  <a:pt x="2936" y="4350"/>
                  <a:pt x="2963" y="4225"/>
                  <a:pt x="2918" y="4136"/>
                </a:cubicBezTo>
                <a:cubicBezTo>
                  <a:pt x="2891" y="4082"/>
                  <a:pt x="2838" y="4055"/>
                  <a:pt x="2775" y="4047"/>
                </a:cubicBezTo>
                <a:cubicBezTo>
                  <a:pt x="2677" y="4047"/>
                  <a:pt x="2552" y="4082"/>
                  <a:pt x="2427" y="4154"/>
                </a:cubicBezTo>
                <a:cubicBezTo>
                  <a:pt x="2268" y="4066"/>
                  <a:pt x="2079" y="3999"/>
                  <a:pt x="1939" y="3999"/>
                </a:cubicBezTo>
                <a:cubicBezTo>
                  <a:pt x="1923" y="3999"/>
                  <a:pt x="1907" y="4000"/>
                  <a:pt x="1892" y="4002"/>
                </a:cubicBezTo>
                <a:cubicBezTo>
                  <a:pt x="1892" y="4011"/>
                  <a:pt x="1883" y="4011"/>
                  <a:pt x="1874" y="4011"/>
                </a:cubicBezTo>
                <a:cubicBezTo>
                  <a:pt x="2053" y="3922"/>
                  <a:pt x="2213" y="3779"/>
                  <a:pt x="2320" y="3627"/>
                </a:cubicBezTo>
                <a:cubicBezTo>
                  <a:pt x="2454" y="3449"/>
                  <a:pt x="2499" y="3279"/>
                  <a:pt x="2445" y="3172"/>
                </a:cubicBezTo>
                <a:cubicBezTo>
                  <a:pt x="2419" y="3128"/>
                  <a:pt x="2365" y="3092"/>
                  <a:pt x="2303" y="3092"/>
                </a:cubicBezTo>
                <a:cubicBezTo>
                  <a:pt x="2293" y="3091"/>
                  <a:pt x="2284" y="3091"/>
                  <a:pt x="2274" y="3091"/>
                </a:cubicBezTo>
                <a:cubicBezTo>
                  <a:pt x="2018" y="3091"/>
                  <a:pt x="1576" y="3418"/>
                  <a:pt x="1482" y="3547"/>
                </a:cubicBezTo>
                <a:cubicBezTo>
                  <a:pt x="1464" y="3574"/>
                  <a:pt x="1446" y="3600"/>
                  <a:pt x="1428" y="3627"/>
                </a:cubicBezTo>
                <a:cubicBezTo>
                  <a:pt x="1357" y="3431"/>
                  <a:pt x="1232" y="3253"/>
                  <a:pt x="1089" y="3128"/>
                </a:cubicBezTo>
                <a:cubicBezTo>
                  <a:pt x="956" y="3008"/>
                  <a:pt x="828" y="2944"/>
                  <a:pt x="727" y="2944"/>
                </a:cubicBezTo>
                <a:cubicBezTo>
                  <a:pt x="700" y="2944"/>
                  <a:pt x="675" y="2949"/>
                  <a:pt x="652" y="2958"/>
                </a:cubicBezTo>
                <a:cubicBezTo>
                  <a:pt x="599" y="2976"/>
                  <a:pt x="554" y="3030"/>
                  <a:pt x="545" y="3083"/>
                </a:cubicBezTo>
                <a:cubicBezTo>
                  <a:pt x="500" y="3333"/>
                  <a:pt x="795" y="3841"/>
                  <a:pt x="911" y="3948"/>
                </a:cubicBezTo>
                <a:cubicBezTo>
                  <a:pt x="1036" y="4073"/>
                  <a:pt x="1205" y="4136"/>
                  <a:pt x="1375" y="4136"/>
                </a:cubicBezTo>
                <a:lnTo>
                  <a:pt x="1330" y="4145"/>
                </a:lnTo>
                <a:lnTo>
                  <a:pt x="1455" y="5331"/>
                </a:lnTo>
                <a:lnTo>
                  <a:pt x="1330" y="5536"/>
                </a:lnTo>
                <a:lnTo>
                  <a:pt x="1455" y="5617"/>
                </a:lnTo>
                <a:lnTo>
                  <a:pt x="1482" y="5572"/>
                </a:lnTo>
                <a:lnTo>
                  <a:pt x="1500" y="5768"/>
                </a:lnTo>
                <a:lnTo>
                  <a:pt x="1286" y="5536"/>
                </a:lnTo>
                <a:cubicBezTo>
                  <a:pt x="1268" y="5367"/>
                  <a:pt x="1178" y="5215"/>
                  <a:pt x="1054" y="5108"/>
                </a:cubicBezTo>
                <a:cubicBezTo>
                  <a:pt x="944" y="5015"/>
                  <a:pt x="521" y="4819"/>
                  <a:pt x="256" y="4819"/>
                </a:cubicBezTo>
                <a:cubicBezTo>
                  <a:pt x="218" y="4819"/>
                  <a:pt x="183" y="4823"/>
                  <a:pt x="153" y="4832"/>
                </a:cubicBezTo>
                <a:cubicBezTo>
                  <a:pt x="99" y="4849"/>
                  <a:pt x="54" y="4894"/>
                  <a:pt x="37" y="4948"/>
                </a:cubicBezTo>
                <a:cubicBezTo>
                  <a:pt x="1" y="5064"/>
                  <a:pt x="81" y="5215"/>
                  <a:pt x="251" y="5367"/>
                </a:cubicBezTo>
                <a:cubicBezTo>
                  <a:pt x="465" y="5554"/>
                  <a:pt x="732" y="5670"/>
                  <a:pt x="1027" y="5688"/>
                </a:cubicBezTo>
                <a:cubicBezTo>
                  <a:pt x="1080" y="5688"/>
                  <a:pt x="1143" y="5679"/>
                  <a:pt x="1196" y="5661"/>
                </a:cubicBezTo>
                <a:lnTo>
                  <a:pt x="1526" y="6009"/>
                </a:lnTo>
                <a:lnTo>
                  <a:pt x="1723" y="7936"/>
                </a:lnTo>
                <a:lnTo>
                  <a:pt x="1509" y="7704"/>
                </a:lnTo>
                <a:cubicBezTo>
                  <a:pt x="1491" y="7535"/>
                  <a:pt x="1410" y="7383"/>
                  <a:pt x="1277" y="7276"/>
                </a:cubicBezTo>
                <a:cubicBezTo>
                  <a:pt x="1167" y="7182"/>
                  <a:pt x="751" y="6986"/>
                  <a:pt x="487" y="6986"/>
                </a:cubicBezTo>
                <a:cubicBezTo>
                  <a:pt x="449" y="6986"/>
                  <a:pt x="415" y="6990"/>
                  <a:pt x="385" y="6999"/>
                </a:cubicBezTo>
                <a:cubicBezTo>
                  <a:pt x="322" y="7017"/>
                  <a:pt x="277" y="7062"/>
                  <a:pt x="260" y="7115"/>
                </a:cubicBezTo>
                <a:cubicBezTo>
                  <a:pt x="233" y="7231"/>
                  <a:pt x="313" y="7392"/>
                  <a:pt x="474" y="7535"/>
                </a:cubicBezTo>
                <a:cubicBezTo>
                  <a:pt x="688" y="7731"/>
                  <a:pt x="964" y="7838"/>
                  <a:pt x="1250" y="7856"/>
                </a:cubicBezTo>
                <a:cubicBezTo>
                  <a:pt x="1312" y="7856"/>
                  <a:pt x="1366" y="7847"/>
                  <a:pt x="1428" y="7829"/>
                </a:cubicBezTo>
                <a:lnTo>
                  <a:pt x="1749" y="8168"/>
                </a:lnTo>
                <a:lnTo>
                  <a:pt x="1883" y="9435"/>
                </a:lnTo>
                <a:cubicBezTo>
                  <a:pt x="1830" y="9453"/>
                  <a:pt x="1785" y="9488"/>
                  <a:pt x="1767" y="9542"/>
                </a:cubicBezTo>
                <a:cubicBezTo>
                  <a:pt x="1723" y="9649"/>
                  <a:pt x="1785" y="9810"/>
                  <a:pt x="1937" y="9979"/>
                </a:cubicBezTo>
                <a:lnTo>
                  <a:pt x="1955" y="10095"/>
                </a:lnTo>
                <a:lnTo>
                  <a:pt x="1741" y="9863"/>
                </a:lnTo>
                <a:cubicBezTo>
                  <a:pt x="1714" y="9702"/>
                  <a:pt x="1633" y="9551"/>
                  <a:pt x="1509" y="9435"/>
                </a:cubicBezTo>
                <a:cubicBezTo>
                  <a:pt x="1399" y="9341"/>
                  <a:pt x="976" y="9145"/>
                  <a:pt x="711" y="9145"/>
                </a:cubicBezTo>
                <a:cubicBezTo>
                  <a:pt x="673" y="9145"/>
                  <a:pt x="638" y="9149"/>
                  <a:pt x="608" y="9158"/>
                </a:cubicBezTo>
                <a:cubicBezTo>
                  <a:pt x="554" y="9176"/>
                  <a:pt x="500" y="9221"/>
                  <a:pt x="492" y="9274"/>
                </a:cubicBezTo>
                <a:cubicBezTo>
                  <a:pt x="456" y="9390"/>
                  <a:pt x="536" y="9551"/>
                  <a:pt x="706" y="9694"/>
                </a:cubicBezTo>
                <a:cubicBezTo>
                  <a:pt x="920" y="9890"/>
                  <a:pt x="1187" y="9997"/>
                  <a:pt x="1473" y="10015"/>
                </a:cubicBezTo>
                <a:cubicBezTo>
                  <a:pt x="1535" y="10015"/>
                  <a:pt x="1598" y="10006"/>
                  <a:pt x="1651" y="9988"/>
                </a:cubicBezTo>
                <a:lnTo>
                  <a:pt x="1972" y="10327"/>
                </a:lnTo>
                <a:lnTo>
                  <a:pt x="2088" y="11424"/>
                </a:lnTo>
                <a:lnTo>
                  <a:pt x="1865" y="11192"/>
                </a:lnTo>
                <a:cubicBezTo>
                  <a:pt x="1848" y="11023"/>
                  <a:pt x="1767" y="10880"/>
                  <a:pt x="1642" y="10764"/>
                </a:cubicBezTo>
                <a:cubicBezTo>
                  <a:pt x="1533" y="10670"/>
                  <a:pt x="1110" y="10475"/>
                  <a:pt x="845" y="10475"/>
                </a:cubicBezTo>
                <a:cubicBezTo>
                  <a:pt x="806" y="10475"/>
                  <a:pt x="772" y="10479"/>
                  <a:pt x="741" y="10488"/>
                </a:cubicBezTo>
                <a:cubicBezTo>
                  <a:pt x="688" y="10505"/>
                  <a:pt x="634" y="10550"/>
                  <a:pt x="625" y="10603"/>
                </a:cubicBezTo>
                <a:cubicBezTo>
                  <a:pt x="590" y="10719"/>
                  <a:pt x="670" y="10880"/>
                  <a:pt x="839" y="11023"/>
                </a:cubicBezTo>
                <a:cubicBezTo>
                  <a:pt x="1054" y="11219"/>
                  <a:pt x="1330" y="11326"/>
                  <a:pt x="1616" y="11344"/>
                </a:cubicBezTo>
                <a:cubicBezTo>
                  <a:pt x="1669" y="11344"/>
                  <a:pt x="1732" y="11335"/>
                  <a:pt x="1785" y="11317"/>
                </a:cubicBezTo>
                <a:lnTo>
                  <a:pt x="2115" y="11665"/>
                </a:lnTo>
                <a:lnTo>
                  <a:pt x="2178" y="12254"/>
                </a:lnTo>
                <a:cubicBezTo>
                  <a:pt x="2099" y="12228"/>
                  <a:pt x="2026" y="12211"/>
                  <a:pt x="1960" y="12211"/>
                </a:cubicBezTo>
                <a:cubicBezTo>
                  <a:pt x="1936" y="12211"/>
                  <a:pt x="1914" y="12213"/>
                  <a:pt x="1892" y="12218"/>
                </a:cubicBezTo>
                <a:cubicBezTo>
                  <a:pt x="1839" y="12227"/>
                  <a:pt x="1785" y="12263"/>
                  <a:pt x="1767" y="12316"/>
                </a:cubicBezTo>
                <a:cubicBezTo>
                  <a:pt x="1723" y="12432"/>
                  <a:pt x="1785" y="12593"/>
                  <a:pt x="1937" y="12753"/>
                </a:cubicBezTo>
                <a:cubicBezTo>
                  <a:pt x="2026" y="12852"/>
                  <a:pt x="2133" y="12941"/>
                  <a:pt x="2258" y="13012"/>
                </a:cubicBezTo>
                <a:lnTo>
                  <a:pt x="2294" y="13333"/>
                </a:lnTo>
                <a:lnTo>
                  <a:pt x="2294" y="13333"/>
                </a:lnTo>
                <a:lnTo>
                  <a:pt x="2071" y="13101"/>
                </a:lnTo>
                <a:cubicBezTo>
                  <a:pt x="2053" y="12941"/>
                  <a:pt x="1972" y="12789"/>
                  <a:pt x="1848" y="12682"/>
                </a:cubicBezTo>
                <a:cubicBezTo>
                  <a:pt x="1738" y="12588"/>
                  <a:pt x="1315" y="12393"/>
                  <a:pt x="1050" y="12393"/>
                </a:cubicBezTo>
                <a:cubicBezTo>
                  <a:pt x="1012" y="12393"/>
                  <a:pt x="977" y="12397"/>
                  <a:pt x="947" y="12406"/>
                </a:cubicBezTo>
                <a:cubicBezTo>
                  <a:pt x="884" y="12423"/>
                  <a:pt x="839" y="12468"/>
                  <a:pt x="822" y="12521"/>
                </a:cubicBezTo>
                <a:cubicBezTo>
                  <a:pt x="795" y="12637"/>
                  <a:pt x="875" y="12789"/>
                  <a:pt x="1045" y="12941"/>
                </a:cubicBezTo>
                <a:cubicBezTo>
                  <a:pt x="1250" y="13128"/>
                  <a:pt x="1526" y="13244"/>
                  <a:pt x="1812" y="13262"/>
                </a:cubicBezTo>
                <a:cubicBezTo>
                  <a:pt x="1874" y="13262"/>
                  <a:pt x="1937" y="13253"/>
                  <a:pt x="1990" y="13235"/>
                </a:cubicBezTo>
                <a:lnTo>
                  <a:pt x="2311" y="13574"/>
                </a:lnTo>
                <a:lnTo>
                  <a:pt x="2338" y="13815"/>
                </a:lnTo>
                <a:cubicBezTo>
                  <a:pt x="2338" y="13824"/>
                  <a:pt x="2329" y="13824"/>
                  <a:pt x="2329" y="13833"/>
                </a:cubicBezTo>
                <a:cubicBezTo>
                  <a:pt x="2285" y="13913"/>
                  <a:pt x="2303" y="14038"/>
                  <a:pt x="2374" y="14163"/>
                </a:cubicBezTo>
                <a:lnTo>
                  <a:pt x="2427" y="14663"/>
                </a:lnTo>
                <a:lnTo>
                  <a:pt x="2427" y="14663"/>
                </a:lnTo>
                <a:lnTo>
                  <a:pt x="2213" y="14431"/>
                </a:lnTo>
                <a:cubicBezTo>
                  <a:pt x="2187" y="14270"/>
                  <a:pt x="2106" y="14118"/>
                  <a:pt x="1981" y="14011"/>
                </a:cubicBezTo>
                <a:cubicBezTo>
                  <a:pt x="1872" y="13918"/>
                  <a:pt x="1449" y="13722"/>
                  <a:pt x="1184" y="13722"/>
                </a:cubicBezTo>
                <a:cubicBezTo>
                  <a:pt x="1145" y="13722"/>
                  <a:pt x="1111" y="13726"/>
                  <a:pt x="1080" y="13735"/>
                </a:cubicBezTo>
                <a:cubicBezTo>
                  <a:pt x="1027" y="13753"/>
                  <a:pt x="982" y="13797"/>
                  <a:pt x="964" y="13851"/>
                </a:cubicBezTo>
                <a:cubicBezTo>
                  <a:pt x="929" y="13967"/>
                  <a:pt x="1009" y="14118"/>
                  <a:pt x="1178" y="14270"/>
                </a:cubicBezTo>
                <a:cubicBezTo>
                  <a:pt x="1393" y="14457"/>
                  <a:pt x="1660" y="14573"/>
                  <a:pt x="1955" y="14591"/>
                </a:cubicBezTo>
                <a:cubicBezTo>
                  <a:pt x="2008" y="14591"/>
                  <a:pt x="2071" y="14582"/>
                  <a:pt x="2133" y="14564"/>
                </a:cubicBezTo>
                <a:lnTo>
                  <a:pt x="2454" y="14903"/>
                </a:lnTo>
                <a:lnTo>
                  <a:pt x="2526" y="15617"/>
                </a:lnTo>
                <a:lnTo>
                  <a:pt x="2035" y="15617"/>
                </a:lnTo>
                <a:lnTo>
                  <a:pt x="2240" y="19640"/>
                </a:lnTo>
                <a:lnTo>
                  <a:pt x="3873" y="19640"/>
                </a:lnTo>
                <a:lnTo>
                  <a:pt x="4078" y="15617"/>
                </a:lnTo>
                <a:lnTo>
                  <a:pt x="3667" y="15617"/>
                </a:lnTo>
                <a:lnTo>
                  <a:pt x="3712" y="15180"/>
                </a:lnTo>
                <a:lnTo>
                  <a:pt x="3739" y="15162"/>
                </a:lnTo>
                <a:lnTo>
                  <a:pt x="3721" y="15135"/>
                </a:lnTo>
                <a:lnTo>
                  <a:pt x="3792" y="14457"/>
                </a:lnTo>
                <a:lnTo>
                  <a:pt x="3801" y="14466"/>
                </a:lnTo>
                <a:lnTo>
                  <a:pt x="4185" y="14065"/>
                </a:lnTo>
                <a:cubicBezTo>
                  <a:pt x="4224" y="14078"/>
                  <a:pt x="4268" y="14086"/>
                  <a:pt x="4310" y="14086"/>
                </a:cubicBezTo>
                <a:cubicBezTo>
                  <a:pt x="4325" y="14086"/>
                  <a:pt x="4340" y="14085"/>
                  <a:pt x="4354" y="14083"/>
                </a:cubicBezTo>
                <a:cubicBezTo>
                  <a:pt x="4640" y="14074"/>
                  <a:pt x="4916" y="13958"/>
                  <a:pt x="5130" y="13770"/>
                </a:cubicBezTo>
                <a:cubicBezTo>
                  <a:pt x="5300" y="13619"/>
                  <a:pt x="5380" y="13467"/>
                  <a:pt x="5345" y="13351"/>
                </a:cubicBezTo>
                <a:cubicBezTo>
                  <a:pt x="5336" y="13298"/>
                  <a:pt x="5282" y="13253"/>
                  <a:pt x="5229" y="13235"/>
                </a:cubicBezTo>
                <a:cubicBezTo>
                  <a:pt x="5198" y="13226"/>
                  <a:pt x="5163" y="13222"/>
                  <a:pt x="5125" y="13222"/>
                </a:cubicBezTo>
                <a:cubicBezTo>
                  <a:pt x="5008" y="13222"/>
                  <a:pt x="4861" y="13259"/>
                  <a:pt x="4720" y="13307"/>
                </a:cubicBezTo>
                <a:cubicBezTo>
                  <a:pt x="4729" y="13262"/>
                  <a:pt x="4729" y="13208"/>
                  <a:pt x="4720" y="13173"/>
                </a:cubicBezTo>
                <a:cubicBezTo>
                  <a:pt x="4693" y="13110"/>
                  <a:pt x="4640" y="13075"/>
                  <a:pt x="4586" y="13066"/>
                </a:cubicBezTo>
                <a:cubicBezTo>
                  <a:pt x="4566" y="13062"/>
                  <a:pt x="4545" y="13060"/>
                  <a:pt x="4522" y="13060"/>
                </a:cubicBezTo>
                <a:cubicBezTo>
                  <a:pt x="4343" y="13060"/>
                  <a:pt x="4091" y="13178"/>
                  <a:pt x="3908" y="13289"/>
                </a:cubicBezTo>
                <a:lnTo>
                  <a:pt x="3917" y="13271"/>
                </a:lnTo>
                <a:lnTo>
                  <a:pt x="3935" y="13253"/>
                </a:lnTo>
                <a:lnTo>
                  <a:pt x="3917" y="13226"/>
                </a:lnTo>
                <a:lnTo>
                  <a:pt x="4051" y="11942"/>
                </a:lnTo>
                <a:lnTo>
                  <a:pt x="4078" y="11924"/>
                </a:lnTo>
                <a:lnTo>
                  <a:pt x="4060" y="11897"/>
                </a:lnTo>
                <a:lnTo>
                  <a:pt x="4158" y="10960"/>
                </a:lnTo>
                <a:lnTo>
                  <a:pt x="4167" y="10969"/>
                </a:lnTo>
                <a:lnTo>
                  <a:pt x="4551" y="10568"/>
                </a:lnTo>
                <a:cubicBezTo>
                  <a:pt x="4604" y="10577"/>
                  <a:pt x="4667" y="10586"/>
                  <a:pt x="4720" y="10586"/>
                </a:cubicBezTo>
                <a:cubicBezTo>
                  <a:pt x="5006" y="10577"/>
                  <a:pt x="5282" y="10461"/>
                  <a:pt x="5496" y="10264"/>
                </a:cubicBezTo>
                <a:cubicBezTo>
                  <a:pt x="5666" y="10122"/>
                  <a:pt x="5746" y="9970"/>
                  <a:pt x="5710" y="9854"/>
                </a:cubicBezTo>
                <a:cubicBezTo>
                  <a:pt x="5693" y="9792"/>
                  <a:pt x="5648" y="9747"/>
                  <a:pt x="5594" y="9738"/>
                </a:cubicBezTo>
                <a:cubicBezTo>
                  <a:pt x="5563" y="9729"/>
                  <a:pt x="5527" y="9725"/>
                  <a:pt x="5488" y="9725"/>
                </a:cubicBezTo>
                <a:cubicBezTo>
                  <a:pt x="5222" y="9725"/>
                  <a:pt x="4802" y="9914"/>
                  <a:pt x="4693" y="10015"/>
                </a:cubicBezTo>
                <a:cubicBezTo>
                  <a:pt x="4560" y="10122"/>
                  <a:pt x="4479" y="10273"/>
                  <a:pt x="4461" y="10443"/>
                </a:cubicBezTo>
                <a:lnTo>
                  <a:pt x="4176" y="10746"/>
                </a:lnTo>
                <a:lnTo>
                  <a:pt x="4176" y="10746"/>
                </a:lnTo>
                <a:lnTo>
                  <a:pt x="4274" y="9783"/>
                </a:lnTo>
                <a:lnTo>
                  <a:pt x="4301" y="9765"/>
                </a:lnTo>
                <a:lnTo>
                  <a:pt x="4283" y="9738"/>
                </a:lnTo>
                <a:lnTo>
                  <a:pt x="4310" y="9426"/>
                </a:lnTo>
                <a:lnTo>
                  <a:pt x="4328" y="9435"/>
                </a:lnTo>
                <a:lnTo>
                  <a:pt x="4711" y="9024"/>
                </a:lnTo>
                <a:cubicBezTo>
                  <a:pt x="4765" y="9042"/>
                  <a:pt x="4827" y="9051"/>
                  <a:pt x="4881" y="9051"/>
                </a:cubicBezTo>
                <a:cubicBezTo>
                  <a:pt x="5166" y="9033"/>
                  <a:pt x="5443" y="8926"/>
                  <a:pt x="5648" y="8730"/>
                </a:cubicBezTo>
                <a:cubicBezTo>
                  <a:pt x="5826" y="8578"/>
                  <a:pt x="5907" y="8427"/>
                  <a:pt x="5871" y="8311"/>
                </a:cubicBezTo>
                <a:cubicBezTo>
                  <a:pt x="5853" y="8257"/>
                  <a:pt x="5808" y="8213"/>
                  <a:pt x="5755" y="8195"/>
                </a:cubicBezTo>
                <a:cubicBezTo>
                  <a:pt x="5725" y="8186"/>
                  <a:pt x="5690" y="8182"/>
                  <a:pt x="5652" y="8182"/>
                </a:cubicBezTo>
                <a:cubicBezTo>
                  <a:pt x="5386" y="8182"/>
                  <a:pt x="4963" y="8378"/>
                  <a:pt x="4854" y="8471"/>
                </a:cubicBezTo>
                <a:cubicBezTo>
                  <a:pt x="4783" y="8534"/>
                  <a:pt x="4720" y="8614"/>
                  <a:pt x="4684" y="8694"/>
                </a:cubicBezTo>
                <a:cubicBezTo>
                  <a:pt x="4658" y="8668"/>
                  <a:pt x="4622" y="8650"/>
                  <a:pt x="4586" y="8650"/>
                </a:cubicBezTo>
                <a:cubicBezTo>
                  <a:pt x="4564" y="8646"/>
                  <a:pt x="4539" y="8644"/>
                  <a:pt x="4512" y="8644"/>
                </a:cubicBezTo>
                <a:cubicBezTo>
                  <a:pt x="4474" y="8644"/>
                  <a:pt x="4432" y="8648"/>
                  <a:pt x="4390" y="8659"/>
                </a:cubicBezTo>
                <a:lnTo>
                  <a:pt x="4506" y="7606"/>
                </a:lnTo>
                <a:lnTo>
                  <a:pt x="4524" y="7588"/>
                </a:lnTo>
                <a:lnTo>
                  <a:pt x="4506" y="7561"/>
                </a:lnTo>
                <a:lnTo>
                  <a:pt x="4551" y="7169"/>
                </a:lnTo>
                <a:lnTo>
                  <a:pt x="4560" y="7178"/>
                </a:lnTo>
                <a:lnTo>
                  <a:pt x="4943" y="6776"/>
                </a:lnTo>
                <a:cubicBezTo>
                  <a:pt x="4997" y="6785"/>
                  <a:pt x="5059" y="6794"/>
                  <a:pt x="5113" y="6794"/>
                </a:cubicBezTo>
                <a:cubicBezTo>
                  <a:pt x="5398" y="6785"/>
                  <a:pt x="5675" y="6669"/>
                  <a:pt x="5889" y="6473"/>
                </a:cubicBezTo>
                <a:cubicBezTo>
                  <a:pt x="6058" y="6330"/>
                  <a:pt x="6139" y="6179"/>
                  <a:pt x="6103" y="6063"/>
                </a:cubicBezTo>
                <a:cubicBezTo>
                  <a:pt x="6085" y="6000"/>
                  <a:pt x="6040" y="5956"/>
                  <a:pt x="5987" y="5947"/>
                </a:cubicBezTo>
                <a:cubicBezTo>
                  <a:pt x="5956" y="5937"/>
                  <a:pt x="5920" y="5933"/>
                  <a:pt x="5880" y="5933"/>
                </a:cubicBezTo>
                <a:cubicBezTo>
                  <a:pt x="5615" y="5933"/>
                  <a:pt x="5195" y="6122"/>
                  <a:pt x="5086" y="6223"/>
                </a:cubicBezTo>
                <a:cubicBezTo>
                  <a:pt x="4952" y="6330"/>
                  <a:pt x="4872" y="6482"/>
                  <a:pt x="4854" y="6651"/>
                </a:cubicBezTo>
                <a:lnTo>
                  <a:pt x="4658" y="6857"/>
                </a:lnTo>
                <a:cubicBezTo>
                  <a:pt x="4720" y="6750"/>
                  <a:pt x="4747" y="6651"/>
                  <a:pt x="4720" y="6571"/>
                </a:cubicBezTo>
                <a:cubicBezTo>
                  <a:pt x="4702" y="6527"/>
                  <a:pt x="4667" y="6491"/>
                  <a:pt x="4622" y="6473"/>
                </a:cubicBezTo>
                <a:lnTo>
                  <a:pt x="4693" y="5750"/>
                </a:lnTo>
                <a:lnTo>
                  <a:pt x="4676" y="5750"/>
                </a:lnTo>
                <a:lnTo>
                  <a:pt x="4684" y="5742"/>
                </a:lnTo>
                <a:cubicBezTo>
                  <a:pt x="4738" y="5750"/>
                  <a:pt x="4791" y="5759"/>
                  <a:pt x="4854" y="5759"/>
                </a:cubicBezTo>
                <a:cubicBezTo>
                  <a:pt x="5139" y="5742"/>
                  <a:pt x="5407" y="5634"/>
                  <a:pt x="5621" y="5438"/>
                </a:cubicBezTo>
                <a:cubicBezTo>
                  <a:pt x="5791" y="5287"/>
                  <a:pt x="5871" y="5135"/>
                  <a:pt x="5844" y="5019"/>
                </a:cubicBezTo>
                <a:cubicBezTo>
                  <a:pt x="5826" y="4965"/>
                  <a:pt x="5782" y="4921"/>
                  <a:pt x="5719" y="4903"/>
                </a:cubicBezTo>
                <a:cubicBezTo>
                  <a:pt x="5689" y="4894"/>
                  <a:pt x="5654" y="4890"/>
                  <a:pt x="5616" y="4890"/>
                </a:cubicBezTo>
                <a:cubicBezTo>
                  <a:pt x="5350" y="4890"/>
                  <a:pt x="4927" y="5086"/>
                  <a:pt x="4818" y="5180"/>
                </a:cubicBezTo>
                <a:cubicBezTo>
                  <a:pt x="4791" y="5206"/>
                  <a:pt x="4774" y="5233"/>
                  <a:pt x="4747" y="5260"/>
                </a:cubicBezTo>
                <a:cubicBezTo>
                  <a:pt x="4720" y="5055"/>
                  <a:pt x="4631" y="4849"/>
                  <a:pt x="4524" y="4698"/>
                </a:cubicBezTo>
                <a:cubicBezTo>
                  <a:pt x="4401" y="4526"/>
                  <a:pt x="4271" y="4437"/>
                  <a:pt x="4161" y="4437"/>
                </a:cubicBezTo>
                <a:cubicBezTo>
                  <a:pt x="4151" y="4437"/>
                  <a:pt x="4141" y="4438"/>
                  <a:pt x="4131" y="4439"/>
                </a:cubicBezTo>
                <a:cubicBezTo>
                  <a:pt x="4069" y="4448"/>
                  <a:pt x="4024" y="4493"/>
                  <a:pt x="3998" y="4546"/>
                </a:cubicBezTo>
                <a:cubicBezTo>
                  <a:pt x="3899" y="4778"/>
                  <a:pt x="4087" y="5331"/>
                  <a:pt x="4185" y="5465"/>
                </a:cubicBezTo>
                <a:cubicBezTo>
                  <a:pt x="4283" y="5617"/>
                  <a:pt x="4444" y="5715"/>
                  <a:pt x="4622" y="5742"/>
                </a:cubicBezTo>
                <a:lnTo>
                  <a:pt x="4551" y="5742"/>
                </a:lnTo>
                <a:lnTo>
                  <a:pt x="4470" y="6464"/>
                </a:lnTo>
                <a:cubicBezTo>
                  <a:pt x="4354" y="6482"/>
                  <a:pt x="4203" y="6535"/>
                  <a:pt x="4060" y="6607"/>
                </a:cubicBezTo>
                <a:cubicBezTo>
                  <a:pt x="3944" y="6464"/>
                  <a:pt x="3551" y="6188"/>
                  <a:pt x="3302" y="6170"/>
                </a:cubicBezTo>
                <a:lnTo>
                  <a:pt x="3302" y="4939"/>
                </a:lnTo>
                <a:lnTo>
                  <a:pt x="3623" y="4510"/>
                </a:lnTo>
                <a:cubicBezTo>
                  <a:pt x="3659" y="4519"/>
                  <a:pt x="3694" y="4519"/>
                  <a:pt x="3730" y="4519"/>
                </a:cubicBezTo>
                <a:cubicBezTo>
                  <a:pt x="4024" y="4519"/>
                  <a:pt x="4345" y="4341"/>
                  <a:pt x="4542" y="4127"/>
                </a:cubicBezTo>
                <a:cubicBezTo>
                  <a:pt x="4693" y="3957"/>
                  <a:pt x="4756" y="3797"/>
                  <a:pt x="4720" y="3690"/>
                </a:cubicBezTo>
                <a:cubicBezTo>
                  <a:pt x="4693" y="3636"/>
                  <a:pt x="4640" y="3592"/>
                  <a:pt x="4586" y="3583"/>
                </a:cubicBezTo>
                <a:cubicBezTo>
                  <a:pt x="4568" y="3579"/>
                  <a:pt x="4549" y="3578"/>
                  <a:pt x="4529" y="3578"/>
                </a:cubicBezTo>
                <a:cubicBezTo>
                  <a:pt x="4266" y="3578"/>
                  <a:pt x="3820" y="3832"/>
                  <a:pt x="3721" y="3948"/>
                </a:cubicBezTo>
                <a:cubicBezTo>
                  <a:pt x="3605" y="4073"/>
                  <a:pt x="3543" y="4225"/>
                  <a:pt x="3534" y="4386"/>
                </a:cubicBezTo>
                <a:lnTo>
                  <a:pt x="3302" y="4689"/>
                </a:lnTo>
                <a:lnTo>
                  <a:pt x="3302" y="2664"/>
                </a:lnTo>
                <a:lnTo>
                  <a:pt x="3623" y="2245"/>
                </a:lnTo>
                <a:cubicBezTo>
                  <a:pt x="3659" y="2253"/>
                  <a:pt x="3694" y="2253"/>
                  <a:pt x="3730" y="2253"/>
                </a:cubicBezTo>
                <a:cubicBezTo>
                  <a:pt x="4024" y="2253"/>
                  <a:pt x="4345" y="2075"/>
                  <a:pt x="4542" y="1861"/>
                </a:cubicBezTo>
                <a:cubicBezTo>
                  <a:pt x="4693" y="1691"/>
                  <a:pt x="4756" y="1531"/>
                  <a:pt x="4720" y="1424"/>
                </a:cubicBezTo>
                <a:cubicBezTo>
                  <a:pt x="4693" y="1361"/>
                  <a:pt x="4640" y="1326"/>
                  <a:pt x="4586" y="1317"/>
                </a:cubicBezTo>
                <a:cubicBezTo>
                  <a:pt x="4568" y="1314"/>
                  <a:pt x="4549" y="1312"/>
                  <a:pt x="4529" y="1312"/>
                </a:cubicBezTo>
                <a:cubicBezTo>
                  <a:pt x="4266" y="1312"/>
                  <a:pt x="3820" y="1566"/>
                  <a:pt x="3721" y="1682"/>
                </a:cubicBezTo>
                <a:cubicBezTo>
                  <a:pt x="3605" y="1807"/>
                  <a:pt x="3543" y="1959"/>
                  <a:pt x="3534" y="2120"/>
                </a:cubicBezTo>
                <a:lnTo>
                  <a:pt x="3302" y="2423"/>
                </a:lnTo>
                <a:lnTo>
                  <a:pt x="3302" y="1245"/>
                </a:lnTo>
                <a:cubicBezTo>
                  <a:pt x="3320" y="1254"/>
                  <a:pt x="3337" y="1254"/>
                  <a:pt x="3364" y="1254"/>
                </a:cubicBezTo>
                <a:cubicBezTo>
                  <a:pt x="3650" y="1254"/>
                  <a:pt x="3971" y="1067"/>
                  <a:pt x="4167" y="853"/>
                </a:cubicBezTo>
                <a:cubicBezTo>
                  <a:pt x="4319" y="683"/>
                  <a:pt x="4381" y="532"/>
                  <a:pt x="4345" y="416"/>
                </a:cubicBezTo>
                <a:cubicBezTo>
                  <a:pt x="4319" y="362"/>
                  <a:pt x="4265" y="318"/>
                  <a:pt x="4212" y="309"/>
                </a:cubicBezTo>
                <a:cubicBezTo>
                  <a:pt x="4194" y="306"/>
                  <a:pt x="4176" y="304"/>
                  <a:pt x="4156" y="304"/>
                </a:cubicBezTo>
                <a:cubicBezTo>
                  <a:pt x="3893" y="304"/>
                  <a:pt x="3446" y="567"/>
                  <a:pt x="3346" y="683"/>
                </a:cubicBezTo>
                <a:cubicBezTo>
                  <a:pt x="3320" y="701"/>
                  <a:pt x="3302" y="728"/>
                  <a:pt x="3284" y="755"/>
                </a:cubicBezTo>
                <a:cubicBezTo>
                  <a:pt x="3230" y="558"/>
                  <a:pt x="3123" y="371"/>
                  <a:pt x="2998" y="228"/>
                </a:cubicBezTo>
                <a:cubicBezTo>
                  <a:pt x="2866" y="80"/>
                  <a:pt x="2733" y="0"/>
                  <a:pt x="262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15984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29"/>
        <p:cNvGrpSpPr/>
        <p:nvPr/>
      </p:nvGrpSpPr>
      <p:grpSpPr>
        <a:xfrm>
          <a:off x="0" y="0"/>
          <a:ext cx="0" cy="0"/>
          <a:chOff x="0" y="0"/>
          <a:chExt cx="0" cy="0"/>
        </a:xfrm>
      </p:grpSpPr>
      <p:sp>
        <p:nvSpPr>
          <p:cNvPr id="230" name="Google Shape;230;p26"/>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1" name="Google Shape;231;p26"/>
          <p:cNvSpPr/>
          <p:nvPr/>
        </p:nvSpPr>
        <p:spPr>
          <a:xfrm>
            <a:off x="163299" y="5683269"/>
            <a:ext cx="486816" cy="1189139"/>
          </a:xfrm>
          <a:custGeom>
            <a:avLst/>
            <a:gdLst/>
            <a:ahLst/>
            <a:cxnLst/>
            <a:rect l="l" t="t" r="r" b="b"/>
            <a:pathLst>
              <a:path w="2418" h="5907" extrusionOk="0">
                <a:moveTo>
                  <a:pt x="1419" y="0"/>
                </a:moveTo>
                <a:lnTo>
                  <a:pt x="1249" y="1874"/>
                </a:lnTo>
                <a:lnTo>
                  <a:pt x="1017" y="1223"/>
                </a:lnTo>
                <a:lnTo>
                  <a:pt x="1062" y="2061"/>
                </a:lnTo>
                <a:lnTo>
                  <a:pt x="411" y="143"/>
                </a:lnTo>
                <a:lnTo>
                  <a:pt x="723" y="2543"/>
                </a:lnTo>
                <a:lnTo>
                  <a:pt x="268" y="2204"/>
                </a:lnTo>
                <a:lnTo>
                  <a:pt x="536" y="2641"/>
                </a:lnTo>
                <a:lnTo>
                  <a:pt x="197" y="2400"/>
                </a:lnTo>
                <a:lnTo>
                  <a:pt x="197" y="2400"/>
                </a:lnTo>
                <a:lnTo>
                  <a:pt x="473" y="3203"/>
                </a:lnTo>
                <a:lnTo>
                  <a:pt x="45" y="3203"/>
                </a:lnTo>
                <a:cubicBezTo>
                  <a:pt x="18" y="3203"/>
                  <a:pt x="0" y="3230"/>
                  <a:pt x="0" y="3265"/>
                </a:cubicBezTo>
                <a:lnTo>
                  <a:pt x="402" y="5861"/>
                </a:lnTo>
                <a:cubicBezTo>
                  <a:pt x="411" y="5888"/>
                  <a:pt x="429" y="5906"/>
                  <a:pt x="455" y="5906"/>
                </a:cubicBezTo>
                <a:lnTo>
                  <a:pt x="1963" y="5906"/>
                </a:lnTo>
                <a:cubicBezTo>
                  <a:pt x="1990" y="5906"/>
                  <a:pt x="2008" y="5888"/>
                  <a:pt x="2016" y="5861"/>
                </a:cubicBezTo>
                <a:lnTo>
                  <a:pt x="2418" y="3265"/>
                </a:lnTo>
                <a:cubicBezTo>
                  <a:pt x="2418" y="3257"/>
                  <a:pt x="2418" y="3257"/>
                  <a:pt x="2418" y="3257"/>
                </a:cubicBezTo>
                <a:cubicBezTo>
                  <a:pt x="2418" y="3221"/>
                  <a:pt x="2391" y="3203"/>
                  <a:pt x="2364" y="3203"/>
                </a:cubicBezTo>
                <a:lnTo>
                  <a:pt x="2079" y="3203"/>
                </a:lnTo>
                <a:lnTo>
                  <a:pt x="2355" y="2445"/>
                </a:lnTo>
                <a:lnTo>
                  <a:pt x="2355" y="2445"/>
                </a:lnTo>
                <a:lnTo>
                  <a:pt x="2168" y="2659"/>
                </a:lnTo>
                <a:lnTo>
                  <a:pt x="2168" y="2329"/>
                </a:lnTo>
                <a:lnTo>
                  <a:pt x="1758" y="2953"/>
                </a:lnTo>
                <a:lnTo>
                  <a:pt x="2115" y="714"/>
                </a:lnTo>
                <a:lnTo>
                  <a:pt x="1642" y="1945"/>
                </a:lnTo>
                <a:lnTo>
                  <a:pt x="1588" y="866"/>
                </a:lnTo>
                <a:lnTo>
                  <a:pt x="1517" y="1223"/>
                </a:lnTo>
                <a:lnTo>
                  <a:pt x="141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26"/>
          <p:cNvSpPr/>
          <p:nvPr/>
        </p:nvSpPr>
        <p:spPr>
          <a:xfrm>
            <a:off x="11603599" y="5683269"/>
            <a:ext cx="486816" cy="1189139"/>
          </a:xfrm>
          <a:custGeom>
            <a:avLst/>
            <a:gdLst/>
            <a:ahLst/>
            <a:cxnLst/>
            <a:rect l="l" t="t" r="r" b="b"/>
            <a:pathLst>
              <a:path w="2418" h="5907" extrusionOk="0">
                <a:moveTo>
                  <a:pt x="1419" y="0"/>
                </a:moveTo>
                <a:lnTo>
                  <a:pt x="1249" y="1874"/>
                </a:lnTo>
                <a:lnTo>
                  <a:pt x="1017" y="1223"/>
                </a:lnTo>
                <a:lnTo>
                  <a:pt x="1062" y="2061"/>
                </a:lnTo>
                <a:lnTo>
                  <a:pt x="411" y="143"/>
                </a:lnTo>
                <a:lnTo>
                  <a:pt x="723" y="2543"/>
                </a:lnTo>
                <a:lnTo>
                  <a:pt x="268" y="2204"/>
                </a:lnTo>
                <a:lnTo>
                  <a:pt x="536" y="2641"/>
                </a:lnTo>
                <a:lnTo>
                  <a:pt x="197" y="2400"/>
                </a:lnTo>
                <a:lnTo>
                  <a:pt x="197" y="2400"/>
                </a:lnTo>
                <a:lnTo>
                  <a:pt x="473" y="3203"/>
                </a:lnTo>
                <a:lnTo>
                  <a:pt x="45" y="3203"/>
                </a:lnTo>
                <a:cubicBezTo>
                  <a:pt x="18" y="3203"/>
                  <a:pt x="0" y="3230"/>
                  <a:pt x="0" y="3265"/>
                </a:cubicBezTo>
                <a:lnTo>
                  <a:pt x="402" y="5861"/>
                </a:lnTo>
                <a:cubicBezTo>
                  <a:pt x="411" y="5888"/>
                  <a:pt x="429" y="5906"/>
                  <a:pt x="455" y="5906"/>
                </a:cubicBezTo>
                <a:lnTo>
                  <a:pt x="1963" y="5906"/>
                </a:lnTo>
                <a:cubicBezTo>
                  <a:pt x="1990" y="5906"/>
                  <a:pt x="2008" y="5888"/>
                  <a:pt x="2016" y="5861"/>
                </a:cubicBezTo>
                <a:lnTo>
                  <a:pt x="2418" y="3265"/>
                </a:lnTo>
                <a:cubicBezTo>
                  <a:pt x="2418" y="3257"/>
                  <a:pt x="2418" y="3257"/>
                  <a:pt x="2418" y="3257"/>
                </a:cubicBezTo>
                <a:cubicBezTo>
                  <a:pt x="2418" y="3221"/>
                  <a:pt x="2391" y="3203"/>
                  <a:pt x="2364" y="3203"/>
                </a:cubicBezTo>
                <a:lnTo>
                  <a:pt x="2079" y="3203"/>
                </a:lnTo>
                <a:lnTo>
                  <a:pt x="2355" y="2445"/>
                </a:lnTo>
                <a:lnTo>
                  <a:pt x="2355" y="2445"/>
                </a:lnTo>
                <a:lnTo>
                  <a:pt x="2168" y="2659"/>
                </a:lnTo>
                <a:lnTo>
                  <a:pt x="2168" y="2329"/>
                </a:lnTo>
                <a:lnTo>
                  <a:pt x="1758" y="2953"/>
                </a:lnTo>
                <a:lnTo>
                  <a:pt x="2115" y="714"/>
                </a:lnTo>
                <a:lnTo>
                  <a:pt x="1642" y="1945"/>
                </a:lnTo>
                <a:lnTo>
                  <a:pt x="1588" y="866"/>
                </a:lnTo>
                <a:lnTo>
                  <a:pt x="1517" y="1223"/>
                </a:lnTo>
                <a:lnTo>
                  <a:pt x="141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2741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233"/>
        <p:cNvGrpSpPr/>
        <p:nvPr/>
      </p:nvGrpSpPr>
      <p:grpSpPr>
        <a:xfrm>
          <a:off x="0" y="0"/>
          <a:ext cx="0" cy="0"/>
          <a:chOff x="0" y="0"/>
          <a:chExt cx="0" cy="0"/>
        </a:xfrm>
      </p:grpSpPr>
      <p:sp>
        <p:nvSpPr>
          <p:cNvPr id="234" name="Google Shape;234;p27"/>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35" name="Google Shape;235;p27"/>
          <p:cNvGrpSpPr/>
          <p:nvPr/>
        </p:nvGrpSpPr>
        <p:grpSpPr>
          <a:xfrm>
            <a:off x="82562" y="1103620"/>
            <a:ext cx="716337" cy="966464"/>
            <a:chOff x="1545481" y="1155267"/>
            <a:chExt cx="190427" cy="256929"/>
          </a:xfrm>
        </p:grpSpPr>
        <p:sp>
          <p:nvSpPr>
            <p:cNvPr id="236" name="Google Shape;236;p27"/>
            <p:cNvSpPr/>
            <p:nvPr/>
          </p:nvSpPr>
          <p:spPr>
            <a:xfrm>
              <a:off x="1545481" y="1155267"/>
              <a:ext cx="190427" cy="256929"/>
            </a:xfrm>
            <a:custGeom>
              <a:avLst/>
              <a:gdLst/>
              <a:ahLst/>
              <a:cxnLst/>
              <a:rect l="l" t="t" r="r" b="b"/>
              <a:pathLst>
                <a:path w="5853" h="7897" extrusionOk="0">
                  <a:moveTo>
                    <a:pt x="5389" y="590"/>
                  </a:moveTo>
                  <a:lnTo>
                    <a:pt x="5389" y="7316"/>
                  </a:lnTo>
                  <a:lnTo>
                    <a:pt x="455" y="7316"/>
                  </a:lnTo>
                  <a:lnTo>
                    <a:pt x="455" y="590"/>
                  </a:lnTo>
                  <a:close/>
                  <a:moveTo>
                    <a:pt x="0" y="1"/>
                  </a:moveTo>
                  <a:lnTo>
                    <a:pt x="0" y="7896"/>
                  </a:lnTo>
                  <a:lnTo>
                    <a:pt x="5852" y="7896"/>
                  </a:lnTo>
                  <a:lnTo>
                    <a:pt x="5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27"/>
            <p:cNvSpPr/>
            <p:nvPr/>
          </p:nvSpPr>
          <p:spPr>
            <a:xfrm>
              <a:off x="1592202" y="1218841"/>
              <a:ext cx="96987" cy="130075"/>
            </a:xfrm>
            <a:custGeom>
              <a:avLst/>
              <a:gdLst/>
              <a:ahLst/>
              <a:cxnLst/>
              <a:rect l="l" t="t" r="r" b="b"/>
              <a:pathLst>
                <a:path w="2981" h="3998" extrusionOk="0">
                  <a:moveTo>
                    <a:pt x="1" y="1"/>
                  </a:moveTo>
                  <a:lnTo>
                    <a:pt x="1" y="3997"/>
                  </a:lnTo>
                  <a:lnTo>
                    <a:pt x="2980" y="3997"/>
                  </a:lnTo>
                  <a:lnTo>
                    <a:pt x="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8" name="Google Shape;238;p27"/>
          <p:cNvGrpSpPr/>
          <p:nvPr/>
        </p:nvGrpSpPr>
        <p:grpSpPr>
          <a:xfrm>
            <a:off x="11345217" y="4997479"/>
            <a:ext cx="976935" cy="1962115"/>
            <a:chOff x="5464862" y="3672034"/>
            <a:chExt cx="732701" cy="1471586"/>
          </a:xfrm>
        </p:grpSpPr>
        <p:grpSp>
          <p:nvGrpSpPr>
            <p:cNvPr id="239" name="Google Shape;239;p27"/>
            <p:cNvGrpSpPr/>
            <p:nvPr/>
          </p:nvGrpSpPr>
          <p:grpSpPr>
            <a:xfrm>
              <a:off x="5464862" y="3672034"/>
              <a:ext cx="732701" cy="1471586"/>
              <a:chOff x="6954709" y="2586630"/>
              <a:chExt cx="199147" cy="399953"/>
            </a:xfrm>
          </p:grpSpPr>
          <p:sp>
            <p:nvSpPr>
              <p:cNvPr id="240" name="Google Shape;240;p27"/>
              <p:cNvSpPr/>
              <p:nvPr/>
            </p:nvSpPr>
            <p:spPr>
              <a:xfrm>
                <a:off x="7149170" y="2734046"/>
                <a:ext cx="1204" cy="878"/>
              </a:xfrm>
              <a:custGeom>
                <a:avLst/>
                <a:gdLst/>
                <a:ahLst/>
                <a:cxnLst/>
                <a:rect l="l" t="t" r="r" b="b"/>
                <a:pathLst>
                  <a:path w="37" h="27" extrusionOk="0">
                    <a:moveTo>
                      <a:pt x="37" y="0"/>
                    </a:moveTo>
                    <a:cubicBezTo>
                      <a:pt x="28" y="9"/>
                      <a:pt x="10" y="18"/>
                      <a:pt x="1" y="27"/>
                    </a:cubicBezTo>
                    <a:cubicBezTo>
                      <a:pt x="19" y="18"/>
                      <a:pt x="28" y="9"/>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27"/>
              <p:cNvSpPr/>
              <p:nvPr/>
            </p:nvSpPr>
            <p:spPr>
              <a:xfrm>
                <a:off x="6954709" y="2586630"/>
                <a:ext cx="199147" cy="399953"/>
              </a:xfrm>
              <a:custGeom>
                <a:avLst/>
                <a:gdLst/>
                <a:ahLst/>
                <a:cxnLst/>
                <a:rect l="l" t="t" r="r" b="b"/>
                <a:pathLst>
                  <a:path w="6121" h="12293" extrusionOk="0">
                    <a:moveTo>
                      <a:pt x="3150" y="7698"/>
                    </a:moveTo>
                    <a:lnTo>
                      <a:pt x="3150" y="7698"/>
                    </a:lnTo>
                    <a:cubicBezTo>
                      <a:pt x="3263" y="7797"/>
                      <a:pt x="3433" y="7840"/>
                      <a:pt x="3592" y="7840"/>
                    </a:cubicBezTo>
                    <a:cubicBezTo>
                      <a:pt x="3633" y="7840"/>
                      <a:pt x="3673" y="7837"/>
                      <a:pt x="3712" y="7832"/>
                    </a:cubicBezTo>
                    <a:cubicBezTo>
                      <a:pt x="3730" y="7832"/>
                      <a:pt x="3739" y="7823"/>
                      <a:pt x="3757" y="7823"/>
                    </a:cubicBezTo>
                    <a:cubicBezTo>
                      <a:pt x="3685" y="7912"/>
                      <a:pt x="3623" y="8010"/>
                      <a:pt x="3578" y="8126"/>
                    </a:cubicBezTo>
                    <a:cubicBezTo>
                      <a:pt x="3551" y="8198"/>
                      <a:pt x="3542" y="8278"/>
                      <a:pt x="3542" y="8349"/>
                    </a:cubicBezTo>
                    <a:cubicBezTo>
                      <a:pt x="3516" y="8358"/>
                      <a:pt x="3489" y="8367"/>
                      <a:pt x="3453" y="8376"/>
                    </a:cubicBezTo>
                    <a:cubicBezTo>
                      <a:pt x="3409" y="8385"/>
                      <a:pt x="3355" y="8394"/>
                      <a:pt x="3310" y="8403"/>
                    </a:cubicBezTo>
                    <a:cubicBezTo>
                      <a:pt x="3293" y="8233"/>
                      <a:pt x="3257" y="8055"/>
                      <a:pt x="3230" y="7948"/>
                    </a:cubicBezTo>
                    <a:cubicBezTo>
                      <a:pt x="3203" y="7859"/>
                      <a:pt x="3177" y="7778"/>
                      <a:pt x="3150" y="7698"/>
                    </a:cubicBezTo>
                    <a:close/>
                    <a:moveTo>
                      <a:pt x="3159" y="8465"/>
                    </a:moveTo>
                    <a:cubicBezTo>
                      <a:pt x="3177" y="8563"/>
                      <a:pt x="3186" y="8653"/>
                      <a:pt x="3186" y="8724"/>
                    </a:cubicBezTo>
                    <a:cubicBezTo>
                      <a:pt x="3061" y="8724"/>
                      <a:pt x="2936" y="8715"/>
                      <a:pt x="2829" y="8715"/>
                    </a:cubicBezTo>
                    <a:cubicBezTo>
                      <a:pt x="2757" y="8715"/>
                      <a:pt x="2686" y="8724"/>
                      <a:pt x="2615" y="8724"/>
                    </a:cubicBezTo>
                    <a:cubicBezTo>
                      <a:pt x="2650" y="8653"/>
                      <a:pt x="2659" y="8572"/>
                      <a:pt x="2641" y="8501"/>
                    </a:cubicBezTo>
                    <a:cubicBezTo>
                      <a:pt x="2802" y="8492"/>
                      <a:pt x="2971" y="8483"/>
                      <a:pt x="3132" y="8465"/>
                    </a:cubicBezTo>
                    <a:close/>
                    <a:moveTo>
                      <a:pt x="4426" y="9001"/>
                    </a:moveTo>
                    <a:lnTo>
                      <a:pt x="4185" y="12043"/>
                    </a:lnTo>
                    <a:cubicBezTo>
                      <a:pt x="3739" y="12181"/>
                      <a:pt x="3281" y="12250"/>
                      <a:pt x="2825" y="12250"/>
                    </a:cubicBezTo>
                    <a:cubicBezTo>
                      <a:pt x="2369" y="12250"/>
                      <a:pt x="1914" y="12181"/>
                      <a:pt x="1473" y="12043"/>
                    </a:cubicBezTo>
                    <a:lnTo>
                      <a:pt x="1232" y="9009"/>
                    </a:lnTo>
                    <a:lnTo>
                      <a:pt x="1232" y="9009"/>
                    </a:lnTo>
                    <a:cubicBezTo>
                      <a:pt x="1428" y="9125"/>
                      <a:pt x="2249" y="9170"/>
                      <a:pt x="2829" y="9170"/>
                    </a:cubicBezTo>
                    <a:cubicBezTo>
                      <a:pt x="3409" y="9170"/>
                      <a:pt x="4229" y="9125"/>
                      <a:pt x="4426" y="9001"/>
                    </a:cubicBezTo>
                    <a:close/>
                    <a:moveTo>
                      <a:pt x="3654" y="0"/>
                    </a:moveTo>
                    <a:cubicBezTo>
                      <a:pt x="3617" y="0"/>
                      <a:pt x="3587" y="14"/>
                      <a:pt x="3569" y="44"/>
                    </a:cubicBezTo>
                    <a:cubicBezTo>
                      <a:pt x="3489" y="178"/>
                      <a:pt x="3391" y="312"/>
                      <a:pt x="3293" y="445"/>
                    </a:cubicBezTo>
                    <a:cubicBezTo>
                      <a:pt x="2855" y="1061"/>
                      <a:pt x="2820" y="1837"/>
                      <a:pt x="3221" y="2319"/>
                    </a:cubicBezTo>
                    <a:cubicBezTo>
                      <a:pt x="3302" y="2426"/>
                      <a:pt x="3409" y="2506"/>
                      <a:pt x="3533" y="2551"/>
                    </a:cubicBezTo>
                    <a:cubicBezTo>
                      <a:pt x="3587" y="2569"/>
                      <a:pt x="3649" y="2569"/>
                      <a:pt x="3703" y="2569"/>
                    </a:cubicBezTo>
                    <a:cubicBezTo>
                      <a:pt x="3605" y="2908"/>
                      <a:pt x="3462" y="3229"/>
                      <a:pt x="3266" y="3532"/>
                    </a:cubicBezTo>
                    <a:cubicBezTo>
                      <a:pt x="3257" y="3452"/>
                      <a:pt x="3257" y="3371"/>
                      <a:pt x="3257" y="3291"/>
                    </a:cubicBezTo>
                    <a:cubicBezTo>
                      <a:pt x="3257" y="3247"/>
                      <a:pt x="3221" y="3220"/>
                      <a:pt x="3177" y="3220"/>
                    </a:cubicBezTo>
                    <a:cubicBezTo>
                      <a:pt x="3132" y="3220"/>
                      <a:pt x="3105" y="3255"/>
                      <a:pt x="3105" y="3300"/>
                    </a:cubicBezTo>
                    <a:cubicBezTo>
                      <a:pt x="3105" y="3389"/>
                      <a:pt x="3105" y="3470"/>
                      <a:pt x="3105" y="3559"/>
                    </a:cubicBezTo>
                    <a:cubicBezTo>
                      <a:pt x="3034" y="3470"/>
                      <a:pt x="2963" y="3371"/>
                      <a:pt x="2891" y="3282"/>
                    </a:cubicBezTo>
                    <a:cubicBezTo>
                      <a:pt x="3096" y="3086"/>
                      <a:pt x="3079" y="2693"/>
                      <a:pt x="2945" y="2435"/>
                    </a:cubicBezTo>
                    <a:cubicBezTo>
                      <a:pt x="2811" y="2212"/>
                      <a:pt x="2632" y="2015"/>
                      <a:pt x="2418" y="1864"/>
                    </a:cubicBezTo>
                    <a:cubicBezTo>
                      <a:pt x="2195" y="1685"/>
                      <a:pt x="1946" y="1552"/>
                      <a:pt x="1678" y="1471"/>
                    </a:cubicBezTo>
                    <a:cubicBezTo>
                      <a:pt x="1536" y="1438"/>
                      <a:pt x="1379" y="1416"/>
                      <a:pt x="1255" y="1416"/>
                    </a:cubicBezTo>
                    <a:cubicBezTo>
                      <a:pt x="1114" y="1416"/>
                      <a:pt x="1017" y="1445"/>
                      <a:pt x="1036" y="1516"/>
                    </a:cubicBezTo>
                    <a:cubicBezTo>
                      <a:pt x="1053" y="1659"/>
                      <a:pt x="1071" y="1801"/>
                      <a:pt x="1080" y="1944"/>
                    </a:cubicBezTo>
                    <a:cubicBezTo>
                      <a:pt x="1160" y="2613"/>
                      <a:pt x="1624" y="3175"/>
                      <a:pt x="2267" y="3371"/>
                    </a:cubicBezTo>
                    <a:cubicBezTo>
                      <a:pt x="2352" y="3402"/>
                      <a:pt x="2442" y="3416"/>
                      <a:pt x="2530" y="3416"/>
                    </a:cubicBezTo>
                    <a:cubicBezTo>
                      <a:pt x="2570" y="3416"/>
                      <a:pt x="2611" y="3413"/>
                      <a:pt x="2650" y="3407"/>
                    </a:cubicBezTo>
                    <a:cubicBezTo>
                      <a:pt x="2740" y="3389"/>
                      <a:pt x="2802" y="3354"/>
                      <a:pt x="2855" y="3309"/>
                    </a:cubicBezTo>
                    <a:cubicBezTo>
                      <a:pt x="2945" y="3416"/>
                      <a:pt x="3025" y="3514"/>
                      <a:pt x="3114" y="3621"/>
                    </a:cubicBezTo>
                    <a:cubicBezTo>
                      <a:pt x="3114" y="3987"/>
                      <a:pt x="3087" y="4344"/>
                      <a:pt x="3043" y="4701"/>
                    </a:cubicBezTo>
                    <a:cubicBezTo>
                      <a:pt x="3034" y="4727"/>
                      <a:pt x="3034" y="4745"/>
                      <a:pt x="3034" y="4772"/>
                    </a:cubicBezTo>
                    <a:cubicBezTo>
                      <a:pt x="2998" y="4674"/>
                      <a:pt x="2936" y="4567"/>
                      <a:pt x="2784" y="4495"/>
                    </a:cubicBezTo>
                    <a:cubicBezTo>
                      <a:pt x="2820" y="4264"/>
                      <a:pt x="2722" y="4005"/>
                      <a:pt x="2570" y="3826"/>
                    </a:cubicBezTo>
                    <a:cubicBezTo>
                      <a:pt x="2383" y="3639"/>
                      <a:pt x="2160" y="3496"/>
                      <a:pt x="1910" y="3407"/>
                    </a:cubicBezTo>
                    <a:cubicBezTo>
                      <a:pt x="1660" y="3291"/>
                      <a:pt x="1384" y="3220"/>
                      <a:pt x="1098" y="3211"/>
                    </a:cubicBezTo>
                    <a:cubicBezTo>
                      <a:pt x="786" y="3211"/>
                      <a:pt x="420" y="3291"/>
                      <a:pt x="491" y="3416"/>
                    </a:cubicBezTo>
                    <a:cubicBezTo>
                      <a:pt x="545" y="3541"/>
                      <a:pt x="598" y="3675"/>
                      <a:pt x="634" y="3809"/>
                    </a:cubicBezTo>
                    <a:cubicBezTo>
                      <a:pt x="875" y="4442"/>
                      <a:pt x="1464" y="4870"/>
                      <a:pt x="2142" y="4906"/>
                    </a:cubicBezTo>
                    <a:cubicBezTo>
                      <a:pt x="2159" y="4907"/>
                      <a:pt x="2176" y="4908"/>
                      <a:pt x="2192" y="4908"/>
                    </a:cubicBezTo>
                    <a:cubicBezTo>
                      <a:pt x="2307" y="4908"/>
                      <a:pt x="2416" y="4881"/>
                      <a:pt x="2525" y="4834"/>
                    </a:cubicBezTo>
                    <a:cubicBezTo>
                      <a:pt x="2668" y="4772"/>
                      <a:pt x="2748" y="4656"/>
                      <a:pt x="2775" y="4531"/>
                    </a:cubicBezTo>
                    <a:cubicBezTo>
                      <a:pt x="2873" y="4585"/>
                      <a:pt x="2936" y="4647"/>
                      <a:pt x="2971" y="4736"/>
                    </a:cubicBezTo>
                    <a:cubicBezTo>
                      <a:pt x="2998" y="4790"/>
                      <a:pt x="3007" y="4852"/>
                      <a:pt x="3007" y="4897"/>
                    </a:cubicBezTo>
                    <a:cubicBezTo>
                      <a:pt x="2989" y="5049"/>
                      <a:pt x="2963" y="5200"/>
                      <a:pt x="2936" y="5352"/>
                    </a:cubicBezTo>
                    <a:cubicBezTo>
                      <a:pt x="2847" y="5843"/>
                      <a:pt x="2748" y="6342"/>
                      <a:pt x="2775" y="6851"/>
                    </a:cubicBezTo>
                    <a:cubicBezTo>
                      <a:pt x="2775" y="7083"/>
                      <a:pt x="2855" y="7297"/>
                      <a:pt x="2936" y="7529"/>
                    </a:cubicBezTo>
                    <a:cubicBezTo>
                      <a:pt x="2900" y="7529"/>
                      <a:pt x="2864" y="7529"/>
                      <a:pt x="2829" y="7520"/>
                    </a:cubicBezTo>
                    <a:cubicBezTo>
                      <a:pt x="2713" y="7511"/>
                      <a:pt x="2606" y="7493"/>
                      <a:pt x="2490" y="7475"/>
                    </a:cubicBezTo>
                    <a:cubicBezTo>
                      <a:pt x="2757" y="7172"/>
                      <a:pt x="2508" y="6726"/>
                      <a:pt x="2213" y="6538"/>
                    </a:cubicBezTo>
                    <a:cubicBezTo>
                      <a:pt x="1990" y="6405"/>
                      <a:pt x="1731" y="6324"/>
                      <a:pt x="1473" y="6298"/>
                    </a:cubicBezTo>
                    <a:cubicBezTo>
                      <a:pt x="1366" y="6284"/>
                      <a:pt x="1258" y="6277"/>
                      <a:pt x="1150" y="6277"/>
                    </a:cubicBezTo>
                    <a:cubicBezTo>
                      <a:pt x="978" y="6277"/>
                      <a:pt x="804" y="6295"/>
                      <a:pt x="634" y="6333"/>
                    </a:cubicBezTo>
                    <a:cubicBezTo>
                      <a:pt x="331" y="6413"/>
                      <a:pt x="1" y="6592"/>
                      <a:pt x="99" y="6690"/>
                    </a:cubicBezTo>
                    <a:cubicBezTo>
                      <a:pt x="188" y="6806"/>
                      <a:pt x="277" y="6913"/>
                      <a:pt x="349" y="7038"/>
                    </a:cubicBezTo>
                    <a:cubicBezTo>
                      <a:pt x="677" y="7475"/>
                      <a:pt x="1195" y="7728"/>
                      <a:pt x="1729" y="7728"/>
                    </a:cubicBezTo>
                    <a:cubicBezTo>
                      <a:pt x="1849" y="7728"/>
                      <a:pt x="1969" y="7715"/>
                      <a:pt x="2088" y="7689"/>
                    </a:cubicBezTo>
                    <a:cubicBezTo>
                      <a:pt x="2222" y="7662"/>
                      <a:pt x="2347" y="7600"/>
                      <a:pt x="2445" y="7520"/>
                    </a:cubicBezTo>
                    <a:cubicBezTo>
                      <a:pt x="2454" y="7511"/>
                      <a:pt x="2454" y="7511"/>
                      <a:pt x="2463" y="7502"/>
                    </a:cubicBezTo>
                    <a:cubicBezTo>
                      <a:pt x="2579" y="7529"/>
                      <a:pt x="2695" y="7546"/>
                      <a:pt x="2820" y="7555"/>
                    </a:cubicBezTo>
                    <a:cubicBezTo>
                      <a:pt x="2820" y="7555"/>
                      <a:pt x="2820" y="7564"/>
                      <a:pt x="2820" y="7564"/>
                    </a:cubicBezTo>
                    <a:lnTo>
                      <a:pt x="2945" y="7564"/>
                    </a:lnTo>
                    <a:cubicBezTo>
                      <a:pt x="2945" y="7573"/>
                      <a:pt x="2945" y="7573"/>
                      <a:pt x="2954" y="7582"/>
                    </a:cubicBezTo>
                    <a:cubicBezTo>
                      <a:pt x="2998" y="7707"/>
                      <a:pt x="3043" y="7841"/>
                      <a:pt x="3079" y="7984"/>
                    </a:cubicBezTo>
                    <a:cubicBezTo>
                      <a:pt x="3114" y="8108"/>
                      <a:pt x="3141" y="8269"/>
                      <a:pt x="3159" y="8430"/>
                    </a:cubicBezTo>
                    <a:lnTo>
                      <a:pt x="3123" y="8430"/>
                    </a:lnTo>
                    <a:cubicBezTo>
                      <a:pt x="2963" y="8447"/>
                      <a:pt x="2793" y="8456"/>
                      <a:pt x="2632" y="8465"/>
                    </a:cubicBezTo>
                    <a:cubicBezTo>
                      <a:pt x="2579" y="8287"/>
                      <a:pt x="2427" y="8126"/>
                      <a:pt x="2267" y="8046"/>
                    </a:cubicBezTo>
                    <a:cubicBezTo>
                      <a:pt x="2087" y="7964"/>
                      <a:pt x="1900" y="7920"/>
                      <a:pt x="1705" y="7920"/>
                    </a:cubicBezTo>
                    <a:cubicBezTo>
                      <a:pt x="1687" y="7920"/>
                      <a:pt x="1669" y="7920"/>
                      <a:pt x="1651" y="7921"/>
                    </a:cubicBezTo>
                    <a:cubicBezTo>
                      <a:pt x="1625" y="7920"/>
                      <a:pt x="1599" y="7919"/>
                      <a:pt x="1573" y="7919"/>
                    </a:cubicBezTo>
                    <a:cubicBezTo>
                      <a:pt x="1383" y="7919"/>
                      <a:pt x="1189" y="7949"/>
                      <a:pt x="1009" y="8019"/>
                    </a:cubicBezTo>
                    <a:cubicBezTo>
                      <a:pt x="777" y="8108"/>
                      <a:pt x="545" y="8269"/>
                      <a:pt x="634" y="8349"/>
                    </a:cubicBezTo>
                    <a:cubicBezTo>
                      <a:pt x="714" y="8430"/>
                      <a:pt x="795" y="8510"/>
                      <a:pt x="866" y="8599"/>
                    </a:cubicBezTo>
                    <a:cubicBezTo>
                      <a:pt x="973" y="8715"/>
                      <a:pt x="1107" y="8813"/>
                      <a:pt x="1241" y="8885"/>
                    </a:cubicBezTo>
                    <a:cubicBezTo>
                      <a:pt x="1205" y="8902"/>
                      <a:pt x="1187" y="8920"/>
                      <a:pt x="1187" y="8947"/>
                    </a:cubicBezTo>
                    <a:cubicBezTo>
                      <a:pt x="1187" y="8956"/>
                      <a:pt x="1187" y="8956"/>
                      <a:pt x="1187" y="8965"/>
                    </a:cubicBezTo>
                    <a:lnTo>
                      <a:pt x="1437" y="12060"/>
                    </a:lnTo>
                    <a:cubicBezTo>
                      <a:pt x="1437" y="12069"/>
                      <a:pt x="1437" y="12078"/>
                      <a:pt x="1446" y="12078"/>
                    </a:cubicBezTo>
                    <a:cubicBezTo>
                      <a:pt x="1901" y="12221"/>
                      <a:pt x="2365" y="12292"/>
                      <a:pt x="2829" y="12292"/>
                    </a:cubicBezTo>
                    <a:cubicBezTo>
                      <a:pt x="3293" y="12292"/>
                      <a:pt x="3757" y="12221"/>
                      <a:pt x="4211" y="12078"/>
                    </a:cubicBezTo>
                    <a:cubicBezTo>
                      <a:pt x="4211" y="12078"/>
                      <a:pt x="4220" y="12069"/>
                      <a:pt x="4220" y="12060"/>
                    </a:cubicBezTo>
                    <a:lnTo>
                      <a:pt x="4470" y="8956"/>
                    </a:lnTo>
                    <a:cubicBezTo>
                      <a:pt x="4470" y="8947"/>
                      <a:pt x="4470" y="8947"/>
                      <a:pt x="4470" y="8947"/>
                    </a:cubicBezTo>
                    <a:cubicBezTo>
                      <a:pt x="4470" y="8822"/>
                      <a:pt x="3899" y="8751"/>
                      <a:pt x="3337" y="8733"/>
                    </a:cubicBezTo>
                    <a:cubicBezTo>
                      <a:pt x="3337" y="8644"/>
                      <a:pt x="3328" y="8546"/>
                      <a:pt x="3310" y="8447"/>
                    </a:cubicBezTo>
                    <a:cubicBezTo>
                      <a:pt x="3364" y="8439"/>
                      <a:pt x="3418" y="8430"/>
                      <a:pt x="3462" y="8412"/>
                    </a:cubicBezTo>
                    <a:cubicBezTo>
                      <a:pt x="3498" y="8403"/>
                      <a:pt x="3525" y="8394"/>
                      <a:pt x="3551" y="8385"/>
                    </a:cubicBezTo>
                    <a:cubicBezTo>
                      <a:pt x="3592" y="8542"/>
                      <a:pt x="3738" y="8604"/>
                      <a:pt x="3887" y="8604"/>
                    </a:cubicBezTo>
                    <a:cubicBezTo>
                      <a:pt x="3967" y="8604"/>
                      <a:pt x="4048" y="8586"/>
                      <a:pt x="4113" y="8555"/>
                    </a:cubicBezTo>
                    <a:cubicBezTo>
                      <a:pt x="4256" y="8483"/>
                      <a:pt x="4381" y="8385"/>
                      <a:pt x="4479" y="8260"/>
                    </a:cubicBezTo>
                    <a:cubicBezTo>
                      <a:pt x="4586" y="8135"/>
                      <a:pt x="4666" y="7992"/>
                      <a:pt x="4729" y="7832"/>
                    </a:cubicBezTo>
                    <a:cubicBezTo>
                      <a:pt x="4780" y="7669"/>
                      <a:pt x="4799" y="7456"/>
                      <a:pt x="4729" y="7456"/>
                    </a:cubicBezTo>
                    <a:cubicBezTo>
                      <a:pt x="4726" y="7456"/>
                      <a:pt x="4723" y="7457"/>
                      <a:pt x="4720" y="7457"/>
                    </a:cubicBezTo>
                    <a:cubicBezTo>
                      <a:pt x="4631" y="7466"/>
                      <a:pt x="4550" y="7466"/>
                      <a:pt x="4461" y="7466"/>
                    </a:cubicBezTo>
                    <a:cubicBezTo>
                      <a:pt x="4443" y="7466"/>
                      <a:pt x="4426" y="7475"/>
                      <a:pt x="4408" y="7475"/>
                    </a:cubicBezTo>
                    <a:cubicBezTo>
                      <a:pt x="4542" y="7368"/>
                      <a:pt x="4649" y="7252"/>
                      <a:pt x="4747" y="7118"/>
                    </a:cubicBezTo>
                    <a:cubicBezTo>
                      <a:pt x="4872" y="6904"/>
                      <a:pt x="4970" y="6637"/>
                      <a:pt x="4854" y="6628"/>
                    </a:cubicBezTo>
                    <a:cubicBezTo>
                      <a:pt x="4738" y="6610"/>
                      <a:pt x="4622" y="6592"/>
                      <a:pt x="4515" y="6556"/>
                    </a:cubicBezTo>
                    <a:cubicBezTo>
                      <a:pt x="4432" y="6541"/>
                      <a:pt x="4348" y="6533"/>
                      <a:pt x="4264" y="6533"/>
                    </a:cubicBezTo>
                    <a:cubicBezTo>
                      <a:pt x="3816" y="6533"/>
                      <a:pt x="3373" y="6748"/>
                      <a:pt x="3132" y="7109"/>
                    </a:cubicBezTo>
                    <a:cubicBezTo>
                      <a:pt x="3079" y="7172"/>
                      <a:pt x="3043" y="7252"/>
                      <a:pt x="3025" y="7341"/>
                    </a:cubicBezTo>
                    <a:cubicBezTo>
                      <a:pt x="2971" y="7172"/>
                      <a:pt x="2927" y="7011"/>
                      <a:pt x="2927" y="6842"/>
                    </a:cubicBezTo>
                    <a:cubicBezTo>
                      <a:pt x="2909" y="6431"/>
                      <a:pt x="2971" y="6012"/>
                      <a:pt x="3043" y="5602"/>
                    </a:cubicBezTo>
                    <a:cubicBezTo>
                      <a:pt x="3105" y="5628"/>
                      <a:pt x="3203" y="5646"/>
                      <a:pt x="3310" y="5655"/>
                    </a:cubicBezTo>
                    <a:cubicBezTo>
                      <a:pt x="3318" y="6009"/>
                      <a:pt x="3693" y="6182"/>
                      <a:pt x="4013" y="6182"/>
                    </a:cubicBezTo>
                    <a:cubicBezTo>
                      <a:pt x="4057" y="6182"/>
                      <a:pt x="4100" y="6179"/>
                      <a:pt x="4140" y="6173"/>
                    </a:cubicBezTo>
                    <a:cubicBezTo>
                      <a:pt x="4399" y="6128"/>
                      <a:pt x="4631" y="5976"/>
                      <a:pt x="4854" y="5851"/>
                    </a:cubicBezTo>
                    <a:cubicBezTo>
                      <a:pt x="5550" y="5459"/>
                      <a:pt x="5719" y="4745"/>
                      <a:pt x="5978" y="4558"/>
                    </a:cubicBezTo>
                    <a:lnTo>
                      <a:pt x="5978" y="4558"/>
                    </a:lnTo>
                    <a:cubicBezTo>
                      <a:pt x="5910" y="4586"/>
                      <a:pt x="5794" y="4596"/>
                      <a:pt x="5671" y="4596"/>
                    </a:cubicBezTo>
                    <a:cubicBezTo>
                      <a:pt x="5486" y="4596"/>
                      <a:pt x="5286" y="4574"/>
                      <a:pt x="5211" y="4558"/>
                    </a:cubicBezTo>
                    <a:cubicBezTo>
                      <a:pt x="5092" y="4532"/>
                      <a:pt x="4974" y="4520"/>
                      <a:pt x="4856" y="4520"/>
                    </a:cubicBezTo>
                    <a:cubicBezTo>
                      <a:pt x="4316" y="4520"/>
                      <a:pt x="3801" y="4780"/>
                      <a:pt x="3471" y="5227"/>
                    </a:cubicBezTo>
                    <a:cubicBezTo>
                      <a:pt x="3391" y="5334"/>
                      <a:pt x="3337" y="5459"/>
                      <a:pt x="3319" y="5584"/>
                    </a:cubicBezTo>
                    <a:cubicBezTo>
                      <a:pt x="3319" y="5593"/>
                      <a:pt x="3319" y="5611"/>
                      <a:pt x="3319" y="5620"/>
                    </a:cubicBezTo>
                    <a:cubicBezTo>
                      <a:pt x="3203" y="5611"/>
                      <a:pt x="3114" y="5593"/>
                      <a:pt x="3052" y="5566"/>
                    </a:cubicBezTo>
                    <a:cubicBezTo>
                      <a:pt x="3061" y="5504"/>
                      <a:pt x="3070" y="5441"/>
                      <a:pt x="3079" y="5379"/>
                    </a:cubicBezTo>
                    <a:cubicBezTo>
                      <a:pt x="3123" y="5165"/>
                      <a:pt x="3159" y="4942"/>
                      <a:pt x="3194" y="4727"/>
                    </a:cubicBezTo>
                    <a:cubicBezTo>
                      <a:pt x="3239" y="4406"/>
                      <a:pt x="3257" y="4076"/>
                      <a:pt x="3266" y="3755"/>
                    </a:cubicBezTo>
                    <a:cubicBezTo>
                      <a:pt x="3275" y="3755"/>
                      <a:pt x="3293" y="3746"/>
                      <a:pt x="3302" y="3737"/>
                    </a:cubicBezTo>
                    <a:cubicBezTo>
                      <a:pt x="3453" y="3684"/>
                      <a:pt x="3587" y="3630"/>
                      <a:pt x="3721" y="3577"/>
                    </a:cubicBezTo>
                    <a:cubicBezTo>
                      <a:pt x="3835" y="3797"/>
                      <a:pt x="4124" y="3908"/>
                      <a:pt x="4384" y="3908"/>
                    </a:cubicBezTo>
                    <a:cubicBezTo>
                      <a:pt x="4429" y="3908"/>
                      <a:pt x="4473" y="3904"/>
                      <a:pt x="4515" y="3898"/>
                    </a:cubicBezTo>
                    <a:cubicBezTo>
                      <a:pt x="4774" y="3844"/>
                      <a:pt x="5014" y="3728"/>
                      <a:pt x="5228" y="3568"/>
                    </a:cubicBezTo>
                    <a:cubicBezTo>
                      <a:pt x="5460" y="3416"/>
                      <a:pt x="5666" y="3220"/>
                      <a:pt x="5826" y="2988"/>
                    </a:cubicBezTo>
                    <a:cubicBezTo>
                      <a:pt x="5987" y="2720"/>
                      <a:pt x="6121" y="2372"/>
                      <a:pt x="5978" y="2363"/>
                    </a:cubicBezTo>
                    <a:cubicBezTo>
                      <a:pt x="5835" y="2346"/>
                      <a:pt x="5701" y="2310"/>
                      <a:pt x="5567" y="2274"/>
                    </a:cubicBezTo>
                    <a:cubicBezTo>
                      <a:pt x="5455" y="2251"/>
                      <a:pt x="5341" y="2240"/>
                      <a:pt x="5229" y="2240"/>
                    </a:cubicBezTo>
                    <a:cubicBezTo>
                      <a:pt x="4684" y="2240"/>
                      <a:pt x="4162" y="2502"/>
                      <a:pt x="3837" y="2961"/>
                    </a:cubicBezTo>
                    <a:cubicBezTo>
                      <a:pt x="3757" y="3068"/>
                      <a:pt x="3703" y="3193"/>
                      <a:pt x="3676" y="3318"/>
                    </a:cubicBezTo>
                    <a:cubicBezTo>
                      <a:pt x="3676" y="3398"/>
                      <a:pt x="3685" y="3478"/>
                      <a:pt x="3712" y="3541"/>
                    </a:cubicBezTo>
                    <a:cubicBezTo>
                      <a:pt x="3569" y="3594"/>
                      <a:pt x="3444" y="3648"/>
                      <a:pt x="3293" y="3701"/>
                    </a:cubicBezTo>
                    <a:cubicBezTo>
                      <a:pt x="3284" y="3710"/>
                      <a:pt x="3275" y="3710"/>
                      <a:pt x="3266" y="3719"/>
                    </a:cubicBezTo>
                    <a:cubicBezTo>
                      <a:pt x="3266" y="3675"/>
                      <a:pt x="3266" y="3639"/>
                      <a:pt x="3266" y="3594"/>
                    </a:cubicBezTo>
                    <a:cubicBezTo>
                      <a:pt x="3480" y="3282"/>
                      <a:pt x="3641" y="2934"/>
                      <a:pt x="3748" y="2569"/>
                    </a:cubicBezTo>
                    <a:cubicBezTo>
                      <a:pt x="4104" y="2533"/>
                      <a:pt x="4417" y="2149"/>
                      <a:pt x="4506" y="1828"/>
                    </a:cubicBezTo>
                    <a:cubicBezTo>
                      <a:pt x="4568" y="1578"/>
                      <a:pt x="4568" y="1311"/>
                      <a:pt x="4488" y="1052"/>
                    </a:cubicBezTo>
                    <a:cubicBezTo>
                      <a:pt x="4443" y="784"/>
                      <a:pt x="4327" y="543"/>
                      <a:pt x="4149" y="329"/>
                    </a:cubicBezTo>
                    <a:cubicBezTo>
                      <a:pt x="3997" y="157"/>
                      <a:pt x="3781" y="0"/>
                      <a:pt x="3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2" name="Google Shape;242;p27"/>
            <p:cNvSpPr/>
            <p:nvPr/>
          </p:nvSpPr>
          <p:spPr>
            <a:xfrm>
              <a:off x="5611450" y="4741825"/>
              <a:ext cx="385650" cy="399375"/>
            </a:xfrm>
            <a:custGeom>
              <a:avLst/>
              <a:gdLst/>
              <a:ahLst/>
              <a:cxnLst/>
              <a:rect l="l" t="t" r="r" b="b"/>
              <a:pathLst>
                <a:path w="15426" h="15975" extrusionOk="0">
                  <a:moveTo>
                    <a:pt x="0" y="0"/>
                  </a:moveTo>
                  <a:lnTo>
                    <a:pt x="1106" y="14990"/>
                  </a:lnTo>
                  <a:lnTo>
                    <a:pt x="3909" y="15634"/>
                  </a:lnTo>
                  <a:lnTo>
                    <a:pt x="6361" y="15975"/>
                  </a:lnTo>
                  <a:lnTo>
                    <a:pt x="8923" y="15975"/>
                  </a:lnTo>
                  <a:lnTo>
                    <a:pt x="12273" y="15450"/>
                  </a:lnTo>
                  <a:lnTo>
                    <a:pt x="14386" y="15010"/>
                  </a:lnTo>
                  <a:lnTo>
                    <a:pt x="15426" y="144"/>
                  </a:lnTo>
                  <a:close/>
                </a:path>
              </a:pathLst>
            </a:custGeom>
            <a:solidFill>
              <a:schemeClr val="dk1"/>
            </a:solidFill>
            <a:ln>
              <a:noFill/>
            </a:ln>
          </p:spPr>
        </p:sp>
      </p:grpSp>
    </p:spTree>
    <p:extLst>
      <p:ext uri="{BB962C8B-B14F-4D97-AF65-F5344CB8AC3E}">
        <p14:creationId xmlns:p14="http://schemas.microsoft.com/office/powerpoint/2010/main" val="24478276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5739AD-AA04-4F5A-B7B3-530A23584115}"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74090-C02E-4D75-BF69-307322E2702A}" type="slidenum">
              <a:rPr lang="en-US" smtClean="0"/>
              <a:t>‹#›</a:t>
            </a:fld>
            <a:endParaRPr lang="en-US"/>
          </a:p>
        </p:txBody>
      </p:sp>
    </p:spTree>
    <p:extLst>
      <p:ext uri="{BB962C8B-B14F-4D97-AF65-F5344CB8AC3E}">
        <p14:creationId xmlns:p14="http://schemas.microsoft.com/office/powerpoint/2010/main" val="1550800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46"/>
        <p:cNvGrpSpPr/>
        <p:nvPr/>
      </p:nvGrpSpPr>
      <p:grpSpPr>
        <a:xfrm>
          <a:off x="0" y="0"/>
          <a:ext cx="0" cy="0"/>
          <a:chOff x="0" y="0"/>
          <a:chExt cx="0" cy="0"/>
        </a:xfrm>
      </p:grpSpPr>
    </p:spTree>
    <p:extLst>
      <p:ext uri="{BB962C8B-B14F-4D97-AF65-F5344CB8AC3E}">
        <p14:creationId xmlns:p14="http://schemas.microsoft.com/office/powerpoint/2010/main" val="17323174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964600" y="681367"/>
            <a:ext cx="10262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54677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5"/>
          <p:cNvSpPr/>
          <p:nvPr/>
        </p:nvSpPr>
        <p:spPr>
          <a:xfrm>
            <a:off x="-24161" y="281992"/>
            <a:ext cx="1016828" cy="1155813"/>
          </a:xfrm>
          <a:custGeom>
            <a:avLst/>
            <a:gdLst/>
            <a:ahLst/>
            <a:cxnLst/>
            <a:rect l="l" t="t" r="r" b="b"/>
            <a:pathLst>
              <a:path w="6915" h="7860" extrusionOk="0">
                <a:moveTo>
                  <a:pt x="3390" y="0"/>
                </a:moveTo>
                <a:lnTo>
                  <a:pt x="3390" y="4657"/>
                </a:lnTo>
                <a:lnTo>
                  <a:pt x="2775" y="4657"/>
                </a:lnTo>
                <a:lnTo>
                  <a:pt x="2775" y="5049"/>
                </a:lnTo>
                <a:lnTo>
                  <a:pt x="0" y="7859"/>
                </a:lnTo>
                <a:lnTo>
                  <a:pt x="6914" y="7859"/>
                </a:lnTo>
                <a:lnTo>
                  <a:pt x="4122" y="5040"/>
                </a:lnTo>
                <a:lnTo>
                  <a:pt x="4122" y="4657"/>
                </a:lnTo>
                <a:lnTo>
                  <a:pt x="3497" y="4657"/>
                </a:lnTo>
                <a:lnTo>
                  <a:pt x="3497"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5"/>
          <p:cNvSpPr/>
          <p:nvPr/>
        </p:nvSpPr>
        <p:spPr>
          <a:xfrm>
            <a:off x="2256146" y="5745153"/>
            <a:ext cx="455567" cy="1112840"/>
          </a:xfrm>
          <a:custGeom>
            <a:avLst/>
            <a:gdLst/>
            <a:ahLst/>
            <a:cxnLst/>
            <a:rect l="l" t="t" r="r" b="b"/>
            <a:pathLst>
              <a:path w="2418" h="5907" extrusionOk="0">
                <a:moveTo>
                  <a:pt x="1419" y="0"/>
                </a:moveTo>
                <a:lnTo>
                  <a:pt x="1249" y="1874"/>
                </a:lnTo>
                <a:lnTo>
                  <a:pt x="1017" y="1223"/>
                </a:lnTo>
                <a:lnTo>
                  <a:pt x="1062" y="2061"/>
                </a:lnTo>
                <a:lnTo>
                  <a:pt x="411" y="143"/>
                </a:lnTo>
                <a:lnTo>
                  <a:pt x="723" y="2543"/>
                </a:lnTo>
                <a:lnTo>
                  <a:pt x="268" y="2204"/>
                </a:lnTo>
                <a:lnTo>
                  <a:pt x="536" y="2641"/>
                </a:lnTo>
                <a:lnTo>
                  <a:pt x="197" y="2400"/>
                </a:lnTo>
                <a:lnTo>
                  <a:pt x="197" y="2400"/>
                </a:lnTo>
                <a:lnTo>
                  <a:pt x="473" y="3203"/>
                </a:lnTo>
                <a:lnTo>
                  <a:pt x="45" y="3203"/>
                </a:lnTo>
                <a:cubicBezTo>
                  <a:pt x="18" y="3203"/>
                  <a:pt x="0" y="3230"/>
                  <a:pt x="0" y="3265"/>
                </a:cubicBezTo>
                <a:lnTo>
                  <a:pt x="402" y="5861"/>
                </a:lnTo>
                <a:cubicBezTo>
                  <a:pt x="411" y="5888"/>
                  <a:pt x="429" y="5906"/>
                  <a:pt x="455" y="5906"/>
                </a:cubicBezTo>
                <a:lnTo>
                  <a:pt x="1963" y="5906"/>
                </a:lnTo>
                <a:cubicBezTo>
                  <a:pt x="1990" y="5906"/>
                  <a:pt x="2008" y="5888"/>
                  <a:pt x="2016" y="5861"/>
                </a:cubicBezTo>
                <a:lnTo>
                  <a:pt x="2418" y="3265"/>
                </a:lnTo>
                <a:cubicBezTo>
                  <a:pt x="2418" y="3257"/>
                  <a:pt x="2418" y="3257"/>
                  <a:pt x="2418" y="3257"/>
                </a:cubicBezTo>
                <a:cubicBezTo>
                  <a:pt x="2418" y="3221"/>
                  <a:pt x="2391" y="3203"/>
                  <a:pt x="2364" y="3203"/>
                </a:cubicBezTo>
                <a:lnTo>
                  <a:pt x="2079" y="3203"/>
                </a:lnTo>
                <a:lnTo>
                  <a:pt x="2355" y="2445"/>
                </a:lnTo>
                <a:lnTo>
                  <a:pt x="2355" y="2445"/>
                </a:lnTo>
                <a:lnTo>
                  <a:pt x="2168" y="2659"/>
                </a:lnTo>
                <a:lnTo>
                  <a:pt x="2168" y="2329"/>
                </a:lnTo>
                <a:lnTo>
                  <a:pt x="1758" y="2953"/>
                </a:lnTo>
                <a:lnTo>
                  <a:pt x="2115" y="714"/>
                </a:lnTo>
                <a:lnTo>
                  <a:pt x="1642" y="1945"/>
                </a:lnTo>
                <a:lnTo>
                  <a:pt x="1588" y="866"/>
                </a:lnTo>
                <a:lnTo>
                  <a:pt x="1517" y="1223"/>
                </a:lnTo>
                <a:lnTo>
                  <a:pt x="141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5"/>
          <p:cNvSpPr/>
          <p:nvPr/>
        </p:nvSpPr>
        <p:spPr>
          <a:xfrm>
            <a:off x="9779813" y="5745153"/>
            <a:ext cx="455567" cy="1112840"/>
          </a:xfrm>
          <a:custGeom>
            <a:avLst/>
            <a:gdLst/>
            <a:ahLst/>
            <a:cxnLst/>
            <a:rect l="l" t="t" r="r" b="b"/>
            <a:pathLst>
              <a:path w="2418" h="5907" extrusionOk="0">
                <a:moveTo>
                  <a:pt x="1419" y="0"/>
                </a:moveTo>
                <a:lnTo>
                  <a:pt x="1249" y="1874"/>
                </a:lnTo>
                <a:lnTo>
                  <a:pt x="1017" y="1223"/>
                </a:lnTo>
                <a:lnTo>
                  <a:pt x="1062" y="2061"/>
                </a:lnTo>
                <a:lnTo>
                  <a:pt x="411" y="143"/>
                </a:lnTo>
                <a:lnTo>
                  <a:pt x="723" y="2543"/>
                </a:lnTo>
                <a:lnTo>
                  <a:pt x="268" y="2204"/>
                </a:lnTo>
                <a:lnTo>
                  <a:pt x="536" y="2641"/>
                </a:lnTo>
                <a:lnTo>
                  <a:pt x="197" y="2400"/>
                </a:lnTo>
                <a:lnTo>
                  <a:pt x="197" y="2400"/>
                </a:lnTo>
                <a:lnTo>
                  <a:pt x="473" y="3203"/>
                </a:lnTo>
                <a:lnTo>
                  <a:pt x="45" y="3203"/>
                </a:lnTo>
                <a:cubicBezTo>
                  <a:pt x="18" y="3203"/>
                  <a:pt x="0" y="3230"/>
                  <a:pt x="0" y="3265"/>
                </a:cubicBezTo>
                <a:lnTo>
                  <a:pt x="402" y="5861"/>
                </a:lnTo>
                <a:cubicBezTo>
                  <a:pt x="411" y="5888"/>
                  <a:pt x="429" y="5906"/>
                  <a:pt x="455" y="5906"/>
                </a:cubicBezTo>
                <a:lnTo>
                  <a:pt x="1963" y="5906"/>
                </a:lnTo>
                <a:cubicBezTo>
                  <a:pt x="1990" y="5906"/>
                  <a:pt x="2008" y="5888"/>
                  <a:pt x="2016" y="5861"/>
                </a:cubicBezTo>
                <a:lnTo>
                  <a:pt x="2418" y="3265"/>
                </a:lnTo>
                <a:cubicBezTo>
                  <a:pt x="2418" y="3257"/>
                  <a:pt x="2418" y="3257"/>
                  <a:pt x="2418" y="3257"/>
                </a:cubicBezTo>
                <a:cubicBezTo>
                  <a:pt x="2418" y="3221"/>
                  <a:pt x="2391" y="3203"/>
                  <a:pt x="2364" y="3203"/>
                </a:cubicBezTo>
                <a:lnTo>
                  <a:pt x="2079" y="3203"/>
                </a:lnTo>
                <a:lnTo>
                  <a:pt x="2355" y="2445"/>
                </a:lnTo>
                <a:lnTo>
                  <a:pt x="2355" y="2445"/>
                </a:lnTo>
                <a:lnTo>
                  <a:pt x="2168" y="2659"/>
                </a:lnTo>
                <a:lnTo>
                  <a:pt x="2168" y="2329"/>
                </a:lnTo>
                <a:lnTo>
                  <a:pt x="1758" y="2953"/>
                </a:lnTo>
                <a:lnTo>
                  <a:pt x="2115" y="714"/>
                </a:lnTo>
                <a:lnTo>
                  <a:pt x="1642" y="1945"/>
                </a:lnTo>
                <a:lnTo>
                  <a:pt x="1588" y="866"/>
                </a:lnTo>
                <a:lnTo>
                  <a:pt x="1517" y="1223"/>
                </a:lnTo>
                <a:lnTo>
                  <a:pt x="141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 name="Google Shape;29;p5"/>
          <p:cNvGrpSpPr/>
          <p:nvPr/>
        </p:nvGrpSpPr>
        <p:grpSpPr>
          <a:xfrm>
            <a:off x="10784698" y="1342318"/>
            <a:ext cx="912999" cy="912804"/>
            <a:chOff x="2628084" y="455797"/>
            <a:chExt cx="218895" cy="218863"/>
          </a:xfrm>
        </p:grpSpPr>
        <p:sp>
          <p:nvSpPr>
            <p:cNvPr id="30" name="Google Shape;30;p5"/>
            <p:cNvSpPr/>
            <p:nvPr/>
          </p:nvSpPr>
          <p:spPr>
            <a:xfrm>
              <a:off x="2628084" y="455797"/>
              <a:ext cx="218895" cy="218863"/>
            </a:xfrm>
            <a:custGeom>
              <a:avLst/>
              <a:gdLst/>
              <a:ahLst/>
              <a:cxnLst/>
              <a:rect l="l" t="t" r="r" b="b"/>
              <a:pathLst>
                <a:path w="6728" h="6727" extrusionOk="0">
                  <a:moveTo>
                    <a:pt x="3364" y="482"/>
                  </a:moveTo>
                  <a:cubicBezTo>
                    <a:pt x="4952" y="482"/>
                    <a:pt x="6245" y="1776"/>
                    <a:pt x="6245" y="3364"/>
                  </a:cubicBezTo>
                  <a:cubicBezTo>
                    <a:pt x="6245" y="4952"/>
                    <a:pt x="4952" y="6245"/>
                    <a:pt x="3364" y="6245"/>
                  </a:cubicBezTo>
                  <a:cubicBezTo>
                    <a:pt x="1776" y="6245"/>
                    <a:pt x="482" y="4952"/>
                    <a:pt x="482" y="3364"/>
                  </a:cubicBezTo>
                  <a:cubicBezTo>
                    <a:pt x="482" y="1776"/>
                    <a:pt x="1776" y="482"/>
                    <a:pt x="3364" y="482"/>
                  </a:cubicBezTo>
                  <a:close/>
                  <a:moveTo>
                    <a:pt x="3364" y="0"/>
                  </a:moveTo>
                  <a:cubicBezTo>
                    <a:pt x="1508" y="0"/>
                    <a:pt x="1" y="1508"/>
                    <a:pt x="1" y="3364"/>
                  </a:cubicBezTo>
                  <a:cubicBezTo>
                    <a:pt x="1" y="5219"/>
                    <a:pt x="1508" y="6727"/>
                    <a:pt x="3364" y="6727"/>
                  </a:cubicBezTo>
                  <a:cubicBezTo>
                    <a:pt x="5220" y="6727"/>
                    <a:pt x="6727" y="5219"/>
                    <a:pt x="6727" y="3364"/>
                  </a:cubicBezTo>
                  <a:cubicBezTo>
                    <a:pt x="6727" y="1508"/>
                    <a:pt x="5220" y="0"/>
                    <a:pt x="3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5"/>
            <p:cNvSpPr/>
            <p:nvPr/>
          </p:nvSpPr>
          <p:spPr>
            <a:xfrm>
              <a:off x="2725624" y="489341"/>
              <a:ext cx="60678" cy="87812"/>
            </a:xfrm>
            <a:custGeom>
              <a:avLst/>
              <a:gdLst/>
              <a:ahLst/>
              <a:cxnLst/>
              <a:rect l="l" t="t" r="r" b="b"/>
              <a:pathLst>
                <a:path w="1865" h="2699" extrusionOk="0">
                  <a:moveTo>
                    <a:pt x="1318" y="1"/>
                  </a:moveTo>
                  <a:cubicBezTo>
                    <a:pt x="1299" y="1"/>
                    <a:pt x="1280" y="11"/>
                    <a:pt x="1267" y="31"/>
                  </a:cubicBezTo>
                  <a:lnTo>
                    <a:pt x="455" y="1976"/>
                  </a:lnTo>
                  <a:cubicBezTo>
                    <a:pt x="428" y="1976"/>
                    <a:pt x="393" y="1967"/>
                    <a:pt x="366" y="1967"/>
                  </a:cubicBezTo>
                  <a:cubicBezTo>
                    <a:pt x="161" y="1967"/>
                    <a:pt x="0" y="2127"/>
                    <a:pt x="0" y="2333"/>
                  </a:cubicBezTo>
                  <a:cubicBezTo>
                    <a:pt x="0" y="2529"/>
                    <a:pt x="161" y="2698"/>
                    <a:pt x="366" y="2698"/>
                  </a:cubicBezTo>
                  <a:cubicBezTo>
                    <a:pt x="544" y="2698"/>
                    <a:pt x="696" y="2565"/>
                    <a:pt x="723" y="2386"/>
                  </a:cubicBezTo>
                  <a:lnTo>
                    <a:pt x="1811" y="2386"/>
                  </a:lnTo>
                  <a:cubicBezTo>
                    <a:pt x="1838" y="2386"/>
                    <a:pt x="1865" y="2359"/>
                    <a:pt x="1865" y="2333"/>
                  </a:cubicBezTo>
                  <a:cubicBezTo>
                    <a:pt x="1865" y="2306"/>
                    <a:pt x="1838" y="2279"/>
                    <a:pt x="1811" y="2279"/>
                  </a:cubicBezTo>
                  <a:lnTo>
                    <a:pt x="723" y="2279"/>
                  </a:lnTo>
                  <a:cubicBezTo>
                    <a:pt x="705" y="2172"/>
                    <a:pt x="643" y="2074"/>
                    <a:pt x="553" y="2020"/>
                  </a:cubicBezTo>
                  <a:lnTo>
                    <a:pt x="1365" y="76"/>
                  </a:lnTo>
                  <a:cubicBezTo>
                    <a:pt x="1383" y="49"/>
                    <a:pt x="1365" y="22"/>
                    <a:pt x="1338" y="4"/>
                  </a:cubicBezTo>
                  <a:cubicBezTo>
                    <a:pt x="1332" y="2"/>
                    <a:pt x="132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 name="Google Shape;32;p5"/>
          <p:cNvSpPr txBox="1">
            <a:spLocks noGrp="1"/>
          </p:cNvSpPr>
          <p:nvPr>
            <p:ph type="title"/>
          </p:nvPr>
        </p:nvSpPr>
        <p:spPr>
          <a:xfrm>
            <a:off x="960000" y="7192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r>
              <a:rPr lang="en-US"/>
              <a:t>Click to edit Master title style</a:t>
            </a:r>
            <a:endParaRPr/>
          </a:p>
        </p:txBody>
      </p:sp>
      <p:sp>
        <p:nvSpPr>
          <p:cNvPr id="33" name="Google Shape;33;p5"/>
          <p:cNvSpPr txBox="1">
            <a:spLocks noGrp="1"/>
          </p:cNvSpPr>
          <p:nvPr>
            <p:ph type="subTitle" idx="1"/>
          </p:nvPr>
        </p:nvSpPr>
        <p:spPr>
          <a:xfrm>
            <a:off x="6697467" y="3011533"/>
            <a:ext cx="3967200" cy="170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b="0">
                <a:solidFill>
                  <a:schemeClr val="dk1"/>
                </a:solidFill>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34" name="Google Shape;34;p5"/>
          <p:cNvSpPr txBox="1">
            <a:spLocks noGrp="1"/>
          </p:cNvSpPr>
          <p:nvPr>
            <p:ph type="subTitle" idx="2"/>
          </p:nvPr>
        </p:nvSpPr>
        <p:spPr>
          <a:xfrm>
            <a:off x="1527600" y="3011533"/>
            <a:ext cx="3967200" cy="170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b="0">
                <a:solidFill>
                  <a:schemeClr val="dk1"/>
                </a:solidFill>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35" name="Google Shape;35;p5"/>
          <p:cNvSpPr txBox="1">
            <a:spLocks noGrp="1"/>
          </p:cNvSpPr>
          <p:nvPr>
            <p:ph type="subTitle" idx="3"/>
          </p:nvPr>
        </p:nvSpPr>
        <p:spPr>
          <a:xfrm>
            <a:off x="1527600" y="2586700"/>
            <a:ext cx="3967200" cy="54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700"/>
              <a:buFont typeface="Chonburi"/>
              <a:buNone/>
              <a:defRPr sz="2267" b="1">
                <a:solidFill>
                  <a:schemeClr val="dk1"/>
                </a:solidFill>
                <a:latin typeface="Chonburi"/>
                <a:ea typeface="Chonburi"/>
                <a:cs typeface="Chonburi"/>
                <a:sym typeface="Chonburi"/>
              </a:defRPr>
            </a:lvl1pPr>
            <a:lvl2pPr lvl="1" algn="ctr" rtl="0">
              <a:lnSpc>
                <a:spcPct val="100000"/>
              </a:lnSpc>
              <a:spcBef>
                <a:spcPts val="0"/>
              </a:spcBef>
              <a:spcAft>
                <a:spcPts val="0"/>
              </a:spcAft>
              <a:buSzPts val="1700"/>
              <a:buFont typeface="Chonburi"/>
              <a:buNone/>
              <a:defRPr sz="2267" b="1">
                <a:latin typeface="Chonburi"/>
                <a:ea typeface="Chonburi"/>
                <a:cs typeface="Chonburi"/>
                <a:sym typeface="Chonburi"/>
              </a:defRPr>
            </a:lvl2pPr>
            <a:lvl3pPr lvl="2" algn="ctr" rtl="0">
              <a:lnSpc>
                <a:spcPct val="100000"/>
              </a:lnSpc>
              <a:spcBef>
                <a:spcPts val="0"/>
              </a:spcBef>
              <a:spcAft>
                <a:spcPts val="0"/>
              </a:spcAft>
              <a:buSzPts val="1700"/>
              <a:buFont typeface="Chonburi"/>
              <a:buNone/>
              <a:defRPr sz="2267" b="1">
                <a:latin typeface="Chonburi"/>
                <a:ea typeface="Chonburi"/>
                <a:cs typeface="Chonburi"/>
                <a:sym typeface="Chonburi"/>
              </a:defRPr>
            </a:lvl3pPr>
            <a:lvl4pPr lvl="3" algn="ctr" rtl="0">
              <a:lnSpc>
                <a:spcPct val="100000"/>
              </a:lnSpc>
              <a:spcBef>
                <a:spcPts val="0"/>
              </a:spcBef>
              <a:spcAft>
                <a:spcPts val="0"/>
              </a:spcAft>
              <a:buSzPts val="1700"/>
              <a:buFont typeface="Chonburi"/>
              <a:buNone/>
              <a:defRPr sz="2267" b="1">
                <a:latin typeface="Chonburi"/>
                <a:ea typeface="Chonburi"/>
                <a:cs typeface="Chonburi"/>
                <a:sym typeface="Chonburi"/>
              </a:defRPr>
            </a:lvl4pPr>
            <a:lvl5pPr lvl="4" algn="ctr" rtl="0">
              <a:lnSpc>
                <a:spcPct val="100000"/>
              </a:lnSpc>
              <a:spcBef>
                <a:spcPts val="0"/>
              </a:spcBef>
              <a:spcAft>
                <a:spcPts val="0"/>
              </a:spcAft>
              <a:buSzPts val="1700"/>
              <a:buFont typeface="Chonburi"/>
              <a:buNone/>
              <a:defRPr sz="2267" b="1">
                <a:latin typeface="Chonburi"/>
                <a:ea typeface="Chonburi"/>
                <a:cs typeface="Chonburi"/>
                <a:sym typeface="Chonburi"/>
              </a:defRPr>
            </a:lvl5pPr>
            <a:lvl6pPr lvl="5" algn="ctr" rtl="0">
              <a:lnSpc>
                <a:spcPct val="100000"/>
              </a:lnSpc>
              <a:spcBef>
                <a:spcPts val="0"/>
              </a:spcBef>
              <a:spcAft>
                <a:spcPts val="0"/>
              </a:spcAft>
              <a:buSzPts val="1700"/>
              <a:buFont typeface="Chonburi"/>
              <a:buNone/>
              <a:defRPr sz="2267" b="1">
                <a:latin typeface="Chonburi"/>
                <a:ea typeface="Chonburi"/>
                <a:cs typeface="Chonburi"/>
                <a:sym typeface="Chonburi"/>
              </a:defRPr>
            </a:lvl6pPr>
            <a:lvl7pPr lvl="6" algn="ctr" rtl="0">
              <a:lnSpc>
                <a:spcPct val="100000"/>
              </a:lnSpc>
              <a:spcBef>
                <a:spcPts val="0"/>
              </a:spcBef>
              <a:spcAft>
                <a:spcPts val="0"/>
              </a:spcAft>
              <a:buSzPts val="1700"/>
              <a:buFont typeface="Chonburi"/>
              <a:buNone/>
              <a:defRPr sz="2267" b="1">
                <a:latin typeface="Chonburi"/>
                <a:ea typeface="Chonburi"/>
                <a:cs typeface="Chonburi"/>
                <a:sym typeface="Chonburi"/>
              </a:defRPr>
            </a:lvl7pPr>
            <a:lvl8pPr lvl="7" algn="ctr" rtl="0">
              <a:lnSpc>
                <a:spcPct val="100000"/>
              </a:lnSpc>
              <a:spcBef>
                <a:spcPts val="0"/>
              </a:spcBef>
              <a:spcAft>
                <a:spcPts val="0"/>
              </a:spcAft>
              <a:buSzPts val="1700"/>
              <a:buFont typeface="Chonburi"/>
              <a:buNone/>
              <a:defRPr sz="2267" b="1">
                <a:latin typeface="Chonburi"/>
                <a:ea typeface="Chonburi"/>
                <a:cs typeface="Chonburi"/>
                <a:sym typeface="Chonburi"/>
              </a:defRPr>
            </a:lvl8pPr>
            <a:lvl9pPr lvl="8" algn="ctr" rtl="0">
              <a:lnSpc>
                <a:spcPct val="100000"/>
              </a:lnSpc>
              <a:spcBef>
                <a:spcPts val="0"/>
              </a:spcBef>
              <a:spcAft>
                <a:spcPts val="0"/>
              </a:spcAft>
              <a:buSzPts val="1700"/>
              <a:buFont typeface="Chonburi"/>
              <a:buNone/>
              <a:defRPr sz="2267" b="1">
                <a:latin typeface="Chonburi"/>
                <a:ea typeface="Chonburi"/>
                <a:cs typeface="Chonburi"/>
                <a:sym typeface="Chonburi"/>
              </a:defRPr>
            </a:lvl9pPr>
          </a:lstStyle>
          <a:p>
            <a:r>
              <a:rPr lang="en-US"/>
              <a:t>Click to edit Master subtitle style</a:t>
            </a:r>
            <a:endParaRPr/>
          </a:p>
        </p:txBody>
      </p:sp>
      <p:sp>
        <p:nvSpPr>
          <p:cNvPr id="36" name="Google Shape;36;p5"/>
          <p:cNvSpPr txBox="1">
            <a:spLocks noGrp="1"/>
          </p:cNvSpPr>
          <p:nvPr>
            <p:ph type="subTitle" idx="4"/>
          </p:nvPr>
        </p:nvSpPr>
        <p:spPr>
          <a:xfrm>
            <a:off x="6697468" y="2586700"/>
            <a:ext cx="3967200" cy="54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700"/>
              <a:buFont typeface="Chonburi"/>
              <a:buNone/>
              <a:defRPr sz="2267" b="1">
                <a:solidFill>
                  <a:schemeClr val="dk1"/>
                </a:solidFill>
                <a:latin typeface="Chonburi"/>
                <a:ea typeface="Chonburi"/>
                <a:cs typeface="Chonburi"/>
                <a:sym typeface="Chonburi"/>
              </a:defRPr>
            </a:lvl1pPr>
            <a:lvl2pPr lvl="1" algn="ctr" rtl="0">
              <a:lnSpc>
                <a:spcPct val="100000"/>
              </a:lnSpc>
              <a:spcBef>
                <a:spcPts val="0"/>
              </a:spcBef>
              <a:spcAft>
                <a:spcPts val="0"/>
              </a:spcAft>
              <a:buSzPts val="1700"/>
              <a:buFont typeface="Chonburi"/>
              <a:buNone/>
              <a:defRPr sz="2267" b="1">
                <a:latin typeface="Chonburi"/>
                <a:ea typeface="Chonburi"/>
                <a:cs typeface="Chonburi"/>
                <a:sym typeface="Chonburi"/>
              </a:defRPr>
            </a:lvl2pPr>
            <a:lvl3pPr lvl="2" algn="ctr" rtl="0">
              <a:lnSpc>
                <a:spcPct val="100000"/>
              </a:lnSpc>
              <a:spcBef>
                <a:spcPts val="0"/>
              </a:spcBef>
              <a:spcAft>
                <a:spcPts val="0"/>
              </a:spcAft>
              <a:buSzPts val="1700"/>
              <a:buFont typeface="Chonburi"/>
              <a:buNone/>
              <a:defRPr sz="2267" b="1">
                <a:latin typeface="Chonburi"/>
                <a:ea typeface="Chonburi"/>
                <a:cs typeface="Chonburi"/>
                <a:sym typeface="Chonburi"/>
              </a:defRPr>
            </a:lvl3pPr>
            <a:lvl4pPr lvl="3" algn="ctr" rtl="0">
              <a:lnSpc>
                <a:spcPct val="100000"/>
              </a:lnSpc>
              <a:spcBef>
                <a:spcPts val="0"/>
              </a:spcBef>
              <a:spcAft>
                <a:spcPts val="0"/>
              </a:spcAft>
              <a:buSzPts val="1700"/>
              <a:buFont typeface="Chonburi"/>
              <a:buNone/>
              <a:defRPr sz="2267" b="1">
                <a:latin typeface="Chonburi"/>
                <a:ea typeface="Chonburi"/>
                <a:cs typeface="Chonburi"/>
                <a:sym typeface="Chonburi"/>
              </a:defRPr>
            </a:lvl4pPr>
            <a:lvl5pPr lvl="4" algn="ctr" rtl="0">
              <a:lnSpc>
                <a:spcPct val="100000"/>
              </a:lnSpc>
              <a:spcBef>
                <a:spcPts val="0"/>
              </a:spcBef>
              <a:spcAft>
                <a:spcPts val="0"/>
              </a:spcAft>
              <a:buSzPts val="1700"/>
              <a:buFont typeface="Chonburi"/>
              <a:buNone/>
              <a:defRPr sz="2267" b="1">
                <a:latin typeface="Chonburi"/>
                <a:ea typeface="Chonburi"/>
                <a:cs typeface="Chonburi"/>
                <a:sym typeface="Chonburi"/>
              </a:defRPr>
            </a:lvl5pPr>
            <a:lvl6pPr lvl="5" algn="ctr" rtl="0">
              <a:lnSpc>
                <a:spcPct val="100000"/>
              </a:lnSpc>
              <a:spcBef>
                <a:spcPts val="0"/>
              </a:spcBef>
              <a:spcAft>
                <a:spcPts val="0"/>
              </a:spcAft>
              <a:buSzPts val="1700"/>
              <a:buFont typeface="Chonburi"/>
              <a:buNone/>
              <a:defRPr sz="2267" b="1">
                <a:latin typeface="Chonburi"/>
                <a:ea typeface="Chonburi"/>
                <a:cs typeface="Chonburi"/>
                <a:sym typeface="Chonburi"/>
              </a:defRPr>
            </a:lvl6pPr>
            <a:lvl7pPr lvl="6" algn="ctr" rtl="0">
              <a:lnSpc>
                <a:spcPct val="100000"/>
              </a:lnSpc>
              <a:spcBef>
                <a:spcPts val="0"/>
              </a:spcBef>
              <a:spcAft>
                <a:spcPts val="0"/>
              </a:spcAft>
              <a:buSzPts val="1700"/>
              <a:buFont typeface="Chonburi"/>
              <a:buNone/>
              <a:defRPr sz="2267" b="1">
                <a:latin typeface="Chonburi"/>
                <a:ea typeface="Chonburi"/>
                <a:cs typeface="Chonburi"/>
                <a:sym typeface="Chonburi"/>
              </a:defRPr>
            </a:lvl7pPr>
            <a:lvl8pPr lvl="7" algn="ctr" rtl="0">
              <a:lnSpc>
                <a:spcPct val="100000"/>
              </a:lnSpc>
              <a:spcBef>
                <a:spcPts val="0"/>
              </a:spcBef>
              <a:spcAft>
                <a:spcPts val="0"/>
              </a:spcAft>
              <a:buSzPts val="1700"/>
              <a:buFont typeface="Chonburi"/>
              <a:buNone/>
              <a:defRPr sz="2267" b="1">
                <a:latin typeface="Chonburi"/>
                <a:ea typeface="Chonburi"/>
                <a:cs typeface="Chonburi"/>
                <a:sym typeface="Chonburi"/>
              </a:defRPr>
            </a:lvl8pPr>
            <a:lvl9pPr lvl="8" algn="ctr" rtl="0">
              <a:lnSpc>
                <a:spcPct val="100000"/>
              </a:lnSpc>
              <a:spcBef>
                <a:spcPts val="0"/>
              </a:spcBef>
              <a:spcAft>
                <a:spcPts val="0"/>
              </a:spcAft>
              <a:buSzPts val="1700"/>
              <a:buFont typeface="Chonburi"/>
              <a:buNone/>
              <a:defRPr sz="2267" b="1">
                <a:latin typeface="Chonburi"/>
                <a:ea typeface="Chonburi"/>
                <a:cs typeface="Chonburi"/>
                <a:sym typeface="Chonburi"/>
              </a:defRPr>
            </a:lvl9pPr>
          </a:lstStyle>
          <a:p>
            <a:r>
              <a:rPr lang="en-US"/>
              <a:t>Click to edit Master subtitle style</a:t>
            </a:r>
            <a:endParaRPr/>
          </a:p>
        </p:txBody>
      </p:sp>
    </p:spTree>
    <p:extLst>
      <p:ext uri="{BB962C8B-B14F-4D97-AF65-F5344CB8AC3E}">
        <p14:creationId xmlns:p14="http://schemas.microsoft.com/office/powerpoint/2010/main" val="2172016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
        <p:cNvGrpSpPr/>
        <p:nvPr/>
      </p:nvGrpSpPr>
      <p:grpSpPr>
        <a:xfrm>
          <a:off x="0" y="0"/>
          <a:ext cx="0" cy="0"/>
          <a:chOff x="0" y="0"/>
          <a:chExt cx="0" cy="0"/>
        </a:xfrm>
      </p:grpSpPr>
      <p:sp>
        <p:nvSpPr>
          <p:cNvPr id="38" name="Google Shape;38;p6"/>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 name="Google Shape;39;p6"/>
          <p:cNvGrpSpPr/>
          <p:nvPr/>
        </p:nvGrpSpPr>
        <p:grpSpPr>
          <a:xfrm>
            <a:off x="80708" y="1737866"/>
            <a:ext cx="763309" cy="1029873"/>
            <a:chOff x="1545481" y="1155267"/>
            <a:chExt cx="190427" cy="256929"/>
          </a:xfrm>
        </p:grpSpPr>
        <p:sp>
          <p:nvSpPr>
            <p:cNvPr id="40" name="Google Shape;40;p6"/>
            <p:cNvSpPr/>
            <p:nvPr/>
          </p:nvSpPr>
          <p:spPr>
            <a:xfrm>
              <a:off x="1545481" y="1155267"/>
              <a:ext cx="190427" cy="256929"/>
            </a:xfrm>
            <a:custGeom>
              <a:avLst/>
              <a:gdLst/>
              <a:ahLst/>
              <a:cxnLst/>
              <a:rect l="l" t="t" r="r" b="b"/>
              <a:pathLst>
                <a:path w="5853" h="7897" extrusionOk="0">
                  <a:moveTo>
                    <a:pt x="5389" y="590"/>
                  </a:moveTo>
                  <a:lnTo>
                    <a:pt x="5389" y="7316"/>
                  </a:lnTo>
                  <a:lnTo>
                    <a:pt x="455" y="7316"/>
                  </a:lnTo>
                  <a:lnTo>
                    <a:pt x="455" y="590"/>
                  </a:lnTo>
                  <a:close/>
                  <a:moveTo>
                    <a:pt x="0" y="1"/>
                  </a:moveTo>
                  <a:lnTo>
                    <a:pt x="0" y="7896"/>
                  </a:lnTo>
                  <a:lnTo>
                    <a:pt x="5852" y="7896"/>
                  </a:lnTo>
                  <a:lnTo>
                    <a:pt x="5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1592202" y="1218841"/>
              <a:ext cx="96987" cy="130075"/>
            </a:xfrm>
            <a:custGeom>
              <a:avLst/>
              <a:gdLst/>
              <a:ahLst/>
              <a:cxnLst/>
              <a:rect l="l" t="t" r="r" b="b"/>
              <a:pathLst>
                <a:path w="2981" h="3998" extrusionOk="0">
                  <a:moveTo>
                    <a:pt x="1" y="1"/>
                  </a:moveTo>
                  <a:lnTo>
                    <a:pt x="1" y="3997"/>
                  </a:lnTo>
                  <a:lnTo>
                    <a:pt x="2980" y="3997"/>
                  </a:lnTo>
                  <a:lnTo>
                    <a:pt x="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 name="Google Shape;42;p6"/>
          <p:cNvGrpSpPr/>
          <p:nvPr/>
        </p:nvGrpSpPr>
        <p:grpSpPr>
          <a:xfrm>
            <a:off x="11382983" y="5012879"/>
            <a:ext cx="976935" cy="1962115"/>
            <a:chOff x="5464862" y="3672034"/>
            <a:chExt cx="732701" cy="1471586"/>
          </a:xfrm>
        </p:grpSpPr>
        <p:grpSp>
          <p:nvGrpSpPr>
            <p:cNvPr id="43" name="Google Shape;43;p6"/>
            <p:cNvGrpSpPr/>
            <p:nvPr/>
          </p:nvGrpSpPr>
          <p:grpSpPr>
            <a:xfrm>
              <a:off x="5464862" y="3672034"/>
              <a:ext cx="732701" cy="1471586"/>
              <a:chOff x="6954709" y="2586630"/>
              <a:chExt cx="199147" cy="399953"/>
            </a:xfrm>
          </p:grpSpPr>
          <p:sp>
            <p:nvSpPr>
              <p:cNvPr id="44" name="Google Shape;44;p6"/>
              <p:cNvSpPr/>
              <p:nvPr/>
            </p:nvSpPr>
            <p:spPr>
              <a:xfrm>
                <a:off x="7149170" y="2734046"/>
                <a:ext cx="1204" cy="878"/>
              </a:xfrm>
              <a:custGeom>
                <a:avLst/>
                <a:gdLst/>
                <a:ahLst/>
                <a:cxnLst/>
                <a:rect l="l" t="t" r="r" b="b"/>
                <a:pathLst>
                  <a:path w="37" h="27" extrusionOk="0">
                    <a:moveTo>
                      <a:pt x="37" y="0"/>
                    </a:moveTo>
                    <a:cubicBezTo>
                      <a:pt x="28" y="9"/>
                      <a:pt x="10" y="18"/>
                      <a:pt x="1" y="27"/>
                    </a:cubicBezTo>
                    <a:cubicBezTo>
                      <a:pt x="19" y="18"/>
                      <a:pt x="28" y="9"/>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6"/>
              <p:cNvSpPr/>
              <p:nvPr/>
            </p:nvSpPr>
            <p:spPr>
              <a:xfrm>
                <a:off x="6954709" y="2586630"/>
                <a:ext cx="199147" cy="399953"/>
              </a:xfrm>
              <a:custGeom>
                <a:avLst/>
                <a:gdLst/>
                <a:ahLst/>
                <a:cxnLst/>
                <a:rect l="l" t="t" r="r" b="b"/>
                <a:pathLst>
                  <a:path w="6121" h="12293" extrusionOk="0">
                    <a:moveTo>
                      <a:pt x="3150" y="7698"/>
                    </a:moveTo>
                    <a:lnTo>
                      <a:pt x="3150" y="7698"/>
                    </a:lnTo>
                    <a:cubicBezTo>
                      <a:pt x="3263" y="7797"/>
                      <a:pt x="3433" y="7840"/>
                      <a:pt x="3592" y="7840"/>
                    </a:cubicBezTo>
                    <a:cubicBezTo>
                      <a:pt x="3633" y="7840"/>
                      <a:pt x="3673" y="7837"/>
                      <a:pt x="3712" y="7832"/>
                    </a:cubicBezTo>
                    <a:cubicBezTo>
                      <a:pt x="3730" y="7832"/>
                      <a:pt x="3739" y="7823"/>
                      <a:pt x="3757" y="7823"/>
                    </a:cubicBezTo>
                    <a:cubicBezTo>
                      <a:pt x="3685" y="7912"/>
                      <a:pt x="3623" y="8010"/>
                      <a:pt x="3578" y="8126"/>
                    </a:cubicBezTo>
                    <a:cubicBezTo>
                      <a:pt x="3551" y="8198"/>
                      <a:pt x="3542" y="8278"/>
                      <a:pt x="3542" y="8349"/>
                    </a:cubicBezTo>
                    <a:cubicBezTo>
                      <a:pt x="3516" y="8358"/>
                      <a:pt x="3489" y="8367"/>
                      <a:pt x="3453" y="8376"/>
                    </a:cubicBezTo>
                    <a:cubicBezTo>
                      <a:pt x="3409" y="8385"/>
                      <a:pt x="3355" y="8394"/>
                      <a:pt x="3310" y="8403"/>
                    </a:cubicBezTo>
                    <a:cubicBezTo>
                      <a:pt x="3293" y="8233"/>
                      <a:pt x="3257" y="8055"/>
                      <a:pt x="3230" y="7948"/>
                    </a:cubicBezTo>
                    <a:cubicBezTo>
                      <a:pt x="3203" y="7859"/>
                      <a:pt x="3177" y="7778"/>
                      <a:pt x="3150" y="7698"/>
                    </a:cubicBezTo>
                    <a:close/>
                    <a:moveTo>
                      <a:pt x="3159" y="8465"/>
                    </a:moveTo>
                    <a:cubicBezTo>
                      <a:pt x="3177" y="8563"/>
                      <a:pt x="3186" y="8653"/>
                      <a:pt x="3186" y="8724"/>
                    </a:cubicBezTo>
                    <a:cubicBezTo>
                      <a:pt x="3061" y="8724"/>
                      <a:pt x="2936" y="8715"/>
                      <a:pt x="2829" y="8715"/>
                    </a:cubicBezTo>
                    <a:cubicBezTo>
                      <a:pt x="2757" y="8715"/>
                      <a:pt x="2686" y="8724"/>
                      <a:pt x="2615" y="8724"/>
                    </a:cubicBezTo>
                    <a:cubicBezTo>
                      <a:pt x="2650" y="8653"/>
                      <a:pt x="2659" y="8572"/>
                      <a:pt x="2641" y="8501"/>
                    </a:cubicBezTo>
                    <a:cubicBezTo>
                      <a:pt x="2802" y="8492"/>
                      <a:pt x="2971" y="8483"/>
                      <a:pt x="3132" y="8465"/>
                    </a:cubicBezTo>
                    <a:close/>
                    <a:moveTo>
                      <a:pt x="4426" y="9001"/>
                    </a:moveTo>
                    <a:lnTo>
                      <a:pt x="4185" y="12043"/>
                    </a:lnTo>
                    <a:cubicBezTo>
                      <a:pt x="3739" y="12181"/>
                      <a:pt x="3281" y="12250"/>
                      <a:pt x="2825" y="12250"/>
                    </a:cubicBezTo>
                    <a:cubicBezTo>
                      <a:pt x="2369" y="12250"/>
                      <a:pt x="1914" y="12181"/>
                      <a:pt x="1473" y="12043"/>
                    </a:cubicBezTo>
                    <a:lnTo>
                      <a:pt x="1232" y="9009"/>
                    </a:lnTo>
                    <a:lnTo>
                      <a:pt x="1232" y="9009"/>
                    </a:lnTo>
                    <a:cubicBezTo>
                      <a:pt x="1428" y="9125"/>
                      <a:pt x="2249" y="9170"/>
                      <a:pt x="2829" y="9170"/>
                    </a:cubicBezTo>
                    <a:cubicBezTo>
                      <a:pt x="3409" y="9170"/>
                      <a:pt x="4229" y="9125"/>
                      <a:pt x="4426" y="9001"/>
                    </a:cubicBezTo>
                    <a:close/>
                    <a:moveTo>
                      <a:pt x="3654" y="0"/>
                    </a:moveTo>
                    <a:cubicBezTo>
                      <a:pt x="3617" y="0"/>
                      <a:pt x="3587" y="14"/>
                      <a:pt x="3569" y="44"/>
                    </a:cubicBezTo>
                    <a:cubicBezTo>
                      <a:pt x="3489" y="178"/>
                      <a:pt x="3391" y="312"/>
                      <a:pt x="3293" y="445"/>
                    </a:cubicBezTo>
                    <a:cubicBezTo>
                      <a:pt x="2855" y="1061"/>
                      <a:pt x="2820" y="1837"/>
                      <a:pt x="3221" y="2319"/>
                    </a:cubicBezTo>
                    <a:cubicBezTo>
                      <a:pt x="3302" y="2426"/>
                      <a:pt x="3409" y="2506"/>
                      <a:pt x="3533" y="2551"/>
                    </a:cubicBezTo>
                    <a:cubicBezTo>
                      <a:pt x="3587" y="2569"/>
                      <a:pt x="3649" y="2569"/>
                      <a:pt x="3703" y="2569"/>
                    </a:cubicBezTo>
                    <a:cubicBezTo>
                      <a:pt x="3605" y="2908"/>
                      <a:pt x="3462" y="3229"/>
                      <a:pt x="3266" y="3532"/>
                    </a:cubicBezTo>
                    <a:cubicBezTo>
                      <a:pt x="3257" y="3452"/>
                      <a:pt x="3257" y="3371"/>
                      <a:pt x="3257" y="3291"/>
                    </a:cubicBezTo>
                    <a:cubicBezTo>
                      <a:pt x="3257" y="3247"/>
                      <a:pt x="3221" y="3220"/>
                      <a:pt x="3177" y="3220"/>
                    </a:cubicBezTo>
                    <a:cubicBezTo>
                      <a:pt x="3132" y="3220"/>
                      <a:pt x="3105" y="3255"/>
                      <a:pt x="3105" y="3300"/>
                    </a:cubicBezTo>
                    <a:cubicBezTo>
                      <a:pt x="3105" y="3389"/>
                      <a:pt x="3105" y="3470"/>
                      <a:pt x="3105" y="3559"/>
                    </a:cubicBezTo>
                    <a:cubicBezTo>
                      <a:pt x="3034" y="3470"/>
                      <a:pt x="2963" y="3371"/>
                      <a:pt x="2891" y="3282"/>
                    </a:cubicBezTo>
                    <a:cubicBezTo>
                      <a:pt x="3096" y="3086"/>
                      <a:pt x="3079" y="2693"/>
                      <a:pt x="2945" y="2435"/>
                    </a:cubicBezTo>
                    <a:cubicBezTo>
                      <a:pt x="2811" y="2212"/>
                      <a:pt x="2632" y="2015"/>
                      <a:pt x="2418" y="1864"/>
                    </a:cubicBezTo>
                    <a:cubicBezTo>
                      <a:pt x="2195" y="1685"/>
                      <a:pt x="1946" y="1552"/>
                      <a:pt x="1678" y="1471"/>
                    </a:cubicBezTo>
                    <a:cubicBezTo>
                      <a:pt x="1536" y="1438"/>
                      <a:pt x="1379" y="1416"/>
                      <a:pt x="1255" y="1416"/>
                    </a:cubicBezTo>
                    <a:cubicBezTo>
                      <a:pt x="1114" y="1416"/>
                      <a:pt x="1017" y="1445"/>
                      <a:pt x="1036" y="1516"/>
                    </a:cubicBezTo>
                    <a:cubicBezTo>
                      <a:pt x="1053" y="1659"/>
                      <a:pt x="1071" y="1801"/>
                      <a:pt x="1080" y="1944"/>
                    </a:cubicBezTo>
                    <a:cubicBezTo>
                      <a:pt x="1160" y="2613"/>
                      <a:pt x="1624" y="3175"/>
                      <a:pt x="2267" y="3371"/>
                    </a:cubicBezTo>
                    <a:cubicBezTo>
                      <a:pt x="2352" y="3402"/>
                      <a:pt x="2442" y="3416"/>
                      <a:pt x="2530" y="3416"/>
                    </a:cubicBezTo>
                    <a:cubicBezTo>
                      <a:pt x="2570" y="3416"/>
                      <a:pt x="2611" y="3413"/>
                      <a:pt x="2650" y="3407"/>
                    </a:cubicBezTo>
                    <a:cubicBezTo>
                      <a:pt x="2740" y="3389"/>
                      <a:pt x="2802" y="3354"/>
                      <a:pt x="2855" y="3309"/>
                    </a:cubicBezTo>
                    <a:cubicBezTo>
                      <a:pt x="2945" y="3416"/>
                      <a:pt x="3025" y="3514"/>
                      <a:pt x="3114" y="3621"/>
                    </a:cubicBezTo>
                    <a:cubicBezTo>
                      <a:pt x="3114" y="3987"/>
                      <a:pt x="3087" y="4344"/>
                      <a:pt x="3043" y="4701"/>
                    </a:cubicBezTo>
                    <a:cubicBezTo>
                      <a:pt x="3034" y="4727"/>
                      <a:pt x="3034" y="4745"/>
                      <a:pt x="3034" y="4772"/>
                    </a:cubicBezTo>
                    <a:cubicBezTo>
                      <a:pt x="2998" y="4674"/>
                      <a:pt x="2936" y="4567"/>
                      <a:pt x="2784" y="4495"/>
                    </a:cubicBezTo>
                    <a:cubicBezTo>
                      <a:pt x="2820" y="4264"/>
                      <a:pt x="2722" y="4005"/>
                      <a:pt x="2570" y="3826"/>
                    </a:cubicBezTo>
                    <a:cubicBezTo>
                      <a:pt x="2383" y="3639"/>
                      <a:pt x="2160" y="3496"/>
                      <a:pt x="1910" y="3407"/>
                    </a:cubicBezTo>
                    <a:cubicBezTo>
                      <a:pt x="1660" y="3291"/>
                      <a:pt x="1384" y="3220"/>
                      <a:pt x="1098" y="3211"/>
                    </a:cubicBezTo>
                    <a:cubicBezTo>
                      <a:pt x="786" y="3211"/>
                      <a:pt x="420" y="3291"/>
                      <a:pt x="491" y="3416"/>
                    </a:cubicBezTo>
                    <a:cubicBezTo>
                      <a:pt x="545" y="3541"/>
                      <a:pt x="598" y="3675"/>
                      <a:pt x="634" y="3809"/>
                    </a:cubicBezTo>
                    <a:cubicBezTo>
                      <a:pt x="875" y="4442"/>
                      <a:pt x="1464" y="4870"/>
                      <a:pt x="2142" y="4906"/>
                    </a:cubicBezTo>
                    <a:cubicBezTo>
                      <a:pt x="2159" y="4907"/>
                      <a:pt x="2176" y="4908"/>
                      <a:pt x="2192" y="4908"/>
                    </a:cubicBezTo>
                    <a:cubicBezTo>
                      <a:pt x="2307" y="4908"/>
                      <a:pt x="2416" y="4881"/>
                      <a:pt x="2525" y="4834"/>
                    </a:cubicBezTo>
                    <a:cubicBezTo>
                      <a:pt x="2668" y="4772"/>
                      <a:pt x="2748" y="4656"/>
                      <a:pt x="2775" y="4531"/>
                    </a:cubicBezTo>
                    <a:cubicBezTo>
                      <a:pt x="2873" y="4585"/>
                      <a:pt x="2936" y="4647"/>
                      <a:pt x="2971" y="4736"/>
                    </a:cubicBezTo>
                    <a:cubicBezTo>
                      <a:pt x="2998" y="4790"/>
                      <a:pt x="3007" y="4852"/>
                      <a:pt x="3007" y="4897"/>
                    </a:cubicBezTo>
                    <a:cubicBezTo>
                      <a:pt x="2989" y="5049"/>
                      <a:pt x="2963" y="5200"/>
                      <a:pt x="2936" y="5352"/>
                    </a:cubicBezTo>
                    <a:cubicBezTo>
                      <a:pt x="2847" y="5843"/>
                      <a:pt x="2748" y="6342"/>
                      <a:pt x="2775" y="6851"/>
                    </a:cubicBezTo>
                    <a:cubicBezTo>
                      <a:pt x="2775" y="7083"/>
                      <a:pt x="2855" y="7297"/>
                      <a:pt x="2936" y="7529"/>
                    </a:cubicBezTo>
                    <a:cubicBezTo>
                      <a:pt x="2900" y="7529"/>
                      <a:pt x="2864" y="7529"/>
                      <a:pt x="2829" y="7520"/>
                    </a:cubicBezTo>
                    <a:cubicBezTo>
                      <a:pt x="2713" y="7511"/>
                      <a:pt x="2606" y="7493"/>
                      <a:pt x="2490" y="7475"/>
                    </a:cubicBezTo>
                    <a:cubicBezTo>
                      <a:pt x="2757" y="7172"/>
                      <a:pt x="2508" y="6726"/>
                      <a:pt x="2213" y="6538"/>
                    </a:cubicBezTo>
                    <a:cubicBezTo>
                      <a:pt x="1990" y="6405"/>
                      <a:pt x="1731" y="6324"/>
                      <a:pt x="1473" y="6298"/>
                    </a:cubicBezTo>
                    <a:cubicBezTo>
                      <a:pt x="1366" y="6284"/>
                      <a:pt x="1258" y="6277"/>
                      <a:pt x="1150" y="6277"/>
                    </a:cubicBezTo>
                    <a:cubicBezTo>
                      <a:pt x="978" y="6277"/>
                      <a:pt x="804" y="6295"/>
                      <a:pt x="634" y="6333"/>
                    </a:cubicBezTo>
                    <a:cubicBezTo>
                      <a:pt x="331" y="6413"/>
                      <a:pt x="1" y="6592"/>
                      <a:pt x="99" y="6690"/>
                    </a:cubicBezTo>
                    <a:cubicBezTo>
                      <a:pt x="188" y="6806"/>
                      <a:pt x="277" y="6913"/>
                      <a:pt x="349" y="7038"/>
                    </a:cubicBezTo>
                    <a:cubicBezTo>
                      <a:pt x="677" y="7475"/>
                      <a:pt x="1195" y="7728"/>
                      <a:pt x="1729" y="7728"/>
                    </a:cubicBezTo>
                    <a:cubicBezTo>
                      <a:pt x="1849" y="7728"/>
                      <a:pt x="1969" y="7715"/>
                      <a:pt x="2088" y="7689"/>
                    </a:cubicBezTo>
                    <a:cubicBezTo>
                      <a:pt x="2222" y="7662"/>
                      <a:pt x="2347" y="7600"/>
                      <a:pt x="2445" y="7520"/>
                    </a:cubicBezTo>
                    <a:cubicBezTo>
                      <a:pt x="2454" y="7511"/>
                      <a:pt x="2454" y="7511"/>
                      <a:pt x="2463" y="7502"/>
                    </a:cubicBezTo>
                    <a:cubicBezTo>
                      <a:pt x="2579" y="7529"/>
                      <a:pt x="2695" y="7546"/>
                      <a:pt x="2820" y="7555"/>
                    </a:cubicBezTo>
                    <a:cubicBezTo>
                      <a:pt x="2820" y="7555"/>
                      <a:pt x="2820" y="7564"/>
                      <a:pt x="2820" y="7564"/>
                    </a:cubicBezTo>
                    <a:lnTo>
                      <a:pt x="2945" y="7564"/>
                    </a:lnTo>
                    <a:cubicBezTo>
                      <a:pt x="2945" y="7573"/>
                      <a:pt x="2945" y="7573"/>
                      <a:pt x="2954" y="7582"/>
                    </a:cubicBezTo>
                    <a:cubicBezTo>
                      <a:pt x="2998" y="7707"/>
                      <a:pt x="3043" y="7841"/>
                      <a:pt x="3079" y="7984"/>
                    </a:cubicBezTo>
                    <a:cubicBezTo>
                      <a:pt x="3114" y="8108"/>
                      <a:pt x="3141" y="8269"/>
                      <a:pt x="3159" y="8430"/>
                    </a:cubicBezTo>
                    <a:lnTo>
                      <a:pt x="3123" y="8430"/>
                    </a:lnTo>
                    <a:cubicBezTo>
                      <a:pt x="2963" y="8447"/>
                      <a:pt x="2793" y="8456"/>
                      <a:pt x="2632" y="8465"/>
                    </a:cubicBezTo>
                    <a:cubicBezTo>
                      <a:pt x="2579" y="8287"/>
                      <a:pt x="2427" y="8126"/>
                      <a:pt x="2267" y="8046"/>
                    </a:cubicBezTo>
                    <a:cubicBezTo>
                      <a:pt x="2087" y="7964"/>
                      <a:pt x="1900" y="7920"/>
                      <a:pt x="1705" y="7920"/>
                    </a:cubicBezTo>
                    <a:cubicBezTo>
                      <a:pt x="1687" y="7920"/>
                      <a:pt x="1669" y="7920"/>
                      <a:pt x="1651" y="7921"/>
                    </a:cubicBezTo>
                    <a:cubicBezTo>
                      <a:pt x="1625" y="7920"/>
                      <a:pt x="1599" y="7919"/>
                      <a:pt x="1573" y="7919"/>
                    </a:cubicBezTo>
                    <a:cubicBezTo>
                      <a:pt x="1383" y="7919"/>
                      <a:pt x="1189" y="7949"/>
                      <a:pt x="1009" y="8019"/>
                    </a:cubicBezTo>
                    <a:cubicBezTo>
                      <a:pt x="777" y="8108"/>
                      <a:pt x="545" y="8269"/>
                      <a:pt x="634" y="8349"/>
                    </a:cubicBezTo>
                    <a:cubicBezTo>
                      <a:pt x="714" y="8430"/>
                      <a:pt x="795" y="8510"/>
                      <a:pt x="866" y="8599"/>
                    </a:cubicBezTo>
                    <a:cubicBezTo>
                      <a:pt x="973" y="8715"/>
                      <a:pt x="1107" y="8813"/>
                      <a:pt x="1241" y="8885"/>
                    </a:cubicBezTo>
                    <a:cubicBezTo>
                      <a:pt x="1205" y="8902"/>
                      <a:pt x="1187" y="8920"/>
                      <a:pt x="1187" y="8947"/>
                    </a:cubicBezTo>
                    <a:cubicBezTo>
                      <a:pt x="1187" y="8956"/>
                      <a:pt x="1187" y="8956"/>
                      <a:pt x="1187" y="8965"/>
                    </a:cubicBezTo>
                    <a:lnTo>
                      <a:pt x="1437" y="12060"/>
                    </a:lnTo>
                    <a:cubicBezTo>
                      <a:pt x="1437" y="12069"/>
                      <a:pt x="1437" y="12078"/>
                      <a:pt x="1446" y="12078"/>
                    </a:cubicBezTo>
                    <a:cubicBezTo>
                      <a:pt x="1901" y="12221"/>
                      <a:pt x="2365" y="12292"/>
                      <a:pt x="2829" y="12292"/>
                    </a:cubicBezTo>
                    <a:cubicBezTo>
                      <a:pt x="3293" y="12292"/>
                      <a:pt x="3757" y="12221"/>
                      <a:pt x="4211" y="12078"/>
                    </a:cubicBezTo>
                    <a:cubicBezTo>
                      <a:pt x="4211" y="12078"/>
                      <a:pt x="4220" y="12069"/>
                      <a:pt x="4220" y="12060"/>
                    </a:cubicBezTo>
                    <a:lnTo>
                      <a:pt x="4470" y="8956"/>
                    </a:lnTo>
                    <a:cubicBezTo>
                      <a:pt x="4470" y="8947"/>
                      <a:pt x="4470" y="8947"/>
                      <a:pt x="4470" y="8947"/>
                    </a:cubicBezTo>
                    <a:cubicBezTo>
                      <a:pt x="4470" y="8822"/>
                      <a:pt x="3899" y="8751"/>
                      <a:pt x="3337" y="8733"/>
                    </a:cubicBezTo>
                    <a:cubicBezTo>
                      <a:pt x="3337" y="8644"/>
                      <a:pt x="3328" y="8546"/>
                      <a:pt x="3310" y="8447"/>
                    </a:cubicBezTo>
                    <a:cubicBezTo>
                      <a:pt x="3364" y="8439"/>
                      <a:pt x="3418" y="8430"/>
                      <a:pt x="3462" y="8412"/>
                    </a:cubicBezTo>
                    <a:cubicBezTo>
                      <a:pt x="3498" y="8403"/>
                      <a:pt x="3525" y="8394"/>
                      <a:pt x="3551" y="8385"/>
                    </a:cubicBezTo>
                    <a:cubicBezTo>
                      <a:pt x="3592" y="8542"/>
                      <a:pt x="3738" y="8604"/>
                      <a:pt x="3887" y="8604"/>
                    </a:cubicBezTo>
                    <a:cubicBezTo>
                      <a:pt x="3967" y="8604"/>
                      <a:pt x="4048" y="8586"/>
                      <a:pt x="4113" y="8555"/>
                    </a:cubicBezTo>
                    <a:cubicBezTo>
                      <a:pt x="4256" y="8483"/>
                      <a:pt x="4381" y="8385"/>
                      <a:pt x="4479" y="8260"/>
                    </a:cubicBezTo>
                    <a:cubicBezTo>
                      <a:pt x="4586" y="8135"/>
                      <a:pt x="4666" y="7992"/>
                      <a:pt x="4729" y="7832"/>
                    </a:cubicBezTo>
                    <a:cubicBezTo>
                      <a:pt x="4780" y="7669"/>
                      <a:pt x="4799" y="7456"/>
                      <a:pt x="4729" y="7456"/>
                    </a:cubicBezTo>
                    <a:cubicBezTo>
                      <a:pt x="4726" y="7456"/>
                      <a:pt x="4723" y="7457"/>
                      <a:pt x="4720" y="7457"/>
                    </a:cubicBezTo>
                    <a:cubicBezTo>
                      <a:pt x="4631" y="7466"/>
                      <a:pt x="4550" y="7466"/>
                      <a:pt x="4461" y="7466"/>
                    </a:cubicBezTo>
                    <a:cubicBezTo>
                      <a:pt x="4443" y="7466"/>
                      <a:pt x="4426" y="7475"/>
                      <a:pt x="4408" y="7475"/>
                    </a:cubicBezTo>
                    <a:cubicBezTo>
                      <a:pt x="4542" y="7368"/>
                      <a:pt x="4649" y="7252"/>
                      <a:pt x="4747" y="7118"/>
                    </a:cubicBezTo>
                    <a:cubicBezTo>
                      <a:pt x="4872" y="6904"/>
                      <a:pt x="4970" y="6637"/>
                      <a:pt x="4854" y="6628"/>
                    </a:cubicBezTo>
                    <a:cubicBezTo>
                      <a:pt x="4738" y="6610"/>
                      <a:pt x="4622" y="6592"/>
                      <a:pt x="4515" y="6556"/>
                    </a:cubicBezTo>
                    <a:cubicBezTo>
                      <a:pt x="4432" y="6541"/>
                      <a:pt x="4348" y="6533"/>
                      <a:pt x="4264" y="6533"/>
                    </a:cubicBezTo>
                    <a:cubicBezTo>
                      <a:pt x="3816" y="6533"/>
                      <a:pt x="3373" y="6748"/>
                      <a:pt x="3132" y="7109"/>
                    </a:cubicBezTo>
                    <a:cubicBezTo>
                      <a:pt x="3079" y="7172"/>
                      <a:pt x="3043" y="7252"/>
                      <a:pt x="3025" y="7341"/>
                    </a:cubicBezTo>
                    <a:cubicBezTo>
                      <a:pt x="2971" y="7172"/>
                      <a:pt x="2927" y="7011"/>
                      <a:pt x="2927" y="6842"/>
                    </a:cubicBezTo>
                    <a:cubicBezTo>
                      <a:pt x="2909" y="6431"/>
                      <a:pt x="2971" y="6012"/>
                      <a:pt x="3043" y="5602"/>
                    </a:cubicBezTo>
                    <a:cubicBezTo>
                      <a:pt x="3105" y="5628"/>
                      <a:pt x="3203" y="5646"/>
                      <a:pt x="3310" y="5655"/>
                    </a:cubicBezTo>
                    <a:cubicBezTo>
                      <a:pt x="3318" y="6009"/>
                      <a:pt x="3693" y="6182"/>
                      <a:pt x="4013" y="6182"/>
                    </a:cubicBezTo>
                    <a:cubicBezTo>
                      <a:pt x="4057" y="6182"/>
                      <a:pt x="4100" y="6179"/>
                      <a:pt x="4140" y="6173"/>
                    </a:cubicBezTo>
                    <a:cubicBezTo>
                      <a:pt x="4399" y="6128"/>
                      <a:pt x="4631" y="5976"/>
                      <a:pt x="4854" y="5851"/>
                    </a:cubicBezTo>
                    <a:cubicBezTo>
                      <a:pt x="5550" y="5459"/>
                      <a:pt x="5719" y="4745"/>
                      <a:pt x="5978" y="4558"/>
                    </a:cubicBezTo>
                    <a:lnTo>
                      <a:pt x="5978" y="4558"/>
                    </a:lnTo>
                    <a:cubicBezTo>
                      <a:pt x="5910" y="4586"/>
                      <a:pt x="5794" y="4596"/>
                      <a:pt x="5671" y="4596"/>
                    </a:cubicBezTo>
                    <a:cubicBezTo>
                      <a:pt x="5486" y="4596"/>
                      <a:pt x="5286" y="4574"/>
                      <a:pt x="5211" y="4558"/>
                    </a:cubicBezTo>
                    <a:cubicBezTo>
                      <a:pt x="5092" y="4532"/>
                      <a:pt x="4974" y="4520"/>
                      <a:pt x="4856" y="4520"/>
                    </a:cubicBezTo>
                    <a:cubicBezTo>
                      <a:pt x="4316" y="4520"/>
                      <a:pt x="3801" y="4780"/>
                      <a:pt x="3471" y="5227"/>
                    </a:cubicBezTo>
                    <a:cubicBezTo>
                      <a:pt x="3391" y="5334"/>
                      <a:pt x="3337" y="5459"/>
                      <a:pt x="3319" y="5584"/>
                    </a:cubicBezTo>
                    <a:cubicBezTo>
                      <a:pt x="3319" y="5593"/>
                      <a:pt x="3319" y="5611"/>
                      <a:pt x="3319" y="5620"/>
                    </a:cubicBezTo>
                    <a:cubicBezTo>
                      <a:pt x="3203" y="5611"/>
                      <a:pt x="3114" y="5593"/>
                      <a:pt x="3052" y="5566"/>
                    </a:cubicBezTo>
                    <a:cubicBezTo>
                      <a:pt x="3061" y="5504"/>
                      <a:pt x="3070" y="5441"/>
                      <a:pt x="3079" y="5379"/>
                    </a:cubicBezTo>
                    <a:cubicBezTo>
                      <a:pt x="3123" y="5165"/>
                      <a:pt x="3159" y="4942"/>
                      <a:pt x="3194" y="4727"/>
                    </a:cubicBezTo>
                    <a:cubicBezTo>
                      <a:pt x="3239" y="4406"/>
                      <a:pt x="3257" y="4076"/>
                      <a:pt x="3266" y="3755"/>
                    </a:cubicBezTo>
                    <a:cubicBezTo>
                      <a:pt x="3275" y="3755"/>
                      <a:pt x="3293" y="3746"/>
                      <a:pt x="3302" y="3737"/>
                    </a:cubicBezTo>
                    <a:cubicBezTo>
                      <a:pt x="3453" y="3684"/>
                      <a:pt x="3587" y="3630"/>
                      <a:pt x="3721" y="3577"/>
                    </a:cubicBezTo>
                    <a:cubicBezTo>
                      <a:pt x="3835" y="3797"/>
                      <a:pt x="4124" y="3908"/>
                      <a:pt x="4384" y="3908"/>
                    </a:cubicBezTo>
                    <a:cubicBezTo>
                      <a:pt x="4429" y="3908"/>
                      <a:pt x="4473" y="3904"/>
                      <a:pt x="4515" y="3898"/>
                    </a:cubicBezTo>
                    <a:cubicBezTo>
                      <a:pt x="4774" y="3844"/>
                      <a:pt x="5014" y="3728"/>
                      <a:pt x="5228" y="3568"/>
                    </a:cubicBezTo>
                    <a:cubicBezTo>
                      <a:pt x="5460" y="3416"/>
                      <a:pt x="5666" y="3220"/>
                      <a:pt x="5826" y="2988"/>
                    </a:cubicBezTo>
                    <a:cubicBezTo>
                      <a:pt x="5987" y="2720"/>
                      <a:pt x="6121" y="2372"/>
                      <a:pt x="5978" y="2363"/>
                    </a:cubicBezTo>
                    <a:cubicBezTo>
                      <a:pt x="5835" y="2346"/>
                      <a:pt x="5701" y="2310"/>
                      <a:pt x="5567" y="2274"/>
                    </a:cubicBezTo>
                    <a:cubicBezTo>
                      <a:pt x="5455" y="2251"/>
                      <a:pt x="5341" y="2240"/>
                      <a:pt x="5229" y="2240"/>
                    </a:cubicBezTo>
                    <a:cubicBezTo>
                      <a:pt x="4684" y="2240"/>
                      <a:pt x="4162" y="2502"/>
                      <a:pt x="3837" y="2961"/>
                    </a:cubicBezTo>
                    <a:cubicBezTo>
                      <a:pt x="3757" y="3068"/>
                      <a:pt x="3703" y="3193"/>
                      <a:pt x="3676" y="3318"/>
                    </a:cubicBezTo>
                    <a:cubicBezTo>
                      <a:pt x="3676" y="3398"/>
                      <a:pt x="3685" y="3478"/>
                      <a:pt x="3712" y="3541"/>
                    </a:cubicBezTo>
                    <a:cubicBezTo>
                      <a:pt x="3569" y="3594"/>
                      <a:pt x="3444" y="3648"/>
                      <a:pt x="3293" y="3701"/>
                    </a:cubicBezTo>
                    <a:cubicBezTo>
                      <a:pt x="3284" y="3710"/>
                      <a:pt x="3275" y="3710"/>
                      <a:pt x="3266" y="3719"/>
                    </a:cubicBezTo>
                    <a:cubicBezTo>
                      <a:pt x="3266" y="3675"/>
                      <a:pt x="3266" y="3639"/>
                      <a:pt x="3266" y="3594"/>
                    </a:cubicBezTo>
                    <a:cubicBezTo>
                      <a:pt x="3480" y="3282"/>
                      <a:pt x="3641" y="2934"/>
                      <a:pt x="3748" y="2569"/>
                    </a:cubicBezTo>
                    <a:cubicBezTo>
                      <a:pt x="4104" y="2533"/>
                      <a:pt x="4417" y="2149"/>
                      <a:pt x="4506" y="1828"/>
                    </a:cubicBezTo>
                    <a:cubicBezTo>
                      <a:pt x="4568" y="1578"/>
                      <a:pt x="4568" y="1311"/>
                      <a:pt x="4488" y="1052"/>
                    </a:cubicBezTo>
                    <a:cubicBezTo>
                      <a:pt x="4443" y="784"/>
                      <a:pt x="4327" y="543"/>
                      <a:pt x="4149" y="329"/>
                    </a:cubicBezTo>
                    <a:cubicBezTo>
                      <a:pt x="3997" y="157"/>
                      <a:pt x="3781" y="0"/>
                      <a:pt x="3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 name="Google Shape;46;p6"/>
            <p:cNvSpPr/>
            <p:nvPr/>
          </p:nvSpPr>
          <p:spPr>
            <a:xfrm>
              <a:off x="5611450" y="4741825"/>
              <a:ext cx="385650" cy="399375"/>
            </a:xfrm>
            <a:custGeom>
              <a:avLst/>
              <a:gdLst/>
              <a:ahLst/>
              <a:cxnLst/>
              <a:rect l="l" t="t" r="r" b="b"/>
              <a:pathLst>
                <a:path w="15426" h="15975" extrusionOk="0">
                  <a:moveTo>
                    <a:pt x="0" y="0"/>
                  </a:moveTo>
                  <a:lnTo>
                    <a:pt x="1106" y="14990"/>
                  </a:lnTo>
                  <a:lnTo>
                    <a:pt x="3909" y="15634"/>
                  </a:lnTo>
                  <a:lnTo>
                    <a:pt x="6361" y="15975"/>
                  </a:lnTo>
                  <a:lnTo>
                    <a:pt x="8923" y="15975"/>
                  </a:lnTo>
                  <a:lnTo>
                    <a:pt x="12273" y="15450"/>
                  </a:lnTo>
                  <a:lnTo>
                    <a:pt x="14386" y="15010"/>
                  </a:lnTo>
                  <a:lnTo>
                    <a:pt x="15426" y="144"/>
                  </a:lnTo>
                  <a:close/>
                </a:path>
              </a:pathLst>
            </a:custGeom>
            <a:solidFill>
              <a:schemeClr val="dk1"/>
            </a:solidFill>
            <a:ln>
              <a:noFill/>
            </a:ln>
          </p:spPr>
        </p:sp>
      </p:grpSp>
      <p:sp>
        <p:nvSpPr>
          <p:cNvPr id="47" name="Google Shape;47;p6"/>
          <p:cNvSpPr txBox="1">
            <a:spLocks noGrp="1"/>
          </p:cNvSpPr>
          <p:nvPr>
            <p:ph type="title"/>
          </p:nvPr>
        </p:nvSpPr>
        <p:spPr>
          <a:xfrm>
            <a:off x="960000" y="7192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r>
              <a:rPr lang="en-US"/>
              <a:t>Click to edit Master title style</a:t>
            </a:r>
            <a:endParaRPr/>
          </a:p>
        </p:txBody>
      </p:sp>
    </p:spTree>
    <p:extLst>
      <p:ext uri="{BB962C8B-B14F-4D97-AF65-F5344CB8AC3E}">
        <p14:creationId xmlns:p14="http://schemas.microsoft.com/office/powerpoint/2010/main" val="414402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8"/>
        <p:cNvGrpSpPr/>
        <p:nvPr/>
      </p:nvGrpSpPr>
      <p:grpSpPr>
        <a:xfrm>
          <a:off x="0" y="0"/>
          <a:ext cx="0" cy="0"/>
          <a:chOff x="0" y="0"/>
          <a:chExt cx="0" cy="0"/>
        </a:xfrm>
      </p:grpSpPr>
      <p:sp>
        <p:nvSpPr>
          <p:cNvPr id="49" name="Google Shape;49;p7"/>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7"/>
          <p:cNvGrpSpPr/>
          <p:nvPr/>
        </p:nvGrpSpPr>
        <p:grpSpPr>
          <a:xfrm>
            <a:off x="11326983" y="4985712"/>
            <a:ext cx="976935" cy="1962115"/>
            <a:chOff x="5464862" y="3672034"/>
            <a:chExt cx="732701" cy="1471586"/>
          </a:xfrm>
        </p:grpSpPr>
        <p:grpSp>
          <p:nvGrpSpPr>
            <p:cNvPr id="51" name="Google Shape;51;p7"/>
            <p:cNvGrpSpPr/>
            <p:nvPr/>
          </p:nvGrpSpPr>
          <p:grpSpPr>
            <a:xfrm>
              <a:off x="5464862" y="3672034"/>
              <a:ext cx="732701" cy="1471586"/>
              <a:chOff x="6954709" y="2586630"/>
              <a:chExt cx="199147" cy="399953"/>
            </a:xfrm>
          </p:grpSpPr>
          <p:sp>
            <p:nvSpPr>
              <p:cNvPr id="52" name="Google Shape;52;p7"/>
              <p:cNvSpPr/>
              <p:nvPr/>
            </p:nvSpPr>
            <p:spPr>
              <a:xfrm>
                <a:off x="7149170" y="2734046"/>
                <a:ext cx="1204" cy="878"/>
              </a:xfrm>
              <a:custGeom>
                <a:avLst/>
                <a:gdLst/>
                <a:ahLst/>
                <a:cxnLst/>
                <a:rect l="l" t="t" r="r" b="b"/>
                <a:pathLst>
                  <a:path w="37" h="27" extrusionOk="0">
                    <a:moveTo>
                      <a:pt x="37" y="0"/>
                    </a:moveTo>
                    <a:cubicBezTo>
                      <a:pt x="28" y="9"/>
                      <a:pt x="10" y="18"/>
                      <a:pt x="1" y="27"/>
                    </a:cubicBezTo>
                    <a:cubicBezTo>
                      <a:pt x="19" y="18"/>
                      <a:pt x="28" y="9"/>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7"/>
              <p:cNvSpPr/>
              <p:nvPr/>
            </p:nvSpPr>
            <p:spPr>
              <a:xfrm>
                <a:off x="6954709" y="2586630"/>
                <a:ext cx="199147" cy="399953"/>
              </a:xfrm>
              <a:custGeom>
                <a:avLst/>
                <a:gdLst/>
                <a:ahLst/>
                <a:cxnLst/>
                <a:rect l="l" t="t" r="r" b="b"/>
                <a:pathLst>
                  <a:path w="6121" h="12293" extrusionOk="0">
                    <a:moveTo>
                      <a:pt x="3150" y="7698"/>
                    </a:moveTo>
                    <a:lnTo>
                      <a:pt x="3150" y="7698"/>
                    </a:lnTo>
                    <a:cubicBezTo>
                      <a:pt x="3263" y="7797"/>
                      <a:pt x="3433" y="7840"/>
                      <a:pt x="3592" y="7840"/>
                    </a:cubicBezTo>
                    <a:cubicBezTo>
                      <a:pt x="3633" y="7840"/>
                      <a:pt x="3673" y="7837"/>
                      <a:pt x="3712" y="7832"/>
                    </a:cubicBezTo>
                    <a:cubicBezTo>
                      <a:pt x="3730" y="7832"/>
                      <a:pt x="3739" y="7823"/>
                      <a:pt x="3757" y="7823"/>
                    </a:cubicBezTo>
                    <a:cubicBezTo>
                      <a:pt x="3685" y="7912"/>
                      <a:pt x="3623" y="8010"/>
                      <a:pt x="3578" y="8126"/>
                    </a:cubicBezTo>
                    <a:cubicBezTo>
                      <a:pt x="3551" y="8198"/>
                      <a:pt x="3542" y="8278"/>
                      <a:pt x="3542" y="8349"/>
                    </a:cubicBezTo>
                    <a:cubicBezTo>
                      <a:pt x="3516" y="8358"/>
                      <a:pt x="3489" y="8367"/>
                      <a:pt x="3453" y="8376"/>
                    </a:cubicBezTo>
                    <a:cubicBezTo>
                      <a:pt x="3409" y="8385"/>
                      <a:pt x="3355" y="8394"/>
                      <a:pt x="3310" y="8403"/>
                    </a:cubicBezTo>
                    <a:cubicBezTo>
                      <a:pt x="3293" y="8233"/>
                      <a:pt x="3257" y="8055"/>
                      <a:pt x="3230" y="7948"/>
                    </a:cubicBezTo>
                    <a:cubicBezTo>
                      <a:pt x="3203" y="7859"/>
                      <a:pt x="3177" y="7778"/>
                      <a:pt x="3150" y="7698"/>
                    </a:cubicBezTo>
                    <a:close/>
                    <a:moveTo>
                      <a:pt x="3159" y="8465"/>
                    </a:moveTo>
                    <a:cubicBezTo>
                      <a:pt x="3177" y="8563"/>
                      <a:pt x="3186" y="8653"/>
                      <a:pt x="3186" y="8724"/>
                    </a:cubicBezTo>
                    <a:cubicBezTo>
                      <a:pt x="3061" y="8724"/>
                      <a:pt x="2936" y="8715"/>
                      <a:pt x="2829" y="8715"/>
                    </a:cubicBezTo>
                    <a:cubicBezTo>
                      <a:pt x="2757" y="8715"/>
                      <a:pt x="2686" y="8724"/>
                      <a:pt x="2615" y="8724"/>
                    </a:cubicBezTo>
                    <a:cubicBezTo>
                      <a:pt x="2650" y="8653"/>
                      <a:pt x="2659" y="8572"/>
                      <a:pt x="2641" y="8501"/>
                    </a:cubicBezTo>
                    <a:cubicBezTo>
                      <a:pt x="2802" y="8492"/>
                      <a:pt x="2971" y="8483"/>
                      <a:pt x="3132" y="8465"/>
                    </a:cubicBezTo>
                    <a:close/>
                    <a:moveTo>
                      <a:pt x="4426" y="9001"/>
                    </a:moveTo>
                    <a:lnTo>
                      <a:pt x="4185" y="12043"/>
                    </a:lnTo>
                    <a:cubicBezTo>
                      <a:pt x="3739" y="12181"/>
                      <a:pt x="3281" y="12250"/>
                      <a:pt x="2825" y="12250"/>
                    </a:cubicBezTo>
                    <a:cubicBezTo>
                      <a:pt x="2369" y="12250"/>
                      <a:pt x="1914" y="12181"/>
                      <a:pt x="1473" y="12043"/>
                    </a:cubicBezTo>
                    <a:lnTo>
                      <a:pt x="1232" y="9009"/>
                    </a:lnTo>
                    <a:lnTo>
                      <a:pt x="1232" y="9009"/>
                    </a:lnTo>
                    <a:cubicBezTo>
                      <a:pt x="1428" y="9125"/>
                      <a:pt x="2249" y="9170"/>
                      <a:pt x="2829" y="9170"/>
                    </a:cubicBezTo>
                    <a:cubicBezTo>
                      <a:pt x="3409" y="9170"/>
                      <a:pt x="4229" y="9125"/>
                      <a:pt x="4426" y="9001"/>
                    </a:cubicBezTo>
                    <a:close/>
                    <a:moveTo>
                      <a:pt x="3654" y="0"/>
                    </a:moveTo>
                    <a:cubicBezTo>
                      <a:pt x="3617" y="0"/>
                      <a:pt x="3587" y="14"/>
                      <a:pt x="3569" y="44"/>
                    </a:cubicBezTo>
                    <a:cubicBezTo>
                      <a:pt x="3489" y="178"/>
                      <a:pt x="3391" y="312"/>
                      <a:pt x="3293" y="445"/>
                    </a:cubicBezTo>
                    <a:cubicBezTo>
                      <a:pt x="2855" y="1061"/>
                      <a:pt x="2820" y="1837"/>
                      <a:pt x="3221" y="2319"/>
                    </a:cubicBezTo>
                    <a:cubicBezTo>
                      <a:pt x="3302" y="2426"/>
                      <a:pt x="3409" y="2506"/>
                      <a:pt x="3533" y="2551"/>
                    </a:cubicBezTo>
                    <a:cubicBezTo>
                      <a:pt x="3587" y="2569"/>
                      <a:pt x="3649" y="2569"/>
                      <a:pt x="3703" y="2569"/>
                    </a:cubicBezTo>
                    <a:cubicBezTo>
                      <a:pt x="3605" y="2908"/>
                      <a:pt x="3462" y="3229"/>
                      <a:pt x="3266" y="3532"/>
                    </a:cubicBezTo>
                    <a:cubicBezTo>
                      <a:pt x="3257" y="3452"/>
                      <a:pt x="3257" y="3371"/>
                      <a:pt x="3257" y="3291"/>
                    </a:cubicBezTo>
                    <a:cubicBezTo>
                      <a:pt x="3257" y="3247"/>
                      <a:pt x="3221" y="3220"/>
                      <a:pt x="3177" y="3220"/>
                    </a:cubicBezTo>
                    <a:cubicBezTo>
                      <a:pt x="3132" y="3220"/>
                      <a:pt x="3105" y="3255"/>
                      <a:pt x="3105" y="3300"/>
                    </a:cubicBezTo>
                    <a:cubicBezTo>
                      <a:pt x="3105" y="3389"/>
                      <a:pt x="3105" y="3470"/>
                      <a:pt x="3105" y="3559"/>
                    </a:cubicBezTo>
                    <a:cubicBezTo>
                      <a:pt x="3034" y="3470"/>
                      <a:pt x="2963" y="3371"/>
                      <a:pt x="2891" y="3282"/>
                    </a:cubicBezTo>
                    <a:cubicBezTo>
                      <a:pt x="3096" y="3086"/>
                      <a:pt x="3079" y="2693"/>
                      <a:pt x="2945" y="2435"/>
                    </a:cubicBezTo>
                    <a:cubicBezTo>
                      <a:pt x="2811" y="2212"/>
                      <a:pt x="2632" y="2015"/>
                      <a:pt x="2418" y="1864"/>
                    </a:cubicBezTo>
                    <a:cubicBezTo>
                      <a:pt x="2195" y="1685"/>
                      <a:pt x="1946" y="1552"/>
                      <a:pt x="1678" y="1471"/>
                    </a:cubicBezTo>
                    <a:cubicBezTo>
                      <a:pt x="1536" y="1438"/>
                      <a:pt x="1379" y="1416"/>
                      <a:pt x="1255" y="1416"/>
                    </a:cubicBezTo>
                    <a:cubicBezTo>
                      <a:pt x="1114" y="1416"/>
                      <a:pt x="1017" y="1445"/>
                      <a:pt x="1036" y="1516"/>
                    </a:cubicBezTo>
                    <a:cubicBezTo>
                      <a:pt x="1053" y="1659"/>
                      <a:pt x="1071" y="1801"/>
                      <a:pt x="1080" y="1944"/>
                    </a:cubicBezTo>
                    <a:cubicBezTo>
                      <a:pt x="1160" y="2613"/>
                      <a:pt x="1624" y="3175"/>
                      <a:pt x="2267" y="3371"/>
                    </a:cubicBezTo>
                    <a:cubicBezTo>
                      <a:pt x="2352" y="3402"/>
                      <a:pt x="2442" y="3416"/>
                      <a:pt x="2530" y="3416"/>
                    </a:cubicBezTo>
                    <a:cubicBezTo>
                      <a:pt x="2570" y="3416"/>
                      <a:pt x="2611" y="3413"/>
                      <a:pt x="2650" y="3407"/>
                    </a:cubicBezTo>
                    <a:cubicBezTo>
                      <a:pt x="2740" y="3389"/>
                      <a:pt x="2802" y="3354"/>
                      <a:pt x="2855" y="3309"/>
                    </a:cubicBezTo>
                    <a:cubicBezTo>
                      <a:pt x="2945" y="3416"/>
                      <a:pt x="3025" y="3514"/>
                      <a:pt x="3114" y="3621"/>
                    </a:cubicBezTo>
                    <a:cubicBezTo>
                      <a:pt x="3114" y="3987"/>
                      <a:pt x="3087" y="4344"/>
                      <a:pt x="3043" y="4701"/>
                    </a:cubicBezTo>
                    <a:cubicBezTo>
                      <a:pt x="3034" y="4727"/>
                      <a:pt x="3034" y="4745"/>
                      <a:pt x="3034" y="4772"/>
                    </a:cubicBezTo>
                    <a:cubicBezTo>
                      <a:pt x="2998" y="4674"/>
                      <a:pt x="2936" y="4567"/>
                      <a:pt x="2784" y="4495"/>
                    </a:cubicBezTo>
                    <a:cubicBezTo>
                      <a:pt x="2820" y="4264"/>
                      <a:pt x="2722" y="4005"/>
                      <a:pt x="2570" y="3826"/>
                    </a:cubicBezTo>
                    <a:cubicBezTo>
                      <a:pt x="2383" y="3639"/>
                      <a:pt x="2160" y="3496"/>
                      <a:pt x="1910" y="3407"/>
                    </a:cubicBezTo>
                    <a:cubicBezTo>
                      <a:pt x="1660" y="3291"/>
                      <a:pt x="1384" y="3220"/>
                      <a:pt x="1098" y="3211"/>
                    </a:cubicBezTo>
                    <a:cubicBezTo>
                      <a:pt x="786" y="3211"/>
                      <a:pt x="420" y="3291"/>
                      <a:pt x="491" y="3416"/>
                    </a:cubicBezTo>
                    <a:cubicBezTo>
                      <a:pt x="545" y="3541"/>
                      <a:pt x="598" y="3675"/>
                      <a:pt x="634" y="3809"/>
                    </a:cubicBezTo>
                    <a:cubicBezTo>
                      <a:pt x="875" y="4442"/>
                      <a:pt x="1464" y="4870"/>
                      <a:pt x="2142" y="4906"/>
                    </a:cubicBezTo>
                    <a:cubicBezTo>
                      <a:pt x="2159" y="4907"/>
                      <a:pt x="2176" y="4908"/>
                      <a:pt x="2192" y="4908"/>
                    </a:cubicBezTo>
                    <a:cubicBezTo>
                      <a:pt x="2307" y="4908"/>
                      <a:pt x="2416" y="4881"/>
                      <a:pt x="2525" y="4834"/>
                    </a:cubicBezTo>
                    <a:cubicBezTo>
                      <a:pt x="2668" y="4772"/>
                      <a:pt x="2748" y="4656"/>
                      <a:pt x="2775" y="4531"/>
                    </a:cubicBezTo>
                    <a:cubicBezTo>
                      <a:pt x="2873" y="4585"/>
                      <a:pt x="2936" y="4647"/>
                      <a:pt x="2971" y="4736"/>
                    </a:cubicBezTo>
                    <a:cubicBezTo>
                      <a:pt x="2998" y="4790"/>
                      <a:pt x="3007" y="4852"/>
                      <a:pt x="3007" y="4897"/>
                    </a:cubicBezTo>
                    <a:cubicBezTo>
                      <a:pt x="2989" y="5049"/>
                      <a:pt x="2963" y="5200"/>
                      <a:pt x="2936" y="5352"/>
                    </a:cubicBezTo>
                    <a:cubicBezTo>
                      <a:pt x="2847" y="5843"/>
                      <a:pt x="2748" y="6342"/>
                      <a:pt x="2775" y="6851"/>
                    </a:cubicBezTo>
                    <a:cubicBezTo>
                      <a:pt x="2775" y="7083"/>
                      <a:pt x="2855" y="7297"/>
                      <a:pt x="2936" y="7529"/>
                    </a:cubicBezTo>
                    <a:cubicBezTo>
                      <a:pt x="2900" y="7529"/>
                      <a:pt x="2864" y="7529"/>
                      <a:pt x="2829" y="7520"/>
                    </a:cubicBezTo>
                    <a:cubicBezTo>
                      <a:pt x="2713" y="7511"/>
                      <a:pt x="2606" y="7493"/>
                      <a:pt x="2490" y="7475"/>
                    </a:cubicBezTo>
                    <a:cubicBezTo>
                      <a:pt x="2757" y="7172"/>
                      <a:pt x="2508" y="6726"/>
                      <a:pt x="2213" y="6538"/>
                    </a:cubicBezTo>
                    <a:cubicBezTo>
                      <a:pt x="1990" y="6405"/>
                      <a:pt x="1731" y="6324"/>
                      <a:pt x="1473" y="6298"/>
                    </a:cubicBezTo>
                    <a:cubicBezTo>
                      <a:pt x="1366" y="6284"/>
                      <a:pt x="1258" y="6277"/>
                      <a:pt x="1150" y="6277"/>
                    </a:cubicBezTo>
                    <a:cubicBezTo>
                      <a:pt x="978" y="6277"/>
                      <a:pt x="804" y="6295"/>
                      <a:pt x="634" y="6333"/>
                    </a:cubicBezTo>
                    <a:cubicBezTo>
                      <a:pt x="331" y="6413"/>
                      <a:pt x="1" y="6592"/>
                      <a:pt x="99" y="6690"/>
                    </a:cubicBezTo>
                    <a:cubicBezTo>
                      <a:pt x="188" y="6806"/>
                      <a:pt x="277" y="6913"/>
                      <a:pt x="349" y="7038"/>
                    </a:cubicBezTo>
                    <a:cubicBezTo>
                      <a:pt x="677" y="7475"/>
                      <a:pt x="1195" y="7728"/>
                      <a:pt x="1729" y="7728"/>
                    </a:cubicBezTo>
                    <a:cubicBezTo>
                      <a:pt x="1849" y="7728"/>
                      <a:pt x="1969" y="7715"/>
                      <a:pt x="2088" y="7689"/>
                    </a:cubicBezTo>
                    <a:cubicBezTo>
                      <a:pt x="2222" y="7662"/>
                      <a:pt x="2347" y="7600"/>
                      <a:pt x="2445" y="7520"/>
                    </a:cubicBezTo>
                    <a:cubicBezTo>
                      <a:pt x="2454" y="7511"/>
                      <a:pt x="2454" y="7511"/>
                      <a:pt x="2463" y="7502"/>
                    </a:cubicBezTo>
                    <a:cubicBezTo>
                      <a:pt x="2579" y="7529"/>
                      <a:pt x="2695" y="7546"/>
                      <a:pt x="2820" y="7555"/>
                    </a:cubicBezTo>
                    <a:cubicBezTo>
                      <a:pt x="2820" y="7555"/>
                      <a:pt x="2820" y="7564"/>
                      <a:pt x="2820" y="7564"/>
                    </a:cubicBezTo>
                    <a:lnTo>
                      <a:pt x="2945" y="7564"/>
                    </a:lnTo>
                    <a:cubicBezTo>
                      <a:pt x="2945" y="7573"/>
                      <a:pt x="2945" y="7573"/>
                      <a:pt x="2954" y="7582"/>
                    </a:cubicBezTo>
                    <a:cubicBezTo>
                      <a:pt x="2998" y="7707"/>
                      <a:pt x="3043" y="7841"/>
                      <a:pt x="3079" y="7984"/>
                    </a:cubicBezTo>
                    <a:cubicBezTo>
                      <a:pt x="3114" y="8108"/>
                      <a:pt x="3141" y="8269"/>
                      <a:pt x="3159" y="8430"/>
                    </a:cubicBezTo>
                    <a:lnTo>
                      <a:pt x="3123" y="8430"/>
                    </a:lnTo>
                    <a:cubicBezTo>
                      <a:pt x="2963" y="8447"/>
                      <a:pt x="2793" y="8456"/>
                      <a:pt x="2632" y="8465"/>
                    </a:cubicBezTo>
                    <a:cubicBezTo>
                      <a:pt x="2579" y="8287"/>
                      <a:pt x="2427" y="8126"/>
                      <a:pt x="2267" y="8046"/>
                    </a:cubicBezTo>
                    <a:cubicBezTo>
                      <a:pt x="2087" y="7964"/>
                      <a:pt x="1900" y="7920"/>
                      <a:pt x="1705" y="7920"/>
                    </a:cubicBezTo>
                    <a:cubicBezTo>
                      <a:pt x="1687" y="7920"/>
                      <a:pt x="1669" y="7920"/>
                      <a:pt x="1651" y="7921"/>
                    </a:cubicBezTo>
                    <a:cubicBezTo>
                      <a:pt x="1625" y="7920"/>
                      <a:pt x="1599" y="7919"/>
                      <a:pt x="1573" y="7919"/>
                    </a:cubicBezTo>
                    <a:cubicBezTo>
                      <a:pt x="1383" y="7919"/>
                      <a:pt x="1189" y="7949"/>
                      <a:pt x="1009" y="8019"/>
                    </a:cubicBezTo>
                    <a:cubicBezTo>
                      <a:pt x="777" y="8108"/>
                      <a:pt x="545" y="8269"/>
                      <a:pt x="634" y="8349"/>
                    </a:cubicBezTo>
                    <a:cubicBezTo>
                      <a:pt x="714" y="8430"/>
                      <a:pt x="795" y="8510"/>
                      <a:pt x="866" y="8599"/>
                    </a:cubicBezTo>
                    <a:cubicBezTo>
                      <a:pt x="973" y="8715"/>
                      <a:pt x="1107" y="8813"/>
                      <a:pt x="1241" y="8885"/>
                    </a:cubicBezTo>
                    <a:cubicBezTo>
                      <a:pt x="1205" y="8902"/>
                      <a:pt x="1187" y="8920"/>
                      <a:pt x="1187" y="8947"/>
                    </a:cubicBezTo>
                    <a:cubicBezTo>
                      <a:pt x="1187" y="8956"/>
                      <a:pt x="1187" y="8956"/>
                      <a:pt x="1187" y="8965"/>
                    </a:cubicBezTo>
                    <a:lnTo>
                      <a:pt x="1437" y="12060"/>
                    </a:lnTo>
                    <a:cubicBezTo>
                      <a:pt x="1437" y="12069"/>
                      <a:pt x="1437" y="12078"/>
                      <a:pt x="1446" y="12078"/>
                    </a:cubicBezTo>
                    <a:cubicBezTo>
                      <a:pt x="1901" y="12221"/>
                      <a:pt x="2365" y="12292"/>
                      <a:pt x="2829" y="12292"/>
                    </a:cubicBezTo>
                    <a:cubicBezTo>
                      <a:pt x="3293" y="12292"/>
                      <a:pt x="3757" y="12221"/>
                      <a:pt x="4211" y="12078"/>
                    </a:cubicBezTo>
                    <a:cubicBezTo>
                      <a:pt x="4211" y="12078"/>
                      <a:pt x="4220" y="12069"/>
                      <a:pt x="4220" y="12060"/>
                    </a:cubicBezTo>
                    <a:lnTo>
                      <a:pt x="4470" y="8956"/>
                    </a:lnTo>
                    <a:cubicBezTo>
                      <a:pt x="4470" y="8947"/>
                      <a:pt x="4470" y="8947"/>
                      <a:pt x="4470" y="8947"/>
                    </a:cubicBezTo>
                    <a:cubicBezTo>
                      <a:pt x="4470" y="8822"/>
                      <a:pt x="3899" y="8751"/>
                      <a:pt x="3337" y="8733"/>
                    </a:cubicBezTo>
                    <a:cubicBezTo>
                      <a:pt x="3337" y="8644"/>
                      <a:pt x="3328" y="8546"/>
                      <a:pt x="3310" y="8447"/>
                    </a:cubicBezTo>
                    <a:cubicBezTo>
                      <a:pt x="3364" y="8439"/>
                      <a:pt x="3418" y="8430"/>
                      <a:pt x="3462" y="8412"/>
                    </a:cubicBezTo>
                    <a:cubicBezTo>
                      <a:pt x="3498" y="8403"/>
                      <a:pt x="3525" y="8394"/>
                      <a:pt x="3551" y="8385"/>
                    </a:cubicBezTo>
                    <a:cubicBezTo>
                      <a:pt x="3592" y="8542"/>
                      <a:pt x="3738" y="8604"/>
                      <a:pt x="3887" y="8604"/>
                    </a:cubicBezTo>
                    <a:cubicBezTo>
                      <a:pt x="3967" y="8604"/>
                      <a:pt x="4048" y="8586"/>
                      <a:pt x="4113" y="8555"/>
                    </a:cubicBezTo>
                    <a:cubicBezTo>
                      <a:pt x="4256" y="8483"/>
                      <a:pt x="4381" y="8385"/>
                      <a:pt x="4479" y="8260"/>
                    </a:cubicBezTo>
                    <a:cubicBezTo>
                      <a:pt x="4586" y="8135"/>
                      <a:pt x="4666" y="7992"/>
                      <a:pt x="4729" y="7832"/>
                    </a:cubicBezTo>
                    <a:cubicBezTo>
                      <a:pt x="4780" y="7669"/>
                      <a:pt x="4799" y="7456"/>
                      <a:pt x="4729" y="7456"/>
                    </a:cubicBezTo>
                    <a:cubicBezTo>
                      <a:pt x="4726" y="7456"/>
                      <a:pt x="4723" y="7457"/>
                      <a:pt x="4720" y="7457"/>
                    </a:cubicBezTo>
                    <a:cubicBezTo>
                      <a:pt x="4631" y="7466"/>
                      <a:pt x="4550" y="7466"/>
                      <a:pt x="4461" y="7466"/>
                    </a:cubicBezTo>
                    <a:cubicBezTo>
                      <a:pt x="4443" y="7466"/>
                      <a:pt x="4426" y="7475"/>
                      <a:pt x="4408" y="7475"/>
                    </a:cubicBezTo>
                    <a:cubicBezTo>
                      <a:pt x="4542" y="7368"/>
                      <a:pt x="4649" y="7252"/>
                      <a:pt x="4747" y="7118"/>
                    </a:cubicBezTo>
                    <a:cubicBezTo>
                      <a:pt x="4872" y="6904"/>
                      <a:pt x="4970" y="6637"/>
                      <a:pt x="4854" y="6628"/>
                    </a:cubicBezTo>
                    <a:cubicBezTo>
                      <a:pt x="4738" y="6610"/>
                      <a:pt x="4622" y="6592"/>
                      <a:pt x="4515" y="6556"/>
                    </a:cubicBezTo>
                    <a:cubicBezTo>
                      <a:pt x="4432" y="6541"/>
                      <a:pt x="4348" y="6533"/>
                      <a:pt x="4264" y="6533"/>
                    </a:cubicBezTo>
                    <a:cubicBezTo>
                      <a:pt x="3816" y="6533"/>
                      <a:pt x="3373" y="6748"/>
                      <a:pt x="3132" y="7109"/>
                    </a:cubicBezTo>
                    <a:cubicBezTo>
                      <a:pt x="3079" y="7172"/>
                      <a:pt x="3043" y="7252"/>
                      <a:pt x="3025" y="7341"/>
                    </a:cubicBezTo>
                    <a:cubicBezTo>
                      <a:pt x="2971" y="7172"/>
                      <a:pt x="2927" y="7011"/>
                      <a:pt x="2927" y="6842"/>
                    </a:cubicBezTo>
                    <a:cubicBezTo>
                      <a:pt x="2909" y="6431"/>
                      <a:pt x="2971" y="6012"/>
                      <a:pt x="3043" y="5602"/>
                    </a:cubicBezTo>
                    <a:cubicBezTo>
                      <a:pt x="3105" y="5628"/>
                      <a:pt x="3203" y="5646"/>
                      <a:pt x="3310" y="5655"/>
                    </a:cubicBezTo>
                    <a:cubicBezTo>
                      <a:pt x="3318" y="6009"/>
                      <a:pt x="3693" y="6182"/>
                      <a:pt x="4013" y="6182"/>
                    </a:cubicBezTo>
                    <a:cubicBezTo>
                      <a:pt x="4057" y="6182"/>
                      <a:pt x="4100" y="6179"/>
                      <a:pt x="4140" y="6173"/>
                    </a:cubicBezTo>
                    <a:cubicBezTo>
                      <a:pt x="4399" y="6128"/>
                      <a:pt x="4631" y="5976"/>
                      <a:pt x="4854" y="5851"/>
                    </a:cubicBezTo>
                    <a:cubicBezTo>
                      <a:pt x="5550" y="5459"/>
                      <a:pt x="5719" y="4745"/>
                      <a:pt x="5978" y="4558"/>
                    </a:cubicBezTo>
                    <a:lnTo>
                      <a:pt x="5978" y="4558"/>
                    </a:lnTo>
                    <a:cubicBezTo>
                      <a:pt x="5910" y="4586"/>
                      <a:pt x="5794" y="4596"/>
                      <a:pt x="5671" y="4596"/>
                    </a:cubicBezTo>
                    <a:cubicBezTo>
                      <a:pt x="5486" y="4596"/>
                      <a:pt x="5286" y="4574"/>
                      <a:pt x="5211" y="4558"/>
                    </a:cubicBezTo>
                    <a:cubicBezTo>
                      <a:pt x="5092" y="4532"/>
                      <a:pt x="4974" y="4520"/>
                      <a:pt x="4856" y="4520"/>
                    </a:cubicBezTo>
                    <a:cubicBezTo>
                      <a:pt x="4316" y="4520"/>
                      <a:pt x="3801" y="4780"/>
                      <a:pt x="3471" y="5227"/>
                    </a:cubicBezTo>
                    <a:cubicBezTo>
                      <a:pt x="3391" y="5334"/>
                      <a:pt x="3337" y="5459"/>
                      <a:pt x="3319" y="5584"/>
                    </a:cubicBezTo>
                    <a:cubicBezTo>
                      <a:pt x="3319" y="5593"/>
                      <a:pt x="3319" y="5611"/>
                      <a:pt x="3319" y="5620"/>
                    </a:cubicBezTo>
                    <a:cubicBezTo>
                      <a:pt x="3203" y="5611"/>
                      <a:pt x="3114" y="5593"/>
                      <a:pt x="3052" y="5566"/>
                    </a:cubicBezTo>
                    <a:cubicBezTo>
                      <a:pt x="3061" y="5504"/>
                      <a:pt x="3070" y="5441"/>
                      <a:pt x="3079" y="5379"/>
                    </a:cubicBezTo>
                    <a:cubicBezTo>
                      <a:pt x="3123" y="5165"/>
                      <a:pt x="3159" y="4942"/>
                      <a:pt x="3194" y="4727"/>
                    </a:cubicBezTo>
                    <a:cubicBezTo>
                      <a:pt x="3239" y="4406"/>
                      <a:pt x="3257" y="4076"/>
                      <a:pt x="3266" y="3755"/>
                    </a:cubicBezTo>
                    <a:cubicBezTo>
                      <a:pt x="3275" y="3755"/>
                      <a:pt x="3293" y="3746"/>
                      <a:pt x="3302" y="3737"/>
                    </a:cubicBezTo>
                    <a:cubicBezTo>
                      <a:pt x="3453" y="3684"/>
                      <a:pt x="3587" y="3630"/>
                      <a:pt x="3721" y="3577"/>
                    </a:cubicBezTo>
                    <a:cubicBezTo>
                      <a:pt x="3835" y="3797"/>
                      <a:pt x="4124" y="3908"/>
                      <a:pt x="4384" y="3908"/>
                    </a:cubicBezTo>
                    <a:cubicBezTo>
                      <a:pt x="4429" y="3908"/>
                      <a:pt x="4473" y="3904"/>
                      <a:pt x="4515" y="3898"/>
                    </a:cubicBezTo>
                    <a:cubicBezTo>
                      <a:pt x="4774" y="3844"/>
                      <a:pt x="5014" y="3728"/>
                      <a:pt x="5228" y="3568"/>
                    </a:cubicBezTo>
                    <a:cubicBezTo>
                      <a:pt x="5460" y="3416"/>
                      <a:pt x="5666" y="3220"/>
                      <a:pt x="5826" y="2988"/>
                    </a:cubicBezTo>
                    <a:cubicBezTo>
                      <a:pt x="5987" y="2720"/>
                      <a:pt x="6121" y="2372"/>
                      <a:pt x="5978" y="2363"/>
                    </a:cubicBezTo>
                    <a:cubicBezTo>
                      <a:pt x="5835" y="2346"/>
                      <a:pt x="5701" y="2310"/>
                      <a:pt x="5567" y="2274"/>
                    </a:cubicBezTo>
                    <a:cubicBezTo>
                      <a:pt x="5455" y="2251"/>
                      <a:pt x="5341" y="2240"/>
                      <a:pt x="5229" y="2240"/>
                    </a:cubicBezTo>
                    <a:cubicBezTo>
                      <a:pt x="4684" y="2240"/>
                      <a:pt x="4162" y="2502"/>
                      <a:pt x="3837" y="2961"/>
                    </a:cubicBezTo>
                    <a:cubicBezTo>
                      <a:pt x="3757" y="3068"/>
                      <a:pt x="3703" y="3193"/>
                      <a:pt x="3676" y="3318"/>
                    </a:cubicBezTo>
                    <a:cubicBezTo>
                      <a:pt x="3676" y="3398"/>
                      <a:pt x="3685" y="3478"/>
                      <a:pt x="3712" y="3541"/>
                    </a:cubicBezTo>
                    <a:cubicBezTo>
                      <a:pt x="3569" y="3594"/>
                      <a:pt x="3444" y="3648"/>
                      <a:pt x="3293" y="3701"/>
                    </a:cubicBezTo>
                    <a:cubicBezTo>
                      <a:pt x="3284" y="3710"/>
                      <a:pt x="3275" y="3710"/>
                      <a:pt x="3266" y="3719"/>
                    </a:cubicBezTo>
                    <a:cubicBezTo>
                      <a:pt x="3266" y="3675"/>
                      <a:pt x="3266" y="3639"/>
                      <a:pt x="3266" y="3594"/>
                    </a:cubicBezTo>
                    <a:cubicBezTo>
                      <a:pt x="3480" y="3282"/>
                      <a:pt x="3641" y="2934"/>
                      <a:pt x="3748" y="2569"/>
                    </a:cubicBezTo>
                    <a:cubicBezTo>
                      <a:pt x="4104" y="2533"/>
                      <a:pt x="4417" y="2149"/>
                      <a:pt x="4506" y="1828"/>
                    </a:cubicBezTo>
                    <a:cubicBezTo>
                      <a:pt x="4568" y="1578"/>
                      <a:pt x="4568" y="1311"/>
                      <a:pt x="4488" y="1052"/>
                    </a:cubicBezTo>
                    <a:cubicBezTo>
                      <a:pt x="4443" y="784"/>
                      <a:pt x="4327" y="543"/>
                      <a:pt x="4149" y="329"/>
                    </a:cubicBezTo>
                    <a:cubicBezTo>
                      <a:pt x="3997" y="157"/>
                      <a:pt x="3781" y="0"/>
                      <a:pt x="3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 name="Google Shape;54;p7"/>
            <p:cNvSpPr/>
            <p:nvPr/>
          </p:nvSpPr>
          <p:spPr>
            <a:xfrm>
              <a:off x="5611450" y="4741825"/>
              <a:ext cx="385650" cy="399375"/>
            </a:xfrm>
            <a:custGeom>
              <a:avLst/>
              <a:gdLst/>
              <a:ahLst/>
              <a:cxnLst/>
              <a:rect l="l" t="t" r="r" b="b"/>
              <a:pathLst>
                <a:path w="15426" h="15975" extrusionOk="0">
                  <a:moveTo>
                    <a:pt x="0" y="0"/>
                  </a:moveTo>
                  <a:lnTo>
                    <a:pt x="1106" y="14990"/>
                  </a:lnTo>
                  <a:lnTo>
                    <a:pt x="3909" y="15634"/>
                  </a:lnTo>
                  <a:lnTo>
                    <a:pt x="6361" y="15975"/>
                  </a:lnTo>
                  <a:lnTo>
                    <a:pt x="8923" y="15975"/>
                  </a:lnTo>
                  <a:lnTo>
                    <a:pt x="12273" y="15450"/>
                  </a:lnTo>
                  <a:lnTo>
                    <a:pt x="14386" y="15010"/>
                  </a:lnTo>
                  <a:lnTo>
                    <a:pt x="15426" y="144"/>
                  </a:lnTo>
                  <a:close/>
                </a:path>
              </a:pathLst>
            </a:custGeom>
            <a:solidFill>
              <a:schemeClr val="dk1"/>
            </a:solidFill>
            <a:ln>
              <a:noFill/>
            </a:ln>
          </p:spPr>
        </p:sp>
      </p:grpSp>
      <p:sp>
        <p:nvSpPr>
          <p:cNvPr id="55" name="Google Shape;55;p7"/>
          <p:cNvSpPr txBox="1">
            <a:spLocks noGrp="1"/>
          </p:cNvSpPr>
          <p:nvPr>
            <p:ph type="body" idx="1"/>
          </p:nvPr>
        </p:nvSpPr>
        <p:spPr>
          <a:xfrm>
            <a:off x="5770100" y="2257867"/>
            <a:ext cx="5468400" cy="36100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chemeClr val="dk1"/>
              </a:buClr>
              <a:buSzPts val="1000"/>
              <a:buAutoNum type="arabicPeriod"/>
              <a:defRPr>
                <a:solidFill>
                  <a:schemeClr val="dk1"/>
                </a:solidFill>
              </a:defRPr>
            </a:lvl1pPr>
            <a:lvl2pPr marL="1219170" lvl="1" indent="-406390" rtl="0">
              <a:lnSpc>
                <a:spcPct val="115000"/>
              </a:lnSpc>
              <a:spcBef>
                <a:spcPts val="0"/>
              </a:spcBef>
              <a:spcAft>
                <a:spcPts val="0"/>
              </a:spcAft>
              <a:buClr>
                <a:schemeClr val="dk1"/>
              </a:buClr>
              <a:buSzPts val="1200"/>
              <a:buAutoNum type="alphaLcPeriod"/>
              <a:defRPr>
                <a:solidFill>
                  <a:schemeClr val="dk1"/>
                </a:solidFill>
              </a:defRPr>
            </a:lvl2pPr>
            <a:lvl3pPr marL="1828754" lvl="2" indent="-406390" rtl="0">
              <a:lnSpc>
                <a:spcPct val="115000"/>
              </a:lnSpc>
              <a:spcBef>
                <a:spcPts val="2133"/>
              </a:spcBef>
              <a:spcAft>
                <a:spcPts val="0"/>
              </a:spcAft>
              <a:buClr>
                <a:schemeClr val="dk1"/>
              </a:buClr>
              <a:buSzPts val="1200"/>
              <a:buAutoNum type="romanLcPeriod"/>
              <a:defRPr>
                <a:solidFill>
                  <a:schemeClr val="dk1"/>
                </a:solidFill>
              </a:defRPr>
            </a:lvl3pPr>
            <a:lvl4pPr marL="2438339" lvl="3" indent="-406390" rtl="0">
              <a:lnSpc>
                <a:spcPct val="115000"/>
              </a:lnSpc>
              <a:spcBef>
                <a:spcPts val="2133"/>
              </a:spcBef>
              <a:spcAft>
                <a:spcPts val="0"/>
              </a:spcAft>
              <a:buClr>
                <a:schemeClr val="dk1"/>
              </a:buClr>
              <a:buSzPts val="1200"/>
              <a:buAutoNum type="arabicPeriod"/>
              <a:defRPr>
                <a:solidFill>
                  <a:schemeClr val="dk1"/>
                </a:solidFill>
              </a:defRPr>
            </a:lvl4pPr>
            <a:lvl5pPr marL="3047924" lvl="4" indent="-406390" rtl="0">
              <a:lnSpc>
                <a:spcPct val="115000"/>
              </a:lnSpc>
              <a:spcBef>
                <a:spcPts val="2133"/>
              </a:spcBef>
              <a:spcAft>
                <a:spcPts val="0"/>
              </a:spcAft>
              <a:buClr>
                <a:schemeClr val="dk1"/>
              </a:buClr>
              <a:buSzPts val="1200"/>
              <a:buAutoNum type="alphaLcPeriod"/>
              <a:defRPr>
                <a:solidFill>
                  <a:schemeClr val="dk1"/>
                </a:solidFill>
              </a:defRPr>
            </a:lvl5pPr>
            <a:lvl6pPr marL="3657509" lvl="5" indent="-406390" rtl="0">
              <a:lnSpc>
                <a:spcPct val="115000"/>
              </a:lnSpc>
              <a:spcBef>
                <a:spcPts val="2133"/>
              </a:spcBef>
              <a:spcAft>
                <a:spcPts val="0"/>
              </a:spcAft>
              <a:buClr>
                <a:schemeClr val="dk1"/>
              </a:buClr>
              <a:buSzPts val="1200"/>
              <a:buAutoNum type="romanLcPeriod"/>
              <a:defRPr>
                <a:solidFill>
                  <a:schemeClr val="dk1"/>
                </a:solidFill>
              </a:defRPr>
            </a:lvl6pPr>
            <a:lvl7pPr marL="4267093" lvl="6" indent="-406390" rtl="0">
              <a:lnSpc>
                <a:spcPct val="115000"/>
              </a:lnSpc>
              <a:spcBef>
                <a:spcPts val="2133"/>
              </a:spcBef>
              <a:spcAft>
                <a:spcPts val="0"/>
              </a:spcAft>
              <a:buClr>
                <a:schemeClr val="dk1"/>
              </a:buClr>
              <a:buSzPts val="1200"/>
              <a:buAutoNum type="arabicPeriod"/>
              <a:defRPr>
                <a:solidFill>
                  <a:schemeClr val="dk1"/>
                </a:solidFill>
              </a:defRPr>
            </a:lvl7pPr>
            <a:lvl8pPr marL="4876678" lvl="7" indent="-406390" rtl="0">
              <a:lnSpc>
                <a:spcPct val="115000"/>
              </a:lnSpc>
              <a:spcBef>
                <a:spcPts val="2133"/>
              </a:spcBef>
              <a:spcAft>
                <a:spcPts val="0"/>
              </a:spcAft>
              <a:buClr>
                <a:schemeClr val="dk1"/>
              </a:buClr>
              <a:buSzPts val="1200"/>
              <a:buAutoNum type="alphaLcPeriod"/>
              <a:defRPr>
                <a:solidFill>
                  <a:schemeClr val="dk1"/>
                </a:solidFill>
              </a:defRPr>
            </a:lvl8pPr>
            <a:lvl9pPr marL="5486263" lvl="8" indent="-406390" rtl="0">
              <a:lnSpc>
                <a:spcPct val="115000"/>
              </a:lnSpc>
              <a:spcBef>
                <a:spcPts val="2133"/>
              </a:spcBef>
              <a:spcAft>
                <a:spcPts val="2133"/>
              </a:spcAft>
              <a:buClr>
                <a:schemeClr val="dk1"/>
              </a:buClr>
              <a:buSzPts val="1200"/>
              <a:buAutoNum type="romanLcPeriod"/>
              <a:defRPr>
                <a:solidFill>
                  <a:schemeClr val="dk1"/>
                </a:solidFill>
              </a:defRPr>
            </a:lvl9pPr>
          </a:lstStyle>
          <a:p>
            <a:pPr lvl="0"/>
            <a:r>
              <a:rPr lang="en-US"/>
              <a:t>Click to edit Master text styles</a:t>
            </a:r>
          </a:p>
        </p:txBody>
      </p:sp>
      <p:sp>
        <p:nvSpPr>
          <p:cNvPr id="56" name="Google Shape;56;p7"/>
          <p:cNvSpPr txBox="1">
            <a:spLocks noGrp="1"/>
          </p:cNvSpPr>
          <p:nvPr>
            <p:ph type="title"/>
          </p:nvPr>
        </p:nvSpPr>
        <p:spPr>
          <a:xfrm>
            <a:off x="5770100" y="990133"/>
            <a:ext cx="5468400" cy="1267600"/>
          </a:xfrm>
          <a:prstGeom prst="rect">
            <a:avLst/>
          </a:prstGeom>
        </p:spPr>
        <p:txBody>
          <a:bodyPr spcFirstLastPara="1" wrap="square" lIns="91425" tIns="91425" rIns="91425" bIns="91425" anchor="b"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r>
              <a:rPr lang="en-US"/>
              <a:t>Click to edit Master title style</a:t>
            </a:r>
            <a:endParaRPr/>
          </a:p>
        </p:txBody>
      </p:sp>
      <p:sp>
        <p:nvSpPr>
          <p:cNvPr id="57" name="Google Shape;57;p7"/>
          <p:cNvSpPr>
            <a:spLocks noGrp="1"/>
          </p:cNvSpPr>
          <p:nvPr>
            <p:ph type="pic" idx="2"/>
          </p:nvPr>
        </p:nvSpPr>
        <p:spPr>
          <a:xfrm>
            <a:off x="343800" y="282100"/>
            <a:ext cx="5138000" cy="6294000"/>
          </a:xfrm>
          <a:prstGeom prst="round2DiagRect">
            <a:avLst>
              <a:gd name="adj1" fmla="val 16667"/>
              <a:gd name="adj2" fmla="val 0"/>
            </a:avLst>
          </a:prstGeom>
          <a:noFill/>
          <a:ln w="9525" cap="flat" cmpd="sng">
            <a:solidFill>
              <a:schemeClr val="dk1"/>
            </a:solidFill>
            <a:prstDash val="solid"/>
            <a:round/>
            <a:headEnd type="none" w="sm" len="sm"/>
            <a:tailEnd type="none" w="sm" len="sm"/>
          </a:ln>
        </p:spPr>
      </p:sp>
    </p:spTree>
    <p:extLst>
      <p:ext uri="{BB962C8B-B14F-4D97-AF65-F5344CB8AC3E}">
        <p14:creationId xmlns:p14="http://schemas.microsoft.com/office/powerpoint/2010/main" val="369504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8"/>
        <p:cNvGrpSpPr/>
        <p:nvPr/>
      </p:nvGrpSpPr>
      <p:grpSpPr>
        <a:xfrm>
          <a:off x="0" y="0"/>
          <a:ext cx="0" cy="0"/>
          <a:chOff x="0" y="0"/>
          <a:chExt cx="0" cy="0"/>
        </a:xfrm>
      </p:grpSpPr>
      <p:sp>
        <p:nvSpPr>
          <p:cNvPr id="59" name="Google Shape;59;p8"/>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 name="Google Shape;60;p8"/>
          <p:cNvGrpSpPr/>
          <p:nvPr/>
        </p:nvGrpSpPr>
        <p:grpSpPr>
          <a:xfrm>
            <a:off x="6" y="992301"/>
            <a:ext cx="881373" cy="1189136"/>
            <a:chOff x="1545481" y="1155267"/>
            <a:chExt cx="190427" cy="256929"/>
          </a:xfrm>
        </p:grpSpPr>
        <p:sp>
          <p:nvSpPr>
            <p:cNvPr id="61" name="Google Shape;61;p8"/>
            <p:cNvSpPr/>
            <p:nvPr/>
          </p:nvSpPr>
          <p:spPr>
            <a:xfrm>
              <a:off x="1545481" y="1155267"/>
              <a:ext cx="190427" cy="256929"/>
            </a:xfrm>
            <a:custGeom>
              <a:avLst/>
              <a:gdLst/>
              <a:ahLst/>
              <a:cxnLst/>
              <a:rect l="l" t="t" r="r" b="b"/>
              <a:pathLst>
                <a:path w="5853" h="7897" extrusionOk="0">
                  <a:moveTo>
                    <a:pt x="5389" y="590"/>
                  </a:moveTo>
                  <a:lnTo>
                    <a:pt x="5389" y="7316"/>
                  </a:lnTo>
                  <a:lnTo>
                    <a:pt x="455" y="7316"/>
                  </a:lnTo>
                  <a:lnTo>
                    <a:pt x="455" y="590"/>
                  </a:lnTo>
                  <a:close/>
                  <a:moveTo>
                    <a:pt x="0" y="1"/>
                  </a:moveTo>
                  <a:lnTo>
                    <a:pt x="0" y="7896"/>
                  </a:lnTo>
                  <a:lnTo>
                    <a:pt x="5852" y="7896"/>
                  </a:lnTo>
                  <a:lnTo>
                    <a:pt x="5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8"/>
            <p:cNvSpPr/>
            <p:nvPr/>
          </p:nvSpPr>
          <p:spPr>
            <a:xfrm>
              <a:off x="1592202" y="1218841"/>
              <a:ext cx="96987" cy="130075"/>
            </a:xfrm>
            <a:custGeom>
              <a:avLst/>
              <a:gdLst/>
              <a:ahLst/>
              <a:cxnLst/>
              <a:rect l="l" t="t" r="r" b="b"/>
              <a:pathLst>
                <a:path w="2981" h="3998" extrusionOk="0">
                  <a:moveTo>
                    <a:pt x="1" y="1"/>
                  </a:moveTo>
                  <a:lnTo>
                    <a:pt x="1" y="3997"/>
                  </a:lnTo>
                  <a:lnTo>
                    <a:pt x="2980" y="3997"/>
                  </a:lnTo>
                  <a:lnTo>
                    <a:pt x="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 name="Google Shape;63;p8"/>
          <p:cNvGrpSpPr/>
          <p:nvPr/>
        </p:nvGrpSpPr>
        <p:grpSpPr>
          <a:xfrm>
            <a:off x="11446817" y="4997479"/>
            <a:ext cx="976935" cy="1962115"/>
            <a:chOff x="5464862" y="3672034"/>
            <a:chExt cx="732701" cy="1471586"/>
          </a:xfrm>
        </p:grpSpPr>
        <p:grpSp>
          <p:nvGrpSpPr>
            <p:cNvPr id="64" name="Google Shape;64;p8"/>
            <p:cNvGrpSpPr/>
            <p:nvPr/>
          </p:nvGrpSpPr>
          <p:grpSpPr>
            <a:xfrm>
              <a:off x="5464862" y="3672034"/>
              <a:ext cx="732701" cy="1471586"/>
              <a:chOff x="6954709" y="2586630"/>
              <a:chExt cx="199147" cy="399953"/>
            </a:xfrm>
          </p:grpSpPr>
          <p:sp>
            <p:nvSpPr>
              <p:cNvPr id="65" name="Google Shape;65;p8"/>
              <p:cNvSpPr/>
              <p:nvPr/>
            </p:nvSpPr>
            <p:spPr>
              <a:xfrm>
                <a:off x="7149170" y="2734046"/>
                <a:ext cx="1204" cy="878"/>
              </a:xfrm>
              <a:custGeom>
                <a:avLst/>
                <a:gdLst/>
                <a:ahLst/>
                <a:cxnLst/>
                <a:rect l="l" t="t" r="r" b="b"/>
                <a:pathLst>
                  <a:path w="37" h="27" extrusionOk="0">
                    <a:moveTo>
                      <a:pt x="37" y="0"/>
                    </a:moveTo>
                    <a:cubicBezTo>
                      <a:pt x="28" y="9"/>
                      <a:pt x="10" y="18"/>
                      <a:pt x="1" y="27"/>
                    </a:cubicBezTo>
                    <a:cubicBezTo>
                      <a:pt x="19" y="18"/>
                      <a:pt x="28" y="9"/>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8"/>
              <p:cNvSpPr/>
              <p:nvPr/>
            </p:nvSpPr>
            <p:spPr>
              <a:xfrm>
                <a:off x="6954709" y="2586630"/>
                <a:ext cx="199147" cy="399953"/>
              </a:xfrm>
              <a:custGeom>
                <a:avLst/>
                <a:gdLst/>
                <a:ahLst/>
                <a:cxnLst/>
                <a:rect l="l" t="t" r="r" b="b"/>
                <a:pathLst>
                  <a:path w="6121" h="12293" extrusionOk="0">
                    <a:moveTo>
                      <a:pt x="3150" y="7698"/>
                    </a:moveTo>
                    <a:lnTo>
                      <a:pt x="3150" y="7698"/>
                    </a:lnTo>
                    <a:cubicBezTo>
                      <a:pt x="3263" y="7797"/>
                      <a:pt x="3433" y="7840"/>
                      <a:pt x="3592" y="7840"/>
                    </a:cubicBezTo>
                    <a:cubicBezTo>
                      <a:pt x="3633" y="7840"/>
                      <a:pt x="3673" y="7837"/>
                      <a:pt x="3712" y="7832"/>
                    </a:cubicBezTo>
                    <a:cubicBezTo>
                      <a:pt x="3730" y="7832"/>
                      <a:pt x="3739" y="7823"/>
                      <a:pt x="3757" y="7823"/>
                    </a:cubicBezTo>
                    <a:cubicBezTo>
                      <a:pt x="3685" y="7912"/>
                      <a:pt x="3623" y="8010"/>
                      <a:pt x="3578" y="8126"/>
                    </a:cubicBezTo>
                    <a:cubicBezTo>
                      <a:pt x="3551" y="8198"/>
                      <a:pt x="3542" y="8278"/>
                      <a:pt x="3542" y="8349"/>
                    </a:cubicBezTo>
                    <a:cubicBezTo>
                      <a:pt x="3516" y="8358"/>
                      <a:pt x="3489" y="8367"/>
                      <a:pt x="3453" y="8376"/>
                    </a:cubicBezTo>
                    <a:cubicBezTo>
                      <a:pt x="3409" y="8385"/>
                      <a:pt x="3355" y="8394"/>
                      <a:pt x="3310" y="8403"/>
                    </a:cubicBezTo>
                    <a:cubicBezTo>
                      <a:pt x="3293" y="8233"/>
                      <a:pt x="3257" y="8055"/>
                      <a:pt x="3230" y="7948"/>
                    </a:cubicBezTo>
                    <a:cubicBezTo>
                      <a:pt x="3203" y="7859"/>
                      <a:pt x="3177" y="7778"/>
                      <a:pt x="3150" y="7698"/>
                    </a:cubicBezTo>
                    <a:close/>
                    <a:moveTo>
                      <a:pt x="3159" y="8465"/>
                    </a:moveTo>
                    <a:cubicBezTo>
                      <a:pt x="3177" y="8563"/>
                      <a:pt x="3186" y="8653"/>
                      <a:pt x="3186" y="8724"/>
                    </a:cubicBezTo>
                    <a:cubicBezTo>
                      <a:pt x="3061" y="8724"/>
                      <a:pt x="2936" y="8715"/>
                      <a:pt x="2829" y="8715"/>
                    </a:cubicBezTo>
                    <a:cubicBezTo>
                      <a:pt x="2757" y="8715"/>
                      <a:pt x="2686" y="8724"/>
                      <a:pt x="2615" y="8724"/>
                    </a:cubicBezTo>
                    <a:cubicBezTo>
                      <a:pt x="2650" y="8653"/>
                      <a:pt x="2659" y="8572"/>
                      <a:pt x="2641" y="8501"/>
                    </a:cubicBezTo>
                    <a:cubicBezTo>
                      <a:pt x="2802" y="8492"/>
                      <a:pt x="2971" y="8483"/>
                      <a:pt x="3132" y="8465"/>
                    </a:cubicBezTo>
                    <a:close/>
                    <a:moveTo>
                      <a:pt x="4426" y="9001"/>
                    </a:moveTo>
                    <a:lnTo>
                      <a:pt x="4185" y="12043"/>
                    </a:lnTo>
                    <a:cubicBezTo>
                      <a:pt x="3739" y="12181"/>
                      <a:pt x="3281" y="12250"/>
                      <a:pt x="2825" y="12250"/>
                    </a:cubicBezTo>
                    <a:cubicBezTo>
                      <a:pt x="2369" y="12250"/>
                      <a:pt x="1914" y="12181"/>
                      <a:pt x="1473" y="12043"/>
                    </a:cubicBezTo>
                    <a:lnTo>
                      <a:pt x="1232" y="9009"/>
                    </a:lnTo>
                    <a:lnTo>
                      <a:pt x="1232" y="9009"/>
                    </a:lnTo>
                    <a:cubicBezTo>
                      <a:pt x="1428" y="9125"/>
                      <a:pt x="2249" y="9170"/>
                      <a:pt x="2829" y="9170"/>
                    </a:cubicBezTo>
                    <a:cubicBezTo>
                      <a:pt x="3409" y="9170"/>
                      <a:pt x="4229" y="9125"/>
                      <a:pt x="4426" y="9001"/>
                    </a:cubicBezTo>
                    <a:close/>
                    <a:moveTo>
                      <a:pt x="3654" y="0"/>
                    </a:moveTo>
                    <a:cubicBezTo>
                      <a:pt x="3617" y="0"/>
                      <a:pt x="3587" y="14"/>
                      <a:pt x="3569" y="44"/>
                    </a:cubicBezTo>
                    <a:cubicBezTo>
                      <a:pt x="3489" y="178"/>
                      <a:pt x="3391" y="312"/>
                      <a:pt x="3293" y="445"/>
                    </a:cubicBezTo>
                    <a:cubicBezTo>
                      <a:pt x="2855" y="1061"/>
                      <a:pt x="2820" y="1837"/>
                      <a:pt x="3221" y="2319"/>
                    </a:cubicBezTo>
                    <a:cubicBezTo>
                      <a:pt x="3302" y="2426"/>
                      <a:pt x="3409" y="2506"/>
                      <a:pt x="3533" y="2551"/>
                    </a:cubicBezTo>
                    <a:cubicBezTo>
                      <a:pt x="3587" y="2569"/>
                      <a:pt x="3649" y="2569"/>
                      <a:pt x="3703" y="2569"/>
                    </a:cubicBezTo>
                    <a:cubicBezTo>
                      <a:pt x="3605" y="2908"/>
                      <a:pt x="3462" y="3229"/>
                      <a:pt x="3266" y="3532"/>
                    </a:cubicBezTo>
                    <a:cubicBezTo>
                      <a:pt x="3257" y="3452"/>
                      <a:pt x="3257" y="3371"/>
                      <a:pt x="3257" y="3291"/>
                    </a:cubicBezTo>
                    <a:cubicBezTo>
                      <a:pt x="3257" y="3247"/>
                      <a:pt x="3221" y="3220"/>
                      <a:pt x="3177" y="3220"/>
                    </a:cubicBezTo>
                    <a:cubicBezTo>
                      <a:pt x="3132" y="3220"/>
                      <a:pt x="3105" y="3255"/>
                      <a:pt x="3105" y="3300"/>
                    </a:cubicBezTo>
                    <a:cubicBezTo>
                      <a:pt x="3105" y="3389"/>
                      <a:pt x="3105" y="3470"/>
                      <a:pt x="3105" y="3559"/>
                    </a:cubicBezTo>
                    <a:cubicBezTo>
                      <a:pt x="3034" y="3470"/>
                      <a:pt x="2963" y="3371"/>
                      <a:pt x="2891" y="3282"/>
                    </a:cubicBezTo>
                    <a:cubicBezTo>
                      <a:pt x="3096" y="3086"/>
                      <a:pt x="3079" y="2693"/>
                      <a:pt x="2945" y="2435"/>
                    </a:cubicBezTo>
                    <a:cubicBezTo>
                      <a:pt x="2811" y="2212"/>
                      <a:pt x="2632" y="2015"/>
                      <a:pt x="2418" y="1864"/>
                    </a:cubicBezTo>
                    <a:cubicBezTo>
                      <a:pt x="2195" y="1685"/>
                      <a:pt x="1946" y="1552"/>
                      <a:pt x="1678" y="1471"/>
                    </a:cubicBezTo>
                    <a:cubicBezTo>
                      <a:pt x="1536" y="1438"/>
                      <a:pt x="1379" y="1416"/>
                      <a:pt x="1255" y="1416"/>
                    </a:cubicBezTo>
                    <a:cubicBezTo>
                      <a:pt x="1114" y="1416"/>
                      <a:pt x="1017" y="1445"/>
                      <a:pt x="1036" y="1516"/>
                    </a:cubicBezTo>
                    <a:cubicBezTo>
                      <a:pt x="1053" y="1659"/>
                      <a:pt x="1071" y="1801"/>
                      <a:pt x="1080" y="1944"/>
                    </a:cubicBezTo>
                    <a:cubicBezTo>
                      <a:pt x="1160" y="2613"/>
                      <a:pt x="1624" y="3175"/>
                      <a:pt x="2267" y="3371"/>
                    </a:cubicBezTo>
                    <a:cubicBezTo>
                      <a:pt x="2352" y="3402"/>
                      <a:pt x="2442" y="3416"/>
                      <a:pt x="2530" y="3416"/>
                    </a:cubicBezTo>
                    <a:cubicBezTo>
                      <a:pt x="2570" y="3416"/>
                      <a:pt x="2611" y="3413"/>
                      <a:pt x="2650" y="3407"/>
                    </a:cubicBezTo>
                    <a:cubicBezTo>
                      <a:pt x="2740" y="3389"/>
                      <a:pt x="2802" y="3354"/>
                      <a:pt x="2855" y="3309"/>
                    </a:cubicBezTo>
                    <a:cubicBezTo>
                      <a:pt x="2945" y="3416"/>
                      <a:pt x="3025" y="3514"/>
                      <a:pt x="3114" y="3621"/>
                    </a:cubicBezTo>
                    <a:cubicBezTo>
                      <a:pt x="3114" y="3987"/>
                      <a:pt x="3087" y="4344"/>
                      <a:pt x="3043" y="4701"/>
                    </a:cubicBezTo>
                    <a:cubicBezTo>
                      <a:pt x="3034" y="4727"/>
                      <a:pt x="3034" y="4745"/>
                      <a:pt x="3034" y="4772"/>
                    </a:cubicBezTo>
                    <a:cubicBezTo>
                      <a:pt x="2998" y="4674"/>
                      <a:pt x="2936" y="4567"/>
                      <a:pt x="2784" y="4495"/>
                    </a:cubicBezTo>
                    <a:cubicBezTo>
                      <a:pt x="2820" y="4264"/>
                      <a:pt x="2722" y="4005"/>
                      <a:pt x="2570" y="3826"/>
                    </a:cubicBezTo>
                    <a:cubicBezTo>
                      <a:pt x="2383" y="3639"/>
                      <a:pt x="2160" y="3496"/>
                      <a:pt x="1910" y="3407"/>
                    </a:cubicBezTo>
                    <a:cubicBezTo>
                      <a:pt x="1660" y="3291"/>
                      <a:pt x="1384" y="3220"/>
                      <a:pt x="1098" y="3211"/>
                    </a:cubicBezTo>
                    <a:cubicBezTo>
                      <a:pt x="786" y="3211"/>
                      <a:pt x="420" y="3291"/>
                      <a:pt x="491" y="3416"/>
                    </a:cubicBezTo>
                    <a:cubicBezTo>
                      <a:pt x="545" y="3541"/>
                      <a:pt x="598" y="3675"/>
                      <a:pt x="634" y="3809"/>
                    </a:cubicBezTo>
                    <a:cubicBezTo>
                      <a:pt x="875" y="4442"/>
                      <a:pt x="1464" y="4870"/>
                      <a:pt x="2142" y="4906"/>
                    </a:cubicBezTo>
                    <a:cubicBezTo>
                      <a:pt x="2159" y="4907"/>
                      <a:pt x="2176" y="4908"/>
                      <a:pt x="2192" y="4908"/>
                    </a:cubicBezTo>
                    <a:cubicBezTo>
                      <a:pt x="2307" y="4908"/>
                      <a:pt x="2416" y="4881"/>
                      <a:pt x="2525" y="4834"/>
                    </a:cubicBezTo>
                    <a:cubicBezTo>
                      <a:pt x="2668" y="4772"/>
                      <a:pt x="2748" y="4656"/>
                      <a:pt x="2775" y="4531"/>
                    </a:cubicBezTo>
                    <a:cubicBezTo>
                      <a:pt x="2873" y="4585"/>
                      <a:pt x="2936" y="4647"/>
                      <a:pt x="2971" y="4736"/>
                    </a:cubicBezTo>
                    <a:cubicBezTo>
                      <a:pt x="2998" y="4790"/>
                      <a:pt x="3007" y="4852"/>
                      <a:pt x="3007" y="4897"/>
                    </a:cubicBezTo>
                    <a:cubicBezTo>
                      <a:pt x="2989" y="5049"/>
                      <a:pt x="2963" y="5200"/>
                      <a:pt x="2936" y="5352"/>
                    </a:cubicBezTo>
                    <a:cubicBezTo>
                      <a:pt x="2847" y="5843"/>
                      <a:pt x="2748" y="6342"/>
                      <a:pt x="2775" y="6851"/>
                    </a:cubicBezTo>
                    <a:cubicBezTo>
                      <a:pt x="2775" y="7083"/>
                      <a:pt x="2855" y="7297"/>
                      <a:pt x="2936" y="7529"/>
                    </a:cubicBezTo>
                    <a:cubicBezTo>
                      <a:pt x="2900" y="7529"/>
                      <a:pt x="2864" y="7529"/>
                      <a:pt x="2829" y="7520"/>
                    </a:cubicBezTo>
                    <a:cubicBezTo>
                      <a:pt x="2713" y="7511"/>
                      <a:pt x="2606" y="7493"/>
                      <a:pt x="2490" y="7475"/>
                    </a:cubicBezTo>
                    <a:cubicBezTo>
                      <a:pt x="2757" y="7172"/>
                      <a:pt x="2508" y="6726"/>
                      <a:pt x="2213" y="6538"/>
                    </a:cubicBezTo>
                    <a:cubicBezTo>
                      <a:pt x="1990" y="6405"/>
                      <a:pt x="1731" y="6324"/>
                      <a:pt x="1473" y="6298"/>
                    </a:cubicBezTo>
                    <a:cubicBezTo>
                      <a:pt x="1366" y="6284"/>
                      <a:pt x="1258" y="6277"/>
                      <a:pt x="1150" y="6277"/>
                    </a:cubicBezTo>
                    <a:cubicBezTo>
                      <a:pt x="978" y="6277"/>
                      <a:pt x="804" y="6295"/>
                      <a:pt x="634" y="6333"/>
                    </a:cubicBezTo>
                    <a:cubicBezTo>
                      <a:pt x="331" y="6413"/>
                      <a:pt x="1" y="6592"/>
                      <a:pt x="99" y="6690"/>
                    </a:cubicBezTo>
                    <a:cubicBezTo>
                      <a:pt x="188" y="6806"/>
                      <a:pt x="277" y="6913"/>
                      <a:pt x="349" y="7038"/>
                    </a:cubicBezTo>
                    <a:cubicBezTo>
                      <a:pt x="677" y="7475"/>
                      <a:pt x="1195" y="7728"/>
                      <a:pt x="1729" y="7728"/>
                    </a:cubicBezTo>
                    <a:cubicBezTo>
                      <a:pt x="1849" y="7728"/>
                      <a:pt x="1969" y="7715"/>
                      <a:pt x="2088" y="7689"/>
                    </a:cubicBezTo>
                    <a:cubicBezTo>
                      <a:pt x="2222" y="7662"/>
                      <a:pt x="2347" y="7600"/>
                      <a:pt x="2445" y="7520"/>
                    </a:cubicBezTo>
                    <a:cubicBezTo>
                      <a:pt x="2454" y="7511"/>
                      <a:pt x="2454" y="7511"/>
                      <a:pt x="2463" y="7502"/>
                    </a:cubicBezTo>
                    <a:cubicBezTo>
                      <a:pt x="2579" y="7529"/>
                      <a:pt x="2695" y="7546"/>
                      <a:pt x="2820" y="7555"/>
                    </a:cubicBezTo>
                    <a:cubicBezTo>
                      <a:pt x="2820" y="7555"/>
                      <a:pt x="2820" y="7564"/>
                      <a:pt x="2820" y="7564"/>
                    </a:cubicBezTo>
                    <a:lnTo>
                      <a:pt x="2945" y="7564"/>
                    </a:lnTo>
                    <a:cubicBezTo>
                      <a:pt x="2945" y="7573"/>
                      <a:pt x="2945" y="7573"/>
                      <a:pt x="2954" y="7582"/>
                    </a:cubicBezTo>
                    <a:cubicBezTo>
                      <a:pt x="2998" y="7707"/>
                      <a:pt x="3043" y="7841"/>
                      <a:pt x="3079" y="7984"/>
                    </a:cubicBezTo>
                    <a:cubicBezTo>
                      <a:pt x="3114" y="8108"/>
                      <a:pt x="3141" y="8269"/>
                      <a:pt x="3159" y="8430"/>
                    </a:cubicBezTo>
                    <a:lnTo>
                      <a:pt x="3123" y="8430"/>
                    </a:lnTo>
                    <a:cubicBezTo>
                      <a:pt x="2963" y="8447"/>
                      <a:pt x="2793" y="8456"/>
                      <a:pt x="2632" y="8465"/>
                    </a:cubicBezTo>
                    <a:cubicBezTo>
                      <a:pt x="2579" y="8287"/>
                      <a:pt x="2427" y="8126"/>
                      <a:pt x="2267" y="8046"/>
                    </a:cubicBezTo>
                    <a:cubicBezTo>
                      <a:pt x="2087" y="7964"/>
                      <a:pt x="1900" y="7920"/>
                      <a:pt x="1705" y="7920"/>
                    </a:cubicBezTo>
                    <a:cubicBezTo>
                      <a:pt x="1687" y="7920"/>
                      <a:pt x="1669" y="7920"/>
                      <a:pt x="1651" y="7921"/>
                    </a:cubicBezTo>
                    <a:cubicBezTo>
                      <a:pt x="1625" y="7920"/>
                      <a:pt x="1599" y="7919"/>
                      <a:pt x="1573" y="7919"/>
                    </a:cubicBezTo>
                    <a:cubicBezTo>
                      <a:pt x="1383" y="7919"/>
                      <a:pt x="1189" y="7949"/>
                      <a:pt x="1009" y="8019"/>
                    </a:cubicBezTo>
                    <a:cubicBezTo>
                      <a:pt x="777" y="8108"/>
                      <a:pt x="545" y="8269"/>
                      <a:pt x="634" y="8349"/>
                    </a:cubicBezTo>
                    <a:cubicBezTo>
                      <a:pt x="714" y="8430"/>
                      <a:pt x="795" y="8510"/>
                      <a:pt x="866" y="8599"/>
                    </a:cubicBezTo>
                    <a:cubicBezTo>
                      <a:pt x="973" y="8715"/>
                      <a:pt x="1107" y="8813"/>
                      <a:pt x="1241" y="8885"/>
                    </a:cubicBezTo>
                    <a:cubicBezTo>
                      <a:pt x="1205" y="8902"/>
                      <a:pt x="1187" y="8920"/>
                      <a:pt x="1187" y="8947"/>
                    </a:cubicBezTo>
                    <a:cubicBezTo>
                      <a:pt x="1187" y="8956"/>
                      <a:pt x="1187" y="8956"/>
                      <a:pt x="1187" y="8965"/>
                    </a:cubicBezTo>
                    <a:lnTo>
                      <a:pt x="1437" y="12060"/>
                    </a:lnTo>
                    <a:cubicBezTo>
                      <a:pt x="1437" y="12069"/>
                      <a:pt x="1437" y="12078"/>
                      <a:pt x="1446" y="12078"/>
                    </a:cubicBezTo>
                    <a:cubicBezTo>
                      <a:pt x="1901" y="12221"/>
                      <a:pt x="2365" y="12292"/>
                      <a:pt x="2829" y="12292"/>
                    </a:cubicBezTo>
                    <a:cubicBezTo>
                      <a:pt x="3293" y="12292"/>
                      <a:pt x="3757" y="12221"/>
                      <a:pt x="4211" y="12078"/>
                    </a:cubicBezTo>
                    <a:cubicBezTo>
                      <a:pt x="4211" y="12078"/>
                      <a:pt x="4220" y="12069"/>
                      <a:pt x="4220" y="12060"/>
                    </a:cubicBezTo>
                    <a:lnTo>
                      <a:pt x="4470" y="8956"/>
                    </a:lnTo>
                    <a:cubicBezTo>
                      <a:pt x="4470" y="8947"/>
                      <a:pt x="4470" y="8947"/>
                      <a:pt x="4470" y="8947"/>
                    </a:cubicBezTo>
                    <a:cubicBezTo>
                      <a:pt x="4470" y="8822"/>
                      <a:pt x="3899" y="8751"/>
                      <a:pt x="3337" y="8733"/>
                    </a:cubicBezTo>
                    <a:cubicBezTo>
                      <a:pt x="3337" y="8644"/>
                      <a:pt x="3328" y="8546"/>
                      <a:pt x="3310" y="8447"/>
                    </a:cubicBezTo>
                    <a:cubicBezTo>
                      <a:pt x="3364" y="8439"/>
                      <a:pt x="3418" y="8430"/>
                      <a:pt x="3462" y="8412"/>
                    </a:cubicBezTo>
                    <a:cubicBezTo>
                      <a:pt x="3498" y="8403"/>
                      <a:pt x="3525" y="8394"/>
                      <a:pt x="3551" y="8385"/>
                    </a:cubicBezTo>
                    <a:cubicBezTo>
                      <a:pt x="3592" y="8542"/>
                      <a:pt x="3738" y="8604"/>
                      <a:pt x="3887" y="8604"/>
                    </a:cubicBezTo>
                    <a:cubicBezTo>
                      <a:pt x="3967" y="8604"/>
                      <a:pt x="4048" y="8586"/>
                      <a:pt x="4113" y="8555"/>
                    </a:cubicBezTo>
                    <a:cubicBezTo>
                      <a:pt x="4256" y="8483"/>
                      <a:pt x="4381" y="8385"/>
                      <a:pt x="4479" y="8260"/>
                    </a:cubicBezTo>
                    <a:cubicBezTo>
                      <a:pt x="4586" y="8135"/>
                      <a:pt x="4666" y="7992"/>
                      <a:pt x="4729" y="7832"/>
                    </a:cubicBezTo>
                    <a:cubicBezTo>
                      <a:pt x="4780" y="7669"/>
                      <a:pt x="4799" y="7456"/>
                      <a:pt x="4729" y="7456"/>
                    </a:cubicBezTo>
                    <a:cubicBezTo>
                      <a:pt x="4726" y="7456"/>
                      <a:pt x="4723" y="7457"/>
                      <a:pt x="4720" y="7457"/>
                    </a:cubicBezTo>
                    <a:cubicBezTo>
                      <a:pt x="4631" y="7466"/>
                      <a:pt x="4550" y="7466"/>
                      <a:pt x="4461" y="7466"/>
                    </a:cubicBezTo>
                    <a:cubicBezTo>
                      <a:pt x="4443" y="7466"/>
                      <a:pt x="4426" y="7475"/>
                      <a:pt x="4408" y="7475"/>
                    </a:cubicBezTo>
                    <a:cubicBezTo>
                      <a:pt x="4542" y="7368"/>
                      <a:pt x="4649" y="7252"/>
                      <a:pt x="4747" y="7118"/>
                    </a:cubicBezTo>
                    <a:cubicBezTo>
                      <a:pt x="4872" y="6904"/>
                      <a:pt x="4970" y="6637"/>
                      <a:pt x="4854" y="6628"/>
                    </a:cubicBezTo>
                    <a:cubicBezTo>
                      <a:pt x="4738" y="6610"/>
                      <a:pt x="4622" y="6592"/>
                      <a:pt x="4515" y="6556"/>
                    </a:cubicBezTo>
                    <a:cubicBezTo>
                      <a:pt x="4432" y="6541"/>
                      <a:pt x="4348" y="6533"/>
                      <a:pt x="4264" y="6533"/>
                    </a:cubicBezTo>
                    <a:cubicBezTo>
                      <a:pt x="3816" y="6533"/>
                      <a:pt x="3373" y="6748"/>
                      <a:pt x="3132" y="7109"/>
                    </a:cubicBezTo>
                    <a:cubicBezTo>
                      <a:pt x="3079" y="7172"/>
                      <a:pt x="3043" y="7252"/>
                      <a:pt x="3025" y="7341"/>
                    </a:cubicBezTo>
                    <a:cubicBezTo>
                      <a:pt x="2971" y="7172"/>
                      <a:pt x="2927" y="7011"/>
                      <a:pt x="2927" y="6842"/>
                    </a:cubicBezTo>
                    <a:cubicBezTo>
                      <a:pt x="2909" y="6431"/>
                      <a:pt x="2971" y="6012"/>
                      <a:pt x="3043" y="5602"/>
                    </a:cubicBezTo>
                    <a:cubicBezTo>
                      <a:pt x="3105" y="5628"/>
                      <a:pt x="3203" y="5646"/>
                      <a:pt x="3310" y="5655"/>
                    </a:cubicBezTo>
                    <a:cubicBezTo>
                      <a:pt x="3318" y="6009"/>
                      <a:pt x="3693" y="6182"/>
                      <a:pt x="4013" y="6182"/>
                    </a:cubicBezTo>
                    <a:cubicBezTo>
                      <a:pt x="4057" y="6182"/>
                      <a:pt x="4100" y="6179"/>
                      <a:pt x="4140" y="6173"/>
                    </a:cubicBezTo>
                    <a:cubicBezTo>
                      <a:pt x="4399" y="6128"/>
                      <a:pt x="4631" y="5976"/>
                      <a:pt x="4854" y="5851"/>
                    </a:cubicBezTo>
                    <a:cubicBezTo>
                      <a:pt x="5550" y="5459"/>
                      <a:pt x="5719" y="4745"/>
                      <a:pt x="5978" y="4558"/>
                    </a:cubicBezTo>
                    <a:lnTo>
                      <a:pt x="5978" y="4558"/>
                    </a:lnTo>
                    <a:cubicBezTo>
                      <a:pt x="5910" y="4586"/>
                      <a:pt x="5794" y="4596"/>
                      <a:pt x="5671" y="4596"/>
                    </a:cubicBezTo>
                    <a:cubicBezTo>
                      <a:pt x="5486" y="4596"/>
                      <a:pt x="5286" y="4574"/>
                      <a:pt x="5211" y="4558"/>
                    </a:cubicBezTo>
                    <a:cubicBezTo>
                      <a:pt x="5092" y="4532"/>
                      <a:pt x="4974" y="4520"/>
                      <a:pt x="4856" y="4520"/>
                    </a:cubicBezTo>
                    <a:cubicBezTo>
                      <a:pt x="4316" y="4520"/>
                      <a:pt x="3801" y="4780"/>
                      <a:pt x="3471" y="5227"/>
                    </a:cubicBezTo>
                    <a:cubicBezTo>
                      <a:pt x="3391" y="5334"/>
                      <a:pt x="3337" y="5459"/>
                      <a:pt x="3319" y="5584"/>
                    </a:cubicBezTo>
                    <a:cubicBezTo>
                      <a:pt x="3319" y="5593"/>
                      <a:pt x="3319" y="5611"/>
                      <a:pt x="3319" y="5620"/>
                    </a:cubicBezTo>
                    <a:cubicBezTo>
                      <a:pt x="3203" y="5611"/>
                      <a:pt x="3114" y="5593"/>
                      <a:pt x="3052" y="5566"/>
                    </a:cubicBezTo>
                    <a:cubicBezTo>
                      <a:pt x="3061" y="5504"/>
                      <a:pt x="3070" y="5441"/>
                      <a:pt x="3079" y="5379"/>
                    </a:cubicBezTo>
                    <a:cubicBezTo>
                      <a:pt x="3123" y="5165"/>
                      <a:pt x="3159" y="4942"/>
                      <a:pt x="3194" y="4727"/>
                    </a:cubicBezTo>
                    <a:cubicBezTo>
                      <a:pt x="3239" y="4406"/>
                      <a:pt x="3257" y="4076"/>
                      <a:pt x="3266" y="3755"/>
                    </a:cubicBezTo>
                    <a:cubicBezTo>
                      <a:pt x="3275" y="3755"/>
                      <a:pt x="3293" y="3746"/>
                      <a:pt x="3302" y="3737"/>
                    </a:cubicBezTo>
                    <a:cubicBezTo>
                      <a:pt x="3453" y="3684"/>
                      <a:pt x="3587" y="3630"/>
                      <a:pt x="3721" y="3577"/>
                    </a:cubicBezTo>
                    <a:cubicBezTo>
                      <a:pt x="3835" y="3797"/>
                      <a:pt x="4124" y="3908"/>
                      <a:pt x="4384" y="3908"/>
                    </a:cubicBezTo>
                    <a:cubicBezTo>
                      <a:pt x="4429" y="3908"/>
                      <a:pt x="4473" y="3904"/>
                      <a:pt x="4515" y="3898"/>
                    </a:cubicBezTo>
                    <a:cubicBezTo>
                      <a:pt x="4774" y="3844"/>
                      <a:pt x="5014" y="3728"/>
                      <a:pt x="5228" y="3568"/>
                    </a:cubicBezTo>
                    <a:cubicBezTo>
                      <a:pt x="5460" y="3416"/>
                      <a:pt x="5666" y="3220"/>
                      <a:pt x="5826" y="2988"/>
                    </a:cubicBezTo>
                    <a:cubicBezTo>
                      <a:pt x="5987" y="2720"/>
                      <a:pt x="6121" y="2372"/>
                      <a:pt x="5978" y="2363"/>
                    </a:cubicBezTo>
                    <a:cubicBezTo>
                      <a:pt x="5835" y="2346"/>
                      <a:pt x="5701" y="2310"/>
                      <a:pt x="5567" y="2274"/>
                    </a:cubicBezTo>
                    <a:cubicBezTo>
                      <a:pt x="5455" y="2251"/>
                      <a:pt x="5341" y="2240"/>
                      <a:pt x="5229" y="2240"/>
                    </a:cubicBezTo>
                    <a:cubicBezTo>
                      <a:pt x="4684" y="2240"/>
                      <a:pt x="4162" y="2502"/>
                      <a:pt x="3837" y="2961"/>
                    </a:cubicBezTo>
                    <a:cubicBezTo>
                      <a:pt x="3757" y="3068"/>
                      <a:pt x="3703" y="3193"/>
                      <a:pt x="3676" y="3318"/>
                    </a:cubicBezTo>
                    <a:cubicBezTo>
                      <a:pt x="3676" y="3398"/>
                      <a:pt x="3685" y="3478"/>
                      <a:pt x="3712" y="3541"/>
                    </a:cubicBezTo>
                    <a:cubicBezTo>
                      <a:pt x="3569" y="3594"/>
                      <a:pt x="3444" y="3648"/>
                      <a:pt x="3293" y="3701"/>
                    </a:cubicBezTo>
                    <a:cubicBezTo>
                      <a:pt x="3284" y="3710"/>
                      <a:pt x="3275" y="3710"/>
                      <a:pt x="3266" y="3719"/>
                    </a:cubicBezTo>
                    <a:cubicBezTo>
                      <a:pt x="3266" y="3675"/>
                      <a:pt x="3266" y="3639"/>
                      <a:pt x="3266" y="3594"/>
                    </a:cubicBezTo>
                    <a:cubicBezTo>
                      <a:pt x="3480" y="3282"/>
                      <a:pt x="3641" y="2934"/>
                      <a:pt x="3748" y="2569"/>
                    </a:cubicBezTo>
                    <a:cubicBezTo>
                      <a:pt x="4104" y="2533"/>
                      <a:pt x="4417" y="2149"/>
                      <a:pt x="4506" y="1828"/>
                    </a:cubicBezTo>
                    <a:cubicBezTo>
                      <a:pt x="4568" y="1578"/>
                      <a:pt x="4568" y="1311"/>
                      <a:pt x="4488" y="1052"/>
                    </a:cubicBezTo>
                    <a:cubicBezTo>
                      <a:pt x="4443" y="784"/>
                      <a:pt x="4327" y="543"/>
                      <a:pt x="4149" y="329"/>
                    </a:cubicBezTo>
                    <a:cubicBezTo>
                      <a:pt x="3997" y="157"/>
                      <a:pt x="3781" y="0"/>
                      <a:pt x="3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7" name="Google Shape;67;p8"/>
            <p:cNvSpPr/>
            <p:nvPr/>
          </p:nvSpPr>
          <p:spPr>
            <a:xfrm>
              <a:off x="5611450" y="4741825"/>
              <a:ext cx="385650" cy="399375"/>
            </a:xfrm>
            <a:custGeom>
              <a:avLst/>
              <a:gdLst/>
              <a:ahLst/>
              <a:cxnLst/>
              <a:rect l="l" t="t" r="r" b="b"/>
              <a:pathLst>
                <a:path w="15426" h="15975" extrusionOk="0">
                  <a:moveTo>
                    <a:pt x="0" y="0"/>
                  </a:moveTo>
                  <a:lnTo>
                    <a:pt x="1106" y="14990"/>
                  </a:lnTo>
                  <a:lnTo>
                    <a:pt x="3909" y="15634"/>
                  </a:lnTo>
                  <a:lnTo>
                    <a:pt x="6361" y="15975"/>
                  </a:lnTo>
                  <a:lnTo>
                    <a:pt x="8923" y="15975"/>
                  </a:lnTo>
                  <a:lnTo>
                    <a:pt x="12273" y="15450"/>
                  </a:lnTo>
                  <a:lnTo>
                    <a:pt x="14386" y="15010"/>
                  </a:lnTo>
                  <a:lnTo>
                    <a:pt x="15426" y="144"/>
                  </a:lnTo>
                  <a:close/>
                </a:path>
              </a:pathLst>
            </a:custGeom>
            <a:solidFill>
              <a:schemeClr val="dk1"/>
            </a:solidFill>
            <a:ln>
              <a:noFill/>
            </a:ln>
          </p:spPr>
        </p:sp>
      </p:grpSp>
      <p:sp>
        <p:nvSpPr>
          <p:cNvPr id="68" name="Google Shape;68;p8"/>
          <p:cNvSpPr/>
          <p:nvPr/>
        </p:nvSpPr>
        <p:spPr>
          <a:xfrm>
            <a:off x="4047065" y="5683269"/>
            <a:ext cx="486816" cy="1189139"/>
          </a:xfrm>
          <a:custGeom>
            <a:avLst/>
            <a:gdLst/>
            <a:ahLst/>
            <a:cxnLst/>
            <a:rect l="l" t="t" r="r" b="b"/>
            <a:pathLst>
              <a:path w="2418" h="5907" extrusionOk="0">
                <a:moveTo>
                  <a:pt x="1419" y="0"/>
                </a:moveTo>
                <a:lnTo>
                  <a:pt x="1249" y="1874"/>
                </a:lnTo>
                <a:lnTo>
                  <a:pt x="1017" y="1223"/>
                </a:lnTo>
                <a:lnTo>
                  <a:pt x="1062" y="2061"/>
                </a:lnTo>
                <a:lnTo>
                  <a:pt x="411" y="143"/>
                </a:lnTo>
                <a:lnTo>
                  <a:pt x="723" y="2543"/>
                </a:lnTo>
                <a:lnTo>
                  <a:pt x="268" y="2204"/>
                </a:lnTo>
                <a:lnTo>
                  <a:pt x="536" y="2641"/>
                </a:lnTo>
                <a:lnTo>
                  <a:pt x="197" y="2400"/>
                </a:lnTo>
                <a:lnTo>
                  <a:pt x="197" y="2400"/>
                </a:lnTo>
                <a:lnTo>
                  <a:pt x="473" y="3203"/>
                </a:lnTo>
                <a:lnTo>
                  <a:pt x="45" y="3203"/>
                </a:lnTo>
                <a:cubicBezTo>
                  <a:pt x="18" y="3203"/>
                  <a:pt x="0" y="3230"/>
                  <a:pt x="0" y="3265"/>
                </a:cubicBezTo>
                <a:lnTo>
                  <a:pt x="402" y="5861"/>
                </a:lnTo>
                <a:cubicBezTo>
                  <a:pt x="411" y="5888"/>
                  <a:pt x="429" y="5906"/>
                  <a:pt x="455" y="5906"/>
                </a:cubicBezTo>
                <a:lnTo>
                  <a:pt x="1963" y="5906"/>
                </a:lnTo>
                <a:cubicBezTo>
                  <a:pt x="1990" y="5906"/>
                  <a:pt x="2008" y="5888"/>
                  <a:pt x="2016" y="5861"/>
                </a:cubicBezTo>
                <a:lnTo>
                  <a:pt x="2418" y="3265"/>
                </a:lnTo>
                <a:cubicBezTo>
                  <a:pt x="2418" y="3257"/>
                  <a:pt x="2418" y="3257"/>
                  <a:pt x="2418" y="3257"/>
                </a:cubicBezTo>
                <a:cubicBezTo>
                  <a:pt x="2418" y="3221"/>
                  <a:pt x="2391" y="3203"/>
                  <a:pt x="2364" y="3203"/>
                </a:cubicBezTo>
                <a:lnTo>
                  <a:pt x="2079" y="3203"/>
                </a:lnTo>
                <a:lnTo>
                  <a:pt x="2355" y="2445"/>
                </a:lnTo>
                <a:lnTo>
                  <a:pt x="2355" y="2445"/>
                </a:lnTo>
                <a:lnTo>
                  <a:pt x="2168" y="2659"/>
                </a:lnTo>
                <a:lnTo>
                  <a:pt x="2168" y="2329"/>
                </a:lnTo>
                <a:lnTo>
                  <a:pt x="1758" y="2953"/>
                </a:lnTo>
                <a:lnTo>
                  <a:pt x="2115" y="714"/>
                </a:lnTo>
                <a:lnTo>
                  <a:pt x="1642" y="1945"/>
                </a:lnTo>
                <a:lnTo>
                  <a:pt x="1588" y="866"/>
                </a:lnTo>
                <a:lnTo>
                  <a:pt x="1517" y="1223"/>
                </a:lnTo>
                <a:lnTo>
                  <a:pt x="141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10180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0"/>
        <p:cNvGrpSpPr/>
        <p:nvPr/>
      </p:nvGrpSpPr>
      <p:grpSpPr>
        <a:xfrm>
          <a:off x="0" y="0"/>
          <a:ext cx="0" cy="0"/>
          <a:chOff x="0" y="0"/>
          <a:chExt cx="0" cy="0"/>
        </a:xfrm>
      </p:grpSpPr>
      <p:sp>
        <p:nvSpPr>
          <p:cNvPr id="71" name="Google Shape;71;p9"/>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 name="Google Shape;72;p9"/>
          <p:cNvGrpSpPr/>
          <p:nvPr/>
        </p:nvGrpSpPr>
        <p:grpSpPr>
          <a:xfrm>
            <a:off x="6" y="501335"/>
            <a:ext cx="881373" cy="1189136"/>
            <a:chOff x="1545481" y="1155267"/>
            <a:chExt cx="190427" cy="256929"/>
          </a:xfrm>
        </p:grpSpPr>
        <p:sp>
          <p:nvSpPr>
            <p:cNvPr id="73" name="Google Shape;73;p9"/>
            <p:cNvSpPr/>
            <p:nvPr/>
          </p:nvSpPr>
          <p:spPr>
            <a:xfrm>
              <a:off x="1545481" y="1155267"/>
              <a:ext cx="190427" cy="256929"/>
            </a:xfrm>
            <a:custGeom>
              <a:avLst/>
              <a:gdLst/>
              <a:ahLst/>
              <a:cxnLst/>
              <a:rect l="l" t="t" r="r" b="b"/>
              <a:pathLst>
                <a:path w="5853" h="7897" extrusionOk="0">
                  <a:moveTo>
                    <a:pt x="5389" y="590"/>
                  </a:moveTo>
                  <a:lnTo>
                    <a:pt x="5389" y="7316"/>
                  </a:lnTo>
                  <a:lnTo>
                    <a:pt x="455" y="7316"/>
                  </a:lnTo>
                  <a:lnTo>
                    <a:pt x="455" y="590"/>
                  </a:lnTo>
                  <a:close/>
                  <a:moveTo>
                    <a:pt x="0" y="1"/>
                  </a:moveTo>
                  <a:lnTo>
                    <a:pt x="0" y="7896"/>
                  </a:lnTo>
                  <a:lnTo>
                    <a:pt x="5852" y="7896"/>
                  </a:lnTo>
                  <a:lnTo>
                    <a:pt x="5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9"/>
            <p:cNvSpPr/>
            <p:nvPr/>
          </p:nvSpPr>
          <p:spPr>
            <a:xfrm>
              <a:off x="1592202" y="1218841"/>
              <a:ext cx="96987" cy="130075"/>
            </a:xfrm>
            <a:custGeom>
              <a:avLst/>
              <a:gdLst/>
              <a:ahLst/>
              <a:cxnLst/>
              <a:rect l="l" t="t" r="r" b="b"/>
              <a:pathLst>
                <a:path w="2981" h="3998" extrusionOk="0">
                  <a:moveTo>
                    <a:pt x="1" y="1"/>
                  </a:moveTo>
                  <a:lnTo>
                    <a:pt x="1" y="3997"/>
                  </a:lnTo>
                  <a:lnTo>
                    <a:pt x="2980" y="3997"/>
                  </a:lnTo>
                  <a:lnTo>
                    <a:pt x="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 name="Google Shape;75;p9"/>
          <p:cNvGrpSpPr/>
          <p:nvPr/>
        </p:nvGrpSpPr>
        <p:grpSpPr>
          <a:xfrm>
            <a:off x="17" y="4997479"/>
            <a:ext cx="976935" cy="1962115"/>
            <a:chOff x="5464862" y="3672034"/>
            <a:chExt cx="732701" cy="1471586"/>
          </a:xfrm>
        </p:grpSpPr>
        <p:grpSp>
          <p:nvGrpSpPr>
            <p:cNvPr id="76" name="Google Shape;76;p9"/>
            <p:cNvGrpSpPr/>
            <p:nvPr/>
          </p:nvGrpSpPr>
          <p:grpSpPr>
            <a:xfrm>
              <a:off x="5464862" y="3672034"/>
              <a:ext cx="732701" cy="1471586"/>
              <a:chOff x="6954709" y="2586630"/>
              <a:chExt cx="199147" cy="399953"/>
            </a:xfrm>
          </p:grpSpPr>
          <p:sp>
            <p:nvSpPr>
              <p:cNvPr id="77" name="Google Shape;77;p9"/>
              <p:cNvSpPr/>
              <p:nvPr/>
            </p:nvSpPr>
            <p:spPr>
              <a:xfrm>
                <a:off x="7149170" y="2734046"/>
                <a:ext cx="1204" cy="878"/>
              </a:xfrm>
              <a:custGeom>
                <a:avLst/>
                <a:gdLst/>
                <a:ahLst/>
                <a:cxnLst/>
                <a:rect l="l" t="t" r="r" b="b"/>
                <a:pathLst>
                  <a:path w="37" h="27" extrusionOk="0">
                    <a:moveTo>
                      <a:pt x="37" y="0"/>
                    </a:moveTo>
                    <a:cubicBezTo>
                      <a:pt x="28" y="9"/>
                      <a:pt x="10" y="18"/>
                      <a:pt x="1" y="27"/>
                    </a:cubicBezTo>
                    <a:cubicBezTo>
                      <a:pt x="19" y="18"/>
                      <a:pt x="28" y="9"/>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9"/>
              <p:cNvSpPr/>
              <p:nvPr/>
            </p:nvSpPr>
            <p:spPr>
              <a:xfrm>
                <a:off x="6954709" y="2586630"/>
                <a:ext cx="199147" cy="399953"/>
              </a:xfrm>
              <a:custGeom>
                <a:avLst/>
                <a:gdLst/>
                <a:ahLst/>
                <a:cxnLst/>
                <a:rect l="l" t="t" r="r" b="b"/>
                <a:pathLst>
                  <a:path w="6121" h="12293" extrusionOk="0">
                    <a:moveTo>
                      <a:pt x="3150" y="7698"/>
                    </a:moveTo>
                    <a:lnTo>
                      <a:pt x="3150" y="7698"/>
                    </a:lnTo>
                    <a:cubicBezTo>
                      <a:pt x="3263" y="7797"/>
                      <a:pt x="3433" y="7840"/>
                      <a:pt x="3592" y="7840"/>
                    </a:cubicBezTo>
                    <a:cubicBezTo>
                      <a:pt x="3633" y="7840"/>
                      <a:pt x="3673" y="7837"/>
                      <a:pt x="3712" y="7832"/>
                    </a:cubicBezTo>
                    <a:cubicBezTo>
                      <a:pt x="3730" y="7832"/>
                      <a:pt x="3739" y="7823"/>
                      <a:pt x="3757" y="7823"/>
                    </a:cubicBezTo>
                    <a:cubicBezTo>
                      <a:pt x="3685" y="7912"/>
                      <a:pt x="3623" y="8010"/>
                      <a:pt x="3578" y="8126"/>
                    </a:cubicBezTo>
                    <a:cubicBezTo>
                      <a:pt x="3551" y="8198"/>
                      <a:pt x="3542" y="8278"/>
                      <a:pt x="3542" y="8349"/>
                    </a:cubicBezTo>
                    <a:cubicBezTo>
                      <a:pt x="3516" y="8358"/>
                      <a:pt x="3489" y="8367"/>
                      <a:pt x="3453" y="8376"/>
                    </a:cubicBezTo>
                    <a:cubicBezTo>
                      <a:pt x="3409" y="8385"/>
                      <a:pt x="3355" y="8394"/>
                      <a:pt x="3310" y="8403"/>
                    </a:cubicBezTo>
                    <a:cubicBezTo>
                      <a:pt x="3293" y="8233"/>
                      <a:pt x="3257" y="8055"/>
                      <a:pt x="3230" y="7948"/>
                    </a:cubicBezTo>
                    <a:cubicBezTo>
                      <a:pt x="3203" y="7859"/>
                      <a:pt x="3177" y="7778"/>
                      <a:pt x="3150" y="7698"/>
                    </a:cubicBezTo>
                    <a:close/>
                    <a:moveTo>
                      <a:pt x="3159" y="8465"/>
                    </a:moveTo>
                    <a:cubicBezTo>
                      <a:pt x="3177" y="8563"/>
                      <a:pt x="3186" y="8653"/>
                      <a:pt x="3186" y="8724"/>
                    </a:cubicBezTo>
                    <a:cubicBezTo>
                      <a:pt x="3061" y="8724"/>
                      <a:pt x="2936" y="8715"/>
                      <a:pt x="2829" y="8715"/>
                    </a:cubicBezTo>
                    <a:cubicBezTo>
                      <a:pt x="2757" y="8715"/>
                      <a:pt x="2686" y="8724"/>
                      <a:pt x="2615" y="8724"/>
                    </a:cubicBezTo>
                    <a:cubicBezTo>
                      <a:pt x="2650" y="8653"/>
                      <a:pt x="2659" y="8572"/>
                      <a:pt x="2641" y="8501"/>
                    </a:cubicBezTo>
                    <a:cubicBezTo>
                      <a:pt x="2802" y="8492"/>
                      <a:pt x="2971" y="8483"/>
                      <a:pt x="3132" y="8465"/>
                    </a:cubicBezTo>
                    <a:close/>
                    <a:moveTo>
                      <a:pt x="4426" y="9001"/>
                    </a:moveTo>
                    <a:lnTo>
                      <a:pt x="4185" y="12043"/>
                    </a:lnTo>
                    <a:cubicBezTo>
                      <a:pt x="3739" y="12181"/>
                      <a:pt x="3281" y="12250"/>
                      <a:pt x="2825" y="12250"/>
                    </a:cubicBezTo>
                    <a:cubicBezTo>
                      <a:pt x="2369" y="12250"/>
                      <a:pt x="1914" y="12181"/>
                      <a:pt x="1473" y="12043"/>
                    </a:cubicBezTo>
                    <a:lnTo>
                      <a:pt x="1232" y="9009"/>
                    </a:lnTo>
                    <a:lnTo>
                      <a:pt x="1232" y="9009"/>
                    </a:lnTo>
                    <a:cubicBezTo>
                      <a:pt x="1428" y="9125"/>
                      <a:pt x="2249" y="9170"/>
                      <a:pt x="2829" y="9170"/>
                    </a:cubicBezTo>
                    <a:cubicBezTo>
                      <a:pt x="3409" y="9170"/>
                      <a:pt x="4229" y="9125"/>
                      <a:pt x="4426" y="9001"/>
                    </a:cubicBezTo>
                    <a:close/>
                    <a:moveTo>
                      <a:pt x="3654" y="0"/>
                    </a:moveTo>
                    <a:cubicBezTo>
                      <a:pt x="3617" y="0"/>
                      <a:pt x="3587" y="14"/>
                      <a:pt x="3569" y="44"/>
                    </a:cubicBezTo>
                    <a:cubicBezTo>
                      <a:pt x="3489" y="178"/>
                      <a:pt x="3391" y="312"/>
                      <a:pt x="3293" y="445"/>
                    </a:cubicBezTo>
                    <a:cubicBezTo>
                      <a:pt x="2855" y="1061"/>
                      <a:pt x="2820" y="1837"/>
                      <a:pt x="3221" y="2319"/>
                    </a:cubicBezTo>
                    <a:cubicBezTo>
                      <a:pt x="3302" y="2426"/>
                      <a:pt x="3409" y="2506"/>
                      <a:pt x="3533" y="2551"/>
                    </a:cubicBezTo>
                    <a:cubicBezTo>
                      <a:pt x="3587" y="2569"/>
                      <a:pt x="3649" y="2569"/>
                      <a:pt x="3703" y="2569"/>
                    </a:cubicBezTo>
                    <a:cubicBezTo>
                      <a:pt x="3605" y="2908"/>
                      <a:pt x="3462" y="3229"/>
                      <a:pt x="3266" y="3532"/>
                    </a:cubicBezTo>
                    <a:cubicBezTo>
                      <a:pt x="3257" y="3452"/>
                      <a:pt x="3257" y="3371"/>
                      <a:pt x="3257" y="3291"/>
                    </a:cubicBezTo>
                    <a:cubicBezTo>
                      <a:pt x="3257" y="3247"/>
                      <a:pt x="3221" y="3220"/>
                      <a:pt x="3177" y="3220"/>
                    </a:cubicBezTo>
                    <a:cubicBezTo>
                      <a:pt x="3132" y="3220"/>
                      <a:pt x="3105" y="3255"/>
                      <a:pt x="3105" y="3300"/>
                    </a:cubicBezTo>
                    <a:cubicBezTo>
                      <a:pt x="3105" y="3389"/>
                      <a:pt x="3105" y="3470"/>
                      <a:pt x="3105" y="3559"/>
                    </a:cubicBezTo>
                    <a:cubicBezTo>
                      <a:pt x="3034" y="3470"/>
                      <a:pt x="2963" y="3371"/>
                      <a:pt x="2891" y="3282"/>
                    </a:cubicBezTo>
                    <a:cubicBezTo>
                      <a:pt x="3096" y="3086"/>
                      <a:pt x="3079" y="2693"/>
                      <a:pt x="2945" y="2435"/>
                    </a:cubicBezTo>
                    <a:cubicBezTo>
                      <a:pt x="2811" y="2212"/>
                      <a:pt x="2632" y="2015"/>
                      <a:pt x="2418" y="1864"/>
                    </a:cubicBezTo>
                    <a:cubicBezTo>
                      <a:pt x="2195" y="1685"/>
                      <a:pt x="1946" y="1552"/>
                      <a:pt x="1678" y="1471"/>
                    </a:cubicBezTo>
                    <a:cubicBezTo>
                      <a:pt x="1536" y="1438"/>
                      <a:pt x="1379" y="1416"/>
                      <a:pt x="1255" y="1416"/>
                    </a:cubicBezTo>
                    <a:cubicBezTo>
                      <a:pt x="1114" y="1416"/>
                      <a:pt x="1017" y="1445"/>
                      <a:pt x="1036" y="1516"/>
                    </a:cubicBezTo>
                    <a:cubicBezTo>
                      <a:pt x="1053" y="1659"/>
                      <a:pt x="1071" y="1801"/>
                      <a:pt x="1080" y="1944"/>
                    </a:cubicBezTo>
                    <a:cubicBezTo>
                      <a:pt x="1160" y="2613"/>
                      <a:pt x="1624" y="3175"/>
                      <a:pt x="2267" y="3371"/>
                    </a:cubicBezTo>
                    <a:cubicBezTo>
                      <a:pt x="2352" y="3402"/>
                      <a:pt x="2442" y="3416"/>
                      <a:pt x="2530" y="3416"/>
                    </a:cubicBezTo>
                    <a:cubicBezTo>
                      <a:pt x="2570" y="3416"/>
                      <a:pt x="2611" y="3413"/>
                      <a:pt x="2650" y="3407"/>
                    </a:cubicBezTo>
                    <a:cubicBezTo>
                      <a:pt x="2740" y="3389"/>
                      <a:pt x="2802" y="3354"/>
                      <a:pt x="2855" y="3309"/>
                    </a:cubicBezTo>
                    <a:cubicBezTo>
                      <a:pt x="2945" y="3416"/>
                      <a:pt x="3025" y="3514"/>
                      <a:pt x="3114" y="3621"/>
                    </a:cubicBezTo>
                    <a:cubicBezTo>
                      <a:pt x="3114" y="3987"/>
                      <a:pt x="3087" y="4344"/>
                      <a:pt x="3043" y="4701"/>
                    </a:cubicBezTo>
                    <a:cubicBezTo>
                      <a:pt x="3034" y="4727"/>
                      <a:pt x="3034" y="4745"/>
                      <a:pt x="3034" y="4772"/>
                    </a:cubicBezTo>
                    <a:cubicBezTo>
                      <a:pt x="2998" y="4674"/>
                      <a:pt x="2936" y="4567"/>
                      <a:pt x="2784" y="4495"/>
                    </a:cubicBezTo>
                    <a:cubicBezTo>
                      <a:pt x="2820" y="4264"/>
                      <a:pt x="2722" y="4005"/>
                      <a:pt x="2570" y="3826"/>
                    </a:cubicBezTo>
                    <a:cubicBezTo>
                      <a:pt x="2383" y="3639"/>
                      <a:pt x="2160" y="3496"/>
                      <a:pt x="1910" y="3407"/>
                    </a:cubicBezTo>
                    <a:cubicBezTo>
                      <a:pt x="1660" y="3291"/>
                      <a:pt x="1384" y="3220"/>
                      <a:pt x="1098" y="3211"/>
                    </a:cubicBezTo>
                    <a:cubicBezTo>
                      <a:pt x="786" y="3211"/>
                      <a:pt x="420" y="3291"/>
                      <a:pt x="491" y="3416"/>
                    </a:cubicBezTo>
                    <a:cubicBezTo>
                      <a:pt x="545" y="3541"/>
                      <a:pt x="598" y="3675"/>
                      <a:pt x="634" y="3809"/>
                    </a:cubicBezTo>
                    <a:cubicBezTo>
                      <a:pt x="875" y="4442"/>
                      <a:pt x="1464" y="4870"/>
                      <a:pt x="2142" y="4906"/>
                    </a:cubicBezTo>
                    <a:cubicBezTo>
                      <a:pt x="2159" y="4907"/>
                      <a:pt x="2176" y="4908"/>
                      <a:pt x="2192" y="4908"/>
                    </a:cubicBezTo>
                    <a:cubicBezTo>
                      <a:pt x="2307" y="4908"/>
                      <a:pt x="2416" y="4881"/>
                      <a:pt x="2525" y="4834"/>
                    </a:cubicBezTo>
                    <a:cubicBezTo>
                      <a:pt x="2668" y="4772"/>
                      <a:pt x="2748" y="4656"/>
                      <a:pt x="2775" y="4531"/>
                    </a:cubicBezTo>
                    <a:cubicBezTo>
                      <a:pt x="2873" y="4585"/>
                      <a:pt x="2936" y="4647"/>
                      <a:pt x="2971" y="4736"/>
                    </a:cubicBezTo>
                    <a:cubicBezTo>
                      <a:pt x="2998" y="4790"/>
                      <a:pt x="3007" y="4852"/>
                      <a:pt x="3007" y="4897"/>
                    </a:cubicBezTo>
                    <a:cubicBezTo>
                      <a:pt x="2989" y="5049"/>
                      <a:pt x="2963" y="5200"/>
                      <a:pt x="2936" y="5352"/>
                    </a:cubicBezTo>
                    <a:cubicBezTo>
                      <a:pt x="2847" y="5843"/>
                      <a:pt x="2748" y="6342"/>
                      <a:pt x="2775" y="6851"/>
                    </a:cubicBezTo>
                    <a:cubicBezTo>
                      <a:pt x="2775" y="7083"/>
                      <a:pt x="2855" y="7297"/>
                      <a:pt x="2936" y="7529"/>
                    </a:cubicBezTo>
                    <a:cubicBezTo>
                      <a:pt x="2900" y="7529"/>
                      <a:pt x="2864" y="7529"/>
                      <a:pt x="2829" y="7520"/>
                    </a:cubicBezTo>
                    <a:cubicBezTo>
                      <a:pt x="2713" y="7511"/>
                      <a:pt x="2606" y="7493"/>
                      <a:pt x="2490" y="7475"/>
                    </a:cubicBezTo>
                    <a:cubicBezTo>
                      <a:pt x="2757" y="7172"/>
                      <a:pt x="2508" y="6726"/>
                      <a:pt x="2213" y="6538"/>
                    </a:cubicBezTo>
                    <a:cubicBezTo>
                      <a:pt x="1990" y="6405"/>
                      <a:pt x="1731" y="6324"/>
                      <a:pt x="1473" y="6298"/>
                    </a:cubicBezTo>
                    <a:cubicBezTo>
                      <a:pt x="1366" y="6284"/>
                      <a:pt x="1258" y="6277"/>
                      <a:pt x="1150" y="6277"/>
                    </a:cubicBezTo>
                    <a:cubicBezTo>
                      <a:pt x="978" y="6277"/>
                      <a:pt x="804" y="6295"/>
                      <a:pt x="634" y="6333"/>
                    </a:cubicBezTo>
                    <a:cubicBezTo>
                      <a:pt x="331" y="6413"/>
                      <a:pt x="1" y="6592"/>
                      <a:pt x="99" y="6690"/>
                    </a:cubicBezTo>
                    <a:cubicBezTo>
                      <a:pt x="188" y="6806"/>
                      <a:pt x="277" y="6913"/>
                      <a:pt x="349" y="7038"/>
                    </a:cubicBezTo>
                    <a:cubicBezTo>
                      <a:pt x="677" y="7475"/>
                      <a:pt x="1195" y="7728"/>
                      <a:pt x="1729" y="7728"/>
                    </a:cubicBezTo>
                    <a:cubicBezTo>
                      <a:pt x="1849" y="7728"/>
                      <a:pt x="1969" y="7715"/>
                      <a:pt x="2088" y="7689"/>
                    </a:cubicBezTo>
                    <a:cubicBezTo>
                      <a:pt x="2222" y="7662"/>
                      <a:pt x="2347" y="7600"/>
                      <a:pt x="2445" y="7520"/>
                    </a:cubicBezTo>
                    <a:cubicBezTo>
                      <a:pt x="2454" y="7511"/>
                      <a:pt x="2454" y="7511"/>
                      <a:pt x="2463" y="7502"/>
                    </a:cubicBezTo>
                    <a:cubicBezTo>
                      <a:pt x="2579" y="7529"/>
                      <a:pt x="2695" y="7546"/>
                      <a:pt x="2820" y="7555"/>
                    </a:cubicBezTo>
                    <a:cubicBezTo>
                      <a:pt x="2820" y="7555"/>
                      <a:pt x="2820" y="7564"/>
                      <a:pt x="2820" y="7564"/>
                    </a:cubicBezTo>
                    <a:lnTo>
                      <a:pt x="2945" y="7564"/>
                    </a:lnTo>
                    <a:cubicBezTo>
                      <a:pt x="2945" y="7573"/>
                      <a:pt x="2945" y="7573"/>
                      <a:pt x="2954" y="7582"/>
                    </a:cubicBezTo>
                    <a:cubicBezTo>
                      <a:pt x="2998" y="7707"/>
                      <a:pt x="3043" y="7841"/>
                      <a:pt x="3079" y="7984"/>
                    </a:cubicBezTo>
                    <a:cubicBezTo>
                      <a:pt x="3114" y="8108"/>
                      <a:pt x="3141" y="8269"/>
                      <a:pt x="3159" y="8430"/>
                    </a:cubicBezTo>
                    <a:lnTo>
                      <a:pt x="3123" y="8430"/>
                    </a:lnTo>
                    <a:cubicBezTo>
                      <a:pt x="2963" y="8447"/>
                      <a:pt x="2793" y="8456"/>
                      <a:pt x="2632" y="8465"/>
                    </a:cubicBezTo>
                    <a:cubicBezTo>
                      <a:pt x="2579" y="8287"/>
                      <a:pt x="2427" y="8126"/>
                      <a:pt x="2267" y="8046"/>
                    </a:cubicBezTo>
                    <a:cubicBezTo>
                      <a:pt x="2087" y="7964"/>
                      <a:pt x="1900" y="7920"/>
                      <a:pt x="1705" y="7920"/>
                    </a:cubicBezTo>
                    <a:cubicBezTo>
                      <a:pt x="1687" y="7920"/>
                      <a:pt x="1669" y="7920"/>
                      <a:pt x="1651" y="7921"/>
                    </a:cubicBezTo>
                    <a:cubicBezTo>
                      <a:pt x="1625" y="7920"/>
                      <a:pt x="1599" y="7919"/>
                      <a:pt x="1573" y="7919"/>
                    </a:cubicBezTo>
                    <a:cubicBezTo>
                      <a:pt x="1383" y="7919"/>
                      <a:pt x="1189" y="7949"/>
                      <a:pt x="1009" y="8019"/>
                    </a:cubicBezTo>
                    <a:cubicBezTo>
                      <a:pt x="777" y="8108"/>
                      <a:pt x="545" y="8269"/>
                      <a:pt x="634" y="8349"/>
                    </a:cubicBezTo>
                    <a:cubicBezTo>
                      <a:pt x="714" y="8430"/>
                      <a:pt x="795" y="8510"/>
                      <a:pt x="866" y="8599"/>
                    </a:cubicBezTo>
                    <a:cubicBezTo>
                      <a:pt x="973" y="8715"/>
                      <a:pt x="1107" y="8813"/>
                      <a:pt x="1241" y="8885"/>
                    </a:cubicBezTo>
                    <a:cubicBezTo>
                      <a:pt x="1205" y="8902"/>
                      <a:pt x="1187" y="8920"/>
                      <a:pt x="1187" y="8947"/>
                    </a:cubicBezTo>
                    <a:cubicBezTo>
                      <a:pt x="1187" y="8956"/>
                      <a:pt x="1187" y="8956"/>
                      <a:pt x="1187" y="8965"/>
                    </a:cubicBezTo>
                    <a:lnTo>
                      <a:pt x="1437" y="12060"/>
                    </a:lnTo>
                    <a:cubicBezTo>
                      <a:pt x="1437" y="12069"/>
                      <a:pt x="1437" y="12078"/>
                      <a:pt x="1446" y="12078"/>
                    </a:cubicBezTo>
                    <a:cubicBezTo>
                      <a:pt x="1901" y="12221"/>
                      <a:pt x="2365" y="12292"/>
                      <a:pt x="2829" y="12292"/>
                    </a:cubicBezTo>
                    <a:cubicBezTo>
                      <a:pt x="3293" y="12292"/>
                      <a:pt x="3757" y="12221"/>
                      <a:pt x="4211" y="12078"/>
                    </a:cubicBezTo>
                    <a:cubicBezTo>
                      <a:pt x="4211" y="12078"/>
                      <a:pt x="4220" y="12069"/>
                      <a:pt x="4220" y="12060"/>
                    </a:cubicBezTo>
                    <a:lnTo>
                      <a:pt x="4470" y="8956"/>
                    </a:lnTo>
                    <a:cubicBezTo>
                      <a:pt x="4470" y="8947"/>
                      <a:pt x="4470" y="8947"/>
                      <a:pt x="4470" y="8947"/>
                    </a:cubicBezTo>
                    <a:cubicBezTo>
                      <a:pt x="4470" y="8822"/>
                      <a:pt x="3899" y="8751"/>
                      <a:pt x="3337" y="8733"/>
                    </a:cubicBezTo>
                    <a:cubicBezTo>
                      <a:pt x="3337" y="8644"/>
                      <a:pt x="3328" y="8546"/>
                      <a:pt x="3310" y="8447"/>
                    </a:cubicBezTo>
                    <a:cubicBezTo>
                      <a:pt x="3364" y="8439"/>
                      <a:pt x="3418" y="8430"/>
                      <a:pt x="3462" y="8412"/>
                    </a:cubicBezTo>
                    <a:cubicBezTo>
                      <a:pt x="3498" y="8403"/>
                      <a:pt x="3525" y="8394"/>
                      <a:pt x="3551" y="8385"/>
                    </a:cubicBezTo>
                    <a:cubicBezTo>
                      <a:pt x="3592" y="8542"/>
                      <a:pt x="3738" y="8604"/>
                      <a:pt x="3887" y="8604"/>
                    </a:cubicBezTo>
                    <a:cubicBezTo>
                      <a:pt x="3967" y="8604"/>
                      <a:pt x="4048" y="8586"/>
                      <a:pt x="4113" y="8555"/>
                    </a:cubicBezTo>
                    <a:cubicBezTo>
                      <a:pt x="4256" y="8483"/>
                      <a:pt x="4381" y="8385"/>
                      <a:pt x="4479" y="8260"/>
                    </a:cubicBezTo>
                    <a:cubicBezTo>
                      <a:pt x="4586" y="8135"/>
                      <a:pt x="4666" y="7992"/>
                      <a:pt x="4729" y="7832"/>
                    </a:cubicBezTo>
                    <a:cubicBezTo>
                      <a:pt x="4780" y="7669"/>
                      <a:pt x="4799" y="7456"/>
                      <a:pt x="4729" y="7456"/>
                    </a:cubicBezTo>
                    <a:cubicBezTo>
                      <a:pt x="4726" y="7456"/>
                      <a:pt x="4723" y="7457"/>
                      <a:pt x="4720" y="7457"/>
                    </a:cubicBezTo>
                    <a:cubicBezTo>
                      <a:pt x="4631" y="7466"/>
                      <a:pt x="4550" y="7466"/>
                      <a:pt x="4461" y="7466"/>
                    </a:cubicBezTo>
                    <a:cubicBezTo>
                      <a:pt x="4443" y="7466"/>
                      <a:pt x="4426" y="7475"/>
                      <a:pt x="4408" y="7475"/>
                    </a:cubicBezTo>
                    <a:cubicBezTo>
                      <a:pt x="4542" y="7368"/>
                      <a:pt x="4649" y="7252"/>
                      <a:pt x="4747" y="7118"/>
                    </a:cubicBezTo>
                    <a:cubicBezTo>
                      <a:pt x="4872" y="6904"/>
                      <a:pt x="4970" y="6637"/>
                      <a:pt x="4854" y="6628"/>
                    </a:cubicBezTo>
                    <a:cubicBezTo>
                      <a:pt x="4738" y="6610"/>
                      <a:pt x="4622" y="6592"/>
                      <a:pt x="4515" y="6556"/>
                    </a:cubicBezTo>
                    <a:cubicBezTo>
                      <a:pt x="4432" y="6541"/>
                      <a:pt x="4348" y="6533"/>
                      <a:pt x="4264" y="6533"/>
                    </a:cubicBezTo>
                    <a:cubicBezTo>
                      <a:pt x="3816" y="6533"/>
                      <a:pt x="3373" y="6748"/>
                      <a:pt x="3132" y="7109"/>
                    </a:cubicBezTo>
                    <a:cubicBezTo>
                      <a:pt x="3079" y="7172"/>
                      <a:pt x="3043" y="7252"/>
                      <a:pt x="3025" y="7341"/>
                    </a:cubicBezTo>
                    <a:cubicBezTo>
                      <a:pt x="2971" y="7172"/>
                      <a:pt x="2927" y="7011"/>
                      <a:pt x="2927" y="6842"/>
                    </a:cubicBezTo>
                    <a:cubicBezTo>
                      <a:pt x="2909" y="6431"/>
                      <a:pt x="2971" y="6012"/>
                      <a:pt x="3043" y="5602"/>
                    </a:cubicBezTo>
                    <a:cubicBezTo>
                      <a:pt x="3105" y="5628"/>
                      <a:pt x="3203" y="5646"/>
                      <a:pt x="3310" y="5655"/>
                    </a:cubicBezTo>
                    <a:cubicBezTo>
                      <a:pt x="3318" y="6009"/>
                      <a:pt x="3693" y="6182"/>
                      <a:pt x="4013" y="6182"/>
                    </a:cubicBezTo>
                    <a:cubicBezTo>
                      <a:pt x="4057" y="6182"/>
                      <a:pt x="4100" y="6179"/>
                      <a:pt x="4140" y="6173"/>
                    </a:cubicBezTo>
                    <a:cubicBezTo>
                      <a:pt x="4399" y="6128"/>
                      <a:pt x="4631" y="5976"/>
                      <a:pt x="4854" y="5851"/>
                    </a:cubicBezTo>
                    <a:cubicBezTo>
                      <a:pt x="5550" y="5459"/>
                      <a:pt x="5719" y="4745"/>
                      <a:pt x="5978" y="4558"/>
                    </a:cubicBezTo>
                    <a:lnTo>
                      <a:pt x="5978" y="4558"/>
                    </a:lnTo>
                    <a:cubicBezTo>
                      <a:pt x="5910" y="4586"/>
                      <a:pt x="5794" y="4596"/>
                      <a:pt x="5671" y="4596"/>
                    </a:cubicBezTo>
                    <a:cubicBezTo>
                      <a:pt x="5486" y="4596"/>
                      <a:pt x="5286" y="4574"/>
                      <a:pt x="5211" y="4558"/>
                    </a:cubicBezTo>
                    <a:cubicBezTo>
                      <a:pt x="5092" y="4532"/>
                      <a:pt x="4974" y="4520"/>
                      <a:pt x="4856" y="4520"/>
                    </a:cubicBezTo>
                    <a:cubicBezTo>
                      <a:pt x="4316" y="4520"/>
                      <a:pt x="3801" y="4780"/>
                      <a:pt x="3471" y="5227"/>
                    </a:cubicBezTo>
                    <a:cubicBezTo>
                      <a:pt x="3391" y="5334"/>
                      <a:pt x="3337" y="5459"/>
                      <a:pt x="3319" y="5584"/>
                    </a:cubicBezTo>
                    <a:cubicBezTo>
                      <a:pt x="3319" y="5593"/>
                      <a:pt x="3319" y="5611"/>
                      <a:pt x="3319" y="5620"/>
                    </a:cubicBezTo>
                    <a:cubicBezTo>
                      <a:pt x="3203" y="5611"/>
                      <a:pt x="3114" y="5593"/>
                      <a:pt x="3052" y="5566"/>
                    </a:cubicBezTo>
                    <a:cubicBezTo>
                      <a:pt x="3061" y="5504"/>
                      <a:pt x="3070" y="5441"/>
                      <a:pt x="3079" y="5379"/>
                    </a:cubicBezTo>
                    <a:cubicBezTo>
                      <a:pt x="3123" y="5165"/>
                      <a:pt x="3159" y="4942"/>
                      <a:pt x="3194" y="4727"/>
                    </a:cubicBezTo>
                    <a:cubicBezTo>
                      <a:pt x="3239" y="4406"/>
                      <a:pt x="3257" y="4076"/>
                      <a:pt x="3266" y="3755"/>
                    </a:cubicBezTo>
                    <a:cubicBezTo>
                      <a:pt x="3275" y="3755"/>
                      <a:pt x="3293" y="3746"/>
                      <a:pt x="3302" y="3737"/>
                    </a:cubicBezTo>
                    <a:cubicBezTo>
                      <a:pt x="3453" y="3684"/>
                      <a:pt x="3587" y="3630"/>
                      <a:pt x="3721" y="3577"/>
                    </a:cubicBezTo>
                    <a:cubicBezTo>
                      <a:pt x="3835" y="3797"/>
                      <a:pt x="4124" y="3908"/>
                      <a:pt x="4384" y="3908"/>
                    </a:cubicBezTo>
                    <a:cubicBezTo>
                      <a:pt x="4429" y="3908"/>
                      <a:pt x="4473" y="3904"/>
                      <a:pt x="4515" y="3898"/>
                    </a:cubicBezTo>
                    <a:cubicBezTo>
                      <a:pt x="4774" y="3844"/>
                      <a:pt x="5014" y="3728"/>
                      <a:pt x="5228" y="3568"/>
                    </a:cubicBezTo>
                    <a:cubicBezTo>
                      <a:pt x="5460" y="3416"/>
                      <a:pt x="5666" y="3220"/>
                      <a:pt x="5826" y="2988"/>
                    </a:cubicBezTo>
                    <a:cubicBezTo>
                      <a:pt x="5987" y="2720"/>
                      <a:pt x="6121" y="2372"/>
                      <a:pt x="5978" y="2363"/>
                    </a:cubicBezTo>
                    <a:cubicBezTo>
                      <a:pt x="5835" y="2346"/>
                      <a:pt x="5701" y="2310"/>
                      <a:pt x="5567" y="2274"/>
                    </a:cubicBezTo>
                    <a:cubicBezTo>
                      <a:pt x="5455" y="2251"/>
                      <a:pt x="5341" y="2240"/>
                      <a:pt x="5229" y="2240"/>
                    </a:cubicBezTo>
                    <a:cubicBezTo>
                      <a:pt x="4684" y="2240"/>
                      <a:pt x="4162" y="2502"/>
                      <a:pt x="3837" y="2961"/>
                    </a:cubicBezTo>
                    <a:cubicBezTo>
                      <a:pt x="3757" y="3068"/>
                      <a:pt x="3703" y="3193"/>
                      <a:pt x="3676" y="3318"/>
                    </a:cubicBezTo>
                    <a:cubicBezTo>
                      <a:pt x="3676" y="3398"/>
                      <a:pt x="3685" y="3478"/>
                      <a:pt x="3712" y="3541"/>
                    </a:cubicBezTo>
                    <a:cubicBezTo>
                      <a:pt x="3569" y="3594"/>
                      <a:pt x="3444" y="3648"/>
                      <a:pt x="3293" y="3701"/>
                    </a:cubicBezTo>
                    <a:cubicBezTo>
                      <a:pt x="3284" y="3710"/>
                      <a:pt x="3275" y="3710"/>
                      <a:pt x="3266" y="3719"/>
                    </a:cubicBezTo>
                    <a:cubicBezTo>
                      <a:pt x="3266" y="3675"/>
                      <a:pt x="3266" y="3639"/>
                      <a:pt x="3266" y="3594"/>
                    </a:cubicBezTo>
                    <a:cubicBezTo>
                      <a:pt x="3480" y="3282"/>
                      <a:pt x="3641" y="2934"/>
                      <a:pt x="3748" y="2569"/>
                    </a:cubicBezTo>
                    <a:cubicBezTo>
                      <a:pt x="4104" y="2533"/>
                      <a:pt x="4417" y="2149"/>
                      <a:pt x="4506" y="1828"/>
                    </a:cubicBezTo>
                    <a:cubicBezTo>
                      <a:pt x="4568" y="1578"/>
                      <a:pt x="4568" y="1311"/>
                      <a:pt x="4488" y="1052"/>
                    </a:cubicBezTo>
                    <a:cubicBezTo>
                      <a:pt x="4443" y="784"/>
                      <a:pt x="4327" y="543"/>
                      <a:pt x="4149" y="329"/>
                    </a:cubicBezTo>
                    <a:cubicBezTo>
                      <a:pt x="3997" y="157"/>
                      <a:pt x="3781" y="0"/>
                      <a:pt x="3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9" name="Google Shape;79;p9"/>
            <p:cNvSpPr/>
            <p:nvPr/>
          </p:nvSpPr>
          <p:spPr>
            <a:xfrm>
              <a:off x="5611450" y="4741825"/>
              <a:ext cx="385650" cy="399375"/>
            </a:xfrm>
            <a:custGeom>
              <a:avLst/>
              <a:gdLst/>
              <a:ahLst/>
              <a:cxnLst/>
              <a:rect l="l" t="t" r="r" b="b"/>
              <a:pathLst>
                <a:path w="15426" h="15975" extrusionOk="0">
                  <a:moveTo>
                    <a:pt x="0" y="0"/>
                  </a:moveTo>
                  <a:lnTo>
                    <a:pt x="1106" y="14990"/>
                  </a:lnTo>
                  <a:lnTo>
                    <a:pt x="3909" y="15634"/>
                  </a:lnTo>
                  <a:lnTo>
                    <a:pt x="6361" y="15975"/>
                  </a:lnTo>
                  <a:lnTo>
                    <a:pt x="8923" y="15975"/>
                  </a:lnTo>
                  <a:lnTo>
                    <a:pt x="12273" y="15450"/>
                  </a:lnTo>
                  <a:lnTo>
                    <a:pt x="14386" y="15010"/>
                  </a:lnTo>
                  <a:lnTo>
                    <a:pt x="15426" y="144"/>
                  </a:lnTo>
                  <a:close/>
                </a:path>
              </a:pathLst>
            </a:custGeom>
            <a:solidFill>
              <a:schemeClr val="dk1"/>
            </a:solidFill>
            <a:ln>
              <a:noFill/>
            </a:ln>
          </p:spPr>
        </p:sp>
      </p:grpSp>
      <p:sp>
        <p:nvSpPr>
          <p:cNvPr id="80" name="Google Shape;80;p9"/>
          <p:cNvSpPr/>
          <p:nvPr/>
        </p:nvSpPr>
        <p:spPr>
          <a:xfrm>
            <a:off x="11575665" y="5683269"/>
            <a:ext cx="486816" cy="1189139"/>
          </a:xfrm>
          <a:custGeom>
            <a:avLst/>
            <a:gdLst/>
            <a:ahLst/>
            <a:cxnLst/>
            <a:rect l="l" t="t" r="r" b="b"/>
            <a:pathLst>
              <a:path w="2418" h="5907" extrusionOk="0">
                <a:moveTo>
                  <a:pt x="1419" y="0"/>
                </a:moveTo>
                <a:lnTo>
                  <a:pt x="1249" y="1874"/>
                </a:lnTo>
                <a:lnTo>
                  <a:pt x="1017" y="1223"/>
                </a:lnTo>
                <a:lnTo>
                  <a:pt x="1062" y="2061"/>
                </a:lnTo>
                <a:lnTo>
                  <a:pt x="411" y="143"/>
                </a:lnTo>
                <a:lnTo>
                  <a:pt x="723" y="2543"/>
                </a:lnTo>
                <a:lnTo>
                  <a:pt x="268" y="2204"/>
                </a:lnTo>
                <a:lnTo>
                  <a:pt x="536" y="2641"/>
                </a:lnTo>
                <a:lnTo>
                  <a:pt x="197" y="2400"/>
                </a:lnTo>
                <a:lnTo>
                  <a:pt x="197" y="2400"/>
                </a:lnTo>
                <a:lnTo>
                  <a:pt x="473" y="3203"/>
                </a:lnTo>
                <a:lnTo>
                  <a:pt x="45" y="3203"/>
                </a:lnTo>
                <a:cubicBezTo>
                  <a:pt x="18" y="3203"/>
                  <a:pt x="0" y="3230"/>
                  <a:pt x="0" y="3265"/>
                </a:cubicBezTo>
                <a:lnTo>
                  <a:pt x="402" y="5861"/>
                </a:lnTo>
                <a:cubicBezTo>
                  <a:pt x="411" y="5888"/>
                  <a:pt x="429" y="5906"/>
                  <a:pt x="455" y="5906"/>
                </a:cubicBezTo>
                <a:lnTo>
                  <a:pt x="1963" y="5906"/>
                </a:lnTo>
                <a:cubicBezTo>
                  <a:pt x="1990" y="5906"/>
                  <a:pt x="2008" y="5888"/>
                  <a:pt x="2016" y="5861"/>
                </a:cubicBezTo>
                <a:lnTo>
                  <a:pt x="2418" y="3265"/>
                </a:lnTo>
                <a:cubicBezTo>
                  <a:pt x="2418" y="3257"/>
                  <a:pt x="2418" y="3257"/>
                  <a:pt x="2418" y="3257"/>
                </a:cubicBezTo>
                <a:cubicBezTo>
                  <a:pt x="2418" y="3221"/>
                  <a:pt x="2391" y="3203"/>
                  <a:pt x="2364" y="3203"/>
                </a:cubicBezTo>
                <a:lnTo>
                  <a:pt x="2079" y="3203"/>
                </a:lnTo>
                <a:lnTo>
                  <a:pt x="2355" y="2445"/>
                </a:lnTo>
                <a:lnTo>
                  <a:pt x="2355" y="2445"/>
                </a:lnTo>
                <a:lnTo>
                  <a:pt x="2168" y="2659"/>
                </a:lnTo>
                <a:lnTo>
                  <a:pt x="2168" y="2329"/>
                </a:lnTo>
                <a:lnTo>
                  <a:pt x="1758" y="2953"/>
                </a:lnTo>
                <a:lnTo>
                  <a:pt x="2115" y="714"/>
                </a:lnTo>
                <a:lnTo>
                  <a:pt x="1642" y="1945"/>
                </a:lnTo>
                <a:lnTo>
                  <a:pt x="1588" y="866"/>
                </a:lnTo>
                <a:lnTo>
                  <a:pt x="1517" y="1223"/>
                </a:lnTo>
                <a:lnTo>
                  <a:pt x="141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9"/>
          <p:cNvSpPr txBox="1">
            <a:spLocks noGrp="1"/>
          </p:cNvSpPr>
          <p:nvPr>
            <p:ph type="title"/>
          </p:nvPr>
        </p:nvSpPr>
        <p:spPr>
          <a:xfrm>
            <a:off x="2988600" y="1889267"/>
            <a:ext cx="6214800" cy="11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82" name="Google Shape;82;p9"/>
          <p:cNvSpPr txBox="1">
            <a:spLocks noGrp="1"/>
          </p:cNvSpPr>
          <p:nvPr>
            <p:ph type="subTitle" idx="1"/>
          </p:nvPr>
        </p:nvSpPr>
        <p:spPr>
          <a:xfrm>
            <a:off x="2988733" y="3011667"/>
            <a:ext cx="6214800" cy="16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2133">
                <a:solidFill>
                  <a:schemeClr val="dk1"/>
                </a:solidFill>
              </a:defRPr>
            </a:lvl1pPr>
            <a:lvl2pPr lvl="1" algn="ctr" rtl="0">
              <a:lnSpc>
                <a:spcPct val="100000"/>
              </a:lnSpc>
              <a:spcBef>
                <a:spcPts val="0"/>
              </a:spcBef>
              <a:spcAft>
                <a:spcPts val="0"/>
              </a:spcAft>
              <a:buClr>
                <a:schemeClr val="dk1"/>
              </a:buClr>
              <a:buSzPts val="1600"/>
              <a:buNone/>
              <a:defRPr sz="2133">
                <a:solidFill>
                  <a:schemeClr val="dk1"/>
                </a:solidFill>
              </a:defRPr>
            </a:lvl2pPr>
            <a:lvl3pPr lvl="2" algn="ctr" rtl="0">
              <a:lnSpc>
                <a:spcPct val="100000"/>
              </a:lnSpc>
              <a:spcBef>
                <a:spcPts val="2133"/>
              </a:spcBef>
              <a:spcAft>
                <a:spcPts val="0"/>
              </a:spcAft>
              <a:buClr>
                <a:schemeClr val="dk1"/>
              </a:buClr>
              <a:buSzPts val="1600"/>
              <a:buNone/>
              <a:defRPr sz="2133">
                <a:solidFill>
                  <a:schemeClr val="dk1"/>
                </a:solidFill>
              </a:defRPr>
            </a:lvl3pPr>
            <a:lvl4pPr lvl="3" algn="ctr" rtl="0">
              <a:lnSpc>
                <a:spcPct val="100000"/>
              </a:lnSpc>
              <a:spcBef>
                <a:spcPts val="2133"/>
              </a:spcBef>
              <a:spcAft>
                <a:spcPts val="0"/>
              </a:spcAft>
              <a:buClr>
                <a:schemeClr val="dk1"/>
              </a:buClr>
              <a:buSzPts val="1600"/>
              <a:buNone/>
              <a:defRPr sz="2133">
                <a:solidFill>
                  <a:schemeClr val="dk1"/>
                </a:solidFill>
              </a:defRPr>
            </a:lvl4pPr>
            <a:lvl5pPr lvl="4" algn="ctr" rtl="0">
              <a:lnSpc>
                <a:spcPct val="100000"/>
              </a:lnSpc>
              <a:spcBef>
                <a:spcPts val="2133"/>
              </a:spcBef>
              <a:spcAft>
                <a:spcPts val="0"/>
              </a:spcAft>
              <a:buClr>
                <a:schemeClr val="dk1"/>
              </a:buClr>
              <a:buSzPts val="1600"/>
              <a:buNone/>
              <a:defRPr sz="2133">
                <a:solidFill>
                  <a:schemeClr val="dk1"/>
                </a:solidFill>
              </a:defRPr>
            </a:lvl5pPr>
            <a:lvl6pPr lvl="5" algn="ctr" rtl="0">
              <a:lnSpc>
                <a:spcPct val="100000"/>
              </a:lnSpc>
              <a:spcBef>
                <a:spcPts val="2133"/>
              </a:spcBef>
              <a:spcAft>
                <a:spcPts val="0"/>
              </a:spcAft>
              <a:buClr>
                <a:schemeClr val="dk1"/>
              </a:buClr>
              <a:buSzPts val="1600"/>
              <a:buNone/>
              <a:defRPr sz="2133">
                <a:solidFill>
                  <a:schemeClr val="dk1"/>
                </a:solidFill>
              </a:defRPr>
            </a:lvl6pPr>
            <a:lvl7pPr lvl="6" algn="ctr" rtl="0">
              <a:lnSpc>
                <a:spcPct val="100000"/>
              </a:lnSpc>
              <a:spcBef>
                <a:spcPts val="2133"/>
              </a:spcBef>
              <a:spcAft>
                <a:spcPts val="0"/>
              </a:spcAft>
              <a:buClr>
                <a:schemeClr val="dk1"/>
              </a:buClr>
              <a:buSzPts val="1600"/>
              <a:buNone/>
              <a:defRPr sz="2133">
                <a:solidFill>
                  <a:schemeClr val="dk1"/>
                </a:solidFill>
              </a:defRPr>
            </a:lvl7pPr>
            <a:lvl8pPr lvl="7" algn="ctr" rtl="0">
              <a:lnSpc>
                <a:spcPct val="100000"/>
              </a:lnSpc>
              <a:spcBef>
                <a:spcPts val="2133"/>
              </a:spcBef>
              <a:spcAft>
                <a:spcPts val="0"/>
              </a:spcAft>
              <a:buClr>
                <a:schemeClr val="dk1"/>
              </a:buClr>
              <a:buSzPts val="1600"/>
              <a:buNone/>
              <a:defRPr sz="2133">
                <a:solidFill>
                  <a:schemeClr val="dk1"/>
                </a:solidFill>
              </a:defRPr>
            </a:lvl8pPr>
            <a:lvl9pPr lvl="8" algn="ctr" rtl="0">
              <a:lnSpc>
                <a:spcPct val="100000"/>
              </a:lnSpc>
              <a:spcBef>
                <a:spcPts val="2133"/>
              </a:spcBef>
              <a:spcAft>
                <a:spcPts val="2133"/>
              </a:spcAft>
              <a:buClr>
                <a:schemeClr val="dk1"/>
              </a:buClr>
              <a:buSzPts val="1600"/>
              <a:buNone/>
              <a:defRPr sz="2133">
                <a:solidFill>
                  <a:schemeClr val="dk1"/>
                </a:solidFill>
              </a:defRPr>
            </a:lvl9pPr>
          </a:lstStyle>
          <a:p>
            <a:r>
              <a:rPr lang="en-US"/>
              <a:t>Click to edit Master subtitle style</a:t>
            </a:r>
            <a:endParaRPr/>
          </a:p>
        </p:txBody>
      </p:sp>
      <p:grpSp>
        <p:nvGrpSpPr>
          <p:cNvPr id="83" name="Google Shape;83;p9"/>
          <p:cNvGrpSpPr/>
          <p:nvPr/>
        </p:nvGrpSpPr>
        <p:grpSpPr>
          <a:xfrm>
            <a:off x="11391939" y="2019668"/>
            <a:ext cx="881373" cy="1189136"/>
            <a:chOff x="1545481" y="1155267"/>
            <a:chExt cx="190427" cy="256929"/>
          </a:xfrm>
        </p:grpSpPr>
        <p:sp>
          <p:nvSpPr>
            <p:cNvPr id="84" name="Google Shape;84;p9"/>
            <p:cNvSpPr/>
            <p:nvPr/>
          </p:nvSpPr>
          <p:spPr>
            <a:xfrm>
              <a:off x="1545481" y="1155267"/>
              <a:ext cx="190427" cy="256929"/>
            </a:xfrm>
            <a:custGeom>
              <a:avLst/>
              <a:gdLst/>
              <a:ahLst/>
              <a:cxnLst/>
              <a:rect l="l" t="t" r="r" b="b"/>
              <a:pathLst>
                <a:path w="5853" h="7897" extrusionOk="0">
                  <a:moveTo>
                    <a:pt x="5389" y="590"/>
                  </a:moveTo>
                  <a:lnTo>
                    <a:pt x="5389" y="7316"/>
                  </a:lnTo>
                  <a:lnTo>
                    <a:pt x="455" y="7316"/>
                  </a:lnTo>
                  <a:lnTo>
                    <a:pt x="455" y="590"/>
                  </a:lnTo>
                  <a:close/>
                  <a:moveTo>
                    <a:pt x="0" y="1"/>
                  </a:moveTo>
                  <a:lnTo>
                    <a:pt x="0" y="7896"/>
                  </a:lnTo>
                  <a:lnTo>
                    <a:pt x="5852" y="7896"/>
                  </a:lnTo>
                  <a:lnTo>
                    <a:pt x="5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9"/>
            <p:cNvSpPr/>
            <p:nvPr/>
          </p:nvSpPr>
          <p:spPr>
            <a:xfrm>
              <a:off x="1592202" y="1218841"/>
              <a:ext cx="96987" cy="130075"/>
            </a:xfrm>
            <a:custGeom>
              <a:avLst/>
              <a:gdLst/>
              <a:ahLst/>
              <a:cxnLst/>
              <a:rect l="l" t="t" r="r" b="b"/>
              <a:pathLst>
                <a:path w="2981" h="3998" extrusionOk="0">
                  <a:moveTo>
                    <a:pt x="1" y="1"/>
                  </a:moveTo>
                  <a:lnTo>
                    <a:pt x="1" y="3997"/>
                  </a:lnTo>
                  <a:lnTo>
                    <a:pt x="2980" y="3997"/>
                  </a:lnTo>
                  <a:lnTo>
                    <a:pt x="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6374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6"/>
        <p:cNvGrpSpPr/>
        <p:nvPr/>
      </p:nvGrpSpPr>
      <p:grpSpPr>
        <a:xfrm>
          <a:off x="0" y="0"/>
          <a:ext cx="0" cy="0"/>
          <a:chOff x="0" y="0"/>
          <a:chExt cx="0" cy="0"/>
        </a:xfrm>
      </p:grpSpPr>
      <p:sp>
        <p:nvSpPr>
          <p:cNvPr id="87" name="Google Shape;87;p10"/>
          <p:cNvSpPr>
            <a:spLocks noGrp="1"/>
          </p:cNvSpPr>
          <p:nvPr>
            <p:ph type="pic" idx="2"/>
          </p:nvPr>
        </p:nvSpPr>
        <p:spPr>
          <a:xfrm>
            <a:off x="200" y="0"/>
            <a:ext cx="12192000" cy="6858000"/>
          </a:xfrm>
          <a:prstGeom prst="rect">
            <a:avLst/>
          </a:prstGeom>
          <a:noFill/>
          <a:ln>
            <a:noFill/>
          </a:ln>
        </p:spPr>
      </p:sp>
      <p:sp>
        <p:nvSpPr>
          <p:cNvPr id="88" name="Google Shape;88;p10"/>
          <p:cNvSpPr txBox="1">
            <a:spLocks noGrp="1"/>
          </p:cNvSpPr>
          <p:nvPr>
            <p:ph type="title"/>
          </p:nvPr>
        </p:nvSpPr>
        <p:spPr>
          <a:xfrm>
            <a:off x="960000" y="51494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algn="ctr" rtl="0">
              <a:spcBef>
                <a:spcPts val="0"/>
              </a:spcBef>
              <a:spcAft>
                <a:spcPts val="0"/>
              </a:spcAft>
              <a:buSzPts val="2700"/>
              <a:buNone/>
              <a:defRPr/>
            </a:lvl2pPr>
            <a:lvl3pPr lvl="2" algn="ctr" rtl="0">
              <a:spcBef>
                <a:spcPts val="0"/>
              </a:spcBef>
              <a:spcAft>
                <a:spcPts val="0"/>
              </a:spcAft>
              <a:buSzPts val="2700"/>
              <a:buNone/>
              <a:defRPr/>
            </a:lvl3pPr>
            <a:lvl4pPr lvl="3" algn="ctr" rtl="0">
              <a:spcBef>
                <a:spcPts val="0"/>
              </a:spcBef>
              <a:spcAft>
                <a:spcPts val="0"/>
              </a:spcAft>
              <a:buSzPts val="2700"/>
              <a:buNone/>
              <a:defRPr/>
            </a:lvl4pPr>
            <a:lvl5pPr lvl="4" algn="ctr" rtl="0">
              <a:spcBef>
                <a:spcPts val="0"/>
              </a:spcBef>
              <a:spcAft>
                <a:spcPts val="0"/>
              </a:spcAft>
              <a:buSzPts val="2700"/>
              <a:buNone/>
              <a:defRPr/>
            </a:lvl5pPr>
            <a:lvl6pPr lvl="5" algn="ctr" rtl="0">
              <a:spcBef>
                <a:spcPts val="0"/>
              </a:spcBef>
              <a:spcAft>
                <a:spcPts val="0"/>
              </a:spcAft>
              <a:buSzPts val="2700"/>
              <a:buNone/>
              <a:defRPr/>
            </a:lvl6pPr>
            <a:lvl7pPr lvl="6" algn="ctr" rtl="0">
              <a:spcBef>
                <a:spcPts val="0"/>
              </a:spcBef>
              <a:spcAft>
                <a:spcPts val="0"/>
              </a:spcAft>
              <a:buSzPts val="2700"/>
              <a:buNone/>
              <a:defRPr/>
            </a:lvl7pPr>
            <a:lvl8pPr lvl="7" algn="ctr" rtl="0">
              <a:spcBef>
                <a:spcPts val="0"/>
              </a:spcBef>
              <a:spcAft>
                <a:spcPts val="0"/>
              </a:spcAft>
              <a:buSzPts val="2700"/>
              <a:buNone/>
              <a:defRPr/>
            </a:lvl8pPr>
            <a:lvl9pPr lvl="8" algn="ctr" rtl="0">
              <a:spcBef>
                <a:spcPts val="0"/>
              </a:spcBef>
              <a:spcAft>
                <a:spcPts val="0"/>
              </a:spcAft>
              <a:buSzPts val="2700"/>
              <a:buNone/>
              <a:defRPr/>
            </a:lvl9pPr>
          </a:lstStyle>
          <a:p>
            <a:r>
              <a:rPr lang="en-US"/>
              <a:t>Click to edit Master title style</a:t>
            </a:r>
            <a:endParaRPr/>
          </a:p>
        </p:txBody>
      </p:sp>
    </p:spTree>
    <p:extLst>
      <p:ext uri="{BB962C8B-B14F-4D97-AF65-F5344CB8AC3E}">
        <p14:creationId xmlns:p14="http://schemas.microsoft.com/office/powerpoint/2010/main" val="2937663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9"/>
        <p:cNvGrpSpPr/>
        <p:nvPr/>
      </p:nvGrpSpPr>
      <p:grpSpPr>
        <a:xfrm>
          <a:off x="0" y="0"/>
          <a:ext cx="0" cy="0"/>
          <a:chOff x="0" y="0"/>
          <a:chExt cx="0" cy="0"/>
        </a:xfrm>
      </p:grpSpPr>
      <p:sp>
        <p:nvSpPr>
          <p:cNvPr id="90" name="Google Shape;90;p11"/>
          <p:cNvSpPr/>
          <p:nvPr/>
        </p:nvSpPr>
        <p:spPr>
          <a:xfrm>
            <a:off x="343800" y="282000"/>
            <a:ext cx="11504400" cy="6294000"/>
          </a:xfrm>
          <a:prstGeom prst="round1Rect">
            <a:avLst>
              <a:gd name="adj" fmla="val 0"/>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 name="Google Shape;91;p11"/>
          <p:cNvSpPr txBox="1">
            <a:spLocks noGrp="1"/>
          </p:cNvSpPr>
          <p:nvPr>
            <p:ph type="title" hasCustomPrompt="1"/>
          </p:nvPr>
        </p:nvSpPr>
        <p:spPr>
          <a:xfrm>
            <a:off x="950800" y="2253467"/>
            <a:ext cx="5785600" cy="174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4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92" name="Google Shape;92;p11"/>
          <p:cNvSpPr txBox="1">
            <a:spLocks noGrp="1"/>
          </p:cNvSpPr>
          <p:nvPr>
            <p:ph type="subTitle" idx="1"/>
          </p:nvPr>
        </p:nvSpPr>
        <p:spPr>
          <a:xfrm>
            <a:off x="950800" y="4001315"/>
            <a:ext cx="5785600" cy="603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867">
                <a:solidFill>
                  <a:schemeClr val="dk1"/>
                </a:solidFill>
              </a:defRPr>
            </a:lvl1pPr>
            <a:lvl2pPr lvl="1" algn="ctr" rtl="0">
              <a:lnSpc>
                <a:spcPct val="100000"/>
              </a:lnSpc>
              <a:spcBef>
                <a:spcPts val="0"/>
              </a:spcBef>
              <a:spcAft>
                <a:spcPts val="0"/>
              </a:spcAft>
              <a:buClr>
                <a:schemeClr val="dk1"/>
              </a:buClr>
              <a:buSzPts val="1600"/>
              <a:buNone/>
              <a:defRPr sz="2133">
                <a:solidFill>
                  <a:schemeClr val="dk1"/>
                </a:solidFill>
              </a:defRPr>
            </a:lvl2pPr>
            <a:lvl3pPr lvl="2" algn="ctr" rtl="0">
              <a:lnSpc>
                <a:spcPct val="100000"/>
              </a:lnSpc>
              <a:spcBef>
                <a:spcPts val="2133"/>
              </a:spcBef>
              <a:spcAft>
                <a:spcPts val="0"/>
              </a:spcAft>
              <a:buClr>
                <a:schemeClr val="dk1"/>
              </a:buClr>
              <a:buSzPts val="1600"/>
              <a:buNone/>
              <a:defRPr sz="2133">
                <a:solidFill>
                  <a:schemeClr val="dk1"/>
                </a:solidFill>
              </a:defRPr>
            </a:lvl3pPr>
            <a:lvl4pPr lvl="3" algn="ctr" rtl="0">
              <a:lnSpc>
                <a:spcPct val="100000"/>
              </a:lnSpc>
              <a:spcBef>
                <a:spcPts val="2133"/>
              </a:spcBef>
              <a:spcAft>
                <a:spcPts val="0"/>
              </a:spcAft>
              <a:buClr>
                <a:schemeClr val="dk1"/>
              </a:buClr>
              <a:buSzPts val="1600"/>
              <a:buNone/>
              <a:defRPr sz="2133">
                <a:solidFill>
                  <a:schemeClr val="dk1"/>
                </a:solidFill>
              </a:defRPr>
            </a:lvl4pPr>
            <a:lvl5pPr lvl="4" algn="ctr" rtl="0">
              <a:lnSpc>
                <a:spcPct val="100000"/>
              </a:lnSpc>
              <a:spcBef>
                <a:spcPts val="2133"/>
              </a:spcBef>
              <a:spcAft>
                <a:spcPts val="0"/>
              </a:spcAft>
              <a:buClr>
                <a:schemeClr val="dk1"/>
              </a:buClr>
              <a:buSzPts val="1600"/>
              <a:buNone/>
              <a:defRPr sz="2133">
                <a:solidFill>
                  <a:schemeClr val="dk1"/>
                </a:solidFill>
              </a:defRPr>
            </a:lvl5pPr>
            <a:lvl6pPr lvl="5" algn="ctr" rtl="0">
              <a:lnSpc>
                <a:spcPct val="100000"/>
              </a:lnSpc>
              <a:spcBef>
                <a:spcPts val="2133"/>
              </a:spcBef>
              <a:spcAft>
                <a:spcPts val="0"/>
              </a:spcAft>
              <a:buClr>
                <a:schemeClr val="dk1"/>
              </a:buClr>
              <a:buSzPts val="1600"/>
              <a:buNone/>
              <a:defRPr sz="2133">
                <a:solidFill>
                  <a:schemeClr val="dk1"/>
                </a:solidFill>
              </a:defRPr>
            </a:lvl6pPr>
            <a:lvl7pPr lvl="6" algn="ctr" rtl="0">
              <a:lnSpc>
                <a:spcPct val="100000"/>
              </a:lnSpc>
              <a:spcBef>
                <a:spcPts val="2133"/>
              </a:spcBef>
              <a:spcAft>
                <a:spcPts val="0"/>
              </a:spcAft>
              <a:buClr>
                <a:schemeClr val="dk1"/>
              </a:buClr>
              <a:buSzPts val="1600"/>
              <a:buNone/>
              <a:defRPr sz="2133">
                <a:solidFill>
                  <a:schemeClr val="dk1"/>
                </a:solidFill>
              </a:defRPr>
            </a:lvl7pPr>
            <a:lvl8pPr lvl="7" algn="ctr" rtl="0">
              <a:lnSpc>
                <a:spcPct val="100000"/>
              </a:lnSpc>
              <a:spcBef>
                <a:spcPts val="2133"/>
              </a:spcBef>
              <a:spcAft>
                <a:spcPts val="0"/>
              </a:spcAft>
              <a:buClr>
                <a:schemeClr val="dk1"/>
              </a:buClr>
              <a:buSzPts val="1600"/>
              <a:buNone/>
              <a:defRPr sz="2133">
                <a:solidFill>
                  <a:schemeClr val="dk1"/>
                </a:solidFill>
              </a:defRPr>
            </a:lvl8pPr>
            <a:lvl9pPr lvl="8" algn="ctr" rtl="0">
              <a:lnSpc>
                <a:spcPct val="100000"/>
              </a:lnSpc>
              <a:spcBef>
                <a:spcPts val="2133"/>
              </a:spcBef>
              <a:spcAft>
                <a:spcPts val="2133"/>
              </a:spcAft>
              <a:buClr>
                <a:schemeClr val="dk1"/>
              </a:buClr>
              <a:buSzPts val="1600"/>
              <a:buNone/>
              <a:defRPr sz="2133">
                <a:solidFill>
                  <a:schemeClr val="dk1"/>
                </a:solidFill>
              </a:defRPr>
            </a:lvl9pPr>
          </a:lstStyle>
          <a:p>
            <a:r>
              <a:rPr lang="en-US"/>
              <a:t>Click to edit Master subtitle style</a:t>
            </a:r>
            <a:endParaRPr/>
          </a:p>
        </p:txBody>
      </p:sp>
      <p:sp>
        <p:nvSpPr>
          <p:cNvPr id="93" name="Google Shape;93;p11"/>
          <p:cNvSpPr/>
          <p:nvPr/>
        </p:nvSpPr>
        <p:spPr>
          <a:xfrm>
            <a:off x="163299" y="5683269"/>
            <a:ext cx="486816" cy="1189139"/>
          </a:xfrm>
          <a:custGeom>
            <a:avLst/>
            <a:gdLst/>
            <a:ahLst/>
            <a:cxnLst/>
            <a:rect l="l" t="t" r="r" b="b"/>
            <a:pathLst>
              <a:path w="2418" h="5907" extrusionOk="0">
                <a:moveTo>
                  <a:pt x="1419" y="0"/>
                </a:moveTo>
                <a:lnTo>
                  <a:pt x="1249" y="1874"/>
                </a:lnTo>
                <a:lnTo>
                  <a:pt x="1017" y="1223"/>
                </a:lnTo>
                <a:lnTo>
                  <a:pt x="1062" y="2061"/>
                </a:lnTo>
                <a:lnTo>
                  <a:pt x="411" y="143"/>
                </a:lnTo>
                <a:lnTo>
                  <a:pt x="723" y="2543"/>
                </a:lnTo>
                <a:lnTo>
                  <a:pt x="268" y="2204"/>
                </a:lnTo>
                <a:lnTo>
                  <a:pt x="536" y="2641"/>
                </a:lnTo>
                <a:lnTo>
                  <a:pt x="197" y="2400"/>
                </a:lnTo>
                <a:lnTo>
                  <a:pt x="197" y="2400"/>
                </a:lnTo>
                <a:lnTo>
                  <a:pt x="473" y="3203"/>
                </a:lnTo>
                <a:lnTo>
                  <a:pt x="45" y="3203"/>
                </a:lnTo>
                <a:cubicBezTo>
                  <a:pt x="18" y="3203"/>
                  <a:pt x="0" y="3230"/>
                  <a:pt x="0" y="3265"/>
                </a:cubicBezTo>
                <a:lnTo>
                  <a:pt x="402" y="5861"/>
                </a:lnTo>
                <a:cubicBezTo>
                  <a:pt x="411" y="5888"/>
                  <a:pt x="429" y="5906"/>
                  <a:pt x="455" y="5906"/>
                </a:cubicBezTo>
                <a:lnTo>
                  <a:pt x="1963" y="5906"/>
                </a:lnTo>
                <a:cubicBezTo>
                  <a:pt x="1990" y="5906"/>
                  <a:pt x="2008" y="5888"/>
                  <a:pt x="2016" y="5861"/>
                </a:cubicBezTo>
                <a:lnTo>
                  <a:pt x="2418" y="3265"/>
                </a:lnTo>
                <a:cubicBezTo>
                  <a:pt x="2418" y="3257"/>
                  <a:pt x="2418" y="3257"/>
                  <a:pt x="2418" y="3257"/>
                </a:cubicBezTo>
                <a:cubicBezTo>
                  <a:pt x="2418" y="3221"/>
                  <a:pt x="2391" y="3203"/>
                  <a:pt x="2364" y="3203"/>
                </a:cubicBezTo>
                <a:lnTo>
                  <a:pt x="2079" y="3203"/>
                </a:lnTo>
                <a:lnTo>
                  <a:pt x="2355" y="2445"/>
                </a:lnTo>
                <a:lnTo>
                  <a:pt x="2355" y="2445"/>
                </a:lnTo>
                <a:lnTo>
                  <a:pt x="2168" y="2659"/>
                </a:lnTo>
                <a:lnTo>
                  <a:pt x="2168" y="2329"/>
                </a:lnTo>
                <a:lnTo>
                  <a:pt x="1758" y="2953"/>
                </a:lnTo>
                <a:lnTo>
                  <a:pt x="2115" y="714"/>
                </a:lnTo>
                <a:lnTo>
                  <a:pt x="1642" y="1945"/>
                </a:lnTo>
                <a:lnTo>
                  <a:pt x="1588" y="866"/>
                </a:lnTo>
                <a:lnTo>
                  <a:pt x="1517" y="1223"/>
                </a:lnTo>
                <a:lnTo>
                  <a:pt x="141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7045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800" y="719200"/>
            <a:ext cx="102904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700"/>
              <a:buFont typeface="Chonburi"/>
              <a:buNone/>
              <a:defRPr sz="2700" b="1">
                <a:solidFill>
                  <a:schemeClr val="dk1"/>
                </a:solidFill>
                <a:latin typeface="Chonburi"/>
                <a:ea typeface="Chonburi"/>
                <a:cs typeface="Chonburi"/>
                <a:sym typeface="Chonburi"/>
              </a:defRPr>
            </a:lvl1pPr>
            <a:lvl2pPr lvl="1" rtl="0">
              <a:spcBef>
                <a:spcPts val="0"/>
              </a:spcBef>
              <a:spcAft>
                <a:spcPts val="0"/>
              </a:spcAft>
              <a:buClr>
                <a:schemeClr val="dk1"/>
              </a:buClr>
              <a:buSzPts val="2700"/>
              <a:buFont typeface="Chonburi"/>
              <a:buNone/>
              <a:defRPr sz="2700" b="1">
                <a:solidFill>
                  <a:schemeClr val="dk1"/>
                </a:solidFill>
                <a:latin typeface="Chonburi"/>
                <a:ea typeface="Chonburi"/>
                <a:cs typeface="Chonburi"/>
                <a:sym typeface="Chonburi"/>
              </a:defRPr>
            </a:lvl2pPr>
            <a:lvl3pPr lvl="2" rtl="0">
              <a:spcBef>
                <a:spcPts val="0"/>
              </a:spcBef>
              <a:spcAft>
                <a:spcPts val="0"/>
              </a:spcAft>
              <a:buClr>
                <a:schemeClr val="dk1"/>
              </a:buClr>
              <a:buSzPts val="2700"/>
              <a:buFont typeface="Chonburi"/>
              <a:buNone/>
              <a:defRPr sz="2700" b="1">
                <a:solidFill>
                  <a:schemeClr val="dk1"/>
                </a:solidFill>
                <a:latin typeface="Chonburi"/>
                <a:ea typeface="Chonburi"/>
                <a:cs typeface="Chonburi"/>
                <a:sym typeface="Chonburi"/>
              </a:defRPr>
            </a:lvl3pPr>
            <a:lvl4pPr lvl="3" rtl="0">
              <a:spcBef>
                <a:spcPts val="0"/>
              </a:spcBef>
              <a:spcAft>
                <a:spcPts val="0"/>
              </a:spcAft>
              <a:buClr>
                <a:schemeClr val="dk1"/>
              </a:buClr>
              <a:buSzPts val="2700"/>
              <a:buFont typeface="Chonburi"/>
              <a:buNone/>
              <a:defRPr sz="2700" b="1">
                <a:solidFill>
                  <a:schemeClr val="dk1"/>
                </a:solidFill>
                <a:latin typeface="Chonburi"/>
                <a:ea typeface="Chonburi"/>
                <a:cs typeface="Chonburi"/>
                <a:sym typeface="Chonburi"/>
              </a:defRPr>
            </a:lvl4pPr>
            <a:lvl5pPr lvl="4" rtl="0">
              <a:spcBef>
                <a:spcPts val="0"/>
              </a:spcBef>
              <a:spcAft>
                <a:spcPts val="0"/>
              </a:spcAft>
              <a:buClr>
                <a:schemeClr val="dk1"/>
              </a:buClr>
              <a:buSzPts val="2700"/>
              <a:buFont typeface="Chonburi"/>
              <a:buNone/>
              <a:defRPr sz="2700" b="1">
                <a:solidFill>
                  <a:schemeClr val="dk1"/>
                </a:solidFill>
                <a:latin typeface="Chonburi"/>
                <a:ea typeface="Chonburi"/>
                <a:cs typeface="Chonburi"/>
                <a:sym typeface="Chonburi"/>
              </a:defRPr>
            </a:lvl5pPr>
            <a:lvl6pPr lvl="5" rtl="0">
              <a:spcBef>
                <a:spcPts val="0"/>
              </a:spcBef>
              <a:spcAft>
                <a:spcPts val="0"/>
              </a:spcAft>
              <a:buClr>
                <a:schemeClr val="dk1"/>
              </a:buClr>
              <a:buSzPts val="2700"/>
              <a:buFont typeface="Chonburi"/>
              <a:buNone/>
              <a:defRPr sz="2700" b="1">
                <a:solidFill>
                  <a:schemeClr val="dk1"/>
                </a:solidFill>
                <a:latin typeface="Chonburi"/>
                <a:ea typeface="Chonburi"/>
                <a:cs typeface="Chonburi"/>
                <a:sym typeface="Chonburi"/>
              </a:defRPr>
            </a:lvl6pPr>
            <a:lvl7pPr lvl="6" rtl="0">
              <a:spcBef>
                <a:spcPts val="0"/>
              </a:spcBef>
              <a:spcAft>
                <a:spcPts val="0"/>
              </a:spcAft>
              <a:buClr>
                <a:schemeClr val="dk1"/>
              </a:buClr>
              <a:buSzPts val="2700"/>
              <a:buFont typeface="Chonburi"/>
              <a:buNone/>
              <a:defRPr sz="2700" b="1">
                <a:solidFill>
                  <a:schemeClr val="dk1"/>
                </a:solidFill>
                <a:latin typeface="Chonburi"/>
                <a:ea typeface="Chonburi"/>
                <a:cs typeface="Chonburi"/>
                <a:sym typeface="Chonburi"/>
              </a:defRPr>
            </a:lvl7pPr>
            <a:lvl8pPr lvl="7" rtl="0">
              <a:spcBef>
                <a:spcPts val="0"/>
              </a:spcBef>
              <a:spcAft>
                <a:spcPts val="0"/>
              </a:spcAft>
              <a:buClr>
                <a:schemeClr val="dk1"/>
              </a:buClr>
              <a:buSzPts val="2700"/>
              <a:buFont typeface="Chonburi"/>
              <a:buNone/>
              <a:defRPr sz="2700" b="1">
                <a:solidFill>
                  <a:schemeClr val="dk1"/>
                </a:solidFill>
                <a:latin typeface="Chonburi"/>
                <a:ea typeface="Chonburi"/>
                <a:cs typeface="Chonburi"/>
                <a:sym typeface="Chonburi"/>
              </a:defRPr>
            </a:lvl8pPr>
            <a:lvl9pPr lvl="8" rtl="0">
              <a:spcBef>
                <a:spcPts val="0"/>
              </a:spcBef>
              <a:spcAft>
                <a:spcPts val="0"/>
              </a:spcAft>
              <a:buClr>
                <a:schemeClr val="dk1"/>
              </a:buClr>
              <a:buSzPts val="2700"/>
              <a:buFont typeface="Chonburi"/>
              <a:buNone/>
              <a:defRPr sz="2700" b="1">
                <a:solidFill>
                  <a:schemeClr val="dk1"/>
                </a:solidFill>
                <a:latin typeface="Chonburi"/>
                <a:ea typeface="Chonburi"/>
                <a:cs typeface="Chonburi"/>
                <a:sym typeface="Chonburi"/>
              </a:defRPr>
            </a:lvl9pPr>
          </a:lstStyle>
          <a:p>
            <a:endParaRPr/>
          </a:p>
        </p:txBody>
      </p:sp>
      <p:sp>
        <p:nvSpPr>
          <p:cNvPr id="7" name="Google Shape;7;p1"/>
          <p:cNvSpPr txBox="1">
            <a:spLocks noGrp="1"/>
          </p:cNvSpPr>
          <p:nvPr>
            <p:ph type="body" idx="1"/>
          </p:nvPr>
        </p:nvSpPr>
        <p:spPr>
          <a:xfrm>
            <a:off x="950800" y="1536633"/>
            <a:ext cx="10290400" cy="45552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15000"/>
              </a:lnSpc>
              <a:spcBef>
                <a:spcPts val="1600"/>
              </a:spcBef>
              <a:spcAft>
                <a:spcPts val="160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3302948211"/>
      </p:ext>
    </p:extLst>
  </p:cSld>
  <p:clrMap bg1="lt1" tx1="dk1" bg2="dk2" tx2="lt2" accent1="accent1" accent2="accent2" accent3="accent3" accent4="accent4" accent5="accent5" accent6="accent6" hlink="hlink" folHlink="folHlink"/>
  <p:sldLayoutIdLst>
    <p:sldLayoutId id="2147483709"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45" name="Google Shape;245;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511120504"/>
      </p:ext>
    </p:extLst>
  </p:cSld>
  <p:clrMap bg1="lt1" tx1="dk1" bg2="dk2" tx2="lt2" accent1="accent1" accent2="accent2" accent3="accent3" accent4="accent4" accent5="accent5" accent6="accent6" hlink="hlink" folHlink="folHlink"/>
  <p:sldLayoutIdLst>
    <p:sldLayoutId id="2147483737" r:id="rId1"/>
    <p:sldLayoutId id="2147483738"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9657D-1D66-0F1A-7FA3-3AD9D29D301A}"/>
              </a:ext>
            </a:extLst>
          </p:cNvPr>
          <p:cNvSpPr>
            <a:spLocks noGrp="1"/>
          </p:cNvSpPr>
          <p:nvPr>
            <p:ph type="ctrTitle"/>
          </p:nvPr>
        </p:nvSpPr>
        <p:spPr>
          <a:xfrm>
            <a:off x="2975400" y="196600"/>
            <a:ext cx="6241200" cy="3232400"/>
          </a:xfrm>
        </p:spPr>
        <p:txBody>
          <a:bodyPr/>
          <a:lstStyle/>
          <a:p>
            <a:pPr algn="ctr"/>
            <a:r>
              <a:rPr lang="en-US" sz="4800" dirty="0">
                <a:effectLst/>
                <a:latin typeface="Times New Roman" panose="02020603050405020304" pitchFamily="18" charset="0"/>
                <a:cs typeface="Times New Roman" panose="02020603050405020304" pitchFamily="18" charset="0"/>
              </a:rPr>
              <a:t>Object Detection</a:t>
            </a:r>
          </a:p>
        </p:txBody>
      </p:sp>
      <p:sp>
        <p:nvSpPr>
          <p:cNvPr id="4" name="TextBox 3">
            <a:extLst>
              <a:ext uri="{FF2B5EF4-FFF2-40B4-BE49-F238E27FC236}">
                <a16:creationId xmlns:a16="http://schemas.microsoft.com/office/drawing/2014/main" id="{4BFD10A6-6BA5-96AB-A7B8-B769979C669C}"/>
              </a:ext>
            </a:extLst>
          </p:cNvPr>
          <p:cNvSpPr txBox="1"/>
          <p:nvPr/>
        </p:nvSpPr>
        <p:spPr>
          <a:xfrm>
            <a:off x="2876939" y="3429000"/>
            <a:ext cx="8453534" cy="646331"/>
          </a:xfrm>
          <a:prstGeom prst="rect">
            <a:avLst/>
          </a:prstGeom>
          <a:noFill/>
        </p:spPr>
        <p:txBody>
          <a:bodyPr wrap="square" rtlCol="0">
            <a:spAutoFit/>
          </a:bodyPr>
          <a:lstStyle/>
          <a:p>
            <a:pPr algn="ctr"/>
            <a:r>
              <a:rPr lang="en-US" sz="1800" i="1" dirty="0">
                <a:latin typeface="Times New Roman" panose="02020603050405020304" pitchFamily="18" charset="0"/>
                <a:cs typeface="Times New Roman" panose="02020603050405020304" pitchFamily="18" charset="0"/>
              </a:rPr>
              <a:t>                          “Changing the world,</a:t>
            </a:r>
          </a:p>
          <a:p>
            <a:pPr algn="ctr"/>
            <a:r>
              <a:rPr lang="en-US" sz="1800" i="1" dirty="0">
                <a:latin typeface="Times New Roman" panose="02020603050405020304" pitchFamily="18" charset="0"/>
                <a:cs typeface="Times New Roman" panose="02020603050405020304" pitchFamily="18" charset="0"/>
              </a:rPr>
              <a:t>                                                             one object at a time…!”</a:t>
            </a:r>
          </a:p>
        </p:txBody>
      </p:sp>
    </p:spTree>
    <p:extLst>
      <p:ext uri="{BB962C8B-B14F-4D97-AF65-F5344CB8AC3E}">
        <p14:creationId xmlns:p14="http://schemas.microsoft.com/office/powerpoint/2010/main" val="329657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01116-0D4A-6877-6481-6C2BCEFBEB7D}"/>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Methodology cont.</a:t>
            </a:r>
          </a:p>
        </p:txBody>
      </p:sp>
      <p:sp>
        <p:nvSpPr>
          <p:cNvPr id="25" name="Content Placeholder 24">
            <a:extLst>
              <a:ext uri="{FF2B5EF4-FFF2-40B4-BE49-F238E27FC236}">
                <a16:creationId xmlns:a16="http://schemas.microsoft.com/office/drawing/2014/main" id="{DDC5988C-212B-F76C-829C-B77F9F968510}"/>
              </a:ext>
            </a:extLst>
          </p:cNvPr>
          <p:cNvSpPr>
            <a:spLocks noGrp="1"/>
          </p:cNvSpPr>
          <p:nvPr>
            <p:ph idx="1"/>
          </p:nvPr>
        </p:nvSpPr>
        <p:spPr>
          <a:xfrm>
            <a:off x="913795" y="1580050"/>
            <a:ext cx="10353762" cy="5277950"/>
          </a:xfrm>
        </p:spPr>
        <p:txBody>
          <a:bodyPr>
            <a:normAutofit/>
          </a:bodyPr>
          <a:lstStyle/>
          <a:p>
            <a:pPr marL="0" indent="0">
              <a:buNone/>
            </a:pPr>
            <a:r>
              <a:rPr lang="en-US" sz="1800" dirty="0">
                <a:effectLst/>
                <a:latin typeface="Times New Roman" panose="02020603050405020304" pitchFamily="18" charset="0"/>
                <a:cs typeface="Times New Roman" panose="02020603050405020304" pitchFamily="18" charset="0"/>
              </a:rPr>
              <a:t>Flow chart for the working of YOLOv3 using a pretrained dataset for still images for object detection:</a:t>
            </a:r>
          </a:p>
        </p:txBody>
      </p:sp>
      <p:pic>
        <p:nvPicPr>
          <p:cNvPr id="6" name="Picture 5">
            <a:extLst>
              <a:ext uri="{FF2B5EF4-FFF2-40B4-BE49-F238E27FC236}">
                <a16:creationId xmlns:a16="http://schemas.microsoft.com/office/drawing/2014/main" id="{A176F6D6-F613-788B-672B-EA4E2EFA8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758" y="1981232"/>
            <a:ext cx="6039836" cy="457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9826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A372-BB3F-9F9E-E4B3-FB9996472B1F}"/>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Methodology cont.</a:t>
            </a:r>
          </a:p>
        </p:txBody>
      </p:sp>
      <p:sp>
        <p:nvSpPr>
          <p:cNvPr id="3" name="Content Placeholder 2">
            <a:extLst>
              <a:ext uri="{FF2B5EF4-FFF2-40B4-BE49-F238E27FC236}">
                <a16:creationId xmlns:a16="http://schemas.microsoft.com/office/drawing/2014/main" id="{1339D08F-E658-E3E2-5EF3-D4CDC8A82363}"/>
              </a:ext>
            </a:extLst>
          </p:cNvPr>
          <p:cNvSpPr>
            <a:spLocks noGrp="1"/>
          </p:cNvSpPr>
          <p:nvPr>
            <p:ph idx="1"/>
          </p:nvPr>
        </p:nvSpPr>
        <p:spPr>
          <a:xfrm>
            <a:off x="832876" y="1482800"/>
            <a:ext cx="10515600" cy="5277950"/>
          </a:xfrm>
        </p:spPr>
        <p:txBody>
          <a:bodyPr>
            <a:noAutofit/>
          </a:bodyPr>
          <a:lstStyle/>
          <a:p>
            <a:pPr marL="0" indent="0">
              <a:buNone/>
            </a:pPr>
            <a:r>
              <a:rPr lang="en-US" sz="1800" dirty="0">
                <a:effectLst/>
                <a:latin typeface="Times New Roman" panose="02020603050405020304" pitchFamily="18" charset="0"/>
                <a:cs typeface="Times New Roman" panose="02020603050405020304" pitchFamily="18" charset="0"/>
              </a:rPr>
              <a:t>Flow chart for the working of YOLOv3 using a pretrained dataset for live video for object detection:</a:t>
            </a:r>
          </a:p>
        </p:txBody>
      </p:sp>
      <p:pic>
        <p:nvPicPr>
          <p:cNvPr id="5" name="Picture 4">
            <a:extLst>
              <a:ext uri="{FF2B5EF4-FFF2-40B4-BE49-F238E27FC236}">
                <a16:creationId xmlns:a16="http://schemas.microsoft.com/office/drawing/2014/main" id="{3886482A-A0C7-E470-1B3E-203B4A157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771" y="1917540"/>
            <a:ext cx="6701810" cy="457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57926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11B1-BB70-0DBE-D20C-E5F91A297869}"/>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Methodology cont.</a:t>
            </a:r>
          </a:p>
        </p:txBody>
      </p:sp>
      <p:sp>
        <p:nvSpPr>
          <p:cNvPr id="3" name="Content Placeholder 2">
            <a:extLst>
              <a:ext uri="{FF2B5EF4-FFF2-40B4-BE49-F238E27FC236}">
                <a16:creationId xmlns:a16="http://schemas.microsoft.com/office/drawing/2014/main" id="{6CF92CB2-615A-EA6E-E1C6-49C14CA9705E}"/>
              </a:ext>
            </a:extLst>
          </p:cNvPr>
          <p:cNvSpPr>
            <a:spLocks noGrp="1"/>
          </p:cNvSpPr>
          <p:nvPr>
            <p:ph idx="1"/>
          </p:nvPr>
        </p:nvSpPr>
        <p:spPr>
          <a:xfrm>
            <a:off x="913795" y="1580050"/>
            <a:ext cx="10353762" cy="5277950"/>
          </a:xfrm>
        </p:spPr>
        <p:txBody>
          <a:bodyPr>
            <a:normAutofit/>
          </a:bodyPr>
          <a:lstStyle/>
          <a:p>
            <a:pPr marL="0" indent="0">
              <a:buNone/>
            </a:pPr>
            <a:r>
              <a:rPr lang="en-US" sz="1800" dirty="0">
                <a:effectLst/>
                <a:latin typeface="Times New Roman" panose="02020603050405020304" pitchFamily="18" charset="0"/>
                <a:cs typeface="Times New Roman" panose="02020603050405020304" pitchFamily="18" charset="0"/>
              </a:rPr>
              <a:t>Flow chart for the working of YOLOv3 using a custom dataset for still images for object detection:</a:t>
            </a:r>
          </a:p>
        </p:txBody>
      </p:sp>
      <p:pic>
        <p:nvPicPr>
          <p:cNvPr id="5" name="Picture 4">
            <a:extLst>
              <a:ext uri="{FF2B5EF4-FFF2-40B4-BE49-F238E27FC236}">
                <a16:creationId xmlns:a16="http://schemas.microsoft.com/office/drawing/2014/main" id="{115E0AE1-4FCD-7F0E-CFD0-FED2EBF24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4559" y="1981231"/>
            <a:ext cx="5965992" cy="457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6FFF9864-610B-83C6-F603-D4EE5496E09F}"/>
              </a:ext>
            </a:extLst>
          </p:cNvPr>
          <p:cNvSpPr txBox="1"/>
          <p:nvPr/>
        </p:nvSpPr>
        <p:spPr>
          <a:xfrm>
            <a:off x="913795" y="1981231"/>
            <a:ext cx="2127985" cy="3970318"/>
          </a:xfrm>
          <a:prstGeom prst="rect">
            <a:avLst/>
          </a:prstGeom>
          <a:noFill/>
        </p:spPr>
        <p:txBody>
          <a:bodyPr wrap="square" rtlCol="0">
            <a:spAutoFit/>
          </a:bodyPr>
          <a:lstStyle/>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model is trained to the desired level of accuracy and speed we can proceed to use the model for object detection using the same steps mentioned in slide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8</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from still images.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CF4C79C-88F9-0871-0493-526CAAC6A2CF}"/>
              </a:ext>
            </a:extLst>
          </p:cNvPr>
          <p:cNvSpPr txBox="1"/>
          <p:nvPr/>
        </p:nvSpPr>
        <p:spPr>
          <a:xfrm>
            <a:off x="9153330" y="1981231"/>
            <a:ext cx="2114227" cy="3970318"/>
          </a:xfrm>
          <a:prstGeom prst="rect">
            <a:avLst/>
          </a:prstGeom>
          <a:noFill/>
        </p:spPr>
        <p:txBody>
          <a:bodyPr wrap="square" rtlCol="0">
            <a:spAutoFit/>
          </a:bodyPr>
          <a:lstStyle/>
          <a:p>
            <a:pPr marL="0" indent="0" algn="just">
              <a:buNone/>
            </a:pPr>
            <a:endParaRPr lang="en-US" sz="1800" dirty="0">
              <a:effectLst/>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1800" dirty="0">
              <a:effectLst/>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sz="1800" dirty="0">
                <a:effectLst/>
                <a:latin typeface="Times New Roman" panose="02020603050405020304" pitchFamily="18" charset="0"/>
                <a:cs typeface="Times New Roman" panose="02020603050405020304" pitchFamily="18" charset="0"/>
              </a:rPr>
              <a:t>*For further detail refer to page no. </a:t>
            </a:r>
            <a:r>
              <a:rPr lang="en-US" sz="1800" b="1" dirty="0">
                <a:effectLst/>
                <a:latin typeface="Times New Roman" panose="02020603050405020304" pitchFamily="18" charset="0"/>
                <a:cs typeface="Times New Roman" panose="02020603050405020304" pitchFamily="18" charset="0"/>
              </a:rPr>
              <a:t>57</a:t>
            </a:r>
            <a:r>
              <a:rPr lang="en-US" sz="1800" dirty="0">
                <a:effectLst/>
                <a:latin typeface="Times New Roman" panose="02020603050405020304" pitchFamily="18" charset="0"/>
                <a:cs typeface="Times New Roman" panose="02020603050405020304" pitchFamily="18" charset="0"/>
              </a:rPr>
              <a:t> to </a:t>
            </a:r>
            <a:r>
              <a:rPr lang="en-US" sz="1800" b="1" dirty="0">
                <a:effectLst/>
                <a:latin typeface="Times New Roman" panose="02020603050405020304" pitchFamily="18" charset="0"/>
                <a:cs typeface="Times New Roman" panose="02020603050405020304" pitchFamily="18" charset="0"/>
              </a:rPr>
              <a:t>68</a:t>
            </a:r>
            <a:r>
              <a:rPr lang="en-US" sz="1800" dirty="0">
                <a:effectLst/>
                <a:latin typeface="Times New Roman" panose="02020603050405020304" pitchFamily="18" charset="0"/>
                <a:cs typeface="Times New Roman" panose="02020603050405020304" pitchFamily="18" charset="0"/>
              </a:rPr>
              <a:t>, modules </a:t>
            </a:r>
            <a:r>
              <a:rPr lang="en-US" sz="1800" b="1" dirty="0">
                <a:effectLst/>
                <a:latin typeface="Times New Roman" panose="02020603050405020304" pitchFamily="18" charset="0"/>
                <a:cs typeface="Times New Roman" panose="02020603050405020304" pitchFamily="18" charset="0"/>
              </a:rPr>
              <a:t>6.9</a:t>
            </a:r>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6.9.1</a:t>
            </a:r>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6.9.2 </a:t>
            </a:r>
            <a:r>
              <a:rPr lang="en-US" sz="1800" dirty="0">
                <a:effectLst/>
                <a:latin typeface="Times New Roman" panose="02020603050405020304" pitchFamily="18" charset="0"/>
                <a:cs typeface="Times New Roman" panose="02020603050405020304" pitchFamily="18" charset="0"/>
              </a:rPr>
              <a:t>of the project report provided.</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704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B5DED-49A8-37C9-B7E8-80445C42D3D3}"/>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Software Engineering Model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B52558-087D-F526-9C4B-0D7D9EB633C7}"/>
              </a:ext>
            </a:extLst>
          </p:cNvPr>
          <p:cNvSpPr>
            <a:spLocks noGrp="1"/>
          </p:cNvSpPr>
          <p:nvPr>
            <p:ph idx="1"/>
          </p:nvPr>
        </p:nvSpPr>
        <p:spPr>
          <a:xfrm>
            <a:off x="919119" y="1580050"/>
            <a:ext cx="10353762" cy="5277950"/>
          </a:xfrm>
        </p:spPr>
        <p:txBody>
          <a:bodyPr>
            <a:normAutofit/>
          </a:bodyPr>
          <a:lstStyle/>
          <a:p>
            <a:pPr marL="36900" indent="0">
              <a:buNone/>
            </a:pPr>
            <a:r>
              <a:rPr lang="en-US" sz="1600" dirty="0">
                <a:effectLst/>
                <a:latin typeface="Times New Roman" panose="02020603050405020304" pitchFamily="18" charset="0"/>
                <a:cs typeface="Times New Roman" panose="02020603050405020304" pitchFamily="18" charset="0"/>
              </a:rPr>
              <a:t>A SE Model is a description of the software process that represents one view, such as the activities, data or roles of people involved.</a:t>
            </a:r>
          </a:p>
          <a:p>
            <a:pPr marL="36900" indent="0">
              <a:buNone/>
            </a:pPr>
            <a:r>
              <a:rPr lang="en-US" sz="1600" dirty="0">
                <a:effectLst/>
                <a:latin typeface="Times New Roman" panose="02020603050405020304" pitchFamily="18" charset="0"/>
                <a:cs typeface="Times New Roman" panose="02020603050405020304" pitchFamily="18" charset="0"/>
              </a:rPr>
              <a:t>We have used the Incremental Model for our project.</a:t>
            </a:r>
          </a:p>
          <a:p>
            <a:pPr marL="36900" indent="0">
              <a:buNone/>
            </a:pPr>
            <a:r>
              <a:rPr lang="en-US" sz="1600" dirty="0">
                <a:effectLst/>
                <a:latin typeface="Times New Roman" panose="02020603050405020304" pitchFamily="18" charset="0"/>
                <a:cs typeface="Times New Roman" panose="02020603050405020304" pitchFamily="18" charset="0"/>
              </a:rPr>
              <a:t>The incremental or iterative and incremental model involves dividing the process into smaller modules and working and delivering said modules as we progress.</a:t>
            </a:r>
          </a:p>
          <a:p>
            <a:pPr marL="36900" indent="0">
              <a:buNone/>
            </a:pPr>
            <a:r>
              <a:rPr lang="en-US" sz="1600" dirty="0">
                <a:effectLst/>
                <a:latin typeface="Times New Roman" panose="02020603050405020304" pitchFamily="18" charset="0"/>
                <a:cs typeface="Times New Roman" panose="02020603050405020304" pitchFamily="18" charset="0"/>
              </a:rPr>
              <a:t>Once all the modules are developed they are put together to give the end product or in our case the working project.</a:t>
            </a:r>
          </a:p>
          <a:p>
            <a:pPr marL="36900" indent="0">
              <a:buNone/>
            </a:pPr>
            <a:r>
              <a:rPr lang="en-US" sz="1600" dirty="0">
                <a:effectLst/>
                <a:latin typeface="Times New Roman" panose="02020603050405020304" pitchFamily="18" charset="0"/>
                <a:cs typeface="Times New Roman" panose="02020603050405020304" pitchFamily="18" charset="0"/>
              </a:rPr>
              <a:t>The modules that we divided our project into are as follows:</a:t>
            </a:r>
          </a:p>
          <a:p>
            <a:r>
              <a:rPr lang="en-US" sz="1600" dirty="0">
                <a:effectLst/>
                <a:latin typeface="Times New Roman" panose="02020603050405020304" pitchFamily="18" charset="0"/>
                <a:cs typeface="Times New Roman" panose="02020603050405020304" pitchFamily="18" charset="0"/>
              </a:rPr>
              <a:t>Developing of the GUI</a:t>
            </a:r>
          </a:p>
          <a:p>
            <a:r>
              <a:rPr lang="en-US" sz="1600" dirty="0">
                <a:effectLst/>
                <a:latin typeface="Times New Roman" panose="02020603050405020304" pitchFamily="18" charset="0"/>
                <a:cs typeface="Times New Roman" panose="02020603050405020304" pitchFamily="18" charset="0"/>
              </a:rPr>
              <a:t>Creating the custom dataset</a:t>
            </a:r>
          </a:p>
          <a:p>
            <a:r>
              <a:rPr lang="en-US" sz="1600" dirty="0">
                <a:effectLst/>
                <a:latin typeface="Times New Roman" panose="02020603050405020304" pitchFamily="18" charset="0"/>
                <a:cs typeface="Times New Roman" panose="02020603050405020304" pitchFamily="18" charset="0"/>
              </a:rPr>
              <a:t>Training the model for the custom dataset</a:t>
            </a:r>
          </a:p>
          <a:p>
            <a:r>
              <a:rPr lang="en-US" sz="1600" dirty="0">
                <a:effectLst/>
                <a:latin typeface="Times New Roman" panose="02020603050405020304" pitchFamily="18" charset="0"/>
                <a:cs typeface="Times New Roman" panose="02020603050405020304" pitchFamily="18" charset="0"/>
              </a:rPr>
              <a:t>Using the trained model for object detection</a:t>
            </a:r>
          </a:p>
          <a:p>
            <a:r>
              <a:rPr lang="en-US" sz="1600" dirty="0">
                <a:effectLst/>
                <a:latin typeface="Times New Roman" panose="02020603050405020304" pitchFamily="18" charset="0"/>
                <a:cs typeface="Times New Roman" panose="02020603050405020304" pitchFamily="18" charset="0"/>
              </a:rPr>
              <a:t>Object detection for still images</a:t>
            </a:r>
          </a:p>
          <a:p>
            <a:r>
              <a:rPr lang="en-US" sz="1600" dirty="0">
                <a:effectLst/>
                <a:latin typeface="Times New Roman" panose="02020603050405020304" pitchFamily="18" charset="0"/>
                <a:cs typeface="Times New Roman" panose="02020603050405020304" pitchFamily="18" charset="0"/>
              </a:rPr>
              <a:t>Object detection for live video</a:t>
            </a:r>
          </a:p>
          <a:p>
            <a:r>
              <a:rPr lang="en-US" sz="1600" dirty="0">
                <a:effectLst/>
                <a:latin typeface="Times New Roman" panose="02020603050405020304" pitchFamily="18" charset="0"/>
                <a:cs typeface="Times New Roman" panose="02020603050405020304" pitchFamily="18" charset="0"/>
              </a:rPr>
              <a:t>Connecting the GUI (frontend) and the code (backend) and deployment</a:t>
            </a:r>
          </a:p>
        </p:txBody>
      </p:sp>
    </p:spTree>
    <p:extLst>
      <p:ext uri="{BB962C8B-B14F-4D97-AF65-F5344CB8AC3E}">
        <p14:creationId xmlns:p14="http://schemas.microsoft.com/office/powerpoint/2010/main" val="367904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9778-9D61-6009-8CB5-4861A98CFEBD}"/>
              </a:ext>
            </a:extLst>
          </p:cNvPr>
          <p:cNvSpPr>
            <a:spLocks noGrp="1"/>
          </p:cNvSpPr>
          <p:nvPr>
            <p:ph type="title"/>
          </p:nvPr>
        </p:nvSpPr>
        <p:spPr>
          <a:xfrm>
            <a:off x="919119" y="2943775"/>
            <a:ext cx="10353762" cy="970450"/>
          </a:xfrm>
        </p:spPr>
        <p:txBody>
          <a:bodyPr>
            <a:normAutofit/>
          </a:bodyPr>
          <a:lstStyle/>
          <a:p>
            <a:pPr algn="ctr"/>
            <a:r>
              <a:rPr lang="en-US" sz="4800" dirty="0">
                <a:effectLst/>
                <a:latin typeface="Times New Roman" panose="02020603050405020304" pitchFamily="18" charset="0"/>
                <a:cs typeface="Times New Roman" panose="02020603050405020304" pitchFamily="18" charset="0"/>
              </a:rPr>
              <a:t>Demonstration</a:t>
            </a:r>
          </a:p>
        </p:txBody>
      </p:sp>
    </p:spTree>
    <p:extLst>
      <p:ext uri="{BB962C8B-B14F-4D97-AF65-F5344CB8AC3E}">
        <p14:creationId xmlns:p14="http://schemas.microsoft.com/office/powerpoint/2010/main" val="1737372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B5DED-49A8-37C9-B7E8-80445C42D3D3}"/>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Future Scope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B52558-087D-F526-9C4B-0D7D9EB633C7}"/>
              </a:ext>
            </a:extLst>
          </p:cNvPr>
          <p:cNvSpPr>
            <a:spLocks noGrp="1"/>
          </p:cNvSpPr>
          <p:nvPr>
            <p:ph idx="1"/>
          </p:nvPr>
        </p:nvSpPr>
        <p:spPr>
          <a:xfrm>
            <a:off x="919119" y="1580050"/>
            <a:ext cx="10353762" cy="4558750"/>
          </a:xfrm>
        </p:spPr>
        <p:txBody>
          <a:bodyPr>
            <a:normAutofit/>
          </a:bodyPr>
          <a:lstStyle/>
          <a:p>
            <a:pPr marL="322650" indent="-285750"/>
            <a:r>
              <a:rPr lang="en-US" sz="1800" dirty="0">
                <a:effectLst/>
                <a:latin typeface="Times New Roman" panose="02020603050405020304" pitchFamily="18" charset="0"/>
                <a:cs typeface="Times New Roman" panose="02020603050405020304" pitchFamily="18" charset="0"/>
              </a:rPr>
              <a:t>Change the backend so that any new image that is detected that was not used in the actual model training would automatically added to the dataset.</a:t>
            </a:r>
          </a:p>
          <a:p>
            <a:pPr marL="322650" indent="-285750"/>
            <a:r>
              <a:rPr lang="en-US" sz="1800" dirty="0">
                <a:latin typeface="Times New Roman" panose="02020603050405020304" pitchFamily="18" charset="0"/>
                <a:cs typeface="Times New Roman" panose="02020603050405020304" pitchFamily="18" charset="0"/>
              </a:rPr>
              <a:t>Connection of the Real-Time detection code for deployment.</a:t>
            </a:r>
          </a:p>
          <a:p>
            <a:pPr marL="322650" indent="-285750"/>
            <a:r>
              <a:rPr lang="en-US" sz="1800" dirty="0">
                <a:effectLst/>
                <a:latin typeface="Times New Roman" panose="02020603050405020304" pitchFamily="18" charset="0"/>
                <a:cs typeface="Times New Roman" panose="02020603050405020304" pitchFamily="18" charset="0"/>
              </a:rPr>
              <a:t>Creating any custom datasets for customer specific needs.</a:t>
            </a:r>
          </a:p>
          <a:p>
            <a:pPr marL="322650" indent="-285750"/>
            <a:r>
              <a:rPr lang="en-US" sz="1800" dirty="0">
                <a:effectLst/>
                <a:latin typeface="Times New Roman" panose="02020603050405020304" pitchFamily="18" charset="0"/>
                <a:cs typeface="Times New Roman" panose="02020603050405020304" pitchFamily="18" charset="0"/>
              </a:rPr>
              <a:t>Creating a possible application.</a:t>
            </a:r>
          </a:p>
        </p:txBody>
      </p:sp>
    </p:spTree>
    <p:extLst>
      <p:ext uri="{BB962C8B-B14F-4D97-AF65-F5344CB8AC3E}">
        <p14:creationId xmlns:p14="http://schemas.microsoft.com/office/powerpoint/2010/main" val="924280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91F9-477D-0675-6643-5303015FE13E}"/>
              </a:ext>
            </a:extLst>
          </p:cNvPr>
          <p:cNvSpPr>
            <a:spLocks noGrp="1"/>
          </p:cNvSpPr>
          <p:nvPr>
            <p:ph type="title"/>
          </p:nvPr>
        </p:nvSpPr>
        <p:spPr>
          <a:xfrm>
            <a:off x="919119" y="2943775"/>
            <a:ext cx="10353762" cy="970450"/>
          </a:xfrm>
        </p:spPr>
        <p:txBody>
          <a:bodyPr>
            <a:normAutofit/>
          </a:bodyPr>
          <a:lstStyle/>
          <a:p>
            <a:pPr algn="ctr"/>
            <a:r>
              <a:rPr lang="en-US" sz="4800" dirty="0">
                <a:effectLst/>
                <a:latin typeface="Times New Roman" panose="02020603050405020304" pitchFamily="18" charset="0"/>
                <a:cs typeface="Times New Roman" panose="02020603050405020304" pitchFamily="18" charset="0"/>
              </a:rPr>
              <a:t>Q&amp;A</a:t>
            </a:r>
          </a:p>
        </p:txBody>
      </p:sp>
    </p:spTree>
    <p:extLst>
      <p:ext uri="{BB962C8B-B14F-4D97-AF65-F5344CB8AC3E}">
        <p14:creationId xmlns:p14="http://schemas.microsoft.com/office/powerpoint/2010/main" val="359700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008E-4444-3716-DB98-E7687F32C19B}"/>
              </a:ext>
            </a:extLst>
          </p:cNvPr>
          <p:cNvSpPr>
            <a:spLocks noGrp="1"/>
          </p:cNvSpPr>
          <p:nvPr>
            <p:ph type="title"/>
          </p:nvPr>
        </p:nvSpPr>
        <p:spPr>
          <a:xfrm>
            <a:off x="919119" y="2943775"/>
            <a:ext cx="10353762" cy="970450"/>
          </a:xfrm>
        </p:spPr>
        <p:txBody>
          <a:bodyPr>
            <a:normAutofit/>
          </a:bodyPr>
          <a:lstStyle/>
          <a:p>
            <a:pPr algn="ctr"/>
            <a:r>
              <a:rPr lang="en-US" sz="4800" dirty="0">
                <a:effectLst/>
                <a:latin typeface="Times New Roman" panose="02020603050405020304" pitchFamily="18" charset="0"/>
                <a:cs typeface="Times New Roman" panose="02020603050405020304" pitchFamily="18" charset="0"/>
              </a:rPr>
              <a:t>The End</a:t>
            </a:r>
          </a:p>
        </p:txBody>
      </p:sp>
    </p:spTree>
    <p:extLst>
      <p:ext uri="{BB962C8B-B14F-4D97-AF65-F5344CB8AC3E}">
        <p14:creationId xmlns:p14="http://schemas.microsoft.com/office/powerpoint/2010/main" val="37832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963C-5E64-28FD-FA3C-5A76E985BEF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Skills</a:t>
            </a:r>
          </a:p>
        </p:txBody>
      </p:sp>
      <p:sp>
        <p:nvSpPr>
          <p:cNvPr id="3" name="Content Placeholder 2">
            <a:extLst>
              <a:ext uri="{FF2B5EF4-FFF2-40B4-BE49-F238E27FC236}">
                <a16:creationId xmlns:a16="http://schemas.microsoft.com/office/drawing/2014/main" id="{3EA92232-96F7-E5C5-CB0F-B46053E82ED9}"/>
              </a:ext>
            </a:extLst>
          </p:cNvPr>
          <p:cNvSpPr>
            <a:spLocks noGrp="1"/>
          </p:cNvSpPr>
          <p:nvPr>
            <p:ph idx="1"/>
          </p:nvPr>
        </p:nvSpPr>
        <p:spPr/>
        <p:txBody>
          <a:bodyPr>
            <a:normAutofit/>
          </a:bodyPr>
          <a:lstStyle/>
          <a:p>
            <a:pPr marL="152400" indent="0">
              <a:buNone/>
            </a:pPr>
            <a:r>
              <a:rPr lang="en-US" sz="1800" b="0" dirty="0">
                <a:latin typeface="Times New Roman" panose="02020603050405020304" pitchFamily="18" charset="0"/>
                <a:cs typeface="Times New Roman" panose="02020603050405020304" pitchFamily="18" charset="0"/>
              </a:rPr>
              <a:t>Subhadip Samanta – Frontend Dev</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a:t>
            </a:r>
          </a:p>
          <a:p>
            <a:pPr marL="152400" indent="0">
              <a:buNone/>
            </a:pPr>
            <a:r>
              <a:rPr lang="en-US" sz="180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Wrishav Sett – Backend Dev &amp; ML Models</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a:t>
            </a:r>
          </a:p>
          <a:p>
            <a:pPr marL="152400" indent="0">
              <a:buNone/>
            </a:pPr>
            <a:r>
              <a:rPr lang="en-US" sz="180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Sudipta </a:t>
            </a:r>
            <a:r>
              <a:rPr lang="en-US" sz="1800" b="0" dirty="0" err="1">
                <a:latin typeface="Times New Roman" panose="02020603050405020304" pitchFamily="18" charset="0"/>
                <a:cs typeface="Times New Roman" panose="02020603050405020304" pitchFamily="18" charset="0"/>
              </a:rPr>
              <a:t>Saha</a:t>
            </a:r>
            <a:r>
              <a:rPr lang="en-US" sz="1800" b="0" dirty="0">
                <a:latin typeface="Times New Roman" panose="02020603050405020304" pitchFamily="18" charset="0"/>
                <a:cs typeface="Times New Roman" panose="02020603050405020304" pitchFamily="18" charset="0"/>
              </a:rPr>
              <a:t> – Connection &amp; Deployment</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152400" indent="0">
              <a:buNone/>
            </a:pP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Subarna</a:t>
            </a:r>
            <a:r>
              <a:rPr lang="en-US" sz="1800" b="0" dirty="0">
                <a:latin typeface="Times New Roman" panose="02020603050405020304" pitchFamily="18" charset="0"/>
                <a:cs typeface="Times New Roman" panose="02020603050405020304" pitchFamily="18" charset="0"/>
              </a:rPr>
              <a:t> Das – Idea Contribution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53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963C-5E64-28FD-FA3C-5A76E985BEF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3EA92232-96F7-E5C5-CB0F-B46053E82ED9}"/>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Introduction</a:t>
            </a:r>
          </a:p>
          <a:p>
            <a:r>
              <a:rPr lang="en-US" sz="1800" dirty="0">
                <a:latin typeface="Times New Roman" panose="02020603050405020304" pitchFamily="18" charset="0"/>
                <a:cs typeface="Times New Roman" panose="02020603050405020304" pitchFamily="18" charset="0"/>
              </a:rPr>
              <a:t>Popular Object Detection Algorithms</a:t>
            </a:r>
          </a:p>
          <a:p>
            <a:r>
              <a:rPr lang="en-US" sz="1800" dirty="0">
                <a:latin typeface="Times New Roman" panose="02020603050405020304" pitchFamily="18" charset="0"/>
                <a:cs typeface="Times New Roman" panose="02020603050405020304" pitchFamily="18" charset="0"/>
              </a:rPr>
              <a:t>Definition of Problem Statement</a:t>
            </a:r>
          </a:p>
          <a:p>
            <a:r>
              <a:rPr lang="en-US" sz="1800" dirty="0">
                <a:latin typeface="Times New Roman" panose="02020603050405020304" pitchFamily="18" charset="0"/>
                <a:cs typeface="Times New Roman" panose="02020603050405020304" pitchFamily="18" charset="0"/>
              </a:rPr>
              <a:t>Accuracy and Speed</a:t>
            </a:r>
          </a:p>
          <a:p>
            <a:r>
              <a:rPr lang="en-US" sz="1800" dirty="0">
                <a:latin typeface="Times New Roman" panose="02020603050405020304" pitchFamily="18" charset="0"/>
                <a:cs typeface="Times New Roman" panose="02020603050405020304" pitchFamily="18" charset="0"/>
              </a:rPr>
              <a:t>Challenges</a:t>
            </a:r>
          </a:p>
          <a:p>
            <a:r>
              <a:rPr lang="en-US" sz="1800" dirty="0">
                <a:latin typeface="Times New Roman" panose="02020603050405020304" pitchFamily="18" charset="0"/>
                <a:cs typeface="Times New Roman" panose="02020603050405020304" pitchFamily="18" charset="0"/>
              </a:rPr>
              <a:t>Methodology</a:t>
            </a:r>
          </a:p>
          <a:p>
            <a:r>
              <a:rPr lang="en-US" sz="1800" dirty="0">
                <a:latin typeface="Times New Roman" panose="02020603050405020304" pitchFamily="18" charset="0"/>
                <a:cs typeface="Times New Roman" panose="02020603050405020304" pitchFamily="18" charset="0"/>
              </a:rPr>
              <a:t>Software Engineering Model</a:t>
            </a:r>
          </a:p>
          <a:p>
            <a:r>
              <a:rPr lang="en-US" sz="1800" dirty="0">
                <a:latin typeface="Times New Roman" panose="02020603050405020304" pitchFamily="18" charset="0"/>
                <a:cs typeface="Times New Roman" panose="02020603050405020304" pitchFamily="18" charset="0"/>
              </a:rPr>
              <a:t>Demonstration</a:t>
            </a:r>
          </a:p>
          <a:p>
            <a:r>
              <a:rPr lang="en-US" sz="1800" dirty="0">
                <a:latin typeface="Times New Roman" panose="02020603050405020304" pitchFamily="18" charset="0"/>
                <a:cs typeface="Times New Roman" panose="02020603050405020304" pitchFamily="18" charset="0"/>
              </a:rPr>
              <a:t>Q&amp;A</a:t>
            </a:r>
          </a:p>
        </p:txBody>
      </p:sp>
    </p:spTree>
    <p:extLst>
      <p:ext uri="{BB962C8B-B14F-4D97-AF65-F5344CB8AC3E}">
        <p14:creationId xmlns:p14="http://schemas.microsoft.com/office/powerpoint/2010/main" val="561489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051B-1FF7-A2B3-42D1-9AF1876F7F06}"/>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52178FD-7C8A-700C-D419-7972D791A295}"/>
              </a:ext>
            </a:extLst>
          </p:cNvPr>
          <p:cNvSpPr>
            <a:spLocks noGrp="1"/>
          </p:cNvSpPr>
          <p:nvPr>
            <p:ph idx="1"/>
          </p:nvPr>
        </p:nvSpPr>
        <p:spPr/>
        <p:txBody>
          <a:bodyPr>
            <a:normAutofit/>
          </a:bodyPr>
          <a:lstStyle/>
          <a:p>
            <a:pPr algn="just"/>
            <a:r>
              <a:rPr lang="en-US" sz="1800" dirty="0">
                <a:effectLst/>
                <a:latin typeface="Times New Roman" panose="02020603050405020304" pitchFamily="18" charset="0"/>
                <a:cs typeface="Times New Roman" panose="02020603050405020304" pitchFamily="18" charset="0"/>
              </a:rPr>
              <a:t>Object detection is a field in computer vision that focuses on the development of algorithms and systems capable of identifying and classifying objects in digital images or video. It enables machines to understand and interpret visual information, mirroring human perception.</a:t>
            </a:r>
          </a:p>
          <a:p>
            <a:pPr algn="just"/>
            <a:r>
              <a:rPr lang="en-US" sz="1800" dirty="0">
                <a:effectLst/>
                <a:latin typeface="Times New Roman" panose="02020603050405020304" pitchFamily="18" charset="0"/>
                <a:cs typeface="Times New Roman" panose="02020603050405020304" pitchFamily="18" charset="0"/>
              </a:rPr>
              <a:t>Object detection originated from early research in computer vision, which began in the 1960s. </a:t>
            </a:r>
          </a:p>
          <a:p>
            <a:pPr algn="just"/>
            <a:r>
              <a:rPr lang="en-US" sz="1800" dirty="0">
                <a:effectLst/>
                <a:latin typeface="Times New Roman" panose="02020603050405020304" pitchFamily="18" charset="0"/>
                <a:cs typeface="Times New Roman" panose="02020603050405020304" pitchFamily="18" charset="0"/>
              </a:rPr>
              <a:t>Initial approaches were based on simple features and heuristics, but significant progress was made with the advent of deep learning in the 2010s. </a:t>
            </a:r>
          </a:p>
          <a:p>
            <a:pPr algn="just"/>
            <a:r>
              <a:rPr lang="en-US" sz="1800" dirty="0">
                <a:effectLst/>
                <a:latin typeface="Times New Roman" panose="02020603050405020304" pitchFamily="18" charset="0"/>
                <a:cs typeface="Times New Roman" panose="02020603050405020304" pitchFamily="18" charset="0"/>
              </a:rPr>
              <a:t>Deep neural networks, especially convolutional neural networks (CNNs), revolutionized object recognition by achieving remarkable accuracy and scalability.</a:t>
            </a:r>
          </a:p>
          <a:p>
            <a:pPr algn="just"/>
            <a:r>
              <a:rPr lang="en-US" sz="1800" dirty="0">
                <a:effectLst/>
                <a:latin typeface="Times New Roman" panose="02020603050405020304" pitchFamily="18" charset="0"/>
                <a:cs typeface="Times New Roman" panose="02020603050405020304" pitchFamily="18" charset="0"/>
              </a:rPr>
              <a:t>The Viola-Jones algorithm, proposed by Viola and Jones in 2001, marked a significant milestone in object detection.</a:t>
            </a:r>
          </a:p>
        </p:txBody>
      </p:sp>
    </p:spTree>
    <p:extLst>
      <p:ext uri="{BB962C8B-B14F-4D97-AF65-F5344CB8AC3E}">
        <p14:creationId xmlns:p14="http://schemas.microsoft.com/office/powerpoint/2010/main" val="66955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24A8-102D-2B48-00A8-9D83F5E7F44C}"/>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Popular Object Detection Algorithms</a:t>
            </a:r>
          </a:p>
        </p:txBody>
      </p:sp>
      <p:sp>
        <p:nvSpPr>
          <p:cNvPr id="3" name="Content Placeholder 2">
            <a:extLst>
              <a:ext uri="{FF2B5EF4-FFF2-40B4-BE49-F238E27FC236}">
                <a16:creationId xmlns:a16="http://schemas.microsoft.com/office/drawing/2014/main" id="{00C1001C-F1F7-45AD-E716-79D14DFA056C}"/>
              </a:ext>
            </a:extLst>
          </p:cNvPr>
          <p:cNvSpPr>
            <a:spLocks noGrp="1"/>
          </p:cNvSpPr>
          <p:nvPr>
            <p:ph idx="1"/>
          </p:nvPr>
        </p:nvSpPr>
        <p:spPr/>
        <p:txBody>
          <a:bodyPr>
            <a:normAutofit/>
          </a:bodyPr>
          <a:lstStyle/>
          <a:p>
            <a:r>
              <a:rPr lang="en-US" sz="1800" dirty="0">
                <a:effectLst/>
                <a:latin typeface="Times New Roman" panose="02020603050405020304" pitchFamily="18" charset="0"/>
                <a:cs typeface="Times New Roman" panose="02020603050405020304" pitchFamily="18" charset="0"/>
              </a:rPr>
              <a:t>Histogram of Oriented Gradients (HOG), </a:t>
            </a:r>
          </a:p>
          <a:p>
            <a:r>
              <a:rPr lang="en-US" sz="1800" dirty="0">
                <a:effectLst/>
                <a:latin typeface="Times New Roman" panose="02020603050405020304" pitchFamily="18" charset="0"/>
                <a:cs typeface="Times New Roman" panose="02020603050405020304" pitchFamily="18" charset="0"/>
              </a:rPr>
              <a:t>Scale-Invariant Feature Transform (SIFT), </a:t>
            </a:r>
          </a:p>
          <a:p>
            <a:r>
              <a:rPr lang="en-US" sz="1800" dirty="0">
                <a:effectLst/>
                <a:latin typeface="Times New Roman" panose="02020603050405020304" pitchFamily="18" charset="0"/>
                <a:cs typeface="Times New Roman" panose="02020603050405020304" pitchFamily="18" charset="0"/>
              </a:rPr>
              <a:t>Deformable Part Models (DPM), </a:t>
            </a:r>
          </a:p>
          <a:p>
            <a:r>
              <a:rPr lang="en-US" sz="1800" dirty="0">
                <a:effectLst/>
                <a:latin typeface="Times New Roman" panose="02020603050405020304" pitchFamily="18" charset="0"/>
                <a:cs typeface="Times New Roman" panose="02020603050405020304" pitchFamily="18" charset="0"/>
              </a:rPr>
              <a:t>Deep Learning-based Approaches such as R-CNN, Fast R-CNN Faster R-CNN, </a:t>
            </a:r>
          </a:p>
          <a:p>
            <a:r>
              <a:rPr lang="en-US" sz="1800" dirty="0">
                <a:effectLst/>
                <a:latin typeface="Times New Roman" panose="02020603050405020304" pitchFamily="18" charset="0"/>
                <a:cs typeface="Times New Roman" panose="02020603050405020304" pitchFamily="18" charset="0"/>
              </a:rPr>
              <a:t>Single Shot </a:t>
            </a:r>
            <a:r>
              <a:rPr lang="en-US" sz="1800" dirty="0" err="1">
                <a:effectLst/>
                <a:latin typeface="Times New Roman" panose="02020603050405020304" pitchFamily="18" charset="0"/>
                <a:cs typeface="Times New Roman" panose="02020603050405020304" pitchFamily="18" charset="0"/>
              </a:rPr>
              <a:t>MultiBox</a:t>
            </a:r>
            <a:r>
              <a:rPr lang="en-US" sz="1800" dirty="0">
                <a:effectLst/>
                <a:latin typeface="Times New Roman" panose="02020603050405020304" pitchFamily="18" charset="0"/>
                <a:cs typeface="Times New Roman" panose="02020603050405020304" pitchFamily="18" charset="0"/>
              </a:rPr>
              <a:t> Detector (SSD), </a:t>
            </a:r>
          </a:p>
          <a:p>
            <a:r>
              <a:rPr lang="en-US" sz="1800" dirty="0">
                <a:effectLst/>
                <a:latin typeface="Times New Roman" panose="02020603050405020304" pitchFamily="18" charset="0"/>
                <a:cs typeface="Times New Roman" panose="02020603050405020304" pitchFamily="18" charset="0"/>
              </a:rPr>
              <a:t>You Only Look Once (YOLO), </a:t>
            </a:r>
          </a:p>
          <a:p>
            <a:r>
              <a:rPr lang="en-US" sz="1800" dirty="0">
                <a:effectLst/>
                <a:latin typeface="Times New Roman" panose="02020603050405020304" pitchFamily="18" charset="0"/>
                <a:cs typeface="Times New Roman" panose="02020603050405020304" pitchFamily="18" charset="0"/>
              </a:rPr>
              <a:t>Two-Stage Detectors such as Mask R-CNN, </a:t>
            </a:r>
          </a:p>
          <a:p>
            <a:r>
              <a:rPr lang="en-US" sz="1800" dirty="0" err="1">
                <a:effectLst/>
                <a:latin typeface="Times New Roman" panose="02020603050405020304" pitchFamily="18" charset="0"/>
                <a:cs typeface="Times New Roman" panose="02020603050405020304" pitchFamily="18" charset="0"/>
              </a:rPr>
              <a:t>EfficientDet</a:t>
            </a:r>
            <a:r>
              <a:rPr lang="en-US" sz="1800" dirty="0">
                <a:effectLst/>
                <a:latin typeface="Times New Roman" panose="02020603050405020304" pitchFamily="18" charset="0"/>
                <a:cs typeface="Times New Roman" panose="02020603050405020304" pitchFamily="18" charset="0"/>
              </a:rPr>
              <a:t> and </a:t>
            </a:r>
          </a:p>
          <a:p>
            <a:r>
              <a:rPr lang="en-US" sz="1800" dirty="0">
                <a:effectLst/>
                <a:latin typeface="Times New Roman" panose="02020603050405020304" pitchFamily="18" charset="0"/>
                <a:cs typeface="Times New Roman" panose="02020603050405020304" pitchFamily="18" charset="0"/>
              </a:rPr>
              <a:t>DETR (</a:t>
            </a:r>
            <a:r>
              <a:rPr lang="en-US" sz="1800" dirty="0" err="1">
                <a:effectLst/>
                <a:latin typeface="Times New Roman" panose="02020603050405020304" pitchFamily="18" charset="0"/>
                <a:cs typeface="Times New Roman" panose="02020603050405020304" pitchFamily="18" charset="0"/>
              </a:rPr>
              <a:t>DEtection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TRansformer</a:t>
            </a:r>
            <a:r>
              <a:rPr lang="en-US" sz="180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086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D538-FF99-7DAE-8B7D-6A76FEA86CDA}"/>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Definition of Problem Statement</a:t>
            </a:r>
          </a:p>
        </p:txBody>
      </p:sp>
      <p:sp>
        <p:nvSpPr>
          <p:cNvPr id="3" name="Content Placeholder 2">
            <a:extLst>
              <a:ext uri="{FF2B5EF4-FFF2-40B4-BE49-F238E27FC236}">
                <a16:creationId xmlns:a16="http://schemas.microsoft.com/office/drawing/2014/main" id="{60DC83D6-644B-4CAC-59B4-40B3E6048457}"/>
              </a:ext>
            </a:extLst>
          </p:cNvPr>
          <p:cNvSpPr>
            <a:spLocks noGrp="1"/>
          </p:cNvSpPr>
          <p:nvPr>
            <p:ph idx="1"/>
          </p:nvPr>
        </p:nvSpPr>
        <p:spPr/>
        <p:txBody>
          <a:bodyPr>
            <a:normAutofit/>
          </a:bodyPr>
          <a:lstStyle/>
          <a:p>
            <a:pPr algn="just"/>
            <a:r>
              <a:rPr lang="en-US" sz="1800" dirty="0">
                <a:effectLst/>
                <a:latin typeface="Times New Roman" panose="02020603050405020304" pitchFamily="18" charset="0"/>
                <a:cs typeface="Times New Roman" panose="02020603050405020304" pitchFamily="18" charset="0"/>
              </a:rPr>
              <a:t>Through this project work we set out to achieve an algorithm that would be able to detect objects not only from still frames but also from live video-feed with enough accuracy to be used in real world scenarios without sacrificing on the speed.</a:t>
            </a:r>
          </a:p>
          <a:p>
            <a:pPr algn="just"/>
            <a:r>
              <a:rPr lang="en-US" sz="1800" dirty="0">
                <a:effectLst/>
                <a:latin typeface="Times New Roman" panose="02020603050405020304" pitchFamily="18" charset="0"/>
                <a:cs typeface="Times New Roman" panose="02020603050405020304" pitchFamily="18" charset="0"/>
              </a:rPr>
              <a:t>We had several algorithms to work with such as YOLO, SSD and Faster R-CNN.</a:t>
            </a:r>
          </a:p>
          <a:p>
            <a:pPr algn="just"/>
            <a:r>
              <a:rPr lang="en-US" sz="1800" dirty="0">
                <a:effectLst/>
                <a:latin typeface="Times New Roman" panose="02020603050405020304" pitchFamily="18" charset="0"/>
                <a:cs typeface="Times New Roman" panose="02020603050405020304" pitchFamily="18" charset="0"/>
              </a:rPr>
              <a:t>However amongst the above we decided to move forward using the YOLO algorithm not only because of its high accuracy but also because of its high speed.</a:t>
            </a:r>
          </a:p>
          <a:p>
            <a:pPr algn="just"/>
            <a:r>
              <a:rPr lang="en-US" sz="1800" dirty="0">
                <a:effectLst/>
                <a:latin typeface="Times New Roman" panose="02020603050405020304" pitchFamily="18" charset="0"/>
                <a:cs typeface="Times New Roman" panose="02020603050405020304" pitchFamily="18" charset="0"/>
              </a:rPr>
              <a:t>Although SSD provides a similarly accurate result through use of predefined anchor boxes, it’s speed is not up to the mark when taking into considerations YOLO algorithms.</a:t>
            </a:r>
          </a:p>
          <a:p>
            <a:pPr algn="just"/>
            <a:r>
              <a:rPr lang="en-US" sz="1800" dirty="0">
                <a:effectLst/>
                <a:latin typeface="Times New Roman" panose="02020603050405020304" pitchFamily="18" charset="0"/>
                <a:cs typeface="Times New Roman" panose="02020603050405020304" pitchFamily="18" charset="0"/>
              </a:rPr>
              <a:t>Faster R-CNN provides a much more accurate result than both YOLO and SSD algorithms, since it uses a two-stage approach for object detection but it’s not nearly as fast as either in real-world scenarios.</a:t>
            </a:r>
          </a:p>
        </p:txBody>
      </p:sp>
    </p:spTree>
    <p:extLst>
      <p:ext uri="{BB962C8B-B14F-4D97-AF65-F5344CB8AC3E}">
        <p14:creationId xmlns:p14="http://schemas.microsoft.com/office/powerpoint/2010/main" val="2239685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1C95-F7FC-5BED-F0F5-B9F500124B21}"/>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Accuracy and Speed</a:t>
            </a:r>
          </a:p>
        </p:txBody>
      </p:sp>
      <p:graphicFrame>
        <p:nvGraphicFramePr>
          <p:cNvPr id="4" name="Table 4">
            <a:extLst>
              <a:ext uri="{FF2B5EF4-FFF2-40B4-BE49-F238E27FC236}">
                <a16:creationId xmlns:a16="http://schemas.microsoft.com/office/drawing/2014/main" id="{110AFE62-25B9-28A6-6870-314D2B8DAB54}"/>
              </a:ext>
            </a:extLst>
          </p:cNvPr>
          <p:cNvGraphicFramePr>
            <a:graphicFrameLocks noGrp="1"/>
          </p:cNvGraphicFramePr>
          <p:nvPr>
            <p:ph idx="1"/>
            <p:extLst>
              <p:ext uri="{D42A27DB-BD31-4B8C-83A1-F6EECF244321}">
                <p14:modId xmlns:p14="http://schemas.microsoft.com/office/powerpoint/2010/main" val="163367830"/>
              </p:ext>
            </p:extLst>
          </p:nvPr>
        </p:nvGraphicFramePr>
        <p:xfrm>
          <a:off x="838200" y="1950720"/>
          <a:ext cx="10515600" cy="1503936"/>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786876713"/>
                    </a:ext>
                  </a:extLst>
                </a:gridCol>
                <a:gridCol w="2103120">
                  <a:extLst>
                    <a:ext uri="{9D8B030D-6E8A-4147-A177-3AD203B41FA5}">
                      <a16:colId xmlns:a16="http://schemas.microsoft.com/office/drawing/2014/main" val="286159767"/>
                    </a:ext>
                  </a:extLst>
                </a:gridCol>
                <a:gridCol w="2103120">
                  <a:extLst>
                    <a:ext uri="{9D8B030D-6E8A-4147-A177-3AD203B41FA5}">
                      <a16:colId xmlns:a16="http://schemas.microsoft.com/office/drawing/2014/main" val="3048768157"/>
                    </a:ext>
                  </a:extLst>
                </a:gridCol>
                <a:gridCol w="2103120">
                  <a:extLst>
                    <a:ext uri="{9D8B030D-6E8A-4147-A177-3AD203B41FA5}">
                      <a16:colId xmlns:a16="http://schemas.microsoft.com/office/drawing/2014/main" val="2727890859"/>
                    </a:ext>
                  </a:extLst>
                </a:gridCol>
                <a:gridCol w="2103120">
                  <a:extLst>
                    <a:ext uri="{9D8B030D-6E8A-4147-A177-3AD203B41FA5}">
                      <a16:colId xmlns:a16="http://schemas.microsoft.com/office/drawing/2014/main" val="32686884"/>
                    </a:ext>
                  </a:extLst>
                </a:gridCol>
              </a:tblGrid>
              <a:tr h="209045">
                <a:tc>
                  <a:txBody>
                    <a:bodyPr/>
                    <a:lstStyle/>
                    <a:p>
                      <a:r>
                        <a:rPr lang="en-US" i="0" dirty="0">
                          <a:latin typeface="Times New Roman" panose="02020603050405020304" pitchFamily="18" charset="0"/>
                          <a:cs typeface="Times New Roman" panose="02020603050405020304" pitchFamily="18" charset="0"/>
                        </a:rPr>
                        <a:t>Algorithm</a:t>
                      </a:r>
                    </a:p>
                  </a:txBody>
                  <a:tcPr/>
                </a:tc>
                <a:tc>
                  <a:txBody>
                    <a:bodyPr/>
                    <a:lstStyle/>
                    <a:p>
                      <a:r>
                        <a:rPr lang="en-US" i="0" dirty="0">
                          <a:latin typeface="Times New Roman" panose="02020603050405020304" pitchFamily="18" charset="0"/>
                          <a:cs typeface="Times New Roman" panose="02020603050405020304" pitchFamily="18" charset="0"/>
                        </a:rPr>
                        <a:t>Precision%</a:t>
                      </a:r>
                    </a:p>
                  </a:txBody>
                  <a:tcPr/>
                </a:tc>
                <a:tc>
                  <a:txBody>
                    <a:bodyPr/>
                    <a:lstStyle/>
                    <a:p>
                      <a:r>
                        <a:rPr lang="en-US" i="0" dirty="0">
                          <a:latin typeface="Times New Roman" panose="02020603050405020304" pitchFamily="18" charset="0"/>
                          <a:cs typeface="Times New Roman" panose="02020603050405020304" pitchFamily="18" charset="0"/>
                        </a:rPr>
                        <a:t>Recall%</a:t>
                      </a:r>
                    </a:p>
                  </a:txBody>
                  <a:tcPr/>
                </a:tc>
                <a:tc>
                  <a:txBody>
                    <a:bodyPr/>
                    <a:lstStyle/>
                    <a:p>
                      <a:r>
                        <a:rPr lang="en-US" i="0" dirty="0">
                          <a:latin typeface="Times New Roman" panose="02020603050405020304" pitchFamily="18" charset="0"/>
                          <a:cs typeface="Times New Roman" panose="02020603050405020304" pitchFamily="18" charset="0"/>
                        </a:rPr>
                        <a:t>F1%</a:t>
                      </a:r>
                    </a:p>
                  </a:txBody>
                  <a:tcPr/>
                </a:tc>
                <a:tc>
                  <a:txBody>
                    <a:bodyPr/>
                    <a:lstStyle/>
                    <a:p>
                      <a:r>
                        <a:rPr lang="en-US" i="0" dirty="0" err="1">
                          <a:latin typeface="Times New Roman" panose="02020603050405020304" pitchFamily="18" charset="0"/>
                          <a:cs typeface="Times New Roman" panose="02020603050405020304" pitchFamily="18" charset="0"/>
                        </a:rPr>
                        <a:t>mAP</a:t>
                      </a:r>
                      <a:r>
                        <a:rPr lang="en-US" i="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099933097"/>
                  </a:ext>
                </a:extLst>
              </a:tr>
              <a:tr h="370840">
                <a:tc>
                  <a:txBody>
                    <a:bodyPr/>
                    <a:lstStyle/>
                    <a:p>
                      <a:r>
                        <a:rPr lang="en-US" i="0" dirty="0">
                          <a:latin typeface="Times New Roman" panose="02020603050405020304" pitchFamily="18" charset="0"/>
                          <a:cs typeface="Times New Roman" panose="02020603050405020304" pitchFamily="18" charset="0"/>
                        </a:rPr>
                        <a:t>YOLOv3</a:t>
                      </a:r>
                    </a:p>
                  </a:txBody>
                  <a:tcPr/>
                </a:tc>
                <a:tc>
                  <a:txBody>
                    <a:bodyPr/>
                    <a:lstStyle/>
                    <a:p>
                      <a:r>
                        <a:rPr lang="en-US" i="0" dirty="0">
                          <a:latin typeface="Times New Roman" panose="02020603050405020304" pitchFamily="18" charset="0"/>
                          <a:cs typeface="Times New Roman" panose="02020603050405020304" pitchFamily="18" charset="0"/>
                        </a:rPr>
                        <a:t>69.13</a:t>
                      </a:r>
                    </a:p>
                  </a:txBody>
                  <a:tcPr/>
                </a:tc>
                <a:tc>
                  <a:txBody>
                    <a:bodyPr/>
                    <a:lstStyle/>
                    <a:p>
                      <a:r>
                        <a:rPr lang="en-US" i="0" dirty="0">
                          <a:latin typeface="Times New Roman" panose="02020603050405020304" pitchFamily="18" charset="0"/>
                          <a:cs typeface="Times New Roman" panose="02020603050405020304" pitchFamily="18" charset="0"/>
                        </a:rPr>
                        <a:t>80.19</a:t>
                      </a:r>
                    </a:p>
                  </a:txBody>
                  <a:tcPr/>
                </a:tc>
                <a:tc>
                  <a:txBody>
                    <a:bodyPr/>
                    <a:lstStyle/>
                    <a:p>
                      <a:r>
                        <a:rPr lang="en-US" i="0" dirty="0">
                          <a:latin typeface="Times New Roman" panose="02020603050405020304" pitchFamily="18" charset="0"/>
                          <a:cs typeface="Times New Roman" panose="02020603050405020304" pitchFamily="18" charset="0"/>
                        </a:rPr>
                        <a:t>70.14</a:t>
                      </a:r>
                    </a:p>
                  </a:txBody>
                  <a:tcPr/>
                </a:tc>
                <a:tc>
                  <a:txBody>
                    <a:bodyPr/>
                    <a:lstStyle/>
                    <a:p>
                      <a:r>
                        <a:rPr lang="en-US" i="0" dirty="0">
                          <a:latin typeface="Times New Roman" panose="02020603050405020304" pitchFamily="18" charset="0"/>
                          <a:cs typeface="Times New Roman" panose="02020603050405020304" pitchFamily="18" charset="0"/>
                        </a:rPr>
                        <a:t>80.17</a:t>
                      </a:r>
                    </a:p>
                  </a:txBody>
                  <a:tcPr/>
                </a:tc>
                <a:extLst>
                  <a:ext uri="{0D108BD9-81ED-4DB2-BD59-A6C34878D82A}">
                    <a16:rowId xmlns:a16="http://schemas.microsoft.com/office/drawing/2014/main" val="1953034086"/>
                  </a:ext>
                </a:extLst>
              </a:tr>
              <a:tr h="370840">
                <a:tc>
                  <a:txBody>
                    <a:bodyPr/>
                    <a:lstStyle/>
                    <a:p>
                      <a:r>
                        <a:rPr lang="en-US" i="0" dirty="0">
                          <a:latin typeface="Times New Roman" panose="02020603050405020304" pitchFamily="18" charset="0"/>
                          <a:cs typeface="Times New Roman" panose="02020603050405020304" pitchFamily="18" charset="0"/>
                        </a:rPr>
                        <a:t>SSD</a:t>
                      </a:r>
                    </a:p>
                  </a:txBody>
                  <a:tcPr/>
                </a:tc>
                <a:tc>
                  <a:txBody>
                    <a:bodyPr/>
                    <a:lstStyle/>
                    <a:p>
                      <a:r>
                        <a:rPr lang="en-US" i="0" dirty="0">
                          <a:latin typeface="Times New Roman" panose="02020603050405020304" pitchFamily="18" charset="0"/>
                          <a:cs typeface="Times New Roman" panose="02020603050405020304" pitchFamily="18" charset="0"/>
                        </a:rPr>
                        <a:t>63.17</a:t>
                      </a:r>
                    </a:p>
                  </a:txBody>
                  <a:tcPr/>
                </a:tc>
                <a:tc>
                  <a:txBody>
                    <a:bodyPr/>
                    <a:lstStyle/>
                    <a:p>
                      <a:r>
                        <a:rPr lang="en-US" i="0" dirty="0">
                          <a:latin typeface="Times New Roman" panose="02020603050405020304" pitchFamily="18" charset="0"/>
                          <a:cs typeface="Times New Roman" panose="02020603050405020304" pitchFamily="18" charset="0"/>
                        </a:rPr>
                        <a:t>88.69</a:t>
                      </a:r>
                    </a:p>
                  </a:txBody>
                  <a:tcPr/>
                </a:tc>
                <a:tc>
                  <a:txBody>
                    <a:bodyPr/>
                    <a:lstStyle/>
                    <a:p>
                      <a:r>
                        <a:rPr lang="en-US" i="0" dirty="0">
                          <a:latin typeface="Times New Roman" panose="02020603050405020304" pitchFamily="18" charset="0"/>
                          <a:cs typeface="Times New Roman" panose="02020603050405020304" pitchFamily="18" charset="0"/>
                        </a:rPr>
                        <a:t>72.13</a:t>
                      </a:r>
                    </a:p>
                  </a:txBody>
                  <a:tcPr/>
                </a:tc>
                <a:tc>
                  <a:txBody>
                    <a:bodyPr/>
                    <a:lstStyle/>
                    <a:p>
                      <a:r>
                        <a:rPr lang="en-US" i="0" dirty="0">
                          <a:latin typeface="Times New Roman" panose="02020603050405020304" pitchFamily="18" charset="0"/>
                          <a:cs typeface="Times New Roman" panose="02020603050405020304" pitchFamily="18" charset="0"/>
                        </a:rPr>
                        <a:t>82.41</a:t>
                      </a:r>
                    </a:p>
                  </a:txBody>
                  <a:tcPr/>
                </a:tc>
                <a:extLst>
                  <a:ext uri="{0D108BD9-81ED-4DB2-BD59-A6C34878D82A}">
                    <a16:rowId xmlns:a16="http://schemas.microsoft.com/office/drawing/2014/main" val="605109740"/>
                  </a:ext>
                </a:extLst>
              </a:tr>
              <a:tr h="370840">
                <a:tc>
                  <a:txBody>
                    <a:bodyPr/>
                    <a:lstStyle/>
                    <a:p>
                      <a:r>
                        <a:rPr lang="en-US" i="0" dirty="0">
                          <a:latin typeface="Times New Roman" panose="02020603050405020304" pitchFamily="18" charset="0"/>
                          <a:cs typeface="Times New Roman" panose="02020603050405020304" pitchFamily="18" charset="0"/>
                        </a:rPr>
                        <a:t>Faster R-CNN</a:t>
                      </a:r>
                    </a:p>
                  </a:txBody>
                  <a:tcPr/>
                </a:tc>
                <a:tc>
                  <a:txBody>
                    <a:bodyPr/>
                    <a:lstStyle/>
                    <a:p>
                      <a:r>
                        <a:rPr lang="en-US" i="0" dirty="0">
                          <a:latin typeface="Times New Roman" panose="02020603050405020304" pitchFamily="18" charset="0"/>
                          <a:cs typeface="Times New Roman" panose="02020603050405020304" pitchFamily="18" charset="0"/>
                        </a:rPr>
                        <a:t>62.19</a:t>
                      </a:r>
                    </a:p>
                  </a:txBody>
                  <a:tcPr/>
                </a:tc>
                <a:tc>
                  <a:txBody>
                    <a:bodyPr/>
                    <a:lstStyle/>
                    <a:p>
                      <a:r>
                        <a:rPr lang="en-US" i="0" dirty="0">
                          <a:latin typeface="Times New Roman" panose="02020603050405020304" pitchFamily="18" charset="0"/>
                          <a:cs typeface="Times New Roman" panose="02020603050405020304" pitchFamily="18" charset="0"/>
                        </a:rPr>
                        <a:t>94.24</a:t>
                      </a:r>
                    </a:p>
                  </a:txBody>
                  <a:tcPr/>
                </a:tc>
                <a:tc>
                  <a:txBody>
                    <a:bodyPr/>
                    <a:lstStyle/>
                    <a:p>
                      <a:r>
                        <a:rPr lang="en-US" i="0" dirty="0">
                          <a:latin typeface="Times New Roman" panose="02020603050405020304" pitchFamily="18" charset="0"/>
                          <a:cs typeface="Times New Roman" panose="02020603050405020304" pitchFamily="18" charset="0"/>
                        </a:rPr>
                        <a:t>78.23</a:t>
                      </a:r>
                    </a:p>
                  </a:txBody>
                  <a:tcPr/>
                </a:tc>
                <a:tc>
                  <a:txBody>
                    <a:bodyPr/>
                    <a:lstStyle/>
                    <a:p>
                      <a:r>
                        <a:rPr lang="en-US" i="0" dirty="0">
                          <a:latin typeface="Times New Roman" panose="02020603050405020304" pitchFamily="18" charset="0"/>
                          <a:cs typeface="Times New Roman" panose="02020603050405020304" pitchFamily="18" charset="0"/>
                        </a:rPr>
                        <a:t>87.69</a:t>
                      </a:r>
                    </a:p>
                  </a:txBody>
                  <a:tcPr/>
                </a:tc>
                <a:extLst>
                  <a:ext uri="{0D108BD9-81ED-4DB2-BD59-A6C34878D82A}">
                    <a16:rowId xmlns:a16="http://schemas.microsoft.com/office/drawing/2014/main" val="2417835529"/>
                  </a:ext>
                </a:extLst>
              </a:tr>
            </a:tbl>
          </a:graphicData>
        </a:graphic>
      </p:graphicFrame>
      <p:graphicFrame>
        <p:nvGraphicFramePr>
          <p:cNvPr id="5" name="Table 5">
            <a:extLst>
              <a:ext uri="{FF2B5EF4-FFF2-40B4-BE49-F238E27FC236}">
                <a16:creationId xmlns:a16="http://schemas.microsoft.com/office/drawing/2014/main" id="{1D0E4BB1-5BF6-B046-C682-EA9A8F737BC4}"/>
              </a:ext>
            </a:extLst>
          </p:cNvPr>
          <p:cNvGraphicFramePr>
            <a:graphicFrameLocks noGrp="1"/>
          </p:cNvGraphicFramePr>
          <p:nvPr>
            <p:extLst>
              <p:ext uri="{D42A27DB-BD31-4B8C-83A1-F6EECF244321}">
                <p14:modId xmlns:p14="http://schemas.microsoft.com/office/powerpoint/2010/main" val="3424585749"/>
              </p:ext>
            </p:extLst>
          </p:nvPr>
        </p:nvGraphicFramePr>
        <p:xfrm>
          <a:off x="2032000" y="4065647"/>
          <a:ext cx="8128000" cy="150393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062309522"/>
                    </a:ext>
                  </a:extLst>
                </a:gridCol>
                <a:gridCol w="2032000">
                  <a:extLst>
                    <a:ext uri="{9D8B030D-6E8A-4147-A177-3AD203B41FA5}">
                      <a16:colId xmlns:a16="http://schemas.microsoft.com/office/drawing/2014/main" val="1051321630"/>
                    </a:ext>
                  </a:extLst>
                </a:gridCol>
                <a:gridCol w="2032000">
                  <a:extLst>
                    <a:ext uri="{9D8B030D-6E8A-4147-A177-3AD203B41FA5}">
                      <a16:colId xmlns:a16="http://schemas.microsoft.com/office/drawing/2014/main" val="2322474640"/>
                    </a:ext>
                  </a:extLst>
                </a:gridCol>
                <a:gridCol w="2032000">
                  <a:extLst>
                    <a:ext uri="{9D8B030D-6E8A-4147-A177-3AD203B41FA5}">
                      <a16:colId xmlns:a16="http://schemas.microsoft.com/office/drawing/2014/main" val="2533077436"/>
                    </a:ext>
                  </a:extLst>
                </a:gridCol>
              </a:tblGrid>
              <a:tr h="370840">
                <a:tc>
                  <a:txBody>
                    <a:bodyPr/>
                    <a:lstStyle/>
                    <a:p>
                      <a:r>
                        <a:rPr lang="en-US" i="0" dirty="0">
                          <a:latin typeface="Times New Roman" panose="02020603050405020304" pitchFamily="18" charset="0"/>
                          <a:cs typeface="Times New Roman" panose="02020603050405020304" pitchFamily="18" charset="0"/>
                        </a:rPr>
                        <a:t>Algorithm</a:t>
                      </a:r>
                    </a:p>
                  </a:txBody>
                  <a:tcPr/>
                </a:tc>
                <a:tc>
                  <a:txBody>
                    <a:bodyPr/>
                    <a:lstStyle/>
                    <a:p>
                      <a:r>
                        <a:rPr lang="en-US" i="0" dirty="0" err="1">
                          <a:latin typeface="Times New Roman" panose="02020603050405020304" pitchFamily="18" charset="0"/>
                          <a:cs typeface="Times New Roman" panose="02020603050405020304" pitchFamily="18" charset="0"/>
                        </a:rPr>
                        <a:t>mAP</a:t>
                      </a:r>
                      <a:r>
                        <a:rPr lang="en-US" i="0" dirty="0">
                          <a:latin typeface="Times New Roman" panose="02020603050405020304" pitchFamily="18" charset="0"/>
                          <a:cs typeface="Times New Roman" panose="02020603050405020304" pitchFamily="18" charset="0"/>
                        </a:rPr>
                        <a:t>%</a:t>
                      </a:r>
                    </a:p>
                  </a:txBody>
                  <a:tcPr/>
                </a:tc>
                <a:tc>
                  <a:txBody>
                    <a:bodyPr/>
                    <a:lstStyle/>
                    <a:p>
                      <a:r>
                        <a:rPr lang="en-US" i="0" dirty="0">
                          <a:latin typeface="Times New Roman" panose="02020603050405020304" pitchFamily="18" charset="0"/>
                          <a:cs typeface="Times New Roman" panose="02020603050405020304" pitchFamily="18" charset="0"/>
                        </a:rPr>
                        <a:t>FPS</a:t>
                      </a:r>
                    </a:p>
                  </a:txBody>
                  <a:tcPr/>
                </a:tc>
                <a:tc>
                  <a:txBody>
                    <a:bodyPr/>
                    <a:lstStyle/>
                    <a:p>
                      <a:r>
                        <a:rPr lang="en-US" i="0" dirty="0">
                          <a:latin typeface="Times New Roman" panose="02020603050405020304" pitchFamily="18" charset="0"/>
                          <a:cs typeface="Times New Roman" panose="02020603050405020304" pitchFamily="18" charset="0"/>
                        </a:rPr>
                        <a:t>Model Size</a:t>
                      </a:r>
                    </a:p>
                  </a:txBody>
                  <a:tcPr/>
                </a:tc>
                <a:extLst>
                  <a:ext uri="{0D108BD9-81ED-4DB2-BD59-A6C34878D82A}">
                    <a16:rowId xmlns:a16="http://schemas.microsoft.com/office/drawing/2014/main" val="1560234871"/>
                  </a:ext>
                </a:extLst>
              </a:tr>
              <a:tr h="370840">
                <a:tc>
                  <a:txBody>
                    <a:bodyPr/>
                    <a:lstStyle/>
                    <a:p>
                      <a:r>
                        <a:rPr lang="en-US" i="0" dirty="0">
                          <a:latin typeface="Times New Roman" panose="02020603050405020304" pitchFamily="18" charset="0"/>
                          <a:cs typeface="Times New Roman" panose="02020603050405020304" pitchFamily="18" charset="0"/>
                        </a:rPr>
                        <a:t>YOLOv3</a:t>
                      </a:r>
                    </a:p>
                  </a:txBody>
                  <a:tcPr/>
                </a:tc>
                <a:tc>
                  <a:txBody>
                    <a:bodyPr/>
                    <a:lstStyle/>
                    <a:p>
                      <a:r>
                        <a:rPr lang="en-US" i="0" dirty="0">
                          <a:latin typeface="Times New Roman" panose="02020603050405020304" pitchFamily="18" charset="0"/>
                          <a:cs typeface="Times New Roman" panose="02020603050405020304" pitchFamily="18" charset="0"/>
                        </a:rPr>
                        <a:t>78.52</a:t>
                      </a:r>
                    </a:p>
                  </a:txBody>
                  <a:tcPr/>
                </a:tc>
                <a:tc>
                  <a:txBody>
                    <a:bodyPr/>
                    <a:lstStyle/>
                    <a:p>
                      <a:r>
                        <a:rPr lang="en-US" i="0" dirty="0">
                          <a:latin typeface="Times New Roman" panose="02020603050405020304" pitchFamily="18" charset="0"/>
                          <a:cs typeface="Times New Roman" panose="02020603050405020304" pitchFamily="18" charset="0"/>
                        </a:rPr>
                        <a:t>69</a:t>
                      </a:r>
                    </a:p>
                  </a:txBody>
                  <a:tcPr/>
                </a:tc>
                <a:tc>
                  <a:txBody>
                    <a:bodyPr/>
                    <a:lstStyle/>
                    <a:p>
                      <a:r>
                        <a:rPr lang="en-US" i="0" dirty="0">
                          <a:latin typeface="Times New Roman" panose="02020603050405020304" pitchFamily="18" charset="0"/>
                          <a:cs typeface="Times New Roman" panose="02020603050405020304" pitchFamily="18" charset="0"/>
                        </a:rPr>
                        <a:t>236M</a:t>
                      </a:r>
                    </a:p>
                  </a:txBody>
                  <a:tcPr/>
                </a:tc>
                <a:extLst>
                  <a:ext uri="{0D108BD9-81ED-4DB2-BD59-A6C34878D82A}">
                    <a16:rowId xmlns:a16="http://schemas.microsoft.com/office/drawing/2014/main" val="31577959"/>
                  </a:ext>
                </a:extLst>
              </a:tr>
              <a:tr h="370840">
                <a:tc>
                  <a:txBody>
                    <a:bodyPr/>
                    <a:lstStyle/>
                    <a:p>
                      <a:r>
                        <a:rPr lang="en-US" i="0" dirty="0">
                          <a:latin typeface="Times New Roman" panose="02020603050405020304" pitchFamily="18" charset="0"/>
                          <a:cs typeface="Times New Roman" panose="02020603050405020304" pitchFamily="18" charset="0"/>
                        </a:rPr>
                        <a:t>SSD</a:t>
                      </a:r>
                    </a:p>
                  </a:txBody>
                  <a:tcPr/>
                </a:tc>
                <a:tc>
                  <a:txBody>
                    <a:bodyPr/>
                    <a:lstStyle/>
                    <a:p>
                      <a:r>
                        <a:rPr lang="en-US" i="0" dirty="0">
                          <a:latin typeface="Times New Roman" panose="02020603050405020304" pitchFamily="18" charset="0"/>
                          <a:cs typeface="Times New Roman" panose="02020603050405020304" pitchFamily="18" charset="0"/>
                        </a:rPr>
                        <a:t>78.69</a:t>
                      </a:r>
                    </a:p>
                  </a:txBody>
                  <a:tcPr/>
                </a:tc>
                <a:tc>
                  <a:txBody>
                    <a:bodyPr/>
                    <a:lstStyle/>
                    <a:p>
                      <a:r>
                        <a:rPr lang="en-US" i="0" dirty="0">
                          <a:latin typeface="Times New Roman" panose="02020603050405020304" pitchFamily="18" charset="0"/>
                          <a:cs typeface="Times New Roman" panose="02020603050405020304" pitchFamily="18" charset="0"/>
                        </a:rPr>
                        <a:t>41</a:t>
                      </a:r>
                    </a:p>
                  </a:txBody>
                  <a:tcPr/>
                </a:tc>
                <a:tc>
                  <a:txBody>
                    <a:bodyPr/>
                    <a:lstStyle/>
                    <a:p>
                      <a:r>
                        <a:rPr lang="en-US" i="0" dirty="0">
                          <a:latin typeface="Times New Roman" panose="02020603050405020304" pitchFamily="18" charset="0"/>
                          <a:cs typeface="Times New Roman" panose="02020603050405020304" pitchFamily="18" charset="0"/>
                        </a:rPr>
                        <a:t>445M</a:t>
                      </a:r>
                    </a:p>
                  </a:txBody>
                  <a:tcPr/>
                </a:tc>
                <a:extLst>
                  <a:ext uri="{0D108BD9-81ED-4DB2-BD59-A6C34878D82A}">
                    <a16:rowId xmlns:a16="http://schemas.microsoft.com/office/drawing/2014/main" val="667421393"/>
                  </a:ext>
                </a:extLst>
              </a:tr>
              <a:tr h="370840">
                <a:tc>
                  <a:txBody>
                    <a:bodyPr/>
                    <a:lstStyle/>
                    <a:p>
                      <a:r>
                        <a:rPr lang="en-US" i="0" dirty="0">
                          <a:latin typeface="Times New Roman" panose="02020603050405020304" pitchFamily="18" charset="0"/>
                          <a:cs typeface="Times New Roman" panose="02020603050405020304" pitchFamily="18" charset="0"/>
                        </a:rPr>
                        <a:t>Faster R-CNN</a:t>
                      </a:r>
                    </a:p>
                  </a:txBody>
                  <a:tcPr/>
                </a:tc>
                <a:tc>
                  <a:txBody>
                    <a:bodyPr/>
                    <a:lstStyle/>
                    <a:p>
                      <a:r>
                        <a:rPr lang="en-US" i="0" dirty="0">
                          <a:latin typeface="Times New Roman" panose="02020603050405020304" pitchFamily="18" charset="0"/>
                          <a:cs typeface="Times New Roman" panose="02020603050405020304" pitchFamily="18" charset="0"/>
                        </a:rPr>
                        <a:t>79.63</a:t>
                      </a:r>
                    </a:p>
                  </a:txBody>
                  <a:tcPr/>
                </a:tc>
                <a:tc>
                  <a:txBody>
                    <a:bodyPr/>
                    <a:lstStyle/>
                    <a:p>
                      <a:r>
                        <a:rPr lang="en-US" i="0" dirty="0">
                          <a:latin typeface="Times New Roman" panose="02020603050405020304" pitchFamily="18" charset="0"/>
                          <a:cs typeface="Times New Roman" panose="02020603050405020304" pitchFamily="18" charset="0"/>
                        </a:rPr>
                        <a:t>3</a:t>
                      </a:r>
                    </a:p>
                  </a:txBody>
                  <a:tcPr/>
                </a:tc>
                <a:tc>
                  <a:txBody>
                    <a:bodyPr/>
                    <a:lstStyle/>
                    <a:p>
                      <a:r>
                        <a:rPr lang="en-US" i="0" dirty="0">
                          <a:latin typeface="Times New Roman" panose="02020603050405020304" pitchFamily="18" charset="0"/>
                          <a:cs typeface="Times New Roman" panose="02020603050405020304" pitchFamily="18" charset="0"/>
                        </a:rPr>
                        <a:t>1129M</a:t>
                      </a:r>
                    </a:p>
                  </a:txBody>
                  <a:tcPr/>
                </a:tc>
                <a:extLst>
                  <a:ext uri="{0D108BD9-81ED-4DB2-BD59-A6C34878D82A}">
                    <a16:rowId xmlns:a16="http://schemas.microsoft.com/office/drawing/2014/main" val="1823315685"/>
                  </a:ext>
                </a:extLst>
              </a:tr>
            </a:tbl>
          </a:graphicData>
        </a:graphic>
      </p:graphicFrame>
      <p:sp>
        <p:nvSpPr>
          <p:cNvPr id="6" name="TextBox 5">
            <a:extLst>
              <a:ext uri="{FF2B5EF4-FFF2-40B4-BE49-F238E27FC236}">
                <a16:creationId xmlns:a16="http://schemas.microsoft.com/office/drawing/2014/main" id="{18524620-8A53-967E-0F52-A328F1EA9BCF}"/>
              </a:ext>
            </a:extLst>
          </p:cNvPr>
          <p:cNvSpPr txBox="1"/>
          <p:nvPr/>
        </p:nvSpPr>
        <p:spPr>
          <a:xfrm>
            <a:off x="2032000" y="6308209"/>
            <a:ext cx="81280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*The above data is for the MS COCO dataset comprising of 80 classes</a:t>
            </a:r>
          </a:p>
        </p:txBody>
      </p:sp>
    </p:spTree>
    <p:extLst>
      <p:ext uri="{BB962C8B-B14F-4D97-AF65-F5344CB8AC3E}">
        <p14:creationId xmlns:p14="http://schemas.microsoft.com/office/powerpoint/2010/main" val="1834497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C20D-DF13-D211-CFFF-9379883EE726}"/>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95B7A853-B472-3D90-5D76-794408AB91A7}"/>
              </a:ext>
            </a:extLst>
          </p:cNvPr>
          <p:cNvSpPr>
            <a:spLocks noGrp="1"/>
          </p:cNvSpPr>
          <p:nvPr>
            <p:ph idx="1"/>
          </p:nvPr>
        </p:nvSpPr>
        <p:spPr/>
        <p:txBody>
          <a:bodyPr>
            <a:normAutofit/>
          </a:bodyPr>
          <a:lstStyle/>
          <a:p>
            <a:pPr marL="36900" indent="0">
              <a:buNone/>
            </a:pPr>
            <a:r>
              <a:rPr lang="en-US" sz="1800" dirty="0">
                <a:effectLst/>
                <a:latin typeface="Times New Roman" panose="02020603050405020304" pitchFamily="18" charset="0"/>
                <a:cs typeface="Times New Roman" panose="02020603050405020304" pitchFamily="18" charset="0"/>
              </a:rPr>
              <a:t>While the project development period we faced multiple challenges especially since this was a new field of study for the majority of the individuals of the group. Some of them are:</a:t>
            </a:r>
          </a:p>
          <a:p>
            <a:r>
              <a:rPr lang="en-US" sz="1800" dirty="0">
                <a:effectLst/>
                <a:latin typeface="Times New Roman" panose="02020603050405020304" pitchFamily="18" charset="0"/>
                <a:cs typeface="Times New Roman" panose="02020603050405020304" pitchFamily="18" charset="0"/>
              </a:rPr>
              <a:t>Learning about Deep Learning and CNN in detail</a:t>
            </a:r>
          </a:p>
          <a:p>
            <a:r>
              <a:rPr lang="en-US" sz="1800" dirty="0">
                <a:effectLst/>
                <a:latin typeface="Times New Roman" panose="02020603050405020304" pitchFamily="18" charset="0"/>
                <a:cs typeface="Times New Roman" panose="02020603050405020304" pitchFamily="18" charset="0"/>
              </a:rPr>
              <a:t>Knowledge of how to prepare a dataset</a:t>
            </a:r>
          </a:p>
          <a:p>
            <a:r>
              <a:rPr lang="en-US" sz="1800" dirty="0">
                <a:effectLst/>
                <a:latin typeface="Times New Roman" panose="02020603050405020304" pitchFamily="18" charset="0"/>
                <a:cs typeface="Times New Roman" panose="02020603050405020304" pitchFamily="18" charset="0"/>
              </a:rPr>
              <a:t>Knowledge of the multiple detection algorithms and their advantages and disadvantages and their ease of use for first time developers</a:t>
            </a:r>
          </a:p>
          <a:p>
            <a:r>
              <a:rPr lang="en-US" sz="1800" dirty="0">
                <a:effectLst/>
                <a:latin typeface="Times New Roman" panose="02020603050405020304" pitchFamily="18" charset="0"/>
                <a:cs typeface="Times New Roman" panose="02020603050405020304" pitchFamily="18" charset="0"/>
              </a:rPr>
              <a:t>Connecting the GUI with the code for deployment which is still under way</a:t>
            </a:r>
          </a:p>
          <a:p>
            <a:r>
              <a:rPr lang="en-US" sz="1800" dirty="0">
                <a:effectLst/>
                <a:latin typeface="Times New Roman" panose="02020603050405020304" pitchFamily="18" charset="0"/>
                <a:cs typeface="Times New Roman" panose="02020603050405020304" pitchFamily="18" charset="0"/>
              </a:rPr>
              <a:t>Acquiring the necessary files for running the algorithm and use these pretrained files for transfer learning</a:t>
            </a:r>
          </a:p>
          <a:p>
            <a:r>
              <a:rPr lang="en-US" sz="1800" dirty="0">
                <a:effectLst/>
                <a:latin typeface="Times New Roman" panose="02020603050405020304" pitchFamily="18" charset="0"/>
                <a:cs typeface="Times New Roman" panose="02020603050405020304" pitchFamily="18" charset="0"/>
              </a:rPr>
              <a:t>Resource availability for training models on custom dataset</a:t>
            </a:r>
          </a:p>
        </p:txBody>
      </p:sp>
    </p:spTree>
    <p:extLst>
      <p:ext uri="{BB962C8B-B14F-4D97-AF65-F5344CB8AC3E}">
        <p14:creationId xmlns:p14="http://schemas.microsoft.com/office/powerpoint/2010/main" val="376931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A3ED-55BB-2743-CCFB-BA0F32FE274C}"/>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FA285EC2-1944-0F91-A2E3-4CDFFD4ACFB9}"/>
              </a:ext>
            </a:extLst>
          </p:cNvPr>
          <p:cNvSpPr>
            <a:spLocks noGrp="1"/>
          </p:cNvSpPr>
          <p:nvPr>
            <p:ph idx="1"/>
          </p:nvPr>
        </p:nvSpPr>
        <p:spPr/>
        <p:txBody>
          <a:bodyPr>
            <a:normAutofit/>
          </a:bodyPr>
          <a:lstStyle/>
          <a:p>
            <a:pPr marL="0" indent="0">
              <a:buNone/>
            </a:pPr>
            <a:r>
              <a:rPr lang="en-US" sz="1800" dirty="0">
                <a:effectLst/>
                <a:latin typeface="Times New Roman" panose="02020603050405020304" pitchFamily="18" charset="0"/>
                <a:cs typeface="Times New Roman" panose="02020603050405020304" pitchFamily="18" charset="0"/>
              </a:rPr>
              <a:t>The methodology behind a YOLOv3 algorithm:</a:t>
            </a:r>
          </a:p>
          <a:p>
            <a:pPr marL="514350" indent="-514350">
              <a:buAutoNum type="arabicPeriod"/>
            </a:pPr>
            <a:r>
              <a:rPr lang="en-US" sz="1800" dirty="0">
                <a:effectLst/>
                <a:latin typeface="Times New Roman" panose="02020603050405020304" pitchFamily="18" charset="0"/>
                <a:cs typeface="Times New Roman" panose="02020603050405020304" pitchFamily="18" charset="0"/>
              </a:rPr>
              <a:t>Multi-scale detection</a:t>
            </a:r>
          </a:p>
          <a:p>
            <a:pPr marL="514350" indent="-514350">
              <a:buAutoNum type="arabicPeriod"/>
            </a:pPr>
            <a:r>
              <a:rPr lang="en-US" sz="1800" dirty="0">
                <a:effectLst/>
                <a:latin typeface="Times New Roman" panose="02020603050405020304" pitchFamily="18" charset="0"/>
                <a:cs typeface="Times New Roman" panose="02020603050405020304" pitchFamily="18" charset="0"/>
              </a:rPr>
              <a:t>Input Image</a:t>
            </a:r>
          </a:p>
          <a:p>
            <a:pPr marL="514350" indent="-514350">
              <a:buAutoNum type="arabicPeriod"/>
            </a:pPr>
            <a:r>
              <a:rPr lang="en-US" sz="1800" dirty="0">
                <a:effectLst/>
                <a:latin typeface="Times New Roman" panose="02020603050405020304" pitchFamily="18" charset="0"/>
                <a:cs typeface="Times New Roman" panose="02020603050405020304" pitchFamily="18" charset="0"/>
              </a:rPr>
              <a:t>Feature Extraction</a:t>
            </a:r>
          </a:p>
          <a:p>
            <a:pPr marL="514350" indent="-514350">
              <a:buAutoNum type="arabicPeriod"/>
            </a:pPr>
            <a:r>
              <a:rPr lang="en-US" sz="1800" dirty="0">
                <a:effectLst/>
                <a:latin typeface="Times New Roman" panose="02020603050405020304" pitchFamily="18" charset="0"/>
                <a:cs typeface="Times New Roman" panose="02020603050405020304" pitchFamily="18" charset="0"/>
              </a:rPr>
              <a:t>Anchor boxes</a:t>
            </a:r>
          </a:p>
          <a:p>
            <a:pPr marL="514350" indent="-514350">
              <a:buAutoNum type="arabicPeriod"/>
            </a:pPr>
            <a:r>
              <a:rPr lang="en-US" sz="1800" dirty="0">
                <a:effectLst/>
                <a:latin typeface="Times New Roman" panose="02020603050405020304" pitchFamily="18" charset="0"/>
                <a:cs typeface="Times New Roman" panose="02020603050405020304" pitchFamily="18" charset="0"/>
              </a:rPr>
              <a:t>Prediction refinement</a:t>
            </a:r>
          </a:p>
          <a:p>
            <a:pPr marL="514350" indent="-514350">
              <a:buAutoNum type="arabicPeriod"/>
            </a:pPr>
            <a:r>
              <a:rPr lang="en-US" sz="1800" dirty="0">
                <a:effectLst/>
                <a:latin typeface="Times New Roman" panose="02020603050405020304" pitchFamily="18" charset="0"/>
                <a:cs typeface="Times New Roman" panose="02020603050405020304" pitchFamily="18" charset="0"/>
              </a:rPr>
              <a:t>Non-maximum suppression</a:t>
            </a:r>
          </a:p>
          <a:p>
            <a:pPr marL="514350" indent="-514350">
              <a:buAutoNum type="arabicPeriod"/>
            </a:pPr>
            <a:r>
              <a:rPr lang="en-US" sz="1800" dirty="0">
                <a:effectLst/>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4041026617"/>
      </p:ext>
    </p:extLst>
  </p:cSld>
  <p:clrMapOvr>
    <a:masterClrMapping/>
  </p:clrMapOvr>
</p:sld>
</file>

<file path=ppt/theme/theme1.xml><?xml version="1.0" encoding="utf-8"?>
<a:theme xmlns:a="http://schemas.openxmlformats.org/drawingml/2006/main" name="In-house Apprenticeship Plan Project Proposal by Slidesgo">
  <a:themeElements>
    <a:clrScheme name="Simple Light">
      <a:dk1>
        <a:srgbClr val="00111D"/>
      </a:dk1>
      <a:lt1>
        <a:srgbClr val="D9E0EB"/>
      </a:lt1>
      <a:dk2>
        <a:srgbClr val="37475C"/>
      </a:dk2>
      <a:lt2>
        <a:srgbClr val="697A90"/>
      </a:lt2>
      <a:accent1>
        <a:srgbClr val="899AAF"/>
      </a:accent1>
      <a:accent2>
        <a:srgbClr val="A2B5CC"/>
      </a:accent2>
      <a:accent3>
        <a:srgbClr val="FFFFFF"/>
      </a:accent3>
      <a:accent4>
        <a:srgbClr val="FFFFFF"/>
      </a:accent4>
      <a:accent5>
        <a:srgbClr val="FFFFFF"/>
      </a:accent5>
      <a:accent6>
        <a:srgbClr val="FFFFFF"/>
      </a:accent6>
      <a:hlink>
        <a:srgbClr val="0011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In-house Apprenticeship Plan Project Proposal by Slidesgo</Template>
  <TotalTime>370</TotalTime>
  <Words>949</Words>
  <Application>Microsoft Office PowerPoint</Application>
  <PresentationFormat>Widescreen</PresentationFormat>
  <Paragraphs>132</Paragraphs>
  <Slides>17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vt:lpstr>
      <vt:lpstr>Bebas Neue</vt:lpstr>
      <vt:lpstr>Chonburi</vt:lpstr>
      <vt:lpstr>Maven Pro</vt:lpstr>
      <vt:lpstr>Proxima Nova</vt:lpstr>
      <vt:lpstr>Proxima Nova Semibold</vt:lpstr>
      <vt:lpstr>PT Sans</vt:lpstr>
      <vt:lpstr>Roboto Condensed Light</vt:lpstr>
      <vt:lpstr>Times New Roman</vt:lpstr>
      <vt:lpstr>In-house Apprenticeship Plan Project Proposal by Slidesgo</vt:lpstr>
      <vt:lpstr>Slidesgo Final Pages</vt:lpstr>
      <vt:lpstr>Object Detection</vt:lpstr>
      <vt:lpstr>Skills</vt:lpstr>
      <vt:lpstr>Contents</vt:lpstr>
      <vt:lpstr>Introduction</vt:lpstr>
      <vt:lpstr>Popular Object Detection Algorithms</vt:lpstr>
      <vt:lpstr>Definition of Problem Statement</vt:lpstr>
      <vt:lpstr>Accuracy and Speed</vt:lpstr>
      <vt:lpstr>Challenges</vt:lpstr>
      <vt:lpstr>Methodology</vt:lpstr>
      <vt:lpstr>Methodology cont.</vt:lpstr>
      <vt:lpstr>Methodology cont.</vt:lpstr>
      <vt:lpstr>Methodology cont.</vt:lpstr>
      <vt:lpstr>Software Engineering Model</vt:lpstr>
      <vt:lpstr>Demonstration</vt:lpstr>
      <vt:lpstr>Future Scope</vt:lpstr>
      <vt:lpstr>Q&amp;A</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dc:title>
  <dc:creator>Wrishav Sett</dc:creator>
  <cp:lastModifiedBy>Wrishav Sett</cp:lastModifiedBy>
  <cp:revision>98</cp:revision>
  <dcterms:created xsi:type="dcterms:W3CDTF">2023-05-22T16:12:58Z</dcterms:created>
  <dcterms:modified xsi:type="dcterms:W3CDTF">2023-05-24T06:25:13Z</dcterms:modified>
</cp:coreProperties>
</file>