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65" r:id="rId5"/>
    <p:sldId id="266" r:id="rId6"/>
    <p:sldId id="261" r:id="rId7"/>
    <p:sldId id="264" r:id="rId8"/>
    <p:sldId id="258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7D31-D895-4B7B-B1CD-D6BA77FB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7F053-FA0A-470C-81C0-0600E18FA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A2F3-EA28-4615-A3F7-7356974D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2E0A-06A7-4A29-808D-244E2414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3E43-C209-4E54-B970-A9D7CCF1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3D-3621-4BBB-9933-C82D823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E0CA8-D613-4600-A7AB-EB49977C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3EB3-03BF-40FF-9A12-A09F7439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F08A-A387-4690-B53D-9653E675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19F7-21A3-4B98-9C8D-75101FC8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0E990-8F88-4BEC-A71F-AD0FB327D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0FE6-149E-482E-85F4-BD4740A9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C71F-5D65-4809-A4FB-8A425AE0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D4BF-6BDB-4366-9887-0B845131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AC3A-487A-4167-B271-F46C2FC1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D4A3-309E-46D0-9E26-99784FE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B526-69D6-4E3F-8BA8-58F36B2B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900C-4AE2-4443-932A-984E9399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D659-1D01-4F5A-BC71-77004D5B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C02-A123-47A4-82F6-EA4F7786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C8A0-6680-4153-9F23-9C12C85E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989C-DF88-42D7-9A2F-9DBB9F60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B4AE-6285-4116-8669-7154DB0F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6212-1437-4269-A8B4-71E431F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3FF5-D44D-46C4-BF76-8557A45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DA7D-C50C-4FBA-AD34-A5AF2349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A273-DAEC-4541-8624-92993BB5D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9BB6F-7905-4CA1-B221-131072E2A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24CA-346F-41C6-895D-2DBB02AC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7A0A-8D70-4353-845D-F32C0CFE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4ADF-E732-45A2-80B6-FC85C8DF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0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8C99-1E4C-4C48-841B-F5BA6C5F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1502-58CE-43EA-862E-31A63D85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BE37C-1CE9-49FF-AFFD-FF73316F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AAEE2-3195-4BD3-AF38-D6B5DE3B3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78AAC-C9C0-4F39-8974-1E8CF85A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3C5EF-BB8B-451F-B47F-9B3B6E2A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7FCCB-A7BA-4D16-A285-02CA76AA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085A0-387C-4DB9-A38E-D3176CF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9265-FFD4-40C1-BD89-378AF397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2D861-A279-4ADE-A629-F6C4412E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20BC0-5201-432A-99FB-D960BFB0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5DFCE-3CAB-4E32-8DB1-E23A482F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DDBB9-22D1-424C-A85C-66C956E6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DDF0A-D319-4A7B-99BF-4C93E9A2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3B86F-0AFD-4318-BD71-8C34D29C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4ECB-94F7-4F80-B4C5-BF39D0F4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E10E-3145-4F8E-AA6E-44405D46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D204-FC8A-44A1-BDD9-58CB74DF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BFDF3-8A98-4B96-9F29-67668792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E36D0-8A6A-4A87-8BA2-1BCCC072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301C2-9764-4404-87A9-4F306426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B675-87B0-4DB0-99F3-232AC512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7772D-6855-44E4-A7F0-EF5B98B1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E2B64-32D0-441F-8EF7-4A38D73C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4CED-8ACB-4E91-844F-1E893C75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6566-358F-44ED-865C-40B3FC8E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1D3F-54B5-4C4E-B9C7-449ECE4C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28697-25A2-4287-9B04-B375A53E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AB07-00B8-4266-B318-BBBEAD04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D200-F4C0-4F87-8FD7-66A20AA5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46B7-DB60-4824-A642-8626C23872A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AB61-7A4B-4DBD-9137-27AC3D31A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34BA-BAEE-4914-AD8E-5507144A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8A9B-9715-4845-9A9E-E98C3C17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9143" y="2952261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7B534-C0BE-47F7-9B1B-749037631390}"/>
              </a:ext>
            </a:extLst>
          </p:cNvPr>
          <p:cNvSpPr txBox="1"/>
          <p:nvPr/>
        </p:nvSpPr>
        <p:spPr>
          <a:xfrm>
            <a:off x="3281768" y="1812557"/>
            <a:ext cx="562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D6467-2E53-4259-A724-4BA3452F5ED8}"/>
              </a:ext>
            </a:extLst>
          </p:cNvPr>
          <p:cNvSpPr txBox="1"/>
          <p:nvPr/>
        </p:nvSpPr>
        <p:spPr>
          <a:xfrm>
            <a:off x="5017916" y="4508827"/>
            <a:ext cx="2156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 Oniani</a:t>
            </a:r>
          </a:p>
        </p:txBody>
      </p:sp>
    </p:spTree>
    <p:extLst>
      <p:ext uri="{BB962C8B-B14F-4D97-AF65-F5344CB8AC3E}">
        <p14:creationId xmlns:p14="http://schemas.microsoft.com/office/powerpoint/2010/main" val="190345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6" y="6386286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just"/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49593-9C64-4836-B047-CD74E3333487}"/>
              </a:ext>
            </a:extLst>
          </p:cNvPr>
          <p:cNvSpPr txBox="1"/>
          <p:nvPr/>
        </p:nvSpPr>
        <p:spPr>
          <a:xfrm>
            <a:off x="2134416" y="2730085"/>
            <a:ext cx="7923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095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6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23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909" tmFilter="0, 0; 0.125,0.2665; 0.25,0.4; 0.375,0.465; 0.5,0.5;  0.625,0.535; 0.75,0.6; 0.875,0.7335; 1,1">
                                          <p:stCondLst>
                                            <p:cond delay="19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54" tmFilter="0, 0; 0.125,0.2665; 0.25,0.4; 0.375,0.465; 0.5,0.5;  0.625,0.535; 0.75,0.6; 0.875,0.7335; 1,1">
                                          <p:stCondLst>
                                            <p:cond delay="380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72" tmFilter="0, 0; 0.125,0.2665; 0.25,0.4; 0.375,0.465; 0.5,0.5;  0.625,0.535; 0.75,0.6; 0.875,0.7335; 1,1">
                                          <p:stCondLst>
                                            <p:cond delay="476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5">
                                          <p:stCondLst>
                                            <p:cond delay="18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77" decel="50000">
                                          <p:stCondLst>
                                            <p:cond delay="194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5">
                                          <p:stCondLst>
                                            <p:cond delay="377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77" decel="50000">
                                          <p:stCondLst>
                                            <p:cond delay="384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5">
                                          <p:stCondLst>
                                            <p:cond delay="47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77" decel="50000">
                                          <p:stCondLst>
                                            <p:cond delay="479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5">
                                          <p:stCondLst>
                                            <p:cond delay="51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77" decel="50000">
                                          <p:stCondLst>
                                            <p:cond delay="527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2" y="1239820"/>
            <a:ext cx="4565191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l"/>
            <a:r>
              <a:rPr lang="en-US" sz="3600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Whaaaat</a:t>
            </a:r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7B534-C0BE-47F7-9B1B-749037631390}"/>
              </a:ext>
            </a:extLst>
          </p:cNvPr>
          <p:cNvSpPr txBox="1"/>
          <p:nvPr/>
        </p:nvSpPr>
        <p:spPr>
          <a:xfrm>
            <a:off x="590500" y="219175"/>
            <a:ext cx="876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and Localization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306DB-EF7F-4AA9-987C-4B40305EFED5}"/>
              </a:ext>
            </a:extLst>
          </p:cNvPr>
          <p:cNvSpPr/>
          <p:nvPr/>
        </p:nvSpPr>
        <p:spPr>
          <a:xfrm>
            <a:off x="773722" y="2979295"/>
            <a:ext cx="10564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means </a:t>
            </a:r>
            <a:r>
              <a:rPr lang="en-US" sz="2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up your document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all cultural references so that the document in effect becomes “cultural-less”. This, for example, would be stripping away all metaphors and idiomatic expressions from the source language that would not translate accurately.</a:t>
            </a:r>
          </a:p>
        </p:txBody>
      </p:sp>
      <p:pic>
        <p:nvPicPr>
          <p:cNvPr id="7" name="Picture 6" descr="A picture containing blue&#10;&#10;Description generated with high confidence">
            <a:extLst>
              <a:ext uri="{FF2B5EF4-FFF2-40B4-BE49-F238E27FC236}">
                <a16:creationId xmlns:a16="http://schemas.microsoft.com/office/drawing/2014/main" id="{480F23FE-1264-4364-9CCE-26AB3051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586" y="-8995"/>
            <a:ext cx="2418413" cy="2418413"/>
          </a:xfrm>
          <a:prstGeom prst="rect">
            <a:avLst/>
          </a:prstGeom>
        </p:spPr>
      </p:pic>
      <p:sp>
        <p:nvSpPr>
          <p:cNvPr id="8" name="Circle: Hollow 7">
            <a:extLst>
              <a:ext uri="{FF2B5EF4-FFF2-40B4-BE49-F238E27FC236}">
                <a16:creationId xmlns:a16="http://schemas.microsoft.com/office/drawing/2014/main" id="{35CD6550-E68C-414D-A2CC-A8710F91E97C}"/>
              </a:ext>
            </a:extLst>
          </p:cNvPr>
          <p:cNvSpPr/>
          <p:nvPr/>
        </p:nvSpPr>
        <p:spPr>
          <a:xfrm>
            <a:off x="9303894" y="-481561"/>
            <a:ext cx="3357796" cy="3363541"/>
          </a:xfrm>
          <a:prstGeom prst="donut">
            <a:avLst>
              <a:gd name="adj" fmla="val 1557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5098BC3-B12A-4B4D-9A91-57EC5EF0E8F7}"/>
              </a:ext>
            </a:extLst>
          </p:cNvPr>
          <p:cNvSpPr/>
          <p:nvPr/>
        </p:nvSpPr>
        <p:spPr>
          <a:xfrm>
            <a:off x="9303894" y="-344773"/>
            <a:ext cx="3212893" cy="3087973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745B1-F155-4D71-8C30-6A0590BCCF8B}"/>
              </a:ext>
            </a:extLst>
          </p:cNvPr>
          <p:cNvSpPr/>
          <p:nvPr/>
        </p:nvSpPr>
        <p:spPr>
          <a:xfrm>
            <a:off x="773721" y="4369551"/>
            <a:ext cx="10564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means translating the source language of the document to the local language in such a way that original cultural references would be </a:t>
            </a:r>
            <a:r>
              <a:rPr lang="en-US" sz="2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by local cultural references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expressions that carry the same meaning. </a:t>
            </a:r>
          </a:p>
        </p:txBody>
      </p:sp>
    </p:spTree>
    <p:extLst>
      <p:ext uri="{BB962C8B-B14F-4D97-AF65-F5344CB8AC3E}">
        <p14:creationId xmlns:p14="http://schemas.microsoft.com/office/powerpoint/2010/main" val="9689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7B534-C0BE-47F7-9B1B-749037631390}"/>
              </a:ext>
            </a:extLst>
          </p:cNvPr>
          <p:cNvSpPr txBox="1"/>
          <p:nvPr/>
        </p:nvSpPr>
        <p:spPr>
          <a:xfrm>
            <a:off x="2216213" y="1913321"/>
            <a:ext cx="775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expansion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EE3B-0284-41E5-92DA-5CC0265112CE}"/>
              </a:ext>
            </a:extLst>
          </p:cNvPr>
          <p:cNvSpPr txBox="1"/>
          <p:nvPr/>
        </p:nvSpPr>
        <p:spPr>
          <a:xfrm>
            <a:off x="562465" y="297781"/>
            <a:ext cx="792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Localize?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B64CA-6630-4EB5-8F09-E4B5C8F67642}"/>
              </a:ext>
            </a:extLst>
          </p:cNvPr>
          <p:cNvSpPr txBox="1"/>
          <p:nvPr/>
        </p:nvSpPr>
        <p:spPr>
          <a:xfrm>
            <a:off x="2368613" y="2965124"/>
            <a:ext cx="775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881C0-165D-4089-BA70-B0D8E1250A75}"/>
              </a:ext>
            </a:extLst>
          </p:cNvPr>
          <p:cNvSpPr txBox="1"/>
          <p:nvPr/>
        </p:nvSpPr>
        <p:spPr>
          <a:xfrm>
            <a:off x="2536003" y="4061906"/>
            <a:ext cx="775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B001-4461-4FEF-9B3F-E53ABDA0589D}"/>
              </a:ext>
            </a:extLst>
          </p:cNvPr>
          <p:cNvSpPr txBox="1"/>
          <p:nvPr/>
        </p:nvSpPr>
        <p:spPr>
          <a:xfrm>
            <a:off x="2673413" y="5248635"/>
            <a:ext cx="775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reduction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B44B89-7178-4E8E-8220-498B0F71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6" y="6386286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just"/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</p:spTree>
    <p:extLst>
      <p:ext uri="{BB962C8B-B14F-4D97-AF65-F5344CB8AC3E}">
        <p14:creationId xmlns:p14="http://schemas.microsoft.com/office/powerpoint/2010/main" val="41375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6" y="6386286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just"/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7B534-C0BE-47F7-9B1B-749037631390}"/>
              </a:ext>
            </a:extLst>
          </p:cNvPr>
          <p:cNvSpPr txBox="1"/>
          <p:nvPr/>
        </p:nvSpPr>
        <p:spPr>
          <a:xfrm>
            <a:off x="2238865" y="1197098"/>
            <a:ext cx="775957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plan that helps the process run smoothly 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generates a positive outcome.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resources:</a:t>
            </a:r>
            <a:endParaRPr lang="en-US" sz="2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Onsite or outsourced/agency?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workflow elements:</a:t>
            </a:r>
          </a:p>
          <a:p>
            <a:pPr algn="just"/>
            <a:r>
              <a:rPr lang="en-US" sz="2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Consistency</a:t>
            </a:r>
          </a:p>
          <a:p>
            <a:pPr algn="just"/>
            <a:r>
              <a:rPr lang="en-US" sz="2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Document streamlining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some prep work:</a:t>
            </a:r>
          </a:p>
          <a:p>
            <a:pPr algn="just"/>
            <a:r>
              <a:rPr lang="en-US" sz="2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Glossaries and Style Guides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EE3B-0284-41E5-92DA-5CC0265112CE}"/>
              </a:ext>
            </a:extLst>
          </p:cNvPr>
          <p:cNvSpPr txBox="1"/>
          <p:nvPr/>
        </p:nvSpPr>
        <p:spPr>
          <a:xfrm>
            <a:off x="562465" y="297781"/>
            <a:ext cx="792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FB6F3-8858-4BCC-B3FA-78320BFA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80" y="3132333"/>
            <a:ext cx="4504679" cy="22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0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6" y="6386286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just"/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34BDB3-1875-4674-A134-4201CBA56F2C}"/>
              </a:ext>
            </a:extLst>
          </p:cNvPr>
          <p:cNvGrpSpPr/>
          <p:nvPr/>
        </p:nvGrpSpPr>
        <p:grpSpPr>
          <a:xfrm>
            <a:off x="225552" y="266701"/>
            <a:ext cx="5050970" cy="3162299"/>
            <a:chOff x="2598056" y="972457"/>
            <a:chExt cx="5050970" cy="31622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C53C22-6F5E-4E64-B5A1-11D2B1D5153C}"/>
                </a:ext>
              </a:extLst>
            </p:cNvPr>
            <p:cNvSpPr/>
            <p:nvPr/>
          </p:nvSpPr>
          <p:spPr>
            <a:xfrm>
              <a:off x="4281714" y="972457"/>
              <a:ext cx="1683657" cy="682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42691C-C7C2-43F7-8936-55F9A95DEBF9}"/>
                </a:ext>
              </a:extLst>
            </p:cNvPr>
            <p:cNvSpPr/>
            <p:nvPr/>
          </p:nvSpPr>
          <p:spPr>
            <a:xfrm>
              <a:off x="5965369" y="2242456"/>
              <a:ext cx="1683657" cy="682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Translation Agency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E2844B-0939-42E0-8E38-35EB8485CB1F}"/>
                </a:ext>
              </a:extLst>
            </p:cNvPr>
            <p:cNvSpPr/>
            <p:nvPr/>
          </p:nvSpPr>
          <p:spPr>
            <a:xfrm>
              <a:off x="4281713" y="3452584"/>
              <a:ext cx="1683657" cy="682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Linguists/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Contractors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A8107-6A13-46F4-85A9-8DFC28F61004}"/>
                </a:ext>
              </a:extLst>
            </p:cNvPr>
            <p:cNvSpPr/>
            <p:nvPr/>
          </p:nvSpPr>
          <p:spPr>
            <a:xfrm>
              <a:off x="2598056" y="2256968"/>
              <a:ext cx="1683657" cy="6821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Translation Agency</a:t>
              </a:r>
            </a:p>
          </p:txBody>
        </p:sp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15C44687-839A-48E3-9917-53AE091218AD}"/>
                </a:ext>
              </a:extLst>
            </p:cNvPr>
            <p:cNvSpPr/>
            <p:nvPr/>
          </p:nvSpPr>
          <p:spPr>
            <a:xfrm rot="5400000">
              <a:off x="6046456" y="1181660"/>
              <a:ext cx="979712" cy="1141883"/>
            </a:xfrm>
            <a:prstGeom prst="bentArrow">
              <a:avLst>
                <a:gd name="adj1" fmla="val 8579"/>
                <a:gd name="adj2" fmla="val 25000"/>
                <a:gd name="adj3" fmla="val 25000"/>
                <a:gd name="adj4" fmla="val 43750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8F6D8F3E-CE21-4B2D-9AE1-57FC60AA7ECD}"/>
                </a:ext>
              </a:extLst>
            </p:cNvPr>
            <p:cNvSpPr/>
            <p:nvPr/>
          </p:nvSpPr>
          <p:spPr>
            <a:xfrm>
              <a:off x="3309257" y="1161143"/>
              <a:ext cx="972456" cy="1081313"/>
            </a:xfrm>
            <a:prstGeom prst="bentArrow">
              <a:avLst>
                <a:gd name="adj1" fmla="val 8579"/>
                <a:gd name="adj2" fmla="val 16429"/>
                <a:gd name="adj3" fmla="val 25000"/>
                <a:gd name="adj4" fmla="val 43750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C2838E92-B7A4-4BA1-B42E-DDA9FFEE2E59}"/>
                </a:ext>
              </a:extLst>
            </p:cNvPr>
            <p:cNvSpPr/>
            <p:nvPr/>
          </p:nvSpPr>
          <p:spPr>
            <a:xfrm rot="16200000">
              <a:off x="3271714" y="2807257"/>
              <a:ext cx="878117" cy="1141884"/>
            </a:xfrm>
            <a:prstGeom prst="bentArrow">
              <a:avLst>
                <a:gd name="adj1" fmla="val 8579"/>
                <a:gd name="adj2" fmla="val 25000"/>
                <a:gd name="adj3" fmla="val 25000"/>
                <a:gd name="adj4" fmla="val 43750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401B77EE-650B-4939-88B6-02D926DB3C4A}"/>
                </a:ext>
              </a:extLst>
            </p:cNvPr>
            <p:cNvSpPr/>
            <p:nvPr/>
          </p:nvSpPr>
          <p:spPr>
            <a:xfrm rot="10800000">
              <a:off x="5965370" y="2924626"/>
              <a:ext cx="943430" cy="979712"/>
            </a:xfrm>
            <a:prstGeom prst="bentArrow">
              <a:avLst>
                <a:gd name="adj1" fmla="val 8579"/>
                <a:gd name="adj2" fmla="val 19005"/>
                <a:gd name="adj3" fmla="val 21848"/>
                <a:gd name="adj4" fmla="val 43750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7E9F951-2557-4C08-B8E6-A351C72D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24" y="2672443"/>
            <a:ext cx="5772150" cy="3409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628960-5BC3-4F92-A7BE-C9EF84952BB0}"/>
              </a:ext>
            </a:extLst>
          </p:cNvPr>
          <p:cNvSpPr txBox="1"/>
          <p:nvPr/>
        </p:nvSpPr>
        <p:spPr>
          <a:xfrm>
            <a:off x="3651976" y="117876"/>
            <a:ext cx="792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 the Scene…</a:t>
            </a:r>
          </a:p>
        </p:txBody>
      </p:sp>
    </p:spTree>
    <p:extLst>
      <p:ext uri="{BB962C8B-B14F-4D97-AF65-F5344CB8AC3E}">
        <p14:creationId xmlns:p14="http://schemas.microsoft.com/office/powerpoint/2010/main" val="368398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6" y="6386286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just"/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1683B-126F-449B-8954-13528962325B}"/>
              </a:ext>
            </a:extLst>
          </p:cNvPr>
          <p:cNvSpPr/>
          <p:nvPr/>
        </p:nvSpPr>
        <p:spPr>
          <a:xfrm>
            <a:off x="675249" y="489843"/>
            <a:ext cx="756934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country-specific information.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“800” telephone numbers.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abbreviations and acronyms wherever possible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They can be confusing to both your reader and your translator. 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using acronyms, first create an acronym definition list.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list while localizing, or include it as a separate appendix to your document.</a:t>
            </a:r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use upper-case letters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emphasize a particular action;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slang, and buzzwords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B86306B-9F5D-4B66-8337-6742F4B0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364996"/>
            <a:ext cx="11029071" cy="105907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D8386E7-636F-4BC3-8CAA-853401440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59" y="3553177"/>
            <a:ext cx="2996224" cy="2247168"/>
          </a:xfrm>
          <a:prstGeom prst="rect">
            <a:avLst/>
          </a:prstGeom>
        </p:spPr>
      </p:pic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EF5F0AAC-9CF0-4589-8570-74EE066595E0}"/>
              </a:ext>
            </a:extLst>
          </p:cNvPr>
          <p:cNvSpPr/>
          <p:nvPr/>
        </p:nvSpPr>
        <p:spPr>
          <a:xfrm>
            <a:off x="8364511" y="3118342"/>
            <a:ext cx="3827489" cy="3202253"/>
          </a:xfrm>
          <a:prstGeom prst="donut">
            <a:avLst>
              <a:gd name="adj" fmla="val 1683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50D2924-D840-4433-8B47-90B1D0BA4BE5}"/>
              </a:ext>
            </a:extLst>
          </p:cNvPr>
          <p:cNvSpPr/>
          <p:nvPr/>
        </p:nvSpPr>
        <p:spPr>
          <a:xfrm>
            <a:off x="8465694" y="3282846"/>
            <a:ext cx="3625122" cy="2972058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6" y="6386286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just"/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1683B-126F-449B-8954-13528962325B}"/>
              </a:ext>
            </a:extLst>
          </p:cNvPr>
          <p:cNvSpPr/>
          <p:nvPr/>
        </p:nvSpPr>
        <p:spPr>
          <a:xfrm>
            <a:off x="675249" y="998995"/>
            <a:ext cx="1102907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gender-specific words.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“he, she/ his, her” and use “they/ their” instead. (Be sure to make the corresponding noun plural, to avoid creating a grammatical error.)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aware of language expansion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leave appropriate white space. (extra 30 percent of space to account for the differences in languages); 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all artwork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illustrations, photos, and other graphic components of your source file; </a:t>
            </a: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B86306B-9F5D-4B66-8337-6742F4B0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364996"/>
            <a:ext cx="11029071" cy="105907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847B8D-25F7-4C78-91C2-86347A4F0B37}"/>
              </a:ext>
            </a:extLst>
          </p:cNvPr>
          <p:cNvSpPr/>
          <p:nvPr/>
        </p:nvSpPr>
        <p:spPr>
          <a:xfrm>
            <a:off x="675249" y="4527089"/>
            <a:ext cx="11029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importantly, </a:t>
            </a:r>
            <a:r>
              <a:rPr lang="en-US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in partnership with your vendor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resources and reference materials, and work through solutions and review your processes. The more you communicate with your vendor, the better job they can do for you.</a:t>
            </a:r>
          </a:p>
        </p:txBody>
      </p:sp>
    </p:spTree>
    <p:extLst>
      <p:ext uri="{BB962C8B-B14F-4D97-AF65-F5344CB8AC3E}">
        <p14:creationId xmlns:p14="http://schemas.microsoft.com/office/powerpoint/2010/main" val="342548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27B534-C0BE-47F7-9B1B-749037631390}"/>
              </a:ext>
            </a:extLst>
          </p:cNvPr>
          <p:cNvSpPr txBox="1"/>
          <p:nvPr/>
        </p:nvSpPr>
        <p:spPr>
          <a:xfrm>
            <a:off x="758736" y="1697886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Remember!!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may be different, even when the target language is the same. </a:t>
            </a: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FA9319-A725-41C1-AC6F-0E6D1D712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9" r="17552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60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D38-1D6A-474E-B117-9CA229E3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6" y="6386286"/>
            <a:ext cx="1233714" cy="471714"/>
          </a:xfrm>
          <a:solidFill>
            <a:schemeClr val="accent1">
              <a:lumMod val="75000"/>
            </a:schemeClr>
          </a:solidFill>
        </p:spPr>
        <p:txBody>
          <a:bodyPr wrap="none" tIns="457200" bIns="0">
            <a:noAutofit/>
          </a:bodyPr>
          <a:lstStyle/>
          <a:p>
            <a:pPr algn="just"/>
            <a:r>
              <a:rPr lang="en-US" sz="36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L10N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6702E-AA5A-4F76-8CED-769541A54094}"/>
              </a:ext>
            </a:extLst>
          </p:cNvPr>
          <p:cNvSpPr/>
          <p:nvPr/>
        </p:nvSpPr>
        <p:spPr>
          <a:xfrm>
            <a:off x="512402" y="1357917"/>
            <a:ext cx="110627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about </a:t>
            </a:r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consistency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</a:t>
            </a:r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Count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localization is directly related to the number of words you write;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Your Documentation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cost of localization can also be lowered by including repetitions in your documentation.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09550-E3D0-4176-82ED-17A6471B8EF7}"/>
              </a:ext>
            </a:extLst>
          </p:cNvPr>
          <p:cNvSpPr/>
          <p:nvPr/>
        </p:nvSpPr>
        <p:spPr>
          <a:xfrm>
            <a:off x="564629" y="595921"/>
            <a:ext cx="11062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Save Some Money?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3479C4-3E69-4906-8DF4-95F79C58E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62" y="4230373"/>
            <a:ext cx="5819843" cy="21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</TotalTime>
  <Words>439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L10N </vt:lpstr>
      <vt:lpstr>Whaaaat?</vt:lpstr>
      <vt:lpstr>L10N </vt:lpstr>
      <vt:lpstr>L10N </vt:lpstr>
      <vt:lpstr>L10N </vt:lpstr>
      <vt:lpstr>L10N </vt:lpstr>
      <vt:lpstr>L10N </vt:lpstr>
      <vt:lpstr>PowerPoint Presentation</vt:lpstr>
      <vt:lpstr>L10N </vt:lpstr>
      <vt:lpstr>L10N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L10N </dc:title>
  <dc:creator>Tia</dc:creator>
  <cp:lastModifiedBy>Tia</cp:lastModifiedBy>
  <cp:revision>8</cp:revision>
  <dcterms:created xsi:type="dcterms:W3CDTF">2018-07-18T15:28:45Z</dcterms:created>
  <dcterms:modified xsi:type="dcterms:W3CDTF">2018-07-18T20:19:32Z</dcterms:modified>
</cp:coreProperties>
</file>