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69" r:id="rId4"/>
    <p:sldId id="256" r:id="rId5"/>
    <p:sldId id="375" r:id="rId7"/>
    <p:sldId id="382" r:id="rId8"/>
    <p:sldId id="383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82F39"/>
    <a:srgbClr val="B61117"/>
    <a:srgbClr val="EC1632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578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160"/>
        <p:guide pos="60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F152749-55FB-4192-B694-A3C94997CF19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32C795B-06CF-4030-BA8B-C1E82717B25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2413" y="0"/>
            <a:ext cx="5634038" cy="755650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矩形 3"/>
          <p:cNvSpPr/>
          <p:nvPr userDrawn="1"/>
        </p:nvSpPr>
        <p:spPr>
          <a:xfrm>
            <a:off x="0" y="0"/>
            <a:ext cx="5657850" cy="755650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9" name="平行四边形 8"/>
          <p:cNvSpPr/>
          <p:nvPr userDrawn="1"/>
        </p:nvSpPr>
        <p:spPr>
          <a:xfrm>
            <a:off x="527050" y="222250"/>
            <a:ext cx="490538" cy="431800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10" name="平行四边形 9"/>
          <p:cNvSpPr/>
          <p:nvPr userDrawn="1"/>
        </p:nvSpPr>
        <p:spPr>
          <a:xfrm>
            <a:off x="766763" y="409575"/>
            <a:ext cx="230188" cy="244475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1197AC4-6D6E-4266-85F1-A3BED8E8BB8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BCD23B0-7400-43A5-BE72-1A05C936947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12FCA4E-33B5-4760-B5B9-D62DB5D11D07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C2A1AC0-7538-4CD6-B135-72EAB5CE7B1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11112" y="1817688"/>
            <a:ext cx="10266363" cy="5040313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725" y="1055688"/>
            <a:ext cx="6615113" cy="4456112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1138" y="2062163"/>
            <a:ext cx="41449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7185" name="图片 1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安装执行环境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8209" name="图片 1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2225040" y="2068195"/>
            <a:ext cx="7826375" cy="35756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第一步：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下载对应电脑操作系统的</a:t>
            </a:r>
            <a:r>
              <a:rPr lang="en-US" altLang="zh-CN" sz="2400">
                <a:solidFill>
                  <a:srgbClr val="FFFFFF"/>
                </a:solidFill>
              </a:rPr>
              <a:t>node.js</a:t>
            </a:r>
            <a:r>
              <a:rPr lang="zh-CN" altLang="en-US" sz="2400">
                <a:solidFill>
                  <a:srgbClr val="FFFFFF"/>
                </a:solidFill>
              </a:rPr>
              <a:t>安装包，安装；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win+R</a:t>
            </a:r>
            <a:r>
              <a:rPr lang="zh-CN" altLang="en-US" sz="2400">
                <a:solidFill>
                  <a:srgbClr val="FFFFFF"/>
                </a:solidFill>
              </a:rPr>
              <a:t>键打开命令提示符工具，输入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node -v</a:t>
            </a:r>
            <a:r>
              <a:rPr lang="en-US" altLang="zh-CN" sz="2400">
                <a:solidFill>
                  <a:srgbClr val="FFFFFF"/>
                </a:solidFill>
              </a:rPr>
              <a:t>      :</a:t>
            </a:r>
            <a:r>
              <a:rPr lang="zh-CN" altLang="en-US" sz="2400">
                <a:solidFill>
                  <a:srgbClr val="FFFFFF"/>
                </a:solidFill>
              </a:rPr>
              <a:t>检测</a:t>
            </a:r>
            <a:r>
              <a:rPr lang="en-US" altLang="zh-CN" sz="2400">
                <a:solidFill>
                  <a:srgbClr val="FFFFFF"/>
                </a:solidFill>
              </a:rPr>
              <a:t>node</a:t>
            </a:r>
            <a:r>
              <a:rPr lang="zh-CN" altLang="en-US" sz="2400">
                <a:solidFill>
                  <a:srgbClr val="FFFFFF"/>
                </a:solidFill>
              </a:rPr>
              <a:t>是否安装成功，成功会显示版本号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npm -v</a:t>
            </a:r>
            <a:r>
              <a:rPr lang="en-US" altLang="zh-CN" sz="2400">
                <a:solidFill>
                  <a:srgbClr val="FFFFFF"/>
                </a:solidFill>
              </a:rPr>
              <a:t>     :</a:t>
            </a:r>
            <a:r>
              <a:rPr lang="zh-CN" altLang="en-US" sz="2400">
                <a:solidFill>
                  <a:srgbClr val="FFFFFF"/>
                </a:solidFill>
              </a:rPr>
              <a:t>检测</a:t>
            </a:r>
            <a:r>
              <a:rPr lang="en-US" altLang="zh-CN" sz="2400">
                <a:solidFill>
                  <a:srgbClr val="FFFFFF"/>
                </a:solidFill>
              </a:rPr>
              <a:t>npm</a:t>
            </a:r>
            <a:r>
              <a:rPr lang="zh-CN" altLang="en-US" sz="2400">
                <a:solidFill>
                  <a:srgbClr val="FFFFFF"/>
                </a:solidFill>
              </a:rPr>
              <a:t>包管理工具是否安装成功，成功会显示版本号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1492250" y="1459230"/>
            <a:ext cx="10309225" cy="4926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第二步：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命令提示符工具中输入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npm install -g cnpm --registry=https://registry.npm.taobao.org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安装</a:t>
            </a:r>
            <a:r>
              <a:rPr lang="en-US" altLang="zh-CN" sz="2400">
                <a:solidFill>
                  <a:srgbClr val="FFFFFF"/>
                </a:solidFill>
              </a:rPr>
              <a:t>cnpm  (</a:t>
            </a:r>
            <a:r>
              <a:rPr lang="zh-CN" altLang="en-US" sz="2400">
                <a:solidFill>
                  <a:srgbClr val="FFFFFF"/>
                </a:solidFill>
              </a:rPr>
              <a:t>淘宝包管理工具镜像</a:t>
            </a:r>
            <a:r>
              <a:rPr lang="en-US" altLang="zh-CN" sz="2400">
                <a:solidFill>
                  <a:srgbClr val="FFFFFF"/>
                </a:solidFill>
              </a:rPr>
              <a:t>,</a:t>
            </a:r>
            <a:r>
              <a:rPr lang="zh-CN" altLang="en-US" sz="2400">
                <a:solidFill>
                  <a:srgbClr val="FFFFFF"/>
                </a:solidFill>
              </a:rPr>
              <a:t>解决网速不好或者禁止访问的问题</a:t>
            </a:r>
            <a:r>
              <a:rPr lang="en-US" altLang="zh-CN" sz="2400">
                <a:solidFill>
                  <a:srgbClr val="FFFFFF"/>
                </a:solidFill>
              </a:rPr>
              <a:t>)</a:t>
            </a:r>
            <a:r>
              <a:rPr lang="zh-CN" altLang="en-US" sz="2400">
                <a:solidFill>
                  <a:srgbClr val="FFFFFF"/>
                </a:solidFill>
              </a:rPr>
              <a:t>，安装好之后以后可使用</a:t>
            </a:r>
            <a:r>
              <a:rPr lang="en-US" altLang="zh-CN" sz="2400">
                <a:solidFill>
                  <a:srgbClr val="FFFFFF"/>
                </a:solidFill>
              </a:rPr>
              <a:t>cnpm</a:t>
            </a:r>
            <a:r>
              <a:rPr lang="zh-CN" altLang="en-US" sz="2400">
                <a:solidFill>
                  <a:srgbClr val="FFFFFF"/>
                </a:solidFill>
              </a:rPr>
              <a:t>命令替代</a:t>
            </a:r>
            <a:r>
              <a:rPr lang="en-US" altLang="zh-CN" sz="2400">
                <a:solidFill>
                  <a:srgbClr val="FFFFFF"/>
                </a:solidFill>
              </a:rPr>
              <a:t>npm</a:t>
            </a:r>
            <a:r>
              <a:rPr lang="zh-CN" altLang="en-US" sz="2400">
                <a:solidFill>
                  <a:srgbClr val="FFFFFF"/>
                </a:solidFill>
              </a:rPr>
              <a:t>命令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1492250" y="1459230"/>
            <a:ext cx="10309225" cy="4926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第三步：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全局安装</a:t>
            </a:r>
            <a:r>
              <a:rPr lang="en-US" altLang="zh-CN" sz="2400">
                <a:solidFill>
                  <a:srgbClr val="FFFFFF"/>
                </a:solidFill>
              </a:rPr>
              <a:t>gulp</a:t>
            </a:r>
            <a:r>
              <a:rPr lang="zh-CN" altLang="en-US" sz="2400">
                <a:solidFill>
                  <a:srgbClr val="FFFFFF"/>
                </a:solidFill>
              </a:rPr>
              <a:t>工具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npm install -g 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gulp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同时在项目中安装</a:t>
            </a:r>
            <a:r>
              <a:rPr lang="en-US" altLang="zh-CN" sz="2400">
                <a:solidFill>
                  <a:srgbClr val="FFFFFF"/>
                </a:solidFill>
              </a:rPr>
              <a:t>gulp</a:t>
            </a:r>
            <a:r>
              <a:rPr lang="zh-CN" altLang="en-US" sz="2400">
                <a:solidFill>
                  <a:srgbClr val="FFFFFF"/>
                </a:solidFill>
              </a:rPr>
              <a:t>依赖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cnpm install gulp --save-dev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1492250" y="1459230"/>
            <a:ext cx="10309225" cy="4926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第四步：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项目中安装依赖于</a:t>
            </a:r>
            <a:r>
              <a:rPr lang="en-US" altLang="zh-CN" sz="2400">
                <a:solidFill>
                  <a:srgbClr val="FFFFFF"/>
                </a:solidFill>
              </a:rPr>
              <a:t>gulp</a:t>
            </a:r>
            <a:r>
              <a:rPr lang="zh-CN" altLang="en-US" sz="2400">
                <a:solidFill>
                  <a:srgbClr val="FFFFFF"/>
                </a:solidFill>
              </a:rPr>
              <a:t>的插件，如</a:t>
            </a:r>
            <a:r>
              <a:rPr lang="en-US" altLang="zh-CN" sz="2400">
                <a:solidFill>
                  <a:srgbClr val="FFFFFF"/>
                </a:solidFill>
              </a:rPr>
              <a:t>sass</a:t>
            </a:r>
            <a:r>
              <a:rPr lang="zh-CN" altLang="en-US" sz="2400">
                <a:solidFill>
                  <a:srgbClr val="FFFFFF"/>
                </a:solidFill>
              </a:rPr>
              <a:t>编译，</a:t>
            </a:r>
            <a:r>
              <a:rPr lang="en-US" altLang="zh-CN" sz="2400">
                <a:solidFill>
                  <a:srgbClr val="FFFFFF"/>
                </a:solidFill>
              </a:rPr>
              <a:t>js</a:t>
            </a:r>
            <a:r>
              <a:rPr lang="zh-CN" altLang="en-US" sz="2400">
                <a:solidFill>
                  <a:srgbClr val="FFFFFF"/>
                </a:solidFill>
              </a:rPr>
              <a:t>代码压缩，</a:t>
            </a:r>
            <a:r>
              <a:rPr lang="en-US" altLang="zh-CN" sz="2400">
                <a:solidFill>
                  <a:srgbClr val="FFFFFF"/>
                </a:solidFill>
              </a:rPr>
              <a:t>css</a:t>
            </a:r>
            <a:r>
              <a:rPr lang="zh-CN" altLang="en-US" sz="2400">
                <a:solidFill>
                  <a:srgbClr val="FFFFFF"/>
                </a:solidFill>
              </a:rPr>
              <a:t>代码压缩等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举例：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cnpm install gulp-sass --save-dev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需要什么插件就安装什么插件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382905" y="777240"/>
            <a:ext cx="11598910" cy="5608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第五步：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创建项目目录结构，源文件和输出文件分开保存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在项目根目录下创建</a:t>
            </a:r>
            <a:r>
              <a:rPr lang="en-US" altLang="zh-CN" sz="2400">
                <a:solidFill>
                  <a:srgbClr val="FFFFFF"/>
                </a:solidFill>
              </a:rPr>
              <a:t>gulpfile.js</a:t>
            </a:r>
            <a:r>
              <a:rPr lang="zh-CN" altLang="en-US" sz="2400">
                <a:solidFill>
                  <a:srgbClr val="FFFFFF"/>
                </a:solidFill>
              </a:rPr>
              <a:t>文件进行相关任务配置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2430780"/>
            <a:ext cx="2454910" cy="3855085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276225" y="948690"/>
            <a:ext cx="11642725" cy="57162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rgbClr val="FFFFFF"/>
                </a:solidFill>
              </a:rPr>
              <a:t>第六步：</a:t>
            </a:r>
            <a:endParaRPr lang="zh-CN" altLang="en-US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rgbClr val="FFFFFF"/>
                </a:solidFill>
              </a:rPr>
              <a:t>配置</a:t>
            </a:r>
            <a:r>
              <a:rPr lang="en-US" altLang="zh-CN" sz="2000">
                <a:solidFill>
                  <a:srgbClr val="FFFFFF"/>
                </a:solidFill>
              </a:rPr>
              <a:t>gulpfile.js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var  gulp = require('gulp');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var  sass = require('gulp-sass');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//</a:t>
            </a:r>
            <a:r>
              <a:rPr lang="zh-CN" altLang="en-US" sz="2000">
                <a:solidFill>
                  <a:srgbClr val="FFFFFF"/>
                </a:solidFill>
              </a:rPr>
              <a:t>编译</a:t>
            </a:r>
            <a:r>
              <a:rPr lang="en-US" altLang="zh-CN" sz="2000">
                <a:solidFill>
                  <a:srgbClr val="FFFFFF"/>
                </a:solidFill>
              </a:rPr>
              <a:t>sass</a:t>
            </a:r>
            <a:r>
              <a:rPr lang="zh-CN" altLang="en-US" sz="2000">
                <a:solidFill>
                  <a:srgbClr val="FFFFFF"/>
                </a:solidFill>
              </a:rPr>
              <a:t>的任务</a:t>
            </a:r>
            <a:endParaRPr lang="zh-CN" altLang="en-US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gulp.task('sass',function(){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	gulp.src('src/stylesheets/sass/**/*.scss')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	.pipe(sass())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	.pipe(gulp.dest('src/stylesheets/style'))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})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//</a:t>
            </a:r>
            <a:r>
              <a:rPr lang="zh-CN" altLang="en-US" sz="2000">
                <a:solidFill>
                  <a:srgbClr val="FFFFFF"/>
                </a:solidFill>
              </a:rPr>
              <a:t>实时编译</a:t>
            </a:r>
            <a:endParaRPr lang="zh-CN" altLang="en-US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gulp.task('watch',function(){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	gulp.watch(['</a:t>
            </a:r>
            <a:r>
              <a:rPr lang="en-US" altLang="zh-CN" sz="2000">
                <a:solidFill>
                  <a:srgbClr val="FFFFFF"/>
                </a:solidFill>
                <a:sym typeface="+mn-ea"/>
              </a:rPr>
              <a:t>src/stylesheets/sass/**/*.scss</a:t>
            </a:r>
            <a:r>
              <a:rPr lang="en-US" altLang="zh-CN" sz="2000">
                <a:solidFill>
                  <a:srgbClr val="FFFFFF"/>
                </a:solidFill>
              </a:rPr>
              <a:t>'],['sass'])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})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//</a:t>
            </a:r>
            <a:r>
              <a:rPr lang="zh-CN" altLang="en-US" sz="2000">
                <a:solidFill>
                  <a:srgbClr val="FFFFFF"/>
                </a:solidFill>
              </a:rPr>
              <a:t>启动</a:t>
            </a:r>
            <a:r>
              <a:rPr lang="en-US" altLang="zh-CN" sz="2000">
                <a:solidFill>
                  <a:srgbClr val="FFFFFF"/>
                </a:solidFill>
              </a:rPr>
              <a:t>gulp</a:t>
            </a:r>
            <a:r>
              <a:rPr lang="zh-CN" altLang="en-US" sz="2000">
                <a:solidFill>
                  <a:srgbClr val="FFFFFF"/>
                </a:solidFill>
              </a:rPr>
              <a:t>执行的默认任务</a:t>
            </a:r>
            <a:endParaRPr lang="zh-CN" altLang="en-US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</a:rPr>
              <a:t>gulp.task('default',['sass'])</a:t>
            </a:r>
            <a:endParaRPr lang="en-US" altLang="zh-CN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/>
          <p:cNvSpPr txBox="1"/>
          <p:nvPr/>
        </p:nvSpPr>
        <p:spPr>
          <a:xfrm>
            <a:off x="1130300" y="163513"/>
            <a:ext cx="3706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安装依赖工具</a:t>
            </a:r>
            <a:endParaRPr lang="zh-CN" altLang="en-US" sz="28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650" y="705802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延迟付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44" name="图片 8" descr="东时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75" y="127000"/>
            <a:ext cx="1870075" cy="65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" name=" 167"/>
          <p:cNvSpPr/>
          <p:nvPr/>
        </p:nvSpPr>
        <p:spPr>
          <a:xfrm>
            <a:off x="339725" y="939165"/>
            <a:ext cx="11642725" cy="57162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rgbClr val="FFFFFF"/>
                </a:solidFill>
              </a:rPr>
              <a:t>第七步：</a:t>
            </a:r>
            <a:endParaRPr lang="zh-CN" altLang="en-US" sz="20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命令提示符中启动</a:t>
            </a:r>
            <a:r>
              <a:rPr lang="en-US" altLang="zh-CN" sz="2400">
                <a:solidFill>
                  <a:srgbClr val="FFFFFF"/>
                </a:solidFill>
              </a:rPr>
              <a:t>gulp</a:t>
            </a:r>
            <a:endParaRPr lang="en-US" altLang="zh-CN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找到项目所在目录，命令提示符中输入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gulp</a:t>
            </a:r>
            <a:endParaRPr lang="en-US" altLang="zh-CN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按回车执行</a:t>
            </a:r>
            <a:endParaRPr lang="zh-CN" altLang="en-US" sz="240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Ctrl + C</a:t>
            </a:r>
            <a:r>
              <a:rPr lang="zh-CN" altLang="en-US" sz="2400">
                <a:solidFill>
                  <a:srgbClr val="FFFFFF"/>
                </a:solidFill>
              </a:rPr>
              <a:t>为终止当前任务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103</Paragraphs>
  <Slides>8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Black</vt:lpstr>
      <vt:lpstr>League Gothic</vt:lpstr>
      <vt:lpstr>MS PGothic</vt:lpstr>
      <vt:lpstr>Calibri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Administrator</cp:lastModifiedBy>
  <cp:revision>127</cp:revision>
  <dcterms:created xsi:type="dcterms:W3CDTF">2016-03-13T16:22:00Z</dcterms:created>
  <dcterms:modified xsi:type="dcterms:W3CDTF">2017-09-18T16:29:12Z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