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0" r:id="rId5"/>
    <p:sldId id="259" r:id="rId6"/>
    <p:sldId id="261" r:id="rId7"/>
    <p:sldId id="263" r:id="rId8"/>
    <p:sldId id="265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CD2"/>
    <a:srgbClr val="BEA1BF"/>
    <a:srgbClr val="C3C3C3"/>
    <a:srgbClr val="9969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Разработка устройств управления и сбора информации, входящих в состав киберфизической системы «Умный дом» с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</a:t>
            </a:r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-интерфейсом.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9929" y="4124237"/>
            <a:ext cx="3236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Наумов Н.С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Некрасов П.В.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124236"/>
            <a:ext cx="405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Студент-дипломник: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506" y="6194612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НИЯУ МИФИ 2021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84094"/>
            <a:ext cx="10515600" cy="61529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(прототип)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5836673"/>
            <a:ext cx="37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 умного свето-регулятора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6212" y="5800483"/>
            <a:ext cx="37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Включение свето-регулятора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sun9-56.userapi.com/impg/xzjTXXZAlLY_qlnA9BFAtb52Epul-0TGcWLA9w/KR-p5Cgn-YI.jpg?size=1440x1920&amp;quality=96&amp;proxy=1&amp;sign=91f46cc60369a7be7c5c4b1ac0137519&amp;type=alb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7"/>
          <a:stretch/>
        </p:blipFill>
        <p:spPr bwMode="auto">
          <a:xfrm>
            <a:off x="838199" y="1149631"/>
            <a:ext cx="3769660" cy="46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sun9-46.userapi.com/impg/-Ind-8ZLD7DkNxs4dI6xVNA6wMVgMP3q-UWPuA/ZgAsZ-b9y9U.jpg?size=1440x1920&amp;quality=96&amp;proxy=1&amp;sign=ca6aced8a9e86159bbc65f970c78ad5d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1212894"/>
            <a:ext cx="3787588" cy="457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8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3058"/>
            <a:ext cx="10515600" cy="60063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Web-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интерфейса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862" y="5786432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Личный кабинет (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комнат)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 descr="C:\Users\User\Downloads\home-for-u.web.app_home_commands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9"/>
          <a:stretch/>
        </p:blipFill>
        <p:spPr bwMode="auto">
          <a:xfrm>
            <a:off x="838200" y="1147483"/>
            <a:ext cx="5912224" cy="4638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7647" y="2241176"/>
            <a:ext cx="4625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комнат позволяет: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Менять названия комнат и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Переносить устройства из оной комнаты в другую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Создавать новые комнаты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Регулировать доступные параметры устройств (у диммера: яркость освещения, режим работы, рабочее состояние)</a:t>
            </a:r>
          </a:p>
        </p:txBody>
      </p:sp>
    </p:spTree>
    <p:extLst>
      <p:ext uri="{BB962C8B-B14F-4D97-AF65-F5344CB8AC3E}">
        <p14:creationId xmlns:p14="http://schemas.microsoft.com/office/powerpoint/2010/main" val="1684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567204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Заключение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6603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 проделанной работы: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прототип умного свето-регулятора с возможностью удаленного управления.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пользовательский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 как панель управления «Умным домом»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апуск полного цикла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 системы для конечного пользователя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482" y="3584906"/>
            <a:ext cx="810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Дальнейшие действия: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Улучшение имеющихся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устройств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126783"/>
            <a:ext cx="99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Работа будет продолжаться в сотрудничестве с преподавателями и студентами кафедры №3 НИЯУ МИФИ.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145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Спасибо за внимание</a:t>
            </a:r>
            <a:r>
              <a:rPr lang="ru-RU" sz="2900" dirty="0" smtClean="0">
                <a:solidFill>
                  <a:srgbClr val="D1BCD2"/>
                </a:solidFill>
                <a:latin typeface="Century Gothic" panose="020B0502020202020204" pitchFamily="34" charset="0"/>
              </a:rPr>
              <a:t>!</a:t>
            </a:r>
            <a:endParaRPr lang="ru-RU" sz="2900" dirty="0">
              <a:solidFill>
                <a:srgbClr val="D1BCD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48236"/>
            <a:ext cx="10515600" cy="74043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Оглавление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288304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Концепция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киберфизических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систем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 «Умный дом»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Постановка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Реализация свето-регулятора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Способы диммирования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схема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Моделирование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	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Clr>
                <a:srgbClr val="D1BCD2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Реализация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интерфейса</a:t>
            </a:r>
          </a:p>
          <a:p>
            <a:pPr marL="514350" indent="-514350">
              <a:buClr>
                <a:srgbClr val="D1BCD2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endParaRPr lang="ru-RU" sz="2400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9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46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Концепция </a:t>
            </a:r>
            <a:r>
              <a:rPr lang="ru-RU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киберфизических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систем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768969"/>
            <a:ext cx="4737847" cy="16914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u="sng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Киберфизическая</a:t>
            </a:r>
            <a:r>
              <a:rPr lang="ru-RU" sz="18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система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99699B"/>
                  </a:solidFill>
                </a:uFill>
              </a:rPr>
              <a:t>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информационно-технологическая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4304753"/>
            <a:ext cx="463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киберфизической системы – «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Умный дом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756"/>
          <a:stretch/>
        </p:blipFill>
        <p:spPr>
          <a:xfrm>
            <a:off x="6387353" y="1298708"/>
            <a:ext cx="4912659" cy="5058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7352" y="6353246"/>
            <a:ext cx="491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Концептуальная схема киберфизической системы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Обзор систем «Умный дом»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438031"/>
              </p:ext>
            </p:extLst>
          </p:nvPr>
        </p:nvGraphicFramePr>
        <p:xfrm>
          <a:off x="558578" y="1285852"/>
          <a:ext cx="10925209" cy="474040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9163">
                  <a:extLst>
                    <a:ext uri="{9D8B030D-6E8A-4147-A177-3AD203B41FA5}">
                      <a16:colId xmlns:a16="http://schemas.microsoft.com/office/drawing/2014/main" val="1848248282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123912347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868556433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4130254323"/>
                    </a:ext>
                  </a:extLst>
                </a:gridCol>
              </a:tblGrid>
              <a:tr h="42594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Fibaro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Xiaomi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Redmond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65551"/>
                  </a:ext>
                </a:extLst>
              </a:tr>
              <a:tr h="109885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Достоинства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Поддержка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протокола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Z-Wave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Высокое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качество изделий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Обилие устройств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стоимость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Высокое</a:t>
                      </a:r>
                      <a:r>
                        <a:rPr lang="ru-RU" sz="1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качество</a:t>
                      </a: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Низкая стоимость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661592"/>
                  </a:ext>
                </a:extLst>
              </a:tr>
              <a:tr h="114118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Недостатки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Большие габариты устройств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Высокая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стоимость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 русифицирован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интерфейс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Отсутствует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web-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приложение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Использование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смартфона в качестве сервера-шлюза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Низкое качество сборки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003323"/>
                  </a:ext>
                </a:extLst>
              </a:tr>
              <a:tr h="193702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Пример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свето-регулятора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3234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82" y="4243173"/>
            <a:ext cx="1619203" cy="16192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207" y="4254331"/>
            <a:ext cx="1608045" cy="16080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24524" t="17923" r="21190" b="21601"/>
          <a:stretch/>
        </p:blipFill>
        <p:spPr>
          <a:xfrm>
            <a:off x="3026301" y="4242504"/>
            <a:ext cx="1454059" cy="1619872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195483" y="6258697"/>
            <a:ext cx="4447842" cy="187370"/>
          </a:xfrm>
          <a:prstGeom prst="rightArrow">
            <a:avLst>
              <a:gd name="adj1" fmla="val 50000"/>
              <a:gd name="adj2" fmla="val 106410"/>
            </a:avLst>
          </a:prstGeom>
          <a:solidFill>
            <a:srgbClr val="D1BCD2"/>
          </a:solidFill>
          <a:ln>
            <a:solidFill>
              <a:srgbClr val="D1BC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528" y="6167716"/>
            <a:ext cx="326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Убывание степени интеграции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2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3671"/>
            <a:ext cx="10515600" cy="549276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Постановка 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задач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883"/>
            <a:ext cx="4558553" cy="232503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электронное устройство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регулировки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яркости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осветительных приборов сети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220В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системы «Умный дом»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Создать пользовательский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-интерфейс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удаленного управления устройствами системы «Умный дом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».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53" y="1111624"/>
            <a:ext cx="6214012" cy="4500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6753" y="5809129"/>
            <a:ext cx="6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Структурная схема системы «Умный дом» (цветом выделены разрабатываемые узлы)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844202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свето-регулятора (способы диммирования)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Объект 3" descr="Dimming LEDs - The difference between leading and trailing ed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48400"/>
            <a:ext cx="4397188" cy="225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Dimming LEDs - The difference between leading and trailing ed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28" y="3448400"/>
            <a:ext cx="4477871" cy="2249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68187" y="5664672"/>
            <a:ext cx="426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Диммирование с отсечкой по фронту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5929" y="5664672"/>
            <a:ext cx="44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Диммирование с отсечкой по спаду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187" y="1836276"/>
            <a:ext cx="383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Диммирование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процесс управления яркостью осветительных приборов.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688103" y="1836276"/>
            <a:ext cx="566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Диммер (свето-регулятор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)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электронное устройство, используемое для регулировки яркости света, излучаемого осветительными приборами, посредством изменения потребляемой ими мощности.</a:t>
            </a:r>
          </a:p>
        </p:txBody>
      </p:sp>
    </p:spTree>
    <p:extLst>
      <p:ext uri="{BB962C8B-B14F-4D97-AF65-F5344CB8AC3E}">
        <p14:creationId xmlns:p14="http://schemas.microsoft.com/office/powerpoint/2010/main" val="15689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836145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(функциональная схема)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16" y="1857473"/>
            <a:ext cx="7269649" cy="3558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04095" y="1857473"/>
            <a:ext cx="36217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напряжение в сети приближается к нулю, срабатывает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детектор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далее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микроконтроллер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открывает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силовой ключ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и происходит коммутация фазовой линии на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нагрузку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Через определенное уровнем яркости время,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микроконтроллер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закрывает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силовой ключ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и коммутация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нагрузки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питающим напряжением прекращается.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0528" y="5504330"/>
            <a:ext cx="522642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схема свето-регулятора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2023"/>
            <a:ext cx="10515600" cy="57717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543" b="482"/>
          <a:stretch/>
        </p:blipFill>
        <p:spPr bwMode="auto">
          <a:xfrm>
            <a:off x="838201" y="1452284"/>
            <a:ext cx="5186082" cy="3630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1647" y="5018457"/>
            <a:ext cx="524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Принципиальная электрическая схема устройства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285632" y="1961618"/>
            <a:ext cx="5274142" cy="2612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33350" y="5018457"/>
            <a:ext cx="522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Выходная временная характеристика напряжения на выходе детектора перехода через ноль</a:t>
            </a:r>
          </a:p>
        </p:txBody>
      </p:sp>
    </p:spTree>
    <p:extLst>
      <p:ext uri="{BB962C8B-B14F-4D97-AF65-F5344CB8AC3E}">
        <p14:creationId xmlns:p14="http://schemas.microsoft.com/office/powerpoint/2010/main" val="16523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10988"/>
            <a:ext cx="10515600" cy="5591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081216"/>
            <a:ext cx="474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Временная характеристика напряжения на нагрузке при уровне диммирования 50%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7182" y="3107740"/>
            <a:ext cx="522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Временная характеристика напряжения на нагрузке при уровне диммирования 100%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817" b="1390"/>
          <a:stretch/>
        </p:blipFill>
        <p:spPr>
          <a:xfrm>
            <a:off x="838200" y="1228165"/>
            <a:ext cx="4746813" cy="18288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06988" y="1212894"/>
            <a:ext cx="4746812" cy="182943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3722594" y="3909781"/>
            <a:ext cx="4746812" cy="186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2594" y="5836673"/>
            <a:ext cx="474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Временная характеристика напряжения на нагрузке при уровне диммирования 0%</a:t>
            </a:r>
          </a:p>
        </p:txBody>
      </p:sp>
    </p:spTree>
    <p:extLst>
      <p:ext uri="{BB962C8B-B14F-4D97-AF65-F5344CB8AC3E}">
        <p14:creationId xmlns:p14="http://schemas.microsoft.com/office/powerpoint/2010/main" val="9007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460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Тема Office</vt:lpstr>
      <vt:lpstr>Разработка устройств управления и сбора информации, входящих в состав киберфизической системы «Умный дом» с Web-интерфейсом.</vt:lpstr>
      <vt:lpstr>Оглавление</vt:lpstr>
      <vt:lpstr>Концепция киберфизических систем</vt:lpstr>
      <vt:lpstr>Обзор систем «Умный дом»</vt:lpstr>
      <vt:lpstr>Постановка задач</vt:lpstr>
      <vt:lpstr>Реализация свето-регулятора (способы диммирования)</vt:lpstr>
      <vt:lpstr>Реализация свето-регулятора (функциональная схема)</vt:lpstr>
      <vt:lpstr>Реализация свето-регулятора (моделирование)</vt:lpstr>
      <vt:lpstr>Реализация свето-регулятора (моделирование)</vt:lpstr>
      <vt:lpstr>Реализация свето-регулятора (прототип)</vt:lpstr>
      <vt:lpstr>Реализация Web-интерфейса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Наумов Никита</dc:creator>
  <cp:lastModifiedBy>Наумов Никита</cp:lastModifiedBy>
  <cp:revision>85</cp:revision>
  <dcterms:created xsi:type="dcterms:W3CDTF">2021-01-17T19:20:37Z</dcterms:created>
  <dcterms:modified xsi:type="dcterms:W3CDTF">2021-01-23T23:13:56Z</dcterms:modified>
</cp:coreProperties>
</file>