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73" r:id="rId6"/>
    <p:sldId id="263" r:id="rId7"/>
    <p:sldId id="267" r:id="rId8"/>
    <p:sldId id="265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BEA1BF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70300" autoAdjust="0"/>
  </p:normalViewPr>
  <p:slideViewPr>
    <p:cSldViewPr snapToGrid="0">
      <p:cViewPr varScale="1">
        <p:scale>
          <a:sx n="83" d="100"/>
          <a:sy n="83" d="100"/>
        </p:scale>
        <p:origin x="22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устройства,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удовлевторяющего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техническим требованиям.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в арсенале которых есть устройства управления 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устройству предъявлялись</a:t>
            </a:r>
            <a:r>
              <a:rPr lang="ru-RU" baseline="0" dirty="0" smtClean="0"/>
              <a:t> следующие технические требования. Оценка времени переключения выбиралась с учетом частоты сети 50 Гц.  Оценка потребляемой мощности выбиралась с учетом энергопотребления аналогов, а также из максимальной рассеиваемой теплоты на корпусе устройства.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спроектирована 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 Устройство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включается в разрыв фазы 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соединяет нагрузку с фазовой линией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определенные отрезки времени.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диммирования. А также временная характеристика напряжения на выходе детектора перехода через ноль.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показана принципиальная электрическая схема устройства, а также мощный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моп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-транзистор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IRFP460A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базе которого сделан силовой ключ, 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микроконтроллер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ESP8266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модификации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ESP-07.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контроллер сенсорных кнопок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TTP224.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A32-4729-4413-8F14-96B8AAC354CC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276-7EA6-475F-BF75-290240D23EA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3EF-5E42-4A19-9AAF-E0581B38CA3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2127-222E-43A7-BB4F-F2118C5A05E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0BE-FBC4-4892-926B-E6F5226006D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40F-E2AB-4E2F-9358-F4126D176C14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8918-A3E0-4C9F-AB05-42C93FCE5270}" type="datetime1">
              <a:rPr lang="ru-RU" smtClean="0"/>
              <a:t>26.01.2021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012-4101-496B-9665-7BB805868B1D}" type="datetime1">
              <a:rPr lang="ru-RU" smtClean="0"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96F-7472-4068-A053-AD8E6FD0F5BA}" type="datetime1">
              <a:rPr lang="ru-RU" smtClean="0"/>
              <a:t>26.01.2021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CC87-CE5E-4749-8C24-A630495F4CCE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8B5B-A2FA-4A85-8C01-E4FA1A5429F9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FEC1-01B6-4625-BB2A-06331F927AF5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8118" y="1308975"/>
            <a:ext cx="46257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584906"/>
            <a:ext cx="810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22950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2" y="1163772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222213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=""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=""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=""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="" xmlns:a16="http://schemas.microsoft.com/office/drawing/2014/main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2"/>
            <a:ext cx="4558553" cy="278671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дом».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753" y="5809129"/>
            <a:ext cx="635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664"/>
          <a:stretch/>
        </p:blipFill>
        <p:spPr>
          <a:xfrm>
            <a:off x="5397972" y="1168400"/>
            <a:ext cx="6547888" cy="44577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511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Технические требования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304" y="1388036"/>
            <a:ext cx="10515600" cy="4993714"/>
          </a:xfrm>
        </p:spPr>
        <p:txBody>
          <a:bodyPr>
            <a:noAutofit/>
          </a:bodyPr>
          <a:lstStyle/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Рабочее напряжение 220В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Задержка коммутации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1мс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Потребляемая мощность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1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Вт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Гальваническая развязка силовой и цифровой частей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Совместимость с лампами накаливания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диммируемыми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светодиодными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лампами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инейная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регулировка яркости осветительных приборов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Размеры устройства должны быть подходящими для его установки в стандартный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подрозетник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67мм, глубина 48мм)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контроля освещенности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ручного и дистанционного управления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9595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Принцип работы свето-регулятора (диммера)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082" y="5791185"/>
            <a:ext cx="6649197" cy="40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7" name="Рисунок 6" descr="Dimming LEDs - The difference between leading and trailing ed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8" y="3610154"/>
            <a:ext cx="3923251" cy="18759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68187" y="1445051"/>
            <a:ext cx="3880072" cy="119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8185" y="5435628"/>
            <a:ext cx="383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Временная характеристика напряжения на нагрузке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1383462"/>
            <a:ext cx="6183779" cy="42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202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621" y="1004098"/>
            <a:ext cx="758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нагрузке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 уровнях диммирования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347" y="3345615"/>
            <a:ext cx="254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r="58518" b="1390"/>
          <a:stretch/>
        </p:blipFill>
        <p:spPr>
          <a:xfrm>
            <a:off x="956981" y="1505024"/>
            <a:ext cx="1969099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r="56827"/>
          <a:stretch/>
        </p:blipFill>
        <p:spPr>
          <a:xfrm>
            <a:off x="3501596" y="1505024"/>
            <a:ext cx="204933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r="56336"/>
          <a:stretch/>
        </p:blipFill>
        <p:spPr>
          <a:xfrm>
            <a:off x="6071733" y="1514572"/>
            <a:ext cx="2072639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825" y="339200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665177" y="1561099"/>
            <a:ext cx="2957599" cy="1636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95284" y="3237351"/>
            <a:ext cx="419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выходе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перехода через ноль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8"/>
          <a:stretch/>
        </p:blipFill>
        <p:spPr bwMode="auto">
          <a:xfrm>
            <a:off x="956981" y="3922990"/>
            <a:ext cx="2029987" cy="1968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02407"/>
            <a:ext cx="3142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Рассеиваемая мощность </a:t>
            </a:r>
            <a:r>
              <a:rPr lang="ru-RU" sz="2000" dirty="0"/>
              <a:t>на транзисторе </a:t>
            </a:r>
            <a:r>
              <a:rPr lang="en-US" sz="2000" dirty="0"/>
              <a:t>BC</a:t>
            </a:r>
            <a:r>
              <a:rPr lang="ru-RU" sz="2000" dirty="0"/>
              <a:t>807-25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0987" y="4041797"/>
            <a:ext cx="61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= </a:t>
            </a:r>
            <a:r>
              <a:rPr lang="ru-RU" sz="2400" dirty="0" smtClean="0"/>
              <a:t>∑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детектора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err="1" smtClean="0"/>
              <a:t>мк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силового</a:t>
            </a:r>
            <a:r>
              <a:rPr lang="ru-RU" sz="2400" dirty="0" smtClean="0"/>
              <a:t> </a:t>
            </a:r>
            <a:r>
              <a:rPr lang="ru-RU" sz="2400" baseline="-25000" dirty="0" smtClean="0"/>
              <a:t>ключа</a:t>
            </a:r>
            <a:r>
              <a:rPr lang="ru-RU" sz="2400" dirty="0" smtClean="0"/>
              <a:t> ≈ 800</a:t>
            </a:r>
            <a:r>
              <a:rPr lang="en-US" sz="2400" dirty="0" smtClean="0"/>
              <a:t> </a:t>
            </a:r>
            <a:r>
              <a:rPr lang="ru-RU" sz="2400" dirty="0" smtClean="0"/>
              <a:t>мВт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8396" y="3393167"/>
            <a:ext cx="21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50%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t="5160" r="20754"/>
          <a:stretch/>
        </p:blipFill>
        <p:spPr>
          <a:xfrm>
            <a:off x="8834342" y="4039061"/>
            <a:ext cx="2788433" cy="16289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39425" y="5615582"/>
            <a:ext cx="37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Задержка переключения силового ключа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282347" y="5130800"/>
            <a:ext cx="532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ru-RU" sz="2400" baseline="-25000" dirty="0" smtClean="0"/>
              <a:t>силового ключа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t</a:t>
            </a:r>
            <a:r>
              <a:rPr lang="ru-RU" sz="2400" baseline="-25000" dirty="0" smtClean="0"/>
              <a:t>драйвера</a:t>
            </a:r>
            <a:r>
              <a:rPr lang="ru-RU" sz="2400" dirty="0" smtClean="0"/>
              <a:t> +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MOSFET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≈</a:t>
            </a:r>
            <a:r>
              <a:rPr lang="en-US" sz="2400" dirty="0" smtClean="0"/>
              <a:t> 0.5 </a:t>
            </a:r>
            <a:r>
              <a:rPr lang="ru-RU" sz="2400" dirty="0" err="1" smtClean="0"/>
              <a:t>мкс</a:t>
            </a:r>
            <a:r>
              <a:rPr lang="en-US" sz="2400" baseline="-25000" dirty="0" smtClean="0"/>
              <a:t>   </a:t>
            </a:r>
            <a:r>
              <a:rPr lang="en-US" sz="2400" dirty="0" smtClean="0"/>
              <a:t> </a:t>
            </a:r>
            <a:endParaRPr lang="ru-RU" sz="2400" baseline="-25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5621" y="980891"/>
            <a:ext cx="7583804" cy="2813959"/>
          </a:xfrm>
          <a:prstGeom prst="roundRect">
            <a:avLst/>
          </a:prstGeom>
          <a:noFill/>
          <a:ln>
            <a:solidFill>
              <a:srgbClr val="D1B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(принципиальная схема)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257295" y="1141110"/>
            <a:ext cx="8598544" cy="5397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8</a:t>
            </a:fld>
            <a:endParaRPr lang="ru-RU" dirty="0"/>
          </a:p>
        </p:txBody>
      </p:sp>
      <p:pic>
        <p:nvPicPr>
          <p:cNvPr id="1026" name="Picture 2" descr="https://static.chipdip.ru/lib/219/DOC0002194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21" y="1394973"/>
            <a:ext cx="1511734" cy="8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Wi-Fi модуль ESP-07: описание, подключение, схема, характеристики | ВИКИ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74" y="2870218"/>
            <a:ext cx="2783205" cy="1855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871523" y="2280849"/>
            <a:ext cx="294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MOSFET – IRFP460A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6166" y="4667875"/>
            <a:ext cx="227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ESP8266(ESP-07)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0" name="Picture 6" descr="TTP224-BSB TTP224 4 Key Touch IC p SSOP16 2 Pieces: Amazon.in: Electronic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3" t="34847" r="22926" b="25981"/>
          <a:stretch/>
        </p:blipFill>
        <p:spPr bwMode="auto">
          <a:xfrm>
            <a:off x="9917931" y="5334789"/>
            <a:ext cx="1068715" cy="7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22143" y="6042398"/>
            <a:ext cx="20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TTP224-BSBN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836673"/>
            <a:ext cx="45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1163</Words>
  <Application>Microsoft Office PowerPoint</Application>
  <PresentationFormat>Широкоэкранный</PresentationFormat>
  <Paragraphs>130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Концепция киберфизических систем</vt:lpstr>
      <vt:lpstr>Обзор систем «Умный дом»</vt:lpstr>
      <vt:lpstr>Постановка задач</vt:lpstr>
      <vt:lpstr>Технические требования</vt:lpstr>
      <vt:lpstr>Принцип работы свето-регулятора (диммера)</vt:lpstr>
      <vt:lpstr>Реализация свето-регулятора (моделирование)</vt:lpstr>
      <vt:lpstr>Реализация свето-регулятора (принципиальная схема)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Nikita Naumov</cp:lastModifiedBy>
  <cp:revision>146</cp:revision>
  <dcterms:created xsi:type="dcterms:W3CDTF">2021-01-17T19:20:37Z</dcterms:created>
  <dcterms:modified xsi:type="dcterms:W3CDTF">2021-01-26T12:21:02Z</dcterms:modified>
</cp:coreProperties>
</file>