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C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9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34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7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0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89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5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2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A7B3-D769-46DF-B956-4056A85F8FC2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9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7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1400" dirty="0" smtClean="0"/>
              <a:t>Актуальность </a:t>
            </a:r>
            <a:r>
              <a:rPr lang="ru-RU" sz="1400" dirty="0" err="1" smtClean="0"/>
              <a:t>киб</a:t>
            </a:r>
            <a:r>
              <a:rPr lang="ru-RU" sz="1400" dirty="0" smtClean="0"/>
              <a:t> систем</a:t>
            </a:r>
          </a:p>
          <a:p>
            <a:pPr marL="514350" indent="-514350">
              <a:buAutoNum type="arabicPeriod"/>
            </a:pPr>
            <a:r>
              <a:rPr lang="ru-RU" sz="1400" dirty="0" smtClean="0"/>
              <a:t>Обзор </a:t>
            </a:r>
            <a:r>
              <a:rPr lang="ru-RU" sz="1400" dirty="0" err="1" smtClean="0"/>
              <a:t>киб</a:t>
            </a:r>
            <a:r>
              <a:rPr lang="ru-RU" sz="1400" dirty="0" smtClean="0"/>
              <a:t> систем </a:t>
            </a:r>
            <a:r>
              <a:rPr lang="ru-RU" sz="1400" dirty="0"/>
              <a:t>(1 слайд с ключевыми компаниями их достоинствами и </a:t>
            </a:r>
            <a:r>
              <a:rPr lang="ru-RU" sz="1400" dirty="0" smtClean="0"/>
              <a:t>недостатками)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400" dirty="0"/>
              <a:t>Постановка </a:t>
            </a:r>
            <a:r>
              <a:rPr lang="ru-RU" sz="1400" dirty="0" smtClean="0"/>
              <a:t>задачи</a:t>
            </a:r>
            <a:endParaRPr lang="ru-RU" sz="1400" dirty="0" smtClean="0"/>
          </a:p>
          <a:p>
            <a:pPr marL="514350" indent="-514350">
              <a:buAutoNum type="arabicPeriod"/>
            </a:pPr>
            <a:r>
              <a:rPr lang="ru-RU" sz="1400" dirty="0" smtClean="0"/>
              <a:t>Рассказываем </a:t>
            </a:r>
            <a:r>
              <a:rPr lang="ru-RU" sz="1400" dirty="0" smtClean="0"/>
              <a:t>про функциональность диммера</a:t>
            </a:r>
          </a:p>
          <a:p>
            <a:pPr marL="514350" indent="-514350">
              <a:buAutoNum type="arabicPeriod"/>
            </a:pPr>
            <a:r>
              <a:rPr lang="ru-RU" sz="1400" dirty="0" smtClean="0"/>
              <a:t>Функциональная схема диммера (что куда какие сигналы, схема без транзисторов, а из блоков) (1 слайд)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1400" dirty="0" smtClean="0"/>
              <a:t>Принципиальная эл. Схема (можно но </a:t>
            </a:r>
            <a:r>
              <a:rPr lang="ru-RU" sz="1400" dirty="0"/>
              <a:t>мелко) Моделирование схемы. Картинки</a:t>
            </a:r>
            <a:r>
              <a:rPr lang="ru-RU" sz="1400" dirty="0" smtClean="0"/>
              <a:t>.  (могут быть вопросы по работе п/п приборов) (1 слайд)</a:t>
            </a:r>
          </a:p>
          <a:p>
            <a:pPr marL="514350" indent="-514350">
              <a:buAutoNum type="arabicPeriod"/>
            </a:pPr>
            <a:r>
              <a:rPr lang="ru-RU" sz="1400" dirty="0" smtClean="0"/>
              <a:t>Картинка работы диммера (лампочка горит, пока все что есть, могут быть вопросы, где диммирование) (1 слайд)</a:t>
            </a:r>
          </a:p>
          <a:p>
            <a:pPr marL="514350" indent="-514350">
              <a:buAutoNum type="arabicPeriod"/>
            </a:pPr>
            <a:r>
              <a:rPr lang="ru-RU" sz="1400" dirty="0" smtClean="0"/>
              <a:t>Подключение к </a:t>
            </a:r>
            <a:r>
              <a:rPr lang="ru-RU" sz="1400" dirty="0" err="1" smtClean="0"/>
              <a:t>вай</a:t>
            </a:r>
            <a:r>
              <a:rPr lang="ru-RU" sz="1400" dirty="0" smtClean="0"/>
              <a:t> фай и к умному дому (картинки про подключение к сети и ввод учетных данных </a:t>
            </a:r>
            <a:r>
              <a:rPr lang="ru-RU" sz="1400" dirty="0" err="1" smtClean="0"/>
              <a:t>вай</a:t>
            </a:r>
            <a:r>
              <a:rPr lang="ru-RU" sz="1400" dirty="0" smtClean="0"/>
              <a:t> фая, красивый слайд получится) (1 слайд)</a:t>
            </a:r>
          </a:p>
          <a:p>
            <a:pPr marL="514350" indent="-514350">
              <a:buAutoNum type="arabicPeriod"/>
            </a:pPr>
            <a:r>
              <a:rPr lang="ru-RU" sz="1400" dirty="0" smtClean="0"/>
              <a:t>Процесс управления устройством через сайт (если получится, то показать сравнение картинок сайта и диммера в один момент) (1 слайд)</a:t>
            </a:r>
          </a:p>
          <a:p>
            <a:pPr marL="514350" indent="-514350">
              <a:buAutoNum type="arabicPeriod"/>
            </a:pPr>
            <a:r>
              <a:rPr lang="ru-RU" sz="1400" dirty="0" smtClean="0"/>
              <a:t>Заключение (громкие слова про масштабируемость, открытость и </a:t>
            </a:r>
            <a:r>
              <a:rPr lang="ru-RU" sz="1400" dirty="0" err="1" smtClean="0"/>
              <a:t>тд</a:t>
            </a:r>
            <a:r>
              <a:rPr lang="ru-RU" sz="1400" dirty="0" smtClean="0"/>
              <a:t>) (1 слайд) 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5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8646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Концепция </a:t>
            </a:r>
            <a:r>
              <a:rPr lang="ru-RU" sz="3200" dirty="0" err="1" smtClean="0"/>
              <a:t>киберфизических</a:t>
            </a:r>
            <a:r>
              <a:rPr lang="ru-RU" sz="3200" dirty="0" smtClean="0"/>
              <a:t> систем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68969"/>
            <a:ext cx="4540624" cy="19305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 err="1"/>
              <a:t>Киберфизическая</a:t>
            </a:r>
            <a:r>
              <a:rPr lang="ru-RU" sz="1800" dirty="0"/>
              <a:t> система - информационно-технологическая система сбора и хранения информации об объектах окружающей среды, и осуществляющая контроль за показателями электронных устройств, взаимодействующих с физическим миром.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304753"/>
            <a:ext cx="454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Пример киберфизической системы – «Умный дом»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756"/>
          <a:stretch/>
        </p:blipFill>
        <p:spPr>
          <a:xfrm>
            <a:off x="6387353" y="1298708"/>
            <a:ext cx="4912659" cy="5058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7352" y="6353246"/>
            <a:ext cx="491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Концептуальная схема киберфизической системы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658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2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Обзор </a:t>
            </a:r>
            <a:r>
              <a:rPr lang="ru-RU" sz="3200" dirty="0" smtClean="0"/>
              <a:t>систем «Умный дом»</a:t>
            </a:r>
            <a:endParaRPr lang="ru-RU" sz="3200" dirty="0"/>
          </a:p>
        </p:txBody>
      </p:sp>
      <p:graphicFrame>
        <p:nvGraphicFramePr>
          <p:cNvPr id="10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748913"/>
              </p:ext>
            </p:extLst>
          </p:nvPr>
        </p:nvGraphicFramePr>
        <p:xfrm>
          <a:off x="558578" y="1285852"/>
          <a:ext cx="10925209" cy="474040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9163">
                  <a:extLst>
                    <a:ext uri="{9D8B030D-6E8A-4147-A177-3AD203B41FA5}">
                      <a16:colId xmlns:a16="http://schemas.microsoft.com/office/drawing/2014/main" val="1848248282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3123912347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3868556433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4130254323"/>
                    </a:ext>
                  </a:extLst>
                </a:gridCol>
              </a:tblGrid>
              <a:tr h="42594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Fibaro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Xiaomi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Redmond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65551"/>
                  </a:ext>
                </a:extLst>
              </a:tr>
              <a:tr h="1098858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Достоинства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Поддержка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протокола </a:t>
                      </a:r>
                      <a:r>
                        <a:rPr lang="en-US" dirty="0" smtClean="0"/>
                        <a:t>Z-Wave</a:t>
                      </a:r>
                      <a:endParaRPr lang="ru-RU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Высокое</a:t>
                      </a:r>
                      <a:r>
                        <a:rPr lang="ru-RU" baseline="0" dirty="0" smtClean="0"/>
                        <a:t> качество изделий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Обилие устройств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Низкая стоимость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Высокое</a:t>
                      </a: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качество</a:t>
                      </a:r>
                      <a:endParaRPr lang="ru-RU" sz="18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 Низкая стоимость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661592"/>
                  </a:ext>
                </a:extLst>
              </a:tr>
              <a:tr h="1141187"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Большие габариты устройств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Высокая</a:t>
                      </a:r>
                      <a:r>
                        <a:rPr lang="ru-RU" baseline="0" dirty="0" smtClean="0"/>
                        <a:t> стоимость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Не русифицирован</a:t>
                      </a:r>
                      <a:r>
                        <a:rPr lang="ru-RU" baseline="0" dirty="0" smtClean="0"/>
                        <a:t> интерфейс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/>
                        <a:t>Отсутствует </a:t>
                      </a:r>
                      <a:r>
                        <a:rPr lang="en-US" baseline="0" dirty="0" smtClean="0"/>
                        <a:t>web-</a:t>
                      </a:r>
                      <a:r>
                        <a:rPr lang="ru-RU" baseline="0" dirty="0" smtClean="0"/>
                        <a:t>приложение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Использование</a:t>
                      </a:r>
                      <a:r>
                        <a:rPr lang="ru-RU" baseline="0" dirty="0" smtClean="0"/>
                        <a:t> смартфона в качестве сервера-шлюза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Низкое качество сборки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003323"/>
                  </a:ext>
                </a:extLst>
              </a:tr>
              <a:tr h="1937020"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</a:t>
                      </a:r>
                      <a:r>
                        <a:rPr lang="ru-RU" baseline="0" dirty="0" smtClean="0"/>
                        <a:t> свето-регулятора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132345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82" y="4243173"/>
            <a:ext cx="1619203" cy="16192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207" y="4254331"/>
            <a:ext cx="1608045" cy="16080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24524" t="17923" r="21190" b="21601"/>
          <a:stretch/>
        </p:blipFill>
        <p:spPr>
          <a:xfrm>
            <a:off x="3026301" y="4242504"/>
            <a:ext cx="1454059" cy="1619872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4195483" y="6258697"/>
            <a:ext cx="4447842" cy="187370"/>
          </a:xfrm>
          <a:prstGeom prst="rightArrow">
            <a:avLst>
              <a:gd name="adj1" fmla="val 50000"/>
              <a:gd name="adj2" fmla="val 106410"/>
            </a:avLst>
          </a:prstGeom>
          <a:solidFill>
            <a:srgbClr val="D1BCD2"/>
          </a:solidFill>
          <a:ln>
            <a:solidFill>
              <a:srgbClr val="D1BCD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528" y="6167716"/>
            <a:ext cx="326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Убывание степени интеграции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2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3671"/>
            <a:ext cx="10515600" cy="54927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Постановка задачи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3883"/>
            <a:ext cx="4558553" cy="232503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1800" dirty="0" smtClean="0"/>
              <a:t>Разработать электронное устройство </a:t>
            </a:r>
            <a:r>
              <a:rPr lang="ru-RU" sz="1800" dirty="0"/>
              <a:t>регулировки </a:t>
            </a:r>
            <a:r>
              <a:rPr lang="ru-RU" sz="1800" dirty="0" smtClean="0"/>
              <a:t>яркости</a:t>
            </a:r>
            <a:r>
              <a:rPr lang="ru-RU" sz="1800" dirty="0" smtClean="0"/>
              <a:t> </a:t>
            </a:r>
            <a:r>
              <a:rPr lang="ru-RU" sz="1800" dirty="0"/>
              <a:t>осветительных приборов сети </a:t>
            </a:r>
            <a:r>
              <a:rPr lang="ru-RU" sz="1800" dirty="0" smtClean="0"/>
              <a:t>220В</a:t>
            </a:r>
            <a:r>
              <a:rPr lang="ru-RU" sz="1800" dirty="0"/>
              <a:t> </a:t>
            </a:r>
            <a:r>
              <a:rPr lang="ru-RU" sz="1800" dirty="0" smtClean="0"/>
              <a:t>для системы «Умный дом»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1800" dirty="0" smtClean="0"/>
              <a:t>Создать пользовательский </a:t>
            </a:r>
            <a:r>
              <a:rPr lang="en-US" sz="1800" dirty="0"/>
              <a:t>Web</a:t>
            </a:r>
            <a:r>
              <a:rPr lang="ru-RU" sz="1800" dirty="0" smtClean="0"/>
              <a:t>-интерфейс </a:t>
            </a:r>
            <a:r>
              <a:rPr lang="ru-RU" sz="1800" dirty="0"/>
              <a:t>для удаленного управления устройствами системы «Умный дом</a:t>
            </a:r>
            <a:r>
              <a:rPr lang="ru-RU" sz="1800" dirty="0" smtClean="0"/>
              <a:t>».</a:t>
            </a:r>
            <a:endParaRPr lang="en-US" sz="1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753" y="1111624"/>
            <a:ext cx="6214012" cy="4500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6753" y="5809129"/>
            <a:ext cx="635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Структурная схема системы «Умный дом» (сиреневым обозначены разрабатываемые узлы)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968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9"/>
            <a:ext cx="10515600" cy="56720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Реализация свето-регулятора</a:t>
            </a:r>
            <a:endParaRPr lang="ru-RU" sz="3200" dirty="0"/>
          </a:p>
        </p:txBody>
      </p:sp>
      <p:pic>
        <p:nvPicPr>
          <p:cNvPr id="4" name="Объект 3" descr="Dimming LEDs - The difference between leading and trailing ed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195331"/>
            <a:ext cx="48577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Dimming LEDs - The difference between leading and trailing ed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2197236"/>
            <a:ext cx="4861560" cy="27889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48310" y="4986156"/>
            <a:ext cx="443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Регулирование с отсечкой по фронту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75929" y="4986156"/>
            <a:ext cx="447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Регулирование с отсечкой по спаду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50259" y="1317812"/>
            <a:ext cx="658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Способы управления мощностью осветительных приборов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9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9"/>
            <a:ext cx="10515600" cy="56720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Реализация свето-регулятора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50259" y="1317812"/>
            <a:ext cx="658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Функциональная схема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16" y="1857473"/>
            <a:ext cx="7269649" cy="3558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04095" y="1857473"/>
            <a:ext cx="36217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Когда напряжение в сети приближается к нулю, срабатывает детектор, микроконтроллер открывает силовой ключ и происходит коммутация фазовой линии на нагрузку. Через определенное уровнем яркости время, микроконтроллер закрывает силовой ключ и коммутация нагрузки питающим напряжением прекращается.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770528" y="5504330"/>
            <a:ext cx="522642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Функциональная схема свето-регулятора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1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363</Words>
  <Application>Microsoft Office PowerPoint</Application>
  <PresentationFormat>Широкоэкранный</PresentationFormat>
  <Paragraphs>49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План</vt:lpstr>
      <vt:lpstr>Концепция киберфизических систем</vt:lpstr>
      <vt:lpstr>Обзор систем «Умный дом»</vt:lpstr>
      <vt:lpstr>Постановка задачи</vt:lpstr>
      <vt:lpstr>Реализация свето-регулятора</vt:lpstr>
      <vt:lpstr>Реализация свето-регулятора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Наумов Никита</dc:creator>
  <cp:lastModifiedBy>Наумов Никита</cp:lastModifiedBy>
  <cp:revision>43</cp:revision>
  <dcterms:created xsi:type="dcterms:W3CDTF">2021-01-17T19:20:37Z</dcterms:created>
  <dcterms:modified xsi:type="dcterms:W3CDTF">2021-01-22T23:31:15Z</dcterms:modified>
</cp:coreProperties>
</file>