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C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A7B3-D769-46DF-B956-4056A85F8FC2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400" dirty="0" smtClean="0"/>
              <a:t>Актуальность </a:t>
            </a:r>
            <a:r>
              <a:rPr lang="ru-RU" sz="1400" dirty="0" err="1" smtClean="0"/>
              <a:t>киб</a:t>
            </a:r>
            <a:r>
              <a:rPr lang="ru-RU" sz="1400" dirty="0" smtClean="0"/>
              <a:t> </a:t>
            </a:r>
            <a:r>
              <a:rPr lang="ru-RU" sz="1400" dirty="0" smtClean="0"/>
              <a:t>систем</a:t>
            </a:r>
            <a:endParaRPr lang="ru-RU" sz="1400" dirty="0" smtClean="0"/>
          </a:p>
          <a:p>
            <a:pPr marL="514350" indent="-514350">
              <a:buAutoNum type="arabicPeriod"/>
            </a:pPr>
            <a:r>
              <a:rPr lang="ru-RU" sz="1400" dirty="0" smtClean="0"/>
              <a:t>Постановка задачи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Обзор </a:t>
            </a:r>
            <a:r>
              <a:rPr lang="ru-RU" sz="1400" dirty="0" err="1" smtClean="0"/>
              <a:t>киб</a:t>
            </a:r>
            <a:r>
              <a:rPr lang="ru-RU" sz="1400" dirty="0" smtClean="0"/>
              <a:t> систем </a:t>
            </a:r>
            <a:r>
              <a:rPr lang="ru-RU" sz="1400" dirty="0"/>
              <a:t>(1 слайд с ключевыми компаниями их достоинствами и недостатками</a:t>
            </a:r>
            <a:r>
              <a:rPr lang="ru-RU" sz="1400" dirty="0" smtClean="0"/>
              <a:t>)</a:t>
            </a:r>
            <a:endParaRPr lang="ru-RU" sz="1400" dirty="0"/>
          </a:p>
          <a:p>
            <a:pPr marL="514350" indent="-514350">
              <a:buAutoNum type="arabicPeriod"/>
            </a:pPr>
            <a:r>
              <a:rPr lang="ru-RU" sz="1400" dirty="0" smtClean="0"/>
              <a:t>Рассказываем про функциональность диммера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Функциональная схема диммера (что куда какие сигналы, схема без транзисторов, а из блоков) (1 слайд)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400" dirty="0" smtClean="0"/>
              <a:t>Принципиальная эл. Схема (можно но </a:t>
            </a:r>
            <a:r>
              <a:rPr lang="ru-RU" sz="1400" dirty="0"/>
              <a:t>мелко) Моделирование схемы. Картинки</a:t>
            </a:r>
            <a:r>
              <a:rPr lang="ru-RU" sz="1400" dirty="0" smtClean="0"/>
              <a:t>.  (могут быть вопросы по работе п/п приборов)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Картинка работы диммера (лампочка горит, пока все что есть, могут быть вопросы, где диммирование)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Подключение к </a:t>
            </a:r>
            <a:r>
              <a:rPr lang="ru-RU" sz="1400" dirty="0" err="1" smtClean="0"/>
              <a:t>вай</a:t>
            </a:r>
            <a:r>
              <a:rPr lang="ru-RU" sz="1400" dirty="0" smtClean="0"/>
              <a:t> фай и к умному дому (картинки про подключение к сети и ввод учетных данных </a:t>
            </a:r>
            <a:r>
              <a:rPr lang="ru-RU" sz="1400" dirty="0" err="1" smtClean="0"/>
              <a:t>вай</a:t>
            </a:r>
            <a:r>
              <a:rPr lang="ru-RU" sz="1400" dirty="0" smtClean="0"/>
              <a:t> фая, красивый слайд получится)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Процесс управления устройством через сайт (если получится, то показать сравнение картинок сайта и диммера в один момент)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Заключение (громкие слова про масштабируемость, открытость и </a:t>
            </a:r>
            <a:r>
              <a:rPr lang="ru-RU" sz="1400" dirty="0" err="1" smtClean="0"/>
              <a:t>тд</a:t>
            </a:r>
            <a:r>
              <a:rPr lang="ru-RU" sz="1400" dirty="0" smtClean="0"/>
              <a:t>) (1 слайд) 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Концепция</a:t>
            </a:r>
            <a:r>
              <a:rPr lang="ru-RU" sz="3200" dirty="0" smtClean="0"/>
              <a:t> </a:t>
            </a:r>
            <a:r>
              <a:rPr lang="ru-RU" sz="3200" dirty="0" err="1" smtClean="0"/>
              <a:t>киберфизических</a:t>
            </a:r>
            <a:r>
              <a:rPr lang="ru-RU" sz="3200" dirty="0" smtClean="0"/>
              <a:t> систем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68969"/>
            <a:ext cx="4540624" cy="19305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err="1"/>
              <a:t>Киберфизическая</a:t>
            </a:r>
            <a:r>
              <a:rPr lang="ru-RU" sz="1800" dirty="0"/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304753"/>
            <a:ext cx="454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Пример киберфизической системы – «Умный дом»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756"/>
          <a:stretch/>
        </p:blipFill>
        <p:spPr>
          <a:xfrm>
            <a:off x="6387353" y="1298708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353246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Концептуальная схема киберфизической системы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Постановка 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3"/>
            <a:ext cx="4558553" cy="23250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dirty="0" smtClean="0"/>
              <a:t>Разработать электронное устройство </a:t>
            </a:r>
            <a:r>
              <a:rPr lang="ru-RU" sz="1800" dirty="0"/>
              <a:t>регулировки мощности осветительных приборов сети </a:t>
            </a:r>
            <a:r>
              <a:rPr lang="ru-RU" sz="1800" dirty="0" smtClean="0"/>
              <a:t>220В</a:t>
            </a:r>
            <a:r>
              <a:rPr lang="ru-RU" sz="1800" dirty="0"/>
              <a:t> </a:t>
            </a:r>
            <a:r>
              <a:rPr lang="ru-RU" sz="1800" dirty="0" smtClean="0"/>
              <a:t>для системы «Умный дом»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800" dirty="0" smtClean="0"/>
              <a:t>Создать пользовательский </a:t>
            </a:r>
            <a:r>
              <a:rPr lang="en-US" sz="1800" dirty="0"/>
              <a:t>Web</a:t>
            </a:r>
            <a:r>
              <a:rPr lang="ru-RU" sz="1800" dirty="0" smtClean="0"/>
              <a:t>-интерфейс </a:t>
            </a:r>
            <a:r>
              <a:rPr lang="ru-RU" sz="1800" dirty="0"/>
              <a:t>для удаленного управления устройствами системы «Умный дом</a:t>
            </a:r>
            <a:r>
              <a:rPr lang="ru-RU" sz="1800" dirty="0" smtClean="0"/>
              <a:t>».</a:t>
            </a:r>
            <a:endParaRPr lang="en-US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3" y="1111624"/>
            <a:ext cx="6214012" cy="4500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6753" y="5809129"/>
            <a:ext cx="6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Структурная схема системы «Умный дом» (сиреневым обозначены разрабатываемые узлы)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Обзор рынка систем «Умный дом»</a:t>
            </a:r>
            <a:endParaRPr lang="ru-RU" sz="3200" dirty="0"/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592035"/>
              </p:ext>
            </p:extLst>
          </p:nvPr>
        </p:nvGraphicFramePr>
        <p:xfrm>
          <a:off x="563880" y="1868558"/>
          <a:ext cx="11074844" cy="34921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68711">
                  <a:extLst>
                    <a:ext uri="{9D8B030D-6E8A-4147-A177-3AD203B41FA5}">
                      <a16:colId xmlns:a16="http://schemas.microsoft.com/office/drawing/2014/main" val="1848248282"/>
                    </a:ext>
                  </a:extLst>
                </a:gridCol>
                <a:gridCol w="2768711">
                  <a:extLst>
                    <a:ext uri="{9D8B030D-6E8A-4147-A177-3AD203B41FA5}">
                      <a16:colId xmlns:a16="http://schemas.microsoft.com/office/drawing/2014/main" val="3123912347"/>
                    </a:ext>
                  </a:extLst>
                </a:gridCol>
                <a:gridCol w="2768711">
                  <a:extLst>
                    <a:ext uri="{9D8B030D-6E8A-4147-A177-3AD203B41FA5}">
                      <a16:colId xmlns:a16="http://schemas.microsoft.com/office/drawing/2014/main" val="356339034"/>
                    </a:ext>
                  </a:extLst>
                </a:gridCol>
                <a:gridCol w="2768711">
                  <a:extLst>
                    <a:ext uri="{9D8B030D-6E8A-4147-A177-3AD203B41FA5}">
                      <a16:colId xmlns:a16="http://schemas.microsoft.com/office/drawing/2014/main" val="4130254323"/>
                    </a:ext>
                  </a:extLst>
                </a:gridCol>
              </a:tblGrid>
              <a:tr h="355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5551"/>
                  </a:ext>
                </a:extLst>
              </a:tr>
              <a:tr h="1400701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Достоинства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Поддержка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проткола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Z-Wave</a:t>
                      </a:r>
                      <a:endParaRPr lang="ru-RU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Высокое</a:t>
                      </a:r>
                      <a:r>
                        <a:rPr lang="ru-RU" baseline="0" dirty="0" smtClean="0"/>
                        <a:t> качество изделий</a:t>
                      </a: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 Низкая стоимость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61592"/>
                  </a:ext>
                </a:extLst>
              </a:tr>
              <a:tr h="1663333"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Не русифицирован</a:t>
                      </a:r>
                      <a:r>
                        <a:rPr lang="ru-RU" baseline="0" dirty="0" smtClean="0"/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Отсутствует </a:t>
                      </a:r>
                      <a:r>
                        <a:rPr lang="en-US" baseline="0" dirty="0" smtClean="0"/>
                        <a:t>web-</a:t>
                      </a:r>
                      <a:r>
                        <a:rPr lang="ru-RU" baseline="0" dirty="0" smtClean="0"/>
                        <a:t>приложение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Найдены уязвимости</a:t>
                      </a:r>
                      <a:r>
                        <a:rPr lang="ru-RU" baseline="0" dirty="0" smtClean="0"/>
                        <a:t> в прошивках устройств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Использование</a:t>
                      </a:r>
                      <a:r>
                        <a:rPr lang="ru-RU" baseline="0" dirty="0" smtClean="0"/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Низкое качество сборки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00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296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План</vt:lpstr>
      <vt:lpstr>Концепция киберфизических систем</vt:lpstr>
      <vt:lpstr>Постановка задачи</vt:lpstr>
      <vt:lpstr>Обзор рынка систем «Умный дом»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Наумов Никита</cp:lastModifiedBy>
  <cp:revision>28</cp:revision>
  <dcterms:created xsi:type="dcterms:W3CDTF">2021-01-17T19:20:37Z</dcterms:created>
  <dcterms:modified xsi:type="dcterms:W3CDTF">2021-01-21T22:18:05Z</dcterms:modified>
</cp:coreProperties>
</file>