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23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9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5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2671-4D3E-4125-BF7B-8ED33D5544F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C67E-D8D7-4908-9D55-DF2BF727B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2921" y="3109912"/>
            <a:ext cx="1440160" cy="6381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Writing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376391" y="2060848"/>
            <a:ext cx="1440160" cy="638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Newsfeed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76391" y="4149080"/>
            <a:ext cx="1440160" cy="638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Writing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072680" y="3109911"/>
            <a:ext cx="1440160" cy="638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Setting</a:t>
            </a:r>
          </a:p>
        </p:txBody>
      </p:sp>
      <p:cxnSp>
        <p:nvCxnSpPr>
          <p:cNvPr id="12" name="직선 화살표 연결선 11"/>
          <p:cNvCxnSpPr>
            <a:cxnSpLocks/>
            <a:stCxn id="5" idx="1"/>
            <a:endCxn id="4" idx="0"/>
          </p:cNvCxnSpPr>
          <p:nvPr/>
        </p:nvCxnSpPr>
        <p:spPr>
          <a:xfrm flipH="1">
            <a:off x="4953001" y="2379936"/>
            <a:ext cx="1423390" cy="729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endCxn id="6" idx="1"/>
          </p:cNvCxnSpPr>
          <p:nvPr/>
        </p:nvCxnSpPr>
        <p:spPr>
          <a:xfrm>
            <a:off x="4944615" y="3748087"/>
            <a:ext cx="1431776" cy="720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4" idx="1"/>
            <a:endCxn id="7" idx="3"/>
          </p:cNvCxnSpPr>
          <p:nvPr/>
        </p:nvCxnSpPr>
        <p:spPr>
          <a:xfrm flipH="1" flipV="1">
            <a:off x="3512840" y="3428999"/>
            <a:ext cx="7200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7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352600" y="1268760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필명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1348302" y="1556793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연결선 47"/>
          <p:cNvCxnSpPr>
            <a:cxnSpLocks/>
          </p:cNvCxnSpPr>
          <p:nvPr/>
        </p:nvCxnSpPr>
        <p:spPr>
          <a:xfrm>
            <a:off x="2068382" y="1488425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2067531" y="1844824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 rot="10800000" flipV="1">
            <a:off x="7977336" y="1280025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7977336" y="1625158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1352600" y="2186494"/>
            <a:ext cx="576064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TITLE(DATE)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7113240" y="2186495"/>
            <a:ext cx="144016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 OF LIKE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243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352600" y="1268760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필명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1348302" y="1556793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연결선 47"/>
          <p:cNvCxnSpPr>
            <a:cxnSpLocks/>
          </p:cNvCxnSpPr>
          <p:nvPr/>
        </p:nvCxnSpPr>
        <p:spPr>
          <a:xfrm>
            <a:off x="2068382" y="1488425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2067531" y="1844824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 rot="10800000" flipV="1">
            <a:off x="7977336" y="1280025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7977336" y="1625158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1352600" y="2186494"/>
            <a:ext cx="576064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TITLE(DATE)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7113240" y="2186495"/>
            <a:ext cx="144016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 OF LIKE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352600" y="2578032"/>
            <a:ext cx="576064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TITLE(DATE)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7113240" y="2578033"/>
            <a:ext cx="144016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 OF LIKE</a:t>
            </a:r>
            <a:endParaRPr lang="ko-KR" altLang="en-US" sz="10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358932" y="2993514"/>
            <a:ext cx="576064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TITLE(DATE)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7119572" y="2993515"/>
            <a:ext cx="144016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 OF LIKE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358932" y="3410630"/>
            <a:ext cx="576064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TITLE(DATE)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119572" y="3410631"/>
            <a:ext cx="144016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 OF LIKE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9327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1352600" y="1700808"/>
            <a:ext cx="7200800" cy="2885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568624" y="191683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568624" y="220380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1568624" y="247188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565624" y="2739958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565624" y="315311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568624" y="341909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1568624" y="369932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565624" y="3980441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01941" y="4138139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6897886" y="4350343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1348076" y="4731632"/>
            <a:ext cx="7200800" cy="2885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564100" y="494765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1564100" y="523462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1564100" y="550270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561100" y="577078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2" name="직사각형 51"/>
          <p:cNvSpPr/>
          <p:nvPr/>
        </p:nvSpPr>
        <p:spPr>
          <a:xfrm rot="10800000" flipV="1">
            <a:off x="1561100" y="618393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1564100" y="644992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1564100" y="673014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1561100" y="701126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7397417" y="7168963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6893362" y="7381167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1352600" y="1278830"/>
            <a:ext cx="576064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TITLE(DATE)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7113240" y="1278829"/>
            <a:ext cx="1440160" cy="306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 OF LIKE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2385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349600" y="1268760"/>
            <a:ext cx="7200800" cy="316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565624" y="148478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565624" y="177175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1565624" y="203983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8" name="직사각형 47"/>
          <p:cNvSpPr/>
          <p:nvPr/>
        </p:nvSpPr>
        <p:spPr>
          <a:xfrm rot="10800000" flipV="1">
            <a:off x="1562624" y="2307910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1562624" y="2721062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 rot="10800000" flipV="1">
            <a:off x="1565624" y="298704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1565624" y="326727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1562624" y="3548393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7398941" y="3706091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6894886" y="3918295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" name="화살표: 오른쪽 1"/>
          <p:cNvSpPr/>
          <p:nvPr/>
        </p:nvSpPr>
        <p:spPr>
          <a:xfrm>
            <a:off x="8121352" y="4153186"/>
            <a:ext cx="210024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46752" y="3706091"/>
            <a:ext cx="338696" cy="73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이등변 삼각형 2"/>
          <p:cNvSpPr/>
          <p:nvPr/>
        </p:nvSpPr>
        <p:spPr>
          <a:xfrm>
            <a:off x="8708088" y="3769878"/>
            <a:ext cx="216024" cy="1713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8708088" y="4206801"/>
            <a:ext cx="216024" cy="1713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8708088" y="4002082"/>
            <a:ext cx="216024" cy="1287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7689304" y="4191400"/>
            <a:ext cx="341700" cy="11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? / ?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349600" y="4654321"/>
            <a:ext cx="7200800" cy="316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3" name="직사각형 82"/>
          <p:cNvSpPr/>
          <p:nvPr/>
        </p:nvSpPr>
        <p:spPr>
          <a:xfrm rot="10800000" flipV="1">
            <a:off x="1565624" y="487034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4" name="직사각형 83"/>
          <p:cNvSpPr/>
          <p:nvPr/>
        </p:nvSpPr>
        <p:spPr>
          <a:xfrm rot="10800000" flipV="1">
            <a:off x="1565624" y="515731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1565624" y="542539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6" name="직사각형 85"/>
          <p:cNvSpPr/>
          <p:nvPr/>
        </p:nvSpPr>
        <p:spPr>
          <a:xfrm rot="10800000" flipV="1">
            <a:off x="1562624" y="5693471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1562624" y="610662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1565624" y="637261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565624" y="665283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562624" y="6933954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1" name="직사각형 90"/>
          <p:cNvSpPr/>
          <p:nvPr/>
        </p:nvSpPr>
        <p:spPr>
          <a:xfrm rot="10800000" flipV="1">
            <a:off x="7398941" y="7091652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92" name="직사각형 91"/>
          <p:cNvSpPr/>
          <p:nvPr/>
        </p:nvSpPr>
        <p:spPr>
          <a:xfrm rot="10800000" flipV="1">
            <a:off x="6894886" y="7303856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93" name="화살표: 오른쪽 92"/>
          <p:cNvSpPr/>
          <p:nvPr/>
        </p:nvSpPr>
        <p:spPr>
          <a:xfrm>
            <a:off x="8121352" y="7538747"/>
            <a:ext cx="210024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646752" y="7091652"/>
            <a:ext cx="338696" cy="73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5" name="이등변 삼각형 94"/>
          <p:cNvSpPr/>
          <p:nvPr/>
        </p:nvSpPr>
        <p:spPr>
          <a:xfrm>
            <a:off x="8708088" y="7155439"/>
            <a:ext cx="216024" cy="1713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0800000">
            <a:off x="8708088" y="7592362"/>
            <a:ext cx="216024" cy="1713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8708088" y="7387643"/>
            <a:ext cx="216024" cy="1287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7689304" y="7576961"/>
            <a:ext cx="341700" cy="11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? / ?</a:t>
            </a:r>
          </a:p>
        </p:txBody>
      </p:sp>
    </p:spTree>
    <p:extLst>
      <p:ext uri="{BB962C8B-B14F-4D97-AF65-F5344CB8AC3E}">
        <p14:creationId xmlns:p14="http://schemas.microsoft.com/office/powerpoint/2010/main" val="276010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352600" y="1268760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필명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1348302" y="1556793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연결선 47"/>
          <p:cNvCxnSpPr>
            <a:cxnSpLocks/>
          </p:cNvCxnSpPr>
          <p:nvPr/>
        </p:nvCxnSpPr>
        <p:spPr>
          <a:xfrm>
            <a:off x="2068382" y="1488425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2067531" y="1844824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 rot="10800000" flipV="1">
            <a:off x="7977336" y="1280025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7977336" y="1625158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088904" y="3209334"/>
            <a:ext cx="1728192" cy="4356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기타 </a:t>
            </a:r>
            <a:r>
              <a:rPr lang="en-US" altLang="ko-KR" b="1" dirty="0"/>
              <a:t>SETTING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63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1352600" y="1268760"/>
            <a:ext cx="7200800" cy="4002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+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6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1349600" y="4779032"/>
            <a:ext cx="7200800" cy="4002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+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352600" y="1484784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568624" y="168480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68624" y="197177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568624" y="223985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65624" y="250793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565624" y="292108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568624" y="318707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568624" y="346729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65624" y="374841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401271" y="4147400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6897216" y="4359604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1349600" y="1268761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DEADLINE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7833320" y="1261195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207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352600" y="1484784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568624" y="168480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68624" y="197177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568624" y="223985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65624" y="250793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565624" y="292108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568624" y="318707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568624" y="346729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65624" y="374841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401271" y="4147400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6897216" y="4359604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1355600" y="5025383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571624" y="522540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571624" y="551237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1571624" y="578045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568624" y="6048531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568624" y="646168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352600" y="1268759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 (#1~#3) + DEADLINE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571624" y="672767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1571624" y="700789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568624" y="7289014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04271" y="7687999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6900216" y="7900203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1352600" y="4809360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7836320" y="4801794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7833320" y="1261195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7155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352600" y="1484784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568624" y="168480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68624" y="197177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568624" y="223985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65624" y="250793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565624" y="292108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568624" y="318707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568624" y="346729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65624" y="374841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401271" y="4147400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6897216" y="4359604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1349600" y="1268761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 (#1~#3) + DEADLINE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7833320" y="1261195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1355600" y="5025383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571624" y="522540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571624" y="551237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1571624" y="578045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568624" y="6048531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568624" y="646168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571624" y="672767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1571624" y="700789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568624" y="7289014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04271" y="7687999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6900216" y="7900203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1352600" y="4809360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DEADLINE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7836320" y="4801794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5097014" y="3060893"/>
            <a:ext cx="4811983" cy="38086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5097015" y="2849501"/>
            <a:ext cx="4811983" cy="211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</a:t>
            </a:r>
            <a:endParaRPr lang="ko-KR" altLang="en-US" sz="1000" b="1" dirty="0"/>
          </a:p>
        </p:txBody>
      </p:sp>
      <p:sp>
        <p:nvSpPr>
          <p:cNvPr id="2" name="직각 삼각형 1"/>
          <p:cNvSpPr/>
          <p:nvPr/>
        </p:nvSpPr>
        <p:spPr>
          <a:xfrm flipV="1">
            <a:off x="5097013" y="2846598"/>
            <a:ext cx="216027" cy="21220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190417" y="2846599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MENU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3398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352600" y="1484784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568624" y="168480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68624" y="197177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568624" y="223985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65624" y="250793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565624" y="292108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568624" y="318707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568624" y="346729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65624" y="374841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401271" y="4147400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6897216" y="4359604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1349600" y="1268761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 (#1~#3) + DEADLINE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7833320" y="1261195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1355600" y="5025383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571624" y="522540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571624" y="551237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1571624" y="578045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568624" y="6048531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568624" y="646168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571624" y="672767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1571624" y="700789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568624" y="7289014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04271" y="7687999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6900216" y="7900203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1352600" y="4809360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DEADLINE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7836320" y="4801794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31317" y="4124621"/>
            <a:ext cx="6577679" cy="27449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3331316" y="3926282"/>
            <a:ext cx="6577680" cy="199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</a:t>
            </a:r>
            <a:endParaRPr lang="ko-KR" altLang="en-US" sz="1000" b="1" dirty="0"/>
          </a:p>
        </p:txBody>
      </p:sp>
      <p:sp>
        <p:nvSpPr>
          <p:cNvPr id="2" name="직각 삼각형 1"/>
          <p:cNvSpPr/>
          <p:nvPr/>
        </p:nvSpPr>
        <p:spPr>
          <a:xfrm flipV="1">
            <a:off x="3331318" y="3926283"/>
            <a:ext cx="216027" cy="19936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190416" y="3925911"/>
            <a:ext cx="718580" cy="209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MENU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306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352600" y="1484784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568624" y="168480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68624" y="197177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568624" y="223985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65624" y="250793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565624" y="292108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568624" y="318707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568624" y="346729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65624" y="374841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401271" y="4147400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6897216" y="4359604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1349600" y="1268761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 (#1~#3) + DEADLINE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7833320" y="1261195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1355600" y="5025383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571624" y="522540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571624" y="551237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1571624" y="578045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568624" y="6048531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568624" y="646168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571624" y="672767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1571624" y="700789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568624" y="7289014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04271" y="7687999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6900216" y="7900203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1352600" y="4809360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DEADLINE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7836320" y="4801794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5097014" y="3060893"/>
            <a:ext cx="4811983" cy="38086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5097015" y="2849501"/>
            <a:ext cx="4811983" cy="211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</a:t>
            </a:r>
            <a:endParaRPr lang="ko-KR" altLang="en-US" sz="1000" b="1" dirty="0"/>
          </a:p>
        </p:txBody>
      </p:sp>
      <p:sp>
        <p:nvSpPr>
          <p:cNvPr id="2" name="직각 삼각형 1"/>
          <p:cNvSpPr/>
          <p:nvPr/>
        </p:nvSpPr>
        <p:spPr>
          <a:xfrm flipV="1">
            <a:off x="5097013" y="2860670"/>
            <a:ext cx="216027" cy="19813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190417" y="2846599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MENU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385048" y="3288339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5385048" y="3583277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5385048" y="3869014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5385048" y="4144828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8" name="직사각형 47"/>
          <p:cNvSpPr/>
          <p:nvPr/>
        </p:nvSpPr>
        <p:spPr>
          <a:xfrm rot="10800000" flipV="1">
            <a:off x="5385048" y="4430565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5385048" y="4725503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 rot="10800000" flipV="1">
            <a:off x="5385048" y="5011240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5385048" y="5287054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2" name="직사각형 51"/>
          <p:cNvSpPr/>
          <p:nvPr/>
        </p:nvSpPr>
        <p:spPr>
          <a:xfrm rot="10800000" flipV="1">
            <a:off x="5385048" y="5590886"/>
            <a:ext cx="2232248" cy="117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48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352600" y="1484784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568624" y="168480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68624" y="1971779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568624" y="2239855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65624" y="2507932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565624" y="292108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568624" y="3187071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568624" y="346729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65624" y="3748415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401271" y="4147400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6897216" y="4359604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1349600" y="1268761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 (#1~#3) + DEADLINE(REMAINING TIME)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7833320" y="1261195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1355600" y="5025383"/>
            <a:ext cx="7200800" cy="30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571624" y="5225406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571624" y="5512378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1571624" y="5780454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568624" y="6048531"/>
            <a:ext cx="3747416" cy="127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568624" y="6461683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571624" y="6727670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1571624" y="7007897"/>
            <a:ext cx="6768752" cy="141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568624" y="7289014"/>
            <a:ext cx="2235248" cy="11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04271" y="7687999"/>
            <a:ext cx="932435" cy="12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AUTHOR</a:t>
            </a: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6900216" y="7900203"/>
            <a:ext cx="1436490" cy="13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DATE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1352600" y="4809360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DEADLINE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7836320" y="4801794"/>
            <a:ext cx="718580" cy="22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WRITING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5097014" y="3060893"/>
            <a:ext cx="4811983" cy="38086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5097015" y="2849501"/>
            <a:ext cx="4811983" cy="211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TEXTNUMBER</a:t>
            </a:r>
            <a:endParaRPr lang="ko-KR" altLang="en-US" sz="1000" b="1" dirty="0"/>
          </a:p>
        </p:txBody>
      </p:sp>
      <p:sp>
        <p:nvSpPr>
          <p:cNvPr id="2" name="직각 삼각형 1"/>
          <p:cNvSpPr/>
          <p:nvPr/>
        </p:nvSpPr>
        <p:spPr>
          <a:xfrm flipV="1">
            <a:off x="5097013" y="2860670"/>
            <a:ext cx="216027" cy="19813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190417" y="2846599"/>
            <a:ext cx="718580" cy="2235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MENU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385048" y="3288339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5385048" y="3583277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5385048" y="3869014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5385048" y="4144828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8" name="직사각형 47"/>
          <p:cNvSpPr/>
          <p:nvPr/>
        </p:nvSpPr>
        <p:spPr>
          <a:xfrm rot="10800000" flipV="1">
            <a:off x="5385048" y="4430565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5385048" y="4725503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 rot="10800000" flipV="1">
            <a:off x="5385048" y="5011240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5385048" y="5287054"/>
            <a:ext cx="4315222" cy="1406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2" name="직사각형 51"/>
          <p:cNvSpPr/>
          <p:nvPr/>
        </p:nvSpPr>
        <p:spPr>
          <a:xfrm rot="10800000" flipV="1">
            <a:off x="5385048" y="5590886"/>
            <a:ext cx="2232248" cy="117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9201164" y="3066381"/>
            <a:ext cx="718580" cy="514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TEMP</a:t>
            </a:r>
          </a:p>
          <a:p>
            <a:pPr algn="ctr"/>
            <a:r>
              <a:rPr lang="en-US" altLang="ko-KR" sz="1000" b="1" dirty="0"/>
              <a:t>SAVE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9201164" y="3580956"/>
            <a:ext cx="718580" cy="351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SUBMIT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062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48680"/>
            <a:ext cx="990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10800000" flipV="1">
            <a:off x="1352600" y="76436"/>
            <a:ext cx="792088" cy="40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352600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42059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LIBLARY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31518" y="564586"/>
            <a:ext cx="792088" cy="20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</a:rPr>
              <a:t>NEWSFEED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977336" y="132537"/>
            <a:ext cx="576064" cy="288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SETTING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0" y="764705"/>
            <a:ext cx="9906000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352600" y="1268760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필명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1348302" y="1556793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연결선 47"/>
          <p:cNvCxnSpPr>
            <a:cxnSpLocks/>
          </p:cNvCxnSpPr>
          <p:nvPr/>
        </p:nvCxnSpPr>
        <p:spPr>
          <a:xfrm>
            <a:off x="2068382" y="1488425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2067531" y="1844824"/>
            <a:ext cx="57649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 rot="10800000" flipV="1">
            <a:off x="7977336" y="1280025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7977336" y="1625158"/>
            <a:ext cx="288884" cy="21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940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232</Words>
  <Application>Microsoft Office PowerPoint</Application>
  <PresentationFormat>A4 용지(210x297mm)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하동호</dc:creator>
  <cp:lastModifiedBy>하동호</cp:lastModifiedBy>
  <cp:revision>24</cp:revision>
  <dcterms:created xsi:type="dcterms:W3CDTF">2017-03-26T09:01:03Z</dcterms:created>
  <dcterms:modified xsi:type="dcterms:W3CDTF">2017-03-26T13:11:21Z</dcterms:modified>
</cp:coreProperties>
</file>