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81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  <p:sldMasterId id="2147483685" r:id="rId3"/>
    <p:sldMasterId id="2147483697" r:id="rId4"/>
  </p:sldMasterIdLst>
  <p:notesMasterIdLst>
    <p:notesMasterId r:id="rId21"/>
  </p:notesMasterIdLst>
  <p:sldIdLst>
    <p:sldId id="281" r:id="rId5"/>
    <p:sldId id="725" r:id="rId6"/>
    <p:sldId id="730" r:id="rId7"/>
    <p:sldId id="807" r:id="rId8"/>
    <p:sldId id="758" r:id="rId9"/>
    <p:sldId id="780" r:id="rId10"/>
    <p:sldId id="760" r:id="rId11"/>
    <p:sldId id="797" r:id="rId12"/>
    <p:sldId id="798" r:id="rId13"/>
    <p:sldId id="799" r:id="rId14"/>
    <p:sldId id="802" r:id="rId15"/>
    <p:sldId id="803" r:id="rId16"/>
    <p:sldId id="806" r:id="rId17"/>
    <p:sldId id="804" r:id="rId18"/>
    <p:sldId id="805" r:id="rId19"/>
    <p:sldId id="280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70C0"/>
    <a:srgbClr val="22BCAF"/>
    <a:srgbClr val="EF483E"/>
    <a:srgbClr val="B3EC18"/>
    <a:srgbClr val="2390CD"/>
    <a:srgbClr val="B0DEEB"/>
    <a:srgbClr val="FF3300"/>
    <a:srgbClr val="F6AE1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9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-252" y="-102"/>
      </p:cViewPr>
      <p:guideLst>
        <p:guide orient="horz" pos="215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57DD20-1791-4216-9B51-6614B0EDFEF5}" type="datetimeFigureOut">
              <a:rPr lang="zh-CN" altLang="en-US" smtClean="0"/>
              <a:pPr/>
              <a:t>2017/5/9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5F1E3-526A-44B2-9DDE-5955B84EC7E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9.png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.emf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2017/5/9 Tuesday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2017/5/9 Tuesday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TextBox 3"/>
          <p:cNvSpPr>
            <a:spLocks noChangeArrowheads="1"/>
          </p:cNvSpPr>
          <p:nvPr userDrawn="1"/>
        </p:nvSpPr>
        <p:spPr bwMode="auto">
          <a:xfrm>
            <a:off x="3644343" y="3729370"/>
            <a:ext cx="156966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3000" dirty="0">
                <a:solidFill>
                  <a:srgbClr val="000000"/>
                </a:solidFill>
                <a:latin typeface="microduino" panose="00000500000000000000" pitchFamily="50" charset="0"/>
                <a:sym typeface="microduino" panose="00000500000000000000" pitchFamily="50" charset="0"/>
              </a:rPr>
              <a:t>THANKS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62068" y="2238233"/>
            <a:ext cx="1583139" cy="148571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0" y="3732843"/>
            <a:ext cx="9144000" cy="1402519"/>
          </a:xfrm>
          <a:prstGeom prst="rect">
            <a:avLst/>
          </a:prstGeom>
          <a:solidFill>
            <a:srgbClr val="B3EC18"/>
          </a:solidFill>
          <a:ln>
            <a:noFill/>
          </a:ln>
        </p:spPr>
        <p:txBody>
          <a:bodyPr lIns="67628" tIns="35243" rIns="67628" bIns="35243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100" dirty="0">
              <a:solidFill>
                <a:srgbClr val="B3EC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-461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01765" y="650954"/>
            <a:ext cx="8195416" cy="5284788"/>
            <a:chOff x="669018" y="650953"/>
            <a:chExt cx="10927221" cy="5284788"/>
          </a:xfrm>
          <a:solidFill>
            <a:srgbClr val="E2E2E2"/>
          </a:solidFill>
        </p:grpSpPr>
        <p:grpSp>
          <p:nvGrpSpPr>
            <p:cNvPr id="12" name="组合 11"/>
            <p:cNvGrpSpPr/>
            <p:nvPr userDrawn="1"/>
          </p:nvGrpSpPr>
          <p:grpSpPr>
            <a:xfrm>
              <a:off x="3626531" y="650953"/>
              <a:ext cx="339725" cy="473075"/>
              <a:chOff x="3626531" y="650953"/>
              <a:chExt cx="339725" cy="473075"/>
            </a:xfrm>
            <a:grpFill/>
          </p:grpSpPr>
          <p:sp>
            <p:nvSpPr>
              <p:cNvPr id="246" name="Freeform 10"/>
              <p:cNvSpPr/>
              <p:nvPr/>
            </p:nvSpPr>
            <p:spPr bwMode="auto">
              <a:xfrm>
                <a:off x="3691618" y="650953"/>
                <a:ext cx="203200" cy="473075"/>
              </a:xfrm>
              <a:custGeom>
                <a:avLst/>
                <a:gdLst>
                  <a:gd name="T0" fmla="*/ 14 w 32"/>
                  <a:gd name="T1" fmla="*/ 0 h 74"/>
                  <a:gd name="T2" fmla="*/ 11 w 32"/>
                  <a:gd name="T3" fmla="*/ 3 h 74"/>
                  <a:gd name="T4" fmla="*/ 11 w 32"/>
                  <a:gd name="T5" fmla="*/ 21 h 74"/>
                  <a:gd name="T6" fmla="*/ 0 w 32"/>
                  <a:gd name="T7" fmla="*/ 21 h 74"/>
                  <a:gd name="T8" fmla="*/ 0 w 32"/>
                  <a:gd name="T9" fmla="*/ 28 h 74"/>
                  <a:gd name="T10" fmla="*/ 4 w 32"/>
                  <a:gd name="T11" fmla="*/ 31 h 74"/>
                  <a:gd name="T12" fmla="*/ 11 w 32"/>
                  <a:gd name="T13" fmla="*/ 31 h 74"/>
                  <a:gd name="T14" fmla="*/ 11 w 32"/>
                  <a:gd name="T15" fmla="*/ 42 h 74"/>
                  <a:gd name="T16" fmla="*/ 4 w 32"/>
                  <a:gd name="T17" fmla="*/ 42 h 74"/>
                  <a:gd name="T18" fmla="*/ 0 w 32"/>
                  <a:gd name="T19" fmla="*/ 45 h 74"/>
                  <a:gd name="T20" fmla="*/ 0 w 32"/>
                  <a:gd name="T21" fmla="*/ 53 h 74"/>
                  <a:gd name="T22" fmla="*/ 11 w 32"/>
                  <a:gd name="T23" fmla="*/ 53 h 74"/>
                  <a:gd name="T24" fmla="*/ 11 w 32"/>
                  <a:gd name="T25" fmla="*/ 70 h 74"/>
                  <a:gd name="T26" fmla="*/ 14 w 32"/>
                  <a:gd name="T27" fmla="*/ 74 h 74"/>
                  <a:gd name="T28" fmla="*/ 18 w 32"/>
                  <a:gd name="T29" fmla="*/ 74 h 74"/>
                  <a:gd name="T30" fmla="*/ 21 w 32"/>
                  <a:gd name="T31" fmla="*/ 70 h 74"/>
                  <a:gd name="T32" fmla="*/ 21 w 32"/>
                  <a:gd name="T33" fmla="*/ 63 h 74"/>
                  <a:gd name="T34" fmla="*/ 28 w 32"/>
                  <a:gd name="T35" fmla="*/ 63 h 74"/>
                  <a:gd name="T36" fmla="*/ 32 w 32"/>
                  <a:gd name="T37" fmla="*/ 60 h 74"/>
                  <a:gd name="T38" fmla="*/ 32 w 32"/>
                  <a:gd name="T39" fmla="*/ 53 h 74"/>
                  <a:gd name="T40" fmla="*/ 21 w 32"/>
                  <a:gd name="T41" fmla="*/ 53 h 74"/>
                  <a:gd name="T42" fmla="*/ 21 w 32"/>
                  <a:gd name="T43" fmla="*/ 42 h 74"/>
                  <a:gd name="T44" fmla="*/ 32 w 32"/>
                  <a:gd name="T45" fmla="*/ 42 h 74"/>
                  <a:gd name="T46" fmla="*/ 32 w 32"/>
                  <a:gd name="T47" fmla="*/ 31 h 74"/>
                  <a:gd name="T48" fmla="*/ 21 w 32"/>
                  <a:gd name="T49" fmla="*/ 31 h 74"/>
                  <a:gd name="T50" fmla="*/ 21 w 32"/>
                  <a:gd name="T51" fmla="*/ 21 h 74"/>
                  <a:gd name="T52" fmla="*/ 32 w 32"/>
                  <a:gd name="T53" fmla="*/ 21 h 74"/>
                  <a:gd name="T54" fmla="*/ 32 w 32"/>
                  <a:gd name="T55" fmla="*/ 14 h 74"/>
                  <a:gd name="T56" fmla="*/ 28 w 32"/>
                  <a:gd name="T57" fmla="*/ 10 h 74"/>
                  <a:gd name="T58" fmla="*/ 21 w 32"/>
                  <a:gd name="T59" fmla="*/ 10 h 74"/>
                  <a:gd name="T60" fmla="*/ 21 w 32"/>
                  <a:gd name="T61" fmla="*/ 3 h 74"/>
                  <a:gd name="T62" fmla="*/ 18 w 32"/>
                  <a:gd name="T63" fmla="*/ 0 h 74"/>
                  <a:gd name="T64" fmla="*/ 14 w 32"/>
                  <a:gd name="T6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" h="74">
                    <a:moveTo>
                      <a:pt x="14" y="0"/>
                    </a:moveTo>
                    <a:cubicBezTo>
                      <a:pt x="12" y="0"/>
                      <a:pt x="11" y="1"/>
                      <a:pt x="11" y="3"/>
                    </a:cubicBezTo>
                    <a:cubicBezTo>
                      <a:pt x="11" y="9"/>
                      <a:pt x="11" y="15"/>
                      <a:pt x="11" y="21"/>
                    </a:cubicBezTo>
                    <a:cubicBezTo>
                      <a:pt x="7" y="21"/>
                      <a:pt x="4" y="21"/>
                      <a:pt x="0" y="21"/>
                    </a:cubicBezTo>
                    <a:cubicBezTo>
                      <a:pt x="0" y="23"/>
                      <a:pt x="0" y="25"/>
                      <a:pt x="0" y="28"/>
                    </a:cubicBezTo>
                    <a:cubicBezTo>
                      <a:pt x="0" y="30"/>
                      <a:pt x="1" y="31"/>
                      <a:pt x="4" y="31"/>
                    </a:cubicBezTo>
                    <a:cubicBezTo>
                      <a:pt x="6" y="31"/>
                      <a:pt x="8" y="31"/>
                      <a:pt x="11" y="31"/>
                    </a:cubicBezTo>
                    <a:cubicBezTo>
                      <a:pt x="11" y="35"/>
                      <a:pt x="11" y="38"/>
                      <a:pt x="11" y="42"/>
                    </a:cubicBezTo>
                    <a:cubicBezTo>
                      <a:pt x="8" y="42"/>
                      <a:pt x="6" y="42"/>
                      <a:pt x="4" y="42"/>
                    </a:cubicBezTo>
                    <a:cubicBezTo>
                      <a:pt x="1" y="42"/>
                      <a:pt x="0" y="43"/>
                      <a:pt x="0" y="45"/>
                    </a:cubicBezTo>
                    <a:cubicBezTo>
                      <a:pt x="0" y="48"/>
                      <a:pt x="0" y="50"/>
                      <a:pt x="0" y="53"/>
                    </a:cubicBezTo>
                    <a:cubicBezTo>
                      <a:pt x="4" y="53"/>
                      <a:pt x="7" y="53"/>
                      <a:pt x="11" y="53"/>
                    </a:cubicBezTo>
                    <a:cubicBezTo>
                      <a:pt x="11" y="58"/>
                      <a:pt x="11" y="64"/>
                      <a:pt x="11" y="70"/>
                    </a:cubicBezTo>
                    <a:cubicBezTo>
                      <a:pt x="11" y="73"/>
                      <a:pt x="12" y="74"/>
                      <a:pt x="14" y="74"/>
                    </a:cubicBezTo>
                    <a:cubicBezTo>
                      <a:pt x="15" y="74"/>
                      <a:pt x="17" y="74"/>
                      <a:pt x="18" y="74"/>
                    </a:cubicBezTo>
                    <a:cubicBezTo>
                      <a:pt x="20" y="74"/>
                      <a:pt x="21" y="73"/>
                      <a:pt x="21" y="70"/>
                    </a:cubicBezTo>
                    <a:cubicBezTo>
                      <a:pt x="21" y="68"/>
                      <a:pt x="21" y="66"/>
                      <a:pt x="21" y="63"/>
                    </a:cubicBezTo>
                    <a:cubicBezTo>
                      <a:pt x="24" y="63"/>
                      <a:pt x="26" y="63"/>
                      <a:pt x="28" y="63"/>
                    </a:cubicBezTo>
                    <a:cubicBezTo>
                      <a:pt x="31" y="63"/>
                      <a:pt x="32" y="62"/>
                      <a:pt x="32" y="60"/>
                    </a:cubicBezTo>
                    <a:cubicBezTo>
                      <a:pt x="32" y="57"/>
                      <a:pt x="32" y="55"/>
                      <a:pt x="32" y="53"/>
                    </a:cubicBezTo>
                    <a:cubicBezTo>
                      <a:pt x="28" y="53"/>
                      <a:pt x="25" y="53"/>
                      <a:pt x="21" y="53"/>
                    </a:cubicBezTo>
                    <a:cubicBezTo>
                      <a:pt x="21" y="49"/>
                      <a:pt x="21" y="45"/>
                      <a:pt x="21" y="42"/>
                    </a:cubicBezTo>
                    <a:cubicBezTo>
                      <a:pt x="25" y="42"/>
                      <a:pt x="28" y="42"/>
                      <a:pt x="32" y="42"/>
                    </a:cubicBezTo>
                    <a:cubicBezTo>
                      <a:pt x="32" y="38"/>
                      <a:pt x="32" y="35"/>
                      <a:pt x="32" y="31"/>
                    </a:cubicBezTo>
                    <a:cubicBezTo>
                      <a:pt x="28" y="31"/>
                      <a:pt x="25" y="31"/>
                      <a:pt x="21" y="31"/>
                    </a:cubicBezTo>
                    <a:cubicBezTo>
                      <a:pt x="21" y="28"/>
                      <a:pt x="21" y="24"/>
                      <a:pt x="21" y="21"/>
                    </a:cubicBezTo>
                    <a:cubicBezTo>
                      <a:pt x="25" y="21"/>
                      <a:pt x="28" y="21"/>
                      <a:pt x="32" y="21"/>
                    </a:cubicBezTo>
                    <a:cubicBezTo>
                      <a:pt x="32" y="18"/>
                      <a:pt x="32" y="16"/>
                      <a:pt x="32" y="14"/>
                    </a:cubicBezTo>
                    <a:cubicBezTo>
                      <a:pt x="32" y="11"/>
                      <a:pt x="31" y="10"/>
                      <a:pt x="28" y="10"/>
                    </a:cubicBezTo>
                    <a:cubicBezTo>
                      <a:pt x="26" y="10"/>
                      <a:pt x="24" y="10"/>
                      <a:pt x="21" y="10"/>
                    </a:cubicBezTo>
                    <a:cubicBezTo>
                      <a:pt x="21" y="8"/>
                      <a:pt x="21" y="5"/>
                      <a:pt x="21" y="3"/>
                    </a:cubicBezTo>
                    <a:cubicBezTo>
                      <a:pt x="21" y="1"/>
                      <a:pt x="20" y="0"/>
                      <a:pt x="18" y="0"/>
                    </a:cubicBezTo>
                    <a:cubicBezTo>
                      <a:pt x="17" y="0"/>
                      <a:pt x="15" y="0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7" name="Freeform 11"/>
              <p:cNvSpPr/>
              <p:nvPr/>
            </p:nvSpPr>
            <p:spPr bwMode="auto">
              <a:xfrm>
                <a:off x="3894818" y="785891"/>
                <a:ext cx="71438" cy="63500"/>
              </a:xfrm>
              <a:custGeom>
                <a:avLst/>
                <a:gdLst>
                  <a:gd name="T0" fmla="*/ 11 w 11"/>
                  <a:gd name="T1" fmla="*/ 3 h 10"/>
                  <a:gd name="T2" fmla="*/ 7 w 11"/>
                  <a:gd name="T3" fmla="*/ 0 h 10"/>
                  <a:gd name="T4" fmla="*/ 0 w 11"/>
                  <a:gd name="T5" fmla="*/ 0 h 10"/>
                  <a:gd name="T6" fmla="*/ 0 w 11"/>
                  <a:gd name="T7" fmla="*/ 10 h 10"/>
                  <a:gd name="T8" fmla="*/ 7 w 11"/>
                  <a:gd name="T9" fmla="*/ 10 h 10"/>
                  <a:gd name="T10" fmla="*/ 11 w 11"/>
                  <a:gd name="T11" fmla="*/ 7 h 10"/>
                  <a:gd name="T12" fmla="*/ 11 w 11"/>
                  <a:gd name="T13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11" y="3"/>
                    </a:move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3"/>
                      <a:pt x="0" y="7"/>
                      <a:pt x="0" y="10"/>
                    </a:cubicBezTo>
                    <a:cubicBezTo>
                      <a:pt x="2" y="10"/>
                      <a:pt x="5" y="10"/>
                      <a:pt x="7" y="10"/>
                    </a:cubicBezTo>
                    <a:cubicBezTo>
                      <a:pt x="9" y="10"/>
                      <a:pt x="11" y="9"/>
                      <a:pt x="11" y="7"/>
                    </a:cubicBezTo>
                    <a:cubicBezTo>
                      <a:pt x="11" y="6"/>
                      <a:pt x="11" y="4"/>
                      <a:pt x="1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8" name="Freeform 12"/>
              <p:cNvSpPr/>
              <p:nvPr/>
            </p:nvSpPr>
            <p:spPr bwMode="auto">
              <a:xfrm>
                <a:off x="3894818" y="919241"/>
                <a:ext cx="71438" cy="69850"/>
              </a:xfrm>
              <a:custGeom>
                <a:avLst/>
                <a:gdLst>
                  <a:gd name="T0" fmla="*/ 11 w 11"/>
                  <a:gd name="T1" fmla="*/ 3 h 11"/>
                  <a:gd name="T2" fmla="*/ 7 w 11"/>
                  <a:gd name="T3" fmla="*/ 0 h 11"/>
                  <a:gd name="T4" fmla="*/ 0 w 11"/>
                  <a:gd name="T5" fmla="*/ 0 h 11"/>
                  <a:gd name="T6" fmla="*/ 0 w 11"/>
                  <a:gd name="T7" fmla="*/ 11 h 11"/>
                  <a:gd name="T8" fmla="*/ 7 w 11"/>
                  <a:gd name="T9" fmla="*/ 11 h 11"/>
                  <a:gd name="T10" fmla="*/ 11 w 11"/>
                  <a:gd name="T11" fmla="*/ 7 h 11"/>
                  <a:gd name="T12" fmla="*/ 11 w 11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1">
                    <a:moveTo>
                      <a:pt x="11" y="3"/>
                    </a:move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3"/>
                      <a:pt x="0" y="7"/>
                      <a:pt x="0" y="11"/>
                    </a:cubicBezTo>
                    <a:cubicBezTo>
                      <a:pt x="2" y="11"/>
                      <a:pt x="5" y="11"/>
                      <a:pt x="7" y="11"/>
                    </a:cubicBezTo>
                    <a:cubicBezTo>
                      <a:pt x="9" y="11"/>
                      <a:pt x="11" y="10"/>
                      <a:pt x="11" y="7"/>
                    </a:cubicBezTo>
                    <a:cubicBezTo>
                      <a:pt x="11" y="6"/>
                      <a:pt x="11" y="5"/>
                      <a:pt x="1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9" name="Freeform 13"/>
              <p:cNvSpPr/>
              <p:nvPr/>
            </p:nvSpPr>
            <p:spPr bwMode="auto">
              <a:xfrm>
                <a:off x="3626531" y="989091"/>
                <a:ext cx="65088" cy="63500"/>
              </a:xfrm>
              <a:custGeom>
                <a:avLst/>
                <a:gdLst>
                  <a:gd name="T0" fmla="*/ 10 w 10"/>
                  <a:gd name="T1" fmla="*/ 7 h 10"/>
                  <a:gd name="T2" fmla="*/ 7 w 10"/>
                  <a:gd name="T3" fmla="*/ 10 h 10"/>
                  <a:gd name="T4" fmla="*/ 3 w 10"/>
                  <a:gd name="T5" fmla="*/ 10 h 10"/>
                  <a:gd name="T6" fmla="*/ 0 w 10"/>
                  <a:gd name="T7" fmla="*/ 7 h 10"/>
                  <a:gd name="T8" fmla="*/ 0 w 10"/>
                  <a:gd name="T9" fmla="*/ 3 h 10"/>
                  <a:gd name="T10" fmla="*/ 3 w 10"/>
                  <a:gd name="T11" fmla="*/ 0 h 10"/>
                  <a:gd name="T12" fmla="*/ 10 w 10"/>
                  <a:gd name="T13" fmla="*/ 0 h 10"/>
                  <a:gd name="T14" fmla="*/ 10 w 10"/>
                  <a:gd name="T15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2"/>
                      <a:pt x="10" y="4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50" name="Freeform 14"/>
              <p:cNvSpPr/>
              <p:nvPr/>
            </p:nvSpPr>
            <p:spPr bwMode="auto">
              <a:xfrm>
                <a:off x="3626531" y="714453"/>
                <a:ext cx="65088" cy="71438"/>
              </a:xfrm>
              <a:custGeom>
                <a:avLst/>
                <a:gdLst>
                  <a:gd name="T0" fmla="*/ 3 w 10"/>
                  <a:gd name="T1" fmla="*/ 11 h 11"/>
                  <a:gd name="T2" fmla="*/ 0 w 10"/>
                  <a:gd name="T3" fmla="*/ 7 h 11"/>
                  <a:gd name="T4" fmla="*/ 0 w 10"/>
                  <a:gd name="T5" fmla="*/ 4 h 11"/>
                  <a:gd name="T6" fmla="*/ 3 w 10"/>
                  <a:gd name="T7" fmla="*/ 0 h 11"/>
                  <a:gd name="T8" fmla="*/ 7 w 10"/>
                  <a:gd name="T9" fmla="*/ 0 h 11"/>
                  <a:gd name="T10" fmla="*/ 10 w 10"/>
                  <a:gd name="T11" fmla="*/ 4 h 11"/>
                  <a:gd name="T12" fmla="*/ 10 w 10"/>
                  <a:gd name="T13" fmla="*/ 11 h 11"/>
                  <a:gd name="T14" fmla="*/ 3 w 10"/>
                  <a:gd name="T1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11">
                    <a:moveTo>
                      <a:pt x="3" y="11"/>
                    </a:moveTo>
                    <a:cubicBezTo>
                      <a:pt x="1" y="11"/>
                      <a:pt x="0" y="10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1"/>
                    </a:cubicBezTo>
                    <a:cubicBezTo>
                      <a:pt x="8" y="11"/>
                      <a:pt x="5" y="11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5007656" y="650953"/>
              <a:ext cx="619125" cy="479426"/>
              <a:chOff x="5007656" y="650953"/>
              <a:chExt cx="619125" cy="479426"/>
            </a:xfrm>
            <a:grpFill/>
          </p:grpSpPr>
          <p:sp>
            <p:nvSpPr>
              <p:cNvPr id="241" name="Freeform 15"/>
              <p:cNvSpPr/>
              <p:nvPr/>
            </p:nvSpPr>
            <p:spPr bwMode="auto">
              <a:xfrm>
                <a:off x="5352143" y="1058941"/>
                <a:ext cx="133350" cy="71438"/>
              </a:xfrm>
              <a:custGeom>
                <a:avLst/>
                <a:gdLst>
                  <a:gd name="T0" fmla="*/ 21 w 21"/>
                  <a:gd name="T1" fmla="*/ 0 h 11"/>
                  <a:gd name="T2" fmla="*/ 21 w 21"/>
                  <a:gd name="T3" fmla="*/ 8 h 11"/>
                  <a:gd name="T4" fmla="*/ 18 w 21"/>
                  <a:gd name="T5" fmla="*/ 11 h 11"/>
                  <a:gd name="T6" fmla="*/ 3 w 21"/>
                  <a:gd name="T7" fmla="*/ 11 h 11"/>
                  <a:gd name="T8" fmla="*/ 0 w 21"/>
                  <a:gd name="T9" fmla="*/ 8 h 11"/>
                  <a:gd name="T10" fmla="*/ 0 w 21"/>
                  <a:gd name="T11" fmla="*/ 0 h 11"/>
                  <a:gd name="T12" fmla="*/ 21 w 21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1">
                    <a:moveTo>
                      <a:pt x="21" y="0"/>
                    </a:moveTo>
                    <a:cubicBezTo>
                      <a:pt x="21" y="3"/>
                      <a:pt x="21" y="5"/>
                      <a:pt x="21" y="8"/>
                    </a:cubicBezTo>
                    <a:cubicBezTo>
                      <a:pt x="21" y="10"/>
                      <a:pt x="20" y="11"/>
                      <a:pt x="18" y="11"/>
                    </a:cubicBezTo>
                    <a:cubicBezTo>
                      <a:pt x="13" y="11"/>
                      <a:pt x="8" y="11"/>
                      <a:pt x="3" y="11"/>
                    </a:cubicBezTo>
                    <a:cubicBezTo>
                      <a:pt x="1" y="11"/>
                      <a:pt x="0" y="10"/>
                      <a:pt x="0" y="8"/>
                    </a:cubicBezTo>
                    <a:cubicBezTo>
                      <a:pt x="0" y="5"/>
                      <a:pt x="0" y="3"/>
                      <a:pt x="0" y="0"/>
                    </a:cubicBezTo>
                    <a:cubicBezTo>
                      <a:pt x="7" y="0"/>
                      <a:pt x="14" y="0"/>
                      <a:pt x="2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2" name="Freeform 16"/>
              <p:cNvSpPr/>
              <p:nvPr/>
            </p:nvSpPr>
            <p:spPr bwMode="auto">
              <a:xfrm>
                <a:off x="5141006" y="650953"/>
                <a:ext cx="141288" cy="63500"/>
              </a:xfrm>
              <a:custGeom>
                <a:avLst/>
                <a:gdLst>
                  <a:gd name="T0" fmla="*/ 0 w 22"/>
                  <a:gd name="T1" fmla="*/ 10 h 10"/>
                  <a:gd name="T2" fmla="*/ 0 w 22"/>
                  <a:gd name="T3" fmla="*/ 3 h 10"/>
                  <a:gd name="T4" fmla="*/ 4 w 22"/>
                  <a:gd name="T5" fmla="*/ 0 h 10"/>
                  <a:gd name="T6" fmla="*/ 18 w 22"/>
                  <a:gd name="T7" fmla="*/ 0 h 10"/>
                  <a:gd name="T8" fmla="*/ 22 w 22"/>
                  <a:gd name="T9" fmla="*/ 3 h 10"/>
                  <a:gd name="T10" fmla="*/ 22 w 22"/>
                  <a:gd name="T11" fmla="*/ 10 h 10"/>
                  <a:gd name="T12" fmla="*/ 0 w 22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0">
                    <a:moveTo>
                      <a:pt x="0" y="10"/>
                    </a:moveTo>
                    <a:cubicBezTo>
                      <a:pt x="0" y="8"/>
                      <a:pt x="0" y="6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9" y="0"/>
                      <a:pt x="14" y="0"/>
                      <a:pt x="18" y="0"/>
                    </a:cubicBezTo>
                    <a:cubicBezTo>
                      <a:pt x="20" y="0"/>
                      <a:pt x="22" y="1"/>
                      <a:pt x="22" y="3"/>
                    </a:cubicBezTo>
                    <a:cubicBezTo>
                      <a:pt x="22" y="6"/>
                      <a:pt x="22" y="8"/>
                      <a:pt x="22" y="10"/>
                    </a:cubicBezTo>
                    <a:cubicBezTo>
                      <a:pt x="15" y="10"/>
                      <a:pt x="8" y="10"/>
                      <a:pt x="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3" name="Freeform 17"/>
              <p:cNvSpPr/>
              <p:nvPr/>
            </p:nvSpPr>
            <p:spPr bwMode="auto">
              <a:xfrm>
                <a:off x="5007656" y="714453"/>
                <a:ext cx="133350" cy="415925"/>
              </a:xfrm>
              <a:custGeom>
                <a:avLst/>
                <a:gdLst>
                  <a:gd name="T0" fmla="*/ 0 w 21"/>
                  <a:gd name="T1" fmla="*/ 47 h 65"/>
                  <a:gd name="T2" fmla="*/ 0 w 21"/>
                  <a:gd name="T3" fmla="*/ 51 h 65"/>
                  <a:gd name="T4" fmla="*/ 4 w 21"/>
                  <a:gd name="T5" fmla="*/ 54 h 65"/>
                  <a:gd name="T6" fmla="*/ 11 w 21"/>
                  <a:gd name="T7" fmla="*/ 54 h 65"/>
                  <a:gd name="T8" fmla="*/ 11 w 21"/>
                  <a:gd name="T9" fmla="*/ 62 h 65"/>
                  <a:gd name="T10" fmla="*/ 14 w 21"/>
                  <a:gd name="T11" fmla="*/ 65 h 65"/>
                  <a:gd name="T12" fmla="*/ 18 w 21"/>
                  <a:gd name="T13" fmla="*/ 65 h 65"/>
                  <a:gd name="T14" fmla="*/ 21 w 21"/>
                  <a:gd name="T15" fmla="*/ 62 h 65"/>
                  <a:gd name="T16" fmla="*/ 21 w 21"/>
                  <a:gd name="T17" fmla="*/ 0 h 65"/>
                  <a:gd name="T18" fmla="*/ 14 w 21"/>
                  <a:gd name="T19" fmla="*/ 0 h 65"/>
                  <a:gd name="T20" fmla="*/ 11 w 21"/>
                  <a:gd name="T21" fmla="*/ 4 h 65"/>
                  <a:gd name="T22" fmla="*/ 11 w 21"/>
                  <a:gd name="T23" fmla="*/ 44 h 65"/>
                  <a:gd name="T24" fmla="*/ 4 w 21"/>
                  <a:gd name="T25" fmla="*/ 44 h 65"/>
                  <a:gd name="T26" fmla="*/ 0 w 21"/>
                  <a:gd name="T27" fmla="*/ 47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" h="65">
                    <a:moveTo>
                      <a:pt x="0" y="47"/>
                    </a:moveTo>
                    <a:cubicBezTo>
                      <a:pt x="0" y="48"/>
                      <a:pt x="0" y="50"/>
                      <a:pt x="0" y="51"/>
                    </a:cubicBezTo>
                    <a:cubicBezTo>
                      <a:pt x="0" y="53"/>
                      <a:pt x="2" y="54"/>
                      <a:pt x="4" y="54"/>
                    </a:cubicBezTo>
                    <a:cubicBezTo>
                      <a:pt x="6" y="54"/>
                      <a:pt x="8" y="54"/>
                      <a:pt x="11" y="54"/>
                    </a:cubicBezTo>
                    <a:cubicBezTo>
                      <a:pt x="11" y="57"/>
                      <a:pt x="11" y="59"/>
                      <a:pt x="11" y="62"/>
                    </a:cubicBezTo>
                    <a:cubicBezTo>
                      <a:pt x="11" y="64"/>
                      <a:pt x="12" y="65"/>
                      <a:pt x="14" y="65"/>
                    </a:cubicBezTo>
                    <a:cubicBezTo>
                      <a:pt x="16" y="65"/>
                      <a:pt x="17" y="65"/>
                      <a:pt x="18" y="65"/>
                    </a:cubicBezTo>
                    <a:cubicBezTo>
                      <a:pt x="20" y="65"/>
                      <a:pt x="21" y="64"/>
                      <a:pt x="21" y="62"/>
                    </a:cubicBezTo>
                    <a:cubicBezTo>
                      <a:pt x="21" y="41"/>
                      <a:pt x="21" y="21"/>
                      <a:pt x="21" y="0"/>
                    </a:cubicBezTo>
                    <a:cubicBezTo>
                      <a:pt x="19" y="0"/>
                      <a:pt x="17" y="0"/>
                      <a:pt x="14" y="0"/>
                    </a:cubicBezTo>
                    <a:cubicBezTo>
                      <a:pt x="12" y="0"/>
                      <a:pt x="11" y="2"/>
                      <a:pt x="11" y="4"/>
                    </a:cubicBezTo>
                    <a:cubicBezTo>
                      <a:pt x="11" y="17"/>
                      <a:pt x="11" y="30"/>
                      <a:pt x="11" y="44"/>
                    </a:cubicBezTo>
                    <a:cubicBezTo>
                      <a:pt x="8" y="44"/>
                      <a:pt x="6" y="44"/>
                      <a:pt x="4" y="44"/>
                    </a:cubicBezTo>
                    <a:cubicBezTo>
                      <a:pt x="2" y="44"/>
                      <a:pt x="0" y="45"/>
                      <a:pt x="0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4" name="Freeform 18"/>
              <p:cNvSpPr/>
              <p:nvPr/>
            </p:nvSpPr>
            <p:spPr bwMode="auto">
              <a:xfrm>
                <a:off x="5485493" y="650953"/>
                <a:ext cx="141288" cy="407988"/>
              </a:xfrm>
              <a:custGeom>
                <a:avLst/>
                <a:gdLst>
                  <a:gd name="T0" fmla="*/ 18 w 22"/>
                  <a:gd name="T1" fmla="*/ 21 h 64"/>
                  <a:gd name="T2" fmla="*/ 22 w 22"/>
                  <a:gd name="T3" fmla="*/ 18 h 64"/>
                  <a:gd name="T4" fmla="*/ 22 w 22"/>
                  <a:gd name="T5" fmla="*/ 14 h 64"/>
                  <a:gd name="T6" fmla="*/ 18 w 22"/>
                  <a:gd name="T7" fmla="*/ 10 h 64"/>
                  <a:gd name="T8" fmla="*/ 11 w 22"/>
                  <a:gd name="T9" fmla="*/ 10 h 64"/>
                  <a:gd name="T10" fmla="*/ 11 w 22"/>
                  <a:gd name="T11" fmla="*/ 3 h 64"/>
                  <a:gd name="T12" fmla="*/ 8 w 22"/>
                  <a:gd name="T13" fmla="*/ 0 h 64"/>
                  <a:gd name="T14" fmla="*/ 4 w 22"/>
                  <a:gd name="T15" fmla="*/ 0 h 64"/>
                  <a:gd name="T16" fmla="*/ 0 w 22"/>
                  <a:gd name="T17" fmla="*/ 3 h 64"/>
                  <a:gd name="T18" fmla="*/ 0 w 22"/>
                  <a:gd name="T19" fmla="*/ 64 h 64"/>
                  <a:gd name="T20" fmla="*/ 8 w 22"/>
                  <a:gd name="T21" fmla="*/ 64 h 64"/>
                  <a:gd name="T22" fmla="*/ 11 w 22"/>
                  <a:gd name="T23" fmla="*/ 61 h 64"/>
                  <a:gd name="T24" fmla="*/ 11 w 22"/>
                  <a:gd name="T25" fmla="*/ 21 h 64"/>
                  <a:gd name="T26" fmla="*/ 18 w 22"/>
                  <a:gd name="T27" fmla="*/ 2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64">
                    <a:moveTo>
                      <a:pt x="18" y="21"/>
                    </a:moveTo>
                    <a:cubicBezTo>
                      <a:pt x="20" y="21"/>
                      <a:pt x="22" y="20"/>
                      <a:pt x="22" y="18"/>
                    </a:cubicBezTo>
                    <a:cubicBezTo>
                      <a:pt x="22" y="16"/>
                      <a:pt x="22" y="15"/>
                      <a:pt x="22" y="14"/>
                    </a:cubicBezTo>
                    <a:cubicBezTo>
                      <a:pt x="22" y="12"/>
                      <a:pt x="20" y="10"/>
                      <a:pt x="18" y="10"/>
                    </a:cubicBezTo>
                    <a:cubicBezTo>
                      <a:pt x="16" y="10"/>
                      <a:pt x="14" y="10"/>
                      <a:pt x="11" y="10"/>
                    </a:cubicBezTo>
                    <a:cubicBezTo>
                      <a:pt x="11" y="8"/>
                      <a:pt x="11" y="6"/>
                      <a:pt x="11" y="3"/>
                    </a:cubicBezTo>
                    <a:cubicBezTo>
                      <a:pt x="11" y="1"/>
                      <a:pt x="10" y="0"/>
                      <a:pt x="8" y="0"/>
                    </a:cubicBezTo>
                    <a:cubicBezTo>
                      <a:pt x="6" y="0"/>
                      <a:pt x="5" y="0"/>
                      <a:pt x="4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24"/>
                      <a:pt x="0" y="44"/>
                      <a:pt x="0" y="64"/>
                    </a:cubicBezTo>
                    <a:cubicBezTo>
                      <a:pt x="3" y="64"/>
                      <a:pt x="5" y="64"/>
                      <a:pt x="8" y="64"/>
                    </a:cubicBezTo>
                    <a:cubicBezTo>
                      <a:pt x="10" y="64"/>
                      <a:pt x="11" y="63"/>
                      <a:pt x="11" y="61"/>
                    </a:cubicBezTo>
                    <a:cubicBezTo>
                      <a:pt x="11" y="48"/>
                      <a:pt x="11" y="34"/>
                      <a:pt x="11" y="21"/>
                    </a:cubicBezTo>
                    <a:cubicBezTo>
                      <a:pt x="14" y="21"/>
                      <a:pt x="16" y="21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5" name="Freeform 19"/>
              <p:cNvSpPr>
                <a:spLocks noEditPoints="1"/>
              </p:cNvSpPr>
              <p:nvPr/>
            </p:nvSpPr>
            <p:spPr bwMode="auto">
              <a:xfrm>
                <a:off x="5210856" y="714453"/>
                <a:ext cx="211138" cy="344488"/>
              </a:xfrm>
              <a:custGeom>
                <a:avLst/>
                <a:gdLst>
                  <a:gd name="T0" fmla="*/ 29 w 33"/>
                  <a:gd name="T1" fmla="*/ 11 h 54"/>
                  <a:gd name="T2" fmla="*/ 22 w 33"/>
                  <a:gd name="T3" fmla="*/ 11 h 54"/>
                  <a:gd name="T4" fmla="*/ 22 w 33"/>
                  <a:gd name="T5" fmla="*/ 4 h 54"/>
                  <a:gd name="T6" fmla="*/ 18 w 33"/>
                  <a:gd name="T7" fmla="*/ 0 h 54"/>
                  <a:gd name="T8" fmla="*/ 11 w 33"/>
                  <a:gd name="T9" fmla="*/ 0 h 54"/>
                  <a:gd name="T10" fmla="*/ 11 w 33"/>
                  <a:gd name="T11" fmla="*/ 11 h 54"/>
                  <a:gd name="T12" fmla="*/ 4 w 33"/>
                  <a:gd name="T13" fmla="*/ 11 h 54"/>
                  <a:gd name="T14" fmla="*/ 0 w 33"/>
                  <a:gd name="T15" fmla="*/ 15 h 54"/>
                  <a:gd name="T16" fmla="*/ 0 w 33"/>
                  <a:gd name="T17" fmla="*/ 40 h 54"/>
                  <a:gd name="T18" fmla="*/ 4 w 33"/>
                  <a:gd name="T19" fmla="*/ 44 h 54"/>
                  <a:gd name="T20" fmla="*/ 11 w 33"/>
                  <a:gd name="T21" fmla="*/ 44 h 54"/>
                  <a:gd name="T22" fmla="*/ 11 w 33"/>
                  <a:gd name="T23" fmla="*/ 51 h 54"/>
                  <a:gd name="T24" fmla="*/ 15 w 33"/>
                  <a:gd name="T25" fmla="*/ 54 h 54"/>
                  <a:gd name="T26" fmla="*/ 22 w 33"/>
                  <a:gd name="T27" fmla="*/ 54 h 54"/>
                  <a:gd name="T28" fmla="*/ 22 w 33"/>
                  <a:gd name="T29" fmla="*/ 44 h 54"/>
                  <a:gd name="T30" fmla="*/ 29 w 33"/>
                  <a:gd name="T31" fmla="*/ 44 h 54"/>
                  <a:gd name="T32" fmla="*/ 33 w 33"/>
                  <a:gd name="T33" fmla="*/ 40 h 54"/>
                  <a:gd name="T34" fmla="*/ 33 w 33"/>
                  <a:gd name="T35" fmla="*/ 15 h 54"/>
                  <a:gd name="T36" fmla="*/ 29 w 33"/>
                  <a:gd name="T37" fmla="*/ 11 h 54"/>
                  <a:gd name="T38" fmla="*/ 22 w 33"/>
                  <a:gd name="T39" fmla="*/ 33 h 54"/>
                  <a:gd name="T40" fmla="*/ 11 w 33"/>
                  <a:gd name="T41" fmla="*/ 33 h 54"/>
                  <a:gd name="T42" fmla="*/ 11 w 33"/>
                  <a:gd name="T43" fmla="*/ 22 h 54"/>
                  <a:gd name="T44" fmla="*/ 22 w 33"/>
                  <a:gd name="T45" fmla="*/ 22 h 54"/>
                  <a:gd name="T46" fmla="*/ 22 w 33"/>
                  <a:gd name="T47" fmla="*/ 3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3" h="54">
                    <a:moveTo>
                      <a:pt x="29" y="11"/>
                    </a:moveTo>
                    <a:cubicBezTo>
                      <a:pt x="27" y="11"/>
                      <a:pt x="24" y="11"/>
                      <a:pt x="22" y="11"/>
                    </a:cubicBezTo>
                    <a:cubicBezTo>
                      <a:pt x="22" y="9"/>
                      <a:pt x="22" y="6"/>
                      <a:pt x="22" y="4"/>
                    </a:cubicBezTo>
                    <a:cubicBezTo>
                      <a:pt x="22" y="2"/>
                      <a:pt x="20" y="0"/>
                      <a:pt x="18" y="0"/>
                    </a:cubicBezTo>
                    <a:cubicBezTo>
                      <a:pt x="16" y="0"/>
                      <a:pt x="13" y="0"/>
                      <a:pt x="11" y="0"/>
                    </a:cubicBezTo>
                    <a:cubicBezTo>
                      <a:pt x="11" y="4"/>
                      <a:pt x="11" y="8"/>
                      <a:pt x="11" y="11"/>
                    </a:cubicBezTo>
                    <a:cubicBezTo>
                      <a:pt x="9" y="11"/>
                      <a:pt x="6" y="11"/>
                      <a:pt x="4" y="11"/>
                    </a:cubicBezTo>
                    <a:cubicBezTo>
                      <a:pt x="2" y="11"/>
                      <a:pt x="0" y="13"/>
                      <a:pt x="0" y="15"/>
                    </a:cubicBezTo>
                    <a:cubicBezTo>
                      <a:pt x="0" y="23"/>
                      <a:pt x="0" y="32"/>
                      <a:pt x="0" y="40"/>
                    </a:cubicBezTo>
                    <a:cubicBezTo>
                      <a:pt x="0" y="42"/>
                      <a:pt x="2" y="44"/>
                      <a:pt x="4" y="44"/>
                    </a:cubicBezTo>
                    <a:cubicBezTo>
                      <a:pt x="6" y="44"/>
                      <a:pt x="9" y="44"/>
                      <a:pt x="11" y="44"/>
                    </a:cubicBezTo>
                    <a:cubicBezTo>
                      <a:pt x="11" y="46"/>
                      <a:pt x="11" y="48"/>
                      <a:pt x="11" y="51"/>
                    </a:cubicBezTo>
                    <a:cubicBezTo>
                      <a:pt x="11" y="53"/>
                      <a:pt x="13" y="54"/>
                      <a:pt x="15" y="54"/>
                    </a:cubicBezTo>
                    <a:cubicBezTo>
                      <a:pt x="17" y="54"/>
                      <a:pt x="19" y="54"/>
                      <a:pt x="22" y="54"/>
                    </a:cubicBezTo>
                    <a:cubicBezTo>
                      <a:pt x="22" y="51"/>
                      <a:pt x="22" y="47"/>
                      <a:pt x="22" y="44"/>
                    </a:cubicBezTo>
                    <a:cubicBezTo>
                      <a:pt x="24" y="44"/>
                      <a:pt x="27" y="44"/>
                      <a:pt x="29" y="44"/>
                    </a:cubicBezTo>
                    <a:cubicBezTo>
                      <a:pt x="31" y="44"/>
                      <a:pt x="33" y="42"/>
                      <a:pt x="33" y="40"/>
                    </a:cubicBezTo>
                    <a:cubicBezTo>
                      <a:pt x="33" y="32"/>
                      <a:pt x="33" y="23"/>
                      <a:pt x="33" y="15"/>
                    </a:cubicBezTo>
                    <a:cubicBezTo>
                      <a:pt x="33" y="13"/>
                      <a:pt x="31" y="11"/>
                      <a:pt x="29" y="11"/>
                    </a:cubicBezTo>
                    <a:close/>
                    <a:moveTo>
                      <a:pt x="22" y="33"/>
                    </a:moveTo>
                    <a:cubicBezTo>
                      <a:pt x="11" y="33"/>
                      <a:pt x="11" y="33"/>
                      <a:pt x="11" y="33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22" y="22"/>
                      <a:pt x="22" y="22"/>
                      <a:pt x="22" y="22"/>
                    </a:cubicBezTo>
                    <a:lnTo>
                      <a:pt x="22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" name="Freeform 23"/>
            <p:cNvSpPr/>
            <p:nvPr/>
          </p:nvSpPr>
          <p:spPr bwMode="auto">
            <a:xfrm>
              <a:off x="2477181" y="4513341"/>
              <a:ext cx="127000" cy="127000"/>
            </a:xfrm>
            <a:custGeom>
              <a:avLst/>
              <a:gdLst>
                <a:gd name="T0" fmla="*/ 0 w 20"/>
                <a:gd name="T1" fmla="*/ 3 h 20"/>
                <a:gd name="T2" fmla="*/ 0 w 20"/>
                <a:gd name="T3" fmla="*/ 16 h 20"/>
                <a:gd name="T4" fmla="*/ 4 w 20"/>
                <a:gd name="T5" fmla="*/ 20 h 20"/>
                <a:gd name="T6" fmla="*/ 17 w 20"/>
                <a:gd name="T7" fmla="*/ 20 h 20"/>
                <a:gd name="T8" fmla="*/ 20 w 20"/>
                <a:gd name="T9" fmla="*/ 16 h 20"/>
                <a:gd name="T10" fmla="*/ 20 w 20"/>
                <a:gd name="T11" fmla="*/ 3 h 20"/>
                <a:gd name="T12" fmla="*/ 17 w 20"/>
                <a:gd name="T13" fmla="*/ 0 h 20"/>
                <a:gd name="T14" fmla="*/ 4 w 20"/>
                <a:gd name="T15" fmla="*/ 0 h 20"/>
                <a:gd name="T16" fmla="*/ 0 w 2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0" y="3"/>
                  </a:moveTo>
                  <a:cubicBezTo>
                    <a:pt x="0" y="8"/>
                    <a:pt x="0" y="12"/>
                    <a:pt x="0" y="16"/>
                  </a:cubicBezTo>
                  <a:cubicBezTo>
                    <a:pt x="0" y="19"/>
                    <a:pt x="1" y="20"/>
                    <a:pt x="4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2"/>
                    <a:pt x="20" y="8"/>
                    <a:pt x="20" y="3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2" y="0"/>
                    <a:pt x="8" y="0"/>
                    <a:pt x="4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" name="Freeform 24"/>
            <p:cNvSpPr/>
            <p:nvPr/>
          </p:nvSpPr>
          <p:spPr bwMode="auto">
            <a:xfrm>
              <a:off x="2227943" y="4448253"/>
              <a:ext cx="63500" cy="65088"/>
            </a:xfrm>
            <a:custGeom>
              <a:avLst/>
              <a:gdLst>
                <a:gd name="T0" fmla="*/ 0 w 10"/>
                <a:gd name="T1" fmla="*/ 3 h 10"/>
                <a:gd name="T2" fmla="*/ 3 w 10"/>
                <a:gd name="T3" fmla="*/ 0 h 10"/>
                <a:gd name="T4" fmla="*/ 10 w 10"/>
                <a:gd name="T5" fmla="*/ 0 h 10"/>
                <a:gd name="T6" fmla="*/ 10 w 10"/>
                <a:gd name="T7" fmla="*/ 7 h 10"/>
                <a:gd name="T8" fmla="*/ 6 w 10"/>
                <a:gd name="T9" fmla="*/ 10 h 10"/>
                <a:gd name="T10" fmla="*/ 0 w 10"/>
                <a:gd name="T11" fmla="*/ 10 h 10"/>
                <a:gd name="T12" fmla="*/ 0 w 10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" name="Freeform 25"/>
            <p:cNvSpPr/>
            <p:nvPr/>
          </p:nvSpPr>
          <p:spPr bwMode="auto">
            <a:xfrm>
              <a:off x="2291443" y="4327603"/>
              <a:ext cx="122238" cy="120650"/>
            </a:xfrm>
            <a:custGeom>
              <a:avLst/>
              <a:gdLst>
                <a:gd name="T0" fmla="*/ 0 w 19"/>
                <a:gd name="T1" fmla="*/ 19 h 19"/>
                <a:gd name="T2" fmla="*/ 16 w 19"/>
                <a:gd name="T3" fmla="*/ 19 h 19"/>
                <a:gd name="T4" fmla="*/ 19 w 19"/>
                <a:gd name="T5" fmla="*/ 16 h 19"/>
                <a:gd name="T6" fmla="*/ 19 w 19"/>
                <a:gd name="T7" fmla="*/ 3 h 19"/>
                <a:gd name="T8" fmla="*/ 16 w 19"/>
                <a:gd name="T9" fmla="*/ 0 h 19"/>
                <a:gd name="T10" fmla="*/ 3 w 19"/>
                <a:gd name="T11" fmla="*/ 0 h 19"/>
                <a:gd name="T12" fmla="*/ 0 w 19"/>
                <a:gd name="T13" fmla="*/ 3 h 19"/>
                <a:gd name="T14" fmla="*/ 0 w 19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9">
                  <a:moveTo>
                    <a:pt x="0" y="19"/>
                  </a:moveTo>
                  <a:cubicBezTo>
                    <a:pt x="5" y="19"/>
                    <a:pt x="11" y="19"/>
                    <a:pt x="16" y="19"/>
                  </a:cubicBezTo>
                  <a:cubicBezTo>
                    <a:pt x="18" y="19"/>
                    <a:pt x="19" y="18"/>
                    <a:pt x="19" y="16"/>
                  </a:cubicBezTo>
                  <a:cubicBezTo>
                    <a:pt x="19" y="12"/>
                    <a:pt x="19" y="7"/>
                    <a:pt x="19" y="3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2" y="0"/>
                    <a:pt x="7" y="0"/>
                    <a:pt x="3" y="0"/>
                  </a:cubicBezTo>
                  <a:cubicBezTo>
                    <a:pt x="1" y="0"/>
                    <a:pt x="0" y="0"/>
                    <a:pt x="0" y="3"/>
                  </a:cubicBezTo>
                  <a:cubicBezTo>
                    <a:pt x="0" y="8"/>
                    <a:pt x="0" y="14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" name="Freeform 26"/>
            <p:cNvSpPr/>
            <p:nvPr/>
          </p:nvSpPr>
          <p:spPr bwMode="auto">
            <a:xfrm>
              <a:off x="2099356" y="4513341"/>
              <a:ext cx="128588" cy="127000"/>
            </a:xfrm>
            <a:custGeom>
              <a:avLst/>
              <a:gdLst>
                <a:gd name="T0" fmla="*/ 20 w 20"/>
                <a:gd name="T1" fmla="*/ 0 h 20"/>
                <a:gd name="T2" fmla="*/ 20 w 20"/>
                <a:gd name="T3" fmla="*/ 16 h 20"/>
                <a:gd name="T4" fmla="*/ 17 w 20"/>
                <a:gd name="T5" fmla="*/ 20 h 20"/>
                <a:gd name="T6" fmla="*/ 4 w 20"/>
                <a:gd name="T7" fmla="*/ 20 h 20"/>
                <a:gd name="T8" fmla="*/ 0 w 20"/>
                <a:gd name="T9" fmla="*/ 16 h 20"/>
                <a:gd name="T10" fmla="*/ 0 w 20"/>
                <a:gd name="T11" fmla="*/ 3 h 20"/>
                <a:gd name="T12" fmla="*/ 4 w 20"/>
                <a:gd name="T13" fmla="*/ 0 h 20"/>
                <a:gd name="T14" fmla="*/ 20 w 2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20" y="0"/>
                  </a:moveTo>
                  <a:cubicBezTo>
                    <a:pt x="20" y="5"/>
                    <a:pt x="20" y="11"/>
                    <a:pt x="20" y="16"/>
                  </a:cubicBezTo>
                  <a:cubicBezTo>
                    <a:pt x="20" y="19"/>
                    <a:pt x="19" y="20"/>
                    <a:pt x="17" y="20"/>
                  </a:cubicBezTo>
                  <a:cubicBezTo>
                    <a:pt x="12" y="20"/>
                    <a:pt x="8" y="20"/>
                    <a:pt x="4" y="20"/>
                  </a:cubicBezTo>
                  <a:cubicBezTo>
                    <a:pt x="1" y="20"/>
                    <a:pt x="0" y="19"/>
                    <a:pt x="0" y="16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9" y="0"/>
                    <a:pt x="14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18" name="组合 17"/>
            <p:cNvGrpSpPr/>
            <p:nvPr userDrawn="1"/>
          </p:nvGrpSpPr>
          <p:grpSpPr>
            <a:xfrm>
              <a:off x="745218" y="4264103"/>
              <a:ext cx="346075" cy="561975"/>
              <a:chOff x="745218" y="4264103"/>
              <a:chExt cx="346075" cy="561975"/>
            </a:xfrm>
            <a:grpFill/>
          </p:grpSpPr>
          <p:sp>
            <p:nvSpPr>
              <p:cNvPr id="237" name="Freeform 27"/>
              <p:cNvSpPr/>
              <p:nvPr/>
            </p:nvSpPr>
            <p:spPr bwMode="auto">
              <a:xfrm>
                <a:off x="745218" y="4333953"/>
                <a:ext cx="346075" cy="492125"/>
              </a:xfrm>
              <a:custGeom>
                <a:avLst/>
                <a:gdLst>
                  <a:gd name="T0" fmla="*/ 3 w 54"/>
                  <a:gd name="T1" fmla="*/ 55 h 77"/>
                  <a:gd name="T2" fmla="*/ 11 w 54"/>
                  <a:gd name="T3" fmla="*/ 55 h 77"/>
                  <a:gd name="T4" fmla="*/ 11 w 54"/>
                  <a:gd name="T5" fmla="*/ 62 h 77"/>
                  <a:gd name="T6" fmla="*/ 14 w 54"/>
                  <a:gd name="T7" fmla="*/ 66 h 77"/>
                  <a:gd name="T8" fmla="*/ 18 w 54"/>
                  <a:gd name="T9" fmla="*/ 66 h 77"/>
                  <a:gd name="T10" fmla="*/ 22 w 54"/>
                  <a:gd name="T11" fmla="*/ 62 h 77"/>
                  <a:gd name="T12" fmla="*/ 22 w 54"/>
                  <a:gd name="T13" fmla="*/ 55 h 77"/>
                  <a:gd name="T14" fmla="*/ 33 w 54"/>
                  <a:gd name="T15" fmla="*/ 55 h 77"/>
                  <a:gd name="T16" fmla="*/ 33 w 54"/>
                  <a:gd name="T17" fmla="*/ 73 h 77"/>
                  <a:gd name="T18" fmla="*/ 36 w 54"/>
                  <a:gd name="T19" fmla="*/ 77 h 77"/>
                  <a:gd name="T20" fmla="*/ 40 w 54"/>
                  <a:gd name="T21" fmla="*/ 77 h 77"/>
                  <a:gd name="T22" fmla="*/ 43 w 54"/>
                  <a:gd name="T23" fmla="*/ 73 h 77"/>
                  <a:gd name="T24" fmla="*/ 43 w 54"/>
                  <a:gd name="T25" fmla="*/ 55 h 77"/>
                  <a:gd name="T26" fmla="*/ 51 w 54"/>
                  <a:gd name="T27" fmla="*/ 55 h 77"/>
                  <a:gd name="T28" fmla="*/ 54 w 54"/>
                  <a:gd name="T29" fmla="*/ 51 h 77"/>
                  <a:gd name="T30" fmla="*/ 54 w 54"/>
                  <a:gd name="T31" fmla="*/ 4 h 77"/>
                  <a:gd name="T32" fmla="*/ 51 w 54"/>
                  <a:gd name="T33" fmla="*/ 0 h 77"/>
                  <a:gd name="T34" fmla="*/ 43 w 54"/>
                  <a:gd name="T35" fmla="*/ 0 h 77"/>
                  <a:gd name="T36" fmla="*/ 43 w 54"/>
                  <a:gd name="T37" fmla="*/ 11 h 77"/>
                  <a:gd name="T38" fmla="*/ 33 w 54"/>
                  <a:gd name="T39" fmla="*/ 11 h 77"/>
                  <a:gd name="T40" fmla="*/ 33 w 54"/>
                  <a:gd name="T41" fmla="*/ 22 h 77"/>
                  <a:gd name="T42" fmla="*/ 43 w 54"/>
                  <a:gd name="T43" fmla="*/ 22 h 77"/>
                  <a:gd name="T44" fmla="*/ 43 w 54"/>
                  <a:gd name="T45" fmla="*/ 33 h 77"/>
                  <a:gd name="T46" fmla="*/ 33 w 54"/>
                  <a:gd name="T47" fmla="*/ 33 h 77"/>
                  <a:gd name="T48" fmla="*/ 33 w 54"/>
                  <a:gd name="T49" fmla="*/ 22 h 77"/>
                  <a:gd name="T50" fmla="*/ 22 w 54"/>
                  <a:gd name="T51" fmla="*/ 22 h 77"/>
                  <a:gd name="T52" fmla="*/ 22 w 54"/>
                  <a:gd name="T53" fmla="*/ 33 h 77"/>
                  <a:gd name="T54" fmla="*/ 11 w 54"/>
                  <a:gd name="T55" fmla="*/ 33 h 77"/>
                  <a:gd name="T56" fmla="*/ 11 w 54"/>
                  <a:gd name="T57" fmla="*/ 22 h 77"/>
                  <a:gd name="T58" fmla="*/ 22 w 54"/>
                  <a:gd name="T59" fmla="*/ 22 h 77"/>
                  <a:gd name="T60" fmla="*/ 22 w 54"/>
                  <a:gd name="T61" fmla="*/ 11 h 77"/>
                  <a:gd name="T62" fmla="*/ 11 w 54"/>
                  <a:gd name="T63" fmla="*/ 11 h 77"/>
                  <a:gd name="T64" fmla="*/ 11 w 54"/>
                  <a:gd name="T65" fmla="*/ 0 h 77"/>
                  <a:gd name="T66" fmla="*/ 3 w 54"/>
                  <a:gd name="T67" fmla="*/ 0 h 77"/>
                  <a:gd name="T68" fmla="*/ 0 w 54"/>
                  <a:gd name="T69" fmla="*/ 4 h 77"/>
                  <a:gd name="T70" fmla="*/ 0 w 54"/>
                  <a:gd name="T71" fmla="*/ 51 h 77"/>
                  <a:gd name="T72" fmla="*/ 3 w 54"/>
                  <a:gd name="T73" fmla="*/ 5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4" h="77">
                    <a:moveTo>
                      <a:pt x="3" y="55"/>
                    </a:moveTo>
                    <a:cubicBezTo>
                      <a:pt x="6" y="55"/>
                      <a:pt x="8" y="55"/>
                      <a:pt x="11" y="55"/>
                    </a:cubicBezTo>
                    <a:cubicBezTo>
                      <a:pt x="11" y="57"/>
                      <a:pt x="11" y="60"/>
                      <a:pt x="11" y="62"/>
                    </a:cubicBezTo>
                    <a:cubicBezTo>
                      <a:pt x="11" y="65"/>
                      <a:pt x="12" y="66"/>
                      <a:pt x="14" y="66"/>
                    </a:cubicBezTo>
                    <a:cubicBezTo>
                      <a:pt x="16" y="66"/>
                      <a:pt x="17" y="66"/>
                      <a:pt x="18" y="66"/>
                    </a:cubicBezTo>
                    <a:cubicBezTo>
                      <a:pt x="21" y="66"/>
                      <a:pt x="22" y="65"/>
                      <a:pt x="22" y="62"/>
                    </a:cubicBezTo>
                    <a:cubicBezTo>
                      <a:pt x="22" y="60"/>
                      <a:pt x="22" y="57"/>
                      <a:pt x="22" y="55"/>
                    </a:cubicBezTo>
                    <a:cubicBezTo>
                      <a:pt x="25" y="55"/>
                      <a:pt x="29" y="55"/>
                      <a:pt x="33" y="55"/>
                    </a:cubicBezTo>
                    <a:cubicBezTo>
                      <a:pt x="33" y="61"/>
                      <a:pt x="33" y="67"/>
                      <a:pt x="33" y="73"/>
                    </a:cubicBezTo>
                    <a:cubicBezTo>
                      <a:pt x="33" y="76"/>
                      <a:pt x="34" y="77"/>
                      <a:pt x="36" y="77"/>
                    </a:cubicBezTo>
                    <a:cubicBezTo>
                      <a:pt x="37" y="77"/>
                      <a:pt x="39" y="77"/>
                      <a:pt x="40" y="77"/>
                    </a:cubicBezTo>
                    <a:cubicBezTo>
                      <a:pt x="42" y="77"/>
                      <a:pt x="43" y="76"/>
                      <a:pt x="43" y="73"/>
                    </a:cubicBezTo>
                    <a:cubicBezTo>
                      <a:pt x="43" y="67"/>
                      <a:pt x="43" y="61"/>
                      <a:pt x="43" y="55"/>
                    </a:cubicBezTo>
                    <a:cubicBezTo>
                      <a:pt x="46" y="55"/>
                      <a:pt x="48" y="55"/>
                      <a:pt x="51" y="55"/>
                    </a:cubicBezTo>
                    <a:cubicBezTo>
                      <a:pt x="53" y="55"/>
                      <a:pt x="54" y="54"/>
                      <a:pt x="54" y="51"/>
                    </a:cubicBezTo>
                    <a:cubicBezTo>
                      <a:pt x="54" y="35"/>
                      <a:pt x="54" y="20"/>
                      <a:pt x="54" y="4"/>
                    </a:cubicBezTo>
                    <a:cubicBezTo>
                      <a:pt x="54" y="1"/>
                      <a:pt x="53" y="0"/>
                      <a:pt x="51" y="0"/>
                    </a:cubicBezTo>
                    <a:cubicBezTo>
                      <a:pt x="48" y="0"/>
                      <a:pt x="46" y="0"/>
                      <a:pt x="43" y="0"/>
                    </a:cubicBezTo>
                    <a:cubicBezTo>
                      <a:pt x="43" y="4"/>
                      <a:pt x="43" y="8"/>
                      <a:pt x="43" y="11"/>
                    </a:cubicBezTo>
                    <a:cubicBezTo>
                      <a:pt x="40" y="11"/>
                      <a:pt x="36" y="11"/>
                      <a:pt x="33" y="11"/>
                    </a:cubicBezTo>
                    <a:cubicBezTo>
                      <a:pt x="33" y="15"/>
                      <a:pt x="33" y="19"/>
                      <a:pt x="33" y="22"/>
                    </a:cubicBezTo>
                    <a:cubicBezTo>
                      <a:pt x="36" y="22"/>
                      <a:pt x="40" y="22"/>
                      <a:pt x="43" y="22"/>
                    </a:cubicBezTo>
                    <a:cubicBezTo>
                      <a:pt x="43" y="26"/>
                      <a:pt x="43" y="29"/>
                      <a:pt x="43" y="33"/>
                    </a:cubicBezTo>
                    <a:cubicBezTo>
                      <a:pt x="40" y="33"/>
                      <a:pt x="36" y="33"/>
                      <a:pt x="33" y="33"/>
                    </a:cubicBezTo>
                    <a:cubicBezTo>
                      <a:pt x="33" y="29"/>
                      <a:pt x="33" y="26"/>
                      <a:pt x="33" y="22"/>
                    </a:cubicBezTo>
                    <a:cubicBezTo>
                      <a:pt x="29" y="22"/>
                      <a:pt x="25" y="22"/>
                      <a:pt x="22" y="22"/>
                    </a:cubicBezTo>
                    <a:cubicBezTo>
                      <a:pt x="22" y="26"/>
                      <a:pt x="22" y="29"/>
                      <a:pt x="22" y="33"/>
                    </a:cubicBezTo>
                    <a:cubicBezTo>
                      <a:pt x="18" y="33"/>
                      <a:pt x="14" y="33"/>
                      <a:pt x="11" y="33"/>
                    </a:cubicBezTo>
                    <a:cubicBezTo>
                      <a:pt x="11" y="29"/>
                      <a:pt x="11" y="26"/>
                      <a:pt x="11" y="22"/>
                    </a:cubicBezTo>
                    <a:cubicBezTo>
                      <a:pt x="14" y="22"/>
                      <a:pt x="18" y="22"/>
                      <a:pt x="22" y="22"/>
                    </a:cubicBezTo>
                    <a:cubicBezTo>
                      <a:pt x="22" y="19"/>
                      <a:pt x="22" y="15"/>
                      <a:pt x="22" y="11"/>
                    </a:cubicBezTo>
                    <a:cubicBezTo>
                      <a:pt x="18" y="11"/>
                      <a:pt x="14" y="11"/>
                      <a:pt x="11" y="11"/>
                    </a:cubicBezTo>
                    <a:cubicBezTo>
                      <a:pt x="11" y="8"/>
                      <a:pt x="11" y="4"/>
                      <a:pt x="11" y="0"/>
                    </a:cubicBezTo>
                    <a:cubicBezTo>
                      <a:pt x="8" y="0"/>
                      <a:pt x="6" y="0"/>
                      <a:pt x="3" y="0"/>
                    </a:cubicBezTo>
                    <a:cubicBezTo>
                      <a:pt x="1" y="0"/>
                      <a:pt x="0" y="1"/>
                      <a:pt x="0" y="4"/>
                    </a:cubicBezTo>
                    <a:cubicBezTo>
                      <a:pt x="0" y="20"/>
                      <a:pt x="0" y="35"/>
                      <a:pt x="0" y="51"/>
                    </a:cubicBezTo>
                    <a:cubicBezTo>
                      <a:pt x="0" y="54"/>
                      <a:pt x="1" y="55"/>
                      <a:pt x="3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8" name="Freeform 28"/>
              <p:cNvSpPr/>
              <p:nvPr/>
            </p:nvSpPr>
            <p:spPr bwMode="auto">
              <a:xfrm>
                <a:off x="816656" y="4264103"/>
                <a:ext cx="203200" cy="139700"/>
              </a:xfrm>
              <a:custGeom>
                <a:avLst/>
                <a:gdLst>
                  <a:gd name="T0" fmla="*/ 0 w 32"/>
                  <a:gd name="T1" fmla="*/ 4 h 22"/>
                  <a:gd name="T2" fmla="*/ 0 w 32"/>
                  <a:gd name="T3" fmla="*/ 11 h 22"/>
                  <a:gd name="T4" fmla="*/ 11 w 32"/>
                  <a:gd name="T5" fmla="*/ 11 h 22"/>
                  <a:gd name="T6" fmla="*/ 11 w 32"/>
                  <a:gd name="T7" fmla="*/ 22 h 22"/>
                  <a:gd name="T8" fmla="*/ 22 w 32"/>
                  <a:gd name="T9" fmla="*/ 22 h 22"/>
                  <a:gd name="T10" fmla="*/ 22 w 32"/>
                  <a:gd name="T11" fmla="*/ 11 h 22"/>
                  <a:gd name="T12" fmla="*/ 32 w 32"/>
                  <a:gd name="T13" fmla="*/ 11 h 22"/>
                  <a:gd name="T14" fmla="*/ 32 w 32"/>
                  <a:gd name="T15" fmla="*/ 4 h 22"/>
                  <a:gd name="T16" fmla="*/ 29 w 32"/>
                  <a:gd name="T17" fmla="*/ 0 h 22"/>
                  <a:gd name="T18" fmla="*/ 3 w 32"/>
                  <a:gd name="T19" fmla="*/ 0 h 22"/>
                  <a:gd name="T20" fmla="*/ 0 w 32"/>
                  <a:gd name="T21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" h="22">
                    <a:moveTo>
                      <a:pt x="0" y="4"/>
                    </a:moveTo>
                    <a:cubicBezTo>
                      <a:pt x="0" y="7"/>
                      <a:pt x="0" y="9"/>
                      <a:pt x="0" y="11"/>
                    </a:cubicBezTo>
                    <a:cubicBezTo>
                      <a:pt x="3" y="11"/>
                      <a:pt x="7" y="11"/>
                      <a:pt x="11" y="11"/>
                    </a:cubicBezTo>
                    <a:cubicBezTo>
                      <a:pt x="11" y="15"/>
                      <a:pt x="11" y="19"/>
                      <a:pt x="11" y="22"/>
                    </a:cubicBezTo>
                    <a:cubicBezTo>
                      <a:pt x="14" y="22"/>
                      <a:pt x="18" y="22"/>
                      <a:pt x="22" y="22"/>
                    </a:cubicBezTo>
                    <a:cubicBezTo>
                      <a:pt x="22" y="19"/>
                      <a:pt x="22" y="15"/>
                      <a:pt x="22" y="11"/>
                    </a:cubicBezTo>
                    <a:cubicBezTo>
                      <a:pt x="25" y="11"/>
                      <a:pt x="29" y="11"/>
                      <a:pt x="32" y="11"/>
                    </a:cubicBezTo>
                    <a:cubicBezTo>
                      <a:pt x="32" y="9"/>
                      <a:pt x="32" y="7"/>
                      <a:pt x="32" y="4"/>
                    </a:cubicBezTo>
                    <a:cubicBezTo>
                      <a:pt x="32" y="2"/>
                      <a:pt x="31" y="0"/>
                      <a:pt x="29" y="0"/>
                    </a:cubicBezTo>
                    <a:cubicBezTo>
                      <a:pt x="20" y="0"/>
                      <a:pt x="12" y="0"/>
                      <a:pt x="3" y="0"/>
                    </a:cubicBezTo>
                    <a:cubicBezTo>
                      <a:pt x="1" y="0"/>
                      <a:pt x="0" y="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9" name="Line 29"/>
              <p:cNvSpPr>
                <a:spLocks noChangeShapeType="1"/>
              </p:cNvSpPr>
              <p:nvPr/>
            </p:nvSpPr>
            <p:spPr bwMode="auto">
              <a:xfrm>
                <a:off x="1019856" y="4684791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0" name="Line 30"/>
              <p:cNvSpPr>
                <a:spLocks noChangeShapeType="1"/>
              </p:cNvSpPr>
              <p:nvPr/>
            </p:nvSpPr>
            <p:spPr bwMode="auto">
              <a:xfrm>
                <a:off x="1019856" y="4684791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9" name="Freeform 31"/>
            <p:cNvSpPr/>
            <p:nvPr/>
          </p:nvSpPr>
          <p:spPr bwMode="auto">
            <a:xfrm>
              <a:off x="5090206" y="4513341"/>
              <a:ext cx="63500" cy="127000"/>
            </a:xfrm>
            <a:custGeom>
              <a:avLst/>
              <a:gdLst>
                <a:gd name="T0" fmla="*/ 10 w 10"/>
                <a:gd name="T1" fmla="*/ 18 h 20"/>
                <a:gd name="T2" fmla="*/ 10 w 10"/>
                <a:gd name="T3" fmla="*/ 19 h 20"/>
                <a:gd name="T4" fmla="*/ 9 w 10"/>
                <a:gd name="T5" fmla="*/ 20 h 20"/>
                <a:gd name="T6" fmla="*/ 2 w 10"/>
                <a:gd name="T7" fmla="*/ 20 h 20"/>
                <a:gd name="T8" fmla="*/ 1 w 10"/>
                <a:gd name="T9" fmla="*/ 19 h 20"/>
                <a:gd name="T10" fmla="*/ 0 w 10"/>
                <a:gd name="T11" fmla="*/ 18 h 20"/>
                <a:gd name="T12" fmla="*/ 0 w 10"/>
                <a:gd name="T13" fmla="*/ 2 h 20"/>
                <a:gd name="T14" fmla="*/ 1 w 10"/>
                <a:gd name="T15" fmla="*/ 1 h 20"/>
                <a:gd name="T16" fmla="*/ 2 w 10"/>
                <a:gd name="T17" fmla="*/ 0 h 20"/>
                <a:gd name="T18" fmla="*/ 10 w 10"/>
                <a:gd name="T19" fmla="*/ 0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0"/>
                    <a:pt x="1" y="19"/>
                  </a:cubicBezTo>
                  <a:cubicBezTo>
                    <a:pt x="1" y="19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0" name="Freeform 32"/>
            <p:cNvSpPr/>
            <p:nvPr/>
          </p:nvSpPr>
          <p:spPr bwMode="auto">
            <a:xfrm>
              <a:off x="5479143" y="4513341"/>
              <a:ext cx="65088" cy="127000"/>
            </a:xfrm>
            <a:custGeom>
              <a:avLst/>
              <a:gdLst>
                <a:gd name="T0" fmla="*/ 10 w 10"/>
                <a:gd name="T1" fmla="*/ 18 h 20"/>
                <a:gd name="T2" fmla="*/ 9 w 10"/>
                <a:gd name="T3" fmla="*/ 19 h 20"/>
                <a:gd name="T4" fmla="*/ 8 w 10"/>
                <a:gd name="T5" fmla="*/ 20 h 20"/>
                <a:gd name="T6" fmla="*/ 1 w 10"/>
                <a:gd name="T7" fmla="*/ 20 h 20"/>
                <a:gd name="T8" fmla="*/ 0 w 10"/>
                <a:gd name="T9" fmla="*/ 19 h 20"/>
                <a:gd name="T10" fmla="*/ 0 w 10"/>
                <a:gd name="T11" fmla="*/ 18 h 20"/>
                <a:gd name="T12" fmla="*/ 0 w 10"/>
                <a:gd name="T13" fmla="*/ 0 h 20"/>
                <a:gd name="T14" fmla="*/ 8 w 10"/>
                <a:gd name="T15" fmla="*/ 0 h 20"/>
                <a:gd name="T16" fmla="*/ 9 w 10"/>
                <a:gd name="T17" fmla="*/ 1 h 20"/>
                <a:gd name="T18" fmla="*/ 10 w 10"/>
                <a:gd name="T19" fmla="*/ 2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9" y="19"/>
                    <a:pt x="9" y="19"/>
                  </a:cubicBezTo>
                  <a:cubicBezTo>
                    <a:pt x="9" y="20"/>
                    <a:pt x="8" y="20"/>
                    <a:pt x="8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0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1" name="Freeform 33"/>
            <p:cNvSpPr/>
            <p:nvPr/>
          </p:nvSpPr>
          <p:spPr bwMode="auto">
            <a:xfrm>
              <a:off x="5160056" y="4448253"/>
              <a:ext cx="63500" cy="65088"/>
            </a:xfrm>
            <a:custGeom>
              <a:avLst/>
              <a:gdLst>
                <a:gd name="T0" fmla="*/ 10 w 10"/>
                <a:gd name="T1" fmla="*/ 8 h 10"/>
                <a:gd name="T2" fmla="*/ 9 w 10"/>
                <a:gd name="T3" fmla="*/ 9 h 10"/>
                <a:gd name="T4" fmla="*/ 8 w 10"/>
                <a:gd name="T5" fmla="*/ 10 h 10"/>
                <a:gd name="T6" fmla="*/ 0 w 10"/>
                <a:gd name="T7" fmla="*/ 10 h 10"/>
                <a:gd name="T8" fmla="*/ 0 w 10"/>
                <a:gd name="T9" fmla="*/ 2 h 10"/>
                <a:gd name="T10" fmla="*/ 0 w 10"/>
                <a:gd name="T11" fmla="*/ 1 h 10"/>
                <a:gd name="T12" fmla="*/ 1 w 10"/>
                <a:gd name="T13" fmla="*/ 0 h 10"/>
                <a:gd name="T14" fmla="*/ 10 w 10"/>
                <a:gd name="T15" fmla="*/ 0 h 10"/>
                <a:gd name="T16" fmla="*/ 10 w 10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8"/>
                  </a:moveTo>
                  <a:cubicBezTo>
                    <a:pt x="10" y="9"/>
                    <a:pt x="9" y="9"/>
                    <a:pt x="9" y="9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2" name="Freeform 34"/>
            <p:cNvSpPr/>
            <p:nvPr/>
          </p:nvSpPr>
          <p:spPr bwMode="auto">
            <a:xfrm>
              <a:off x="5415643" y="4448253"/>
              <a:ext cx="63500" cy="65088"/>
            </a:xfrm>
            <a:custGeom>
              <a:avLst/>
              <a:gdLst>
                <a:gd name="T0" fmla="*/ 10 w 10"/>
                <a:gd name="T1" fmla="*/ 10 h 10"/>
                <a:gd name="T2" fmla="*/ 1 w 10"/>
                <a:gd name="T3" fmla="*/ 10 h 10"/>
                <a:gd name="T4" fmla="*/ 0 w 10"/>
                <a:gd name="T5" fmla="*/ 9 h 10"/>
                <a:gd name="T6" fmla="*/ 0 w 10"/>
                <a:gd name="T7" fmla="*/ 8 h 10"/>
                <a:gd name="T8" fmla="*/ 0 w 10"/>
                <a:gd name="T9" fmla="*/ 0 h 10"/>
                <a:gd name="T10" fmla="*/ 8 w 10"/>
                <a:gd name="T11" fmla="*/ 0 h 10"/>
                <a:gd name="T12" fmla="*/ 9 w 10"/>
                <a:gd name="T13" fmla="*/ 1 h 10"/>
                <a:gd name="T14" fmla="*/ 10 w 10"/>
                <a:gd name="T15" fmla="*/ 2 h 10"/>
                <a:gd name="T16" fmla="*/ 10 w 10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0" y="10"/>
                    <a:pt x="0" y="9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3" name="Freeform 35"/>
            <p:cNvSpPr/>
            <p:nvPr/>
          </p:nvSpPr>
          <p:spPr bwMode="auto">
            <a:xfrm>
              <a:off x="5223556" y="4384753"/>
              <a:ext cx="185738" cy="63500"/>
            </a:xfrm>
            <a:custGeom>
              <a:avLst/>
              <a:gdLst>
                <a:gd name="T0" fmla="*/ 29 w 29"/>
                <a:gd name="T1" fmla="*/ 10 h 10"/>
                <a:gd name="T2" fmla="*/ 0 w 29"/>
                <a:gd name="T3" fmla="*/ 10 h 10"/>
                <a:gd name="T4" fmla="*/ 0 w 29"/>
                <a:gd name="T5" fmla="*/ 2 h 10"/>
                <a:gd name="T6" fmla="*/ 0 w 29"/>
                <a:gd name="T7" fmla="*/ 1 h 10"/>
                <a:gd name="T8" fmla="*/ 1 w 29"/>
                <a:gd name="T9" fmla="*/ 0 h 10"/>
                <a:gd name="T10" fmla="*/ 28 w 29"/>
                <a:gd name="T11" fmla="*/ 0 h 10"/>
                <a:gd name="T12" fmla="*/ 29 w 29"/>
                <a:gd name="T13" fmla="*/ 1 h 10"/>
                <a:gd name="T14" fmla="*/ 29 w 29"/>
                <a:gd name="T15" fmla="*/ 2 h 10"/>
                <a:gd name="T16" fmla="*/ 29 w 2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0">
                  <a:moveTo>
                    <a:pt x="29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9" y="1"/>
                  </a:cubicBezTo>
                  <a:cubicBezTo>
                    <a:pt x="29" y="1"/>
                    <a:pt x="29" y="1"/>
                    <a:pt x="29" y="2"/>
                  </a:cubicBezTo>
                  <a:lnTo>
                    <a:pt x="29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4" name="Freeform 36"/>
            <p:cNvSpPr/>
            <p:nvPr/>
          </p:nvSpPr>
          <p:spPr bwMode="auto">
            <a:xfrm>
              <a:off x="5223556" y="4513341"/>
              <a:ext cx="185738" cy="127000"/>
            </a:xfrm>
            <a:custGeom>
              <a:avLst/>
              <a:gdLst>
                <a:gd name="T0" fmla="*/ 27 w 29"/>
                <a:gd name="T1" fmla="*/ 10 h 20"/>
                <a:gd name="T2" fmla="*/ 29 w 29"/>
                <a:gd name="T3" fmla="*/ 11 h 20"/>
                <a:gd name="T4" fmla="*/ 29 w 29"/>
                <a:gd name="T5" fmla="*/ 12 h 20"/>
                <a:gd name="T6" fmla="*/ 29 w 29"/>
                <a:gd name="T7" fmla="*/ 18 h 20"/>
                <a:gd name="T8" fmla="*/ 29 w 29"/>
                <a:gd name="T9" fmla="*/ 19 h 20"/>
                <a:gd name="T10" fmla="*/ 27 w 29"/>
                <a:gd name="T11" fmla="*/ 20 h 20"/>
                <a:gd name="T12" fmla="*/ 2 w 29"/>
                <a:gd name="T13" fmla="*/ 20 h 20"/>
                <a:gd name="T14" fmla="*/ 0 w 29"/>
                <a:gd name="T15" fmla="*/ 19 h 20"/>
                <a:gd name="T16" fmla="*/ 0 w 29"/>
                <a:gd name="T17" fmla="*/ 18 h 20"/>
                <a:gd name="T18" fmla="*/ 0 w 29"/>
                <a:gd name="T19" fmla="*/ 12 h 20"/>
                <a:gd name="T20" fmla="*/ 0 w 29"/>
                <a:gd name="T21" fmla="*/ 11 h 20"/>
                <a:gd name="T22" fmla="*/ 2 w 29"/>
                <a:gd name="T23" fmla="*/ 10 h 20"/>
                <a:gd name="T24" fmla="*/ 10 w 29"/>
                <a:gd name="T25" fmla="*/ 10 h 20"/>
                <a:gd name="T26" fmla="*/ 10 w 29"/>
                <a:gd name="T27" fmla="*/ 2 h 20"/>
                <a:gd name="T28" fmla="*/ 10 w 29"/>
                <a:gd name="T29" fmla="*/ 1 h 20"/>
                <a:gd name="T30" fmla="*/ 11 w 29"/>
                <a:gd name="T31" fmla="*/ 0 h 20"/>
                <a:gd name="T32" fmla="*/ 18 w 29"/>
                <a:gd name="T33" fmla="*/ 0 h 20"/>
                <a:gd name="T34" fmla="*/ 19 w 29"/>
                <a:gd name="T35" fmla="*/ 1 h 20"/>
                <a:gd name="T36" fmla="*/ 20 w 29"/>
                <a:gd name="T37" fmla="*/ 2 h 20"/>
                <a:gd name="T38" fmla="*/ 20 w 29"/>
                <a:gd name="T39" fmla="*/ 10 h 20"/>
                <a:gd name="T40" fmla="*/ 27 w 29"/>
                <a:gd name="T4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20">
                  <a:moveTo>
                    <a:pt x="27" y="10"/>
                  </a:moveTo>
                  <a:cubicBezTo>
                    <a:pt x="28" y="10"/>
                    <a:pt x="28" y="10"/>
                    <a:pt x="29" y="11"/>
                  </a:cubicBezTo>
                  <a:cubicBezTo>
                    <a:pt x="29" y="11"/>
                    <a:pt x="29" y="11"/>
                    <a:pt x="29" y="12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20"/>
                    <a:pt x="28" y="20"/>
                    <a:pt x="27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1"/>
                  </a:cubicBezTo>
                  <a:cubicBezTo>
                    <a:pt x="19" y="1"/>
                    <a:pt x="20" y="1"/>
                    <a:pt x="20" y="2"/>
                  </a:cubicBezTo>
                  <a:cubicBezTo>
                    <a:pt x="20" y="10"/>
                    <a:pt x="20" y="10"/>
                    <a:pt x="20" y="10"/>
                  </a:cubicBezTo>
                  <a:lnTo>
                    <a:pt x="2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5" name="Freeform 37"/>
            <p:cNvSpPr/>
            <p:nvPr/>
          </p:nvSpPr>
          <p:spPr bwMode="auto">
            <a:xfrm>
              <a:off x="3697968" y="428950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 w 30"/>
                <a:gd name="T3" fmla="*/ 0 h 10"/>
                <a:gd name="T4" fmla="*/ 0 w 30"/>
                <a:gd name="T5" fmla="*/ 4 h 10"/>
                <a:gd name="T6" fmla="*/ 0 w 30"/>
                <a:gd name="T7" fmla="*/ 10 h 10"/>
                <a:gd name="T8" fmla="*/ 30 w 30"/>
                <a:gd name="T9" fmla="*/ 10 h 10"/>
                <a:gd name="T10" fmla="*/ 30 w 30"/>
                <a:gd name="T11" fmla="*/ 4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19" y="0"/>
                    <a:pt x="11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0" y="10"/>
                    <a:pt x="20" y="10"/>
                    <a:pt x="30" y="10"/>
                  </a:cubicBezTo>
                  <a:cubicBezTo>
                    <a:pt x="30" y="8"/>
                    <a:pt x="30" y="6"/>
                    <a:pt x="30" y="4"/>
                  </a:cubicBezTo>
                  <a:cubicBezTo>
                    <a:pt x="30" y="2"/>
                    <a:pt x="28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6" name="Freeform 38"/>
            <p:cNvSpPr/>
            <p:nvPr/>
          </p:nvSpPr>
          <p:spPr bwMode="auto">
            <a:xfrm>
              <a:off x="3697968" y="4608591"/>
              <a:ext cx="190500" cy="192088"/>
            </a:xfrm>
            <a:custGeom>
              <a:avLst/>
              <a:gdLst>
                <a:gd name="T0" fmla="*/ 3 w 30"/>
                <a:gd name="T1" fmla="*/ 20 h 30"/>
                <a:gd name="T2" fmla="*/ 0 w 30"/>
                <a:gd name="T3" fmla="*/ 23 h 30"/>
                <a:gd name="T4" fmla="*/ 0 w 30"/>
                <a:gd name="T5" fmla="*/ 27 h 30"/>
                <a:gd name="T6" fmla="*/ 3 w 30"/>
                <a:gd name="T7" fmla="*/ 30 h 30"/>
                <a:gd name="T8" fmla="*/ 27 w 30"/>
                <a:gd name="T9" fmla="*/ 30 h 30"/>
                <a:gd name="T10" fmla="*/ 30 w 30"/>
                <a:gd name="T11" fmla="*/ 27 h 30"/>
                <a:gd name="T12" fmla="*/ 30 w 30"/>
                <a:gd name="T13" fmla="*/ 23 h 30"/>
                <a:gd name="T14" fmla="*/ 27 w 30"/>
                <a:gd name="T15" fmla="*/ 20 h 30"/>
                <a:gd name="T16" fmla="*/ 20 w 30"/>
                <a:gd name="T17" fmla="*/ 20 h 30"/>
                <a:gd name="T18" fmla="*/ 20 w 30"/>
                <a:gd name="T19" fmla="*/ 10 h 30"/>
                <a:gd name="T20" fmla="*/ 27 w 30"/>
                <a:gd name="T21" fmla="*/ 10 h 30"/>
                <a:gd name="T22" fmla="*/ 30 w 30"/>
                <a:gd name="T23" fmla="*/ 7 h 30"/>
                <a:gd name="T24" fmla="*/ 30 w 30"/>
                <a:gd name="T25" fmla="*/ 0 h 30"/>
                <a:gd name="T26" fmla="*/ 0 w 30"/>
                <a:gd name="T27" fmla="*/ 0 h 30"/>
                <a:gd name="T28" fmla="*/ 0 w 30"/>
                <a:gd name="T29" fmla="*/ 7 h 30"/>
                <a:gd name="T30" fmla="*/ 3 w 30"/>
                <a:gd name="T31" fmla="*/ 10 h 30"/>
                <a:gd name="T32" fmla="*/ 10 w 30"/>
                <a:gd name="T33" fmla="*/ 10 h 30"/>
                <a:gd name="T34" fmla="*/ 10 w 30"/>
                <a:gd name="T35" fmla="*/ 20 h 30"/>
                <a:gd name="T36" fmla="*/ 3 w 30"/>
                <a:gd name="T37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0">
                  <a:moveTo>
                    <a:pt x="3" y="20"/>
                  </a:moveTo>
                  <a:cubicBezTo>
                    <a:pt x="2" y="20"/>
                    <a:pt x="0" y="21"/>
                    <a:pt x="0" y="23"/>
                  </a:cubicBezTo>
                  <a:cubicBezTo>
                    <a:pt x="0" y="24"/>
                    <a:pt x="0" y="25"/>
                    <a:pt x="0" y="27"/>
                  </a:cubicBezTo>
                  <a:cubicBezTo>
                    <a:pt x="0" y="28"/>
                    <a:pt x="2" y="30"/>
                    <a:pt x="3" y="30"/>
                  </a:cubicBezTo>
                  <a:cubicBezTo>
                    <a:pt x="11" y="30"/>
                    <a:pt x="19" y="30"/>
                    <a:pt x="27" y="30"/>
                  </a:cubicBezTo>
                  <a:cubicBezTo>
                    <a:pt x="28" y="30"/>
                    <a:pt x="30" y="28"/>
                    <a:pt x="30" y="27"/>
                  </a:cubicBezTo>
                  <a:cubicBezTo>
                    <a:pt x="30" y="25"/>
                    <a:pt x="30" y="24"/>
                    <a:pt x="30" y="23"/>
                  </a:cubicBezTo>
                  <a:cubicBezTo>
                    <a:pt x="30" y="21"/>
                    <a:pt x="28" y="20"/>
                    <a:pt x="27" y="20"/>
                  </a:cubicBezTo>
                  <a:cubicBezTo>
                    <a:pt x="24" y="20"/>
                    <a:pt x="22" y="20"/>
                    <a:pt x="20" y="20"/>
                  </a:cubicBezTo>
                  <a:cubicBezTo>
                    <a:pt x="20" y="17"/>
                    <a:pt x="20" y="13"/>
                    <a:pt x="20" y="10"/>
                  </a:cubicBezTo>
                  <a:cubicBezTo>
                    <a:pt x="22" y="10"/>
                    <a:pt x="24" y="10"/>
                    <a:pt x="27" y="10"/>
                  </a:cubicBezTo>
                  <a:cubicBezTo>
                    <a:pt x="28" y="10"/>
                    <a:pt x="30" y="8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ubicBezTo>
                    <a:pt x="0" y="8"/>
                    <a:pt x="2" y="10"/>
                    <a:pt x="3" y="10"/>
                  </a:cubicBezTo>
                  <a:cubicBezTo>
                    <a:pt x="6" y="10"/>
                    <a:pt x="8" y="10"/>
                    <a:pt x="10" y="10"/>
                  </a:cubicBezTo>
                  <a:cubicBezTo>
                    <a:pt x="10" y="13"/>
                    <a:pt x="10" y="17"/>
                    <a:pt x="10" y="20"/>
                  </a:cubicBezTo>
                  <a:cubicBezTo>
                    <a:pt x="8" y="20"/>
                    <a:pt x="6" y="20"/>
                    <a:pt x="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7" name="Freeform 39"/>
            <p:cNvSpPr/>
            <p:nvPr/>
          </p:nvSpPr>
          <p:spPr bwMode="auto">
            <a:xfrm>
              <a:off x="3632881" y="4353003"/>
              <a:ext cx="320675" cy="255588"/>
            </a:xfrm>
            <a:custGeom>
              <a:avLst/>
              <a:gdLst>
                <a:gd name="T0" fmla="*/ 47 w 50"/>
                <a:gd name="T1" fmla="*/ 0 h 40"/>
                <a:gd name="T2" fmla="*/ 40 w 50"/>
                <a:gd name="T3" fmla="*/ 0 h 40"/>
                <a:gd name="T4" fmla="*/ 40 w 50"/>
                <a:gd name="T5" fmla="*/ 20 h 40"/>
                <a:gd name="T6" fmla="*/ 10 w 50"/>
                <a:gd name="T7" fmla="*/ 20 h 40"/>
                <a:gd name="T8" fmla="*/ 10 w 50"/>
                <a:gd name="T9" fmla="*/ 0 h 40"/>
                <a:gd name="T10" fmla="*/ 3 w 50"/>
                <a:gd name="T11" fmla="*/ 0 h 40"/>
                <a:gd name="T12" fmla="*/ 0 w 50"/>
                <a:gd name="T13" fmla="*/ 3 h 40"/>
                <a:gd name="T14" fmla="*/ 0 w 50"/>
                <a:gd name="T15" fmla="*/ 37 h 40"/>
                <a:gd name="T16" fmla="*/ 3 w 50"/>
                <a:gd name="T17" fmla="*/ 40 h 40"/>
                <a:gd name="T18" fmla="*/ 10 w 50"/>
                <a:gd name="T19" fmla="*/ 40 h 40"/>
                <a:gd name="T20" fmla="*/ 10 w 50"/>
                <a:gd name="T21" fmla="*/ 30 h 40"/>
                <a:gd name="T22" fmla="*/ 40 w 50"/>
                <a:gd name="T23" fmla="*/ 30 h 40"/>
                <a:gd name="T24" fmla="*/ 40 w 50"/>
                <a:gd name="T25" fmla="*/ 40 h 40"/>
                <a:gd name="T26" fmla="*/ 47 w 50"/>
                <a:gd name="T27" fmla="*/ 40 h 40"/>
                <a:gd name="T28" fmla="*/ 50 w 50"/>
                <a:gd name="T29" fmla="*/ 37 h 40"/>
                <a:gd name="T30" fmla="*/ 50 w 50"/>
                <a:gd name="T31" fmla="*/ 3 h 40"/>
                <a:gd name="T32" fmla="*/ 47 w 50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0">
                  <a:moveTo>
                    <a:pt x="47" y="0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40" y="7"/>
                    <a:pt x="40" y="13"/>
                    <a:pt x="4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3"/>
                    <a:pt x="10" y="7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15"/>
                    <a:pt x="0" y="26"/>
                    <a:pt x="0" y="37"/>
                  </a:cubicBezTo>
                  <a:cubicBezTo>
                    <a:pt x="0" y="39"/>
                    <a:pt x="2" y="40"/>
                    <a:pt x="3" y="40"/>
                  </a:cubicBezTo>
                  <a:cubicBezTo>
                    <a:pt x="6" y="40"/>
                    <a:pt x="8" y="40"/>
                    <a:pt x="10" y="40"/>
                  </a:cubicBezTo>
                  <a:cubicBezTo>
                    <a:pt x="10" y="37"/>
                    <a:pt x="10" y="33"/>
                    <a:pt x="1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3"/>
                    <a:pt x="40" y="37"/>
                    <a:pt x="40" y="40"/>
                  </a:cubicBezTo>
                  <a:cubicBezTo>
                    <a:pt x="42" y="40"/>
                    <a:pt x="44" y="40"/>
                    <a:pt x="47" y="40"/>
                  </a:cubicBezTo>
                  <a:cubicBezTo>
                    <a:pt x="48" y="40"/>
                    <a:pt x="50" y="39"/>
                    <a:pt x="50" y="37"/>
                  </a:cubicBezTo>
                  <a:cubicBezTo>
                    <a:pt x="50" y="26"/>
                    <a:pt x="50" y="15"/>
                    <a:pt x="50" y="3"/>
                  </a:cubicBezTo>
                  <a:cubicBezTo>
                    <a:pt x="50" y="2"/>
                    <a:pt x="48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28" name="组合 27"/>
            <p:cNvGrpSpPr/>
            <p:nvPr userDrawn="1"/>
          </p:nvGrpSpPr>
          <p:grpSpPr>
            <a:xfrm>
              <a:off x="2086656" y="1838403"/>
              <a:ext cx="447675" cy="446088"/>
              <a:chOff x="2086656" y="1838403"/>
              <a:chExt cx="447675" cy="446088"/>
            </a:xfrm>
            <a:grpFill/>
          </p:grpSpPr>
          <p:sp>
            <p:nvSpPr>
              <p:cNvPr id="234" name="Freeform 40"/>
              <p:cNvSpPr/>
              <p:nvPr/>
            </p:nvSpPr>
            <p:spPr bwMode="auto">
              <a:xfrm>
                <a:off x="2151743" y="1838403"/>
                <a:ext cx="382588" cy="446088"/>
              </a:xfrm>
              <a:custGeom>
                <a:avLst/>
                <a:gdLst>
                  <a:gd name="T0" fmla="*/ 43 w 60"/>
                  <a:gd name="T1" fmla="*/ 40 h 70"/>
                  <a:gd name="T2" fmla="*/ 40 w 60"/>
                  <a:gd name="T3" fmla="*/ 44 h 70"/>
                  <a:gd name="T4" fmla="*/ 40 w 60"/>
                  <a:gd name="T5" fmla="*/ 50 h 70"/>
                  <a:gd name="T6" fmla="*/ 50 w 60"/>
                  <a:gd name="T7" fmla="*/ 50 h 70"/>
                  <a:gd name="T8" fmla="*/ 50 w 60"/>
                  <a:gd name="T9" fmla="*/ 60 h 70"/>
                  <a:gd name="T10" fmla="*/ 40 w 60"/>
                  <a:gd name="T11" fmla="*/ 60 h 70"/>
                  <a:gd name="T12" fmla="*/ 40 w 60"/>
                  <a:gd name="T13" fmla="*/ 66 h 70"/>
                  <a:gd name="T14" fmla="*/ 43 w 60"/>
                  <a:gd name="T15" fmla="*/ 70 h 70"/>
                  <a:gd name="T16" fmla="*/ 57 w 60"/>
                  <a:gd name="T17" fmla="*/ 70 h 70"/>
                  <a:gd name="T18" fmla="*/ 60 w 60"/>
                  <a:gd name="T19" fmla="*/ 66 h 70"/>
                  <a:gd name="T20" fmla="*/ 60 w 60"/>
                  <a:gd name="T21" fmla="*/ 3 h 70"/>
                  <a:gd name="T22" fmla="*/ 57 w 60"/>
                  <a:gd name="T23" fmla="*/ 0 h 70"/>
                  <a:gd name="T24" fmla="*/ 13 w 60"/>
                  <a:gd name="T25" fmla="*/ 0 h 70"/>
                  <a:gd name="T26" fmla="*/ 10 w 60"/>
                  <a:gd name="T27" fmla="*/ 3 h 70"/>
                  <a:gd name="T28" fmla="*/ 10 w 60"/>
                  <a:gd name="T29" fmla="*/ 40 h 70"/>
                  <a:gd name="T30" fmla="*/ 3 w 60"/>
                  <a:gd name="T31" fmla="*/ 40 h 70"/>
                  <a:gd name="T32" fmla="*/ 0 w 60"/>
                  <a:gd name="T33" fmla="*/ 44 h 70"/>
                  <a:gd name="T34" fmla="*/ 0 w 60"/>
                  <a:gd name="T35" fmla="*/ 50 h 70"/>
                  <a:gd name="T36" fmla="*/ 10 w 60"/>
                  <a:gd name="T37" fmla="*/ 50 h 70"/>
                  <a:gd name="T38" fmla="*/ 10 w 60"/>
                  <a:gd name="T39" fmla="*/ 60 h 70"/>
                  <a:gd name="T40" fmla="*/ 0 w 60"/>
                  <a:gd name="T41" fmla="*/ 60 h 70"/>
                  <a:gd name="T42" fmla="*/ 0 w 60"/>
                  <a:gd name="T43" fmla="*/ 66 h 70"/>
                  <a:gd name="T44" fmla="*/ 3 w 60"/>
                  <a:gd name="T45" fmla="*/ 70 h 70"/>
                  <a:gd name="T46" fmla="*/ 16 w 60"/>
                  <a:gd name="T47" fmla="*/ 70 h 70"/>
                  <a:gd name="T48" fmla="*/ 20 w 60"/>
                  <a:gd name="T49" fmla="*/ 66 h 70"/>
                  <a:gd name="T50" fmla="*/ 20 w 60"/>
                  <a:gd name="T51" fmla="*/ 10 h 70"/>
                  <a:gd name="T52" fmla="*/ 50 w 60"/>
                  <a:gd name="T53" fmla="*/ 10 h 70"/>
                  <a:gd name="T54" fmla="*/ 50 w 60"/>
                  <a:gd name="T55" fmla="*/ 40 h 70"/>
                  <a:gd name="T56" fmla="*/ 43 w 60"/>
                  <a:gd name="T57" fmla="*/ 4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0" h="70">
                    <a:moveTo>
                      <a:pt x="43" y="40"/>
                    </a:moveTo>
                    <a:cubicBezTo>
                      <a:pt x="41" y="40"/>
                      <a:pt x="40" y="41"/>
                      <a:pt x="40" y="44"/>
                    </a:cubicBezTo>
                    <a:cubicBezTo>
                      <a:pt x="40" y="46"/>
                      <a:pt x="40" y="48"/>
                      <a:pt x="40" y="50"/>
                    </a:cubicBezTo>
                    <a:cubicBezTo>
                      <a:pt x="43" y="50"/>
                      <a:pt x="47" y="50"/>
                      <a:pt x="50" y="50"/>
                    </a:cubicBezTo>
                    <a:cubicBezTo>
                      <a:pt x="50" y="53"/>
                      <a:pt x="50" y="57"/>
                      <a:pt x="50" y="60"/>
                    </a:cubicBezTo>
                    <a:cubicBezTo>
                      <a:pt x="47" y="60"/>
                      <a:pt x="43" y="60"/>
                      <a:pt x="40" y="60"/>
                    </a:cubicBezTo>
                    <a:cubicBezTo>
                      <a:pt x="40" y="62"/>
                      <a:pt x="40" y="64"/>
                      <a:pt x="40" y="66"/>
                    </a:cubicBezTo>
                    <a:cubicBezTo>
                      <a:pt x="40" y="69"/>
                      <a:pt x="41" y="70"/>
                      <a:pt x="43" y="70"/>
                    </a:cubicBezTo>
                    <a:cubicBezTo>
                      <a:pt x="48" y="70"/>
                      <a:pt x="52" y="70"/>
                      <a:pt x="57" y="70"/>
                    </a:cubicBezTo>
                    <a:cubicBezTo>
                      <a:pt x="59" y="70"/>
                      <a:pt x="60" y="69"/>
                      <a:pt x="60" y="66"/>
                    </a:cubicBezTo>
                    <a:cubicBezTo>
                      <a:pt x="60" y="45"/>
                      <a:pt x="60" y="24"/>
                      <a:pt x="60" y="3"/>
                    </a:cubicBezTo>
                    <a:cubicBezTo>
                      <a:pt x="60" y="1"/>
                      <a:pt x="59" y="0"/>
                      <a:pt x="57" y="0"/>
                    </a:cubicBezTo>
                    <a:cubicBezTo>
                      <a:pt x="42" y="0"/>
                      <a:pt x="28" y="0"/>
                      <a:pt x="13" y="0"/>
                    </a:cubicBezTo>
                    <a:cubicBezTo>
                      <a:pt x="11" y="0"/>
                      <a:pt x="10" y="1"/>
                      <a:pt x="10" y="3"/>
                    </a:cubicBezTo>
                    <a:cubicBezTo>
                      <a:pt x="10" y="15"/>
                      <a:pt x="10" y="28"/>
                      <a:pt x="10" y="40"/>
                    </a:cubicBezTo>
                    <a:cubicBezTo>
                      <a:pt x="7" y="40"/>
                      <a:pt x="5" y="40"/>
                      <a:pt x="3" y="40"/>
                    </a:cubicBezTo>
                    <a:cubicBezTo>
                      <a:pt x="1" y="40"/>
                      <a:pt x="0" y="41"/>
                      <a:pt x="0" y="44"/>
                    </a:cubicBezTo>
                    <a:cubicBezTo>
                      <a:pt x="0" y="46"/>
                      <a:pt x="0" y="48"/>
                      <a:pt x="0" y="50"/>
                    </a:cubicBezTo>
                    <a:cubicBezTo>
                      <a:pt x="3" y="50"/>
                      <a:pt x="6" y="50"/>
                      <a:pt x="10" y="50"/>
                    </a:cubicBezTo>
                    <a:cubicBezTo>
                      <a:pt x="10" y="53"/>
                      <a:pt x="10" y="57"/>
                      <a:pt x="10" y="60"/>
                    </a:cubicBezTo>
                    <a:cubicBezTo>
                      <a:pt x="6" y="60"/>
                      <a:pt x="3" y="60"/>
                      <a:pt x="0" y="60"/>
                    </a:cubicBezTo>
                    <a:cubicBezTo>
                      <a:pt x="0" y="62"/>
                      <a:pt x="0" y="64"/>
                      <a:pt x="0" y="66"/>
                    </a:cubicBezTo>
                    <a:cubicBezTo>
                      <a:pt x="0" y="69"/>
                      <a:pt x="1" y="70"/>
                      <a:pt x="3" y="70"/>
                    </a:cubicBezTo>
                    <a:cubicBezTo>
                      <a:pt x="7" y="70"/>
                      <a:pt x="12" y="70"/>
                      <a:pt x="16" y="70"/>
                    </a:cubicBezTo>
                    <a:cubicBezTo>
                      <a:pt x="19" y="70"/>
                      <a:pt x="20" y="69"/>
                      <a:pt x="20" y="66"/>
                    </a:cubicBezTo>
                    <a:cubicBezTo>
                      <a:pt x="20" y="47"/>
                      <a:pt x="20" y="29"/>
                      <a:pt x="20" y="10"/>
                    </a:cubicBezTo>
                    <a:cubicBezTo>
                      <a:pt x="30" y="10"/>
                      <a:pt x="40" y="10"/>
                      <a:pt x="50" y="10"/>
                    </a:cubicBezTo>
                    <a:cubicBezTo>
                      <a:pt x="50" y="20"/>
                      <a:pt x="50" y="30"/>
                      <a:pt x="50" y="40"/>
                    </a:cubicBezTo>
                    <a:cubicBezTo>
                      <a:pt x="48" y="40"/>
                      <a:pt x="46" y="40"/>
                      <a:pt x="43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5" name="Freeform 41"/>
              <p:cNvSpPr/>
              <p:nvPr/>
            </p:nvSpPr>
            <p:spPr bwMode="auto">
              <a:xfrm>
                <a:off x="2342243" y="2157491"/>
                <a:ext cx="65088" cy="63500"/>
              </a:xfrm>
              <a:custGeom>
                <a:avLst/>
                <a:gdLst>
                  <a:gd name="T0" fmla="*/ 10 w 10"/>
                  <a:gd name="T1" fmla="*/ 10 h 10"/>
                  <a:gd name="T2" fmla="*/ 10 w 10"/>
                  <a:gd name="T3" fmla="*/ 0 h 10"/>
                  <a:gd name="T4" fmla="*/ 3 w 10"/>
                  <a:gd name="T5" fmla="*/ 0 h 10"/>
                  <a:gd name="T6" fmla="*/ 0 w 10"/>
                  <a:gd name="T7" fmla="*/ 3 h 10"/>
                  <a:gd name="T8" fmla="*/ 0 w 10"/>
                  <a:gd name="T9" fmla="*/ 7 h 10"/>
                  <a:gd name="T10" fmla="*/ 3 w 10"/>
                  <a:gd name="T11" fmla="*/ 10 h 10"/>
                  <a:gd name="T12" fmla="*/ 10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10"/>
                    </a:moveTo>
                    <a:cubicBezTo>
                      <a:pt x="10" y="7"/>
                      <a:pt x="10" y="3"/>
                      <a:pt x="10" y="0"/>
                    </a:cubicBezTo>
                    <a:cubicBezTo>
                      <a:pt x="8" y="0"/>
                      <a:pt x="5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0" y="5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8" y="10"/>
                      <a:pt x="1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6" name="Freeform 42"/>
              <p:cNvSpPr/>
              <p:nvPr/>
            </p:nvSpPr>
            <p:spPr bwMode="auto">
              <a:xfrm>
                <a:off x="2086656" y="2157491"/>
                <a:ext cx="65088" cy="63500"/>
              </a:xfrm>
              <a:custGeom>
                <a:avLst/>
                <a:gdLst>
                  <a:gd name="T0" fmla="*/ 10 w 10"/>
                  <a:gd name="T1" fmla="*/ 10 h 10"/>
                  <a:gd name="T2" fmla="*/ 10 w 10"/>
                  <a:gd name="T3" fmla="*/ 0 h 10"/>
                  <a:gd name="T4" fmla="*/ 3 w 10"/>
                  <a:gd name="T5" fmla="*/ 0 h 10"/>
                  <a:gd name="T6" fmla="*/ 0 w 10"/>
                  <a:gd name="T7" fmla="*/ 3 h 10"/>
                  <a:gd name="T8" fmla="*/ 0 w 10"/>
                  <a:gd name="T9" fmla="*/ 7 h 10"/>
                  <a:gd name="T10" fmla="*/ 3 w 10"/>
                  <a:gd name="T11" fmla="*/ 10 h 10"/>
                  <a:gd name="T12" fmla="*/ 10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10"/>
                    </a:moveTo>
                    <a:cubicBezTo>
                      <a:pt x="10" y="7"/>
                      <a:pt x="10" y="3"/>
                      <a:pt x="10" y="0"/>
                    </a:cubicBezTo>
                    <a:cubicBezTo>
                      <a:pt x="7" y="0"/>
                      <a:pt x="5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0" y="5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7" y="10"/>
                      <a:pt x="1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>
              <a:off x="707118" y="1832053"/>
              <a:ext cx="447675" cy="452438"/>
              <a:chOff x="707118" y="1832053"/>
              <a:chExt cx="447675" cy="452438"/>
            </a:xfrm>
            <a:grpFill/>
          </p:grpSpPr>
          <p:sp>
            <p:nvSpPr>
              <p:cNvPr id="229" name="Freeform 43"/>
              <p:cNvSpPr/>
              <p:nvPr/>
            </p:nvSpPr>
            <p:spPr bwMode="auto">
              <a:xfrm>
                <a:off x="1091293" y="1895553"/>
                <a:ext cx="63500" cy="325438"/>
              </a:xfrm>
              <a:custGeom>
                <a:avLst/>
                <a:gdLst>
                  <a:gd name="T0" fmla="*/ 10 w 10"/>
                  <a:gd name="T1" fmla="*/ 4 h 51"/>
                  <a:gd name="T2" fmla="*/ 7 w 10"/>
                  <a:gd name="T3" fmla="*/ 0 h 51"/>
                  <a:gd name="T4" fmla="*/ 0 w 10"/>
                  <a:gd name="T5" fmla="*/ 0 h 51"/>
                  <a:gd name="T6" fmla="*/ 0 w 10"/>
                  <a:gd name="T7" fmla="*/ 51 h 51"/>
                  <a:gd name="T8" fmla="*/ 7 w 10"/>
                  <a:gd name="T9" fmla="*/ 51 h 51"/>
                  <a:gd name="T10" fmla="*/ 10 w 10"/>
                  <a:gd name="T11" fmla="*/ 48 h 51"/>
                  <a:gd name="T12" fmla="*/ 10 w 10"/>
                  <a:gd name="T13" fmla="*/ 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51">
                    <a:moveTo>
                      <a:pt x="10" y="4"/>
                    </a:moveTo>
                    <a:cubicBezTo>
                      <a:pt x="10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17"/>
                      <a:pt x="0" y="34"/>
                      <a:pt x="0" y="51"/>
                    </a:cubicBezTo>
                    <a:cubicBezTo>
                      <a:pt x="2" y="51"/>
                      <a:pt x="5" y="51"/>
                      <a:pt x="7" y="51"/>
                    </a:cubicBezTo>
                    <a:cubicBezTo>
                      <a:pt x="9" y="51"/>
                      <a:pt x="10" y="50"/>
                      <a:pt x="10" y="48"/>
                    </a:cubicBezTo>
                    <a:cubicBezTo>
                      <a:pt x="10" y="33"/>
                      <a:pt x="10" y="18"/>
                      <a:pt x="1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0" name="Freeform 44"/>
              <p:cNvSpPr/>
              <p:nvPr/>
            </p:nvSpPr>
            <p:spPr bwMode="auto">
              <a:xfrm>
                <a:off x="770618" y="1832053"/>
                <a:ext cx="320675" cy="63500"/>
              </a:xfrm>
              <a:custGeom>
                <a:avLst/>
                <a:gdLst>
                  <a:gd name="T0" fmla="*/ 47 w 50"/>
                  <a:gd name="T1" fmla="*/ 0 h 10"/>
                  <a:gd name="T2" fmla="*/ 50 w 50"/>
                  <a:gd name="T3" fmla="*/ 4 h 10"/>
                  <a:gd name="T4" fmla="*/ 50 w 50"/>
                  <a:gd name="T5" fmla="*/ 10 h 10"/>
                  <a:gd name="T6" fmla="*/ 0 w 50"/>
                  <a:gd name="T7" fmla="*/ 10 h 10"/>
                  <a:gd name="T8" fmla="*/ 0 w 50"/>
                  <a:gd name="T9" fmla="*/ 4 h 10"/>
                  <a:gd name="T10" fmla="*/ 3 w 50"/>
                  <a:gd name="T11" fmla="*/ 0 h 10"/>
                  <a:gd name="T12" fmla="*/ 47 w 5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10">
                    <a:moveTo>
                      <a:pt x="47" y="0"/>
                    </a:moveTo>
                    <a:cubicBezTo>
                      <a:pt x="49" y="0"/>
                      <a:pt x="50" y="1"/>
                      <a:pt x="50" y="4"/>
                    </a:cubicBezTo>
                    <a:cubicBezTo>
                      <a:pt x="50" y="6"/>
                      <a:pt x="50" y="8"/>
                      <a:pt x="50" y="10"/>
                    </a:cubicBezTo>
                    <a:cubicBezTo>
                      <a:pt x="33" y="10"/>
                      <a:pt x="17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8" y="0"/>
                      <a:pt x="32" y="0"/>
                      <a:pt x="4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1" name="Freeform 45"/>
              <p:cNvSpPr/>
              <p:nvPr/>
            </p:nvSpPr>
            <p:spPr bwMode="auto">
              <a:xfrm>
                <a:off x="770618" y="2220991"/>
                <a:ext cx="320675" cy="63500"/>
              </a:xfrm>
              <a:custGeom>
                <a:avLst/>
                <a:gdLst>
                  <a:gd name="T0" fmla="*/ 50 w 50"/>
                  <a:gd name="T1" fmla="*/ 7 h 10"/>
                  <a:gd name="T2" fmla="*/ 47 w 50"/>
                  <a:gd name="T3" fmla="*/ 10 h 10"/>
                  <a:gd name="T4" fmla="*/ 3 w 50"/>
                  <a:gd name="T5" fmla="*/ 10 h 10"/>
                  <a:gd name="T6" fmla="*/ 0 w 50"/>
                  <a:gd name="T7" fmla="*/ 7 h 10"/>
                  <a:gd name="T8" fmla="*/ 0 w 50"/>
                  <a:gd name="T9" fmla="*/ 0 h 10"/>
                  <a:gd name="T10" fmla="*/ 50 w 50"/>
                  <a:gd name="T11" fmla="*/ 0 h 10"/>
                  <a:gd name="T12" fmla="*/ 50 w 5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10">
                    <a:moveTo>
                      <a:pt x="50" y="7"/>
                    </a:moveTo>
                    <a:cubicBezTo>
                      <a:pt x="50" y="9"/>
                      <a:pt x="49" y="10"/>
                      <a:pt x="47" y="10"/>
                    </a:cubicBezTo>
                    <a:cubicBezTo>
                      <a:pt x="32" y="10"/>
                      <a:pt x="18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17" y="0"/>
                      <a:pt x="33" y="0"/>
                      <a:pt x="50" y="0"/>
                    </a:cubicBezTo>
                    <a:cubicBezTo>
                      <a:pt x="50" y="2"/>
                      <a:pt x="50" y="4"/>
                      <a:pt x="5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2" name="Freeform 46"/>
              <p:cNvSpPr/>
              <p:nvPr/>
            </p:nvSpPr>
            <p:spPr bwMode="auto">
              <a:xfrm>
                <a:off x="707118" y="1895553"/>
                <a:ext cx="63500" cy="325438"/>
              </a:xfrm>
              <a:custGeom>
                <a:avLst/>
                <a:gdLst>
                  <a:gd name="T0" fmla="*/ 3 w 10"/>
                  <a:gd name="T1" fmla="*/ 51 h 51"/>
                  <a:gd name="T2" fmla="*/ 0 w 10"/>
                  <a:gd name="T3" fmla="*/ 48 h 51"/>
                  <a:gd name="T4" fmla="*/ 0 w 10"/>
                  <a:gd name="T5" fmla="*/ 4 h 51"/>
                  <a:gd name="T6" fmla="*/ 3 w 10"/>
                  <a:gd name="T7" fmla="*/ 0 h 51"/>
                  <a:gd name="T8" fmla="*/ 10 w 10"/>
                  <a:gd name="T9" fmla="*/ 0 h 51"/>
                  <a:gd name="T10" fmla="*/ 10 w 10"/>
                  <a:gd name="T11" fmla="*/ 51 h 51"/>
                  <a:gd name="T12" fmla="*/ 3 w 10"/>
                  <a:gd name="T1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51">
                    <a:moveTo>
                      <a:pt x="3" y="51"/>
                    </a:moveTo>
                    <a:cubicBezTo>
                      <a:pt x="1" y="51"/>
                      <a:pt x="0" y="50"/>
                      <a:pt x="0" y="48"/>
                    </a:cubicBezTo>
                    <a:cubicBezTo>
                      <a:pt x="0" y="33"/>
                      <a:pt x="0" y="18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17"/>
                      <a:pt x="10" y="34"/>
                      <a:pt x="10" y="51"/>
                    </a:cubicBezTo>
                    <a:cubicBezTo>
                      <a:pt x="8" y="51"/>
                      <a:pt x="5" y="51"/>
                      <a:pt x="3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3" name="Freeform 47"/>
              <p:cNvSpPr/>
              <p:nvPr/>
            </p:nvSpPr>
            <p:spPr bwMode="auto">
              <a:xfrm>
                <a:off x="899206" y="1965403"/>
                <a:ext cx="127000" cy="128588"/>
              </a:xfrm>
              <a:custGeom>
                <a:avLst/>
                <a:gdLst>
                  <a:gd name="T0" fmla="*/ 17 w 20"/>
                  <a:gd name="T1" fmla="*/ 10 h 20"/>
                  <a:gd name="T2" fmla="*/ 10 w 20"/>
                  <a:gd name="T3" fmla="*/ 10 h 20"/>
                  <a:gd name="T4" fmla="*/ 10 w 20"/>
                  <a:gd name="T5" fmla="*/ 10 h 20"/>
                  <a:gd name="T6" fmla="*/ 10 w 20"/>
                  <a:gd name="T7" fmla="*/ 3 h 20"/>
                  <a:gd name="T8" fmla="*/ 7 w 20"/>
                  <a:gd name="T9" fmla="*/ 0 h 20"/>
                  <a:gd name="T10" fmla="*/ 3 w 20"/>
                  <a:gd name="T11" fmla="*/ 0 h 20"/>
                  <a:gd name="T12" fmla="*/ 0 w 20"/>
                  <a:gd name="T13" fmla="*/ 3 h 20"/>
                  <a:gd name="T14" fmla="*/ 0 w 20"/>
                  <a:gd name="T15" fmla="*/ 16 h 20"/>
                  <a:gd name="T16" fmla="*/ 3 w 20"/>
                  <a:gd name="T17" fmla="*/ 20 h 20"/>
                  <a:gd name="T18" fmla="*/ 17 w 20"/>
                  <a:gd name="T19" fmla="*/ 20 h 20"/>
                  <a:gd name="T20" fmla="*/ 20 w 20"/>
                  <a:gd name="T21" fmla="*/ 16 h 20"/>
                  <a:gd name="T22" fmla="*/ 20 w 20"/>
                  <a:gd name="T23" fmla="*/ 13 h 20"/>
                  <a:gd name="T24" fmla="*/ 17 w 20"/>
                  <a:gd name="T25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" h="20">
                    <a:moveTo>
                      <a:pt x="17" y="10"/>
                    </a:moveTo>
                    <a:cubicBezTo>
                      <a:pt x="15" y="10"/>
                      <a:pt x="12" y="10"/>
                      <a:pt x="10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7"/>
                      <a:pt x="10" y="5"/>
                      <a:pt x="10" y="3"/>
                    </a:cubicBezTo>
                    <a:cubicBezTo>
                      <a:pt x="10" y="1"/>
                      <a:pt x="9" y="0"/>
                      <a:pt x="7" y="0"/>
                    </a:cubicBezTo>
                    <a:cubicBezTo>
                      <a:pt x="6" y="0"/>
                      <a:pt x="4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7"/>
                      <a:pt x="0" y="12"/>
                      <a:pt x="0" y="16"/>
                    </a:cubicBezTo>
                    <a:cubicBezTo>
                      <a:pt x="0" y="19"/>
                      <a:pt x="1" y="20"/>
                      <a:pt x="3" y="20"/>
                    </a:cubicBezTo>
                    <a:cubicBezTo>
                      <a:pt x="8" y="20"/>
                      <a:pt x="12" y="20"/>
                      <a:pt x="17" y="20"/>
                    </a:cubicBezTo>
                    <a:cubicBezTo>
                      <a:pt x="19" y="20"/>
                      <a:pt x="20" y="19"/>
                      <a:pt x="20" y="16"/>
                    </a:cubicBezTo>
                    <a:cubicBezTo>
                      <a:pt x="20" y="15"/>
                      <a:pt x="20" y="14"/>
                      <a:pt x="20" y="13"/>
                    </a:cubicBezTo>
                    <a:cubicBezTo>
                      <a:pt x="20" y="11"/>
                      <a:pt x="19" y="10"/>
                      <a:pt x="17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0" name="Freeform 48"/>
            <p:cNvSpPr/>
            <p:nvPr/>
          </p:nvSpPr>
          <p:spPr bwMode="auto">
            <a:xfrm>
              <a:off x="3664631" y="1832053"/>
              <a:ext cx="128588" cy="452438"/>
            </a:xfrm>
            <a:custGeom>
              <a:avLst/>
              <a:gdLst>
                <a:gd name="T0" fmla="*/ 10 w 20"/>
                <a:gd name="T1" fmla="*/ 51 h 71"/>
                <a:gd name="T2" fmla="*/ 0 w 20"/>
                <a:gd name="T3" fmla="*/ 51 h 71"/>
                <a:gd name="T4" fmla="*/ 0 w 20"/>
                <a:gd name="T5" fmla="*/ 58 h 71"/>
                <a:gd name="T6" fmla="*/ 3 w 20"/>
                <a:gd name="T7" fmla="*/ 61 h 71"/>
                <a:gd name="T8" fmla="*/ 10 w 20"/>
                <a:gd name="T9" fmla="*/ 61 h 71"/>
                <a:gd name="T10" fmla="*/ 10 w 20"/>
                <a:gd name="T11" fmla="*/ 68 h 71"/>
                <a:gd name="T12" fmla="*/ 13 w 20"/>
                <a:gd name="T13" fmla="*/ 71 h 71"/>
                <a:gd name="T14" fmla="*/ 17 w 20"/>
                <a:gd name="T15" fmla="*/ 71 h 71"/>
                <a:gd name="T16" fmla="*/ 20 w 20"/>
                <a:gd name="T17" fmla="*/ 68 h 71"/>
                <a:gd name="T18" fmla="*/ 20 w 20"/>
                <a:gd name="T19" fmla="*/ 4 h 71"/>
                <a:gd name="T20" fmla="*/ 17 w 20"/>
                <a:gd name="T21" fmla="*/ 0 h 71"/>
                <a:gd name="T22" fmla="*/ 13 w 20"/>
                <a:gd name="T23" fmla="*/ 0 h 71"/>
                <a:gd name="T24" fmla="*/ 10 w 20"/>
                <a:gd name="T25" fmla="*/ 4 h 71"/>
                <a:gd name="T26" fmla="*/ 10 w 20"/>
                <a:gd name="T27" fmla="*/ 10 h 71"/>
                <a:gd name="T28" fmla="*/ 3 w 20"/>
                <a:gd name="T29" fmla="*/ 10 h 71"/>
                <a:gd name="T30" fmla="*/ 0 w 20"/>
                <a:gd name="T31" fmla="*/ 14 h 71"/>
                <a:gd name="T32" fmla="*/ 0 w 20"/>
                <a:gd name="T33" fmla="*/ 21 h 71"/>
                <a:gd name="T34" fmla="*/ 10 w 20"/>
                <a:gd name="T35" fmla="*/ 21 h 71"/>
                <a:gd name="T36" fmla="*/ 10 w 20"/>
                <a:gd name="T37" fmla="*/ 5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71">
                  <a:moveTo>
                    <a:pt x="10" y="51"/>
                  </a:moveTo>
                  <a:cubicBezTo>
                    <a:pt x="6" y="51"/>
                    <a:pt x="3" y="51"/>
                    <a:pt x="0" y="51"/>
                  </a:cubicBezTo>
                  <a:cubicBezTo>
                    <a:pt x="0" y="53"/>
                    <a:pt x="0" y="55"/>
                    <a:pt x="0" y="58"/>
                  </a:cubicBezTo>
                  <a:cubicBezTo>
                    <a:pt x="0" y="60"/>
                    <a:pt x="1" y="61"/>
                    <a:pt x="3" y="61"/>
                  </a:cubicBezTo>
                  <a:cubicBezTo>
                    <a:pt x="5" y="61"/>
                    <a:pt x="8" y="61"/>
                    <a:pt x="10" y="61"/>
                  </a:cubicBezTo>
                  <a:cubicBezTo>
                    <a:pt x="10" y="63"/>
                    <a:pt x="10" y="65"/>
                    <a:pt x="10" y="68"/>
                  </a:cubicBezTo>
                  <a:cubicBezTo>
                    <a:pt x="10" y="70"/>
                    <a:pt x="11" y="71"/>
                    <a:pt x="13" y="71"/>
                  </a:cubicBezTo>
                  <a:cubicBezTo>
                    <a:pt x="14" y="71"/>
                    <a:pt x="15" y="71"/>
                    <a:pt x="17" y="71"/>
                  </a:cubicBezTo>
                  <a:cubicBezTo>
                    <a:pt x="19" y="71"/>
                    <a:pt x="20" y="70"/>
                    <a:pt x="20" y="68"/>
                  </a:cubicBezTo>
                  <a:cubicBezTo>
                    <a:pt x="20" y="46"/>
                    <a:pt x="20" y="25"/>
                    <a:pt x="20" y="4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11"/>
                    <a:pt x="0" y="14"/>
                  </a:cubicBezTo>
                  <a:cubicBezTo>
                    <a:pt x="0" y="16"/>
                    <a:pt x="0" y="18"/>
                    <a:pt x="0" y="21"/>
                  </a:cubicBezTo>
                  <a:cubicBezTo>
                    <a:pt x="3" y="21"/>
                    <a:pt x="6" y="21"/>
                    <a:pt x="10" y="21"/>
                  </a:cubicBezTo>
                  <a:cubicBezTo>
                    <a:pt x="10" y="31"/>
                    <a:pt x="10" y="41"/>
                    <a:pt x="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1" name="Freeform 49"/>
            <p:cNvSpPr/>
            <p:nvPr/>
          </p:nvSpPr>
          <p:spPr bwMode="auto">
            <a:xfrm>
              <a:off x="3537631" y="1965403"/>
              <a:ext cx="127000" cy="192088"/>
            </a:xfrm>
            <a:custGeom>
              <a:avLst/>
              <a:gdLst>
                <a:gd name="T0" fmla="*/ 0 w 20"/>
                <a:gd name="T1" fmla="*/ 3 h 30"/>
                <a:gd name="T2" fmla="*/ 3 w 20"/>
                <a:gd name="T3" fmla="*/ 0 h 30"/>
                <a:gd name="T4" fmla="*/ 20 w 20"/>
                <a:gd name="T5" fmla="*/ 0 h 30"/>
                <a:gd name="T6" fmla="*/ 20 w 20"/>
                <a:gd name="T7" fmla="*/ 6 h 30"/>
                <a:gd name="T8" fmla="*/ 16 w 20"/>
                <a:gd name="T9" fmla="*/ 10 h 30"/>
                <a:gd name="T10" fmla="*/ 10 w 20"/>
                <a:gd name="T11" fmla="*/ 10 h 30"/>
                <a:gd name="T12" fmla="*/ 10 w 20"/>
                <a:gd name="T13" fmla="*/ 20 h 30"/>
                <a:gd name="T14" fmla="*/ 16 w 20"/>
                <a:gd name="T15" fmla="*/ 20 h 30"/>
                <a:gd name="T16" fmla="*/ 20 w 20"/>
                <a:gd name="T17" fmla="*/ 23 h 30"/>
                <a:gd name="T18" fmla="*/ 20 w 20"/>
                <a:gd name="T19" fmla="*/ 30 h 30"/>
                <a:gd name="T20" fmla="*/ 3 w 20"/>
                <a:gd name="T21" fmla="*/ 30 h 30"/>
                <a:gd name="T22" fmla="*/ 0 w 20"/>
                <a:gd name="T23" fmla="*/ 26 h 30"/>
                <a:gd name="T24" fmla="*/ 0 w 20"/>
                <a:gd name="T2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3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9" y="0"/>
                    <a:pt x="14" y="0"/>
                    <a:pt x="20" y="0"/>
                  </a:cubicBezTo>
                  <a:cubicBezTo>
                    <a:pt x="20" y="2"/>
                    <a:pt x="20" y="4"/>
                    <a:pt x="20" y="6"/>
                  </a:cubicBezTo>
                  <a:cubicBezTo>
                    <a:pt x="20" y="9"/>
                    <a:pt x="19" y="10"/>
                    <a:pt x="16" y="10"/>
                  </a:cubicBezTo>
                  <a:cubicBezTo>
                    <a:pt x="14" y="10"/>
                    <a:pt x="12" y="10"/>
                    <a:pt x="10" y="10"/>
                  </a:cubicBezTo>
                  <a:cubicBezTo>
                    <a:pt x="10" y="13"/>
                    <a:pt x="10" y="16"/>
                    <a:pt x="10" y="20"/>
                  </a:cubicBezTo>
                  <a:cubicBezTo>
                    <a:pt x="12" y="20"/>
                    <a:pt x="14" y="20"/>
                    <a:pt x="16" y="20"/>
                  </a:cubicBezTo>
                  <a:cubicBezTo>
                    <a:pt x="19" y="20"/>
                    <a:pt x="20" y="21"/>
                    <a:pt x="20" y="23"/>
                  </a:cubicBezTo>
                  <a:cubicBezTo>
                    <a:pt x="20" y="25"/>
                    <a:pt x="20" y="28"/>
                    <a:pt x="20" y="30"/>
                  </a:cubicBezTo>
                  <a:cubicBezTo>
                    <a:pt x="14" y="30"/>
                    <a:pt x="9" y="30"/>
                    <a:pt x="3" y="30"/>
                  </a:cubicBezTo>
                  <a:cubicBezTo>
                    <a:pt x="1" y="30"/>
                    <a:pt x="0" y="29"/>
                    <a:pt x="0" y="26"/>
                  </a:cubicBezTo>
                  <a:cubicBezTo>
                    <a:pt x="0" y="19"/>
                    <a:pt x="0" y="1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2" name="Freeform 50"/>
            <p:cNvSpPr/>
            <p:nvPr/>
          </p:nvSpPr>
          <p:spPr bwMode="auto">
            <a:xfrm>
              <a:off x="3920218" y="1863803"/>
              <a:ext cx="65088" cy="63500"/>
            </a:xfrm>
            <a:custGeom>
              <a:avLst/>
              <a:gdLst>
                <a:gd name="T0" fmla="*/ 10 w 10"/>
                <a:gd name="T1" fmla="*/ 4 h 10"/>
                <a:gd name="T2" fmla="*/ 10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  <a:gd name="T14" fmla="*/ 10 w 10"/>
                <a:gd name="T15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4"/>
                  </a:move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3" y="10"/>
                  </a:cubicBezTo>
                  <a:cubicBezTo>
                    <a:pt x="1" y="10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3" name="Freeform 51"/>
            <p:cNvSpPr/>
            <p:nvPr/>
          </p:nvSpPr>
          <p:spPr bwMode="auto">
            <a:xfrm>
              <a:off x="3920218" y="218924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7 w 10"/>
                <a:gd name="T13" fmla="*/ 1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4" name="Freeform 52"/>
            <p:cNvSpPr/>
            <p:nvPr/>
          </p:nvSpPr>
          <p:spPr bwMode="auto">
            <a:xfrm>
              <a:off x="3856718" y="1997153"/>
              <a:ext cx="63500" cy="128588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3 w 10"/>
                <a:gd name="T5" fmla="*/ 0 h 20"/>
                <a:gd name="T6" fmla="*/ 0 w 10"/>
                <a:gd name="T7" fmla="*/ 3 h 20"/>
                <a:gd name="T8" fmla="*/ 0 w 10"/>
                <a:gd name="T9" fmla="*/ 16 h 20"/>
                <a:gd name="T10" fmla="*/ 3 w 10"/>
                <a:gd name="T11" fmla="*/ 20 h 20"/>
                <a:gd name="T12" fmla="*/ 7 w 10"/>
                <a:gd name="T13" fmla="*/ 20 h 20"/>
                <a:gd name="T14" fmla="*/ 10 w 10"/>
                <a:gd name="T15" fmla="*/ 16 h 20"/>
                <a:gd name="T16" fmla="*/ 10 w 1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5" y="20"/>
                    <a:pt x="6" y="20"/>
                    <a:pt x="7" y="20"/>
                  </a:cubicBezTo>
                  <a:cubicBezTo>
                    <a:pt x="9" y="20"/>
                    <a:pt x="10" y="19"/>
                    <a:pt x="10" y="16"/>
                  </a:cubicBezTo>
                  <a:cubicBezTo>
                    <a:pt x="10" y="12"/>
                    <a:pt x="10" y="7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5" name="Freeform 53"/>
            <p:cNvSpPr/>
            <p:nvPr/>
          </p:nvSpPr>
          <p:spPr bwMode="auto">
            <a:xfrm>
              <a:off x="3985306" y="1927303"/>
              <a:ext cx="63500" cy="261938"/>
            </a:xfrm>
            <a:custGeom>
              <a:avLst/>
              <a:gdLst>
                <a:gd name="T0" fmla="*/ 7 w 10"/>
                <a:gd name="T1" fmla="*/ 41 h 41"/>
                <a:gd name="T2" fmla="*/ 0 w 10"/>
                <a:gd name="T3" fmla="*/ 41 h 41"/>
                <a:gd name="T4" fmla="*/ 0 w 10"/>
                <a:gd name="T5" fmla="*/ 0 h 41"/>
                <a:gd name="T6" fmla="*/ 7 w 10"/>
                <a:gd name="T7" fmla="*/ 0 h 41"/>
                <a:gd name="T8" fmla="*/ 10 w 10"/>
                <a:gd name="T9" fmla="*/ 4 h 41"/>
                <a:gd name="T10" fmla="*/ 10 w 10"/>
                <a:gd name="T11" fmla="*/ 37 h 41"/>
                <a:gd name="T12" fmla="*/ 7 w 10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1">
                  <a:moveTo>
                    <a:pt x="7" y="41"/>
                  </a:moveTo>
                  <a:cubicBezTo>
                    <a:pt x="5" y="41"/>
                    <a:pt x="2" y="41"/>
                    <a:pt x="0" y="41"/>
                  </a:cubicBezTo>
                  <a:cubicBezTo>
                    <a:pt x="0" y="27"/>
                    <a:pt x="0" y="1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15"/>
                    <a:pt x="10" y="26"/>
                    <a:pt x="10" y="37"/>
                  </a:cubicBezTo>
                  <a:cubicBezTo>
                    <a:pt x="10" y="40"/>
                    <a:pt x="9" y="41"/>
                    <a:pt x="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6" name="Freeform 54"/>
            <p:cNvSpPr/>
            <p:nvPr/>
          </p:nvSpPr>
          <p:spPr bwMode="auto">
            <a:xfrm>
              <a:off x="5121956" y="1832053"/>
              <a:ext cx="388938" cy="452438"/>
            </a:xfrm>
            <a:custGeom>
              <a:avLst/>
              <a:gdLst>
                <a:gd name="T0" fmla="*/ 57 w 61"/>
                <a:gd name="T1" fmla="*/ 71 h 71"/>
                <a:gd name="T2" fmla="*/ 61 w 61"/>
                <a:gd name="T3" fmla="*/ 68 h 71"/>
                <a:gd name="T4" fmla="*/ 61 w 61"/>
                <a:gd name="T5" fmla="*/ 24 h 71"/>
                <a:gd name="T6" fmla="*/ 57 w 61"/>
                <a:gd name="T7" fmla="*/ 21 h 71"/>
                <a:gd name="T8" fmla="*/ 51 w 61"/>
                <a:gd name="T9" fmla="*/ 21 h 71"/>
                <a:gd name="T10" fmla="*/ 51 w 61"/>
                <a:gd name="T11" fmla="*/ 61 h 71"/>
                <a:gd name="T12" fmla="*/ 10 w 61"/>
                <a:gd name="T13" fmla="*/ 61 h 71"/>
                <a:gd name="T14" fmla="*/ 10 w 61"/>
                <a:gd name="T15" fmla="*/ 10 h 71"/>
                <a:gd name="T16" fmla="*/ 41 w 61"/>
                <a:gd name="T17" fmla="*/ 10 h 71"/>
                <a:gd name="T18" fmla="*/ 41 w 61"/>
                <a:gd name="T19" fmla="*/ 4 h 71"/>
                <a:gd name="T20" fmla="*/ 37 w 61"/>
                <a:gd name="T21" fmla="*/ 0 h 71"/>
                <a:gd name="T22" fmla="*/ 4 w 61"/>
                <a:gd name="T23" fmla="*/ 0 h 71"/>
                <a:gd name="T24" fmla="*/ 0 w 61"/>
                <a:gd name="T25" fmla="*/ 4 h 71"/>
                <a:gd name="T26" fmla="*/ 0 w 61"/>
                <a:gd name="T27" fmla="*/ 68 h 71"/>
                <a:gd name="T28" fmla="*/ 4 w 61"/>
                <a:gd name="T29" fmla="*/ 71 h 71"/>
                <a:gd name="T30" fmla="*/ 57 w 61"/>
                <a:gd name="T3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71">
                  <a:moveTo>
                    <a:pt x="57" y="71"/>
                  </a:moveTo>
                  <a:cubicBezTo>
                    <a:pt x="60" y="71"/>
                    <a:pt x="61" y="70"/>
                    <a:pt x="61" y="68"/>
                  </a:cubicBezTo>
                  <a:cubicBezTo>
                    <a:pt x="61" y="53"/>
                    <a:pt x="61" y="38"/>
                    <a:pt x="61" y="24"/>
                  </a:cubicBezTo>
                  <a:cubicBezTo>
                    <a:pt x="61" y="22"/>
                    <a:pt x="60" y="21"/>
                    <a:pt x="57" y="21"/>
                  </a:cubicBezTo>
                  <a:cubicBezTo>
                    <a:pt x="55" y="21"/>
                    <a:pt x="53" y="21"/>
                    <a:pt x="51" y="21"/>
                  </a:cubicBezTo>
                  <a:cubicBezTo>
                    <a:pt x="51" y="34"/>
                    <a:pt x="51" y="47"/>
                    <a:pt x="51" y="61"/>
                  </a:cubicBezTo>
                  <a:cubicBezTo>
                    <a:pt x="37" y="61"/>
                    <a:pt x="24" y="61"/>
                    <a:pt x="10" y="61"/>
                  </a:cubicBezTo>
                  <a:cubicBezTo>
                    <a:pt x="10" y="44"/>
                    <a:pt x="10" y="27"/>
                    <a:pt x="10" y="10"/>
                  </a:cubicBezTo>
                  <a:cubicBezTo>
                    <a:pt x="20" y="10"/>
                    <a:pt x="31" y="10"/>
                    <a:pt x="41" y="10"/>
                  </a:cubicBezTo>
                  <a:cubicBezTo>
                    <a:pt x="41" y="8"/>
                    <a:pt x="41" y="6"/>
                    <a:pt x="41" y="4"/>
                  </a:cubicBezTo>
                  <a:cubicBezTo>
                    <a:pt x="41" y="1"/>
                    <a:pt x="40" y="0"/>
                    <a:pt x="37" y="0"/>
                  </a:cubicBezTo>
                  <a:cubicBezTo>
                    <a:pt x="26" y="0"/>
                    <a:pt x="1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5"/>
                    <a:pt x="0" y="46"/>
                    <a:pt x="0" y="68"/>
                  </a:cubicBezTo>
                  <a:cubicBezTo>
                    <a:pt x="0" y="70"/>
                    <a:pt x="1" y="71"/>
                    <a:pt x="4" y="71"/>
                  </a:cubicBezTo>
                  <a:cubicBezTo>
                    <a:pt x="22" y="71"/>
                    <a:pt x="39" y="71"/>
                    <a:pt x="57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7" name="Freeform 55"/>
            <p:cNvSpPr/>
            <p:nvPr/>
          </p:nvSpPr>
          <p:spPr bwMode="auto">
            <a:xfrm>
              <a:off x="5383893" y="18955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6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7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8" name="Freeform 56"/>
            <p:cNvSpPr/>
            <p:nvPr/>
          </p:nvSpPr>
          <p:spPr bwMode="auto">
            <a:xfrm>
              <a:off x="5255306" y="2005091"/>
              <a:ext cx="122238" cy="139700"/>
            </a:xfrm>
            <a:custGeom>
              <a:avLst/>
              <a:gdLst>
                <a:gd name="T0" fmla="*/ 13 w 19"/>
                <a:gd name="T1" fmla="*/ 13 h 22"/>
                <a:gd name="T2" fmla="*/ 12 w 19"/>
                <a:gd name="T3" fmla="*/ 14 h 22"/>
                <a:gd name="T4" fmla="*/ 12 w 19"/>
                <a:gd name="T5" fmla="*/ 16 h 22"/>
                <a:gd name="T6" fmla="*/ 16 w 19"/>
                <a:gd name="T7" fmla="*/ 16 h 22"/>
                <a:gd name="T8" fmla="*/ 16 w 19"/>
                <a:gd name="T9" fmla="*/ 19 h 22"/>
                <a:gd name="T10" fmla="*/ 12 w 19"/>
                <a:gd name="T11" fmla="*/ 19 h 22"/>
                <a:gd name="T12" fmla="*/ 12 w 19"/>
                <a:gd name="T13" fmla="*/ 21 h 22"/>
                <a:gd name="T14" fmla="*/ 13 w 19"/>
                <a:gd name="T15" fmla="*/ 22 h 22"/>
                <a:gd name="T16" fmla="*/ 18 w 19"/>
                <a:gd name="T17" fmla="*/ 22 h 22"/>
                <a:gd name="T18" fmla="*/ 19 w 19"/>
                <a:gd name="T19" fmla="*/ 21 h 22"/>
                <a:gd name="T20" fmla="*/ 19 w 19"/>
                <a:gd name="T21" fmla="*/ 1 h 22"/>
                <a:gd name="T22" fmla="*/ 18 w 19"/>
                <a:gd name="T23" fmla="*/ 0 h 22"/>
                <a:gd name="T24" fmla="*/ 4 w 19"/>
                <a:gd name="T25" fmla="*/ 0 h 22"/>
                <a:gd name="T26" fmla="*/ 3 w 19"/>
                <a:gd name="T27" fmla="*/ 1 h 22"/>
                <a:gd name="T28" fmla="*/ 3 w 19"/>
                <a:gd name="T29" fmla="*/ 13 h 22"/>
                <a:gd name="T30" fmla="*/ 1 w 19"/>
                <a:gd name="T31" fmla="*/ 13 h 22"/>
                <a:gd name="T32" fmla="*/ 0 w 19"/>
                <a:gd name="T33" fmla="*/ 14 h 22"/>
                <a:gd name="T34" fmla="*/ 0 w 19"/>
                <a:gd name="T35" fmla="*/ 16 h 22"/>
                <a:gd name="T36" fmla="*/ 3 w 19"/>
                <a:gd name="T37" fmla="*/ 16 h 22"/>
                <a:gd name="T38" fmla="*/ 3 w 19"/>
                <a:gd name="T39" fmla="*/ 19 h 22"/>
                <a:gd name="T40" fmla="*/ 0 w 19"/>
                <a:gd name="T41" fmla="*/ 19 h 22"/>
                <a:gd name="T42" fmla="*/ 0 w 19"/>
                <a:gd name="T43" fmla="*/ 21 h 22"/>
                <a:gd name="T44" fmla="*/ 1 w 19"/>
                <a:gd name="T45" fmla="*/ 22 h 22"/>
                <a:gd name="T46" fmla="*/ 5 w 19"/>
                <a:gd name="T47" fmla="*/ 22 h 22"/>
                <a:gd name="T48" fmla="*/ 6 w 19"/>
                <a:gd name="T49" fmla="*/ 21 h 22"/>
                <a:gd name="T50" fmla="*/ 6 w 19"/>
                <a:gd name="T51" fmla="*/ 3 h 22"/>
                <a:gd name="T52" fmla="*/ 16 w 19"/>
                <a:gd name="T53" fmla="*/ 3 h 22"/>
                <a:gd name="T54" fmla="*/ 16 w 19"/>
                <a:gd name="T55" fmla="*/ 13 h 22"/>
                <a:gd name="T56" fmla="*/ 13 w 19"/>
                <a:gd name="T57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2">
                  <a:moveTo>
                    <a:pt x="13" y="13"/>
                  </a:moveTo>
                  <a:cubicBezTo>
                    <a:pt x="13" y="13"/>
                    <a:pt x="12" y="13"/>
                    <a:pt x="12" y="14"/>
                  </a:cubicBezTo>
                  <a:cubicBezTo>
                    <a:pt x="12" y="14"/>
                    <a:pt x="12" y="15"/>
                    <a:pt x="12" y="16"/>
                  </a:cubicBezTo>
                  <a:cubicBezTo>
                    <a:pt x="13" y="16"/>
                    <a:pt x="15" y="16"/>
                    <a:pt x="16" y="16"/>
                  </a:cubicBezTo>
                  <a:cubicBezTo>
                    <a:pt x="16" y="17"/>
                    <a:pt x="16" y="18"/>
                    <a:pt x="16" y="19"/>
                  </a:cubicBezTo>
                  <a:cubicBezTo>
                    <a:pt x="15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1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5" y="22"/>
                    <a:pt x="16" y="22"/>
                    <a:pt x="18" y="22"/>
                  </a:cubicBezTo>
                  <a:cubicBezTo>
                    <a:pt x="18" y="22"/>
                    <a:pt x="19" y="22"/>
                    <a:pt x="19" y="21"/>
                  </a:cubicBezTo>
                  <a:cubicBezTo>
                    <a:pt x="19" y="14"/>
                    <a:pt x="19" y="8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3" y="0"/>
                    <a:pt x="9" y="0"/>
                    <a:pt x="4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5"/>
                    <a:pt x="3" y="9"/>
                    <a:pt x="3" y="13"/>
                  </a:cubicBezTo>
                  <a:cubicBezTo>
                    <a:pt x="2" y="13"/>
                    <a:pt x="2" y="13"/>
                    <a:pt x="1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1" y="16"/>
                    <a:pt x="2" y="16"/>
                    <a:pt x="3" y="16"/>
                  </a:cubicBezTo>
                  <a:cubicBezTo>
                    <a:pt x="3" y="17"/>
                    <a:pt x="3" y="18"/>
                    <a:pt x="3" y="19"/>
                  </a:cubicBezTo>
                  <a:cubicBezTo>
                    <a:pt x="2" y="19"/>
                    <a:pt x="1" y="19"/>
                    <a:pt x="0" y="19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2" y="22"/>
                    <a:pt x="4" y="22"/>
                    <a:pt x="5" y="22"/>
                  </a:cubicBezTo>
                  <a:cubicBezTo>
                    <a:pt x="6" y="22"/>
                    <a:pt x="6" y="22"/>
                    <a:pt x="6" y="21"/>
                  </a:cubicBezTo>
                  <a:cubicBezTo>
                    <a:pt x="6" y="15"/>
                    <a:pt x="6" y="9"/>
                    <a:pt x="6" y="3"/>
                  </a:cubicBezTo>
                  <a:cubicBezTo>
                    <a:pt x="9" y="3"/>
                    <a:pt x="12" y="3"/>
                    <a:pt x="16" y="3"/>
                  </a:cubicBezTo>
                  <a:cubicBezTo>
                    <a:pt x="16" y="6"/>
                    <a:pt x="16" y="9"/>
                    <a:pt x="16" y="13"/>
                  </a:cubicBezTo>
                  <a:cubicBezTo>
                    <a:pt x="15" y="13"/>
                    <a:pt x="14" y="13"/>
                    <a:pt x="1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9" name="Freeform 57"/>
            <p:cNvSpPr/>
            <p:nvPr/>
          </p:nvSpPr>
          <p:spPr bwMode="auto">
            <a:xfrm>
              <a:off x="5314043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0" name="Freeform 58"/>
            <p:cNvSpPr/>
            <p:nvPr/>
          </p:nvSpPr>
          <p:spPr bwMode="auto">
            <a:xfrm>
              <a:off x="5236256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41" name="组合 40"/>
            <p:cNvGrpSpPr/>
            <p:nvPr userDrawn="1"/>
          </p:nvGrpSpPr>
          <p:grpSpPr>
            <a:xfrm>
              <a:off x="669018" y="5438853"/>
              <a:ext cx="523875" cy="458788"/>
              <a:chOff x="669018" y="5438853"/>
              <a:chExt cx="523875" cy="458788"/>
            </a:xfrm>
            <a:grpFill/>
          </p:grpSpPr>
          <p:sp>
            <p:nvSpPr>
              <p:cNvPr id="218" name="Freeform 59"/>
              <p:cNvSpPr>
                <a:spLocks noEditPoints="1"/>
              </p:cNvSpPr>
              <p:nvPr/>
            </p:nvSpPr>
            <p:spPr bwMode="auto">
              <a:xfrm>
                <a:off x="669018" y="5438853"/>
                <a:ext cx="523875" cy="458788"/>
              </a:xfrm>
              <a:custGeom>
                <a:avLst/>
                <a:gdLst>
                  <a:gd name="T0" fmla="*/ 79 w 82"/>
                  <a:gd name="T1" fmla="*/ 0 h 72"/>
                  <a:gd name="T2" fmla="*/ 3 w 82"/>
                  <a:gd name="T3" fmla="*/ 0 h 72"/>
                  <a:gd name="T4" fmla="*/ 0 w 82"/>
                  <a:gd name="T5" fmla="*/ 3 h 72"/>
                  <a:gd name="T6" fmla="*/ 0 w 82"/>
                  <a:gd name="T7" fmla="*/ 69 h 72"/>
                  <a:gd name="T8" fmla="*/ 3 w 82"/>
                  <a:gd name="T9" fmla="*/ 72 h 72"/>
                  <a:gd name="T10" fmla="*/ 79 w 82"/>
                  <a:gd name="T11" fmla="*/ 72 h 72"/>
                  <a:gd name="T12" fmla="*/ 82 w 82"/>
                  <a:gd name="T13" fmla="*/ 69 h 72"/>
                  <a:gd name="T14" fmla="*/ 82 w 82"/>
                  <a:gd name="T15" fmla="*/ 3 h 72"/>
                  <a:gd name="T16" fmla="*/ 79 w 82"/>
                  <a:gd name="T17" fmla="*/ 0 h 72"/>
                  <a:gd name="T18" fmla="*/ 72 w 82"/>
                  <a:gd name="T19" fmla="*/ 62 h 72"/>
                  <a:gd name="T20" fmla="*/ 10 w 82"/>
                  <a:gd name="T21" fmla="*/ 62 h 72"/>
                  <a:gd name="T22" fmla="*/ 10 w 82"/>
                  <a:gd name="T23" fmla="*/ 10 h 72"/>
                  <a:gd name="T24" fmla="*/ 72 w 82"/>
                  <a:gd name="T25" fmla="*/ 10 h 72"/>
                  <a:gd name="T26" fmla="*/ 72 w 82"/>
                  <a:gd name="T27" fmla="*/ 6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2" h="72">
                    <a:moveTo>
                      <a:pt x="79" y="0"/>
                    </a:moveTo>
                    <a:cubicBezTo>
                      <a:pt x="54" y="0"/>
                      <a:pt x="28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25"/>
                      <a:pt x="0" y="47"/>
                      <a:pt x="0" y="69"/>
                    </a:cubicBezTo>
                    <a:cubicBezTo>
                      <a:pt x="0" y="71"/>
                      <a:pt x="1" y="72"/>
                      <a:pt x="3" y="72"/>
                    </a:cubicBezTo>
                    <a:cubicBezTo>
                      <a:pt x="28" y="72"/>
                      <a:pt x="54" y="72"/>
                      <a:pt x="79" y="72"/>
                    </a:cubicBezTo>
                    <a:cubicBezTo>
                      <a:pt x="81" y="72"/>
                      <a:pt x="82" y="71"/>
                      <a:pt x="82" y="69"/>
                    </a:cubicBezTo>
                    <a:cubicBezTo>
                      <a:pt x="82" y="47"/>
                      <a:pt x="82" y="25"/>
                      <a:pt x="82" y="3"/>
                    </a:cubicBezTo>
                    <a:cubicBezTo>
                      <a:pt x="82" y="1"/>
                      <a:pt x="81" y="0"/>
                      <a:pt x="79" y="0"/>
                    </a:cubicBezTo>
                    <a:close/>
                    <a:moveTo>
                      <a:pt x="72" y="62"/>
                    </a:moveTo>
                    <a:cubicBezTo>
                      <a:pt x="10" y="62"/>
                      <a:pt x="10" y="62"/>
                      <a:pt x="10" y="62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72" y="10"/>
                      <a:pt x="72" y="10"/>
                      <a:pt x="72" y="10"/>
                    </a:cubicBezTo>
                    <a:lnTo>
                      <a:pt x="72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9" name="Freeform 60"/>
              <p:cNvSpPr/>
              <p:nvPr/>
            </p:nvSpPr>
            <p:spPr bwMode="auto">
              <a:xfrm>
                <a:off x="1013506" y="5629353"/>
                <a:ext cx="71438" cy="77788"/>
              </a:xfrm>
              <a:custGeom>
                <a:avLst/>
                <a:gdLst>
                  <a:gd name="T0" fmla="*/ 3 w 11"/>
                  <a:gd name="T1" fmla="*/ 10 h 12"/>
                  <a:gd name="T2" fmla="*/ 9 w 11"/>
                  <a:gd name="T3" fmla="*/ 10 h 12"/>
                  <a:gd name="T4" fmla="*/ 11 w 11"/>
                  <a:gd name="T5" fmla="*/ 10 h 12"/>
                  <a:gd name="T6" fmla="*/ 11 w 11"/>
                  <a:gd name="T7" fmla="*/ 9 h 12"/>
                  <a:gd name="T8" fmla="*/ 11 w 11"/>
                  <a:gd name="T9" fmla="*/ 3 h 12"/>
                  <a:gd name="T10" fmla="*/ 11 w 11"/>
                  <a:gd name="T11" fmla="*/ 2 h 12"/>
                  <a:gd name="T12" fmla="*/ 9 w 11"/>
                  <a:gd name="T13" fmla="*/ 2 h 12"/>
                  <a:gd name="T14" fmla="*/ 9 w 11"/>
                  <a:gd name="T15" fmla="*/ 10 h 12"/>
                  <a:gd name="T16" fmla="*/ 9 w 11"/>
                  <a:gd name="T17" fmla="*/ 11 h 12"/>
                  <a:gd name="T18" fmla="*/ 8 w 11"/>
                  <a:gd name="T19" fmla="*/ 12 h 12"/>
                  <a:gd name="T20" fmla="*/ 1 w 11"/>
                  <a:gd name="T21" fmla="*/ 12 h 12"/>
                  <a:gd name="T22" fmla="*/ 0 w 11"/>
                  <a:gd name="T23" fmla="*/ 11 h 12"/>
                  <a:gd name="T24" fmla="*/ 0 w 11"/>
                  <a:gd name="T25" fmla="*/ 1 h 12"/>
                  <a:gd name="T26" fmla="*/ 1 w 11"/>
                  <a:gd name="T27" fmla="*/ 0 h 12"/>
                  <a:gd name="T28" fmla="*/ 8 w 11"/>
                  <a:gd name="T29" fmla="*/ 0 h 12"/>
                  <a:gd name="T30" fmla="*/ 9 w 11"/>
                  <a:gd name="T31" fmla="*/ 1 h 12"/>
                  <a:gd name="T32" fmla="*/ 9 w 11"/>
                  <a:gd name="T33" fmla="*/ 2 h 12"/>
                  <a:gd name="T34" fmla="*/ 3 w 11"/>
                  <a:gd name="T35" fmla="*/ 2 h 12"/>
                  <a:gd name="T36" fmla="*/ 3 w 11"/>
                  <a:gd name="T37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" h="12">
                    <a:moveTo>
                      <a:pt x="3" y="10"/>
                    </a:move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10" y="10"/>
                      <a:pt x="11" y="10"/>
                    </a:cubicBezTo>
                    <a:cubicBezTo>
                      <a:pt x="11" y="10"/>
                      <a:pt x="11" y="10"/>
                      <a:pt x="11" y="9"/>
                    </a:cubicBezTo>
                    <a:cubicBezTo>
                      <a:pt x="11" y="7"/>
                      <a:pt x="11" y="5"/>
                      <a:pt x="11" y="3"/>
                    </a:cubicBezTo>
                    <a:cubicBezTo>
                      <a:pt x="11" y="3"/>
                      <a:pt x="11" y="2"/>
                      <a:pt x="11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5"/>
                      <a:pt x="9" y="7"/>
                      <a:pt x="9" y="10"/>
                    </a:cubicBezTo>
                    <a:cubicBezTo>
                      <a:pt x="9" y="10"/>
                      <a:pt x="9" y="11"/>
                      <a:pt x="9" y="11"/>
                    </a:cubicBezTo>
                    <a:cubicBezTo>
                      <a:pt x="9" y="12"/>
                      <a:pt x="9" y="12"/>
                      <a:pt x="8" y="12"/>
                    </a:cubicBezTo>
                    <a:cubicBezTo>
                      <a:pt x="6" y="12"/>
                      <a:pt x="3" y="12"/>
                      <a:pt x="1" y="12"/>
                    </a:cubicBezTo>
                    <a:cubicBezTo>
                      <a:pt x="1" y="12"/>
                      <a:pt x="0" y="12"/>
                      <a:pt x="0" y="11"/>
                    </a:cubicBezTo>
                    <a:cubicBezTo>
                      <a:pt x="0" y="8"/>
                      <a:pt x="0" y="4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3" y="0"/>
                      <a:pt x="6" y="0"/>
                      <a:pt x="8" y="0"/>
                    </a:cubicBezTo>
                    <a:cubicBezTo>
                      <a:pt x="9" y="0"/>
                      <a:pt x="9" y="0"/>
                      <a:pt x="9" y="1"/>
                    </a:cubicBezTo>
                    <a:cubicBezTo>
                      <a:pt x="9" y="1"/>
                      <a:pt x="9" y="2"/>
                      <a:pt x="9" y="2"/>
                    </a:cubicBezTo>
                    <a:cubicBezTo>
                      <a:pt x="7" y="2"/>
                      <a:pt x="5" y="2"/>
                      <a:pt x="3" y="2"/>
                    </a:cubicBezTo>
                    <a:cubicBezTo>
                      <a:pt x="3" y="5"/>
                      <a:pt x="3" y="7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0" name="Freeform 61"/>
              <p:cNvSpPr/>
              <p:nvPr/>
            </p:nvSpPr>
            <p:spPr bwMode="auto">
              <a:xfrm>
                <a:off x="950006" y="5692853"/>
                <a:ext cx="50800" cy="14288"/>
              </a:xfrm>
              <a:custGeom>
                <a:avLst/>
                <a:gdLst>
                  <a:gd name="T0" fmla="*/ 8 w 8"/>
                  <a:gd name="T1" fmla="*/ 2 h 2"/>
                  <a:gd name="T2" fmla="*/ 1 w 8"/>
                  <a:gd name="T3" fmla="*/ 2 h 2"/>
                  <a:gd name="T4" fmla="*/ 0 w 8"/>
                  <a:gd name="T5" fmla="*/ 1 h 2"/>
                  <a:gd name="T6" fmla="*/ 0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  <a:gd name="T12" fmla="*/ 8 w 8"/>
                  <a:gd name="T13" fmla="*/ 1 h 2"/>
                  <a:gd name="T14" fmla="*/ 8 w 8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8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3" y="0"/>
                      <a:pt x="5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1" name="Freeform 62"/>
              <p:cNvSpPr/>
              <p:nvPr/>
            </p:nvSpPr>
            <p:spPr bwMode="auto">
              <a:xfrm>
                <a:off x="950006" y="5629353"/>
                <a:ext cx="50800" cy="12700"/>
              </a:xfrm>
              <a:custGeom>
                <a:avLst/>
                <a:gdLst>
                  <a:gd name="T0" fmla="*/ 8 w 8"/>
                  <a:gd name="T1" fmla="*/ 1 h 2"/>
                  <a:gd name="T2" fmla="*/ 8 w 8"/>
                  <a:gd name="T3" fmla="*/ 2 h 2"/>
                  <a:gd name="T4" fmla="*/ 8 w 8"/>
                  <a:gd name="T5" fmla="*/ 2 h 2"/>
                  <a:gd name="T6" fmla="*/ 0 w 8"/>
                  <a:gd name="T7" fmla="*/ 2 h 2"/>
                  <a:gd name="T8" fmla="*/ 0 w 8"/>
                  <a:gd name="T9" fmla="*/ 1 h 2"/>
                  <a:gd name="T10" fmla="*/ 1 w 8"/>
                  <a:gd name="T11" fmla="*/ 0 h 2"/>
                  <a:gd name="T12" fmla="*/ 8 w 8"/>
                  <a:gd name="T13" fmla="*/ 0 h 2"/>
                  <a:gd name="T14" fmla="*/ 8 w 8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8" y="1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5" y="2"/>
                      <a:pt x="3" y="2"/>
                      <a:pt x="0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3" y="0"/>
                      <a:pt x="5" y="0"/>
                      <a:pt x="8" y="0"/>
                    </a:cubicBezTo>
                    <a:cubicBezTo>
                      <a:pt x="8" y="0"/>
                      <a:pt x="8" y="0"/>
                      <a:pt x="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2" name="Freeform 63"/>
              <p:cNvSpPr/>
              <p:nvPr/>
            </p:nvSpPr>
            <p:spPr bwMode="auto">
              <a:xfrm>
                <a:off x="937306" y="5642053"/>
                <a:ext cx="50800" cy="50800"/>
              </a:xfrm>
              <a:custGeom>
                <a:avLst/>
                <a:gdLst>
                  <a:gd name="T0" fmla="*/ 2 w 8"/>
                  <a:gd name="T1" fmla="*/ 3 h 8"/>
                  <a:gd name="T2" fmla="*/ 8 w 8"/>
                  <a:gd name="T3" fmla="*/ 3 h 8"/>
                  <a:gd name="T4" fmla="*/ 8 w 8"/>
                  <a:gd name="T5" fmla="*/ 4 h 8"/>
                  <a:gd name="T6" fmla="*/ 8 w 8"/>
                  <a:gd name="T7" fmla="*/ 5 h 8"/>
                  <a:gd name="T8" fmla="*/ 8 w 8"/>
                  <a:gd name="T9" fmla="*/ 5 h 8"/>
                  <a:gd name="T10" fmla="*/ 2 w 8"/>
                  <a:gd name="T11" fmla="*/ 5 h 8"/>
                  <a:gd name="T12" fmla="*/ 2 w 8"/>
                  <a:gd name="T13" fmla="*/ 8 h 8"/>
                  <a:gd name="T14" fmla="*/ 0 w 8"/>
                  <a:gd name="T15" fmla="*/ 8 h 8"/>
                  <a:gd name="T16" fmla="*/ 0 w 8"/>
                  <a:gd name="T17" fmla="*/ 7 h 8"/>
                  <a:gd name="T18" fmla="*/ 0 w 8"/>
                  <a:gd name="T19" fmla="*/ 1 h 8"/>
                  <a:gd name="T20" fmla="*/ 0 w 8"/>
                  <a:gd name="T21" fmla="*/ 0 h 8"/>
                  <a:gd name="T22" fmla="*/ 2 w 8"/>
                  <a:gd name="T23" fmla="*/ 0 h 8"/>
                  <a:gd name="T24" fmla="*/ 2 w 8"/>
                  <a:gd name="T25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" h="8">
                    <a:moveTo>
                      <a:pt x="2" y="3"/>
                    </a:move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4"/>
                    </a:cubicBezTo>
                    <a:cubicBezTo>
                      <a:pt x="8" y="4"/>
                      <a:pt x="8" y="4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6" y="5"/>
                      <a:pt x="4" y="5"/>
                      <a:pt x="2" y="5"/>
                    </a:cubicBezTo>
                    <a:cubicBezTo>
                      <a:pt x="2" y="6"/>
                      <a:pt x="2" y="7"/>
                      <a:pt x="2" y="8"/>
                    </a:cubicBezTo>
                    <a:cubicBezTo>
                      <a:pt x="1" y="8"/>
                      <a:pt x="1" y="8"/>
                      <a:pt x="0" y="8"/>
                    </a:cubicBezTo>
                    <a:cubicBezTo>
                      <a:pt x="0" y="8"/>
                      <a:pt x="0" y="8"/>
                      <a:pt x="0" y="7"/>
                    </a:cubicBezTo>
                    <a:cubicBezTo>
                      <a:pt x="0" y="5"/>
                      <a:pt x="0" y="3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1"/>
                      <a:pt x="2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3" name="Freeform 64"/>
              <p:cNvSpPr/>
              <p:nvPr/>
            </p:nvSpPr>
            <p:spPr bwMode="auto">
              <a:xfrm>
                <a:off x="873806" y="5692853"/>
                <a:ext cx="50800" cy="14288"/>
              </a:xfrm>
              <a:custGeom>
                <a:avLst/>
                <a:gdLst>
                  <a:gd name="T0" fmla="*/ 0 w 8"/>
                  <a:gd name="T1" fmla="*/ 0 h 2"/>
                  <a:gd name="T2" fmla="*/ 7 w 8"/>
                  <a:gd name="T3" fmla="*/ 0 h 2"/>
                  <a:gd name="T4" fmla="*/ 8 w 8"/>
                  <a:gd name="T5" fmla="*/ 0 h 2"/>
                  <a:gd name="T6" fmla="*/ 8 w 8"/>
                  <a:gd name="T7" fmla="*/ 1 h 2"/>
                  <a:gd name="T8" fmla="*/ 7 w 8"/>
                  <a:gd name="T9" fmla="*/ 2 h 2"/>
                  <a:gd name="T10" fmla="*/ 0 w 8"/>
                  <a:gd name="T11" fmla="*/ 2 h 2"/>
                  <a:gd name="T12" fmla="*/ 0 w 8"/>
                  <a:gd name="T13" fmla="*/ 1 h 2"/>
                  <a:gd name="T14" fmla="*/ 0 w 8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0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7" y="2"/>
                    </a:cubicBezTo>
                    <a:cubicBezTo>
                      <a:pt x="5" y="2"/>
                      <a:pt x="3" y="2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4" name="Freeform 65"/>
              <p:cNvSpPr/>
              <p:nvPr/>
            </p:nvSpPr>
            <p:spPr bwMode="auto">
              <a:xfrm>
                <a:off x="861106" y="5629353"/>
                <a:ext cx="12700" cy="63500"/>
              </a:xfrm>
              <a:custGeom>
                <a:avLst/>
                <a:gdLst>
                  <a:gd name="T0" fmla="*/ 0 w 2"/>
                  <a:gd name="T1" fmla="*/ 9 h 10"/>
                  <a:gd name="T2" fmla="*/ 0 w 2"/>
                  <a:gd name="T3" fmla="*/ 1 h 10"/>
                  <a:gd name="T4" fmla="*/ 0 w 2"/>
                  <a:gd name="T5" fmla="*/ 0 h 10"/>
                  <a:gd name="T6" fmla="*/ 1 w 2"/>
                  <a:gd name="T7" fmla="*/ 0 h 10"/>
                  <a:gd name="T8" fmla="*/ 2 w 2"/>
                  <a:gd name="T9" fmla="*/ 1 h 10"/>
                  <a:gd name="T10" fmla="*/ 2 w 2"/>
                  <a:gd name="T11" fmla="*/ 10 h 10"/>
                  <a:gd name="T12" fmla="*/ 0 w 2"/>
                  <a:gd name="T13" fmla="*/ 10 h 10"/>
                  <a:gd name="T14" fmla="*/ 0 w 2"/>
                  <a:gd name="T15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0">
                    <a:moveTo>
                      <a:pt x="0" y="9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1"/>
                    </a:cubicBezTo>
                    <a:cubicBezTo>
                      <a:pt x="2" y="4"/>
                      <a:pt x="2" y="7"/>
                      <a:pt x="2" y="10"/>
                    </a:cubicBezTo>
                    <a:cubicBezTo>
                      <a:pt x="1" y="10"/>
                      <a:pt x="1" y="10"/>
                      <a:pt x="0" y="10"/>
                    </a:cubicBezTo>
                    <a:cubicBezTo>
                      <a:pt x="0" y="10"/>
                      <a:pt x="0" y="10"/>
                      <a:pt x="0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5" name="Freeform 66"/>
              <p:cNvSpPr/>
              <p:nvPr/>
            </p:nvSpPr>
            <p:spPr bwMode="auto">
              <a:xfrm>
                <a:off x="829356" y="5642053"/>
                <a:ext cx="19050" cy="50800"/>
              </a:xfrm>
              <a:custGeom>
                <a:avLst/>
                <a:gdLst>
                  <a:gd name="T0" fmla="*/ 0 w 3"/>
                  <a:gd name="T1" fmla="*/ 0 h 8"/>
                  <a:gd name="T2" fmla="*/ 2 w 3"/>
                  <a:gd name="T3" fmla="*/ 0 h 8"/>
                  <a:gd name="T4" fmla="*/ 3 w 3"/>
                  <a:gd name="T5" fmla="*/ 1 h 8"/>
                  <a:gd name="T6" fmla="*/ 3 w 3"/>
                  <a:gd name="T7" fmla="*/ 7 h 8"/>
                  <a:gd name="T8" fmla="*/ 2 w 3"/>
                  <a:gd name="T9" fmla="*/ 8 h 8"/>
                  <a:gd name="T10" fmla="*/ 0 w 3"/>
                  <a:gd name="T11" fmla="*/ 8 h 8"/>
                  <a:gd name="T12" fmla="*/ 0 w 3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8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3" y="1"/>
                      <a:pt x="3" y="1"/>
                    </a:cubicBezTo>
                    <a:cubicBezTo>
                      <a:pt x="3" y="3"/>
                      <a:pt x="3" y="5"/>
                      <a:pt x="3" y="7"/>
                    </a:cubicBezTo>
                    <a:cubicBezTo>
                      <a:pt x="3" y="8"/>
                      <a:pt x="2" y="8"/>
                      <a:pt x="2" y="8"/>
                    </a:cubicBezTo>
                    <a:cubicBezTo>
                      <a:pt x="2" y="8"/>
                      <a:pt x="1" y="8"/>
                      <a:pt x="0" y="8"/>
                    </a:cubicBezTo>
                    <a:cubicBezTo>
                      <a:pt x="0" y="5"/>
                      <a:pt x="0" y="3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6" name="Freeform 67"/>
              <p:cNvSpPr/>
              <p:nvPr/>
            </p:nvSpPr>
            <p:spPr bwMode="auto">
              <a:xfrm>
                <a:off x="789668" y="5692853"/>
                <a:ext cx="39688" cy="14288"/>
              </a:xfrm>
              <a:custGeom>
                <a:avLst/>
                <a:gdLst>
                  <a:gd name="T0" fmla="*/ 6 w 6"/>
                  <a:gd name="T1" fmla="*/ 0 h 2"/>
                  <a:gd name="T2" fmla="*/ 6 w 6"/>
                  <a:gd name="T3" fmla="*/ 1 h 2"/>
                  <a:gd name="T4" fmla="*/ 6 w 6"/>
                  <a:gd name="T5" fmla="*/ 2 h 2"/>
                  <a:gd name="T6" fmla="*/ 1 w 6"/>
                  <a:gd name="T7" fmla="*/ 2 h 2"/>
                  <a:gd name="T8" fmla="*/ 0 w 6"/>
                  <a:gd name="T9" fmla="*/ 1 h 2"/>
                  <a:gd name="T10" fmla="*/ 0 w 6"/>
                  <a:gd name="T11" fmla="*/ 0 h 2"/>
                  <a:gd name="T12" fmla="*/ 6 w 6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">
                    <a:moveTo>
                      <a:pt x="6" y="0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4" y="2"/>
                      <a:pt x="2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2" y="0"/>
                      <a:pt x="4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7" name="Freeform 68"/>
              <p:cNvSpPr/>
              <p:nvPr/>
            </p:nvSpPr>
            <p:spPr bwMode="auto">
              <a:xfrm>
                <a:off x="789668" y="5629353"/>
                <a:ext cx="39688" cy="12700"/>
              </a:xfrm>
              <a:custGeom>
                <a:avLst/>
                <a:gdLst>
                  <a:gd name="T0" fmla="*/ 0 w 6"/>
                  <a:gd name="T1" fmla="*/ 2 h 2"/>
                  <a:gd name="T2" fmla="*/ 0 w 6"/>
                  <a:gd name="T3" fmla="*/ 1 h 2"/>
                  <a:gd name="T4" fmla="*/ 1 w 6"/>
                  <a:gd name="T5" fmla="*/ 0 h 2"/>
                  <a:gd name="T6" fmla="*/ 6 w 6"/>
                  <a:gd name="T7" fmla="*/ 0 h 2"/>
                  <a:gd name="T8" fmla="*/ 6 w 6"/>
                  <a:gd name="T9" fmla="*/ 1 h 2"/>
                  <a:gd name="T10" fmla="*/ 6 w 6"/>
                  <a:gd name="T11" fmla="*/ 2 h 2"/>
                  <a:gd name="T12" fmla="*/ 0 w 6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4" y="0"/>
                      <a:pt x="6" y="0"/>
                    </a:cubicBezTo>
                    <a:cubicBezTo>
                      <a:pt x="6" y="0"/>
                      <a:pt x="6" y="0"/>
                      <a:pt x="6" y="1"/>
                    </a:cubicBezTo>
                    <a:cubicBezTo>
                      <a:pt x="6" y="1"/>
                      <a:pt x="6" y="2"/>
                      <a:pt x="6" y="2"/>
                    </a:cubicBezTo>
                    <a:cubicBezTo>
                      <a:pt x="4" y="2"/>
                      <a:pt x="2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8" name="Freeform 69"/>
              <p:cNvSpPr/>
              <p:nvPr/>
            </p:nvSpPr>
            <p:spPr bwMode="auto">
              <a:xfrm>
                <a:off x="776968" y="5642053"/>
                <a:ext cx="12700" cy="50800"/>
              </a:xfrm>
              <a:custGeom>
                <a:avLst/>
                <a:gdLst>
                  <a:gd name="T0" fmla="*/ 0 w 2"/>
                  <a:gd name="T1" fmla="*/ 7 h 8"/>
                  <a:gd name="T2" fmla="*/ 0 w 2"/>
                  <a:gd name="T3" fmla="*/ 1 h 8"/>
                  <a:gd name="T4" fmla="*/ 1 w 2"/>
                  <a:gd name="T5" fmla="*/ 0 h 8"/>
                  <a:gd name="T6" fmla="*/ 2 w 2"/>
                  <a:gd name="T7" fmla="*/ 0 h 8"/>
                  <a:gd name="T8" fmla="*/ 2 w 2"/>
                  <a:gd name="T9" fmla="*/ 8 h 8"/>
                  <a:gd name="T10" fmla="*/ 1 w 2"/>
                  <a:gd name="T11" fmla="*/ 8 h 8"/>
                  <a:gd name="T12" fmla="*/ 0 w 2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8">
                    <a:moveTo>
                      <a:pt x="0" y="7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3"/>
                      <a:pt x="2" y="5"/>
                      <a:pt x="2" y="8"/>
                    </a:cubicBezTo>
                    <a:cubicBezTo>
                      <a:pt x="2" y="8"/>
                      <a:pt x="1" y="8"/>
                      <a:pt x="1" y="8"/>
                    </a:cubicBezTo>
                    <a:cubicBezTo>
                      <a:pt x="0" y="8"/>
                      <a:pt x="0" y="8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2" name="Freeform 82"/>
            <p:cNvSpPr/>
            <p:nvPr/>
          </p:nvSpPr>
          <p:spPr bwMode="auto">
            <a:xfrm>
              <a:off x="2291443" y="5400753"/>
              <a:ext cx="134938" cy="338138"/>
            </a:xfrm>
            <a:custGeom>
              <a:avLst/>
              <a:gdLst>
                <a:gd name="T0" fmla="*/ 17 w 21"/>
                <a:gd name="T1" fmla="*/ 11 h 53"/>
                <a:gd name="T2" fmla="*/ 21 w 21"/>
                <a:gd name="T3" fmla="*/ 7 h 53"/>
                <a:gd name="T4" fmla="*/ 21 w 21"/>
                <a:gd name="T5" fmla="*/ 4 h 53"/>
                <a:gd name="T6" fmla="*/ 17 w 21"/>
                <a:gd name="T7" fmla="*/ 0 h 53"/>
                <a:gd name="T8" fmla="*/ 10 w 21"/>
                <a:gd name="T9" fmla="*/ 0 h 53"/>
                <a:gd name="T10" fmla="*/ 3 w 21"/>
                <a:gd name="T11" fmla="*/ 0 h 53"/>
                <a:gd name="T12" fmla="*/ 0 w 21"/>
                <a:gd name="T13" fmla="*/ 4 h 53"/>
                <a:gd name="T14" fmla="*/ 0 w 21"/>
                <a:gd name="T15" fmla="*/ 53 h 53"/>
                <a:gd name="T16" fmla="*/ 10 w 21"/>
                <a:gd name="T17" fmla="*/ 53 h 53"/>
                <a:gd name="T18" fmla="*/ 21 w 21"/>
                <a:gd name="T19" fmla="*/ 53 h 53"/>
                <a:gd name="T20" fmla="*/ 21 w 21"/>
                <a:gd name="T21" fmla="*/ 46 h 53"/>
                <a:gd name="T22" fmla="*/ 17 w 21"/>
                <a:gd name="T23" fmla="*/ 42 h 53"/>
                <a:gd name="T24" fmla="*/ 10 w 21"/>
                <a:gd name="T25" fmla="*/ 42 h 53"/>
                <a:gd name="T26" fmla="*/ 10 w 21"/>
                <a:gd name="T27" fmla="*/ 32 h 53"/>
                <a:gd name="T28" fmla="*/ 17 w 21"/>
                <a:gd name="T29" fmla="*/ 32 h 53"/>
                <a:gd name="T30" fmla="*/ 21 w 21"/>
                <a:gd name="T31" fmla="*/ 28 h 53"/>
                <a:gd name="T32" fmla="*/ 21 w 21"/>
                <a:gd name="T33" fmla="*/ 25 h 53"/>
                <a:gd name="T34" fmla="*/ 17 w 21"/>
                <a:gd name="T35" fmla="*/ 21 h 53"/>
                <a:gd name="T36" fmla="*/ 10 w 21"/>
                <a:gd name="T37" fmla="*/ 21 h 53"/>
                <a:gd name="T38" fmla="*/ 10 w 21"/>
                <a:gd name="T39" fmla="*/ 11 h 53"/>
                <a:gd name="T40" fmla="*/ 17 w 21"/>
                <a:gd name="T41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53">
                  <a:moveTo>
                    <a:pt x="17" y="11"/>
                  </a:move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5" y="0"/>
                    <a:pt x="12" y="0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6"/>
                    <a:pt x="0" y="53"/>
                  </a:cubicBezTo>
                  <a:cubicBezTo>
                    <a:pt x="3" y="53"/>
                    <a:pt x="7" y="53"/>
                    <a:pt x="10" y="53"/>
                  </a:cubicBezTo>
                  <a:cubicBezTo>
                    <a:pt x="14" y="53"/>
                    <a:pt x="17" y="53"/>
                    <a:pt x="21" y="53"/>
                  </a:cubicBezTo>
                  <a:cubicBezTo>
                    <a:pt x="21" y="50"/>
                    <a:pt x="21" y="48"/>
                    <a:pt x="21" y="46"/>
                  </a:cubicBezTo>
                  <a:cubicBezTo>
                    <a:pt x="21" y="43"/>
                    <a:pt x="20" y="42"/>
                    <a:pt x="17" y="42"/>
                  </a:cubicBezTo>
                  <a:cubicBezTo>
                    <a:pt x="15" y="42"/>
                    <a:pt x="12" y="42"/>
                    <a:pt x="10" y="42"/>
                  </a:cubicBezTo>
                  <a:cubicBezTo>
                    <a:pt x="10" y="39"/>
                    <a:pt x="10" y="35"/>
                    <a:pt x="10" y="32"/>
                  </a:cubicBezTo>
                  <a:cubicBezTo>
                    <a:pt x="12" y="32"/>
                    <a:pt x="15" y="32"/>
                    <a:pt x="17" y="32"/>
                  </a:cubicBezTo>
                  <a:cubicBezTo>
                    <a:pt x="20" y="32"/>
                    <a:pt x="21" y="31"/>
                    <a:pt x="21" y="28"/>
                  </a:cubicBezTo>
                  <a:cubicBezTo>
                    <a:pt x="21" y="27"/>
                    <a:pt x="21" y="26"/>
                    <a:pt x="21" y="25"/>
                  </a:cubicBezTo>
                  <a:cubicBezTo>
                    <a:pt x="21" y="22"/>
                    <a:pt x="20" y="21"/>
                    <a:pt x="17" y="21"/>
                  </a:cubicBezTo>
                  <a:cubicBezTo>
                    <a:pt x="15" y="21"/>
                    <a:pt x="12" y="21"/>
                    <a:pt x="10" y="21"/>
                  </a:cubicBezTo>
                  <a:cubicBezTo>
                    <a:pt x="10" y="18"/>
                    <a:pt x="10" y="14"/>
                    <a:pt x="10" y="11"/>
                  </a:cubicBezTo>
                  <a:cubicBezTo>
                    <a:pt x="12" y="11"/>
                    <a:pt x="15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3" name="Freeform 83"/>
            <p:cNvSpPr/>
            <p:nvPr/>
          </p:nvSpPr>
          <p:spPr bwMode="auto">
            <a:xfrm>
              <a:off x="2426381" y="5738891"/>
              <a:ext cx="63500" cy="127000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0 w 10"/>
                <a:gd name="T5" fmla="*/ 0 h 20"/>
                <a:gd name="T6" fmla="*/ 0 w 10"/>
                <a:gd name="T7" fmla="*/ 20 h 20"/>
                <a:gd name="T8" fmla="*/ 7 w 10"/>
                <a:gd name="T9" fmla="*/ 20 h 20"/>
                <a:gd name="T10" fmla="*/ 10 w 10"/>
                <a:gd name="T11" fmla="*/ 17 h 20"/>
                <a:gd name="T12" fmla="*/ 10 w 10"/>
                <a:gd name="T13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0" y="14"/>
                    <a:pt x="0" y="20"/>
                  </a:cubicBezTo>
                  <a:cubicBezTo>
                    <a:pt x="2" y="20"/>
                    <a:pt x="4" y="20"/>
                    <a:pt x="7" y="20"/>
                  </a:cubicBezTo>
                  <a:cubicBezTo>
                    <a:pt x="9" y="20"/>
                    <a:pt x="10" y="19"/>
                    <a:pt x="10" y="17"/>
                  </a:cubicBezTo>
                  <a:cubicBezTo>
                    <a:pt x="10" y="12"/>
                    <a:pt x="10" y="8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4" name="Freeform 84"/>
            <p:cNvSpPr/>
            <p:nvPr/>
          </p:nvSpPr>
          <p:spPr bwMode="auto">
            <a:xfrm>
              <a:off x="2291443" y="5865891"/>
              <a:ext cx="134938" cy="69850"/>
            </a:xfrm>
            <a:custGeom>
              <a:avLst/>
              <a:gdLst>
                <a:gd name="T0" fmla="*/ 21 w 21"/>
                <a:gd name="T1" fmla="*/ 7 h 11"/>
                <a:gd name="T2" fmla="*/ 17 w 21"/>
                <a:gd name="T3" fmla="*/ 11 h 11"/>
                <a:gd name="T4" fmla="*/ 3 w 21"/>
                <a:gd name="T5" fmla="*/ 11 h 11"/>
                <a:gd name="T6" fmla="*/ 0 w 21"/>
                <a:gd name="T7" fmla="*/ 7 h 11"/>
                <a:gd name="T8" fmla="*/ 0 w 21"/>
                <a:gd name="T9" fmla="*/ 0 h 11"/>
                <a:gd name="T10" fmla="*/ 21 w 21"/>
                <a:gd name="T11" fmla="*/ 0 h 11"/>
                <a:gd name="T12" fmla="*/ 21 w 2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7"/>
                  </a:moveTo>
                  <a:cubicBezTo>
                    <a:pt x="21" y="10"/>
                    <a:pt x="20" y="11"/>
                    <a:pt x="17" y="11"/>
                  </a:cubicBezTo>
                  <a:cubicBezTo>
                    <a:pt x="12" y="11"/>
                    <a:pt x="8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ubicBezTo>
                    <a:pt x="21" y="3"/>
                    <a:pt x="21" y="5"/>
                    <a:pt x="2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5" name="Freeform 85"/>
            <p:cNvSpPr/>
            <p:nvPr/>
          </p:nvSpPr>
          <p:spPr bwMode="auto">
            <a:xfrm>
              <a:off x="2215243" y="5738891"/>
              <a:ext cx="76200" cy="127000"/>
            </a:xfrm>
            <a:custGeom>
              <a:avLst/>
              <a:gdLst>
                <a:gd name="T0" fmla="*/ 4 w 12"/>
                <a:gd name="T1" fmla="*/ 20 h 20"/>
                <a:gd name="T2" fmla="*/ 0 w 12"/>
                <a:gd name="T3" fmla="*/ 17 h 20"/>
                <a:gd name="T4" fmla="*/ 0 w 12"/>
                <a:gd name="T5" fmla="*/ 3 h 20"/>
                <a:gd name="T6" fmla="*/ 4 w 12"/>
                <a:gd name="T7" fmla="*/ 0 h 20"/>
                <a:gd name="T8" fmla="*/ 12 w 12"/>
                <a:gd name="T9" fmla="*/ 0 h 20"/>
                <a:gd name="T10" fmla="*/ 12 w 12"/>
                <a:gd name="T11" fmla="*/ 20 h 20"/>
                <a:gd name="T12" fmla="*/ 4 w 12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cubicBezTo>
                    <a:pt x="1" y="20"/>
                    <a:pt x="0" y="19"/>
                    <a:pt x="0" y="17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" y="7"/>
                    <a:pt x="12" y="14"/>
                    <a:pt x="12" y="20"/>
                  </a:cubicBezTo>
                  <a:cubicBezTo>
                    <a:pt x="9" y="20"/>
                    <a:pt x="6" y="20"/>
                    <a:pt x="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6" name="Freeform 86"/>
            <p:cNvSpPr/>
            <p:nvPr/>
          </p:nvSpPr>
          <p:spPr bwMode="auto">
            <a:xfrm>
              <a:off x="3626531" y="5770641"/>
              <a:ext cx="333375" cy="133350"/>
            </a:xfrm>
            <a:custGeom>
              <a:avLst/>
              <a:gdLst>
                <a:gd name="T0" fmla="*/ 10 w 52"/>
                <a:gd name="T1" fmla="*/ 10 h 21"/>
                <a:gd name="T2" fmla="*/ 10 w 52"/>
                <a:gd name="T3" fmla="*/ 0 h 21"/>
                <a:gd name="T4" fmla="*/ 3 w 52"/>
                <a:gd name="T5" fmla="*/ 0 h 21"/>
                <a:gd name="T6" fmla="*/ 0 w 52"/>
                <a:gd name="T7" fmla="*/ 3 h 21"/>
                <a:gd name="T8" fmla="*/ 0 w 52"/>
                <a:gd name="T9" fmla="*/ 17 h 21"/>
                <a:gd name="T10" fmla="*/ 3 w 52"/>
                <a:gd name="T11" fmla="*/ 21 h 21"/>
                <a:gd name="T12" fmla="*/ 49 w 52"/>
                <a:gd name="T13" fmla="*/ 21 h 21"/>
                <a:gd name="T14" fmla="*/ 52 w 52"/>
                <a:gd name="T15" fmla="*/ 17 h 21"/>
                <a:gd name="T16" fmla="*/ 52 w 52"/>
                <a:gd name="T17" fmla="*/ 10 h 21"/>
                <a:gd name="T18" fmla="*/ 52 w 52"/>
                <a:gd name="T19" fmla="*/ 3 h 21"/>
                <a:gd name="T20" fmla="*/ 49 w 52"/>
                <a:gd name="T21" fmla="*/ 0 h 21"/>
                <a:gd name="T22" fmla="*/ 42 w 52"/>
                <a:gd name="T23" fmla="*/ 0 h 21"/>
                <a:gd name="T24" fmla="*/ 42 w 52"/>
                <a:gd name="T25" fmla="*/ 10 h 21"/>
                <a:gd name="T26" fmla="*/ 10 w 52"/>
                <a:gd name="T2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21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3" y="21"/>
                  </a:cubicBezTo>
                  <a:cubicBezTo>
                    <a:pt x="18" y="21"/>
                    <a:pt x="34" y="21"/>
                    <a:pt x="49" y="21"/>
                  </a:cubicBezTo>
                  <a:cubicBezTo>
                    <a:pt x="51" y="21"/>
                    <a:pt x="52" y="20"/>
                    <a:pt x="52" y="17"/>
                  </a:cubicBezTo>
                  <a:cubicBezTo>
                    <a:pt x="52" y="15"/>
                    <a:pt x="52" y="13"/>
                    <a:pt x="52" y="10"/>
                  </a:cubicBezTo>
                  <a:cubicBezTo>
                    <a:pt x="52" y="8"/>
                    <a:pt x="52" y="6"/>
                    <a:pt x="52" y="3"/>
                  </a:cubicBezTo>
                  <a:cubicBezTo>
                    <a:pt x="52" y="1"/>
                    <a:pt x="51" y="0"/>
                    <a:pt x="49" y="0"/>
                  </a:cubicBezTo>
                  <a:cubicBezTo>
                    <a:pt x="46" y="0"/>
                    <a:pt x="44" y="0"/>
                    <a:pt x="42" y="0"/>
                  </a:cubicBezTo>
                  <a:cubicBezTo>
                    <a:pt x="42" y="3"/>
                    <a:pt x="42" y="7"/>
                    <a:pt x="42" y="10"/>
                  </a:cubicBezTo>
                  <a:cubicBezTo>
                    <a:pt x="31" y="10"/>
                    <a:pt x="21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7" name="Freeform 87"/>
            <p:cNvSpPr/>
            <p:nvPr/>
          </p:nvSpPr>
          <p:spPr bwMode="auto">
            <a:xfrm>
              <a:off x="3691618" y="5700791"/>
              <a:ext cx="203200" cy="69850"/>
            </a:xfrm>
            <a:custGeom>
              <a:avLst/>
              <a:gdLst>
                <a:gd name="T0" fmla="*/ 0 w 32"/>
                <a:gd name="T1" fmla="*/ 11 h 11"/>
                <a:gd name="T2" fmla="*/ 32 w 32"/>
                <a:gd name="T3" fmla="*/ 11 h 11"/>
                <a:gd name="T4" fmla="*/ 32 w 32"/>
                <a:gd name="T5" fmla="*/ 4 h 11"/>
                <a:gd name="T6" fmla="*/ 28 w 32"/>
                <a:gd name="T7" fmla="*/ 0 h 11"/>
                <a:gd name="T8" fmla="*/ 4 w 32"/>
                <a:gd name="T9" fmla="*/ 0 h 11"/>
                <a:gd name="T10" fmla="*/ 0 w 32"/>
                <a:gd name="T11" fmla="*/ 4 h 11"/>
                <a:gd name="T12" fmla="*/ 0 w 32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1">
                  <a:moveTo>
                    <a:pt x="0" y="11"/>
                  </a:moveTo>
                  <a:cubicBezTo>
                    <a:pt x="11" y="11"/>
                    <a:pt x="21" y="11"/>
                    <a:pt x="32" y="11"/>
                  </a:cubicBezTo>
                  <a:cubicBezTo>
                    <a:pt x="32" y="8"/>
                    <a:pt x="32" y="6"/>
                    <a:pt x="32" y="4"/>
                  </a:cubicBezTo>
                  <a:cubicBezTo>
                    <a:pt x="32" y="1"/>
                    <a:pt x="31" y="0"/>
                    <a:pt x="28" y="0"/>
                  </a:cubicBezTo>
                  <a:cubicBezTo>
                    <a:pt x="20" y="0"/>
                    <a:pt x="12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6"/>
                    <a:pt x="0" y="8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8" name="Freeform 88"/>
            <p:cNvSpPr/>
            <p:nvPr/>
          </p:nvSpPr>
          <p:spPr bwMode="auto">
            <a:xfrm>
              <a:off x="3556681" y="5502353"/>
              <a:ext cx="69850" cy="63500"/>
            </a:xfrm>
            <a:custGeom>
              <a:avLst/>
              <a:gdLst>
                <a:gd name="T0" fmla="*/ 7 w 11"/>
                <a:gd name="T1" fmla="*/ 0 h 10"/>
                <a:gd name="T2" fmla="*/ 11 w 11"/>
                <a:gd name="T3" fmla="*/ 3 h 10"/>
                <a:gd name="T4" fmla="*/ 11 w 11"/>
                <a:gd name="T5" fmla="*/ 10 h 10"/>
                <a:gd name="T6" fmla="*/ 4 w 11"/>
                <a:gd name="T7" fmla="*/ 10 h 10"/>
                <a:gd name="T8" fmla="*/ 0 w 11"/>
                <a:gd name="T9" fmla="*/ 7 h 10"/>
                <a:gd name="T10" fmla="*/ 0 w 11"/>
                <a:gd name="T11" fmla="*/ 3 h 10"/>
                <a:gd name="T12" fmla="*/ 4 w 11"/>
                <a:gd name="T13" fmla="*/ 0 h 10"/>
                <a:gd name="T14" fmla="*/ 7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6"/>
                    <a:pt x="11" y="8"/>
                    <a:pt x="11" y="10"/>
                  </a:cubicBezTo>
                  <a:cubicBezTo>
                    <a:pt x="9" y="10"/>
                    <a:pt x="6" y="10"/>
                    <a:pt x="4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5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9" name="Freeform 89"/>
            <p:cNvSpPr/>
            <p:nvPr/>
          </p:nvSpPr>
          <p:spPr bwMode="auto">
            <a:xfrm>
              <a:off x="3626531" y="5565853"/>
              <a:ext cx="65088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7 h 11"/>
                <a:gd name="T12" fmla="*/ 7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0" name="Freeform 90"/>
            <p:cNvSpPr/>
            <p:nvPr/>
          </p:nvSpPr>
          <p:spPr bwMode="auto">
            <a:xfrm>
              <a:off x="3959906" y="5502353"/>
              <a:ext cx="69850" cy="63500"/>
            </a:xfrm>
            <a:custGeom>
              <a:avLst/>
              <a:gdLst>
                <a:gd name="T0" fmla="*/ 4 w 11"/>
                <a:gd name="T1" fmla="*/ 0 h 10"/>
                <a:gd name="T2" fmla="*/ 0 w 11"/>
                <a:gd name="T3" fmla="*/ 3 h 10"/>
                <a:gd name="T4" fmla="*/ 0 w 11"/>
                <a:gd name="T5" fmla="*/ 10 h 10"/>
                <a:gd name="T6" fmla="*/ 7 w 11"/>
                <a:gd name="T7" fmla="*/ 10 h 10"/>
                <a:gd name="T8" fmla="*/ 11 w 11"/>
                <a:gd name="T9" fmla="*/ 7 h 10"/>
                <a:gd name="T10" fmla="*/ 11 w 11"/>
                <a:gd name="T11" fmla="*/ 3 h 10"/>
                <a:gd name="T12" fmla="*/ 7 w 11"/>
                <a:gd name="T13" fmla="*/ 0 h 10"/>
                <a:gd name="T14" fmla="*/ 4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10" y="10"/>
                    <a:pt x="11" y="9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1" name="Freeform 91"/>
            <p:cNvSpPr/>
            <p:nvPr/>
          </p:nvSpPr>
          <p:spPr bwMode="auto">
            <a:xfrm>
              <a:off x="3894818" y="5565853"/>
              <a:ext cx="65088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3 w 10"/>
                <a:gd name="T5" fmla="*/ 11 h 11"/>
                <a:gd name="T6" fmla="*/ 0 w 10"/>
                <a:gd name="T7" fmla="*/ 7 h 11"/>
                <a:gd name="T8" fmla="*/ 0 w 10"/>
                <a:gd name="T9" fmla="*/ 4 h 11"/>
                <a:gd name="T10" fmla="*/ 3 w 10"/>
                <a:gd name="T11" fmla="*/ 0 h 11"/>
                <a:gd name="T12" fmla="*/ 10 w 10"/>
                <a:gd name="T13" fmla="*/ 0 h 11"/>
                <a:gd name="T14" fmla="*/ 10 w 10"/>
                <a:gd name="T1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4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8" y="0"/>
                    <a:pt x="10" y="0"/>
                  </a:cubicBezTo>
                  <a:cubicBezTo>
                    <a:pt x="10" y="3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2" name="Freeform 92"/>
            <p:cNvSpPr/>
            <p:nvPr/>
          </p:nvSpPr>
          <p:spPr bwMode="auto">
            <a:xfrm>
              <a:off x="3761468" y="5432503"/>
              <a:ext cx="63500" cy="133350"/>
            </a:xfrm>
            <a:custGeom>
              <a:avLst/>
              <a:gdLst>
                <a:gd name="T0" fmla="*/ 10 w 10"/>
                <a:gd name="T1" fmla="*/ 18 h 21"/>
                <a:gd name="T2" fmla="*/ 7 w 10"/>
                <a:gd name="T3" fmla="*/ 21 h 21"/>
                <a:gd name="T4" fmla="*/ 3 w 10"/>
                <a:gd name="T5" fmla="*/ 21 h 21"/>
                <a:gd name="T6" fmla="*/ 0 w 10"/>
                <a:gd name="T7" fmla="*/ 18 h 21"/>
                <a:gd name="T8" fmla="*/ 0 w 10"/>
                <a:gd name="T9" fmla="*/ 4 h 21"/>
                <a:gd name="T10" fmla="*/ 3 w 10"/>
                <a:gd name="T11" fmla="*/ 0 h 21"/>
                <a:gd name="T12" fmla="*/ 7 w 10"/>
                <a:gd name="T13" fmla="*/ 0 h 21"/>
                <a:gd name="T14" fmla="*/ 10 w 10"/>
                <a:gd name="T15" fmla="*/ 4 h 21"/>
                <a:gd name="T16" fmla="*/ 10 w 10"/>
                <a:gd name="T17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1">
                  <a:moveTo>
                    <a:pt x="10" y="18"/>
                  </a:moveTo>
                  <a:cubicBezTo>
                    <a:pt x="10" y="20"/>
                    <a:pt x="9" y="21"/>
                    <a:pt x="7" y="21"/>
                  </a:cubicBezTo>
                  <a:cubicBezTo>
                    <a:pt x="6" y="21"/>
                    <a:pt x="4" y="21"/>
                    <a:pt x="3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3"/>
                    <a:pt x="0" y="9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9" y="0"/>
                    <a:pt x="10" y="2"/>
                    <a:pt x="10" y="4"/>
                  </a:cubicBezTo>
                  <a:cubicBezTo>
                    <a:pt x="10" y="9"/>
                    <a:pt x="10" y="13"/>
                    <a:pt x="1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3" name="Freeform 93"/>
            <p:cNvSpPr/>
            <p:nvPr/>
          </p:nvSpPr>
          <p:spPr bwMode="auto">
            <a:xfrm>
              <a:off x="5147356" y="5400753"/>
              <a:ext cx="331788" cy="338138"/>
            </a:xfrm>
            <a:custGeom>
              <a:avLst/>
              <a:gdLst>
                <a:gd name="T0" fmla="*/ 11 w 52"/>
                <a:gd name="T1" fmla="*/ 18 h 53"/>
                <a:gd name="T2" fmla="*/ 14 w 52"/>
                <a:gd name="T3" fmla="*/ 21 h 53"/>
                <a:gd name="T4" fmla="*/ 21 w 52"/>
                <a:gd name="T5" fmla="*/ 21 h 53"/>
                <a:gd name="T6" fmla="*/ 21 w 52"/>
                <a:gd name="T7" fmla="*/ 32 h 53"/>
                <a:gd name="T8" fmla="*/ 0 w 52"/>
                <a:gd name="T9" fmla="*/ 32 h 53"/>
                <a:gd name="T10" fmla="*/ 0 w 52"/>
                <a:gd name="T11" fmla="*/ 39 h 53"/>
                <a:gd name="T12" fmla="*/ 4 w 52"/>
                <a:gd name="T13" fmla="*/ 42 h 53"/>
                <a:gd name="T14" fmla="*/ 21 w 52"/>
                <a:gd name="T15" fmla="*/ 42 h 53"/>
                <a:gd name="T16" fmla="*/ 21 w 52"/>
                <a:gd name="T17" fmla="*/ 53 h 53"/>
                <a:gd name="T18" fmla="*/ 32 w 52"/>
                <a:gd name="T19" fmla="*/ 53 h 53"/>
                <a:gd name="T20" fmla="*/ 32 w 52"/>
                <a:gd name="T21" fmla="*/ 32 h 53"/>
                <a:gd name="T22" fmla="*/ 52 w 52"/>
                <a:gd name="T23" fmla="*/ 32 h 53"/>
                <a:gd name="T24" fmla="*/ 52 w 52"/>
                <a:gd name="T25" fmla="*/ 25 h 53"/>
                <a:gd name="T26" fmla="*/ 49 w 52"/>
                <a:gd name="T27" fmla="*/ 21 h 53"/>
                <a:gd name="T28" fmla="*/ 32 w 52"/>
                <a:gd name="T29" fmla="*/ 21 h 53"/>
                <a:gd name="T30" fmla="*/ 32 w 52"/>
                <a:gd name="T31" fmla="*/ 4 h 53"/>
                <a:gd name="T32" fmla="*/ 28 w 52"/>
                <a:gd name="T33" fmla="*/ 0 h 53"/>
                <a:gd name="T34" fmla="*/ 14 w 52"/>
                <a:gd name="T35" fmla="*/ 0 h 53"/>
                <a:gd name="T36" fmla="*/ 11 w 52"/>
                <a:gd name="T37" fmla="*/ 4 h 53"/>
                <a:gd name="T38" fmla="*/ 11 w 52"/>
                <a:gd name="T39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53">
                  <a:moveTo>
                    <a:pt x="11" y="18"/>
                  </a:moveTo>
                  <a:cubicBezTo>
                    <a:pt x="11" y="20"/>
                    <a:pt x="12" y="21"/>
                    <a:pt x="14" y="21"/>
                  </a:cubicBezTo>
                  <a:cubicBezTo>
                    <a:pt x="16" y="21"/>
                    <a:pt x="19" y="21"/>
                    <a:pt x="21" y="21"/>
                  </a:cubicBezTo>
                  <a:cubicBezTo>
                    <a:pt x="21" y="25"/>
                    <a:pt x="21" y="28"/>
                    <a:pt x="21" y="32"/>
                  </a:cubicBezTo>
                  <a:cubicBezTo>
                    <a:pt x="14" y="32"/>
                    <a:pt x="7" y="32"/>
                    <a:pt x="0" y="32"/>
                  </a:cubicBezTo>
                  <a:cubicBezTo>
                    <a:pt x="0" y="34"/>
                    <a:pt x="0" y="36"/>
                    <a:pt x="0" y="39"/>
                  </a:cubicBezTo>
                  <a:cubicBezTo>
                    <a:pt x="0" y="41"/>
                    <a:pt x="1" y="42"/>
                    <a:pt x="4" y="42"/>
                  </a:cubicBezTo>
                  <a:cubicBezTo>
                    <a:pt x="9" y="42"/>
                    <a:pt x="15" y="42"/>
                    <a:pt x="21" y="42"/>
                  </a:cubicBezTo>
                  <a:cubicBezTo>
                    <a:pt x="21" y="46"/>
                    <a:pt x="21" y="49"/>
                    <a:pt x="21" y="53"/>
                  </a:cubicBezTo>
                  <a:cubicBezTo>
                    <a:pt x="25" y="53"/>
                    <a:pt x="28" y="53"/>
                    <a:pt x="32" y="53"/>
                  </a:cubicBezTo>
                  <a:cubicBezTo>
                    <a:pt x="32" y="46"/>
                    <a:pt x="32" y="39"/>
                    <a:pt x="32" y="32"/>
                  </a:cubicBezTo>
                  <a:cubicBezTo>
                    <a:pt x="38" y="32"/>
                    <a:pt x="45" y="32"/>
                    <a:pt x="52" y="32"/>
                  </a:cubicBezTo>
                  <a:cubicBezTo>
                    <a:pt x="52" y="29"/>
                    <a:pt x="52" y="27"/>
                    <a:pt x="52" y="25"/>
                  </a:cubicBezTo>
                  <a:cubicBezTo>
                    <a:pt x="52" y="22"/>
                    <a:pt x="51" y="21"/>
                    <a:pt x="49" y="21"/>
                  </a:cubicBezTo>
                  <a:cubicBezTo>
                    <a:pt x="43" y="21"/>
                    <a:pt x="37" y="21"/>
                    <a:pt x="32" y="21"/>
                  </a:cubicBezTo>
                  <a:cubicBezTo>
                    <a:pt x="32" y="15"/>
                    <a:pt x="32" y="10"/>
                    <a:pt x="32" y="4"/>
                  </a:cubicBezTo>
                  <a:cubicBezTo>
                    <a:pt x="32" y="1"/>
                    <a:pt x="30" y="0"/>
                    <a:pt x="28" y="0"/>
                  </a:cubicBezTo>
                  <a:cubicBezTo>
                    <a:pt x="23" y="0"/>
                    <a:pt x="19" y="0"/>
                    <a:pt x="14" y="0"/>
                  </a:cubicBezTo>
                  <a:cubicBezTo>
                    <a:pt x="12" y="0"/>
                    <a:pt x="11" y="1"/>
                    <a:pt x="11" y="4"/>
                  </a:cubicBezTo>
                  <a:cubicBezTo>
                    <a:pt x="11" y="8"/>
                    <a:pt x="11" y="13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4" name="Freeform 94"/>
            <p:cNvSpPr/>
            <p:nvPr/>
          </p:nvSpPr>
          <p:spPr bwMode="auto">
            <a:xfrm>
              <a:off x="5083856" y="5534103"/>
              <a:ext cx="63500" cy="69850"/>
            </a:xfrm>
            <a:custGeom>
              <a:avLst/>
              <a:gdLst>
                <a:gd name="T0" fmla="*/ 7 w 10"/>
                <a:gd name="T1" fmla="*/ 0 h 11"/>
                <a:gd name="T2" fmla="*/ 10 w 10"/>
                <a:gd name="T3" fmla="*/ 4 h 11"/>
                <a:gd name="T4" fmla="*/ 10 w 10"/>
                <a:gd name="T5" fmla="*/ 11 h 11"/>
                <a:gd name="T6" fmla="*/ 3 w 10"/>
                <a:gd name="T7" fmla="*/ 11 h 11"/>
                <a:gd name="T8" fmla="*/ 0 w 10"/>
                <a:gd name="T9" fmla="*/ 7 h 11"/>
                <a:gd name="T10" fmla="*/ 0 w 10"/>
                <a:gd name="T11" fmla="*/ 4 h 11"/>
                <a:gd name="T12" fmla="*/ 3 w 10"/>
                <a:gd name="T13" fmla="*/ 0 h 11"/>
                <a:gd name="T14" fmla="*/ 7 w 10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5" name="Freeform 95"/>
            <p:cNvSpPr/>
            <p:nvPr/>
          </p:nvSpPr>
          <p:spPr bwMode="auto">
            <a:xfrm>
              <a:off x="5217206" y="5738891"/>
              <a:ext cx="65088" cy="63500"/>
            </a:xfrm>
            <a:custGeom>
              <a:avLst/>
              <a:gdLst>
                <a:gd name="T0" fmla="*/ 3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3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2" y="10"/>
                    <a:pt x="4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6" name="Freeform 96"/>
            <p:cNvSpPr/>
            <p:nvPr/>
          </p:nvSpPr>
          <p:spPr bwMode="auto">
            <a:xfrm>
              <a:off x="5147356" y="5802391"/>
              <a:ext cx="69850" cy="133350"/>
            </a:xfrm>
            <a:custGeom>
              <a:avLst/>
              <a:gdLst>
                <a:gd name="T0" fmla="*/ 4 w 11"/>
                <a:gd name="T1" fmla="*/ 0 h 21"/>
                <a:gd name="T2" fmla="*/ 0 w 11"/>
                <a:gd name="T3" fmla="*/ 4 h 21"/>
                <a:gd name="T4" fmla="*/ 0 w 11"/>
                <a:gd name="T5" fmla="*/ 17 h 21"/>
                <a:gd name="T6" fmla="*/ 4 w 11"/>
                <a:gd name="T7" fmla="*/ 21 h 21"/>
                <a:gd name="T8" fmla="*/ 7 w 11"/>
                <a:gd name="T9" fmla="*/ 21 h 21"/>
                <a:gd name="T10" fmla="*/ 11 w 11"/>
                <a:gd name="T11" fmla="*/ 17 h 21"/>
                <a:gd name="T12" fmla="*/ 11 w 11"/>
                <a:gd name="T13" fmla="*/ 0 h 21"/>
                <a:gd name="T14" fmla="*/ 4 w 11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1">
                  <a:moveTo>
                    <a:pt x="4" y="0"/>
                  </a:move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7"/>
                  </a:cubicBezTo>
                  <a:cubicBezTo>
                    <a:pt x="11" y="12"/>
                    <a:pt x="11" y="6"/>
                    <a:pt x="11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7" name="Freeform 97"/>
            <p:cNvSpPr/>
            <p:nvPr/>
          </p:nvSpPr>
          <p:spPr bwMode="auto">
            <a:xfrm>
              <a:off x="5352143" y="5738891"/>
              <a:ext cx="63500" cy="63500"/>
            </a:xfrm>
            <a:custGeom>
              <a:avLst/>
              <a:gdLst>
                <a:gd name="T0" fmla="*/ 3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6 w 10"/>
                <a:gd name="T7" fmla="*/ 0 h 10"/>
                <a:gd name="T8" fmla="*/ 10 w 10"/>
                <a:gd name="T9" fmla="*/ 3 h 10"/>
                <a:gd name="T10" fmla="*/ 10 w 10"/>
                <a:gd name="T11" fmla="*/ 10 h 10"/>
                <a:gd name="T12" fmla="*/ 3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8" name="Freeform 98"/>
            <p:cNvSpPr/>
            <p:nvPr/>
          </p:nvSpPr>
          <p:spPr bwMode="auto">
            <a:xfrm>
              <a:off x="5415643" y="5802391"/>
              <a:ext cx="134938" cy="63500"/>
            </a:xfrm>
            <a:custGeom>
              <a:avLst/>
              <a:gdLst>
                <a:gd name="T0" fmla="*/ 3 w 21"/>
                <a:gd name="T1" fmla="*/ 10 h 10"/>
                <a:gd name="T2" fmla="*/ 0 w 21"/>
                <a:gd name="T3" fmla="*/ 7 h 10"/>
                <a:gd name="T4" fmla="*/ 0 w 21"/>
                <a:gd name="T5" fmla="*/ 0 h 10"/>
                <a:gd name="T6" fmla="*/ 17 w 21"/>
                <a:gd name="T7" fmla="*/ 0 h 10"/>
                <a:gd name="T8" fmla="*/ 21 w 21"/>
                <a:gd name="T9" fmla="*/ 4 h 10"/>
                <a:gd name="T10" fmla="*/ 21 w 21"/>
                <a:gd name="T11" fmla="*/ 7 h 10"/>
                <a:gd name="T12" fmla="*/ 17 w 21"/>
                <a:gd name="T13" fmla="*/ 10 h 10"/>
                <a:gd name="T14" fmla="*/ 3 w 2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6" y="0"/>
                    <a:pt x="12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cubicBezTo>
                    <a:pt x="21" y="9"/>
                    <a:pt x="20" y="10"/>
                    <a:pt x="17" y="10"/>
                  </a:cubicBezTo>
                  <a:cubicBezTo>
                    <a:pt x="13" y="10"/>
                    <a:pt x="8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9" name="Freeform 99"/>
            <p:cNvSpPr/>
            <p:nvPr/>
          </p:nvSpPr>
          <p:spPr bwMode="auto">
            <a:xfrm>
              <a:off x="5479143" y="5603953"/>
              <a:ext cx="71438" cy="63500"/>
            </a:xfrm>
            <a:custGeom>
              <a:avLst/>
              <a:gdLst>
                <a:gd name="T0" fmla="*/ 4 w 11"/>
                <a:gd name="T1" fmla="*/ 10 h 10"/>
                <a:gd name="T2" fmla="*/ 0 w 11"/>
                <a:gd name="T3" fmla="*/ 7 h 10"/>
                <a:gd name="T4" fmla="*/ 0 w 11"/>
                <a:gd name="T5" fmla="*/ 0 h 10"/>
                <a:gd name="T6" fmla="*/ 7 w 11"/>
                <a:gd name="T7" fmla="*/ 0 h 10"/>
                <a:gd name="T8" fmla="*/ 11 w 11"/>
                <a:gd name="T9" fmla="*/ 3 h 10"/>
                <a:gd name="T10" fmla="*/ 11 w 11"/>
                <a:gd name="T11" fmla="*/ 7 h 10"/>
                <a:gd name="T12" fmla="*/ 7 w 11"/>
                <a:gd name="T13" fmla="*/ 10 h 10"/>
                <a:gd name="T14" fmla="*/ 4 w 1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3"/>
                  </a:cubicBezTo>
                  <a:cubicBezTo>
                    <a:pt x="11" y="4"/>
                    <a:pt x="11" y="5"/>
                    <a:pt x="11" y="7"/>
                  </a:cubicBezTo>
                  <a:cubicBezTo>
                    <a:pt x="11" y="9"/>
                    <a:pt x="10" y="10"/>
                    <a:pt x="7" y="10"/>
                  </a:cubicBezTo>
                  <a:cubicBezTo>
                    <a:pt x="6" y="10"/>
                    <a:pt x="5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0" name="Freeform 101"/>
            <p:cNvSpPr/>
            <p:nvPr/>
          </p:nvSpPr>
          <p:spPr bwMode="auto">
            <a:xfrm>
              <a:off x="3697968" y="3446541"/>
              <a:ext cx="63500" cy="63500"/>
            </a:xfrm>
            <a:custGeom>
              <a:avLst/>
              <a:gdLst>
                <a:gd name="T0" fmla="*/ 0 w 10"/>
                <a:gd name="T1" fmla="*/ 0 h 10"/>
                <a:gd name="T2" fmla="*/ 1 w 10"/>
                <a:gd name="T3" fmla="*/ 0 h 10"/>
                <a:gd name="T4" fmla="*/ 3 w 10"/>
                <a:gd name="T5" fmla="*/ 0 h 10"/>
                <a:gd name="T6" fmla="*/ 3 w 10"/>
                <a:gd name="T7" fmla="*/ 3 h 10"/>
                <a:gd name="T8" fmla="*/ 9 w 10"/>
                <a:gd name="T9" fmla="*/ 3 h 10"/>
                <a:gd name="T10" fmla="*/ 10 w 10"/>
                <a:gd name="T11" fmla="*/ 3 h 10"/>
                <a:gd name="T12" fmla="*/ 10 w 10"/>
                <a:gd name="T13" fmla="*/ 4 h 10"/>
                <a:gd name="T14" fmla="*/ 9 w 10"/>
                <a:gd name="T15" fmla="*/ 5 h 10"/>
                <a:gd name="T16" fmla="*/ 3 w 10"/>
                <a:gd name="T17" fmla="*/ 5 h 10"/>
                <a:gd name="T18" fmla="*/ 3 w 10"/>
                <a:gd name="T19" fmla="*/ 10 h 10"/>
                <a:gd name="T20" fmla="*/ 2 w 10"/>
                <a:gd name="T21" fmla="*/ 10 h 10"/>
                <a:gd name="T22" fmla="*/ 1 w 10"/>
                <a:gd name="T23" fmla="*/ 10 h 10"/>
                <a:gd name="T24" fmla="*/ 0 w 10"/>
                <a:gd name="T25" fmla="*/ 10 h 10"/>
                <a:gd name="T26" fmla="*/ 0 w 10"/>
                <a:gd name="T2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5" y="3"/>
                    <a:pt x="7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7" y="5"/>
                    <a:pt x="5" y="5"/>
                    <a:pt x="3" y="5"/>
                  </a:cubicBezTo>
                  <a:cubicBezTo>
                    <a:pt x="3" y="7"/>
                    <a:pt x="3" y="8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1" name="Freeform 102"/>
            <p:cNvSpPr/>
            <p:nvPr/>
          </p:nvSpPr>
          <p:spPr bwMode="auto">
            <a:xfrm>
              <a:off x="3786868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7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7 w 7"/>
                <a:gd name="T11" fmla="*/ 13 h 13"/>
                <a:gd name="T12" fmla="*/ 1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1 w 7"/>
                <a:gd name="T19" fmla="*/ 11 h 13"/>
                <a:gd name="T20" fmla="*/ 3 w 7"/>
                <a:gd name="T21" fmla="*/ 11 h 13"/>
                <a:gd name="T22" fmla="*/ 3 w 7"/>
                <a:gd name="T23" fmla="*/ 3 h 13"/>
                <a:gd name="T24" fmla="*/ 1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1 w 7"/>
                <a:gd name="T31" fmla="*/ 0 h 13"/>
                <a:gd name="T32" fmla="*/ 7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7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7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5" y="13"/>
                    <a:pt x="3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1" y="11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3" y="8"/>
                    <a:pt x="3" y="5"/>
                    <a:pt x="3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2" name="Freeform 103"/>
            <p:cNvSpPr/>
            <p:nvPr/>
          </p:nvSpPr>
          <p:spPr bwMode="auto">
            <a:xfrm>
              <a:off x="3717018" y="3427491"/>
              <a:ext cx="57150" cy="19050"/>
            </a:xfrm>
            <a:custGeom>
              <a:avLst/>
              <a:gdLst>
                <a:gd name="T0" fmla="*/ 8 w 9"/>
                <a:gd name="T1" fmla="*/ 3 h 3"/>
                <a:gd name="T2" fmla="*/ 0 w 9"/>
                <a:gd name="T3" fmla="*/ 3 h 3"/>
                <a:gd name="T4" fmla="*/ 0 w 9"/>
                <a:gd name="T5" fmla="*/ 1 h 3"/>
                <a:gd name="T6" fmla="*/ 0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9 w 9"/>
                <a:gd name="T13" fmla="*/ 2 h 3"/>
                <a:gd name="T14" fmla="*/ 8 w 9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5" y="3"/>
                    <a:pt x="2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9" y="2"/>
                    <a:pt x="9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3" name="Freeform 104"/>
            <p:cNvSpPr/>
            <p:nvPr/>
          </p:nvSpPr>
          <p:spPr bwMode="auto">
            <a:xfrm>
              <a:off x="3639231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6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6 w 7"/>
                <a:gd name="T11" fmla="*/ 13 h 13"/>
                <a:gd name="T12" fmla="*/ 0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0 w 7"/>
                <a:gd name="T19" fmla="*/ 11 h 13"/>
                <a:gd name="T20" fmla="*/ 2 w 7"/>
                <a:gd name="T21" fmla="*/ 11 h 13"/>
                <a:gd name="T22" fmla="*/ 2 w 7"/>
                <a:gd name="T23" fmla="*/ 3 h 13"/>
                <a:gd name="T24" fmla="*/ 0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0 w 7"/>
                <a:gd name="T31" fmla="*/ 0 h 13"/>
                <a:gd name="T32" fmla="*/ 6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6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6" y="13"/>
                  </a:cubicBezTo>
                  <a:cubicBezTo>
                    <a:pt x="4" y="13"/>
                    <a:pt x="2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2" y="8"/>
                    <a:pt x="2" y="5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4" name="Freeform 105"/>
            <p:cNvSpPr/>
            <p:nvPr/>
          </p:nvSpPr>
          <p:spPr bwMode="auto">
            <a:xfrm>
              <a:off x="3550331" y="3427491"/>
              <a:ext cx="25400" cy="82550"/>
            </a:xfrm>
            <a:custGeom>
              <a:avLst/>
              <a:gdLst>
                <a:gd name="T0" fmla="*/ 2 w 4"/>
                <a:gd name="T1" fmla="*/ 9 h 13"/>
                <a:gd name="T2" fmla="*/ 4 w 4"/>
                <a:gd name="T3" fmla="*/ 9 h 13"/>
                <a:gd name="T4" fmla="*/ 4 w 4"/>
                <a:gd name="T5" fmla="*/ 10 h 13"/>
                <a:gd name="T6" fmla="*/ 4 w 4"/>
                <a:gd name="T7" fmla="*/ 11 h 13"/>
                <a:gd name="T8" fmla="*/ 2 w 4"/>
                <a:gd name="T9" fmla="*/ 11 h 13"/>
                <a:gd name="T10" fmla="*/ 2 w 4"/>
                <a:gd name="T11" fmla="*/ 13 h 13"/>
                <a:gd name="T12" fmla="*/ 2 w 4"/>
                <a:gd name="T13" fmla="*/ 13 h 13"/>
                <a:gd name="T14" fmla="*/ 0 w 4"/>
                <a:gd name="T15" fmla="*/ 13 h 13"/>
                <a:gd name="T16" fmla="*/ 0 w 4"/>
                <a:gd name="T17" fmla="*/ 13 h 13"/>
                <a:gd name="T18" fmla="*/ 0 w 4"/>
                <a:gd name="T19" fmla="*/ 1 h 13"/>
                <a:gd name="T20" fmla="*/ 0 w 4"/>
                <a:gd name="T21" fmla="*/ 0 h 13"/>
                <a:gd name="T22" fmla="*/ 2 w 4"/>
                <a:gd name="T23" fmla="*/ 0 h 13"/>
                <a:gd name="T24" fmla="*/ 2 w 4"/>
                <a:gd name="T25" fmla="*/ 1 h 13"/>
                <a:gd name="T26" fmla="*/ 2 w 4"/>
                <a:gd name="T2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13">
                  <a:moveTo>
                    <a:pt x="2" y="9"/>
                  </a:moveTo>
                  <a:cubicBezTo>
                    <a:pt x="3" y="9"/>
                    <a:pt x="4" y="9"/>
                    <a:pt x="4" y="9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3"/>
                    <a:pt x="2" y="6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5" name="Freeform 106"/>
            <p:cNvSpPr/>
            <p:nvPr/>
          </p:nvSpPr>
          <p:spPr bwMode="auto">
            <a:xfrm>
              <a:off x="3594781" y="3427491"/>
              <a:ext cx="31750" cy="82550"/>
            </a:xfrm>
            <a:custGeom>
              <a:avLst/>
              <a:gdLst>
                <a:gd name="T0" fmla="*/ 2 w 5"/>
                <a:gd name="T1" fmla="*/ 1 h 13"/>
                <a:gd name="T2" fmla="*/ 3 w 5"/>
                <a:gd name="T3" fmla="*/ 0 h 13"/>
                <a:gd name="T4" fmla="*/ 4 w 5"/>
                <a:gd name="T5" fmla="*/ 0 h 13"/>
                <a:gd name="T6" fmla="*/ 5 w 5"/>
                <a:gd name="T7" fmla="*/ 1 h 13"/>
                <a:gd name="T8" fmla="*/ 5 w 5"/>
                <a:gd name="T9" fmla="*/ 13 h 13"/>
                <a:gd name="T10" fmla="*/ 4 w 5"/>
                <a:gd name="T11" fmla="*/ 13 h 13"/>
                <a:gd name="T12" fmla="*/ 3 w 5"/>
                <a:gd name="T13" fmla="*/ 13 h 13"/>
                <a:gd name="T14" fmla="*/ 2 w 5"/>
                <a:gd name="T15" fmla="*/ 13 h 13"/>
                <a:gd name="T16" fmla="*/ 2 w 5"/>
                <a:gd name="T17" fmla="*/ 11 h 13"/>
                <a:gd name="T18" fmla="*/ 0 w 5"/>
                <a:gd name="T19" fmla="*/ 11 h 13"/>
                <a:gd name="T20" fmla="*/ 0 w 5"/>
                <a:gd name="T21" fmla="*/ 10 h 13"/>
                <a:gd name="T22" fmla="*/ 0 w 5"/>
                <a:gd name="T23" fmla="*/ 9 h 13"/>
                <a:gd name="T24" fmla="*/ 2 w 5"/>
                <a:gd name="T25" fmla="*/ 9 h 13"/>
                <a:gd name="T26" fmla="*/ 2 w 5"/>
                <a:gd name="T2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3">
                  <a:moveTo>
                    <a:pt x="2" y="1"/>
                  </a:move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5"/>
                    <a:pt x="5" y="9"/>
                    <a:pt x="5" y="13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4" y="13"/>
                    <a:pt x="3" y="13"/>
                    <a:pt x="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2" y="11"/>
                    <a:pt x="1" y="11"/>
                    <a:pt x="0" y="11"/>
                  </a:cubicBezTo>
                  <a:cubicBezTo>
                    <a:pt x="0" y="11"/>
                    <a:pt x="0" y="11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6"/>
                    <a:pt x="2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6" name="Freeform 107"/>
            <p:cNvSpPr/>
            <p:nvPr/>
          </p:nvSpPr>
          <p:spPr bwMode="auto">
            <a:xfrm>
              <a:off x="3575731" y="34655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3 h 3"/>
                <a:gd name="T4" fmla="*/ 0 w 3"/>
                <a:gd name="T5" fmla="*/ 1 h 3"/>
                <a:gd name="T6" fmla="*/ 1 w 3"/>
                <a:gd name="T7" fmla="*/ 0 h 3"/>
                <a:gd name="T8" fmla="*/ 2 w 3"/>
                <a:gd name="T9" fmla="*/ 0 h 3"/>
                <a:gd name="T10" fmla="*/ 3 w 3"/>
                <a:gd name="T11" fmla="*/ 1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3"/>
                    <a:pt x="1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7" name="Freeform 108"/>
            <p:cNvSpPr/>
            <p:nvPr/>
          </p:nvSpPr>
          <p:spPr bwMode="auto">
            <a:xfrm>
              <a:off x="3639231" y="3051253"/>
              <a:ext cx="198438" cy="63500"/>
            </a:xfrm>
            <a:custGeom>
              <a:avLst/>
              <a:gdLst>
                <a:gd name="T0" fmla="*/ 3 w 31"/>
                <a:gd name="T1" fmla="*/ 10 h 10"/>
                <a:gd name="T2" fmla="*/ 0 w 31"/>
                <a:gd name="T3" fmla="*/ 7 h 10"/>
                <a:gd name="T4" fmla="*/ 0 w 31"/>
                <a:gd name="T5" fmla="*/ 3 h 10"/>
                <a:gd name="T6" fmla="*/ 3 w 31"/>
                <a:gd name="T7" fmla="*/ 0 h 10"/>
                <a:gd name="T8" fmla="*/ 28 w 31"/>
                <a:gd name="T9" fmla="*/ 0 h 10"/>
                <a:gd name="T10" fmla="*/ 31 w 31"/>
                <a:gd name="T11" fmla="*/ 3 h 10"/>
                <a:gd name="T12" fmla="*/ 31 w 31"/>
                <a:gd name="T13" fmla="*/ 10 h 10"/>
                <a:gd name="T14" fmla="*/ 3 w 3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30" y="0"/>
                    <a:pt x="31" y="1"/>
                    <a:pt x="31" y="3"/>
                  </a:cubicBezTo>
                  <a:cubicBezTo>
                    <a:pt x="31" y="6"/>
                    <a:pt x="31" y="8"/>
                    <a:pt x="31" y="10"/>
                  </a:cubicBezTo>
                  <a:cubicBezTo>
                    <a:pt x="22" y="10"/>
                    <a:pt x="13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8" name="Freeform 109"/>
            <p:cNvSpPr/>
            <p:nvPr/>
          </p:nvSpPr>
          <p:spPr bwMode="auto">
            <a:xfrm>
              <a:off x="3639231" y="3184603"/>
              <a:ext cx="134938" cy="65088"/>
            </a:xfrm>
            <a:custGeom>
              <a:avLst/>
              <a:gdLst>
                <a:gd name="T0" fmla="*/ 17 w 21"/>
                <a:gd name="T1" fmla="*/ 0 h 10"/>
                <a:gd name="T2" fmla="*/ 21 w 21"/>
                <a:gd name="T3" fmla="*/ 3 h 10"/>
                <a:gd name="T4" fmla="*/ 21 w 21"/>
                <a:gd name="T5" fmla="*/ 10 h 10"/>
                <a:gd name="T6" fmla="*/ 3 w 21"/>
                <a:gd name="T7" fmla="*/ 10 h 10"/>
                <a:gd name="T8" fmla="*/ 0 w 21"/>
                <a:gd name="T9" fmla="*/ 6 h 10"/>
                <a:gd name="T10" fmla="*/ 0 w 21"/>
                <a:gd name="T11" fmla="*/ 3 h 10"/>
                <a:gd name="T12" fmla="*/ 3 w 21"/>
                <a:gd name="T13" fmla="*/ 0 h 10"/>
                <a:gd name="T14" fmla="*/ 17 w 2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17" y="0"/>
                  </a:moveTo>
                  <a:cubicBezTo>
                    <a:pt x="20" y="0"/>
                    <a:pt x="21" y="1"/>
                    <a:pt x="21" y="3"/>
                  </a:cubicBezTo>
                  <a:cubicBezTo>
                    <a:pt x="21" y="5"/>
                    <a:pt x="21" y="8"/>
                    <a:pt x="21" y="10"/>
                  </a:cubicBezTo>
                  <a:cubicBezTo>
                    <a:pt x="15" y="10"/>
                    <a:pt x="9" y="10"/>
                    <a:pt x="3" y="10"/>
                  </a:cubicBezTo>
                  <a:cubicBezTo>
                    <a:pt x="1" y="10"/>
                    <a:pt x="0" y="9"/>
                    <a:pt x="0" y="6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" y="0"/>
                    <a:pt x="13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9" name="Freeform 110"/>
            <p:cNvSpPr/>
            <p:nvPr/>
          </p:nvSpPr>
          <p:spPr bwMode="auto">
            <a:xfrm>
              <a:off x="3774168" y="3249691"/>
              <a:ext cx="63500" cy="133350"/>
            </a:xfrm>
            <a:custGeom>
              <a:avLst/>
              <a:gdLst>
                <a:gd name="T0" fmla="*/ 3 w 10"/>
                <a:gd name="T1" fmla="*/ 21 h 21"/>
                <a:gd name="T2" fmla="*/ 0 w 10"/>
                <a:gd name="T3" fmla="*/ 17 h 21"/>
                <a:gd name="T4" fmla="*/ 0 w 10"/>
                <a:gd name="T5" fmla="*/ 0 h 21"/>
                <a:gd name="T6" fmla="*/ 7 w 10"/>
                <a:gd name="T7" fmla="*/ 0 h 21"/>
                <a:gd name="T8" fmla="*/ 10 w 10"/>
                <a:gd name="T9" fmla="*/ 3 h 21"/>
                <a:gd name="T10" fmla="*/ 10 w 10"/>
                <a:gd name="T11" fmla="*/ 17 h 21"/>
                <a:gd name="T12" fmla="*/ 7 w 10"/>
                <a:gd name="T13" fmla="*/ 21 h 21"/>
                <a:gd name="T14" fmla="*/ 3 w 10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1">
                  <a:moveTo>
                    <a:pt x="3" y="21"/>
                  </a:moveTo>
                  <a:cubicBezTo>
                    <a:pt x="1" y="21"/>
                    <a:pt x="0" y="20"/>
                    <a:pt x="0" y="17"/>
                  </a:cubicBezTo>
                  <a:cubicBezTo>
                    <a:pt x="0" y="11"/>
                    <a:pt x="0" y="6"/>
                    <a:pt x="0" y="0"/>
                  </a:cubicBezTo>
                  <a:cubicBezTo>
                    <a:pt x="2" y="0"/>
                    <a:pt x="4" y="0"/>
                    <a:pt x="7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8"/>
                    <a:pt x="10" y="13"/>
                    <a:pt x="10" y="17"/>
                  </a:cubicBezTo>
                  <a:cubicBezTo>
                    <a:pt x="10" y="20"/>
                    <a:pt x="9" y="21"/>
                    <a:pt x="7" y="21"/>
                  </a:cubicBezTo>
                  <a:cubicBezTo>
                    <a:pt x="5" y="21"/>
                    <a:pt x="4" y="21"/>
                    <a:pt x="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0" name="Freeform 111"/>
            <p:cNvSpPr/>
            <p:nvPr/>
          </p:nvSpPr>
          <p:spPr bwMode="auto">
            <a:xfrm>
              <a:off x="3639231" y="3313191"/>
              <a:ext cx="65088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7 w 10"/>
                <a:gd name="T5" fmla="*/ 0 h 11"/>
                <a:gd name="T6" fmla="*/ 10 w 10"/>
                <a:gd name="T7" fmla="*/ 4 h 11"/>
                <a:gd name="T8" fmla="*/ 10 w 10"/>
                <a:gd name="T9" fmla="*/ 7 h 11"/>
                <a:gd name="T10" fmla="*/ 7 w 10"/>
                <a:gd name="T11" fmla="*/ 11 h 11"/>
                <a:gd name="T12" fmla="*/ 3 w 10"/>
                <a:gd name="T13" fmla="*/ 11 h 11"/>
                <a:gd name="T14" fmla="*/ 0 w 10"/>
                <a:gd name="T15" fmla="*/ 7 h 11"/>
                <a:gd name="T16" fmla="*/ 0 w 10"/>
                <a:gd name="T1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1" name="Freeform 112"/>
            <p:cNvSpPr/>
            <p:nvPr/>
          </p:nvSpPr>
          <p:spPr bwMode="auto">
            <a:xfrm>
              <a:off x="3837668" y="31147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6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2" name="Freeform 113"/>
            <p:cNvSpPr/>
            <p:nvPr/>
          </p:nvSpPr>
          <p:spPr bwMode="auto">
            <a:xfrm>
              <a:off x="3901168" y="3184603"/>
              <a:ext cx="71438" cy="198438"/>
            </a:xfrm>
            <a:custGeom>
              <a:avLst/>
              <a:gdLst>
                <a:gd name="T0" fmla="*/ 7 w 11"/>
                <a:gd name="T1" fmla="*/ 0 h 31"/>
                <a:gd name="T2" fmla="*/ 11 w 11"/>
                <a:gd name="T3" fmla="*/ 3 h 31"/>
                <a:gd name="T4" fmla="*/ 11 w 11"/>
                <a:gd name="T5" fmla="*/ 27 h 31"/>
                <a:gd name="T6" fmla="*/ 7 w 11"/>
                <a:gd name="T7" fmla="*/ 31 h 31"/>
                <a:gd name="T8" fmla="*/ 4 w 11"/>
                <a:gd name="T9" fmla="*/ 31 h 31"/>
                <a:gd name="T10" fmla="*/ 0 w 11"/>
                <a:gd name="T11" fmla="*/ 27 h 31"/>
                <a:gd name="T12" fmla="*/ 0 w 11"/>
                <a:gd name="T13" fmla="*/ 0 h 31"/>
                <a:gd name="T14" fmla="*/ 7 w 11"/>
                <a:gd name="T1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31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11"/>
                    <a:pt x="11" y="19"/>
                    <a:pt x="11" y="27"/>
                  </a:cubicBezTo>
                  <a:cubicBezTo>
                    <a:pt x="11" y="30"/>
                    <a:pt x="10" y="31"/>
                    <a:pt x="7" y="31"/>
                  </a:cubicBezTo>
                  <a:cubicBezTo>
                    <a:pt x="6" y="31"/>
                    <a:pt x="5" y="31"/>
                    <a:pt x="4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8"/>
                    <a:pt x="0" y="9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3" name="Freeform 114"/>
            <p:cNvSpPr/>
            <p:nvPr/>
          </p:nvSpPr>
          <p:spPr bwMode="auto">
            <a:xfrm>
              <a:off x="2113643" y="3051253"/>
              <a:ext cx="465138" cy="268288"/>
            </a:xfrm>
            <a:custGeom>
              <a:avLst/>
              <a:gdLst>
                <a:gd name="T0" fmla="*/ 31 w 73"/>
                <a:gd name="T1" fmla="*/ 32 h 42"/>
                <a:gd name="T2" fmla="*/ 31 w 73"/>
                <a:gd name="T3" fmla="*/ 4 h 42"/>
                <a:gd name="T4" fmla="*/ 35 w 73"/>
                <a:gd name="T5" fmla="*/ 0 h 42"/>
                <a:gd name="T6" fmla="*/ 38 w 73"/>
                <a:gd name="T7" fmla="*/ 0 h 42"/>
                <a:gd name="T8" fmla="*/ 42 w 73"/>
                <a:gd name="T9" fmla="*/ 4 h 42"/>
                <a:gd name="T10" fmla="*/ 42 w 73"/>
                <a:gd name="T11" fmla="*/ 32 h 42"/>
                <a:gd name="T12" fmla="*/ 69 w 73"/>
                <a:gd name="T13" fmla="*/ 32 h 42"/>
                <a:gd name="T14" fmla="*/ 73 w 73"/>
                <a:gd name="T15" fmla="*/ 35 h 42"/>
                <a:gd name="T16" fmla="*/ 73 w 73"/>
                <a:gd name="T17" fmla="*/ 39 h 42"/>
                <a:gd name="T18" fmla="*/ 69 w 73"/>
                <a:gd name="T19" fmla="*/ 42 h 42"/>
                <a:gd name="T20" fmla="*/ 4 w 73"/>
                <a:gd name="T21" fmla="*/ 42 h 42"/>
                <a:gd name="T22" fmla="*/ 0 w 73"/>
                <a:gd name="T23" fmla="*/ 39 h 42"/>
                <a:gd name="T24" fmla="*/ 0 w 73"/>
                <a:gd name="T25" fmla="*/ 35 h 42"/>
                <a:gd name="T26" fmla="*/ 4 w 73"/>
                <a:gd name="T27" fmla="*/ 32 h 42"/>
                <a:gd name="T28" fmla="*/ 31 w 73"/>
                <a:gd name="T29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42">
                  <a:moveTo>
                    <a:pt x="31" y="32"/>
                  </a:moveTo>
                  <a:cubicBezTo>
                    <a:pt x="31" y="22"/>
                    <a:pt x="31" y="13"/>
                    <a:pt x="31" y="4"/>
                  </a:cubicBezTo>
                  <a:cubicBezTo>
                    <a:pt x="31" y="1"/>
                    <a:pt x="32" y="0"/>
                    <a:pt x="35" y="0"/>
                  </a:cubicBezTo>
                  <a:cubicBezTo>
                    <a:pt x="36" y="0"/>
                    <a:pt x="37" y="0"/>
                    <a:pt x="38" y="0"/>
                  </a:cubicBezTo>
                  <a:cubicBezTo>
                    <a:pt x="41" y="0"/>
                    <a:pt x="42" y="1"/>
                    <a:pt x="42" y="4"/>
                  </a:cubicBezTo>
                  <a:cubicBezTo>
                    <a:pt x="42" y="13"/>
                    <a:pt x="42" y="22"/>
                    <a:pt x="42" y="32"/>
                  </a:cubicBezTo>
                  <a:cubicBezTo>
                    <a:pt x="51" y="32"/>
                    <a:pt x="60" y="32"/>
                    <a:pt x="69" y="32"/>
                  </a:cubicBezTo>
                  <a:cubicBezTo>
                    <a:pt x="72" y="32"/>
                    <a:pt x="73" y="33"/>
                    <a:pt x="73" y="35"/>
                  </a:cubicBezTo>
                  <a:cubicBezTo>
                    <a:pt x="73" y="36"/>
                    <a:pt x="73" y="37"/>
                    <a:pt x="73" y="39"/>
                  </a:cubicBezTo>
                  <a:cubicBezTo>
                    <a:pt x="73" y="41"/>
                    <a:pt x="72" y="42"/>
                    <a:pt x="69" y="42"/>
                  </a:cubicBezTo>
                  <a:cubicBezTo>
                    <a:pt x="48" y="42"/>
                    <a:pt x="26" y="42"/>
                    <a:pt x="4" y="42"/>
                  </a:cubicBezTo>
                  <a:cubicBezTo>
                    <a:pt x="1" y="42"/>
                    <a:pt x="0" y="41"/>
                    <a:pt x="0" y="39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33"/>
                    <a:pt x="1" y="32"/>
                    <a:pt x="4" y="32"/>
                  </a:cubicBezTo>
                  <a:cubicBezTo>
                    <a:pt x="13" y="32"/>
                    <a:pt x="22" y="32"/>
                    <a:pt x="3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4" name="Freeform 115"/>
            <p:cNvSpPr/>
            <p:nvPr/>
          </p:nvSpPr>
          <p:spPr bwMode="auto">
            <a:xfrm>
              <a:off x="2445431" y="3383041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4 h 21"/>
                <a:gd name="T6" fmla="*/ 14 w 21"/>
                <a:gd name="T7" fmla="*/ 0 h 21"/>
                <a:gd name="T8" fmla="*/ 17 w 21"/>
                <a:gd name="T9" fmla="*/ 0 h 21"/>
                <a:gd name="T10" fmla="*/ 21 w 21"/>
                <a:gd name="T11" fmla="*/ 4 h 21"/>
                <a:gd name="T12" fmla="*/ 21 w 21"/>
                <a:gd name="T13" fmla="*/ 18 h 21"/>
                <a:gd name="T14" fmla="*/ 17 w 21"/>
                <a:gd name="T15" fmla="*/ 21 h 21"/>
                <a:gd name="T16" fmla="*/ 4 w 21"/>
                <a:gd name="T17" fmla="*/ 21 h 21"/>
                <a:gd name="T18" fmla="*/ 0 w 21"/>
                <a:gd name="T19" fmla="*/ 18 h 21"/>
                <a:gd name="T20" fmla="*/ 0 w 21"/>
                <a:gd name="T21" fmla="*/ 14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2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8"/>
                    <a:pt x="21" y="13"/>
                    <a:pt x="21" y="18"/>
                  </a:cubicBezTo>
                  <a:cubicBezTo>
                    <a:pt x="21" y="20"/>
                    <a:pt x="20" y="21"/>
                    <a:pt x="17" y="21"/>
                  </a:cubicBezTo>
                  <a:cubicBezTo>
                    <a:pt x="13" y="21"/>
                    <a:pt x="8" y="21"/>
                    <a:pt x="4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7"/>
                    <a:pt x="0" y="15"/>
                    <a:pt x="0" y="14"/>
                  </a:cubicBezTo>
                  <a:cubicBezTo>
                    <a:pt x="0" y="12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5" name="Freeform 116"/>
            <p:cNvSpPr/>
            <p:nvPr/>
          </p:nvSpPr>
          <p:spPr bwMode="auto">
            <a:xfrm>
              <a:off x="2445431" y="3051253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18 h 21"/>
                <a:gd name="T6" fmla="*/ 14 w 21"/>
                <a:gd name="T7" fmla="*/ 21 h 21"/>
                <a:gd name="T8" fmla="*/ 17 w 21"/>
                <a:gd name="T9" fmla="*/ 21 h 21"/>
                <a:gd name="T10" fmla="*/ 21 w 21"/>
                <a:gd name="T11" fmla="*/ 18 h 21"/>
                <a:gd name="T12" fmla="*/ 21 w 21"/>
                <a:gd name="T13" fmla="*/ 4 h 21"/>
                <a:gd name="T14" fmla="*/ 17 w 21"/>
                <a:gd name="T15" fmla="*/ 0 h 21"/>
                <a:gd name="T16" fmla="*/ 4 w 21"/>
                <a:gd name="T17" fmla="*/ 0 h 21"/>
                <a:gd name="T18" fmla="*/ 0 w 21"/>
                <a:gd name="T19" fmla="*/ 4 h 21"/>
                <a:gd name="T20" fmla="*/ 0 w 21"/>
                <a:gd name="T21" fmla="*/ 7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13"/>
                    <a:pt x="11" y="15"/>
                    <a:pt x="11" y="18"/>
                  </a:cubicBezTo>
                  <a:cubicBezTo>
                    <a:pt x="11" y="20"/>
                    <a:pt x="12" y="21"/>
                    <a:pt x="14" y="21"/>
                  </a:cubicBezTo>
                  <a:cubicBezTo>
                    <a:pt x="15" y="21"/>
                    <a:pt x="16" y="21"/>
                    <a:pt x="17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3"/>
                    <a:pt x="21" y="9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10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6" name="Freeform 117"/>
            <p:cNvSpPr/>
            <p:nvPr/>
          </p:nvSpPr>
          <p:spPr bwMode="auto">
            <a:xfrm>
              <a:off x="2113643" y="3051253"/>
              <a:ext cx="133350" cy="133350"/>
            </a:xfrm>
            <a:custGeom>
              <a:avLst/>
              <a:gdLst>
                <a:gd name="T0" fmla="*/ 11 w 21"/>
                <a:gd name="T1" fmla="*/ 18 h 21"/>
                <a:gd name="T2" fmla="*/ 11 w 21"/>
                <a:gd name="T3" fmla="*/ 11 h 21"/>
                <a:gd name="T4" fmla="*/ 18 w 21"/>
                <a:gd name="T5" fmla="*/ 11 h 21"/>
                <a:gd name="T6" fmla="*/ 21 w 21"/>
                <a:gd name="T7" fmla="*/ 7 h 21"/>
                <a:gd name="T8" fmla="*/ 21 w 21"/>
                <a:gd name="T9" fmla="*/ 4 h 21"/>
                <a:gd name="T10" fmla="*/ 18 w 21"/>
                <a:gd name="T11" fmla="*/ 0 h 21"/>
                <a:gd name="T12" fmla="*/ 4 w 21"/>
                <a:gd name="T13" fmla="*/ 0 h 21"/>
                <a:gd name="T14" fmla="*/ 0 w 21"/>
                <a:gd name="T15" fmla="*/ 4 h 21"/>
                <a:gd name="T16" fmla="*/ 0 w 21"/>
                <a:gd name="T17" fmla="*/ 18 h 21"/>
                <a:gd name="T18" fmla="*/ 4 w 21"/>
                <a:gd name="T19" fmla="*/ 21 h 21"/>
                <a:gd name="T20" fmla="*/ 7 w 21"/>
                <a:gd name="T21" fmla="*/ 21 h 21"/>
                <a:gd name="T22" fmla="*/ 11 w 21"/>
                <a:gd name="T23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11" y="18"/>
                  </a:moveTo>
                  <a:cubicBezTo>
                    <a:pt x="11" y="15"/>
                    <a:pt x="11" y="13"/>
                    <a:pt x="11" y="11"/>
                  </a:cubicBezTo>
                  <a:cubicBezTo>
                    <a:pt x="13" y="11"/>
                    <a:pt x="15" y="11"/>
                    <a:pt x="18" y="11"/>
                  </a:cubicBez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9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7" name="Freeform 118"/>
            <p:cNvSpPr/>
            <p:nvPr/>
          </p:nvSpPr>
          <p:spPr bwMode="auto">
            <a:xfrm>
              <a:off x="2113643" y="3383041"/>
              <a:ext cx="133350" cy="133350"/>
            </a:xfrm>
            <a:custGeom>
              <a:avLst/>
              <a:gdLst>
                <a:gd name="T0" fmla="*/ 18 w 21"/>
                <a:gd name="T1" fmla="*/ 11 h 21"/>
                <a:gd name="T2" fmla="*/ 11 w 21"/>
                <a:gd name="T3" fmla="*/ 11 h 21"/>
                <a:gd name="T4" fmla="*/ 11 w 21"/>
                <a:gd name="T5" fmla="*/ 11 h 21"/>
                <a:gd name="T6" fmla="*/ 11 w 21"/>
                <a:gd name="T7" fmla="*/ 4 h 21"/>
                <a:gd name="T8" fmla="*/ 7 w 21"/>
                <a:gd name="T9" fmla="*/ 0 h 21"/>
                <a:gd name="T10" fmla="*/ 4 w 21"/>
                <a:gd name="T11" fmla="*/ 0 h 21"/>
                <a:gd name="T12" fmla="*/ 0 w 21"/>
                <a:gd name="T13" fmla="*/ 4 h 21"/>
                <a:gd name="T14" fmla="*/ 0 w 21"/>
                <a:gd name="T15" fmla="*/ 18 h 21"/>
                <a:gd name="T16" fmla="*/ 4 w 21"/>
                <a:gd name="T17" fmla="*/ 21 h 21"/>
                <a:gd name="T18" fmla="*/ 18 w 21"/>
                <a:gd name="T19" fmla="*/ 21 h 21"/>
                <a:gd name="T20" fmla="*/ 21 w 21"/>
                <a:gd name="T21" fmla="*/ 18 h 21"/>
                <a:gd name="T22" fmla="*/ 21 w 21"/>
                <a:gd name="T23" fmla="*/ 14 h 21"/>
                <a:gd name="T24" fmla="*/ 18 w 21"/>
                <a:gd name="T25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1">
                  <a:moveTo>
                    <a:pt x="18" y="11"/>
                  </a:moveTo>
                  <a:cubicBezTo>
                    <a:pt x="15" y="11"/>
                    <a:pt x="13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8" y="21"/>
                    <a:pt x="13" y="21"/>
                    <a:pt x="18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7"/>
                    <a:pt x="21" y="15"/>
                    <a:pt x="21" y="14"/>
                  </a:cubicBezTo>
                  <a:cubicBezTo>
                    <a:pt x="21" y="12"/>
                    <a:pt x="20" y="11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78" name="组合 77"/>
            <p:cNvGrpSpPr/>
            <p:nvPr userDrawn="1"/>
          </p:nvGrpSpPr>
          <p:grpSpPr>
            <a:xfrm>
              <a:off x="694418" y="3063953"/>
              <a:ext cx="454025" cy="452438"/>
              <a:chOff x="694418" y="3063953"/>
              <a:chExt cx="454025" cy="452438"/>
            </a:xfrm>
            <a:grpFill/>
          </p:grpSpPr>
          <p:sp>
            <p:nvSpPr>
              <p:cNvPr id="206" name="Freeform 119"/>
              <p:cNvSpPr/>
              <p:nvPr/>
            </p:nvSpPr>
            <p:spPr bwMode="auto">
              <a:xfrm>
                <a:off x="757918" y="3389391"/>
                <a:ext cx="65088" cy="63500"/>
              </a:xfrm>
              <a:custGeom>
                <a:avLst/>
                <a:gdLst>
                  <a:gd name="T0" fmla="*/ 6 w 10"/>
                  <a:gd name="T1" fmla="*/ 0 h 10"/>
                  <a:gd name="T2" fmla="*/ 10 w 10"/>
                  <a:gd name="T3" fmla="*/ 3 h 10"/>
                  <a:gd name="T4" fmla="*/ 10 w 10"/>
                  <a:gd name="T5" fmla="*/ 10 h 10"/>
                  <a:gd name="T6" fmla="*/ 3 w 10"/>
                  <a:gd name="T7" fmla="*/ 10 h 10"/>
                  <a:gd name="T8" fmla="*/ 0 w 10"/>
                  <a:gd name="T9" fmla="*/ 7 h 10"/>
                  <a:gd name="T10" fmla="*/ 0 w 10"/>
                  <a:gd name="T11" fmla="*/ 0 h 10"/>
                  <a:gd name="T12" fmla="*/ 6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6" y="0"/>
                    </a:moveTo>
                    <a:cubicBezTo>
                      <a:pt x="9" y="0"/>
                      <a:pt x="10" y="1"/>
                      <a:pt x="10" y="3"/>
                    </a:cubicBezTo>
                    <a:cubicBezTo>
                      <a:pt x="10" y="5"/>
                      <a:pt x="10" y="8"/>
                      <a:pt x="10" y="10"/>
                    </a:cubicBezTo>
                    <a:cubicBezTo>
                      <a:pt x="8" y="10"/>
                      <a:pt x="5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2" y="0"/>
                      <a:pt x="4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7" name="Freeform 120"/>
              <p:cNvSpPr/>
              <p:nvPr/>
            </p:nvSpPr>
            <p:spPr bwMode="auto">
              <a:xfrm>
                <a:off x="1013506" y="3389391"/>
                <a:ext cx="65088" cy="63500"/>
              </a:xfrm>
              <a:custGeom>
                <a:avLst/>
                <a:gdLst>
                  <a:gd name="T0" fmla="*/ 4 w 10"/>
                  <a:gd name="T1" fmla="*/ 0 h 10"/>
                  <a:gd name="T2" fmla="*/ 0 w 10"/>
                  <a:gd name="T3" fmla="*/ 3 h 10"/>
                  <a:gd name="T4" fmla="*/ 0 w 10"/>
                  <a:gd name="T5" fmla="*/ 10 h 10"/>
                  <a:gd name="T6" fmla="*/ 7 w 10"/>
                  <a:gd name="T7" fmla="*/ 10 h 10"/>
                  <a:gd name="T8" fmla="*/ 10 w 10"/>
                  <a:gd name="T9" fmla="*/ 7 h 10"/>
                  <a:gd name="T10" fmla="*/ 10 w 10"/>
                  <a:gd name="T11" fmla="*/ 0 h 10"/>
                  <a:gd name="T12" fmla="*/ 4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4" y="0"/>
                    </a:moveTo>
                    <a:cubicBezTo>
                      <a:pt x="1" y="0"/>
                      <a:pt x="0" y="1"/>
                      <a:pt x="0" y="3"/>
                    </a:cubicBezTo>
                    <a:cubicBezTo>
                      <a:pt x="0" y="5"/>
                      <a:pt x="0" y="8"/>
                      <a:pt x="0" y="10"/>
                    </a:cubicBezTo>
                    <a:cubicBezTo>
                      <a:pt x="3" y="10"/>
                      <a:pt x="5" y="10"/>
                      <a:pt x="7" y="10"/>
                    </a:cubicBezTo>
                    <a:cubicBezTo>
                      <a:pt x="9" y="10"/>
                      <a:pt x="10" y="9"/>
                      <a:pt x="10" y="7"/>
                    </a:cubicBezTo>
                    <a:cubicBezTo>
                      <a:pt x="10" y="4"/>
                      <a:pt x="10" y="2"/>
                      <a:pt x="10" y="0"/>
                    </a:cubicBezTo>
                    <a:cubicBezTo>
                      <a:pt x="8" y="0"/>
                      <a:pt x="6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8" name="Freeform 121"/>
              <p:cNvSpPr/>
              <p:nvPr/>
            </p:nvSpPr>
            <p:spPr bwMode="auto">
              <a:xfrm>
                <a:off x="823006" y="3063953"/>
                <a:ext cx="190500" cy="63500"/>
              </a:xfrm>
              <a:custGeom>
                <a:avLst/>
                <a:gdLst>
                  <a:gd name="T0" fmla="*/ 27 w 30"/>
                  <a:gd name="T1" fmla="*/ 0 h 10"/>
                  <a:gd name="T2" fmla="*/ 30 w 30"/>
                  <a:gd name="T3" fmla="*/ 3 h 10"/>
                  <a:gd name="T4" fmla="*/ 30 w 30"/>
                  <a:gd name="T5" fmla="*/ 10 h 10"/>
                  <a:gd name="T6" fmla="*/ 0 w 30"/>
                  <a:gd name="T7" fmla="*/ 10 h 10"/>
                  <a:gd name="T8" fmla="*/ 0 w 30"/>
                  <a:gd name="T9" fmla="*/ 3 h 10"/>
                  <a:gd name="T10" fmla="*/ 3 w 30"/>
                  <a:gd name="T11" fmla="*/ 0 h 10"/>
                  <a:gd name="T12" fmla="*/ 27 w 3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27" y="0"/>
                    </a:moveTo>
                    <a:cubicBezTo>
                      <a:pt x="29" y="0"/>
                      <a:pt x="30" y="1"/>
                      <a:pt x="30" y="3"/>
                    </a:cubicBezTo>
                    <a:cubicBezTo>
                      <a:pt x="30" y="6"/>
                      <a:pt x="30" y="8"/>
                      <a:pt x="30" y="10"/>
                    </a:cubicBezTo>
                    <a:cubicBezTo>
                      <a:pt x="20" y="10"/>
                      <a:pt x="10" y="10"/>
                      <a:pt x="0" y="10"/>
                    </a:cubicBezTo>
                    <a:cubicBezTo>
                      <a:pt x="0" y="8"/>
                      <a:pt x="0" y="6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1" y="0"/>
                      <a:pt x="19" y="0"/>
                      <a:pt x="2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9" name="Freeform 122"/>
              <p:cNvSpPr/>
              <p:nvPr/>
            </p:nvSpPr>
            <p:spPr bwMode="auto">
              <a:xfrm>
                <a:off x="757918" y="3127453"/>
                <a:ext cx="65088" cy="63500"/>
              </a:xfrm>
              <a:custGeom>
                <a:avLst/>
                <a:gdLst>
                  <a:gd name="T0" fmla="*/ 10 w 10"/>
                  <a:gd name="T1" fmla="*/ 7 h 10"/>
                  <a:gd name="T2" fmla="*/ 6 w 10"/>
                  <a:gd name="T3" fmla="*/ 10 h 10"/>
                  <a:gd name="T4" fmla="*/ 0 w 10"/>
                  <a:gd name="T5" fmla="*/ 10 h 10"/>
                  <a:gd name="T6" fmla="*/ 0 w 10"/>
                  <a:gd name="T7" fmla="*/ 4 h 10"/>
                  <a:gd name="T8" fmla="*/ 3 w 10"/>
                  <a:gd name="T9" fmla="*/ 0 h 10"/>
                  <a:gd name="T10" fmla="*/ 10 w 10"/>
                  <a:gd name="T11" fmla="*/ 0 h 10"/>
                  <a:gd name="T12" fmla="*/ 10 w 1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cubicBezTo>
                      <a:pt x="10" y="9"/>
                      <a:pt x="9" y="10"/>
                      <a:pt x="6" y="10"/>
                    </a:cubicBezTo>
                    <a:cubicBezTo>
                      <a:pt x="4" y="10"/>
                      <a:pt x="2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2"/>
                      <a:pt x="10" y="5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0" name="Freeform 123"/>
              <p:cNvSpPr/>
              <p:nvPr/>
            </p:nvSpPr>
            <p:spPr bwMode="auto">
              <a:xfrm>
                <a:off x="1013506" y="3127453"/>
                <a:ext cx="65088" cy="63500"/>
              </a:xfrm>
              <a:custGeom>
                <a:avLst/>
                <a:gdLst>
                  <a:gd name="T0" fmla="*/ 4 w 10"/>
                  <a:gd name="T1" fmla="*/ 10 h 10"/>
                  <a:gd name="T2" fmla="*/ 0 w 10"/>
                  <a:gd name="T3" fmla="*/ 7 h 10"/>
                  <a:gd name="T4" fmla="*/ 0 w 10"/>
                  <a:gd name="T5" fmla="*/ 0 h 10"/>
                  <a:gd name="T6" fmla="*/ 7 w 10"/>
                  <a:gd name="T7" fmla="*/ 0 h 10"/>
                  <a:gd name="T8" fmla="*/ 10 w 10"/>
                  <a:gd name="T9" fmla="*/ 4 h 10"/>
                  <a:gd name="T10" fmla="*/ 10 w 10"/>
                  <a:gd name="T11" fmla="*/ 10 h 10"/>
                  <a:gd name="T12" fmla="*/ 4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4" y="10"/>
                    </a:moveTo>
                    <a:cubicBezTo>
                      <a:pt x="1" y="10"/>
                      <a:pt x="0" y="9"/>
                      <a:pt x="0" y="7"/>
                    </a:cubicBezTo>
                    <a:cubicBezTo>
                      <a:pt x="0" y="5"/>
                      <a:pt x="0" y="2"/>
                      <a:pt x="0" y="0"/>
                    </a:cubicBezTo>
                    <a:cubicBezTo>
                      <a:pt x="3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0"/>
                    </a:cubicBezTo>
                    <a:cubicBezTo>
                      <a:pt x="8" y="10"/>
                      <a:pt x="6" y="10"/>
                      <a:pt x="4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1" name="Freeform 124"/>
              <p:cNvSpPr/>
              <p:nvPr/>
            </p:nvSpPr>
            <p:spPr bwMode="auto">
              <a:xfrm>
                <a:off x="823006" y="3256041"/>
                <a:ext cx="63500" cy="69850"/>
              </a:xfrm>
              <a:custGeom>
                <a:avLst/>
                <a:gdLst>
                  <a:gd name="T0" fmla="*/ 0 w 10"/>
                  <a:gd name="T1" fmla="*/ 4 h 11"/>
                  <a:gd name="T2" fmla="*/ 3 w 10"/>
                  <a:gd name="T3" fmla="*/ 0 h 11"/>
                  <a:gd name="T4" fmla="*/ 10 w 10"/>
                  <a:gd name="T5" fmla="*/ 0 h 11"/>
                  <a:gd name="T6" fmla="*/ 10 w 10"/>
                  <a:gd name="T7" fmla="*/ 11 h 11"/>
                  <a:gd name="T8" fmla="*/ 3 w 10"/>
                  <a:gd name="T9" fmla="*/ 11 h 11"/>
                  <a:gd name="T10" fmla="*/ 0 w 10"/>
                  <a:gd name="T11" fmla="*/ 7 h 11"/>
                  <a:gd name="T12" fmla="*/ 0 w 10"/>
                  <a:gd name="T1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1">
                    <a:moveTo>
                      <a:pt x="0" y="4"/>
                    </a:move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4"/>
                      <a:pt x="10" y="7"/>
                      <a:pt x="10" y="11"/>
                    </a:cubicBezTo>
                    <a:cubicBezTo>
                      <a:pt x="8" y="11"/>
                      <a:pt x="5" y="11"/>
                      <a:pt x="3" y="11"/>
                    </a:cubicBezTo>
                    <a:cubicBezTo>
                      <a:pt x="1" y="11"/>
                      <a:pt x="0" y="10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2" name="Freeform 125"/>
              <p:cNvSpPr/>
              <p:nvPr/>
            </p:nvSpPr>
            <p:spPr bwMode="auto">
              <a:xfrm>
                <a:off x="886506" y="3325891"/>
                <a:ext cx="63500" cy="63500"/>
              </a:xfrm>
              <a:custGeom>
                <a:avLst/>
                <a:gdLst>
                  <a:gd name="T0" fmla="*/ 0 w 10"/>
                  <a:gd name="T1" fmla="*/ 6 h 10"/>
                  <a:gd name="T2" fmla="*/ 3 w 10"/>
                  <a:gd name="T3" fmla="*/ 10 h 10"/>
                  <a:gd name="T4" fmla="*/ 7 w 10"/>
                  <a:gd name="T5" fmla="*/ 10 h 10"/>
                  <a:gd name="T6" fmla="*/ 10 w 10"/>
                  <a:gd name="T7" fmla="*/ 6 h 10"/>
                  <a:gd name="T8" fmla="*/ 10 w 10"/>
                  <a:gd name="T9" fmla="*/ 0 h 10"/>
                  <a:gd name="T10" fmla="*/ 0 w 10"/>
                  <a:gd name="T11" fmla="*/ 0 h 10"/>
                  <a:gd name="T12" fmla="*/ 0 w 10"/>
                  <a:gd name="T13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0" y="6"/>
                    </a:move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6" y="10"/>
                      <a:pt x="7" y="10"/>
                    </a:cubicBezTo>
                    <a:cubicBezTo>
                      <a:pt x="9" y="10"/>
                      <a:pt x="10" y="9"/>
                      <a:pt x="10" y="6"/>
                    </a:cubicBezTo>
                    <a:cubicBezTo>
                      <a:pt x="10" y="4"/>
                      <a:pt x="10" y="2"/>
                      <a:pt x="10" y="0"/>
                    </a:cubicBezTo>
                    <a:cubicBezTo>
                      <a:pt x="7" y="0"/>
                      <a:pt x="3" y="0"/>
                      <a:pt x="0" y="0"/>
                    </a:cubicBezTo>
                    <a:cubicBezTo>
                      <a:pt x="0" y="2"/>
                      <a:pt x="0" y="4"/>
                      <a:pt x="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3" name="Freeform 126"/>
              <p:cNvSpPr/>
              <p:nvPr/>
            </p:nvSpPr>
            <p:spPr bwMode="auto">
              <a:xfrm>
                <a:off x="950006" y="3256041"/>
                <a:ext cx="63500" cy="69850"/>
              </a:xfrm>
              <a:custGeom>
                <a:avLst/>
                <a:gdLst>
                  <a:gd name="T0" fmla="*/ 10 w 10"/>
                  <a:gd name="T1" fmla="*/ 7 h 11"/>
                  <a:gd name="T2" fmla="*/ 7 w 10"/>
                  <a:gd name="T3" fmla="*/ 11 h 11"/>
                  <a:gd name="T4" fmla="*/ 0 w 10"/>
                  <a:gd name="T5" fmla="*/ 11 h 11"/>
                  <a:gd name="T6" fmla="*/ 0 w 10"/>
                  <a:gd name="T7" fmla="*/ 0 h 11"/>
                  <a:gd name="T8" fmla="*/ 7 w 10"/>
                  <a:gd name="T9" fmla="*/ 0 h 11"/>
                  <a:gd name="T10" fmla="*/ 10 w 10"/>
                  <a:gd name="T11" fmla="*/ 4 h 11"/>
                  <a:gd name="T12" fmla="*/ 10 w 10"/>
                  <a:gd name="T13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1">
                    <a:moveTo>
                      <a:pt x="10" y="7"/>
                    </a:moveTo>
                    <a:cubicBezTo>
                      <a:pt x="10" y="10"/>
                      <a:pt x="9" y="11"/>
                      <a:pt x="7" y="11"/>
                    </a:cubicBezTo>
                    <a:cubicBezTo>
                      <a:pt x="5" y="11"/>
                      <a:pt x="2" y="11"/>
                      <a:pt x="0" y="11"/>
                    </a:cubicBezTo>
                    <a:cubicBezTo>
                      <a:pt x="0" y="7"/>
                      <a:pt x="0" y="4"/>
                      <a:pt x="0" y="0"/>
                    </a:cubicBezTo>
                    <a:cubicBezTo>
                      <a:pt x="2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5"/>
                      <a:pt x="10" y="6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4" name="Freeform 127"/>
              <p:cNvSpPr/>
              <p:nvPr/>
            </p:nvSpPr>
            <p:spPr bwMode="auto">
              <a:xfrm>
                <a:off x="886506" y="3190953"/>
                <a:ext cx="63500" cy="65088"/>
              </a:xfrm>
              <a:custGeom>
                <a:avLst/>
                <a:gdLst>
                  <a:gd name="T0" fmla="*/ 7 w 10"/>
                  <a:gd name="T1" fmla="*/ 0 h 10"/>
                  <a:gd name="T2" fmla="*/ 10 w 10"/>
                  <a:gd name="T3" fmla="*/ 4 h 10"/>
                  <a:gd name="T4" fmla="*/ 10 w 10"/>
                  <a:gd name="T5" fmla="*/ 10 h 10"/>
                  <a:gd name="T6" fmla="*/ 0 w 10"/>
                  <a:gd name="T7" fmla="*/ 10 h 10"/>
                  <a:gd name="T8" fmla="*/ 0 w 10"/>
                  <a:gd name="T9" fmla="*/ 4 h 10"/>
                  <a:gd name="T10" fmla="*/ 3 w 10"/>
                  <a:gd name="T11" fmla="*/ 0 h 10"/>
                  <a:gd name="T12" fmla="*/ 7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7" y="0"/>
                    </a:move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0"/>
                    </a:cubicBezTo>
                    <a:cubicBezTo>
                      <a:pt x="7" y="10"/>
                      <a:pt x="3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6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5" name="Freeform 128"/>
              <p:cNvSpPr/>
              <p:nvPr/>
            </p:nvSpPr>
            <p:spPr bwMode="auto">
              <a:xfrm>
                <a:off x="694418" y="3190953"/>
                <a:ext cx="63500" cy="198438"/>
              </a:xfrm>
              <a:custGeom>
                <a:avLst/>
                <a:gdLst>
                  <a:gd name="T0" fmla="*/ 0 w 10"/>
                  <a:gd name="T1" fmla="*/ 4 h 31"/>
                  <a:gd name="T2" fmla="*/ 3 w 10"/>
                  <a:gd name="T3" fmla="*/ 0 h 31"/>
                  <a:gd name="T4" fmla="*/ 10 w 10"/>
                  <a:gd name="T5" fmla="*/ 0 h 31"/>
                  <a:gd name="T6" fmla="*/ 10 w 10"/>
                  <a:gd name="T7" fmla="*/ 31 h 31"/>
                  <a:gd name="T8" fmla="*/ 3 w 10"/>
                  <a:gd name="T9" fmla="*/ 31 h 31"/>
                  <a:gd name="T10" fmla="*/ 0 w 10"/>
                  <a:gd name="T11" fmla="*/ 27 h 31"/>
                  <a:gd name="T12" fmla="*/ 0 w 10"/>
                  <a:gd name="T13" fmla="*/ 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31">
                    <a:moveTo>
                      <a:pt x="0" y="4"/>
                    </a:move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0" y="10"/>
                      <a:pt x="10" y="21"/>
                      <a:pt x="10" y="31"/>
                    </a:cubicBezTo>
                    <a:cubicBezTo>
                      <a:pt x="7" y="31"/>
                      <a:pt x="5" y="31"/>
                      <a:pt x="3" y="31"/>
                    </a:cubicBezTo>
                    <a:cubicBezTo>
                      <a:pt x="1" y="31"/>
                      <a:pt x="0" y="30"/>
                      <a:pt x="0" y="27"/>
                    </a:cubicBezTo>
                    <a:cubicBezTo>
                      <a:pt x="0" y="19"/>
                      <a:pt x="0" y="1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Freeform 129"/>
              <p:cNvSpPr/>
              <p:nvPr/>
            </p:nvSpPr>
            <p:spPr bwMode="auto">
              <a:xfrm>
                <a:off x="823006" y="3452891"/>
                <a:ext cx="190500" cy="63500"/>
              </a:xfrm>
              <a:custGeom>
                <a:avLst/>
                <a:gdLst>
                  <a:gd name="T0" fmla="*/ 0 w 30"/>
                  <a:gd name="T1" fmla="*/ 7 h 10"/>
                  <a:gd name="T2" fmla="*/ 3 w 30"/>
                  <a:gd name="T3" fmla="*/ 10 h 10"/>
                  <a:gd name="T4" fmla="*/ 27 w 30"/>
                  <a:gd name="T5" fmla="*/ 10 h 10"/>
                  <a:gd name="T6" fmla="*/ 30 w 30"/>
                  <a:gd name="T7" fmla="*/ 7 h 10"/>
                  <a:gd name="T8" fmla="*/ 30 w 30"/>
                  <a:gd name="T9" fmla="*/ 0 h 10"/>
                  <a:gd name="T10" fmla="*/ 0 w 30"/>
                  <a:gd name="T11" fmla="*/ 0 h 10"/>
                  <a:gd name="T12" fmla="*/ 0 w 3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0" y="7"/>
                    </a:moveTo>
                    <a:cubicBezTo>
                      <a:pt x="0" y="9"/>
                      <a:pt x="1" y="10"/>
                      <a:pt x="3" y="10"/>
                    </a:cubicBezTo>
                    <a:cubicBezTo>
                      <a:pt x="11" y="10"/>
                      <a:pt x="19" y="10"/>
                      <a:pt x="27" y="10"/>
                    </a:cubicBezTo>
                    <a:cubicBezTo>
                      <a:pt x="29" y="10"/>
                      <a:pt x="30" y="9"/>
                      <a:pt x="30" y="7"/>
                    </a:cubicBezTo>
                    <a:cubicBezTo>
                      <a:pt x="30" y="4"/>
                      <a:pt x="30" y="2"/>
                      <a:pt x="30" y="0"/>
                    </a:cubicBezTo>
                    <a:cubicBezTo>
                      <a:pt x="20" y="0"/>
                      <a:pt x="10" y="0"/>
                      <a:pt x="0" y="0"/>
                    </a:cubicBezTo>
                    <a:cubicBezTo>
                      <a:pt x="0" y="2"/>
                      <a:pt x="0" y="4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7" name="Freeform 130"/>
              <p:cNvSpPr/>
              <p:nvPr/>
            </p:nvSpPr>
            <p:spPr bwMode="auto">
              <a:xfrm>
                <a:off x="1078593" y="3190953"/>
                <a:ext cx="69850" cy="198438"/>
              </a:xfrm>
              <a:custGeom>
                <a:avLst/>
                <a:gdLst>
                  <a:gd name="T0" fmla="*/ 11 w 11"/>
                  <a:gd name="T1" fmla="*/ 27 h 31"/>
                  <a:gd name="T2" fmla="*/ 7 w 11"/>
                  <a:gd name="T3" fmla="*/ 31 h 31"/>
                  <a:gd name="T4" fmla="*/ 0 w 11"/>
                  <a:gd name="T5" fmla="*/ 31 h 31"/>
                  <a:gd name="T6" fmla="*/ 0 w 11"/>
                  <a:gd name="T7" fmla="*/ 0 h 31"/>
                  <a:gd name="T8" fmla="*/ 7 w 11"/>
                  <a:gd name="T9" fmla="*/ 0 h 31"/>
                  <a:gd name="T10" fmla="*/ 11 w 11"/>
                  <a:gd name="T11" fmla="*/ 4 h 31"/>
                  <a:gd name="T12" fmla="*/ 11 w 11"/>
                  <a:gd name="T13" fmla="*/ 2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31">
                    <a:moveTo>
                      <a:pt x="11" y="27"/>
                    </a:moveTo>
                    <a:cubicBezTo>
                      <a:pt x="11" y="30"/>
                      <a:pt x="10" y="31"/>
                      <a:pt x="7" y="31"/>
                    </a:cubicBezTo>
                    <a:cubicBezTo>
                      <a:pt x="5" y="31"/>
                      <a:pt x="3" y="31"/>
                      <a:pt x="0" y="31"/>
                    </a:cubicBezTo>
                    <a:cubicBezTo>
                      <a:pt x="0" y="21"/>
                      <a:pt x="0" y="10"/>
                      <a:pt x="0" y="0"/>
                    </a:cubicBezTo>
                    <a:cubicBezTo>
                      <a:pt x="3" y="0"/>
                      <a:pt x="5" y="0"/>
                      <a:pt x="7" y="0"/>
                    </a:cubicBezTo>
                    <a:cubicBezTo>
                      <a:pt x="10" y="0"/>
                      <a:pt x="11" y="1"/>
                      <a:pt x="11" y="4"/>
                    </a:cubicBezTo>
                    <a:cubicBezTo>
                      <a:pt x="11" y="12"/>
                      <a:pt x="11" y="19"/>
                      <a:pt x="11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9" name="Freeform 142"/>
            <p:cNvSpPr>
              <a:spLocks noEditPoints="1"/>
            </p:cNvSpPr>
            <p:nvPr/>
          </p:nvSpPr>
          <p:spPr bwMode="auto">
            <a:xfrm>
              <a:off x="5160056" y="3032203"/>
              <a:ext cx="312738" cy="439738"/>
            </a:xfrm>
            <a:custGeom>
              <a:avLst/>
              <a:gdLst>
                <a:gd name="T0" fmla="*/ 29 w 49"/>
                <a:gd name="T1" fmla="*/ 10 h 69"/>
                <a:gd name="T2" fmla="*/ 29 w 49"/>
                <a:gd name="T3" fmla="*/ 3 h 69"/>
                <a:gd name="T4" fmla="*/ 28 w 49"/>
                <a:gd name="T5" fmla="*/ 1 h 69"/>
                <a:gd name="T6" fmla="*/ 26 w 49"/>
                <a:gd name="T7" fmla="*/ 0 h 69"/>
                <a:gd name="T8" fmla="*/ 22 w 49"/>
                <a:gd name="T9" fmla="*/ 0 h 69"/>
                <a:gd name="T10" fmla="*/ 20 w 49"/>
                <a:gd name="T11" fmla="*/ 1 h 69"/>
                <a:gd name="T12" fmla="*/ 19 w 49"/>
                <a:gd name="T13" fmla="*/ 3 h 69"/>
                <a:gd name="T14" fmla="*/ 19 w 49"/>
                <a:gd name="T15" fmla="*/ 10 h 69"/>
                <a:gd name="T16" fmla="*/ 3 w 49"/>
                <a:gd name="T17" fmla="*/ 10 h 69"/>
                <a:gd name="T18" fmla="*/ 0 w 49"/>
                <a:gd name="T19" fmla="*/ 11 h 69"/>
                <a:gd name="T20" fmla="*/ 0 w 49"/>
                <a:gd name="T21" fmla="*/ 13 h 69"/>
                <a:gd name="T22" fmla="*/ 0 w 49"/>
                <a:gd name="T23" fmla="*/ 17 h 69"/>
                <a:gd name="T24" fmla="*/ 0 w 49"/>
                <a:gd name="T25" fmla="*/ 19 h 69"/>
                <a:gd name="T26" fmla="*/ 3 w 49"/>
                <a:gd name="T27" fmla="*/ 20 h 69"/>
                <a:gd name="T28" fmla="*/ 9 w 49"/>
                <a:gd name="T29" fmla="*/ 20 h 69"/>
                <a:gd name="T30" fmla="*/ 9 w 49"/>
                <a:gd name="T31" fmla="*/ 56 h 69"/>
                <a:gd name="T32" fmla="*/ 10 w 49"/>
                <a:gd name="T33" fmla="*/ 59 h 69"/>
                <a:gd name="T34" fmla="*/ 12 w 49"/>
                <a:gd name="T35" fmla="*/ 59 h 69"/>
                <a:gd name="T36" fmla="*/ 19 w 49"/>
                <a:gd name="T37" fmla="*/ 59 h 69"/>
                <a:gd name="T38" fmla="*/ 19 w 49"/>
                <a:gd name="T39" fmla="*/ 66 h 69"/>
                <a:gd name="T40" fmla="*/ 20 w 49"/>
                <a:gd name="T41" fmla="*/ 68 h 69"/>
                <a:gd name="T42" fmla="*/ 22 w 49"/>
                <a:gd name="T43" fmla="*/ 69 h 69"/>
                <a:gd name="T44" fmla="*/ 26 w 49"/>
                <a:gd name="T45" fmla="*/ 69 h 69"/>
                <a:gd name="T46" fmla="*/ 28 w 49"/>
                <a:gd name="T47" fmla="*/ 68 h 69"/>
                <a:gd name="T48" fmla="*/ 29 w 49"/>
                <a:gd name="T49" fmla="*/ 66 h 69"/>
                <a:gd name="T50" fmla="*/ 29 w 49"/>
                <a:gd name="T51" fmla="*/ 59 h 69"/>
                <a:gd name="T52" fmla="*/ 36 w 49"/>
                <a:gd name="T53" fmla="*/ 59 h 69"/>
                <a:gd name="T54" fmla="*/ 38 w 49"/>
                <a:gd name="T55" fmla="*/ 59 h 69"/>
                <a:gd name="T56" fmla="*/ 39 w 49"/>
                <a:gd name="T57" fmla="*/ 56 h 69"/>
                <a:gd name="T58" fmla="*/ 39 w 49"/>
                <a:gd name="T59" fmla="*/ 20 h 69"/>
                <a:gd name="T60" fmla="*/ 46 w 49"/>
                <a:gd name="T61" fmla="*/ 20 h 69"/>
                <a:gd name="T62" fmla="*/ 48 w 49"/>
                <a:gd name="T63" fmla="*/ 19 h 69"/>
                <a:gd name="T64" fmla="*/ 49 w 49"/>
                <a:gd name="T65" fmla="*/ 17 h 69"/>
                <a:gd name="T66" fmla="*/ 49 w 49"/>
                <a:gd name="T67" fmla="*/ 13 h 69"/>
                <a:gd name="T68" fmla="*/ 48 w 49"/>
                <a:gd name="T69" fmla="*/ 11 h 69"/>
                <a:gd name="T70" fmla="*/ 46 w 49"/>
                <a:gd name="T71" fmla="*/ 10 h 69"/>
                <a:gd name="T72" fmla="*/ 29 w 49"/>
                <a:gd name="T73" fmla="*/ 10 h 69"/>
                <a:gd name="T74" fmla="*/ 29 w 49"/>
                <a:gd name="T75" fmla="*/ 40 h 69"/>
                <a:gd name="T76" fmla="*/ 19 w 49"/>
                <a:gd name="T77" fmla="*/ 40 h 69"/>
                <a:gd name="T78" fmla="*/ 19 w 49"/>
                <a:gd name="T79" fmla="*/ 20 h 69"/>
                <a:gd name="T80" fmla="*/ 29 w 49"/>
                <a:gd name="T81" fmla="*/ 20 h 69"/>
                <a:gd name="T82" fmla="*/ 29 w 49"/>
                <a:gd name="T83" fmla="*/ 4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69">
                  <a:moveTo>
                    <a:pt x="29" y="10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9" y="2"/>
                    <a:pt x="28" y="1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0" y="1"/>
                  </a:cubicBezTo>
                  <a:cubicBezTo>
                    <a:pt x="20" y="2"/>
                    <a:pt x="19" y="2"/>
                    <a:pt x="19" y="3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1" y="10"/>
                    <a:pt x="0" y="11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8"/>
                    <a:pt x="10" y="59"/>
                  </a:cubicBezTo>
                  <a:cubicBezTo>
                    <a:pt x="11" y="59"/>
                    <a:pt x="12" y="59"/>
                    <a:pt x="12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67"/>
                    <a:pt x="20" y="68"/>
                    <a:pt x="20" y="68"/>
                  </a:cubicBezTo>
                  <a:cubicBezTo>
                    <a:pt x="21" y="69"/>
                    <a:pt x="22" y="69"/>
                    <a:pt x="22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7" y="69"/>
                    <a:pt x="28" y="69"/>
                    <a:pt x="28" y="68"/>
                  </a:cubicBezTo>
                  <a:cubicBezTo>
                    <a:pt x="29" y="68"/>
                    <a:pt x="29" y="67"/>
                    <a:pt x="29" y="66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9"/>
                    <a:pt x="38" y="59"/>
                  </a:cubicBezTo>
                  <a:cubicBezTo>
                    <a:pt x="39" y="58"/>
                    <a:pt x="39" y="57"/>
                    <a:pt x="39" y="56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7" y="20"/>
                    <a:pt x="48" y="20"/>
                    <a:pt x="48" y="19"/>
                  </a:cubicBezTo>
                  <a:cubicBezTo>
                    <a:pt x="49" y="19"/>
                    <a:pt x="49" y="18"/>
                    <a:pt x="49" y="17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2"/>
                    <a:pt x="49" y="11"/>
                    <a:pt x="48" y="11"/>
                  </a:cubicBezTo>
                  <a:cubicBezTo>
                    <a:pt x="48" y="10"/>
                    <a:pt x="47" y="10"/>
                    <a:pt x="46" y="10"/>
                  </a:cubicBezTo>
                  <a:lnTo>
                    <a:pt x="29" y="10"/>
                  </a:lnTo>
                  <a:close/>
                  <a:moveTo>
                    <a:pt x="29" y="40"/>
                  </a:moveTo>
                  <a:cubicBezTo>
                    <a:pt x="19" y="40"/>
                    <a:pt x="19" y="40"/>
                    <a:pt x="19" y="4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9" y="20"/>
                    <a:pt x="29" y="20"/>
                    <a:pt x="29" y="20"/>
                  </a:cubicBezTo>
                  <a:lnTo>
                    <a:pt x="2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80" name="组合 79"/>
            <p:cNvGrpSpPr/>
            <p:nvPr userDrawn="1"/>
          </p:nvGrpSpPr>
          <p:grpSpPr>
            <a:xfrm>
              <a:off x="8178351" y="650953"/>
              <a:ext cx="306388" cy="485775"/>
              <a:chOff x="8178351" y="650953"/>
              <a:chExt cx="306388" cy="485775"/>
            </a:xfrm>
            <a:grpFill/>
          </p:grpSpPr>
          <p:sp>
            <p:nvSpPr>
              <p:cNvPr id="201" name="Freeform 5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2" name="Freeform 6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3" name="Rectangle 7"/>
              <p:cNvSpPr>
                <a:spLocks noChangeArrowheads="1"/>
              </p:cNvSpPr>
              <p:nvPr/>
            </p:nvSpPr>
            <p:spPr bwMode="auto">
              <a:xfrm>
                <a:off x="8267251" y="98274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4" name="Rectangle 8"/>
              <p:cNvSpPr>
                <a:spLocks noChangeArrowheads="1"/>
              </p:cNvSpPr>
              <p:nvPr/>
            </p:nvSpPr>
            <p:spPr bwMode="auto">
              <a:xfrm>
                <a:off x="8267251" y="893841"/>
                <a:ext cx="128588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5" name="Rectangle 9"/>
              <p:cNvSpPr>
                <a:spLocks noChangeArrowheads="1"/>
              </p:cNvSpPr>
              <p:nvPr/>
            </p:nvSpPr>
            <p:spPr bwMode="auto">
              <a:xfrm>
                <a:off x="8267251" y="79859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1" name="Freeform 10"/>
            <p:cNvSpPr/>
            <p:nvPr/>
          </p:nvSpPr>
          <p:spPr bwMode="auto">
            <a:xfrm>
              <a:off x="9661076" y="650953"/>
              <a:ext cx="203200" cy="473075"/>
            </a:xfrm>
            <a:custGeom>
              <a:avLst/>
              <a:gdLst>
                <a:gd name="T0" fmla="*/ 14 w 32"/>
                <a:gd name="T1" fmla="*/ 0 h 74"/>
                <a:gd name="T2" fmla="*/ 11 w 32"/>
                <a:gd name="T3" fmla="*/ 3 h 74"/>
                <a:gd name="T4" fmla="*/ 11 w 32"/>
                <a:gd name="T5" fmla="*/ 21 h 74"/>
                <a:gd name="T6" fmla="*/ 0 w 32"/>
                <a:gd name="T7" fmla="*/ 21 h 74"/>
                <a:gd name="T8" fmla="*/ 0 w 32"/>
                <a:gd name="T9" fmla="*/ 28 h 74"/>
                <a:gd name="T10" fmla="*/ 4 w 32"/>
                <a:gd name="T11" fmla="*/ 31 h 74"/>
                <a:gd name="T12" fmla="*/ 11 w 32"/>
                <a:gd name="T13" fmla="*/ 31 h 74"/>
                <a:gd name="T14" fmla="*/ 11 w 32"/>
                <a:gd name="T15" fmla="*/ 42 h 74"/>
                <a:gd name="T16" fmla="*/ 4 w 32"/>
                <a:gd name="T17" fmla="*/ 42 h 74"/>
                <a:gd name="T18" fmla="*/ 0 w 32"/>
                <a:gd name="T19" fmla="*/ 45 h 74"/>
                <a:gd name="T20" fmla="*/ 0 w 32"/>
                <a:gd name="T21" fmla="*/ 53 h 74"/>
                <a:gd name="T22" fmla="*/ 11 w 32"/>
                <a:gd name="T23" fmla="*/ 53 h 74"/>
                <a:gd name="T24" fmla="*/ 11 w 32"/>
                <a:gd name="T25" fmla="*/ 70 h 74"/>
                <a:gd name="T26" fmla="*/ 14 w 32"/>
                <a:gd name="T27" fmla="*/ 74 h 74"/>
                <a:gd name="T28" fmla="*/ 18 w 32"/>
                <a:gd name="T29" fmla="*/ 74 h 74"/>
                <a:gd name="T30" fmla="*/ 21 w 32"/>
                <a:gd name="T31" fmla="*/ 70 h 74"/>
                <a:gd name="T32" fmla="*/ 21 w 32"/>
                <a:gd name="T33" fmla="*/ 63 h 74"/>
                <a:gd name="T34" fmla="*/ 28 w 32"/>
                <a:gd name="T35" fmla="*/ 63 h 74"/>
                <a:gd name="T36" fmla="*/ 32 w 32"/>
                <a:gd name="T37" fmla="*/ 60 h 74"/>
                <a:gd name="T38" fmla="*/ 32 w 32"/>
                <a:gd name="T39" fmla="*/ 53 h 74"/>
                <a:gd name="T40" fmla="*/ 21 w 32"/>
                <a:gd name="T41" fmla="*/ 53 h 74"/>
                <a:gd name="T42" fmla="*/ 21 w 32"/>
                <a:gd name="T43" fmla="*/ 42 h 74"/>
                <a:gd name="T44" fmla="*/ 32 w 32"/>
                <a:gd name="T45" fmla="*/ 42 h 74"/>
                <a:gd name="T46" fmla="*/ 32 w 32"/>
                <a:gd name="T47" fmla="*/ 31 h 74"/>
                <a:gd name="T48" fmla="*/ 21 w 32"/>
                <a:gd name="T49" fmla="*/ 31 h 74"/>
                <a:gd name="T50" fmla="*/ 21 w 32"/>
                <a:gd name="T51" fmla="*/ 21 h 74"/>
                <a:gd name="T52" fmla="*/ 32 w 32"/>
                <a:gd name="T53" fmla="*/ 21 h 74"/>
                <a:gd name="T54" fmla="*/ 32 w 32"/>
                <a:gd name="T55" fmla="*/ 14 h 74"/>
                <a:gd name="T56" fmla="*/ 28 w 32"/>
                <a:gd name="T57" fmla="*/ 10 h 74"/>
                <a:gd name="T58" fmla="*/ 21 w 32"/>
                <a:gd name="T59" fmla="*/ 10 h 74"/>
                <a:gd name="T60" fmla="*/ 21 w 32"/>
                <a:gd name="T61" fmla="*/ 3 h 74"/>
                <a:gd name="T62" fmla="*/ 18 w 32"/>
                <a:gd name="T63" fmla="*/ 0 h 74"/>
                <a:gd name="T64" fmla="*/ 14 w 32"/>
                <a:gd name="T6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74">
                  <a:moveTo>
                    <a:pt x="14" y="0"/>
                  </a:moveTo>
                  <a:cubicBezTo>
                    <a:pt x="12" y="0"/>
                    <a:pt x="11" y="1"/>
                    <a:pt x="11" y="3"/>
                  </a:cubicBezTo>
                  <a:cubicBezTo>
                    <a:pt x="11" y="9"/>
                    <a:pt x="11" y="15"/>
                    <a:pt x="11" y="21"/>
                  </a:cubicBezTo>
                  <a:cubicBezTo>
                    <a:pt x="7" y="21"/>
                    <a:pt x="4" y="21"/>
                    <a:pt x="0" y="21"/>
                  </a:cubicBezTo>
                  <a:cubicBezTo>
                    <a:pt x="0" y="23"/>
                    <a:pt x="0" y="25"/>
                    <a:pt x="0" y="28"/>
                  </a:cubicBezTo>
                  <a:cubicBezTo>
                    <a:pt x="0" y="30"/>
                    <a:pt x="1" y="31"/>
                    <a:pt x="4" y="31"/>
                  </a:cubicBezTo>
                  <a:cubicBezTo>
                    <a:pt x="6" y="31"/>
                    <a:pt x="8" y="31"/>
                    <a:pt x="11" y="31"/>
                  </a:cubicBezTo>
                  <a:cubicBezTo>
                    <a:pt x="11" y="35"/>
                    <a:pt x="11" y="38"/>
                    <a:pt x="11" y="42"/>
                  </a:cubicBezTo>
                  <a:cubicBezTo>
                    <a:pt x="8" y="42"/>
                    <a:pt x="6" y="42"/>
                    <a:pt x="4" y="42"/>
                  </a:cubicBezTo>
                  <a:cubicBezTo>
                    <a:pt x="1" y="42"/>
                    <a:pt x="0" y="43"/>
                    <a:pt x="0" y="45"/>
                  </a:cubicBezTo>
                  <a:cubicBezTo>
                    <a:pt x="0" y="48"/>
                    <a:pt x="0" y="50"/>
                    <a:pt x="0" y="53"/>
                  </a:cubicBezTo>
                  <a:cubicBezTo>
                    <a:pt x="4" y="53"/>
                    <a:pt x="7" y="53"/>
                    <a:pt x="11" y="53"/>
                  </a:cubicBezTo>
                  <a:cubicBezTo>
                    <a:pt x="11" y="58"/>
                    <a:pt x="11" y="64"/>
                    <a:pt x="11" y="70"/>
                  </a:cubicBezTo>
                  <a:cubicBezTo>
                    <a:pt x="11" y="73"/>
                    <a:pt x="12" y="74"/>
                    <a:pt x="14" y="74"/>
                  </a:cubicBezTo>
                  <a:cubicBezTo>
                    <a:pt x="15" y="74"/>
                    <a:pt x="17" y="74"/>
                    <a:pt x="18" y="74"/>
                  </a:cubicBezTo>
                  <a:cubicBezTo>
                    <a:pt x="20" y="74"/>
                    <a:pt x="21" y="73"/>
                    <a:pt x="21" y="70"/>
                  </a:cubicBezTo>
                  <a:cubicBezTo>
                    <a:pt x="21" y="68"/>
                    <a:pt x="21" y="66"/>
                    <a:pt x="21" y="63"/>
                  </a:cubicBezTo>
                  <a:cubicBezTo>
                    <a:pt x="24" y="63"/>
                    <a:pt x="26" y="63"/>
                    <a:pt x="28" y="63"/>
                  </a:cubicBezTo>
                  <a:cubicBezTo>
                    <a:pt x="31" y="63"/>
                    <a:pt x="32" y="62"/>
                    <a:pt x="32" y="60"/>
                  </a:cubicBezTo>
                  <a:cubicBezTo>
                    <a:pt x="32" y="57"/>
                    <a:pt x="32" y="55"/>
                    <a:pt x="32" y="53"/>
                  </a:cubicBezTo>
                  <a:cubicBezTo>
                    <a:pt x="28" y="53"/>
                    <a:pt x="25" y="53"/>
                    <a:pt x="21" y="53"/>
                  </a:cubicBezTo>
                  <a:cubicBezTo>
                    <a:pt x="21" y="49"/>
                    <a:pt x="21" y="45"/>
                    <a:pt x="21" y="42"/>
                  </a:cubicBezTo>
                  <a:cubicBezTo>
                    <a:pt x="25" y="42"/>
                    <a:pt x="28" y="42"/>
                    <a:pt x="32" y="42"/>
                  </a:cubicBezTo>
                  <a:cubicBezTo>
                    <a:pt x="32" y="38"/>
                    <a:pt x="32" y="35"/>
                    <a:pt x="32" y="31"/>
                  </a:cubicBezTo>
                  <a:cubicBezTo>
                    <a:pt x="28" y="31"/>
                    <a:pt x="25" y="31"/>
                    <a:pt x="21" y="31"/>
                  </a:cubicBezTo>
                  <a:cubicBezTo>
                    <a:pt x="21" y="28"/>
                    <a:pt x="21" y="24"/>
                    <a:pt x="21" y="21"/>
                  </a:cubicBezTo>
                  <a:cubicBezTo>
                    <a:pt x="25" y="21"/>
                    <a:pt x="28" y="21"/>
                    <a:pt x="32" y="21"/>
                  </a:cubicBezTo>
                  <a:cubicBezTo>
                    <a:pt x="32" y="18"/>
                    <a:pt x="32" y="16"/>
                    <a:pt x="32" y="14"/>
                  </a:cubicBezTo>
                  <a:cubicBezTo>
                    <a:pt x="32" y="11"/>
                    <a:pt x="31" y="10"/>
                    <a:pt x="28" y="10"/>
                  </a:cubicBezTo>
                  <a:cubicBezTo>
                    <a:pt x="26" y="10"/>
                    <a:pt x="24" y="10"/>
                    <a:pt x="21" y="10"/>
                  </a:cubicBezTo>
                  <a:cubicBezTo>
                    <a:pt x="21" y="8"/>
                    <a:pt x="21" y="5"/>
                    <a:pt x="21" y="3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7" y="0"/>
                    <a:pt x="15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2" name="Freeform 11"/>
            <p:cNvSpPr/>
            <p:nvPr/>
          </p:nvSpPr>
          <p:spPr bwMode="auto">
            <a:xfrm>
              <a:off x="9864276" y="785891"/>
              <a:ext cx="71438" cy="63500"/>
            </a:xfrm>
            <a:custGeom>
              <a:avLst/>
              <a:gdLst>
                <a:gd name="T0" fmla="*/ 11 w 11"/>
                <a:gd name="T1" fmla="*/ 3 h 10"/>
                <a:gd name="T2" fmla="*/ 7 w 11"/>
                <a:gd name="T3" fmla="*/ 0 h 10"/>
                <a:gd name="T4" fmla="*/ 0 w 11"/>
                <a:gd name="T5" fmla="*/ 0 h 10"/>
                <a:gd name="T6" fmla="*/ 0 w 11"/>
                <a:gd name="T7" fmla="*/ 10 h 10"/>
                <a:gd name="T8" fmla="*/ 7 w 11"/>
                <a:gd name="T9" fmla="*/ 10 h 10"/>
                <a:gd name="T10" fmla="*/ 11 w 11"/>
                <a:gd name="T11" fmla="*/ 7 h 10"/>
                <a:gd name="T12" fmla="*/ 11 w 11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11" y="3"/>
                  </a:moveTo>
                  <a:cubicBezTo>
                    <a:pt x="11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3"/>
                    <a:pt x="0" y="7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9" y="10"/>
                    <a:pt x="11" y="9"/>
                    <a:pt x="11" y="7"/>
                  </a:cubicBezTo>
                  <a:cubicBezTo>
                    <a:pt x="11" y="6"/>
                    <a:pt x="11" y="4"/>
                    <a:pt x="1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3" name="Freeform 12"/>
            <p:cNvSpPr/>
            <p:nvPr/>
          </p:nvSpPr>
          <p:spPr bwMode="auto">
            <a:xfrm>
              <a:off x="9864276" y="919241"/>
              <a:ext cx="71438" cy="69850"/>
            </a:xfrm>
            <a:custGeom>
              <a:avLst/>
              <a:gdLst>
                <a:gd name="T0" fmla="*/ 11 w 11"/>
                <a:gd name="T1" fmla="*/ 3 h 11"/>
                <a:gd name="T2" fmla="*/ 7 w 11"/>
                <a:gd name="T3" fmla="*/ 0 h 11"/>
                <a:gd name="T4" fmla="*/ 0 w 11"/>
                <a:gd name="T5" fmla="*/ 0 h 11"/>
                <a:gd name="T6" fmla="*/ 0 w 11"/>
                <a:gd name="T7" fmla="*/ 11 h 11"/>
                <a:gd name="T8" fmla="*/ 7 w 11"/>
                <a:gd name="T9" fmla="*/ 11 h 11"/>
                <a:gd name="T10" fmla="*/ 11 w 11"/>
                <a:gd name="T11" fmla="*/ 7 h 11"/>
                <a:gd name="T12" fmla="*/ 11 w 11"/>
                <a:gd name="T13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11" y="3"/>
                  </a:moveTo>
                  <a:cubicBezTo>
                    <a:pt x="11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3"/>
                    <a:pt x="0" y="7"/>
                    <a:pt x="0" y="11"/>
                  </a:cubicBezTo>
                  <a:cubicBezTo>
                    <a:pt x="2" y="11"/>
                    <a:pt x="5" y="11"/>
                    <a:pt x="7" y="11"/>
                  </a:cubicBezTo>
                  <a:cubicBezTo>
                    <a:pt x="9" y="11"/>
                    <a:pt x="11" y="10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4" name="Freeform 13"/>
            <p:cNvSpPr/>
            <p:nvPr/>
          </p:nvSpPr>
          <p:spPr bwMode="auto">
            <a:xfrm>
              <a:off x="9595989" y="98909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7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3 h 10"/>
                <a:gd name="T10" fmla="*/ 3 w 10"/>
                <a:gd name="T11" fmla="*/ 0 h 10"/>
                <a:gd name="T12" fmla="*/ 10 w 10"/>
                <a:gd name="T13" fmla="*/ 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9"/>
                    <a:pt x="9" y="10"/>
                    <a:pt x="7" y="10"/>
                  </a:cubicBezTo>
                  <a:cubicBezTo>
                    <a:pt x="5" y="10"/>
                    <a:pt x="4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4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5" name="Freeform 14"/>
            <p:cNvSpPr/>
            <p:nvPr/>
          </p:nvSpPr>
          <p:spPr bwMode="auto">
            <a:xfrm>
              <a:off x="9595989" y="714453"/>
              <a:ext cx="65088" cy="71438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4 h 11"/>
                <a:gd name="T6" fmla="*/ 3 w 10"/>
                <a:gd name="T7" fmla="*/ 0 h 11"/>
                <a:gd name="T8" fmla="*/ 7 w 10"/>
                <a:gd name="T9" fmla="*/ 0 h 11"/>
                <a:gd name="T10" fmla="*/ 10 w 10"/>
                <a:gd name="T11" fmla="*/ 4 h 11"/>
                <a:gd name="T12" fmla="*/ 10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6" name="Freeform 15"/>
            <p:cNvSpPr/>
            <p:nvPr/>
          </p:nvSpPr>
          <p:spPr bwMode="auto">
            <a:xfrm>
              <a:off x="11321601" y="1058941"/>
              <a:ext cx="133350" cy="71438"/>
            </a:xfrm>
            <a:custGeom>
              <a:avLst/>
              <a:gdLst>
                <a:gd name="T0" fmla="*/ 21 w 21"/>
                <a:gd name="T1" fmla="*/ 0 h 11"/>
                <a:gd name="T2" fmla="*/ 21 w 21"/>
                <a:gd name="T3" fmla="*/ 8 h 11"/>
                <a:gd name="T4" fmla="*/ 18 w 21"/>
                <a:gd name="T5" fmla="*/ 11 h 11"/>
                <a:gd name="T6" fmla="*/ 3 w 21"/>
                <a:gd name="T7" fmla="*/ 11 h 11"/>
                <a:gd name="T8" fmla="*/ 0 w 21"/>
                <a:gd name="T9" fmla="*/ 8 h 11"/>
                <a:gd name="T10" fmla="*/ 0 w 21"/>
                <a:gd name="T11" fmla="*/ 0 h 11"/>
                <a:gd name="T12" fmla="*/ 21 w 2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0"/>
                  </a:moveTo>
                  <a:cubicBezTo>
                    <a:pt x="21" y="3"/>
                    <a:pt x="21" y="5"/>
                    <a:pt x="21" y="8"/>
                  </a:cubicBezTo>
                  <a:cubicBezTo>
                    <a:pt x="21" y="10"/>
                    <a:pt x="20" y="11"/>
                    <a:pt x="18" y="11"/>
                  </a:cubicBezTo>
                  <a:cubicBezTo>
                    <a:pt x="13" y="11"/>
                    <a:pt x="8" y="11"/>
                    <a:pt x="3" y="11"/>
                  </a:cubicBezTo>
                  <a:cubicBezTo>
                    <a:pt x="1" y="11"/>
                    <a:pt x="0" y="10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7" name="Freeform 16"/>
            <p:cNvSpPr/>
            <p:nvPr/>
          </p:nvSpPr>
          <p:spPr bwMode="auto">
            <a:xfrm>
              <a:off x="11110464" y="650953"/>
              <a:ext cx="141288" cy="63500"/>
            </a:xfrm>
            <a:custGeom>
              <a:avLst/>
              <a:gdLst>
                <a:gd name="T0" fmla="*/ 0 w 22"/>
                <a:gd name="T1" fmla="*/ 10 h 10"/>
                <a:gd name="T2" fmla="*/ 0 w 22"/>
                <a:gd name="T3" fmla="*/ 3 h 10"/>
                <a:gd name="T4" fmla="*/ 4 w 22"/>
                <a:gd name="T5" fmla="*/ 0 h 10"/>
                <a:gd name="T6" fmla="*/ 18 w 22"/>
                <a:gd name="T7" fmla="*/ 0 h 10"/>
                <a:gd name="T8" fmla="*/ 22 w 22"/>
                <a:gd name="T9" fmla="*/ 3 h 10"/>
                <a:gd name="T10" fmla="*/ 22 w 22"/>
                <a:gd name="T11" fmla="*/ 10 h 10"/>
                <a:gd name="T12" fmla="*/ 0 w 22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0">
                  <a:moveTo>
                    <a:pt x="0" y="10"/>
                  </a:moveTo>
                  <a:cubicBezTo>
                    <a:pt x="0" y="8"/>
                    <a:pt x="0" y="6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9" y="0"/>
                    <a:pt x="14" y="0"/>
                    <a:pt x="18" y="0"/>
                  </a:cubicBezTo>
                  <a:cubicBezTo>
                    <a:pt x="20" y="0"/>
                    <a:pt x="22" y="1"/>
                    <a:pt x="22" y="3"/>
                  </a:cubicBezTo>
                  <a:cubicBezTo>
                    <a:pt x="22" y="6"/>
                    <a:pt x="22" y="8"/>
                    <a:pt x="22" y="10"/>
                  </a:cubicBezTo>
                  <a:cubicBezTo>
                    <a:pt x="15" y="10"/>
                    <a:pt x="8" y="10"/>
                    <a:pt x="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8" name="Freeform 17"/>
            <p:cNvSpPr/>
            <p:nvPr/>
          </p:nvSpPr>
          <p:spPr bwMode="auto">
            <a:xfrm>
              <a:off x="10977114" y="714453"/>
              <a:ext cx="133350" cy="415925"/>
            </a:xfrm>
            <a:custGeom>
              <a:avLst/>
              <a:gdLst>
                <a:gd name="T0" fmla="*/ 0 w 21"/>
                <a:gd name="T1" fmla="*/ 47 h 65"/>
                <a:gd name="T2" fmla="*/ 0 w 21"/>
                <a:gd name="T3" fmla="*/ 51 h 65"/>
                <a:gd name="T4" fmla="*/ 4 w 21"/>
                <a:gd name="T5" fmla="*/ 54 h 65"/>
                <a:gd name="T6" fmla="*/ 11 w 21"/>
                <a:gd name="T7" fmla="*/ 54 h 65"/>
                <a:gd name="T8" fmla="*/ 11 w 21"/>
                <a:gd name="T9" fmla="*/ 62 h 65"/>
                <a:gd name="T10" fmla="*/ 14 w 21"/>
                <a:gd name="T11" fmla="*/ 65 h 65"/>
                <a:gd name="T12" fmla="*/ 18 w 21"/>
                <a:gd name="T13" fmla="*/ 65 h 65"/>
                <a:gd name="T14" fmla="*/ 21 w 21"/>
                <a:gd name="T15" fmla="*/ 62 h 65"/>
                <a:gd name="T16" fmla="*/ 21 w 21"/>
                <a:gd name="T17" fmla="*/ 0 h 65"/>
                <a:gd name="T18" fmla="*/ 14 w 21"/>
                <a:gd name="T19" fmla="*/ 0 h 65"/>
                <a:gd name="T20" fmla="*/ 11 w 21"/>
                <a:gd name="T21" fmla="*/ 4 h 65"/>
                <a:gd name="T22" fmla="*/ 11 w 21"/>
                <a:gd name="T23" fmla="*/ 44 h 65"/>
                <a:gd name="T24" fmla="*/ 4 w 21"/>
                <a:gd name="T25" fmla="*/ 44 h 65"/>
                <a:gd name="T26" fmla="*/ 0 w 21"/>
                <a:gd name="T27" fmla="*/ 4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65">
                  <a:moveTo>
                    <a:pt x="0" y="47"/>
                  </a:moveTo>
                  <a:cubicBezTo>
                    <a:pt x="0" y="48"/>
                    <a:pt x="0" y="50"/>
                    <a:pt x="0" y="51"/>
                  </a:cubicBezTo>
                  <a:cubicBezTo>
                    <a:pt x="0" y="53"/>
                    <a:pt x="2" y="54"/>
                    <a:pt x="4" y="54"/>
                  </a:cubicBezTo>
                  <a:cubicBezTo>
                    <a:pt x="6" y="54"/>
                    <a:pt x="8" y="54"/>
                    <a:pt x="11" y="54"/>
                  </a:cubicBezTo>
                  <a:cubicBezTo>
                    <a:pt x="11" y="57"/>
                    <a:pt x="11" y="59"/>
                    <a:pt x="11" y="62"/>
                  </a:cubicBezTo>
                  <a:cubicBezTo>
                    <a:pt x="11" y="64"/>
                    <a:pt x="12" y="65"/>
                    <a:pt x="14" y="65"/>
                  </a:cubicBezTo>
                  <a:cubicBezTo>
                    <a:pt x="16" y="65"/>
                    <a:pt x="17" y="65"/>
                    <a:pt x="18" y="65"/>
                  </a:cubicBezTo>
                  <a:cubicBezTo>
                    <a:pt x="20" y="65"/>
                    <a:pt x="21" y="64"/>
                    <a:pt x="21" y="62"/>
                  </a:cubicBezTo>
                  <a:cubicBezTo>
                    <a:pt x="21" y="41"/>
                    <a:pt x="21" y="21"/>
                    <a:pt x="21" y="0"/>
                  </a:cubicBezTo>
                  <a:cubicBezTo>
                    <a:pt x="19" y="0"/>
                    <a:pt x="17" y="0"/>
                    <a:pt x="14" y="0"/>
                  </a:cubicBezTo>
                  <a:cubicBezTo>
                    <a:pt x="12" y="0"/>
                    <a:pt x="11" y="2"/>
                    <a:pt x="11" y="4"/>
                  </a:cubicBezTo>
                  <a:cubicBezTo>
                    <a:pt x="11" y="17"/>
                    <a:pt x="11" y="30"/>
                    <a:pt x="11" y="44"/>
                  </a:cubicBezTo>
                  <a:cubicBezTo>
                    <a:pt x="8" y="44"/>
                    <a:pt x="6" y="44"/>
                    <a:pt x="4" y="44"/>
                  </a:cubicBezTo>
                  <a:cubicBezTo>
                    <a:pt x="2" y="44"/>
                    <a:pt x="0" y="45"/>
                    <a:pt x="0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9" name="Freeform 18"/>
            <p:cNvSpPr/>
            <p:nvPr/>
          </p:nvSpPr>
          <p:spPr bwMode="auto">
            <a:xfrm>
              <a:off x="11454951" y="650953"/>
              <a:ext cx="141288" cy="407988"/>
            </a:xfrm>
            <a:custGeom>
              <a:avLst/>
              <a:gdLst>
                <a:gd name="T0" fmla="*/ 18 w 22"/>
                <a:gd name="T1" fmla="*/ 21 h 64"/>
                <a:gd name="T2" fmla="*/ 22 w 22"/>
                <a:gd name="T3" fmla="*/ 18 h 64"/>
                <a:gd name="T4" fmla="*/ 22 w 22"/>
                <a:gd name="T5" fmla="*/ 14 h 64"/>
                <a:gd name="T6" fmla="*/ 18 w 22"/>
                <a:gd name="T7" fmla="*/ 10 h 64"/>
                <a:gd name="T8" fmla="*/ 11 w 22"/>
                <a:gd name="T9" fmla="*/ 10 h 64"/>
                <a:gd name="T10" fmla="*/ 11 w 22"/>
                <a:gd name="T11" fmla="*/ 3 h 64"/>
                <a:gd name="T12" fmla="*/ 8 w 22"/>
                <a:gd name="T13" fmla="*/ 0 h 64"/>
                <a:gd name="T14" fmla="*/ 4 w 22"/>
                <a:gd name="T15" fmla="*/ 0 h 64"/>
                <a:gd name="T16" fmla="*/ 0 w 22"/>
                <a:gd name="T17" fmla="*/ 3 h 64"/>
                <a:gd name="T18" fmla="*/ 0 w 22"/>
                <a:gd name="T19" fmla="*/ 64 h 64"/>
                <a:gd name="T20" fmla="*/ 8 w 22"/>
                <a:gd name="T21" fmla="*/ 64 h 64"/>
                <a:gd name="T22" fmla="*/ 11 w 22"/>
                <a:gd name="T23" fmla="*/ 61 h 64"/>
                <a:gd name="T24" fmla="*/ 11 w 22"/>
                <a:gd name="T25" fmla="*/ 21 h 64"/>
                <a:gd name="T26" fmla="*/ 18 w 22"/>
                <a:gd name="T27" fmla="*/ 2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64">
                  <a:moveTo>
                    <a:pt x="18" y="21"/>
                  </a:moveTo>
                  <a:cubicBezTo>
                    <a:pt x="20" y="21"/>
                    <a:pt x="22" y="20"/>
                    <a:pt x="22" y="18"/>
                  </a:cubicBezTo>
                  <a:cubicBezTo>
                    <a:pt x="22" y="16"/>
                    <a:pt x="22" y="15"/>
                    <a:pt x="22" y="14"/>
                  </a:cubicBezTo>
                  <a:cubicBezTo>
                    <a:pt x="22" y="12"/>
                    <a:pt x="20" y="10"/>
                    <a:pt x="18" y="10"/>
                  </a:cubicBezTo>
                  <a:cubicBezTo>
                    <a:pt x="16" y="10"/>
                    <a:pt x="14" y="10"/>
                    <a:pt x="11" y="10"/>
                  </a:cubicBezTo>
                  <a:cubicBezTo>
                    <a:pt x="11" y="8"/>
                    <a:pt x="11" y="6"/>
                    <a:pt x="11" y="3"/>
                  </a:cubicBezTo>
                  <a:cubicBezTo>
                    <a:pt x="11" y="1"/>
                    <a:pt x="10" y="0"/>
                    <a:pt x="8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24"/>
                    <a:pt x="0" y="44"/>
                    <a:pt x="0" y="64"/>
                  </a:cubicBezTo>
                  <a:cubicBezTo>
                    <a:pt x="3" y="64"/>
                    <a:pt x="5" y="64"/>
                    <a:pt x="8" y="64"/>
                  </a:cubicBezTo>
                  <a:cubicBezTo>
                    <a:pt x="10" y="64"/>
                    <a:pt x="11" y="63"/>
                    <a:pt x="11" y="61"/>
                  </a:cubicBezTo>
                  <a:cubicBezTo>
                    <a:pt x="11" y="48"/>
                    <a:pt x="11" y="34"/>
                    <a:pt x="11" y="21"/>
                  </a:cubicBezTo>
                  <a:cubicBezTo>
                    <a:pt x="14" y="21"/>
                    <a:pt x="16" y="21"/>
                    <a:pt x="1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0" name="Freeform 19"/>
            <p:cNvSpPr>
              <a:spLocks noEditPoints="1"/>
            </p:cNvSpPr>
            <p:nvPr/>
          </p:nvSpPr>
          <p:spPr bwMode="auto">
            <a:xfrm>
              <a:off x="11180314" y="714453"/>
              <a:ext cx="211138" cy="344488"/>
            </a:xfrm>
            <a:custGeom>
              <a:avLst/>
              <a:gdLst>
                <a:gd name="T0" fmla="*/ 29 w 33"/>
                <a:gd name="T1" fmla="*/ 11 h 54"/>
                <a:gd name="T2" fmla="*/ 22 w 33"/>
                <a:gd name="T3" fmla="*/ 11 h 54"/>
                <a:gd name="T4" fmla="*/ 22 w 33"/>
                <a:gd name="T5" fmla="*/ 4 h 54"/>
                <a:gd name="T6" fmla="*/ 18 w 33"/>
                <a:gd name="T7" fmla="*/ 0 h 54"/>
                <a:gd name="T8" fmla="*/ 11 w 33"/>
                <a:gd name="T9" fmla="*/ 0 h 54"/>
                <a:gd name="T10" fmla="*/ 11 w 33"/>
                <a:gd name="T11" fmla="*/ 11 h 54"/>
                <a:gd name="T12" fmla="*/ 4 w 33"/>
                <a:gd name="T13" fmla="*/ 11 h 54"/>
                <a:gd name="T14" fmla="*/ 0 w 33"/>
                <a:gd name="T15" fmla="*/ 15 h 54"/>
                <a:gd name="T16" fmla="*/ 0 w 33"/>
                <a:gd name="T17" fmla="*/ 40 h 54"/>
                <a:gd name="T18" fmla="*/ 4 w 33"/>
                <a:gd name="T19" fmla="*/ 44 h 54"/>
                <a:gd name="T20" fmla="*/ 11 w 33"/>
                <a:gd name="T21" fmla="*/ 44 h 54"/>
                <a:gd name="T22" fmla="*/ 11 w 33"/>
                <a:gd name="T23" fmla="*/ 51 h 54"/>
                <a:gd name="T24" fmla="*/ 15 w 33"/>
                <a:gd name="T25" fmla="*/ 54 h 54"/>
                <a:gd name="T26" fmla="*/ 22 w 33"/>
                <a:gd name="T27" fmla="*/ 54 h 54"/>
                <a:gd name="T28" fmla="*/ 22 w 33"/>
                <a:gd name="T29" fmla="*/ 44 h 54"/>
                <a:gd name="T30" fmla="*/ 29 w 33"/>
                <a:gd name="T31" fmla="*/ 44 h 54"/>
                <a:gd name="T32" fmla="*/ 33 w 33"/>
                <a:gd name="T33" fmla="*/ 40 h 54"/>
                <a:gd name="T34" fmla="*/ 33 w 33"/>
                <a:gd name="T35" fmla="*/ 15 h 54"/>
                <a:gd name="T36" fmla="*/ 29 w 33"/>
                <a:gd name="T37" fmla="*/ 11 h 54"/>
                <a:gd name="T38" fmla="*/ 22 w 33"/>
                <a:gd name="T39" fmla="*/ 33 h 54"/>
                <a:gd name="T40" fmla="*/ 11 w 33"/>
                <a:gd name="T41" fmla="*/ 33 h 54"/>
                <a:gd name="T42" fmla="*/ 11 w 33"/>
                <a:gd name="T43" fmla="*/ 22 h 54"/>
                <a:gd name="T44" fmla="*/ 22 w 33"/>
                <a:gd name="T45" fmla="*/ 22 h 54"/>
                <a:gd name="T46" fmla="*/ 22 w 33"/>
                <a:gd name="T47" fmla="*/ 3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3" h="54">
                  <a:moveTo>
                    <a:pt x="29" y="11"/>
                  </a:moveTo>
                  <a:cubicBezTo>
                    <a:pt x="27" y="11"/>
                    <a:pt x="24" y="11"/>
                    <a:pt x="22" y="11"/>
                  </a:cubicBezTo>
                  <a:cubicBezTo>
                    <a:pt x="22" y="9"/>
                    <a:pt x="22" y="6"/>
                    <a:pt x="22" y="4"/>
                  </a:cubicBezTo>
                  <a:cubicBezTo>
                    <a:pt x="22" y="2"/>
                    <a:pt x="20" y="0"/>
                    <a:pt x="18" y="0"/>
                  </a:cubicBezTo>
                  <a:cubicBezTo>
                    <a:pt x="16" y="0"/>
                    <a:pt x="13" y="0"/>
                    <a:pt x="11" y="0"/>
                  </a:cubicBezTo>
                  <a:cubicBezTo>
                    <a:pt x="11" y="4"/>
                    <a:pt x="11" y="8"/>
                    <a:pt x="11" y="11"/>
                  </a:cubicBezTo>
                  <a:cubicBezTo>
                    <a:pt x="9" y="11"/>
                    <a:pt x="6" y="11"/>
                    <a:pt x="4" y="11"/>
                  </a:cubicBezTo>
                  <a:cubicBezTo>
                    <a:pt x="2" y="11"/>
                    <a:pt x="0" y="13"/>
                    <a:pt x="0" y="15"/>
                  </a:cubicBezTo>
                  <a:cubicBezTo>
                    <a:pt x="0" y="23"/>
                    <a:pt x="0" y="32"/>
                    <a:pt x="0" y="40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6" y="44"/>
                    <a:pt x="9" y="44"/>
                    <a:pt x="11" y="44"/>
                  </a:cubicBezTo>
                  <a:cubicBezTo>
                    <a:pt x="11" y="46"/>
                    <a:pt x="11" y="48"/>
                    <a:pt x="11" y="51"/>
                  </a:cubicBezTo>
                  <a:cubicBezTo>
                    <a:pt x="11" y="53"/>
                    <a:pt x="13" y="54"/>
                    <a:pt x="15" y="54"/>
                  </a:cubicBezTo>
                  <a:cubicBezTo>
                    <a:pt x="17" y="54"/>
                    <a:pt x="19" y="54"/>
                    <a:pt x="22" y="54"/>
                  </a:cubicBezTo>
                  <a:cubicBezTo>
                    <a:pt x="22" y="51"/>
                    <a:pt x="22" y="47"/>
                    <a:pt x="22" y="44"/>
                  </a:cubicBezTo>
                  <a:cubicBezTo>
                    <a:pt x="24" y="44"/>
                    <a:pt x="27" y="44"/>
                    <a:pt x="29" y="44"/>
                  </a:cubicBezTo>
                  <a:cubicBezTo>
                    <a:pt x="31" y="44"/>
                    <a:pt x="33" y="42"/>
                    <a:pt x="33" y="40"/>
                  </a:cubicBezTo>
                  <a:cubicBezTo>
                    <a:pt x="33" y="32"/>
                    <a:pt x="33" y="23"/>
                    <a:pt x="33" y="15"/>
                  </a:cubicBezTo>
                  <a:cubicBezTo>
                    <a:pt x="33" y="13"/>
                    <a:pt x="31" y="11"/>
                    <a:pt x="29" y="11"/>
                  </a:cubicBezTo>
                  <a:close/>
                  <a:moveTo>
                    <a:pt x="22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22" y="22"/>
                    <a:pt x="22" y="22"/>
                    <a:pt x="22" y="22"/>
                  </a:cubicBezTo>
                  <a:lnTo>
                    <a:pt x="22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91" name="组合 90"/>
            <p:cNvGrpSpPr/>
            <p:nvPr userDrawn="1"/>
          </p:nvGrpSpPr>
          <p:grpSpPr>
            <a:xfrm>
              <a:off x="6682926" y="650953"/>
              <a:ext cx="434975" cy="485775"/>
              <a:chOff x="6682926" y="650953"/>
              <a:chExt cx="434975" cy="485775"/>
            </a:xfrm>
            <a:grpFill/>
          </p:grpSpPr>
          <p:sp>
            <p:nvSpPr>
              <p:cNvPr id="198" name="Rectangle 20"/>
              <p:cNvSpPr>
                <a:spLocks noChangeArrowheads="1"/>
              </p:cNvSpPr>
              <p:nvPr/>
            </p:nvSpPr>
            <p:spPr bwMode="auto">
              <a:xfrm>
                <a:off x="693216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9" name="Rectangle 21"/>
              <p:cNvSpPr>
                <a:spLocks noChangeArrowheads="1"/>
              </p:cNvSpPr>
              <p:nvPr/>
            </p:nvSpPr>
            <p:spPr bwMode="auto">
              <a:xfrm>
                <a:off x="681151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0" name="Freeform 22"/>
              <p:cNvSpPr>
                <a:spLocks noEditPoints="1"/>
              </p:cNvSpPr>
              <p:nvPr/>
            </p:nvSpPr>
            <p:spPr bwMode="auto">
              <a:xfrm>
                <a:off x="6682926" y="650953"/>
                <a:ext cx="434975" cy="485775"/>
              </a:xfrm>
              <a:custGeom>
                <a:avLst/>
                <a:gdLst>
                  <a:gd name="T0" fmla="*/ 64 w 68"/>
                  <a:gd name="T1" fmla="*/ 0 h 76"/>
                  <a:gd name="T2" fmla="*/ 4 w 68"/>
                  <a:gd name="T3" fmla="*/ 0 h 76"/>
                  <a:gd name="T4" fmla="*/ 0 w 68"/>
                  <a:gd name="T5" fmla="*/ 3 h 76"/>
                  <a:gd name="T6" fmla="*/ 0 w 68"/>
                  <a:gd name="T7" fmla="*/ 63 h 76"/>
                  <a:gd name="T8" fmla="*/ 4 w 68"/>
                  <a:gd name="T9" fmla="*/ 67 h 76"/>
                  <a:gd name="T10" fmla="*/ 10 w 68"/>
                  <a:gd name="T11" fmla="*/ 67 h 76"/>
                  <a:gd name="T12" fmla="*/ 10 w 68"/>
                  <a:gd name="T13" fmla="*/ 73 h 76"/>
                  <a:gd name="T14" fmla="*/ 13 w 68"/>
                  <a:gd name="T15" fmla="*/ 76 h 76"/>
                  <a:gd name="T16" fmla="*/ 55 w 68"/>
                  <a:gd name="T17" fmla="*/ 76 h 76"/>
                  <a:gd name="T18" fmla="*/ 58 w 68"/>
                  <a:gd name="T19" fmla="*/ 73 h 76"/>
                  <a:gd name="T20" fmla="*/ 58 w 68"/>
                  <a:gd name="T21" fmla="*/ 67 h 76"/>
                  <a:gd name="T22" fmla="*/ 64 w 68"/>
                  <a:gd name="T23" fmla="*/ 67 h 76"/>
                  <a:gd name="T24" fmla="*/ 68 w 68"/>
                  <a:gd name="T25" fmla="*/ 63 h 76"/>
                  <a:gd name="T26" fmla="*/ 68 w 68"/>
                  <a:gd name="T27" fmla="*/ 3 h 76"/>
                  <a:gd name="T28" fmla="*/ 64 w 68"/>
                  <a:gd name="T29" fmla="*/ 0 h 76"/>
                  <a:gd name="T30" fmla="*/ 42 w 68"/>
                  <a:gd name="T31" fmla="*/ 60 h 76"/>
                  <a:gd name="T32" fmla="*/ 41 w 68"/>
                  <a:gd name="T33" fmla="*/ 61 h 76"/>
                  <a:gd name="T34" fmla="*/ 39 w 68"/>
                  <a:gd name="T35" fmla="*/ 61 h 76"/>
                  <a:gd name="T36" fmla="*/ 39 w 68"/>
                  <a:gd name="T37" fmla="*/ 63 h 76"/>
                  <a:gd name="T38" fmla="*/ 38 w 68"/>
                  <a:gd name="T39" fmla="*/ 64 h 76"/>
                  <a:gd name="T40" fmla="*/ 37 w 68"/>
                  <a:gd name="T41" fmla="*/ 64 h 76"/>
                  <a:gd name="T42" fmla="*/ 37 w 68"/>
                  <a:gd name="T43" fmla="*/ 66 h 76"/>
                  <a:gd name="T44" fmla="*/ 36 w 68"/>
                  <a:gd name="T45" fmla="*/ 66 h 76"/>
                  <a:gd name="T46" fmla="*/ 32 w 68"/>
                  <a:gd name="T47" fmla="*/ 66 h 76"/>
                  <a:gd name="T48" fmla="*/ 31 w 68"/>
                  <a:gd name="T49" fmla="*/ 66 h 76"/>
                  <a:gd name="T50" fmla="*/ 31 w 68"/>
                  <a:gd name="T51" fmla="*/ 64 h 76"/>
                  <a:gd name="T52" fmla="*/ 30 w 68"/>
                  <a:gd name="T53" fmla="*/ 64 h 76"/>
                  <a:gd name="T54" fmla="*/ 29 w 68"/>
                  <a:gd name="T55" fmla="*/ 63 h 76"/>
                  <a:gd name="T56" fmla="*/ 29 w 68"/>
                  <a:gd name="T57" fmla="*/ 61 h 76"/>
                  <a:gd name="T58" fmla="*/ 27 w 68"/>
                  <a:gd name="T59" fmla="*/ 61 h 76"/>
                  <a:gd name="T60" fmla="*/ 26 w 68"/>
                  <a:gd name="T61" fmla="*/ 60 h 76"/>
                  <a:gd name="T62" fmla="*/ 26 w 68"/>
                  <a:gd name="T63" fmla="*/ 54 h 76"/>
                  <a:gd name="T64" fmla="*/ 27 w 68"/>
                  <a:gd name="T65" fmla="*/ 53 h 76"/>
                  <a:gd name="T66" fmla="*/ 29 w 68"/>
                  <a:gd name="T67" fmla="*/ 53 h 76"/>
                  <a:gd name="T68" fmla="*/ 39 w 68"/>
                  <a:gd name="T69" fmla="*/ 53 h 76"/>
                  <a:gd name="T70" fmla="*/ 41 w 68"/>
                  <a:gd name="T71" fmla="*/ 53 h 76"/>
                  <a:gd name="T72" fmla="*/ 42 w 68"/>
                  <a:gd name="T73" fmla="*/ 54 h 76"/>
                  <a:gd name="T74" fmla="*/ 42 w 68"/>
                  <a:gd name="T75" fmla="*/ 60 h 76"/>
                  <a:gd name="T76" fmla="*/ 42 w 68"/>
                  <a:gd name="T77" fmla="*/ 50 h 76"/>
                  <a:gd name="T78" fmla="*/ 41 w 68"/>
                  <a:gd name="T79" fmla="*/ 51 h 76"/>
                  <a:gd name="T80" fmla="*/ 27 w 68"/>
                  <a:gd name="T81" fmla="*/ 51 h 76"/>
                  <a:gd name="T82" fmla="*/ 26 w 68"/>
                  <a:gd name="T83" fmla="*/ 50 h 76"/>
                  <a:gd name="T84" fmla="*/ 26 w 68"/>
                  <a:gd name="T85" fmla="*/ 49 h 76"/>
                  <a:gd name="T86" fmla="*/ 27 w 68"/>
                  <a:gd name="T87" fmla="*/ 48 h 76"/>
                  <a:gd name="T88" fmla="*/ 33 w 68"/>
                  <a:gd name="T89" fmla="*/ 48 h 76"/>
                  <a:gd name="T90" fmla="*/ 33 w 68"/>
                  <a:gd name="T91" fmla="*/ 46 h 76"/>
                  <a:gd name="T92" fmla="*/ 34 w 68"/>
                  <a:gd name="T93" fmla="*/ 45 h 76"/>
                  <a:gd name="T94" fmla="*/ 34 w 68"/>
                  <a:gd name="T95" fmla="*/ 45 h 76"/>
                  <a:gd name="T96" fmla="*/ 35 w 68"/>
                  <a:gd name="T97" fmla="*/ 46 h 76"/>
                  <a:gd name="T98" fmla="*/ 35 w 68"/>
                  <a:gd name="T99" fmla="*/ 48 h 76"/>
                  <a:gd name="T100" fmla="*/ 41 w 68"/>
                  <a:gd name="T101" fmla="*/ 48 h 76"/>
                  <a:gd name="T102" fmla="*/ 42 w 68"/>
                  <a:gd name="T103" fmla="*/ 49 h 76"/>
                  <a:gd name="T104" fmla="*/ 42 w 68"/>
                  <a:gd name="T105" fmla="*/ 50 h 76"/>
                  <a:gd name="T106" fmla="*/ 58 w 68"/>
                  <a:gd name="T107" fmla="*/ 38 h 76"/>
                  <a:gd name="T108" fmla="*/ 10 w 68"/>
                  <a:gd name="T109" fmla="*/ 38 h 76"/>
                  <a:gd name="T110" fmla="*/ 10 w 68"/>
                  <a:gd name="T111" fmla="*/ 9 h 76"/>
                  <a:gd name="T112" fmla="*/ 58 w 68"/>
                  <a:gd name="T113" fmla="*/ 9 h 76"/>
                  <a:gd name="T114" fmla="*/ 58 w 68"/>
                  <a:gd name="T115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8" h="76">
                    <a:moveTo>
                      <a:pt x="64" y="0"/>
                    </a:moveTo>
                    <a:cubicBezTo>
                      <a:pt x="44" y="0"/>
                      <a:pt x="24" y="0"/>
                      <a:pt x="4" y="0"/>
                    </a:cubicBezTo>
                    <a:cubicBezTo>
                      <a:pt x="1" y="0"/>
                      <a:pt x="0" y="0"/>
                      <a:pt x="0" y="3"/>
                    </a:cubicBezTo>
                    <a:cubicBezTo>
                      <a:pt x="0" y="23"/>
                      <a:pt x="0" y="43"/>
                      <a:pt x="0" y="63"/>
                    </a:cubicBezTo>
                    <a:cubicBezTo>
                      <a:pt x="0" y="66"/>
                      <a:pt x="1" y="67"/>
                      <a:pt x="4" y="67"/>
                    </a:cubicBezTo>
                    <a:cubicBezTo>
                      <a:pt x="6" y="67"/>
                      <a:pt x="8" y="67"/>
                      <a:pt x="10" y="67"/>
                    </a:cubicBezTo>
                    <a:cubicBezTo>
                      <a:pt x="10" y="69"/>
                      <a:pt x="10" y="71"/>
                      <a:pt x="10" y="73"/>
                    </a:cubicBezTo>
                    <a:cubicBezTo>
                      <a:pt x="10" y="75"/>
                      <a:pt x="11" y="76"/>
                      <a:pt x="13" y="76"/>
                    </a:cubicBezTo>
                    <a:cubicBezTo>
                      <a:pt x="27" y="76"/>
                      <a:pt x="41" y="76"/>
                      <a:pt x="55" y="76"/>
                    </a:cubicBezTo>
                    <a:cubicBezTo>
                      <a:pt x="57" y="76"/>
                      <a:pt x="58" y="75"/>
                      <a:pt x="58" y="73"/>
                    </a:cubicBezTo>
                    <a:cubicBezTo>
                      <a:pt x="58" y="71"/>
                      <a:pt x="58" y="69"/>
                      <a:pt x="58" y="67"/>
                    </a:cubicBezTo>
                    <a:cubicBezTo>
                      <a:pt x="60" y="67"/>
                      <a:pt x="62" y="67"/>
                      <a:pt x="64" y="67"/>
                    </a:cubicBezTo>
                    <a:cubicBezTo>
                      <a:pt x="67" y="67"/>
                      <a:pt x="68" y="66"/>
                      <a:pt x="68" y="63"/>
                    </a:cubicBezTo>
                    <a:cubicBezTo>
                      <a:pt x="68" y="43"/>
                      <a:pt x="68" y="23"/>
                      <a:pt x="68" y="3"/>
                    </a:cubicBezTo>
                    <a:cubicBezTo>
                      <a:pt x="68" y="0"/>
                      <a:pt x="67" y="0"/>
                      <a:pt x="64" y="0"/>
                    </a:cubicBezTo>
                    <a:close/>
                    <a:moveTo>
                      <a:pt x="42" y="60"/>
                    </a:moveTo>
                    <a:cubicBezTo>
                      <a:pt x="42" y="61"/>
                      <a:pt x="42" y="61"/>
                      <a:pt x="41" y="61"/>
                    </a:cubicBezTo>
                    <a:cubicBezTo>
                      <a:pt x="40" y="61"/>
                      <a:pt x="40" y="61"/>
                      <a:pt x="39" y="61"/>
                    </a:cubicBezTo>
                    <a:cubicBezTo>
                      <a:pt x="39" y="62"/>
                      <a:pt x="39" y="62"/>
                      <a:pt x="39" y="63"/>
                    </a:cubicBezTo>
                    <a:cubicBezTo>
                      <a:pt x="39" y="64"/>
                      <a:pt x="39" y="64"/>
                      <a:pt x="38" y="64"/>
                    </a:cubicBezTo>
                    <a:cubicBezTo>
                      <a:pt x="38" y="64"/>
                      <a:pt x="37" y="64"/>
                      <a:pt x="37" y="64"/>
                    </a:cubicBezTo>
                    <a:cubicBezTo>
                      <a:pt x="37" y="64"/>
                      <a:pt x="37" y="65"/>
                      <a:pt x="37" y="66"/>
                    </a:cubicBezTo>
                    <a:cubicBezTo>
                      <a:pt x="37" y="66"/>
                      <a:pt x="36" y="66"/>
                      <a:pt x="36" y="66"/>
                    </a:cubicBezTo>
                    <a:cubicBezTo>
                      <a:pt x="35" y="66"/>
                      <a:pt x="33" y="66"/>
                      <a:pt x="32" y="66"/>
                    </a:cubicBezTo>
                    <a:cubicBezTo>
                      <a:pt x="32" y="66"/>
                      <a:pt x="31" y="66"/>
                      <a:pt x="31" y="66"/>
                    </a:cubicBezTo>
                    <a:cubicBezTo>
                      <a:pt x="31" y="65"/>
                      <a:pt x="31" y="64"/>
                      <a:pt x="31" y="64"/>
                    </a:cubicBezTo>
                    <a:cubicBezTo>
                      <a:pt x="31" y="64"/>
                      <a:pt x="30" y="64"/>
                      <a:pt x="30" y="64"/>
                    </a:cubicBezTo>
                    <a:cubicBezTo>
                      <a:pt x="29" y="64"/>
                      <a:pt x="29" y="64"/>
                      <a:pt x="29" y="63"/>
                    </a:cubicBezTo>
                    <a:cubicBezTo>
                      <a:pt x="29" y="62"/>
                      <a:pt x="29" y="62"/>
                      <a:pt x="29" y="61"/>
                    </a:cubicBezTo>
                    <a:cubicBezTo>
                      <a:pt x="28" y="61"/>
                      <a:pt x="28" y="61"/>
                      <a:pt x="27" y="61"/>
                    </a:cubicBezTo>
                    <a:cubicBezTo>
                      <a:pt x="26" y="61"/>
                      <a:pt x="26" y="61"/>
                      <a:pt x="26" y="60"/>
                    </a:cubicBezTo>
                    <a:cubicBezTo>
                      <a:pt x="26" y="58"/>
                      <a:pt x="26" y="56"/>
                      <a:pt x="26" y="54"/>
                    </a:cubicBezTo>
                    <a:cubicBezTo>
                      <a:pt x="26" y="54"/>
                      <a:pt x="26" y="53"/>
                      <a:pt x="27" y="53"/>
                    </a:cubicBezTo>
                    <a:cubicBezTo>
                      <a:pt x="28" y="53"/>
                      <a:pt x="28" y="53"/>
                      <a:pt x="29" y="53"/>
                    </a:cubicBezTo>
                    <a:cubicBezTo>
                      <a:pt x="32" y="53"/>
                      <a:pt x="36" y="53"/>
                      <a:pt x="39" y="53"/>
                    </a:cubicBezTo>
                    <a:cubicBezTo>
                      <a:pt x="40" y="53"/>
                      <a:pt x="40" y="53"/>
                      <a:pt x="41" y="53"/>
                    </a:cubicBezTo>
                    <a:cubicBezTo>
                      <a:pt x="42" y="53"/>
                      <a:pt x="42" y="54"/>
                      <a:pt x="42" y="54"/>
                    </a:cubicBezTo>
                    <a:cubicBezTo>
                      <a:pt x="42" y="56"/>
                      <a:pt x="42" y="58"/>
                      <a:pt x="42" y="60"/>
                    </a:cubicBezTo>
                    <a:close/>
                    <a:moveTo>
                      <a:pt x="42" y="50"/>
                    </a:moveTo>
                    <a:cubicBezTo>
                      <a:pt x="42" y="50"/>
                      <a:pt x="42" y="51"/>
                      <a:pt x="41" y="51"/>
                    </a:cubicBezTo>
                    <a:cubicBezTo>
                      <a:pt x="36" y="51"/>
                      <a:pt x="32" y="51"/>
                      <a:pt x="27" y="51"/>
                    </a:cubicBezTo>
                    <a:cubicBezTo>
                      <a:pt x="26" y="51"/>
                      <a:pt x="26" y="50"/>
                      <a:pt x="26" y="50"/>
                    </a:cubicBezTo>
                    <a:cubicBezTo>
                      <a:pt x="26" y="50"/>
                      <a:pt x="26" y="49"/>
                      <a:pt x="26" y="49"/>
                    </a:cubicBezTo>
                    <a:cubicBezTo>
                      <a:pt x="26" y="48"/>
                      <a:pt x="26" y="48"/>
                      <a:pt x="27" y="48"/>
                    </a:cubicBezTo>
                    <a:cubicBezTo>
                      <a:pt x="29" y="48"/>
                      <a:pt x="31" y="48"/>
                      <a:pt x="33" y="48"/>
                    </a:cubicBezTo>
                    <a:cubicBezTo>
                      <a:pt x="33" y="47"/>
                      <a:pt x="33" y="47"/>
                      <a:pt x="33" y="46"/>
                    </a:cubicBezTo>
                    <a:cubicBezTo>
                      <a:pt x="33" y="46"/>
                      <a:pt x="33" y="45"/>
                      <a:pt x="34" y="45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5" y="45"/>
                      <a:pt x="35" y="46"/>
                      <a:pt x="35" y="46"/>
                    </a:cubicBezTo>
                    <a:cubicBezTo>
                      <a:pt x="35" y="47"/>
                      <a:pt x="35" y="47"/>
                      <a:pt x="35" y="48"/>
                    </a:cubicBezTo>
                    <a:cubicBezTo>
                      <a:pt x="37" y="48"/>
                      <a:pt x="39" y="48"/>
                      <a:pt x="41" y="48"/>
                    </a:cubicBezTo>
                    <a:cubicBezTo>
                      <a:pt x="42" y="48"/>
                      <a:pt x="42" y="48"/>
                      <a:pt x="42" y="49"/>
                    </a:cubicBezTo>
                    <a:cubicBezTo>
                      <a:pt x="42" y="49"/>
                      <a:pt x="42" y="50"/>
                      <a:pt x="42" y="50"/>
                    </a:cubicBezTo>
                    <a:close/>
                    <a:moveTo>
                      <a:pt x="58" y="38"/>
                    </a:move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58" y="9"/>
                      <a:pt x="58" y="9"/>
                      <a:pt x="58" y="9"/>
                    </a:cubicBezTo>
                    <a:lnTo>
                      <a:pt x="58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2" name="Freeform 23"/>
            <p:cNvSpPr/>
            <p:nvPr/>
          </p:nvSpPr>
          <p:spPr bwMode="auto">
            <a:xfrm>
              <a:off x="8446639" y="4513341"/>
              <a:ext cx="127000" cy="127000"/>
            </a:xfrm>
            <a:custGeom>
              <a:avLst/>
              <a:gdLst>
                <a:gd name="T0" fmla="*/ 0 w 20"/>
                <a:gd name="T1" fmla="*/ 3 h 20"/>
                <a:gd name="T2" fmla="*/ 0 w 20"/>
                <a:gd name="T3" fmla="*/ 16 h 20"/>
                <a:gd name="T4" fmla="*/ 4 w 20"/>
                <a:gd name="T5" fmla="*/ 20 h 20"/>
                <a:gd name="T6" fmla="*/ 17 w 20"/>
                <a:gd name="T7" fmla="*/ 20 h 20"/>
                <a:gd name="T8" fmla="*/ 20 w 20"/>
                <a:gd name="T9" fmla="*/ 16 h 20"/>
                <a:gd name="T10" fmla="*/ 20 w 20"/>
                <a:gd name="T11" fmla="*/ 3 h 20"/>
                <a:gd name="T12" fmla="*/ 17 w 20"/>
                <a:gd name="T13" fmla="*/ 0 h 20"/>
                <a:gd name="T14" fmla="*/ 4 w 20"/>
                <a:gd name="T15" fmla="*/ 0 h 20"/>
                <a:gd name="T16" fmla="*/ 0 w 2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0" y="3"/>
                  </a:moveTo>
                  <a:cubicBezTo>
                    <a:pt x="0" y="8"/>
                    <a:pt x="0" y="12"/>
                    <a:pt x="0" y="16"/>
                  </a:cubicBezTo>
                  <a:cubicBezTo>
                    <a:pt x="0" y="19"/>
                    <a:pt x="1" y="20"/>
                    <a:pt x="4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2"/>
                    <a:pt x="20" y="8"/>
                    <a:pt x="20" y="3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2" y="0"/>
                    <a:pt x="8" y="0"/>
                    <a:pt x="4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3" name="Freeform 24"/>
            <p:cNvSpPr/>
            <p:nvPr/>
          </p:nvSpPr>
          <p:spPr bwMode="auto">
            <a:xfrm>
              <a:off x="8197401" y="4448253"/>
              <a:ext cx="63500" cy="65088"/>
            </a:xfrm>
            <a:custGeom>
              <a:avLst/>
              <a:gdLst>
                <a:gd name="T0" fmla="*/ 0 w 10"/>
                <a:gd name="T1" fmla="*/ 3 h 10"/>
                <a:gd name="T2" fmla="*/ 3 w 10"/>
                <a:gd name="T3" fmla="*/ 0 h 10"/>
                <a:gd name="T4" fmla="*/ 10 w 10"/>
                <a:gd name="T5" fmla="*/ 0 h 10"/>
                <a:gd name="T6" fmla="*/ 10 w 10"/>
                <a:gd name="T7" fmla="*/ 7 h 10"/>
                <a:gd name="T8" fmla="*/ 6 w 10"/>
                <a:gd name="T9" fmla="*/ 10 h 10"/>
                <a:gd name="T10" fmla="*/ 0 w 10"/>
                <a:gd name="T11" fmla="*/ 10 h 10"/>
                <a:gd name="T12" fmla="*/ 0 w 10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4" name="Freeform 25"/>
            <p:cNvSpPr/>
            <p:nvPr/>
          </p:nvSpPr>
          <p:spPr bwMode="auto">
            <a:xfrm>
              <a:off x="8260901" y="4327603"/>
              <a:ext cx="122238" cy="120650"/>
            </a:xfrm>
            <a:custGeom>
              <a:avLst/>
              <a:gdLst>
                <a:gd name="T0" fmla="*/ 0 w 19"/>
                <a:gd name="T1" fmla="*/ 19 h 19"/>
                <a:gd name="T2" fmla="*/ 16 w 19"/>
                <a:gd name="T3" fmla="*/ 19 h 19"/>
                <a:gd name="T4" fmla="*/ 19 w 19"/>
                <a:gd name="T5" fmla="*/ 16 h 19"/>
                <a:gd name="T6" fmla="*/ 19 w 19"/>
                <a:gd name="T7" fmla="*/ 3 h 19"/>
                <a:gd name="T8" fmla="*/ 16 w 19"/>
                <a:gd name="T9" fmla="*/ 0 h 19"/>
                <a:gd name="T10" fmla="*/ 3 w 19"/>
                <a:gd name="T11" fmla="*/ 0 h 19"/>
                <a:gd name="T12" fmla="*/ 0 w 19"/>
                <a:gd name="T13" fmla="*/ 3 h 19"/>
                <a:gd name="T14" fmla="*/ 0 w 19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9">
                  <a:moveTo>
                    <a:pt x="0" y="19"/>
                  </a:moveTo>
                  <a:cubicBezTo>
                    <a:pt x="5" y="19"/>
                    <a:pt x="11" y="19"/>
                    <a:pt x="16" y="19"/>
                  </a:cubicBezTo>
                  <a:cubicBezTo>
                    <a:pt x="18" y="19"/>
                    <a:pt x="19" y="18"/>
                    <a:pt x="19" y="16"/>
                  </a:cubicBezTo>
                  <a:cubicBezTo>
                    <a:pt x="19" y="12"/>
                    <a:pt x="19" y="7"/>
                    <a:pt x="19" y="3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2" y="0"/>
                    <a:pt x="7" y="0"/>
                    <a:pt x="3" y="0"/>
                  </a:cubicBezTo>
                  <a:cubicBezTo>
                    <a:pt x="1" y="0"/>
                    <a:pt x="0" y="0"/>
                    <a:pt x="0" y="3"/>
                  </a:cubicBezTo>
                  <a:cubicBezTo>
                    <a:pt x="0" y="8"/>
                    <a:pt x="0" y="14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5" name="Freeform 26"/>
            <p:cNvSpPr/>
            <p:nvPr/>
          </p:nvSpPr>
          <p:spPr bwMode="auto">
            <a:xfrm>
              <a:off x="8068814" y="4513341"/>
              <a:ext cx="128588" cy="127000"/>
            </a:xfrm>
            <a:custGeom>
              <a:avLst/>
              <a:gdLst>
                <a:gd name="T0" fmla="*/ 20 w 20"/>
                <a:gd name="T1" fmla="*/ 0 h 20"/>
                <a:gd name="T2" fmla="*/ 20 w 20"/>
                <a:gd name="T3" fmla="*/ 16 h 20"/>
                <a:gd name="T4" fmla="*/ 17 w 20"/>
                <a:gd name="T5" fmla="*/ 20 h 20"/>
                <a:gd name="T6" fmla="*/ 4 w 20"/>
                <a:gd name="T7" fmla="*/ 20 h 20"/>
                <a:gd name="T8" fmla="*/ 0 w 20"/>
                <a:gd name="T9" fmla="*/ 16 h 20"/>
                <a:gd name="T10" fmla="*/ 0 w 20"/>
                <a:gd name="T11" fmla="*/ 3 h 20"/>
                <a:gd name="T12" fmla="*/ 4 w 20"/>
                <a:gd name="T13" fmla="*/ 0 h 20"/>
                <a:gd name="T14" fmla="*/ 20 w 2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20" y="0"/>
                  </a:moveTo>
                  <a:cubicBezTo>
                    <a:pt x="20" y="5"/>
                    <a:pt x="20" y="11"/>
                    <a:pt x="20" y="16"/>
                  </a:cubicBezTo>
                  <a:cubicBezTo>
                    <a:pt x="20" y="19"/>
                    <a:pt x="19" y="20"/>
                    <a:pt x="17" y="20"/>
                  </a:cubicBezTo>
                  <a:cubicBezTo>
                    <a:pt x="12" y="20"/>
                    <a:pt x="8" y="20"/>
                    <a:pt x="4" y="20"/>
                  </a:cubicBezTo>
                  <a:cubicBezTo>
                    <a:pt x="1" y="20"/>
                    <a:pt x="0" y="19"/>
                    <a:pt x="0" y="16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9" y="0"/>
                    <a:pt x="14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6" name="Freeform 27"/>
            <p:cNvSpPr/>
            <p:nvPr/>
          </p:nvSpPr>
          <p:spPr bwMode="auto">
            <a:xfrm>
              <a:off x="6714676" y="4333953"/>
              <a:ext cx="346075" cy="492125"/>
            </a:xfrm>
            <a:custGeom>
              <a:avLst/>
              <a:gdLst>
                <a:gd name="T0" fmla="*/ 3 w 54"/>
                <a:gd name="T1" fmla="*/ 55 h 77"/>
                <a:gd name="T2" fmla="*/ 11 w 54"/>
                <a:gd name="T3" fmla="*/ 55 h 77"/>
                <a:gd name="T4" fmla="*/ 11 w 54"/>
                <a:gd name="T5" fmla="*/ 62 h 77"/>
                <a:gd name="T6" fmla="*/ 14 w 54"/>
                <a:gd name="T7" fmla="*/ 66 h 77"/>
                <a:gd name="T8" fmla="*/ 18 w 54"/>
                <a:gd name="T9" fmla="*/ 66 h 77"/>
                <a:gd name="T10" fmla="*/ 22 w 54"/>
                <a:gd name="T11" fmla="*/ 62 h 77"/>
                <a:gd name="T12" fmla="*/ 22 w 54"/>
                <a:gd name="T13" fmla="*/ 55 h 77"/>
                <a:gd name="T14" fmla="*/ 33 w 54"/>
                <a:gd name="T15" fmla="*/ 55 h 77"/>
                <a:gd name="T16" fmla="*/ 33 w 54"/>
                <a:gd name="T17" fmla="*/ 73 h 77"/>
                <a:gd name="T18" fmla="*/ 36 w 54"/>
                <a:gd name="T19" fmla="*/ 77 h 77"/>
                <a:gd name="T20" fmla="*/ 40 w 54"/>
                <a:gd name="T21" fmla="*/ 77 h 77"/>
                <a:gd name="T22" fmla="*/ 43 w 54"/>
                <a:gd name="T23" fmla="*/ 73 h 77"/>
                <a:gd name="T24" fmla="*/ 43 w 54"/>
                <a:gd name="T25" fmla="*/ 55 h 77"/>
                <a:gd name="T26" fmla="*/ 51 w 54"/>
                <a:gd name="T27" fmla="*/ 55 h 77"/>
                <a:gd name="T28" fmla="*/ 54 w 54"/>
                <a:gd name="T29" fmla="*/ 51 h 77"/>
                <a:gd name="T30" fmla="*/ 54 w 54"/>
                <a:gd name="T31" fmla="*/ 4 h 77"/>
                <a:gd name="T32" fmla="*/ 51 w 54"/>
                <a:gd name="T33" fmla="*/ 0 h 77"/>
                <a:gd name="T34" fmla="*/ 43 w 54"/>
                <a:gd name="T35" fmla="*/ 0 h 77"/>
                <a:gd name="T36" fmla="*/ 43 w 54"/>
                <a:gd name="T37" fmla="*/ 11 h 77"/>
                <a:gd name="T38" fmla="*/ 33 w 54"/>
                <a:gd name="T39" fmla="*/ 11 h 77"/>
                <a:gd name="T40" fmla="*/ 33 w 54"/>
                <a:gd name="T41" fmla="*/ 22 h 77"/>
                <a:gd name="T42" fmla="*/ 43 w 54"/>
                <a:gd name="T43" fmla="*/ 22 h 77"/>
                <a:gd name="T44" fmla="*/ 43 w 54"/>
                <a:gd name="T45" fmla="*/ 33 h 77"/>
                <a:gd name="T46" fmla="*/ 33 w 54"/>
                <a:gd name="T47" fmla="*/ 33 h 77"/>
                <a:gd name="T48" fmla="*/ 33 w 54"/>
                <a:gd name="T49" fmla="*/ 22 h 77"/>
                <a:gd name="T50" fmla="*/ 22 w 54"/>
                <a:gd name="T51" fmla="*/ 22 h 77"/>
                <a:gd name="T52" fmla="*/ 22 w 54"/>
                <a:gd name="T53" fmla="*/ 33 h 77"/>
                <a:gd name="T54" fmla="*/ 11 w 54"/>
                <a:gd name="T55" fmla="*/ 33 h 77"/>
                <a:gd name="T56" fmla="*/ 11 w 54"/>
                <a:gd name="T57" fmla="*/ 22 h 77"/>
                <a:gd name="T58" fmla="*/ 22 w 54"/>
                <a:gd name="T59" fmla="*/ 22 h 77"/>
                <a:gd name="T60" fmla="*/ 22 w 54"/>
                <a:gd name="T61" fmla="*/ 11 h 77"/>
                <a:gd name="T62" fmla="*/ 11 w 54"/>
                <a:gd name="T63" fmla="*/ 11 h 77"/>
                <a:gd name="T64" fmla="*/ 11 w 54"/>
                <a:gd name="T65" fmla="*/ 0 h 77"/>
                <a:gd name="T66" fmla="*/ 3 w 54"/>
                <a:gd name="T67" fmla="*/ 0 h 77"/>
                <a:gd name="T68" fmla="*/ 0 w 54"/>
                <a:gd name="T69" fmla="*/ 4 h 77"/>
                <a:gd name="T70" fmla="*/ 0 w 54"/>
                <a:gd name="T71" fmla="*/ 51 h 77"/>
                <a:gd name="T72" fmla="*/ 3 w 54"/>
                <a:gd name="T73" fmla="*/ 5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4" h="77">
                  <a:moveTo>
                    <a:pt x="3" y="55"/>
                  </a:moveTo>
                  <a:cubicBezTo>
                    <a:pt x="6" y="55"/>
                    <a:pt x="8" y="55"/>
                    <a:pt x="11" y="55"/>
                  </a:cubicBezTo>
                  <a:cubicBezTo>
                    <a:pt x="11" y="57"/>
                    <a:pt x="11" y="60"/>
                    <a:pt x="11" y="62"/>
                  </a:cubicBezTo>
                  <a:cubicBezTo>
                    <a:pt x="11" y="65"/>
                    <a:pt x="12" y="66"/>
                    <a:pt x="14" y="66"/>
                  </a:cubicBezTo>
                  <a:cubicBezTo>
                    <a:pt x="16" y="66"/>
                    <a:pt x="17" y="66"/>
                    <a:pt x="18" y="66"/>
                  </a:cubicBezTo>
                  <a:cubicBezTo>
                    <a:pt x="21" y="66"/>
                    <a:pt x="22" y="65"/>
                    <a:pt x="22" y="62"/>
                  </a:cubicBezTo>
                  <a:cubicBezTo>
                    <a:pt x="22" y="60"/>
                    <a:pt x="22" y="57"/>
                    <a:pt x="22" y="55"/>
                  </a:cubicBezTo>
                  <a:cubicBezTo>
                    <a:pt x="25" y="55"/>
                    <a:pt x="29" y="55"/>
                    <a:pt x="33" y="55"/>
                  </a:cubicBezTo>
                  <a:cubicBezTo>
                    <a:pt x="33" y="61"/>
                    <a:pt x="33" y="67"/>
                    <a:pt x="33" y="73"/>
                  </a:cubicBezTo>
                  <a:cubicBezTo>
                    <a:pt x="33" y="76"/>
                    <a:pt x="34" y="77"/>
                    <a:pt x="36" y="77"/>
                  </a:cubicBezTo>
                  <a:cubicBezTo>
                    <a:pt x="37" y="77"/>
                    <a:pt x="39" y="77"/>
                    <a:pt x="40" y="77"/>
                  </a:cubicBezTo>
                  <a:cubicBezTo>
                    <a:pt x="42" y="77"/>
                    <a:pt x="43" y="76"/>
                    <a:pt x="43" y="73"/>
                  </a:cubicBezTo>
                  <a:cubicBezTo>
                    <a:pt x="43" y="67"/>
                    <a:pt x="43" y="61"/>
                    <a:pt x="43" y="55"/>
                  </a:cubicBezTo>
                  <a:cubicBezTo>
                    <a:pt x="46" y="55"/>
                    <a:pt x="48" y="55"/>
                    <a:pt x="51" y="55"/>
                  </a:cubicBezTo>
                  <a:cubicBezTo>
                    <a:pt x="53" y="55"/>
                    <a:pt x="54" y="54"/>
                    <a:pt x="54" y="51"/>
                  </a:cubicBezTo>
                  <a:cubicBezTo>
                    <a:pt x="54" y="35"/>
                    <a:pt x="54" y="20"/>
                    <a:pt x="54" y="4"/>
                  </a:cubicBezTo>
                  <a:cubicBezTo>
                    <a:pt x="54" y="1"/>
                    <a:pt x="53" y="0"/>
                    <a:pt x="51" y="0"/>
                  </a:cubicBezTo>
                  <a:cubicBezTo>
                    <a:pt x="48" y="0"/>
                    <a:pt x="46" y="0"/>
                    <a:pt x="43" y="0"/>
                  </a:cubicBezTo>
                  <a:cubicBezTo>
                    <a:pt x="43" y="4"/>
                    <a:pt x="43" y="8"/>
                    <a:pt x="43" y="11"/>
                  </a:cubicBezTo>
                  <a:cubicBezTo>
                    <a:pt x="40" y="11"/>
                    <a:pt x="36" y="11"/>
                    <a:pt x="33" y="11"/>
                  </a:cubicBezTo>
                  <a:cubicBezTo>
                    <a:pt x="33" y="15"/>
                    <a:pt x="33" y="19"/>
                    <a:pt x="33" y="22"/>
                  </a:cubicBezTo>
                  <a:cubicBezTo>
                    <a:pt x="36" y="22"/>
                    <a:pt x="40" y="22"/>
                    <a:pt x="43" y="22"/>
                  </a:cubicBezTo>
                  <a:cubicBezTo>
                    <a:pt x="43" y="26"/>
                    <a:pt x="43" y="29"/>
                    <a:pt x="43" y="33"/>
                  </a:cubicBezTo>
                  <a:cubicBezTo>
                    <a:pt x="40" y="33"/>
                    <a:pt x="36" y="33"/>
                    <a:pt x="33" y="33"/>
                  </a:cubicBezTo>
                  <a:cubicBezTo>
                    <a:pt x="33" y="29"/>
                    <a:pt x="33" y="26"/>
                    <a:pt x="33" y="22"/>
                  </a:cubicBezTo>
                  <a:cubicBezTo>
                    <a:pt x="29" y="22"/>
                    <a:pt x="25" y="22"/>
                    <a:pt x="22" y="22"/>
                  </a:cubicBezTo>
                  <a:cubicBezTo>
                    <a:pt x="22" y="26"/>
                    <a:pt x="22" y="29"/>
                    <a:pt x="22" y="33"/>
                  </a:cubicBezTo>
                  <a:cubicBezTo>
                    <a:pt x="18" y="33"/>
                    <a:pt x="14" y="33"/>
                    <a:pt x="11" y="33"/>
                  </a:cubicBezTo>
                  <a:cubicBezTo>
                    <a:pt x="11" y="29"/>
                    <a:pt x="11" y="26"/>
                    <a:pt x="11" y="22"/>
                  </a:cubicBezTo>
                  <a:cubicBezTo>
                    <a:pt x="14" y="22"/>
                    <a:pt x="18" y="22"/>
                    <a:pt x="22" y="22"/>
                  </a:cubicBezTo>
                  <a:cubicBezTo>
                    <a:pt x="22" y="19"/>
                    <a:pt x="22" y="15"/>
                    <a:pt x="22" y="11"/>
                  </a:cubicBezTo>
                  <a:cubicBezTo>
                    <a:pt x="18" y="11"/>
                    <a:pt x="14" y="11"/>
                    <a:pt x="11" y="11"/>
                  </a:cubicBezTo>
                  <a:cubicBezTo>
                    <a:pt x="11" y="8"/>
                    <a:pt x="11" y="4"/>
                    <a:pt x="11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5"/>
                    <a:pt x="0" y="51"/>
                  </a:cubicBezTo>
                  <a:cubicBezTo>
                    <a:pt x="0" y="54"/>
                    <a:pt x="1" y="55"/>
                    <a:pt x="3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7" name="Freeform 28"/>
            <p:cNvSpPr/>
            <p:nvPr/>
          </p:nvSpPr>
          <p:spPr bwMode="auto">
            <a:xfrm>
              <a:off x="6786114" y="4264103"/>
              <a:ext cx="203200" cy="139700"/>
            </a:xfrm>
            <a:custGeom>
              <a:avLst/>
              <a:gdLst>
                <a:gd name="T0" fmla="*/ 0 w 32"/>
                <a:gd name="T1" fmla="*/ 4 h 22"/>
                <a:gd name="T2" fmla="*/ 0 w 32"/>
                <a:gd name="T3" fmla="*/ 11 h 22"/>
                <a:gd name="T4" fmla="*/ 11 w 32"/>
                <a:gd name="T5" fmla="*/ 11 h 22"/>
                <a:gd name="T6" fmla="*/ 11 w 32"/>
                <a:gd name="T7" fmla="*/ 22 h 22"/>
                <a:gd name="T8" fmla="*/ 22 w 32"/>
                <a:gd name="T9" fmla="*/ 22 h 22"/>
                <a:gd name="T10" fmla="*/ 22 w 32"/>
                <a:gd name="T11" fmla="*/ 11 h 22"/>
                <a:gd name="T12" fmla="*/ 32 w 32"/>
                <a:gd name="T13" fmla="*/ 11 h 22"/>
                <a:gd name="T14" fmla="*/ 32 w 32"/>
                <a:gd name="T15" fmla="*/ 4 h 22"/>
                <a:gd name="T16" fmla="*/ 29 w 32"/>
                <a:gd name="T17" fmla="*/ 0 h 22"/>
                <a:gd name="T18" fmla="*/ 3 w 32"/>
                <a:gd name="T19" fmla="*/ 0 h 22"/>
                <a:gd name="T20" fmla="*/ 0 w 32"/>
                <a:gd name="T21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2">
                  <a:moveTo>
                    <a:pt x="0" y="4"/>
                  </a:moveTo>
                  <a:cubicBezTo>
                    <a:pt x="0" y="7"/>
                    <a:pt x="0" y="9"/>
                    <a:pt x="0" y="11"/>
                  </a:cubicBezTo>
                  <a:cubicBezTo>
                    <a:pt x="3" y="11"/>
                    <a:pt x="7" y="11"/>
                    <a:pt x="11" y="11"/>
                  </a:cubicBezTo>
                  <a:cubicBezTo>
                    <a:pt x="11" y="15"/>
                    <a:pt x="11" y="19"/>
                    <a:pt x="11" y="22"/>
                  </a:cubicBezTo>
                  <a:cubicBezTo>
                    <a:pt x="14" y="22"/>
                    <a:pt x="18" y="22"/>
                    <a:pt x="22" y="22"/>
                  </a:cubicBezTo>
                  <a:cubicBezTo>
                    <a:pt x="22" y="19"/>
                    <a:pt x="22" y="15"/>
                    <a:pt x="22" y="11"/>
                  </a:cubicBezTo>
                  <a:cubicBezTo>
                    <a:pt x="25" y="11"/>
                    <a:pt x="29" y="11"/>
                    <a:pt x="32" y="11"/>
                  </a:cubicBezTo>
                  <a:cubicBezTo>
                    <a:pt x="32" y="9"/>
                    <a:pt x="32" y="7"/>
                    <a:pt x="32" y="4"/>
                  </a:cubicBezTo>
                  <a:cubicBezTo>
                    <a:pt x="32" y="2"/>
                    <a:pt x="31" y="0"/>
                    <a:pt x="29" y="0"/>
                  </a:cubicBezTo>
                  <a:cubicBezTo>
                    <a:pt x="20" y="0"/>
                    <a:pt x="12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8" name="Line 29"/>
            <p:cNvSpPr>
              <a:spLocks noChangeShapeType="1"/>
            </p:cNvSpPr>
            <p:nvPr/>
          </p:nvSpPr>
          <p:spPr bwMode="auto">
            <a:xfrm>
              <a:off x="6989314" y="4684791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9" name="Line 30"/>
            <p:cNvSpPr>
              <a:spLocks noChangeShapeType="1"/>
            </p:cNvSpPr>
            <p:nvPr/>
          </p:nvSpPr>
          <p:spPr bwMode="auto">
            <a:xfrm>
              <a:off x="6989314" y="4684791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0" name="Freeform 31"/>
            <p:cNvSpPr/>
            <p:nvPr/>
          </p:nvSpPr>
          <p:spPr bwMode="auto">
            <a:xfrm>
              <a:off x="11059664" y="4513341"/>
              <a:ext cx="63500" cy="127000"/>
            </a:xfrm>
            <a:custGeom>
              <a:avLst/>
              <a:gdLst>
                <a:gd name="T0" fmla="*/ 10 w 10"/>
                <a:gd name="T1" fmla="*/ 18 h 20"/>
                <a:gd name="T2" fmla="*/ 10 w 10"/>
                <a:gd name="T3" fmla="*/ 19 h 20"/>
                <a:gd name="T4" fmla="*/ 9 w 10"/>
                <a:gd name="T5" fmla="*/ 20 h 20"/>
                <a:gd name="T6" fmla="*/ 2 w 10"/>
                <a:gd name="T7" fmla="*/ 20 h 20"/>
                <a:gd name="T8" fmla="*/ 1 w 10"/>
                <a:gd name="T9" fmla="*/ 19 h 20"/>
                <a:gd name="T10" fmla="*/ 0 w 10"/>
                <a:gd name="T11" fmla="*/ 18 h 20"/>
                <a:gd name="T12" fmla="*/ 0 w 10"/>
                <a:gd name="T13" fmla="*/ 2 h 20"/>
                <a:gd name="T14" fmla="*/ 1 w 10"/>
                <a:gd name="T15" fmla="*/ 1 h 20"/>
                <a:gd name="T16" fmla="*/ 2 w 10"/>
                <a:gd name="T17" fmla="*/ 0 h 20"/>
                <a:gd name="T18" fmla="*/ 10 w 10"/>
                <a:gd name="T19" fmla="*/ 0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0"/>
                    <a:pt x="1" y="19"/>
                  </a:cubicBezTo>
                  <a:cubicBezTo>
                    <a:pt x="1" y="19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1" name="Freeform 32"/>
            <p:cNvSpPr/>
            <p:nvPr/>
          </p:nvSpPr>
          <p:spPr bwMode="auto">
            <a:xfrm>
              <a:off x="11448601" y="4513341"/>
              <a:ext cx="65088" cy="127000"/>
            </a:xfrm>
            <a:custGeom>
              <a:avLst/>
              <a:gdLst>
                <a:gd name="T0" fmla="*/ 10 w 10"/>
                <a:gd name="T1" fmla="*/ 18 h 20"/>
                <a:gd name="T2" fmla="*/ 9 w 10"/>
                <a:gd name="T3" fmla="*/ 19 h 20"/>
                <a:gd name="T4" fmla="*/ 8 w 10"/>
                <a:gd name="T5" fmla="*/ 20 h 20"/>
                <a:gd name="T6" fmla="*/ 1 w 10"/>
                <a:gd name="T7" fmla="*/ 20 h 20"/>
                <a:gd name="T8" fmla="*/ 0 w 10"/>
                <a:gd name="T9" fmla="*/ 19 h 20"/>
                <a:gd name="T10" fmla="*/ 0 w 10"/>
                <a:gd name="T11" fmla="*/ 18 h 20"/>
                <a:gd name="T12" fmla="*/ 0 w 10"/>
                <a:gd name="T13" fmla="*/ 0 h 20"/>
                <a:gd name="T14" fmla="*/ 8 w 10"/>
                <a:gd name="T15" fmla="*/ 0 h 20"/>
                <a:gd name="T16" fmla="*/ 9 w 10"/>
                <a:gd name="T17" fmla="*/ 1 h 20"/>
                <a:gd name="T18" fmla="*/ 10 w 10"/>
                <a:gd name="T19" fmla="*/ 2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9" y="19"/>
                    <a:pt x="9" y="19"/>
                  </a:cubicBezTo>
                  <a:cubicBezTo>
                    <a:pt x="9" y="20"/>
                    <a:pt x="8" y="20"/>
                    <a:pt x="8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0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2" name="Freeform 33"/>
            <p:cNvSpPr/>
            <p:nvPr/>
          </p:nvSpPr>
          <p:spPr bwMode="auto">
            <a:xfrm>
              <a:off x="11129514" y="4448253"/>
              <a:ext cx="63500" cy="65088"/>
            </a:xfrm>
            <a:custGeom>
              <a:avLst/>
              <a:gdLst>
                <a:gd name="T0" fmla="*/ 10 w 10"/>
                <a:gd name="T1" fmla="*/ 8 h 10"/>
                <a:gd name="T2" fmla="*/ 9 w 10"/>
                <a:gd name="T3" fmla="*/ 9 h 10"/>
                <a:gd name="T4" fmla="*/ 8 w 10"/>
                <a:gd name="T5" fmla="*/ 10 h 10"/>
                <a:gd name="T6" fmla="*/ 0 w 10"/>
                <a:gd name="T7" fmla="*/ 10 h 10"/>
                <a:gd name="T8" fmla="*/ 0 w 10"/>
                <a:gd name="T9" fmla="*/ 2 h 10"/>
                <a:gd name="T10" fmla="*/ 0 w 10"/>
                <a:gd name="T11" fmla="*/ 1 h 10"/>
                <a:gd name="T12" fmla="*/ 1 w 10"/>
                <a:gd name="T13" fmla="*/ 0 h 10"/>
                <a:gd name="T14" fmla="*/ 10 w 10"/>
                <a:gd name="T15" fmla="*/ 0 h 10"/>
                <a:gd name="T16" fmla="*/ 10 w 10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8"/>
                  </a:moveTo>
                  <a:cubicBezTo>
                    <a:pt x="10" y="9"/>
                    <a:pt x="9" y="9"/>
                    <a:pt x="9" y="9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3" name="Freeform 34"/>
            <p:cNvSpPr/>
            <p:nvPr/>
          </p:nvSpPr>
          <p:spPr bwMode="auto">
            <a:xfrm>
              <a:off x="11385101" y="4448253"/>
              <a:ext cx="63500" cy="65088"/>
            </a:xfrm>
            <a:custGeom>
              <a:avLst/>
              <a:gdLst>
                <a:gd name="T0" fmla="*/ 10 w 10"/>
                <a:gd name="T1" fmla="*/ 10 h 10"/>
                <a:gd name="T2" fmla="*/ 1 w 10"/>
                <a:gd name="T3" fmla="*/ 10 h 10"/>
                <a:gd name="T4" fmla="*/ 0 w 10"/>
                <a:gd name="T5" fmla="*/ 9 h 10"/>
                <a:gd name="T6" fmla="*/ 0 w 10"/>
                <a:gd name="T7" fmla="*/ 8 h 10"/>
                <a:gd name="T8" fmla="*/ 0 w 10"/>
                <a:gd name="T9" fmla="*/ 0 h 10"/>
                <a:gd name="T10" fmla="*/ 8 w 10"/>
                <a:gd name="T11" fmla="*/ 0 h 10"/>
                <a:gd name="T12" fmla="*/ 9 w 10"/>
                <a:gd name="T13" fmla="*/ 1 h 10"/>
                <a:gd name="T14" fmla="*/ 10 w 10"/>
                <a:gd name="T15" fmla="*/ 2 h 10"/>
                <a:gd name="T16" fmla="*/ 10 w 10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0" y="10"/>
                    <a:pt x="0" y="9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4" name="Freeform 35"/>
            <p:cNvSpPr/>
            <p:nvPr/>
          </p:nvSpPr>
          <p:spPr bwMode="auto">
            <a:xfrm>
              <a:off x="11193014" y="4384753"/>
              <a:ext cx="185738" cy="63500"/>
            </a:xfrm>
            <a:custGeom>
              <a:avLst/>
              <a:gdLst>
                <a:gd name="T0" fmla="*/ 29 w 29"/>
                <a:gd name="T1" fmla="*/ 10 h 10"/>
                <a:gd name="T2" fmla="*/ 0 w 29"/>
                <a:gd name="T3" fmla="*/ 10 h 10"/>
                <a:gd name="T4" fmla="*/ 0 w 29"/>
                <a:gd name="T5" fmla="*/ 2 h 10"/>
                <a:gd name="T6" fmla="*/ 0 w 29"/>
                <a:gd name="T7" fmla="*/ 1 h 10"/>
                <a:gd name="T8" fmla="*/ 1 w 29"/>
                <a:gd name="T9" fmla="*/ 0 h 10"/>
                <a:gd name="T10" fmla="*/ 28 w 29"/>
                <a:gd name="T11" fmla="*/ 0 h 10"/>
                <a:gd name="T12" fmla="*/ 29 w 29"/>
                <a:gd name="T13" fmla="*/ 1 h 10"/>
                <a:gd name="T14" fmla="*/ 29 w 29"/>
                <a:gd name="T15" fmla="*/ 2 h 10"/>
                <a:gd name="T16" fmla="*/ 29 w 2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0">
                  <a:moveTo>
                    <a:pt x="29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9" y="1"/>
                  </a:cubicBezTo>
                  <a:cubicBezTo>
                    <a:pt x="29" y="1"/>
                    <a:pt x="29" y="1"/>
                    <a:pt x="29" y="2"/>
                  </a:cubicBezTo>
                  <a:lnTo>
                    <a:pt x="29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5" name="Freeform 36"/>
            <p:cNvSpPr/>
            <p:nvPr/>
          </p:nvSpPr>
          <p:spPr bwMode="auto">
            <a:xfrm>
              <a:off x="11193014" y="4513341"/>
              <a:ext cx="185738" cy="127000"/>
            </a:xfrm>
            <a:custGeom>
              <a:avLst/>
              <a:gdLst>
                <a:gd name="T0" fmla="*/ 27 w 29"/>
                <a:gd name="T1" fmla="*/ 10 h 20"/>
                <a:gd name="T2" fmla="*/ 29 w 29"/>
                <a:gd name="T3" fmla="*/ 11 h 20"/>
                <a:gd name="T4" fmla="*/ 29 w 29"/>
                <a:gd name="T5" fmla="*/ 12 h 20"/>
                <a:gd name="T6" fmla="*/ 29 w 29"/>
                <a:gd name="T7" fmla="*/ 18 h 20"/>
                <a:gd name="T8" fmla="*/ 29 w 29"/>
                <a:gd name="T9" fmla="*/ 19 h 20"/>
                <a:gd name="T10" fmla="*/ 27 w 29"/>
                <a:gd name="T11" fmla="*/ 20 h 20"/>
                <a:gd name="T12" fmla="*/ 2 w 29"/>
                <a:gd name="T13" fmla="*/ 20 h 20"/>
                <a:gd name="T14" fmla="*/ 0 w 29"/>
                <a:gd name="T15" fmla="*/ 19 h 20"/>
                <a:gd name="T16" fmla="*/ 0 w 29"/>
                <a:gd name="T17" fmla="*/ 18 h 20"/>
                <a:gd name="T18" fmla="*/ 0 w 29"/>
                <a:gd name="T19" fmla="*/ 12 h 20"/>
                <a:gd name="T20" fmla="*/ 0 w 29"/>
                <a:gd name="T21" fmla="*/ 11 h 20"/>
                <a:gd name="T22" fmla="*/ 2 w 29"/>
                <a:gd name="T23" fmla="*/ 10 h 20"/>
                <a:gd name="T24" fmla="*/ 10 w 29"/>
                <a:gd name="T25" fmla="*/ 10 h 20"/>
                <a:gd name="T26" fmla="*/ 10 w 29"/>
                <a:gd name="T27" fmla="*/ 2 h 20"/>
                <a:gd name="T28" fmla="*/ 10 w 29"/>
                <a:gd name="T29" fmla="*/ 1 h 20"/>
                <a:gd name="T30" fmla="*/ 11 w 29"/>
                <a:gd name="T31" fmla="*/ 0 h 20"/>
                <a:gd name="T32" fmla="*/ 18 w 29"/>
                <a:gd name="T33" fmla="*/ 0 h 20"/>
                <a:gd name="T34" fmla="*/ 19 w 29"/>
                <a:gd name="T35" fmla="*/ 1 h 20"/>
                <a:gd name="T36" fmla="*/ 20 w 29"/>
                <a:gd name="T37" fmla="*/ 2 h 20"/>
                <a:gd name="T38" fmla="*/ 20 w 29"/>
                <a:gd name="T39" fmla="*/ 10 h 20"/>
                <a:gd name="T40" fmla="*/ 27 w 29"/>
                <a:gd name="T4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20">
                  <a:moveTo>
                    <a:pt x="27" y="10"/>
                  </a:moveTo>
                  <a:cubicBezTo>
                    <a:pt x="28" y="10"/>
                    <a:pt x="28" y="10"/>
                    <a:pt x="29" y="11"/>
                  </a:cubicBezTo>
                  <a:cubicBezTo>
                    <a:pt x="29" y="11"/>
                    <a:pt x="29" y="11"/>
                    <a:pt x="29" y="12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20"/>
                    <a:pt x="28" y="20"/>
                    <a:pt x="27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1"/>
                  </a:cubicBezTo>
                  <a:cubicBezTo>
                    <a:pt x="19" y="1"/>
                    <a:pt x="20" y="1"/>
                    <a:pt x="20" y="2"/>
                  </a:cubicBezTo>
                  <a:cubicBezTo>
                    <a:pt x="20" y="10"/>
                    <a:pt x="20" y="10"/>
                    <a:pt x="20" y="10"/>
                  </a:cubicBezTo>
                  <a:lnTo>
                    <a:pt x="2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6" name="Freeform 37"/>
            <p:cNvSpPr/>
            <p:nvPr/>
          </p:nvSpPr>
          <p:spPr bwMode="auto">
            <a:xfrm>
              <a:off x="9667426" y="428950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 w 30"/>
                <a:gd name="T3" fmla="*/ 0 h 10"/>
                <a:gd name="T4" fmla="*/ 0 w 30"/>
                <a:gd name="T5" fmla="*/ 4 h 10"/>
                <a:gd name="T6" fmla="*/ 0 w 30"/>
                <a:gd name="T7" fmla="*/ 10 h 10"/>
                <a:gd name="T8" fmla="*/ 30 w 30"/>
                <a:gd name="T9" fmla="*/ 10 h 10"/>
                <a:gd name="T10" fmla="*/ 30 w 30"/>
                <a:gd name="T11" fmla="*/ 4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19" y="0"/>
                    <a:pt x="11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0" y="10"/>
                    <a:pt x="20" y="10"/>
                    <a:pt x="30" y="10"/>
                  </a:cubicBezTo>
                  <a:cubicBezTo>
                    <a:pt x="30" y="8"/>
                    <a:pt x="30" y="6"/>
                    <a:pt x="30" y="4"/>
                  </a:cubicBezTo>
                  <a:cubicBezTo>
                    <a:pt x="30" y="2"/>
                    <a:pt x="28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7" name="Freeform 38"/>
            <p:cNvSpPr/>
            <p:nvPr/>
          </p:nvSpPr>
          <p:spPr bwMode="auto">
            <a:xfrm>
              <a:off x="9667426" y="4608591"/>
              <a:ext cx="190500" cy="192088"/>
            </a:xfrm>
            <a:custGeom>
              <a:avLst/>
              <a:gdLst>
                <a:gd name="T0" fmla="*/ 3 w 30"/>
                <a:gd name="T1" fmla="*/ 20 h 30"/>
                <a:gd name="T2" fmla="*/ 0 w 30"/>
                <a:gd name="T3" fmla="*/ 23 h 30"/>
                <a:gd name="T4" fmla="*/ 0 w 30"/>
                <a:gd name="T5" fmla="*/ 27 h 30"/>
                <a:gd name="T6" fmla="*/ 3 w 30"/>
                <a:gd name="T7" fmla="*/ 30 h 30"/>
                <a:gd name="T8" fmla="*/ 27 w 30"/>
                <a:gd name="T9" fmla="*/ 30 h 30"/>
                <a:gd name="T10" fmla="*/ 30 w 30"/>
                <a:gd name="T11" fmla="*/ 27 h 30"/>
                <a:gd name="T12" fmla="*/ 30 w 30"/>
                <a:gd name="T13" fmla="*/ 23 h 30"/>
                <a:gd name="T14" fmla="*/ 27 w 30"/>
                <a:gd name="T15" fmla="*/ 20 h 30"/>
                <a:gd name="T16" fmla="*/ 20 w 30"/>
                <a:gd name="T17" fmla="*/ 20 h 30"/>
                <a:gd name="T18" fmla="*/ 20 w 30"/>
                <a:gd name="T19" fmla="*/ 10 h 30"/>
                <a:gd name="T20" fmla="*/ 27 w 30"/>
                <a:gd name="T21" fmla="*/ 10 h 30"/>
                <a:gd name="T22" fmla="*/ 30 w 30"/>
                <a:gd name="T23" fmla="*/ 7 h 30"/>
                <a:gd name="T24" fmla="*/ 30 w 30"/>
                <a:gd name="T25" fmla="*/ 0 h 30"/>
                <a:gd name="T26" fmla="*/ 0 w 30"/>
                <a:gd name="T27" fmla="*/ 0 h 30"/>
                <a:gd name="T28" fmla="*/ 0 w 30"/>
                <a:gd name="T29" fmla="*/ 7 h 30"/>
                <a:gd name="T30" fmla="*/ 3 w 30"/>
                <a:gd name="T31" fmla="*/ 10 h 30"/>
                <a:gd name="T32" fmla="*/ 10 w 30"/>
                <a:gd name="T33" fmla="*/ 10 h 30"/>
                <a:gd name="T34" fmla="*/ 10 w 30"/>
                <a:gd name="T35" fmla="*/ 20 h 30"/>
                <a:gd name="T36" fmla="*/ 3 w 30"/>
                <a:gd name="T37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0">
                  <a:moveTo>
                    <a:pt x="3" y="20"/>
                  </a:moveTo>
                  <a:cubicBezTo>
                    <a:pt x="2" y="20"/>
                    <a:pt x="0" y="21"/>
                    <a:pt x="0" y="23"/>
                  </a:cubicBezTo>
                  <a:cubicBezTo>
                    <a:pt x="0" y="24"/>
                    <a:pt x="0" y="25"/>
                    <a:pt x="0" y="27"/>
                  </a:cubicBezTo>
                  <a:cubicBezTo>
                    <a:pt x="0" y="28"/>
                    <a:pt x="2" y="30"/>
                    <a:pt x="3" y="30"/>
                  </a:cubicBezTo>
                  <a:cubicBezTo>
                    <a:pt x="11" y="30"/>
                    <a:pt x="19" y="30"/>
                    <a:pt x="27" y="30"/>
                  </a:cubicBezTo>
                  <a:cubicBezTo>
                    <a:pt x="28" y="30"/>
                    <a:pt x="30" y="28"/>
                    <a:pt x="30" y="27"/>
                  </a:cubicBezTo>
                  <a:cubicBezTo>
                    <a:pt x="30" y="25"/>
                    <a:pt x="30" y="24"/>
                    <a:pt x="30" y="23"/>
                  </a:cubicBezTo>
                  <a:cubicBezTo>
                    <a:pt x="30" y="21"/>
                    <a:pt x="28" y="20"/>
                    <a:pt x="27" y="20"/>
                  </a:cubicBezTo>
                  <a:cubicBezTo>
                    <a:pt x="24" y="20"/>
                    <a:pt x="22" y="20"/>
                    <a:pt x="20" y="20"/>
                  </a:cubicBezTo>
                  <a:cubicBezTo>
                    <a:pt x="20" y="17"/>
                    <a:pt x="20" y="13"/>
                    <a:pt x="20" y="10"/>
                  </a:cubicBezTo>
                  <a:cubicBezTo>
                    <a:pt x="22" y="10"/>
                    <a:pt x="24" y="10"/>
                    <a:pt x="27" y="10"/>
                  </a:cubicBezTo>
                  <a:cubicBezTo>
                    <a:pt x="28" y="10"/>
                    <a:pt x="30" y="8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ubicBezTo>
                    <a:pt x="0" y="8"/>
                    <a:pt x="2" y="10"/>
                    <a:pt x="3" y="10"/>
                  </a:cubicBezTo>
                  <a:cubicBezTo>
                    <a:pt x="6" y="10"/>
                    <a:pt x="8" y="10"/>
                    <a:pt x="10" y="10"/>
                  </a:cubicBezTo>
                  <a:cubicBezTo>
                    <a:pt x="10" y="13"/>
                    <a:pt x="10" y="17"/>
                    <a:pt x="10" y="20"/>
                  </a:cubicBezTo>
                  <a:cubicBezTo>
                    <a:pt x="8" y="20"/>
                    <a:pt x="6" y="20"/>
                    <a:pt x="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8" name="Freeform 39"/>
            <p:cNvSpPr/>
            <p:nvPr/>
          </p:nvSpPr>
          <p:spPr bwMode="auto">
            <a:xfrm>
              <a:off x="9602339" y="4353003"/>
              <a:ext cx="320675" cy="255588"/>
            </a:xfrm>
            <a:custGeom>
              <a:avLst/>
              <a:gdLst>
                <a:gd name="T0" fmla="*/ 47 w 50"/>
                <a:gd name="T1" fmla="*/ 0 h 40"/>
                <a:gd name="T2" fmla="*/ 40 w 50"/>
                <a:gd name="T3" fmla="*/ 0 h 40"/>
                <a:gd name="T4" fmla="*/ 40 w 50"/>
                <a:gd name="T5" fmla="*/ 20 h 40"/>
                <a:gd name="T6" fmla="*/ 10 w 50"/>
                <a:gd name="T7" fmla="*/ 20 h 40"/>
                <a:gd name="T8" fmla="*/ 10 w 50"/>
                <a:gd name="T9" fmla="*/ 0 h 40"/>
                <a:gd name="T10" fmla="*/ 3 w 50"/>
                <a:gd name="T11" fmla="*/ 0 h 40"/>
                <a:gd name="T12" fmla="*/ 0 w 50"/>
                <a:gd name="T13" fmla="*/ 3 h 40"/>
                <a:gd name="T14" fmla="*/ 0 w 50"/>
                <a:gd name="T15" fmla="*/ 37 h 40"/>
                <a:gd name="T16" fmla="*/ 3 w 50"/>
                <a:gd name="T17" fmla="*/ 40 h 40"/>
                <a:gd name="T18" fmla="*/ 10 w 50"/>
                <a:gd name="T19" fmla="*/ 40 h 40"/>
                <a:gd name="T20" fmla="*/ 10 w 50"/>
                <a:gd name="T21" fmla="*/ 30 h 40"/>
                <a:gd name="T22" fmla="*/ 40 w 50"/>
                <a:gd name="T23" fmla="*/ 30 h 40"/>
                <a:gd name="T24" fmla="*/ 40 w 50"/>
                <a:gd name="T25" fmla="*/ 40 h 40"/>
                <a:gd name="T26" fmla="*/ 47 w 50"/>
                <a:gd name="T27" fmla="*/ 40 h 40"/>
                <a:gd name="T28" fmla="*/ 50 w 50"/>
                <a:gd name="T29" fmla="*/ 37 h 40"/>
                <a:gd name="T30" fmla="*/ 50 w 50"/>
                <a:gd name="T31" fmla="*/ 3 h 40"/>
                <a:gd name="T32" fmla="*/ 47 w 50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0">
                  <a:moveTo>
                    <a:pt x="47" y="0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40" y="7"/>
                    <a:pt x="40" y="13"/>
                    <a:pt x="4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3"/>
                    <a:pt x="10" y="7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15"/>
                    <a:pt x="0" y="26"/>
                    <a:pt x="0" y="37"/>
                  </a:cubicBezTo>
                  <a:cubicBezTo>
                    <a:pt x="0" y="39"/>
                    <a:pt x="2" y="40"/>
                    <a:pt x="3" y="40"/>
                  </a:cubicBezTo>
                  <a:cubicBezTo>
                    <a:pt x="6" y="40"/>
                    <a:pt x="8" y="40"/>
                    <a:pt x="10" y="40"/>
                  </a:cubicBezTo>
                  <a:cubicBezTo>
                    <a:pt x="10" y="37"/>
                    <a:pt x="10" y="33"/>
                    <a:pt x="1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3"/>
                    <a:pt x="40" y="37"/>
                    <a:pt x="40" y="40"/>
                  </a:cubicBezTo>
                  <a:cubicBezTo>
                    <a:pt x="42" y="40"/>
                    <a:pt x="44" y="40"/>
                    <a:pt x="47" y="40"/>
                  </a:cubicBezTo>
                  <a:cubicBezTo>
                    <a:pt x="48" y="40"/>
                    <a:pt x="50" y="39"/>
                    <a:pt x="50" y="37"/>
                  </a:cubicBezTo>
                  <a:cubicBezTo>
                    <a:pt x="50" y="26"/>
                    <a:pt x="50" y="15"/>
                    <a:pt x="50" y="3"/>
                  </a:cubicBezTo>
                  <a:cubicBezTo>
                    <a:pt x="50" y="2"/>
                    <a:pt x="48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9" name="Freeform 40"/>
            <p:cNvSpPr/>
            <p:nvPr/>
          </p:nvSpPr>
          <p:spPr bwMode="auto">
            <a:xfrm>
              <a:off x="8121201" y="1838403"/>
              <a:ext cx="382588" cy="446088"/>
            </a:xfrm>
            <a:custGeom>
              <a:avLst/>
              <a:gdLst>
                <a:gd name="T0" fmla="*/ 43 w 60"/>
                <a:gd name="T1" fmla="*/ 40 h 70"/>
                <a:gd name="T2" fmla="*/ 40 w 60"/>
                <a:gd name="T3" fmla="*/ 44 h 70"/>
                <a:gd name="T4" fmla="*/ 40 w 60"/>
                <a:gd name="T5" fmla="*/ 50 h 70"/>
                <a:gd name="T6" fmla="*/ 50 w 60"/>
                <a:gd name="T7" fmla="*/ 50 h 70"/>
                <a:gd name="T8" fmla="*/ 50 w 60"/>
                <a:gd name="T9" fmla="*/ 60 h 70"/>
                <a:gd name="T10" fmla="*/ 40 w 60"/>
                <a:gd name="T11" fmla="*/ 60 h 70"/>
                <a:gd name="T12" fmla="*/ 40 w 60"/>
                <a:gd name="T13" fmla="*/ 66 h 70"/>
                <a:gd name="T14" fmla="*/ 43 w 60"/>
                <a:gd name="T15" fmla="*/ 70 h 70"/>
                <a:gd name="T16" fmla="*/ 57 w 60"/>
                <a:gd name="T17" fmla="*/ 70 h 70"/>
                <a:gd name="T18" fmla="*/ 60 w 60"/>
                <a:gd name="T19" fmla="*/ 66 h 70"/>
                <a:gd name="T20" fmla="*/ 60 w 60"/>
                <a:gd name="T21" fmla="*/ 3 h 70"/>
                <a:gd name="T22" fmla="*/ 57 w 60"/>
                <a:gd name="T23" fmla="*/ 0 h 70"/>
                <a:gd name="T24" fmla="*/ 13 w 60"/>
                <a:gd name="T25" fmla="*/ 0 h 70"/>
                <a:gd name="T26" fmla="*/ 10 w 60"/>
                <a:gd name="T27" fmla="*/ 3 h 70"/>
                <a:gd name="T28" fmla="*/ 10 w 60"/>
                <a:gd name="T29" fmla="*/ 40 h 70"/>
                <a:gd name="T30" fmla="*/ 3 w 60"/>
                <a:gd name="T31" fmla="*/ 40 h 70"/>
                <a:gd name="T32" fmla="*/ 0 w 60"/>
                <a:gd name="T33" fmla="*/ 44 h 70"/>
                <a:gd name="T34" fmla="*/ 0 w 60"/>
                <a:gd name="T35" fmla="*/ 50 h 70"/>
                <a:gd name="T36" fmla="*/ 10 w 60"/>
                <a:gd name="T37" fmla="*/ 50 h 70"/>
                <a:gd name="T38" fmla="*/ 10 w 60"/>
                <a:gd name="T39" fmla="*/ 60 h 70"/>
                <a:gd name="T40" fmla="*/ 0 w 60"/>
                <a:gd name="T41" fmla="*/ 60 h 70"/>
                <a:gd name="T42" fmla="*/ 0 w 60"/>
                <a:gd name="T43" fmla="*/ 66 h 70"/>
                <a:gd name="T44" fmla="*/ 3 w 60"/>
                <a:gd name="T45" fmla="*/ 70 h 70"/>
                <a:gd name="T46" fmla="*/ 16 w 60"/>
                <a:gd name="T47" fmla="*/ 70 h 70"/>
                <a:gd name="T48" fmla="*/ 20 w 60"/>
                <a:gd name="T49" fmla="*/ 66 h 70"/>
                <a:gd name="T50" fmla="*/ 20 w 60"/>
                <a:gd name="T51" fmla="*/ 10 h 70"/>
                <a:gd name="T52" fmla="*/ 50 w 60"/>
                <a:gd name="T53" fmla="*/ 10 h 70"/>
                <a:gd name="T54" fmla="*/ 50 w 60"/>
                <a:gd name="T55" fmla="*/ 40 h 70"/>
                <a:gd name="T56" fmla="*/ 43 w 60"/>
                <a:gd name="T57" fmla="*/ 4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" h="70">
                  <a:moveTo>
                    <a:pt x="43" y="40"/>
                  </a:moveTo>
                  <a:cubicBezTo>
                    <a:pt x="41" y="40"/>
                    <a:pt x="40" y="41"/>
                    <a:pt x="40" y="44"/>
                  </a:cubicBezTo>
                  <a:cubicBezTo>
                    <a:pt x="40" y="46"/>
                    <a:pt x="40" y="48"/>
                    <a:pt x="40" y="50"/>
                  </a:cubicBezTo>
                  <a:cubicBezTo>
                    <a:pt x="43" y="50"/>
                    <a:pt x="47" y="50"/>
                    <a:pt x="50" y="50"/>
                  </a:cubicBezTo>
                  <a:cubicBezTo>
                    <a:pt x="50" y="53"/>
                    <a:pt x="50" y="57"/>
                    <a:pt x="50" y="60"/>
                  </a:cubicBezTo>
                  <a:cubicBezTo>
                    <a:pt x="47" y="60"/>
                    <a:pt x="43" y="60"/>
                    <a:pt x="40" y="60"/>
                  </a:cubicBezTo>
                  <a:cubicBezTo>
                    <a:pt x="40" y="62"/>
                    <a:pt x="40" y="64"/>
                    <a:pt x="40" y="66"/>
                  </a:cubicBezTo>
                  <a:cubicBezTo>
                    <a:pt x="40" y="69"/>
                    <a:pt x="41" y="70"/>
                    <a:pt x="43" y="70"/>
                  </a:cubicBezTo>
                  <a:cubicBezTo>
                    <a:pt x="48" y="70"/>
                    <a:pt x="52" y="70"/>
                    <a:pt x="57" y="70"/>
                  </a:cubicBezTo>
                  <a:cubicBezTo>
                    <a:pt x="59" y="70"/>
                    <a:pt x="60" y="69"/>
                    <a:pt x="60" y="66"/>
                  </a:cubicBezTo>
                  <a:cubicBezTo>
                    <a:pt x="60" y="45"/>
                    <a:pt x="60" y="24"/>
                    <a:pt x="60" y="3"/>
                  </a:cubicBezTo>
                  <a:cubicBezTo>
                    <a:pt x="60" y="1"/>
                    <a:pt x="59" y="0"/>
                    <a:pt x="57" y="0"/>
                  </a:cubicBezTo>
                  <a:cubicBezTo>
                    <a:pt x="42" y="0"/>
                    <a:pt x="28" y="0"/>
                    <a:pt x="13" y="0"/>
                  </a:cubicBezTo>
                  <a:cubicBezTo>
                    <a:pt x="11" y="0"/>
                    <a:pt x="10" y="1"/>
                    <a:pt x="10" y="3"/>
                  </a:cubicBezTo>
                  <a:cubicBezTo>
                    <a:pt x="10" y="15"/>
                    <a:pt x="10" y="28"/>
                    <a:pt x="10" y="40"/>
                  </a:cubicBezTo>
                  <a:cubicBezTo>
                    <a:pt x="7" y="40"/>
                    <a:pt x="5" y="40"/>
                    <a:pt x="3" y="40"/>
                  </a:cubicBezTo>
                  <a:cubicBezTo>
                    <a:pt x="1" y="40"/>
                    <a:pt x="0" y="41"/>
                    <a:pt x="0" y="44"/>
                  </a:cubicBezTo>
                  <a:cubicBezTo>
                    <a:pt x="0" y="46"/>
                    <a:pt x="0" y="48"/>
                    <a:pt x="0" y="50"/>
                  </a:cubicBezTo>
                  <a:cubicBezTo>
                    <a:pt x="3" y="50"/>
                    <a:pt x="6" y="50"/>
                    <a:pt x="10" y="50"/>
                  </a:cubicBezTo>
                  <a:cubicBezTo>
                    <a:pt x="10" y="53"/>
                    <a:pt x="10" y="57"/>
                    <a:pt x="10" y="60"/>
                  </a:cubicBezTo>
                  <a:cubicBezTo>
                    <a:pt x="6" y="60"/>
                    <a:pt x="3" y="60"/>
                    <a:pt x="0" y="60"/>
                  </a:cubicBezTo>
                  <a:cubicBezTo>
                    <a:pt x="0" y="62"/>
                    <a:pt x="0" y="64"/>
                    <a:pt x="0" y="66"/>
                  </a:cubicBezTo>
                  <a:cubicBezTo>
                    <a:pt x="0" y="69"/>
                    <a:pt x="1" y="70"/>
                    <a:pt x="3" y="70"/>
                  </a:cubicBezTo>
                  <a:cubicBezTo>
                    <a:pt x="7" y="70"/>
                    <a:pt x="12" y="70"/>
                    <a:pt x="16" y="70"/>
                  </a:cubicBezTo>
                  <a:cubicBezTo>
                    <a:pt x="19" y="70"/>
                    <a:pt x="20" y="69"/>
                    <a:pt x="20" y="66"/>
                  </a:cubicBezTo>
                  <a:cubicBezTo>
                    <a:pt x="20" y="47"/>
                    <a:pt x="20" y="29"/>
                    <a:pt x="20" y="10"/>
                  </a:cubicBezTo>
                  <a:cubicBezTo>
                    <a:pt x="30" y="10"/>
                    <a:pt x="40" y="10"/>
                    <a:pt x="50" y="10"/>
                  </a:cubicBezTo>
                  <a:cubicBezTo>
                    <a:pt x="50" y="20"/>
                    <a:pt x="50" y="30"/>
                    <a:pt x="50" y="40"/>
                  </a:cubicBezTo>
                  <a:cubicBezTo>
                    <a:pt x="48" y="40"/>
                    <a:pt x="46" y="40"/>
                    <a:pt x="43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0" name="Freeform 41"/>
            <p:cNvSpPr/>
            <p:nvPr/>
          </p:nvSpPr>
          <p:spPr bwMode="auto">
            <a:xfrm>
              <a:off x="8311701" y="2157491"/>
              <a:ext cx="65088" cy="63500"/>
            </a:xfrm>
            <a:custGeom>
              <a:avLst/>
              <a:gdLst>
                <a:gd name="T0" fmla="*/ 10 w 10"/>
                <a:gd name="T1" fmla="*/ 10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10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8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1" name="Freeform 42"/>
            <p:cNvSpPr/>
            <p:nvPr/>
          </p:nvSpPr>
          <p:spPr bwMode="auto">
            <a:xfrm>
              <a:off x="8056114" y="2157491"/>
              <a:ext cx="65088" cy="63500"/>
            </a:xfrm>
            <a:custGeom>
              <a:avLst/>
              <a:gdLst>
                <a:gd name="T0" fmla="*/ 10 w 10"/>
                <a:gd name="T1" fmla="*/ 10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10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7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7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2" name="Freeform 43"/>
            <p:cNvSpPr/>
            <p:nvPr/>
          </p:nvSpPr>
          <p:spPr bwMode="auto">
            <a:xfrm>
              <a:off x="7060751" y="1895553"/>
              <a:ext cx="63500" cy="325438"/>
            </a:xfrm>
            <a:custGeom>
              <a:avLst/>
              <a:gdLst>
                <a:gd name="T0" fmla="*/ 10 w 10"/>
                <a:gd name="T1" fmla="*/ 4 h 51"/>
                <a:gd name="T2" fmla="*/ 7 w 10"/>
                <a:gd name="T3" fmla="*/ 0 h 51"/>
                <a:gd name="T4" fmla="*/ 0 w 10"/>
                <a:gd name="T5" fmla="*/ 0 h 51"/>
                <a:gd name="T6" fmla="*/ 0 w 10"/>
                <a:gd name="T7" fmla="*/ 51 h 51"/>
                <a:gd name="T8" fmla="*/ 7 w 10"/>
                <a:gd name="T9" fmla="*/ 51 h 51"/>
                <a:gd name="T10" fmla="*/ 10 w 10"/>
                <a:gd name="T11" fmla="*/ 48 h 51"/>
                <a:gd name="T12" fmla="*/ 10 w 10"/>
                <a:gd name="T13" fmla="*/ 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1">
                  <a:moveTo>
                    <a:pt x="10" y="4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17"/>
                    <a:pt x="0" y="34"/>
                    <a:pt x="0" y="51"/>
                  </a:cubicBezTo>
                  <a:cubicBezTo>
                    <a:pt x="2" y="51"/>
                    <a:pt x="5" y="51"/>
                    <a:pt x="7" y="51"/>
                  </a:cubicBezTo>
                  <a:cubicBezTo>
                    <a:pt x="9" y="51"/>
                    <a:pt x="10" y="50"/>
                    <a:pt x="10" y="48"/>
                  </a:cubicBezTo>
                  <a:cubicBezTo>
                    <a:pt x="10" y="33"/>
                    <a:pt x="10" y="18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3" name="Freeform 44"/>
            <p:cNvSpPr/>
            <p:nvPr/>
          </p:nvSpPr>
          <p:spPr bwMode="auto">
            <a:xfrm>
              <a:off x="6740076" y="1832053"/>
              <a:ext cx="320675" cy="63500"/>
            </a:xfrm>
            <a:custGeom>
              <a:avLst/>
              <a:gdLst>
                <a:gd name="T0" fmla="*/ 47 w 50"/>
                <a:gd name="T1" fmla="*/ 0 h 10"/>
                <a:gd name="T2" fmla="*/ 50 w 50"/>
                <a:gd name="T3" fmla="*/ 4 h 10"/>
                <a:gd name="T4" fmla="*/ 50 w 50"/>
                <a:gd name="T5" fmla="*/ 10 h 10"/>
                <a:gd name="T6" fmla="*/ 0 w 50"/>
                <a:gd name="T7" fmla="*/ 10 h 10"/>
                <a:gd name="T8" fmla="*/ 0 w 50"/>
                <a:gd name="T9" fmla="*/ 4 h 10"/>
                <a:gd name="T10" fmla="*/ 3 w 50"/>
                <a:gd name="T11" fmla="*/ 0 h 10"/>
                <a:gd name="T12" fmla="*/ 47 w 5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0">
                  <a:moveTo>
                    <a:pt x="47" y="0"/>
                  </a:moveTo>
                  <a:cubicBezTo>
                    <a:pt x="49" y="0"/>
                    <a:pt x="50" y="1"/>
                    <a:pt x="50" y="4"/>
                  </a:cubicBezTo>
                  <a:cubicBezTo>
                    <a:pt x="50" y="6"/>
                    <a:pt x="50" y="8"/>
                    <a:pt x="50" y="10"/>
                  </a:cubicBezTo>
                  <a:cubicBezTo>
                    <a:pt x="33" y="10"/>
                    <a:pt x="17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8" y="0"/>
                    <a:pt x="32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4" name="Freeform 45"/>
            <p:cNvSpPr/>
            <p:nvPr/>
          </p:nvSpPr>
          <p:spPr bwMode="auto">
            <a:xfrm>
              <a:off x="6740076" y="2220991"/>
              <a:ext cx="320675" cy="63500"/>
            </a:xfrm>
            <a:custGeom>
              <a:avLst/>
              <a:gdLst>
                <a:gd name="T0" fmla="*/ 50 w 50"/>
                <a:gd name="T1" fmla="*/ 7 h 10"/>
                <a:gd name="T2" fmla="*/ 47 w 50"/>
                <a:gd name="T3" fmla="*/ 10 h 10"/>
                <a:gd name="T4" fmla="*/ 3 w 50"/>
                <a:gd name="T5" fmla="*/ 10 h 10"/>
                <a:gd name="T6" fmla="*/ 0 w 50"/>
                <a:gd name="T7" fmla="*/ 7 h 10"/>
                <a:gd name="T8" fmla="*/ 0 w 50"/>
                <a:gd name="T9" fmla="*/ 0 h 10"/>
                <a:gd name="T10" fmla="*/ 50 w 50"/>
                <a:gd name="T11" fmla="*/ 0 h 10"/>
                <a:gd name="T12" fmla="*/ 50 w 5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0">
                  <a:moveTo>
                    <a:pt x="50" y="7"/>
                  </a:moveTo>
                  <a:cubicBezTo>
                    <a:pt x="50" y="9"/>
                    <a:pt x="49" y="10"/>
                    <a:pt x="47" y="10"/>
                  </a:cubicBezTo>
                  <a:cubicBezTo>
                    <a:pt x="32" y="10"/>
                    <a:pt x="18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17" y="0"/>
                    <a:pt x="33" y="0"/>
                    <a:pt x="50" y="0"/>
                  </a:cubicBezTo>
                  <a:cubicBezTo>
                    <a:pt x="50" y="2"/>
                    <a:pt x="50" y="4"/>
                    <a:pt x="5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5" name="Freeform 46"/>
            <p:cNvSpPr/>
            <p:nvPr/>
          </p:nvSpPr>
          <p:spPr bwMode="auto">
            <a:xfrm>
              <a:off x="6676576" y="1895553"/>
              <a:ext cx="63500" cy="325438"/>
            </a:xfrm>
            <a:custGeom>
              <a:avLst/>
              <a:gdLst>
                <a:gd name="T0" fmla="*/ 3 w 10"/>
                <a:gd name="T1" fmla="*/ 51 h 51"/>
                <a:gd name="T2" fmla="*/ 0 w 10"/>
                <a:gd name="T3" fmla="*/ 48 h 51"/>
                <a:gd name="T4" fmla="*/ 0 w 10"/>
                <a:gd name="T5" fmla="*/ 4 h 51"/>
                <a:gd name="T6" fmla="*/ 3 w 10"/>
                <a:gd name="T7" fmla="*/ 0 h 51"/>
                <a:gd name="T8" fmla="*/ 10 w 10"/>
                <a:gd name="T9" fmla="*/ 0 h 51"/>
                <a:gd name="T10" fmla="*/ 10 w 10"/>
                <a:gd name="T11" fmla="*/ 51 h 51"/>
                <a:gd name="T12" fmla="*/ 3 w 10"/>
                <a:gd name="T1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1">
                  <a:moveTo>
                    <a:pt x="3" y="51"/>
                  </a:moveTo>
                  <a:cubicBezTo>
                    <a:pt x="1" y="51"/>
                    <a:pt x="0" y="50"/>
                    <a:pt x="0" y="48"/>
                  </a:cubicBezTo>
                  <a:cubicBezTo>
                    <a:pt x="0" y="33"/>
                    <a:pt x="0" y="18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17"/>
                    <a:pt x="10" y="34"/>
                    <a:pt x="10" y="51"/>
                  </a:cubicBezTo>
                  <a:cubicBezTo>
                    <a:pt x="8" y="51"/>
                    <a:pt x="5" y="51"/>
                    <a:pt x="3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6" name="Freeform 47"/>
            <p:cNvSpPr/>
            <p:nvPr/>
          </p:nvSpPr>
          <p:spPr bwMode="auto">
            <a:xfrm>
              <a:off x="6868664" y="1965403"/>
              <a:ext cx="127000" cy="128588"/>
            </a:xfrm>
            <a:custGeom>
              <a:avLst/>
              <a:gdLst>
                <a:gd name="T0" fmla="*/ 17 w 20"/>
                <a:gd name="T1" fmla="*/ 10 h 20"/>
                <a:gd name="T2" fmla="*/ 10 w 20"/>
                <a:gd name="T3" fmla="*/ 10 h 20"/>
                <a:gd name="T4" fmla="*/ 10 w 20"/>
                <a:gd name="T5" fmla="*/ 10 h 20"/>
                <a:gd name="T6" fmla="*/ 10 w 20"/>
                <a:gd name="T7" fmla="*/ 3 h 20"/>
                <a:gd name="T8" fmla="*/ 7 w 20"/>
                <a:gd name="T9" fmla="*/ 0 h 20"/>
                <a:gd name="T10" fmla="*/ 3 w 20"/>
                <a:gd name="T11" fmla="*/ 0 h 20"/>
                <a:gd name="T12" fmla="*/ 0 w 20"/>
                <a:gd name="T13" fmla="*/ 3 h 20"/>
                <a:gd name="T14" fmla="*/ 0 w 20"/>
                <a:gd name="T15" fmla="*/ 16 h 20"/>
                <a:gd name="T16" fmla="*/ 3 w 20"/>
                <a:gd name="T17" fmla="*/ 20 h 20"/>
                <a:gd name="T18" fmla="*/ 17 w 20"/>
                <a:gd name="T19" fmla="*/ 20 h 20"/>
                <a:gd name="T20" fmla="*/ 20 w 20"/>
                <a:gd name="T21" fmla="*/ 16 h 20"/>
                <a:gd name="T22" fmla="*/ 20 w 20"/>
                <a:gd name="T23" fmla="*/ 13 h 20"/>
                <a:gd name="T24" fmla="*/ 17 w 20"/>
                <a:gd name="T25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0">
                  <a:moveTo>
                    <a:pt x="17" y="10"/>
                  </a:moveTo>
                  <a:cubicBezTo>
                    <a:pt x="15" y="10"/>
                    <a:pt x="12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7"/>
                    <a:pt x="10" y="5"/>
                    <a:pt x="10" y="3"/>
                  </a:cubicBez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5"/>
                    <a:pt x="20" y="14"/>
                    <a:pt x="20" y="13"/>
                  </a:cubicBezTo>
                  <a:cubicBezTo>
                    <a:pt x="20" y="11"/>
                    <a:pt x="19" y="10"/>
                    <a:pt x="1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7" name="Freeform 48"/>
            <p:cNvSpPr/>
            <p:nvPr/>
          </p:nvSpPr>
          <p:spPr bwMode="auto">
            <a:xfrm>
              <a:off x="9634089" y="1832053"/>
              <a:ext cx="128588" cy="452438"/>
            </a:xfrm>
            <a:custGeom>
              <a:avLst/>
              <a:gdLst>
                <a:gd name="T0" fmla="*/ 10 w 20"/>
                <a:gd name="T1" fmla="*/ 51 h 71"/>
                <a:gd name="T2" fmla="*/ 0 w 20"/>
                <a:gd name="T3" fmla="*/ 51 h 71"/>
                <a:gd name="T4" fmla="*/ 0 w 20"/>
                <a:gd name="T5" fmla="*/ 58 h 71"/>
                <a:gd name="T6" fmla="*/ 3 w 20"/>
                <a:gd name="T7" fmla="*/ 61 h 71"/>
                <a:gd name="T8" fmla="*/ 10 w 20"/>
                <a:gd name="T9" fmla="*/ 61 h 71"/>
                <a:gd name="T10" fmla="*/ 10 w 20"/>
                <a:gd name="T11" fmla="*/ 68 h 71"/>
                <a:gd name="T12" fmla="*/ 13 w 20"/>
                <a:gd name="T13" fmla="*/ 71 h 71"/>
                <a:gd name="T14" fmla="*/ 17 w 20"/>
                <a:gd name="T15" fmla="*/ 71 h 71"/>
                <a:gd name="T16" fmla="*/ 20 w 20"/>
                <a:gd name="T17" fmla="*/ 68 h 71"/>
                <a:gd name="T18" fmla="*/ 20 w 20"/>
                <a:gd name="T19" fmla="*/ 4 h 71"/>
                <a:gd name="T20" fmla="*/ 17 w 20"/>
                <a:gd name="T21" fmla="*/ 0 h 71"/>
                <a:gd name="T22" fmla="*/ 13 w 20"/>
                <a:gd name="T23" fmla="*/ 0 h 71"/>
                <a:gd name="T24" fmla="*/ 10 w 20"/>
                <a:gd name="T25" fmla="*/ 4 h 71"/>
                <a:gd name="T26" fmla="*/ 10 w 20"/>
                <a:gd name="T27" fmla="*/ 10 h 71"/>
                <a:gd name="T28" fmla="*/ 3 w 20"/>
                <a:gd name="T29" fmla="*/ 10 h 71"/>
                <a:gd name="T30" fmla="*/ 0 w 20"/>
                <a:gd name="T31" fmla="*/ 14 h 71"/>
                <a:gd name="T32" fmla="*/ 0 w 20"/>
                <a:gd name="T33" fmla="*/ 21 h 71"/>
                <a:gd name="T34" fmla="*/ 10 w 20"/>
                <a:gd name="T35" fmla="*/ 21 h 71"/>
                <a:gd name="T36" fmla="*/ 10 w 20"/>
                <a:gd name="T37" fmla="*/ 5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71">
                  <a:moveTo>
                    <a:pt x="10" y="51"/>
                  </a:moveTo>
                  <a:cubicBezTo>
                    <a:pt x="6" y="51"/>
                    <a:pt x="3" y="51"/>
                    <a:pt x="0" y="51"/>
                  </a:cubicBezTo>
                  <a:cubicBezTo>
                    <a:pt x="0" y="53"/>
                    <a:pt x="0" y="55"/>
                    <a:pt x="0" y="58"/>
                  </a:cubicBezTo>
                  <a:cubicBezTo>
                    <a:pt x="0" y="60"/>
                    <a:pt x="1" y="61"/>
                    <a:pt x="3" y="61"/>
                  </a:cubicBezTo>
                  <a:cubicBezTo>
                    <a:pt x="5" y="61"/>
                    <a:pt x="8" y="61"/>
                    <a:pt x="10" y="61"/>
                  </a:cubicBezTo>
                  <a:cubicBezTo>
                    <a:pt x="10" y="63"/>
                    <a:pt x="10" y="65"/>
                    <a:pt x="10" y="68"/>
                  </a:cubicBezTo>
                  <a:cubicBezTo>
                    <a:pt x="10" y="70"/>
                    <a:pt x="11" y="71"/>
                    <a:pt x="13" y="71"/>
                  </a:cubicBezTo>
                  <a:cubicBezTo>
                    <a:pt x="14" y="71"/>
                    <a:pt x="15" y="71"/>
                    <a:pt x="17" y="71"/>
                  </a:cubicBezTo>
                  <a:cubicBezTo>
                    <a:pt x="19" y="71"/>
                    <a:pt x="20" y="70"/>
                    <a:pt x="20" y="68"/>
                  </a:cubicBezTo>
                  <a:cubicBezTo>
                    <a:pt x="20" y="46"/>
                    <a:pt x="20" y="25"/>
                    <a:pt x="20" y="4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11"/>
                    <a:pt x="0" y="14"/>
                  </a:cubicBezTo>
                  <a:cubicBezTo>
                    <a:pt x="0" y="16"/>
                    <a:pt x="0" y="18"/>
                    <a:pt x="0" y="21"/>
                  </a:cubicBezTo>
                  <a:cubicBezTo>
                    <a:pt x="3" y="21"/>
                    <a:pt x="6" y="21"/>
                    <a:pt x="10" y="21"/>
                  </a:cubicBezTo>
                  <a:cubicBezTo>
                    <a:pt x="10" y="31"/>
                    <a:pt x="10" y="41"/>
                    <a:pt x="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8" name="Freeform 49"/>
            <p:cNvSpPr/>
            <p:nvPr/>
          </p:nvSpPr>
          <p:spPr bwMode="auto">
            <a:xfrm>
              <a:off x="9507089" y="1965403"/>
              <a:ext cx="127000" cy="192088"/>
            </a:xfrm>
            <a:custGeom>
              <a:avLst/>
              <a:gdLst>
                <a:gd name="T0" fmla="*/ 0 w 20"/>
                <a:gd name="T1" fmla="*/ 3 h 30"/>
                <a:gd name="T2" fmla="*/ 3 w 20"/>
                <a:gd name="T3" fmla="*/ 0 h 30"/>
                <a:gd name="T4" fmla="*/ 20 w 20"/>
                <a:gd name="T5" fmla="*/ 0 h 30"/>
                <a:gd name="T6" fmla="*/ 20 w 20"/>
                <a:gd name="T7" fmla="*/ 6 h 30"/>
                <a:gd name="T8" fmla="*/ 16 w 20"/>
                <a:gd name="T9" fmla="*/ 10 h 30"/>
                <a:gd name="T10" fmla="*/ 10 w 20"/>
                <a:gd name="T11" fmla="*/ 10 h 30"/>
                <a:gd name="T12" fmla="*/ 10 w 20"/>
                <a:gd name="T13" fmla="*/ 20 h 30"/>
                <a:gd name="T14" fmla="*/ 16 w 20"/>
                <a:gd name="T15" fmla="*/ 20 h 30"/>
                <a:gd name="T16" fmla="*/ 20 w 20"/>
                <a:gd name="T17" fmla="*/ 23 h 30"/>
                <a:gd name="T18" fmla="*/ 20 w 20"/>
                <a:gd name="T19" fmla="*/ 30 h 30"/>
                <a:gd name="T20" fmla="*/ 3 w 20"/>
                <a:gd name="T21" fmla="*/ 30 h 30"/>
                <a:gd name="T22" fmla="*/ 0 w 20"/>
                <a:gd name="T23" fmla="*/ 26 h 30"/>
                <a:gd name="T24" fmla="*/ 0 w 20"/>
                <a:gd name="T2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3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9" y="0"/>
                    <a:pt x="14" y="0"/>
                    <a:pt x="20" y="0"/>
                  </a:cubicBezTo>
                  <a:cubicBezTo>
                    <a:pt x="20" y="2"/>
                    <a:pt x="20" y="4"/>
                    <a:pt x="20" y="6"/>
                  </a:cubicBezTo>
                  <a:cubicBezTo>
                    <a:pt x="20" y="9"/>
                    <a:pt x="19" y="10"/>
                    <a:pt x="16" y="10"/>
                  </a:cubicBezTo>
                  <a:cubicBezTo>
                    <a:pt x="14" y="10"/>
                    <a:pt x="12" y="10"/>
                    <a:pt x="10" y="10"/>
                  </a:cubicBezTo>
                  <a:cubicBezTo>
                    <a:pt x="10" y="13"/>
                    <a:pt x="10" y="16"/>
                    <a:pt x="10" y="20"/>
                  </a:cubicBezTo>
                  <a:cubicBezTo>
                    <a:pt x="12" y="20"/>
                    <a:pt x="14" y="20"/>
                    <a:pt x="16" y="20"/>
                  </a:cubicBezTo>
                  <a:cubicBezTo>
                    <a:pt x="19" y="20"/>
                    <a:pt x="20" y="21"/>
                    <a:pt x="20" y="23"/>
                  </a:cubicBezTo>
                  <a:cubicBezTo>
                    <a:pt x="20" y="25"/>
                    <a:pt x="20" y="28"/>
                    <a:pt x="20" y="30"/>
                  </a:cubicBezTo>
                  <a:cubicBezTo>
                    <a:pt x="14" y="30"/>
                    <a:pt x="9" y="30"/>
                    <a:pt x="3" y="30"/>
                  </a:cubicBezTo>
                  <a:cubicBezTo>
                    <a:pt x="1" y="30"/>
                    <a:pt x="0" y="29"/>
                    <a:pt x="0" y="26"/>
                  </a:cubicBezTo>
                  <a:cubicBezTo>
                    <a:pt x="0" y="19"/>
                    <a:pt x="0" y="1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9" name="Freeform 50"/>
            <p:cNvSpPr/>
            <p:nvPr/>
          </p:nvSpPr>
          <p:spPr bwMode="auto">
            <a:xfrm>
              <a:off x="9889676" y="1863803"/>
              <a:ext cx="65088" cy="63500"/>
            </a:xfrm>
            <a:custGeom>
              <a:avLst/>
              <a:gdLst>
                <a:gd name="T0" fmla="*/ 10 w 10"/>
                <a:gd name="T1" fmla="*/ 4 h 10"/>
                <a:gd name="T2" fmla="*/ 10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  <a:gd name="T14" fmla="*/ 10 w 10"/>
                <a:gd name="T15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4"/>
                  </a:move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3" y="10"/>
                  </a:cubicBezTo>
                  <a:cubicBezTo>
                    <a:pt x="1" y="10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0" name="Freeform 51"/>
            <p:cNvSpPr/>
            <p:nvPr/>
          </p:nvSpPr>
          <p:spPr bwMode="auto">
            <a:xfrm>
              <a:off x="9889676" y="218924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7 w 10"/>
                <a:gd name="T13" fmla="*/ 1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1" name="Freeform 52"/>
            <p:cNvSpPr/>
            <p:nvPr/>
          </p:nvSpPr>
          <p:spPr bwMode="auto">
            <a:xfrm>
              <a:off x="9826176" y="1997153"/>
              <a:ext cx="63500" cy="128588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3 w 10"/>
                <a:gd name="T5" fmla="*/ 0 h 20"/>
                <a:gd name="T6" fmla="*/ 0 w 10"/>
                <a:gd name="T7" fmla="*/ 3 h 20"/>
                <a:gd name="T8" fmla="*/ 0 w 10"/>
                <a:gd name="T9" fmla="*/ 16 h 20"/>
                <a:gd name="T10" fmla="*/ 3 w 10"/>
                <a:gd name="T11" fmla="*/ 20 h 20"/>
                <a:gd name="T12" fmla="*/ 7 w 10"/>
                <a:gd name="T13" fmla="*/ 20 h 20"/>
                <a:gd name="T14" fmla="*/ 10 w 10"/>
                <a:gd name="T15" fmla="*/ 16 h 20"/>
                <a:gd name="T16" fmla="*/ 10 w 1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5" y="20"/>
                    <a:pt x="6" y="20"/>
                    <a:pt x="7" y="20"/>
                  </a:cubicBezTo>
                  <a:cubicBezTo>
                    <a:pt x="9" y="20"/>
                    <a:pt x="10" y="19"/>
                    <a:pt x="10" y="16"/>
                  </a:cubicBezTo>
                  <a:cubicBezTo>
                    <a:pt x="10" y="12"/>
                    <a:pt x="10" y="7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2" name="Freeform 53"/>
            <p:cNvSpPr/>
            <p:nvPr/>
          </p:nvSpPr>
          <p:spPr bwMode="auto">
            <a:xfrm>
              <a:off x="9954764" y="1927303"/>
              <a:ext cx="63500" cy="261938"/>
            </a:xfrm>
            <a:custGeom>
              <a:avLst/>
              <a:gdLst>
                <a:gd name="T0" fmla="*/ 7 w 10"/>
                <a:gd name="T1" fmla="*/ 41 h 41"/>
                <a:gd name="T2" fmla="*/ 0 w 10"/>
                <a:gd name="T3" fmla="*/ 41 h 41"/>
                <a:gd name="T4" fmla="*/ 0 w 10"/>
                <a:gd name="T5" fmla="*/ 0 h 41"/>
                <a:gd name="T6" fmla="*/ 7 w 10"/>
                <a:gd name="T7" fmla="*/ 0 h 41"/>
                <a:gd name="T8" fmla="*/ 10 w 10"/>
                <a:gd name="T9" fmla="*/ 4 h 41"/>
                <a:gd name="T10" fmla="*/ 10 w 10"/>
                <a:gd name="T11" fmla="*/ 37 h 41"/>
                <a:gd name="T12" fmla="*/ 7 w 10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1">
                  <a:moveTo>
                    <a:pt x="7" y="41"/>
                  </a:moveTo>
                  <a:cubicBezTo>
                    <a:pt x="5" y="41"/>
                    <a:pt x="2" y="41"/>
                    <a:pt x="0" y="41"/>
                  </a:cubicBezTo>
                  <a:cubicBezTo>
                    <a:pt x="0" y="27"/>
                    <a:pt x="0" y="1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15"/>
                    <a:pt x="10" y="26"/>
                    <a:pt x="10" y="37"/>
                  </a:cubicBezTo>
                  <a:cubicBezTo>
                    <a:pt x="10" y="40"/>
                    <a:pt x="9" y="41"/>
                    <a:pt x="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3" name="Freeform 54"/>
            <p:cNvSpPr/>
            <p:nvPr/>
          </p:nvSpPr>
          <p:spPr bwMode="auto">
            <a:xfrm>
              <a:off x="11091414" y="1832053"/>
              <a:ext cx="388938" cy="452438"/>
            </a:xfrm>
            <a:custGeom>
              <a:avLst/>
              <a:gdLst>
                <a:gd name="T0" fmla="*/ 57 w 61"/>
                <a:gd name="T1" fmla="*/ 71 h 71"/>
                <a:gd name="T2" fmla="*/ 61 w 61"/>
                <a:gd name="T3" fmla="*/ 68 h 71"/>
                <a:gd name="T4" fmla="*/ 61 w 61"/>
                <a:gd name="T5" fmla="*/ 24 h 71"/>
                <a:gd name="T6" fmla="*/ 57 w 61"/>
                <a:gd name="T7" fmla="*/ 21 h 71"/>
                <a:gd name="T8" fmla="*/ 51 w 61"/>
                <a:gd name="T9" fmla="*/ 21 h 71"/>
                <a:gd name="T10" fmla="*/ 51 w 61"/>
                <a:gd name="T11" fmla="*/ 61 h 71"/>
                <a:gd name="T12" fmla="*/ 10 w 61"/>
                <a:gd name="T13" fmla="*/ 61 h 71"/>
                <a:gd name="T14" fmla="*/ 10 w 61"/>
                <a:gd name="T15" fmla="*/ 10 h 71"/>
                <a:gd name="T16" fmla="*/ 41 w 61"/>
                <a:gd name="T17" fmla="*/ 10 h 71"/>
                <a:gd name="T18" fmla="*/ 41 w 61"/>
                <a:gd name="T19" fmla="*/ 4 h 71"/>
                <a:gd name="T20" fmla="*/ 37 w 61"/>
                <a:gd name="T21" fmla="*/ 0 h 71"/>
                <a:gd name="T22" fmla="*/ 4 w 61"/>
                <a:gd name="T23" fmla="*/ 0 h 71"/>
                <a:gd name="T24" fmla="*/ 0 w 61"/>
                <a:gd name="T25" fmla="*/ 4 h 71"/>
                <a:gd name="T26" fmla="*/ 0 w 61"/>
                <a:gd name="T27" fmla="*/ 68 h 71"/>
                <a:gd name="T28" fmla="*/ 4 w 61"/>
                <a:gd name="T29" fmla="*/ 71 h 71"/>
                <a:gd name="T30" fmla="*/ 57 w 61"/>
                <a:gd name="T3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71">
                  <a:moveTo>
                    <a:pt x="57" y="71"/>
                  </a:moveTo>
                  <a:cubicBezTo>
                    <a:pt x="60" y="71"/>
                    <a:pt x="61" y="70"/>
                    <a:pt x="61" y="68"/>
                  </a:cubicBezTo>
                  <a:cubicBezTo>
                    <a:pt x="61" y="53"/>
                    <a:pt x="61" y="38"/>
                    <a:pt x="61" y="24"/>
                  </a:cubicBezTo>
                  <a:cubicBezTo>
                    <a:pt x="61" y="22"/>
                    <a:pt x="60" y="21"/>
                    <a:pt x="57" y="21"/>
                  </a:cubicBezTo>
                  <a:cubicBezTo>
                    <a:pt x="55" y="21"/>
                    <a:pt x="53" y="21"/>
                    <a:pt x="51" y="21"/>
                  </a:cubicBezTo>
                  <a:cubicBezTo>
                    <a:pt x="51" y="34"/>
                    <a:pt x="51" y="47"/>
                    <a:pt x="51" y="61"/>
                  </a:cubicBezTo>
                  <a:cubicBezTo>
                    <a:pt x="37" y="61"/>
                    <a:pt x="24" y="61"/>
                    <a:pt x="10" y="61"/>
                  </a:cubicBezTo>
                  <a:cubicBezTo>
                    <a:pt x="10" y="44"/>
                    <a:pt x="10" y="27"/>
                    <a:pt x="10" y="10"/>
                  </a:cubicBezTo>
                  <a:cubicBezTo>
                    <a:pt x="20" y="10"/>
                    <a:pt x="31" y="10"/>
                    <a:pt x="41" y="10"/>
                  </a:cubicBezTo>
                  <a:cubicBezTo>
                    <a:pt x="41" y="8"/>
                    <a:pt x="41" y="6"/>
                    <a:pt x="41" y="4"/>
                  </a:cubicBezTo>
                  <a:cubicBezTo>
                    <a:pt x="41" y="1"/>
                    <a:pt x="40" y="0"/>
                    <a:pt x="37" y="0"/>
                  </a:cubicBezTo>
                  <a:cubicBezTo>
                    <a:pt x="26" y="0"/>
                    <a:pt x="1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5"/>
                    <a:pt x="0" y="46"/>
                    <a:pt x="0" y="68"/>
                  </a:cubicBezTo>
                  <a:cubicBezTo>
                    <a:pt x="0" y="70"/>
                    <a:pt x="1" y="71"/>
                    <a:pt x="4" y="71"/>
                  </a:cubicBezTo>
                  <a:cubicBezTo>
                    <a:pt x="22" y="71"/>
                    <a:pt x="39" y="71"/>
                    <a:pt x="57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4" name="Freeform 55"/>
            <p:cNvSpPr/>
            <p:nvPr/>
          </p:nvSpPr>
          <p:spPr bwMode="auto">
            <a:xfrm>
              <a:off x="11353351" y="18955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6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7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5" name="Freeform 56"/>
            <p:cNvSpPr/>
            <p:nvPr/>
          </p:nvSpPr>
          <p:spPr bwMode="auto">
            <a:xfrm>
              <a:off x="11224764" y="2005091"/>
              <a:ext cx="122238" cy="139700"/>
            </a:xfrm>
            <a:custGeom>
              <a:avLst/>
              <a:gdLst>
                <a:gd name="T0" fmla="*/ 13 w 19"/>
                <a:gd name="T1" fmla="*/ 13 h 22"/>
                <a:gd name="T2" fmla="*/ 12 w 19"/>
                <a:gd name="T3" fmla="*/ 14 h 22"/>
                <a:gd name="T4" fmla="*/ 12 w 19"/>
                <a:gd name="T5" fmla="*/ 16 h 22"/>
                <a:gd name="T6" fmla="*/ 16 w 19"/>
                <a:gd name="T7" fmla="*/ 16 h 22"/>
                <a:gd name="T8" fmla="*/ 16 w 19"/>
                <a:gd name="T9" fmla="*/ 19 h 22"/>
                <a:gd name="T10" fmla="*/ 12 w 19"/>
                <a:gd name="T11" fmla="*/ 19 h 22"/>
                <a:gd name="T12" fmla="*/ 12 w 19"/>
                <a:gd name="T13" fmla="*/ 21 h 22"/>
                <a:gd name="T14" fmla="*/ 13 w 19"/>
                <a:gd name="T15" fmla="*/ 22 h 22"/>
                <a:gd name="T16" fmla="*/ 18 w 19"/>
                <a:gd name="T17" fmla="*/ 22 h 22"/>
                <a:gd name="T18" fmla="*/ 19 w 19"/>
                <a:gd name="T19" fmla="*/ 21 h 22"/>
                <a:gd name="T20" fmla="*/ 19 w 19"/>
                <a:gd name="T21" fmla="*/ 1 h 22"/>
                <a:gd name="T22" fmla="*/ 18 w 19"/>
                <a:gd name="T23" fmla="*/ 0 h 22"/>
                <a:gd name="T24" fmla="*/ 4 w 19"/>
                <a:gd name="T25" fmla="*/ 0 h 22"/>
                <a:gd name="T26" fmla="*/ 3 w 19"/>
                <a:gd name="T27" fmla="*/ 1 h 22"/>
                <a:gd name="T28" fmla="*/ 3 w 19"/>
                <a:gd name="T29" fmla="*/ 13 h 22"/>
                <a:gd name="T30" fmla="*/ 1 w 19"/>
                <a:gd name="T31" fmla="*/ 13 h 22"/>
                <a:gd name="T32" fmla="*/ 0 w 19"/>
                <a:gd name="T33" fmla="*/ 14 h 22"/>
                <a:gd name="T34" fmla="*/ 0 w 19"/>
                <a:gd name="T35" fmla="*/ 16 h 22"/>
                <a:gd name="T36" fmla="*/ 3 w 19"/>
                <a:gd name="T37" fmla="*/ 16 h 22"/>
                <a:gd name="T38" fmla="*/ 3 w 19"/>
                <a:gd name="T39" fmla="*/ 19 h 22"/>
                <a:gd name="T40" fmla="*/ 0 w 19"/>
                <a:gd name="T41" fmla="*/ 19 h 22"/>
                <a:gd name="T42" fmla="*/ 0 w 19"/>
                <a:gd name="T43" fmla="*/ 21 h 22"/>
                <a:gd name="T44" fmla="*/ 1 w 19"/>
                <a:gd name="T45" fmla="*/ 22 h 22"/>
                <a:gd name="T46" fmla="*/ 5 w 19"/>
                <a:gd name="T47" fmla="*/ 22 h 22"/>
                <a:gd name="T48" fmla="*/ 6 w 19"/>
                <a:gd name="T49" fmla="*/ 21 h 22"/>
                <a:gd name="T50" fmla="*/ 6 w 19"/>
                <a:gd name="T51" fmla="*/ 3 h 22"/>
                <a:gd name="T52" fmla="*/ 16 w 19"/>
                <a:gd name="T53" fmla="*/ 3 h 22"/>
                <a:gd name="T54" fmla="*/ 16 w 19"/>
                <a:gd name="T55" fmla="*/ 13 h 22"/>
                <a:gd name="T56" fmla="*/ 13 w 19"/>
                <a:gd name="T57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2">
                  <a:moveTo>
                    <a:pt x="13" y="13"/>
                  </a:moveTo>
                  <a:cubicBezTo>
                    <a:pt x="13" y="13"/>
                    <a:pt x="12" y="13"/>
                    <a:pt x="12" y="14"/>
                  </a:cubicBezTo>
                  <a:cubicBezTo>
                    <a:pt x="12" y="14"/>
                    <a:pt x="12" y="15"/>
                    <a:pt x="12" y="16"/>
                  </a:cubicBezTo>
                  <a:cubicBezTo>
                    <a:pt x="13" y="16"/>
                    <a:pt x="15" y="16"/>
                    <a:pt x="16" y="16"/>
                  </a:cubicBezTo>
                  <a:cubicBezTo>
                    <a:pt x="16" y="17"/>
                    <a:pt x="16" y="18"/>
                    <a:pt x="16" y="19"/>
                  </a:cubicBezTo>
                  <a:cubicBezTo>
                    <a:pt x="15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1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5" y="22"/>
                    <a:pt x="16" y="22"/>
                    <a:pt x="18" y="22"/>
                  </a:cubicBezTo>
                  <a:cubicBezTo>
                    <a:pt x="18" y="22"/>
                    <a:pt x="19" y="22"/>
                    <a:pt x="19" y="21"/>
                  </a:cubicBezTo>
                  <a:cubicBezTo>
                    <a:pt x="19" y="14"/>
                    <a:pt x="19" y="8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3" y="0"/>
                    <a:pt x="9" y="0"/>
                    <a:pt x="4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5"/>
                    <a:pt x="3" y="9"/>
                    <a:pt x="3" y="13"/>
                  </a:cubicBezTo>
                  <a:cubicBezTo>
                    <a:pt x="2" y="13"/>
                    <a:pt x="2" y="13"/>
                    <a:pt x="1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1" y="16"/>
                    <a:pt x="2" y="16"/>
                    <a:pt x="3" y="16"/>
                  </a:cubicBezTo>
                  <a:cubicBezTo>
                    <a:pt x="3" y="17"/>
                    <a:pt x="3" y="18"/>
                    <a:pt x="3" y="19"/>
                  </a:cubicBezTo>
                  <a:cubicBezTo>
                    <a:pt x="2" y="19"/>
                    <a:pt x="1" y="19"/>
                    <a:pt x="0" y="19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2" y="22"/>
                    <a:pt x="4" y="22"/>
                    <a:pt x="5" y="22"/>
                  </a:cubicBezTo>
                  <a:cubicBezTo>
                    <a:pt x="6" y="22"/>
                    <a:pt x="6" y="22"/>
                    <a:pt x="6" y="21"/>
                  </a:cubicBezTo>
                  <a:cubicBezTo>
                    <a:pt x="6" y="15"/>
                    <a:pt x="6" y="9"/>
                    <a:pt x="6" y="3"/>
                  </a:cubicBezTo>
                  <a:cubicBezTo>
                    <a:pt x="9" y="3"/>
                    <a:pt x="12" y="3"/>
                    <a:pt x="16" y="3"/>
                  </a:cubicBezTo>
                  <a:cubicBezTo>
                    <a:pt x="16" y="6"/>
                    <a:pt x="16" y="9"/>
                    <a:pt x="16" y="13"/>
                  </a:cubicBezTo>
                  <a:cubicBezTo>
                    <a:pt x="15" y="13"/>
                    <a:pt x="14" y="13"/>
                    <a:pt x="1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6" name="Freeform 57"/>
            <p:cNvSpPr/>
            <p:nvPr/>
          </p:nvSpPr>
          <p:spPr bwMode="auto">
            <a:xfrm>
              <a:off x="11283501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7" name="Freeform 58"/>
            <p:cNvSpPr/>
            <p:nvPr/>
          </p:nvSpPr>
          <p:spPr bwMode="auto">
            <a:xfrm>
              <a:off x="11205714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8" name="Freeform 59"/>
            <p:cNvSpPr>
              <a:spLocks noEditPoints="1"/>
            </p:cNvSpPr>
            <p:nvPr/>
          </p:nvSpPr>
          <p:spPr bwMode="auto">
            <a:xfrm>
              <a:off x="6638476" y="5438853"/>
              <a:ext cx="523875" cy="458788"/>
            </a:xfrm>
            <a:custGeom>
              <a:avLst/>
              <a:gdLst>
                <a:gd name="T0" fmla="*/ 79 w 82"/>
                <a:gd name="T1" fmla="*/ 0 h 72"/>
                <a:gd name="T2" fmla="*/ 3 w 82"/>
                <a:gd name="T3" fmla="*/ 0 h 72"/>
                <a:gd name="T4" fmla="*/ 0 w 82"/>
                <a:gd name="T5" fmla="*/ 3 h 72"/>
                <a:gd name="T6" fmla="*/ 0 w 82"/>
                <a:gd name="T7" fmla="*/ 69 h 72"/>
                <a:gd name="T8" fmla="*/ 3 w 82"/>
                <a:gd name="T9" fmla="*/ 72 h 72"/>
                <a:gd name="T10" fmla="*/ 79 w 82"/>
                <a:gd name="T11" fmla="*/ 72 h 72"/>
                <a:gd name="T12" fmla="*/ 82 w 82"/>
                <a:gd name="T13" fmla="*/ 69 h 72"/>
                <a:gd name="T14" fmla="*/ 82 w 82"/>
                <a:gd name="T15" fmla="*/ 3 h 72"/>
                <a:gd name="T16" fmla="*/ 79 w 82"/>
                <a:gd name="T17" fmla="*/ 0 h 72"/>
                <a:gd name="T18" fmla="*/ 72 w 82"/>
                <a:gd name="T19" fmla="*/ 62 h 72"/>
                <a:gd name="T20" fmla="*/ 10 w 82"/>
                <a:gd name="T21" fmla="*/ 62 h 72"/>
                <a:gd name="T22" fmla="*/ 10 w 82"/>
                <a:gd name="T23" fmla="*/ 10 h 72"/>
                <a:gd name="T24" fmla="*/ 72 w 82"/>
                <a:gd name="T25" fmla="*/ 10 h 72"/>
                <a:gd name="T26" fmla="*/ 72 w 82"/>
                <a:gd name="T27" fmla="*/ 6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2" h="72">
                  <a:moveTo>
                    <a:pt x="79" y="0"/>
                  </a:moveTo>
                  <a:cubicBezTo>
                    <a:pt x="54" y="0"/>
                    <a:pt x="28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25"/>
                    <a:pt x="0" y="47"/>
                    <a:pt x="0" y="69"/>
                  </a:cubicBezTo>
                  <a:cubicBezTo>
                    <a:pt x="0" y="71"/>
                    <a:pt x="1" y="72"/>
                    <a:pt x="3" y="72"/>
                  </a:cubicBezTo>
                  <a:cubicBezTo>
                    <a:pt x="28" y="72"/>
                    <a:pt x="54" y="72"/>
                    <a:pt x="79" y="72"/>
                  </a:cubicBezTo>
                  <a:cubicBezTo>
                    <a:pt x="81" y="72"/>
                    <a:pt x="82" y="71"/>
                    <a:pt x="82" y="69"/>
                  </a:cubicBezTo>
                  <a:cubicBezTo>
                    <a:pt x="82" y="47"/>
                    <a:pt x="82" y="25"/>
                    <a:pt x="82" y="3"/>
                  </a:cubicBezTo>
                  <a:cubicBezTo>
                    <a:pt x="82" y="1"/>
                    <a:pt x="81" y="0"/>
                    <a:pt x="79" y="0"/>
                  </a:cubicBezTo>
                  <a:close/>
                  <a:moveTo>
                    <a:pt x="72" y="62"/>
                  </a:moveTo>
                  <a:cubicBezTo>
                    <a:pt x="10" y="62"/>
                    <a:pt x="10" y="62"/>
                    <a:pt x="10" y="62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72" y="10"/>
                    <a:pt x="72" y="10"/>
                    <a:pt x="72" y="10"/>
                  </a:cubicBezTo>
                  <a:lnTo>
                    <a:pt x="72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9" name="Freeform 60"/>
            <p:cNvSpPr/>
            <p:nvPr/>
          </p:nvSpPr>
          <p:spPr bwMode="auto">
            <a:xfrm>
              <a:off x="6982964" y="5629353"/>
              <a:ext cx="71438" cy="77788"/>
            </a:xfrm>
            <a:custGeom>
              <a:avLst/>
              <a:gdLst>
                <a:gd name="T0" fmla="*/ 3 w 11"/>
                <a:gd name="T1" fmla="*/ 10 h 12"/>
                <a:gd name="T2" fmla="*/ 9 w 11"/>
                <a:gd name="T3" fmla="*/ 10 h 12"/>
                <a:gd name="T4" fmla="*/ 11 w 11"/>
                <a:gd name="T5" fmla="*/ 10 h 12"/>
                <a:gd name="T6" fmla="*/ 11 w 11"/>
                <a:gd name="T7" fmla="*/ 9 h 12"/>
                <a:gd name="T8" fmla="*/ 11 w 11"/>
                <a:gd name="T9" fmla="*/ 3 h 12"/>
                <a:gd name="T10" fmla="*/ 11 w 11"/>
                <a:gd name="T11" fmla="*/ 2 h 12"/>
                <a:gd name="T12" fmla="*/ 9 w 11"/>
                <a:gd name="T13" fmla="*/ 2 h 12"/>
                <a:gd name="T14" fmla="*/ 9 w 11"/>
                <a:gd name="T15" fmla="*/ 10 h 12"/>
                <a:gd name="T16" fmla="*/ 9 w 11"/>
                <a:gd name="T17" fmla="*/ 11 h 12"/>
                <a:gd name="T18" fmla="*/ 8 w 11"/>
                <a:gd name="T19" fmla="*/ 12 h 12"/>
                <a:gd name="T20" fmla="*/ 1 w 11"/>
                <a:gd name="T21" fmla="*/ 12 h 12"/>
                <a:gd name="T22" fmla="*/ 0 w 11"/>
                <a:gd name="T23" fmla="*/ 11 h 12"/>
                <a:gd name="T24" fmla="*/ 0 w 11"/>
                <a:gd name="T25" fmla="*/ 1 h 12"/>
                <a:gd name="T26" fmla="*/ 1 w 11"/>
                <a:gd name="T27" fmla="*/ 0 h 12"/>
                <a:gd name="T28" fmla="*/ 8 w 11"/>
                <a:gd name="T29" fmla="*/ 0 h 12"/>
                <a:gd name="T30" fmla="*/ 9 w 11"/>
                <a:gd name="T31" fmla="*/ 1 h 12"/>
                <a:gd name="T32" fmla="*/ 9 w 11"/>
                <a:gd name="T33" fmla="*/ 2 h 12"/>
                <a:gd name="T34" fmla="*/ 3 w 11"/>
                <a:gd name="T35" fmla="*/ 2 h 12"/>
                <a:gd name="T36" fmla="*/ 3 w 11"/>
                <a:gd name="T3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12">
                  <a:moveTo>
                    <a:pt x="3" y="10"/>
                  </a:move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10" y="10"/>
                    <a:pt x="11" y="10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7"/>
                    <a:pt x="11" y="5"/>
                    <a:pt x="11" y="3"/>
                  </a:cubicBezTo>
                  <a:cubicBezTo>
                    <a:pt x="11" y="3"/>
                    <a:pt x="11" y="2"/>
                    <a:pt x="11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5"/>
                    <a:pt x="9" y="7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9" y="12"/>
                    <a:pt x="9" y="12"/>
                    <a:pt x="8" y="12"/>
                  </a:cubicBezTo>
                  <a:cubicBezTo>
                    <a:pt x="6" y="12"/>
                    <a:pt x="3" y="12"/>
                    <a:pt x="1" y="12"/>
                  </a:cubicBezTo>
                  <a:cubicBezTo>
                    <a:pt x="1" y="12"/>
                    <a:pt x="0" y="12"/>
                    <a:pt x="0" y="11"/>
                  </a:cubicBezTo>
                  <a:cubicBezTo>
                    <a:pt x="0" y="8"/>
                    <a:pt x="0" y="4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7" y="2"/>
                    <a:pt x="5" y="2"/>
                    <a:pt x="3" y="2"/>
                  </a:cubicBezTo>
                  <a:cubicBezTo>
                    <a:pt x="3" y="5"/>
                    <a:pt x="3" y="7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0" name="Freeform 61"/>
            <p:cNvSpPr/>
            <p:nvPr/>
          </p:nvSpPr>
          <p:spPr bwMode="auto">
            <a:xfrm>
              <a:off x="6919464" y="5692853"/>
              <a:ext cx="50800" cy="14288"/>
            </a:xfrm>
            <a:custGeom>
              <a:avLst/>
              <a:gdLst>
                <a:gd name="T0" fmla="*/ 8 w 8"/>
                <a:gd name="T1" fmla="*/ 2 h 2"/>
                <a:gd name="T2" fmla="*/ 1 w 8"/>
                <a:gd name="T3" fmla="*/ 2 h 2"/>
                <a:gd name="T4" fmla="*/ 0 w 8"/>
                <a:gd name="T5" fmla="*/ 1 h 2"/>
                <a:gd name="T6" fmla="*/ 0 w 8"/>
                <a:gd name="T7" fmla="*/ 0 h 2"/>
                <a:gd name="T8" fmla="*/ 8 w 8"/>
                <a:gd name="T9" fmla="*/ 0 h 2"/>
                <a:gd name="T10" fmla="*/ 8 w 8"/>
                <a:gd name="T11" fmla="*/ 0 h 2"/>
                <a:gd name="T12" fmla="*/ 8 w 8"/>
                <a:gd name="T13" fmla="*/ 1 h 2"/>
                <a:gd name="T14" fmla="*/ 8 w 8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8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1" name="Freeform 62"/>
            <p:cNvSpPr/>
            <p:nvPr/>
          </p:nvSpPr>
          <p:spPr bwMode="auto">
            <a:xfrm>
              <a:off x="6919464" y="5629353"/>
              <a:ext cx="50800" cy="12700"/>
            </a:xfrm>
            <a:custGeom>
              <a:avLst/>
              <a:gdLst>
                <a:gd name="T0" fmla="*/ 8 w 8"/>
                <a:gd name="T1" fmla="*/ 1 h 2"/>
                <a:gd name="T2" fmla="*/ 8 w 8"/>
                <a:gd name="T3" fmla="*/ 2 h 2"/>
                <a:gd name="T4" fmla="*/ 8 w 8"/>
                <a:gd name="T5" fmla="*/ 2 h 2"/>
                <a:gd name="T6" fmla="*/ 0 w 8"/>
                <a:gd name="T7" fmla="*/ 2 h 2"/>
                <a:gd name="T8" fmla="*/ 0 w 8"/>
                <a:gd name="T9" fmla="*/ 1 h 2"/>
                <a:gd name="T10" fmla="*/ 1 w 8"/>
                <a:gd name="T11" fmla="*/ 0 h 2"/>
                <a:gd name="T12" fmla="*/ 8 w 8"/>
                <a:gd name="T13" fmla="*/ 0 h 2"/>
                <a:gd name="T14" fmla="*/ 8 w 8"/>
                <a:gd name="T1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8" y="1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0"/>
                    <a:pt x="8" y="0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2" name="Freeform 63"/>
            <p:cNvSpPr/>
            <p:nvPr/>
          </p:nvSpPr>
          <p:spPr bwMode="auto">
            <a:xfrm>
              <a:off x="6906764" y="5642053"/>
              <a:ext cx="50800" cy="50800"/>
            </a:xfrm>
            <a:custGeom>
              <a:avLst/>
              <a:gdLst>
                <a:gd name="T0" fmla="*/ 2 w 8"/>
                <a:gd name="T1" fmla="*/ 3 h 8"/>
                <a:gd name="T2" fmla="*/ 8 w 8"/>
                <a:gd name="T3" fmla="*/ 3 h 8"/>
                <a:gd name="T4" fmla="*/ 8 w 8"/>
                <a:gd name="T5" fmla="*/ 4 h 8"/>
                <a:gd name="T6" fmla="*/ 8 w 8"/>
                <a:gd name="T7" fmla="*/ 5 h 8"/>
                <a:gd name="T8" fmla="*/ 8 w 8"/>
                <a:gd name="T9" fmla="*/ 5 h 8"/>
                <a:gd name="T10" fmla="*/ 2 w 8"/>
                <a:gd name="T11" fmla="*/ 5 h 8"/>
                <a:gd name="T12" fmla="*/ 2 w 8"/>
                <a:gd name="T13" fmla="*/ 8 h 8"/>
                <a:gd name="T14" fmla="*/ 0 w 8"/>
                <a:gd name="T15" fmla="*/ 8 h 8"/>
                <a:gd name="T16" fmla="*/ 0 w 8"/>
                <a:gd name="T17" fmla="*/ 7 h 8"/>
                <a:gd name="T18" fmla="*/ 0 w 8"/>
                <a:gd name="T19" fmla="*/ 1 h 8"/>
                <a:gd name="T20" fmla="*/ 0 w 8"/>
                <a:gd name="T21" fmla="*/ 0 h 8"/>
                <a:gd name="T22" fmla="*/ 2 w 8"/>
                <a:gd name="T23" fmla="*/ 0 h 8"/>
                <a:gd name="T24" fmla="*/ 2 w 8"/>
                <a:gd name="T25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8">
                  <a:moveTo>
                    <a:pt x="2" y="3"/>
                  </a:move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4"/>
                  </a:cubicBezTo>
                  <a:cubicBezTo>
                    <a:pt x="8" y="4"/>
                    <a:pt x="8" y="4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5"/>
                    <a:pt x="4" y="5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1" y="8"/>
                    <a:pt x="1" y="8"/>
                    <a:pt x="0" y="8"/>
                  </a:cubicBezTo>
                  <a:cubicBezTo>
                    <a:pt x="0" y="8"/>
                    <a:pt x="0" y="8"/>
                    <a:pt x="0" y="7"/>
                  </a:cubicBezTo>
                  <a:cubicBezTo>
                    <a:pt x="0" y="5"/>
                    <a:pt x="0" y="3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1"/>
                    <a:pt x="2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3" name="Freeform 64"/>
            <p:cNvSpPr/>
            <p:nvPr/>
          </p:nvSpPr>
          <p:spPr bwMode="auto">
            <a:xfrm>
              <a:off x="6843264" y="5692853"/>
              <a:ext cx="50800" cy="14288"/>
            </a:xfrm>
            <a:custGeom>
              <a:avLst/>
              <a:gdLst>
                <a:gd name="T0" fmla="*/ 0 w 8"/>
                <a:gd name="T1" fmla="*/ 0 h 2"/>
                <a:gd name="T2" fmla="*/ 7 w 8"/>
                <a:gd name="T3" fmla="*/ 0 h 2"/>
                <a:gd name="T4" fmla="*/ 8 w 8"/>
                <a:gd name="T5" fmla="*/ 0 h 2"/>
                <a:gd name="T6" fmla="*/ 8 w 8"/>
                <a:gd name="T7" fmla="*/ 1 h 2"/>
                <a:gd name="T8" fmla="*/ 7 w 8"/>
                <a:gd name="T9" fmla="*/ 2 h 2"/>
                <a:gd name="T10" fmla="*/ 0 w 8"/>
                <a:gd name="T11" fmla="*/ 2 h 2"/>
                <a:gd name="T12" fmla="*/ 0 w 8"/>
                <a:gd name="T13" fmla="*/ 1 h 2"/>
                <a:gd name="T14" fmla="*/ 0 w 8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4" name="Freeform 65"/>
            <p:cNvSpPr/>
            <p:nvPr/>
          </p:nvSpPr>
          <p:spPr bwMode="auto">
            <a:xfrm>
              <a:off x="6830564" y="5629353"/>
              <a:ext cx="12700" cy="63500"/>
            </a:xfrm>
            <a:custGeom>
              <a:avLst/>
              <a:gdLst>
                <a:gd name="T0" fmla="*/ 0 w 2"/>
                <a:gd name="T1" fmla="*/ 9 h 10"/>
                <a:gd name="T2" fmla="*/ 0 w 2"/>
                <a:gd name="T3" fmla="*/ 1 h 10"/>
                <a:gd name="T4" fmla="*/ 0 w 2"/>
                <a:gd name="T5" fmla="*/ 0 h 10"/>
                <a:gd name="T6" fmla="*/ 1 w 2"/>
                <a:gd name="T7" fmla="*/ 0 h 10"/>
                <a:gd name="T8" fmla="*/ 2 w 2"/>
                <a:gd name="T9" fmla="*/ 1 h 10"/>
                <a:gd name="T10" fmla="*/ 2 w 2"/>
                <a:gd name="T11" fmla="*/ 10 h 10"/>
                <a:gd name="T12" fmla="*/ 0 w 2"/>
                <a:gd name="T13" fmla="*/ 10 h 10"/>
                <a:gd name="T14" fmla="*/ 0 w 2"/>
                <a:gd name="T15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10">
                  <a:moveTo>
                    <a:pt x="0" y="9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4"/>
                    <a:pt x="2" y="7"/>
                    <a:pt x="2" y="10"/>
                  </a:cubicBezTo>
                  <a:cubicBezTo>
                    <a:pt x="1" y="10"/>
                    <a:pt x="1" y="10"/>
                    <a:pt x="0" y="10"/>
                  </a:cubicBezTo>
                  <a:cubicBezTo>
                    <a:pt x="0" y="10"/>
                    <a:pt x="0" y="10"/>
                    <a:pt x="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5" name="Freeform 66"/>
            <p:cNvSpPr/>
            <p:nvPr/>
          </p:nvSpPr>
          <p:spPr bwMode="auto">
            <a:xfrm>
              <a:off x="6798814" y="5642053"/>
              <a:ext cx="19050" cy="50800"/>
            </a:xfrm>
            <a:custGeom>
              <a:avLst/>
              <a:gdLst>
                <a:gd name="T0" fmla="*/ 0 w 3"/>
                <a:gd name="T1" fmla="*/ 0 h 8"/>
                <a:gd name="T2" fmla="*/ 2 w 3"/>
                <a:gd name="T3" fmla="*/ 0 h 8"/>
                <a:gd name="T4" fmla="*/ 3 w 3"/>
                <a:gd name="T5" fmla="*/ 1 h 8"/>
                <a:gd name="T6" fmla="*/ 3 w 3"/>
                <a:gd name="T7" fmla="*/ 7 h 8"/>
                <a:gd name="T8" fmla="*/ 2 w 3"/>
                <a:gd name="T9" fmla="*/ 8 h 8"/>
                <a:gd name="T10" fmla="*/ 0 w 3"/>
                <a:gd name="T11" fmla="*/ 8 h 8"/>
                <a:gd name="T12" fmla="*/ 0 w 3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8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1"/>
                    <a:pt x="3" y="1"/>
                  </a:cubicBezTo>
                  <a:cubicBezTo>
                    <a:pt x="3" y="3"/>
                    <a:pt x="3" y="5"/>
                    <a:pt x="3" y="7"/>
                  </a:cubicBezTo>
                  <a:cubicBezTo>
                    <a:pt x="3" y="8"/>
                    <a:pt x="2" y="8"/>
                    <a:pt x="2" y="8"/>
                  </a:cubicBezTo>
                  <a:cubicBezTo>
                    <a:pt x="2" y="8"/>
                    <a:pt x="1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6" name="Freeform 67"/>
            <p:cNvSpPr/>
            <p:nvPr/>
          </p:nvSpPr>
          <p:spPr bwMode="auto">
            <a:xfrm>
              <a:off x="6759126" y="5692853"/>
              <a:ext cx="39688" cy="14288"/>
            </a:xfrm>
            <a:custGeom>
              <a:avLst/>
              <a:gdLst>
                <a:gd name="T0" fmla="*/ 6 w 6"/>
                <a:gd name="T1" fmla="*/ 0 h 2"/>
                <a:gd name="T2" fmla="*/ 6 w 6"/>
                <a:gd name="T3" fmla="*/ 1 h 2"/>
                <a:gd name="T4" fmla="*/ 6 w 6"/>
                <a:gd name="T5" fmla="*/ 2 h 2"/>
                <a:gd name="T6" fmla="*/ 1 w 6"/>
                <a:gd name="T7" fmla="*/ 2 h 2"/>
                <a:gd name="T8" fmla="*/ 0 w 6"/>
                <a:gd name="T9" fmla="*/ 1 h 2"/>
                <a:gd name="T10" fmla="*/ 0 w 6"/>
                <a:gd name="T11" fmla="*/ 0 h 2"/>
                <a:gd name="T12" fmla="*/ 6 w 6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">
                  <a:moveTo>
                    <a:pt x="6" y="0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4" y="2"/>
                    <a:pt x="2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7" name="Freeform 68"/>
            <p:cNvSpPr/>
            <p:nvPr/>
          </p:nvSpPr>
          <p:spPr bwMode="auto">
            <a:xfrm>
              <a:off x="6759126" y="5629353"/>
              <a:ext cx="39688" cy="12700"/>
            </a:xfrm>
            <a:custGeom>
              <a:avLst/>
              <a:gdLst>
                <a:gd name="T0" fmla="*/ 0 w 6"/>
                <a:gd name="T1" fmla="*/ 2 h 2"/>
                <a:gd name="T2" fmla="*/ 0 w 6"/>
                <a:gd name="T3" fmla="*/ 1 h 2"/>
                <a:gd name="T4" fmla="*/ 1 w 6"/>
                <a:gd name="T5" fmla="*/ 0 h 2"/>
                <a:gd name="T6" fmla="*/ 6 w 6"/>
                <a:gd name="T7" fmla="*/ 0 h 2"/>
                <a:gd name="T8" fmla="*/ 6 w 6"/>
                <a:gd name="T9" fmla="*/ 1 h 2"/>
                <a:gd name="T10" fmla="*/ 6 w 6"/>
                <a:gd name="T11" fmla="*/ 2 h 2"/>
                <a:gd name="T12" fmla="*/ 0 w 6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">
                  <a:moveTo>
                    <a:pt x="0" y="2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4" y="2"/>
                    <a:pt x="2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8" name="Freeform 69"/>
            <p:cNvSpPr/>
            <p:nvPr/>
          </p:nvSpPr>
          <p:spPr bwMode="auto">
            <a:xfrm>
              <a:off x="6746426" y="5642053"/>
              <a:ext cx="12700" cy="50800"/>
            </a:xfrm>
            <a:custGeom>
              <a:avLst/>
              <a:gdLst>
                <a:gd name="T0" fmla="*/ 0 w 2"/>
                <a:gd name="T1" fmla="*/ 7 h 8"/>
                <a:gd name="T2" fmla="*/ 0 w 2"/>
                <a:gd name="T3" fmla="*/ 1 h 8"/>
                <a:gd name="T4" fmla="*/ 1 w 2"/>
                <a:gd name="T5" fmla="*/ 0 h 8"/>
                <a:gd name="T6" fmla="*/ 2 w 2"/>
                <a:gd name="T7" fmla="*/ 0 h 8"/>
                <a:gd name="T8" fmla="*/ 2 w 2"/>
                <a:gd name="T9" fmla="*/ 8 h 8"/>
                <a:gd name="T10" fmla="*/ 1 w 2"/>
                <a:gd name="T11" fmla="*/ 8 h 8"/>
                <a:gd name="T12" fmla="*/ 0 w 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8">
                  <a:moveTo>
                    <a:pt x="0" y="7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3"/>
                    <a:pt x="2" y="5"/>
                    <a:pt x="2" y="8"/>
                  </a:cubicBezTo>
                  <a:cubicBezTo>
                    <a:pt x="2" y="8"/>
                    <a:pt x="1" y="8"/>
                    <a:pt x="1" y="8"/>
                  </a:cubicBezTo>
                  <a:cubicBezTo>
                    <a:pt x="0" y="8"/>
                    <a:pt x="0" y="8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9" name="Freeform 82"/>
            <p:cNvSpPr/>
            <p:nvPr/>
          </p:nvSpPr>
          <p:spPr bwMode="auto">
            <a:xfrm>
              <a:off x="8260901" y="5400753"/>
              <a:ext cx="134938" cy="338138"/>
            </a:xfrm>
            <a:custGeom>
              <a:avLst/>
              <a:gdLst>
                <a:gd name="T0" fmla="*/ 17 w 21"/>
                <a:gd name="T1" fmla="*/ 11 h 53"/>
                <a:gd name="T2" fmla="*/ 21 w 21"/>
                <a:gd name="T3" fmla="*/ 7 h 53"/>
                <a:gd name="T4" fmla="*/ 21 w 21"/>
                <a:gd name="T5" fmla="*/ 4 h 53"/>
                <a:gd name="T6" fmla="*/ 17 w 21"/>
                <a:gd name="T7" fmla="*/ 0 h 53"/>
                <a:gd name="T8" fmla="*/ 10 w 21"/>
                <a:gd name="T9" fmla="*/ 0 h 53"/>
                <a:gd name="T10" fmla="*/ 3 w 21"/>
                <a:gd name="T11" fmla="*/ 0 h 53"/>
                <a:gd name="T12" fmla="*/ 0 w 21"/>
                <a:gd name="T13" fmla="*/ 4 h 53"/>
                <a:gd name="T14" fmla="*/ 0 w 21"/>
                <a:gd name="T15" fmla="*/ 53 h 53"/>
                <a:gd name="T16" fmla="*/ 10 w 21"/>
                <a:gd name="T17" fmla="*/ 53 h 53"/>
                <a:gd name="T18" fmla="*/ 21 w 21"/>
                <a:gd name="T19" fmla="*/ 53 h 53"/>
                <a:gd name="T20" fmla="*/ 21 w 21"/>
                <a:gd name="T21" fmla="*/ 46 h 53"/>
                <a:gd name="T22" fmla="*/ 17 w 21"/>
                <a:gd name="T23" fmla="*/ 42 h 53"/>
                <a:gd name="T24" fmla="*/ 10 w 21"/>
                <a:gd name="T25" fmla="*/ 42 h 53"/>
                <a:gd name="T26" fmla="*/ 10 w 21"/>
                <a:gd name="T27" fmla="*/ 32 h 53"/>
                <a:gd name="T28" fmla="*/ 17 w 21"/>
                <a:gd name="T29" fmla="*/ 32 h 53"/>
                <a:gd name="T30" fmla="*/ 21 w 21"/>
                <a:gd name="T31" fmla="*/ 28 h 53"/>
                <a:gd name="T32" fmla="*/ 21 w 21"/>
                <a:gd name="T33" fmla="*/ 25 h 53"/>
                <a:gd name="T34" fmla="*/ 17 w 21"/>
                <a:gd name="T35" fmla="*/ 21 h 53"/>
                <a:gd name="T36" fmla="*/ 10 w 21"/>
                <a:gd name="T37" fmla="*/ 21 h 53"/>
                <a:gd name="T38" fmla="*/ 10 w 21"/>
                <a:gd name="T39" fmla="*/ 11 h 53"/>
                <a:gd name="T40" fmla="*/ 17 w 21"/>
                <a:gd name="T41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53">
                  <a:moveTo>
                    <a:pt x="17" y="11"/>
                  </a:move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5" y="0"/>
                    <a:pt x="12" y="0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6"/>
                    <a:pt x="0" y="53"/>
                  </a:cubicBezTo>
                  <a:cubicBezTo>
                    <a:pt x="3" y="53"/>
                    <a:pt x="7" y="53"/>
                    <a:pt x="10" y="53"/>
                  </a:cubicBezTo>
                  <a:cubicBezTo>
                    <a:pt x="14" y="53"/>
                    <a:pt x="17" y="53"/>
                    <a:pt x="21" y="53"/>
                  </a:cubicBezTo>
                  <a:cubicBezTo>
                    <a:pt x="21" y="50"/>
                    <a:pt x="21" y="48"/>
                    <a:pt x="21" y="46"/>
                  </a:cubicBezTo>
                  <a:cubicBezTo>
                    <a:pt x="21" y="43"/>
                    <a:pt x="20" y="42"/>
                    <a:pt x="17" y="42"/>
                  </a:cubicBezTo>
                  <a:cubicBezTo>
                    <a:pt x="15" y="42"/>
                    <a:pt x="12" y="42"/>
                    <a:pt x="10" y="42"/>
                  </a:cubicBezTo>
                  <a:cubicBezTo>
                    <a:pt x="10" y="39"/>
                    <a:pt x="10" y="35"/>
                    <a:pt x="10" y="32"/>
                  </a:cubicBezTo>
                  <a:cubicBezTo>
                    <a:pt x="12" y="32"/>
                    <a:pt x="15" y="32"/>
                    <a:pt x="17" y="32"/>
                  </a:cubicBezTo>
                  <a:cubicBezTo>
                    <a:pt x="20" y="32"/>
                    <a:pt x="21" y="31"/>
                    <a:pt x="21" y="28"/>
                  </a:cubicBezTo>
                  <a:cubicBezTo>
                    <a:pt x="21" y="27"/>
                    <a:pt x="21" y="26"/>
                    <a:pt x="21" y="25"/>
                  </a:cubicBezTo>
                  <a:cubicBezTo>
                    <a:pt x="21" y="22"/>
                    <a:pt x="20" y="21"/>
                    <a:pt x="17" y="21"/>
                  </a:cubicBezTo>
                  <a:cubicBezTo>
                    <a:pt x="15" y="21"/>
                    <a:pt x="12" y="21"/>
                    <a:pt x="10" y="21"/>
                  </a:cubicBezTo>
                  <a:cubicBezTo>
                    <a:pt x="10" y="18"/>
                    <a:pt x="10" y="14"/>
                    <a:pt x="10" y="11"/>
                  </a:cubicBezTo>
                  <a:cubicBezTo>
                    <a:pt x="12" y="11"/>
                    <a:pt x="15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0" name="Freeform 83"/>
            <p:cNvSpPr/>
            <p:nvPr/>
          </p:nvSpPr>
          <p:spPr bwMode="auto">
            <a:xfrm>
              <a:off x="8395839" y="5738891"/>
              <a:ext cx="63500" cy="127000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0 w 10"/>
                <a:gd name="T5" fmla="*/ 0 h 20"/>
                <a:gd name="T6" fmla="*/ 0 w 10"/>
                <a:gd name="T7" fmla="*/ 20 h 20"/>
                <a:gd name="T8" fmla="*/ 7 w 10"/>
                <a:gd name="T9" fmla="*/ 20 h 20"/>
                <a:gd name="T10" fmla="*/ 10 w 10"/>
                <a:gd name="T11" fmla="*/ 17 h 20"/>
                <a:gd name="T12" fmla="*/ 10 w 10"/>
                <a:gd name="T13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0" y="14"/>
                    <a:pt x="0" y="20"/>
                  </a:cubicBezTo>
                  <a:cubicBezTo>
                    <a:pt x="2" y="20"/>
                    <a:pt x="4" y="20"/>
                    <a:pt x="7" y="20"/>
                  </a:cubicBezTo>
                  <a:cubicBezTo>
                    <a:pt x="9" y="20"/>
                    <a:pt x="10" y="19"/>
                    <a:pt x="10" y="17"/>
                  </a:cubicBezTo>
                  <a:cubicBezTo>
                    <a:pt x="10" y="12"/>
                    <a:pt x="10" y="8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1" name="Freeform 84"/>
            <p:cNvSpPr/>
            <p:nvPr/>
          </p:nvSpPr>
          <p:spPr bwMode="auto">
            <a:xfrm>
              <a:off x="8260901" y="5865891"/>
              <a:ext cx="134938" cy="69850"/>
            </a:xfrm>
            <a:custGeom>
              <a:avLst/>
              <a:gdLst>
                <a:gd name="T0" fmla="*/ 21 w 21"/>
                <a:gd name="T1" fmla="*/ 7 h 11"/>
                <a:gd name="T2" fmla="*/ 17 w 21"/>
                <a:gd name="T3" fmla="*/ 11 h 11"/>
                <a:gd name="T4" fmla="*/ 3 w 21"/>
                <a:gd name="T5" fmla="*/ 11 h 11"/>
                <a:gd name="T6" fmla="*/ 0 w 21"/>
                <a:gd name="T7" fmla="*/ 7 h 11"/>
                <a:gd name="T8" fmla="*/ 0 w 21"/>
                <a:gd name="T9" fmla="*/ 0 h 11"/>
                <a:gd name="T10" fmla="*/ 21 w 21"/>
                <a:gd name="T11" fmla="*/ 0 h 11"/>
                <a:gd name="T12" fmla="*/ 21 w 2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7"/>
                  </a:moveTo>
                  <a:cubicBezTo>
                    <a:pt x="21" y="10"/>
                    <a:pt x="20" y="11"/>
                    <a:pt x="17" y="11"/>
                  </a:cubicBezTo>
                  <a:cubicBezTo>
                    <a:pt x="12" y="11"/>
                    <a:pt x="8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ubicBezTo>
                    <a:pt x="21" y="3"/>
                    <a:pt x="21" y="5"/>
                    <a:pt x="2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2" name="Freeform 85"/>
            <p:cNvSpPr/>
            <p:nvPr/>
          </p:nvSpPr>
          <p:spPr bwMode="auto">
            <a:xfrm>
              <a:off x="8184701" y="5738891"/>
              <a:ext cx="76200" cy="127000"/>
            </a:xfrm>
            <a:custGeom>
              <a:avLst/>
              <a:gdLst>
                <a:gd name="T0" fmla="*/ 4 w 12"/>
                <a:gd name="T1" fmla="*/ 20 h 20"/>
                <a:gd name="T2" fmla="*/ 0 w 12"/>
                <a:gd name="T3" fmla="*/ 17 h 20"/>
                <a:gd name="T4" fmla="*/ 0 w 12"/>
                <a:gd name="T5" fmla="*/ 3 h 20"/>
                <a:gd name="T6" fmla="*/ 4 w 12"/>
                <a:gd name="T7" fmla="*/ 0 h 20"/>
                <a:gd name="T8" fmla="*/ 12 w 12"/>
                <a:gd name="T9" fmla="*/ 0 h 20"/>
                <a:gd name="T10" fmla="*/ 12 w 12"/>
                <a:gd name="T11" fmla="*/ 20 h 20"/>
                <a:gd name="T12" fmla="*/ 4 w 12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cubicBezTo>
                    <a:pt x="1" y="20"/>
                    <a:pt x="0" y="19"/>
                    <a:pt x="0" y="17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" y="7"/>
                    <a:pt x="12" y="14"/>
                    <a:pt x="12" y="20"/>
                  </a:cubicBezTo>
                  <a:cubicBezTo>
                    <a:pt x="9" y="20"/>
                    <a:pt x="6" y="20"/>
                    <a:pt x="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3" name="Freeform 86"/>
            <p:cNvSpPr/>
            <p:nvPr/>
          </p:nvSpPr>
          <p:spPr bwMode="auto">
            <a:xfrm>
              <a:off x="9595989" y="5770641"/>
              <a:ext cx="333375" cy="133350"/>
            </a:xfrm>
            <a:custGeom>
              <a:avLst/>
              <a:gdLst>
                <a:gd name="T0" fmla="*/ 10 w 52"/>
                <a:gd name="T1" fmla="*/ 10 h 21"/>
                <a:gd name="T2" fmla="*/ 10 w 52"/>
                <a:gd name="T3" fmla="*/ 0 h 21"/>
                <a:gd name="T4" fmla="*/ 3 w 52"/>
                <a:gd name="T5" fmla="*/ 0 h 21"/>
                <a:gd name="T6" fmla="*/ 0 w 52"/>
                <a:gd name="T7" fmla="*/ 3 h 21"/>
                <a:gd name="T8" fmla="*/ 0 w 52"/>
                <a:gd name="T9" fmla="*/ 17 h 21"/>
                <a:gd name="T10" fmla="*/ 3 w 52"/>
                <a:gd name="T11" fmla="*/ 21 h 21"/>
                <a:gd name="T12" fmla="*/ 49 w 52"/>
                <a:gd name="T13" fmla="*/ 21 h 21"/>
                <a:gd name="T14" fmla="*/ 52 w 52"/>
                <a:gd name="T15" fmla="*/ 17 h 21"/>
                <a:gd name="T16" fmla="*/ 52 w 52"/>
                <a:gd name="T17" fmla="*/ 10 h 21"/>
                <a:gd name="T18" fmla="*/ 52 w 52"/>
                <a:gd name="T19" fmla="*/ 3 h 21"/>
                <a:gd name="T20" fmla="*/ 49 w 52"/>
                <a:gd name="T21" fmla="*/ 0 h 21"/>
                <a:gd name="T22" fmla="*/ 42 w 52"/>
                <a:gd name="T23" fmla="*/ 0 h 21"/>
                <a:gd name="T24" fmla="*/ 42 w 52"/>
                <a:gd name="T25" fmla="*/ 10 h 21"/>
                <a:gd name="T26" fmla="*/ 10 w 52"/>
                <a:gd name="T2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21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3" y="21"/>
                  </a:cubicBezTo>
                  <a:cubicBezTo>
                    <a:pt x="18" y="21"/>
                    <a:pt x="34" y="21"/>
                    <a:pt x="49" y="21"/>
                  </a:cubicBezTo>
                  <a:cubicBezTo>
                    <a:pt x="51" y="21"/>
                    <a:pt x="52" y="20"/>
                    <a:pt x="52" y="17"/>
                  </a:cubicBezTo>
                  <a:cubicBezTo>
                    <a:pt x="52" y="15"/>
                    <a:pt x="52" y="13"/>
                    <a:pt x="52" y="10"/>
                  </a:cubicBezTo>
                  <a:cubicBezTo>
                    <a:pt x="52" y="8"/>
                    <a:pt x="52" y="6"/>
                    <a:pt x="52" y="3"/>
                  </a:cubicBezTo>
                  <a:cubicBezTo>
                    <a:pt x="52" y="1"/>
                    <a:pt x="51" y="0"/>
                    <a:pt x="49" y="0"/>
                  </a:cubicBezTo>
                  <a:cubicBezTo>
                    <a:pt x="46" y="0"/>
                    <a:pt x="44" y="0"/>
                    <a:pt x="42" y="0"/>
                  </a:cubicBezTo>
                  <a:cubicBezTo>
                    <a:pt x="42" y="3"/>
                    <a:pt x="42" y="7"/>
                    <a:pt x="42" y="10"/>
                  </a:cubicBezTo>
                  <a:cubicBezTo>
                    <a:pt x="31" y="10"/>
                    <a:pt x="21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4" name="Freeform 87"/>
            <p:cNvSpPr/>
            <p:nvPr/>
          </p:nvSpPr>
          <p:spPr bwMode="auto">
            <a:xfrm>
              <a:off x="9661076" y="5700791"/>
              <a:ext cx="203200" cy="69850"/>
            </a:xfrm>
            <a:custGeom>
              <a:avLst/>
              <a:gdLst>
                <a:gd name="T0" fmla="*/ 0 w 32"/>
                <a:gd name="T1" fmla="*/ 11 h 11"/>
                <a:gd name="T2" fmla="*/ 32 w 32"/>
                <a:gd name="T3" fmla="*/ 11 h 11"/>
                <a:gd name="T4" fmla="*/ 32 w 32"/>
                <a:gd name="T5" fmla="*/ 4 h 11"/>
                <a:gd name="T6" fmla="*/ 28 w 32"/>
                <a:gd name="T7" fmla="*/ 0 h 11"/>
                <a:gd name="T8" fmla="*/ 4 w 32"/>
                <a:gd name="T9" fmla="*/ 0 h 11"/>
                <a:gd name="T10" fmla="*/ 0 w 32"/>
                <a:gd name="T11" fmla="*/ 4 h 11"/>
                <a:gd name="T12" fmla="*/ 0 w 32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1">
                  <a:moveTo>
                    <a:pt x="0" y="11"/>
                  </a:moveTo>
                  <a:cubicBezTo>
                    <a:pt x="11" y="11"/>
                    <a:pt x="21" y="11"/>
                    <a:pt x="32" y="11"/>
                  </a:cubicBezTo>
                  <a:cubicBezTo>
                    <a:pt x="32" y="8"/>
                    <a:pt x="32" y="6"/>
                    <a:pt x="32" y="4"/>
                  </a:cubicBezTo>
                  <a:cubicBezTo>
                    <a:pt x="32" y="1"/>
                    <a:pt x="31" y="0"/>
                    <a:pt x="28" y="0"/>
                  </a:cubicBezTo>
                  <a:cubicBezTo>
                    <a:pt x="20" y="0"/>
                    <a:pt x="12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6"/>
                    <a:pt x="0" y="8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5" name="Freeform 88"/>
            <p:cNvSpPr/>
            <p:nvPr/>
          </p:nvSpPr>
          <p:spPr bwMode="auto">
            <a:xfrm>
              <a:off x="9526139" y="5502353"/>
              <a:ext cx="69850" cy="63500"/>
            </a:xfrm>
            <a:custGeom>
              <a:avLst/>
              <a:gdLst>
                <a:gd name="T0" fmla="*/ 7 w 11"/>
                <a:gd name="T1" fmla="*/ 0 h 10"/>
                <a:gd name="T2" fmla="*/ 11 w 11"/>
                <a:gd name="T3" fmla="*/ 3 h 10"/>
                <a:gd name="T4" fmla="*/ 11 w 11"/>
                <a:gd name="T5" fmla="*/ 10 h 10"/>
                <a:gd name="T6" fmla="*/ 4 w 11"/>
                <a:gd name="T7" fmla="*/ 10 h 10"/>
                <a:gd name="T8" fmla="*/ 0 w 11"/>
                <a:gd name="T9" fmla="*/ 7 h 10"/>
                <a:gd name="T10" fmla="*/ 0 w 11"/>
                <a:gd name="T11" fmla="*/ 3 h 10"/>
                <a:gd name="T12" fmla="*/ 4 w 11"/>
                <a:gd name="T13" fmla="*/ 0 h 10"/>
                <a:gd name="T14" fmla="*/ 7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6"/>
                    <a:pt x="11" y="8"/>
                    <a:pt x="11" y="10"/>
                  </a:cubicBezTo>
                  <a:cubicBezTo>
                    <a:pt x="9" y="10"/>
                    <a:pt x="6" y="10"/>
                    <a:pt x="4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5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6" name="Freeform 89"/>
            <p:cNvSpPr/>
            <p:nvPr/>
          </p:nvSpPr>
          <p:spPr bwMode="auto">
            <a:xfrm>
              <a:off x="9595989" y="5565853"/>
              <a:ext cx="65088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7 h 11"/>
                <a:gd name="T12" fmla="*/ 7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7" name="Freeform 90"/>
            <p:cNvSpPr/>
            <p:nvPr/>
          </p:nvSpPr>
          <p:spPr bwMode="auto">
            <a:xfrm>
              <a:off x="9929364" y="5502353"/>
              <a:ext cx="69850" cy="63500"/>
            </a:xfrm>
            <a:custGeom>
              <a:avLst/>
              <a:gdLst>
                <a:gd name="T0" fmla="*/ 4 w 11"/>
                <a:gd name="T1" fmla="*/ 0 h 10"/>
                <a:gd name="T2" fmla="*/ 0 w 11"/>
                <a:gd name="T3" fmla="*/ 3 h 10"/>
                <a:gd name="T4" fmla="*/ 0 w 11"/>
                <a:gd name="T5" fmla="*/ 10 h 10"/>
                <a:gd name="T6" fmla="*/ 7 w 11"/>
                <a:gd name="T7" fmla="*/ 10 h 10"/>
                <a:gd name="T8" fmla="*/ 11 w 11"/>
                <a:gd name="T9" fmla="*/ 7 h 10"/>
                <a:gd name="T10" fmla="*/ 11 w 11"/>
                <a:gd name="T11" fmla="*/ 3 h 10"/>
                <a:gd name="T12" fmla="*/ 7 w 11"/>
                <a:gd name="T13" fmla="*/ 0 h 10"/>
                <a:gd name="T14" fmla="*/ 4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10" y="10"/>
                    <a:pt x="11" y="9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8" name="Freeform 91"/>
            <p:cNvSpPr/>
            <p:nvPr/>
          </p:nvSpPr>
          <p:spPr bwMode="auto">
            <a:xfrm>
              <a:off x="9864276" y="5565853"/>
              <a:ext cx="65088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3 w 10"/>
                <a:gd name="T5" fmla="*/ 11 h 11"/>
                <a:gd name="T6" fmla="*/ 0 w 10"/>
                <a:gd name="T7" fmla="*/ 7 h 11"/>
                <a:gd name="T8" fmla="*/ 0 w 10"/>
                <a:gd name="T9" fmla="*/ 4 h 11"/>
                <a:gd name="T10" fmla="*/ 3 w 10"/>
                <a:gd name="T11" fmla="*/ 0 h 11"/>
                <a:gd name="T12" fmla="*/ 10 w 10"/>
                <a:gd name="T13" fmla="*/ 0 h 11"/>
                <a:gd name="T14" fmla="*/ 10 w 10"/>
                <a:gd name="T1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4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8" y="0"/>
                    <a:pt x="10" y="0"/>
                  </a:cubicBezTo>
                  <a:cubicBezTo>
                    <a:pt x="10" y="3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9" name="Freeform 92"/>
            <p:cNvSpPr/>
            <p:nvPr/>
          </p:nvSpPr>
          <p:spPr bwMode="auto">
            <a:xfrm>
              <a:off x="9730926" y="5432503"/>
              <a:ext cx="63500" cy="133350"/>
            </a:xfrm>
            <a:custGeom>
              <a:avLst/>
              <a:gdLst>
                <a:gd name="T0" fmla="*/ 10 w 10"/>
                <a:gd name="T1" fmla="*/ 18 h 21"/>
                <a:gd name="T2" fmla="*/ 7 w 10"/>
                <a:gd name="T3" fmla="*/ 21 h 21"/>
                <a:gd name="T4" fmla="*/ 3 w 10"/>
                <a:gd name="T5" fmla="*/ 21 h 21"/>
                <a:gd name="T6" fmla="*/ 0 w 10"/>
                <a:gd name="T7" fmla="*/ 18 h 21"/>
                <a:gd name="T8" fmla="*/ 0 w 10"/>
                <a:gd name="T9" fmla="*/ 4 h 21"/>
                <a:gd name="T10" fmla="*/ 3 w 10"/>
                <a:gd name="T11" fmla="*/ 0 h 21"/>
                <a:gd name="T12" fmla="*/ 7 w 10"/>
                <a:gd name="T13" fmla="*/ 0 h 21"/>
                <a:gd name="T14" fmla="*/ 10 w 10"/>
                <a:gd name="T15" fmla="*/ 4 h 21"/>
                <a:gd name="T16" fmla="*/ 10 w 10"/>
                <a:gd name="T17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1">
                  <a:moveTo>
                    <a:pt x="10" y="18"/>
                  </a:moveTo>
                  <a:cubicBezTo>
                    <a:pt x="10" y="20"/>
                    <a:pt x="9" y="21"/>
                    <a:pt x="7" y="21"/>
                  </a:cubicBezTo>
                  <a:cubicBezTo>
                    <a:pt x="6" y="21"/>
                    <a:pt x="4" y="21"/>
                    <a:pt x="3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3"/>
                    <a:pt x="0" y="9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9" y="0"/>
                    <a:pt x="10" y="2"/>
                    <a:pt x="10" y="4"/>
                  </a:cubicBezTo>
                  <a:cubicBezTo>
                    <a:pt x="10" y="9"/>
                    <a:pt x="10" y="13"/>
                    <a:pt x="1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0" name="Freeform 93"/>
            <p:cNvSpPr/>
            <p:nvPr/>
          </p:nvSpPr>
          <p:spPr bwMode="auto">
            <a:xfrm>
              <a:off x="11116814" y="5400753"/>
              <a:ext cx="331788" cy="338138"/>
            </a:xfrm>
            <a:custGeom>
              <a:avLst/>
              <a:gdLst>
                <a:gd name="T0" fmla="*/ 11 w 52"/>
                <a:gd name="T1" fmla="*/ 18 h 53"/>
                <a:gd name="T2" fmla="*/ 14 w 52"/>
                <a:gd name="T3" fmla="*/ 21 h 53"/>
                <a:gd name="T4" fmla="*/ 21 w 52"/>
                <a:gd name="T5" fmla="*/ 21 h 53"/>
                <a:gd name="T6" fmla="*/ 21 w 52"/>
                <a:gd name="T7" fmla="*/ 32 h 53"/>
                <a:gd name="T8" fmla="*/ 0 w 52"/>
                <a:gd name="T9" fmla="*/ 32 h 53"/>
                <a:gd name="T10" fmla="*/ 0 w 52"/>
                <a:gd name="T11" fmla="*/ 39 h 53"/>
                <a:gd name="T12" fmla="*/ 4 w 52"/>
                <a:gd name="T13" fmla="*/ 42 h 53"/>
                <a:gd name="T14" fmla="*/ 21 w 52"/>
                <a:gd name="T15" fmla="*/ 42 h 53"/>
                <a:gd name="T16" fmla="*/ 21 w 52"/>
                <a:gd name="T17" fmla="*/ 53 h 53"/>
                <a:gd name="T18" fmla="*/ 32 w 52"/>
                <a:gd name="T19" fmla="*/ 53 h 53"/>
                <a:gd name="T20" fmla="*/ 32 w 52"/>
                <a:gd name="T21" fmla="*/ 32 h 53"/>
                <a:gd name="T22" fmla="*/ 52 w 52"/>
                <a:gd name="T23" fmla="*/ 32 h 53"/>
                <a:gd name="T24" fmla="*/ 52 w 52"/>
                <a:gd name="T25" fmla="*/ 25 h 53"/>
                <a:gd name="T26" fmla="*/ 49 w 52"/>
                <a:gd name="T27" fmla="*/ 21 h 53"/>
                <a:gd name="T28" fmla="*/ 32 w 52"/>
                <a:gd name="T29" fmla="*/ 21 h 53"/>
                <a:gd name="T30" fmla="*/ 32 w 52"/>
                <a:gd name="T31" fmla="*/ 4 h 53"/>
                <a:gd name="T32" fmla="*/ 28 w 52"/>
                <a:gd name="T33" fmla="*/ 0 h 53"/>
                <a:gd name="T34" fmla="*/ 14 w 52"/>
                <a:gd name="T35" fmla="*/ 0 h 53"/>
                <a:gd name="T36" fmla="*/ 11 w 52"/>
                <a:gd name="T37" fmla="*/ 4 h 53"/>
                <a:gd name="T38" fmla="*/ 11 w 52"/>
                <a:gd name="T39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53">
                  <a:moveTo>
                    <a:pt x="11" y="18"/>
                  </a:moveTo>
                  <a:cubicBezTo>
                    <a:pt x="11" y="20"/>
                    <a:pt x="12" y="21"/>
                    <a:pt x="14" y="21"/>
                  </a:cubicBezTo>
                  <a:cubicBezTo>
                    <a:pt x="16" y="21"/>
                    <a:pt x="19" y="21"/>
                    <a:pt x="21" y="21"/>
                  </a:cubicBezTo>
                  <a:cubicBezTo>
                    <a:pt x="21" y="25"/>
                    <a:pt x="21" y="28"/>
                    <a:pt x="21" y="32"/>
                  </a:cubicBezTo>
                  <a:cubicBezTo>
                    <a:pt x="14" y="32"/>
                    <a:pt x="7" y="32"/>
                    <a:pt x="0" y="32"/>
                  </a:cubicBezTo>
                  <a:cubicBezTo>
                    <a:pt x="0" y="34"/>
                    <a:pt x="0" y="36"/>
                    <a:pt x="0" y="39"/>
                  </a:cubicBezTo>
                  <a:cubicBezTo>
                    <a:pt x="0" y="41"/>
                    <a:pt x="1" y="42"/>
                    <a:pt x="4" y="42"/>
                  </a:cubicBezTo>
                  <a:cubicBezTo>
                    <a:pt x="9" y="42"/>
                    <a:pt x="15" y="42"/>
                    <a:pt x="21" y="42"/>
                  </a:cubicBezTo>
                  <a:cubicBezTo>
                    <a:pt x="21" y="46"/>
                    <a:pt x="21" y="49"/>
                    <a:pt x="21" y="53"/>
                  </a:cubicBezTo>
                  <a:cubicBezTo>
                    <a:pt x="25" y="53"/>
                    <a:pt x="28" y="53"/>
                    <a:pt x="32" y="53"/>
                  </a:cubicBezTo>
                  <a:cubicBezTo>
                    <a:pt x="32" y="46"/>
                    <a:pt x="32" y="39"/>
                    <a:pt x="32" y="32"/>
                  </a:cubicBezTo>
                  <a:cubicBezTo>
                    <a:pt x="38" y="32"/>
                    <a:pt x="45" y="32"/>
                    <a:pt x="52" y="32"/>
                  </a:cubicBezTo>
                  <a:cubicBezTo>
                    <a:pt x="52" y="29"/>
                    <a:pt x="52" y="27"/>
                    <a:pt x="52" y="25"/>
                  </a:cubicBezTo>
                  <a:cubicBezTo>
                    <a:pt x="52" y="22"/>
                    <a:pt x="51" y="21"/>
                    <a:pt x="49" y="21"/>
                  </a:cubicBezTo>
                  <a:cubicBezTo>
                    <a:pt x="43" y="21"/>
                    <a:pt x="37" y="21"/>
                    <a:pt x="32" y="21"/>
                  </a:cubicBezTo>
                  <a:cubicBezTo>
                    <a:pt x="32" y="15"/>
                    <a:pt x="32" y="10"/>
                    <a:pt x="32" y="4"/>
                  </a:cubicBezTo>
                  <a:cubicBezTo>
                    <a:pt x="32" y="1"/>
                    <a:pt x="30" y="0"/>
                    <a:pt x="28" y="0"/>
                  </a:cubicBezTo>
                  <a:cubicBezTo>
                    <a:pt x="23" y="0"/>
                    <a:pt x="19" y="0"/>
                    <a:pt x="14" y="0"/>
                  </a:cubicBezTo>
                  <a:cubicBezTo>
                    <a:pt x="12" y="0"/>
                    <a:pt x="11" y="1"/>
                    <a:pt x="11" y="4"/>
                  </a:cubicBezTo>
                  <a:cubicBezTo>
                    <a:pt x="11" y="8"/>
                    <a:pt x="11" y="13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1" name="Freeform 94"/>
            <p:cNvSpPr/>
            <p:nvPr/>
          </p:nvSpPr>
          <p:spPr bwMode="auto">
            <a:xfrm>
              <a:off x="11053314" y="5534103"/>
              <a:ext cx="63500" cy="69850"/>
            </a:xfrm>
            <a:custGeom>
              <a:avLst/>
              <a:gdLst>
                <a:gd name="T0" fmla="*/ 7 w 10"/>
                <a:gd name="T1" fmla="*/ 0 h 11"/>
                <a:gd name="T2" fmla="*/ 10 w 10"/>
                <a:gd name="T3" fmla="*/ 4 h 11"/>
                <a:gd name="T4" fmla="*/ 10 w 10"/>
                <a:gd name="T5" fmla="*/ 11 h 11"/>
                <a:gd name="T6" fmla="*/ 3 w 10"/>
                <a:gd name="T7" fmla="*/ 11 h 11"/>
                <a:gd name="T8" fmla="*/ 0 w 10"/>
                <a:gd name="T9" fmla="*/ 7 h 11"/>
                <a:gd name="T10" fmla="*/ 0 w 10"/>
                <a:gd name="T11" fmla="*/ 4 h 11"/>
                <a:gd name="T12" fmla="*/ 3 w 10"/>
                <a:gd name="T13" fmla="*/ 0 h 11"/>
                <a:gd name="T14" fmla="*/ 7 w 10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2" name="Freeform 95"/>
            <p:cNvSpPr/>
            <p:nvPr/>
          </p:nvSpPr>
          <p:spPr bwMode="auto">
            <a:xfrm>
              <a:off x="11186664" y="5738891"/>
              <a:ext cx="65088" cy="63500"/>
            </a:xfrm>
            <a:custGeom>
              <a:avLst/>
              <a:gdLst>
                <a:gd name="T0" fmla="*/ 3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3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2" y="10"/>
                    <a:pt x="4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3" name="Freeform 96"/>
            <p:cNvSpPr/>
            <p:nvPr/>
          </p:nvSpPr>
          <p:spPr bwMode="auto">
            <a:xfrm>
              <a:off x="11116814" y="5802391"/>
              <a:ext cx="69850" cy="133350"/>
            </a:xfrm>
            <a:custGeom>
              <a:avLst/>
              <a:gdLst>
                <a:gd name="T0" fmla="*/ 4 w 11"/>
                <a:gd name="T1" fmla="*/ 0 h 21"/>
                <a:gd name="T2" fmla="*/ 0 w 11"/>
                <a:gd name="T3" fmla="*/ 4 h 21"/>
                <a:gd name="T4" fmla="*/ 0 w 11"/>
                <a:gd name="T5" fmla="*/ 17 h 21"/>
                <a:gd name="T6" fmla="*/ 4 w 11"/>
                <a:gd name="T7" fmla="*/ 21 h 21"/>
                <a:gd name="T8" fmla="*/ 7 w 11"/>
                <a:gd name="T9" fmla="*/ 21 h 21"/>
                <a:gd name="T10" fmla="*/ 11 w 11"/>
                <a:gd name="T11" fmla="*/ 17 h 21"/>
                <a:gd name="T12" fmla="*/ 11 w 11"/>
                <a:gd name="T13" fmla="*/ 0 h 21"/>
                <a:gd name="T14" fmla="*/ 4 w 11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1">
                  <a:moveTo>
                    <a:pt x="4" y="0"/>
                  </a:move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7"/>
                  </a:cubicBezTo>
                  <a:cubicBezTo>
                    <a:pt x="11" y="12"/>
                    <a:pt x="11" y="6"/>
                    <a:pt x="11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4" name="Freeform 97"/>
            <p:cNvSpPr/>
            <p:nvPr/>
          </p:nvSpPr>
          <p:spPr bwMode="auto">
            <a:xfrm>
              <a:off x="11321601" y="5738891"/>
              <a:ext cx="63500" cy="63500"/>
            </a:xfrm>
            <a:custGeom>
              <a:avLst/>
              <a:gdLst>
                <a:gd name="T0" fmla="*/ 3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6 w 10"/>
                <a:gd name="T7" fmla="*/ 0 h 10"/>
                <a:gd name="T8" fmla="*/ 10 w 10"/>
                <a:gd name="T9" fmla="*/ 3 h 10"/>
                <a:gd name="T10" fmla="*/ 10 w 10"/>
                <a:gd name="T11" fmla="*/ 10 h 10"/>
                <a:gd name="T12" fmla="*/ 3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5" name="Freeform 98"/>
            <p:cNvSpPr/>
            <p:nvPr/>
          </p:nvSpPr>
          <p:spPr bwMode="auto">
            <a:xfrm>
              <a:off x="11385101" y="5802391"/>
              <a:ext cx="134938" cy="63500"/>
            </a:xfrm>
            <a:custGeom>
              <a:avLst/>
              <a:gdLst>
                <a:gd name="T0" fmla="*/ 3 w 21"/>
                <a:gd name="T1" fmla="*/ 10 h 10"/>
                <a:gd name="T2" fmla="*/ 0 w 21"/>
                <a:gd name="T3" fmla="*/ 7 h 10"/>
                <a:gd name="T4" fmla="*/ 0 w 21"/>
                <a:gd name="T5" fmla="*/ 0 h 10"/>
                <a:gd name="T6" fmla="*/ 17 w 21"/>
                <a:gd name="T7" fmla="*/ 0 h 10"/>
                <a:gd name="T8" fmla="*/ 21 w 21"/>
                <a:gd name="T9" fmla="*/ 4 h 10"/>
                <a:gd name="T10" fmla="*/ 21 w 21"/>
                <a:gd name="T11" fmla="*/ 7 h 10"/>
                <a:gd name="T12" fmla="*/ 17 w 21"/>
                <a:gd name="T13" fmla="*/ 10 h 10"/>
                <a:gd name="T14" fmla="*/ 3 w 2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6" y="0"/>
                    <a:pt x="12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cubicBezTo>
                    <a:pt x="21" y="9"/>
                    <a:pt x="20" y="10"/>
                    <a:pt x="17" y="10"/>
                  </a:cubicBezTo>
                  <a:cubicBezTo>
                    <a:pt x="13" y="10"/>
                    <a:pt x="8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6" name="Freeform 99"/>
            <p:cNvSpPr/>
            <p:nvPr/>
          </p:nvSpPr>
          <p:spPr bwMode="auto">
            <a:xfrm>
              <a:off x="11448601" y="5603953"/>
              <a:ext cx="71438" cy="63500"/>
            </a:xfrm>
            <a:custGeom>
              <a:avLst/>
              <a:gdLst>
                <a:gd name="T0" fmla="*/ 4 w 11"/>
                <a:gd name="T1" fmla="*/ 10 h 10"/>
                <a:gd name="T2" fmla="*/ 0 w 11"/>
                <a:gd name="T3" fmla="*/ 7 h 10"/>
                <a:gd name="T4" fmla="*/ 0 w 11"/>
                <a:gd name="T5" fmla="*/ 0 h 10"/>
                <a:gd name="T6" fmla="*/ 7 w 11"/>
                <a:gd name="T7" fmla="*/ 0 h 10"/>
                <a:gd name="T8" fmla="*/ 11 w 11"/>
                <a:gd name="T9" fmla="*/ 3 h 10"/>
                <a:gd name="T10" fmla="*/ 11 w 11"/>
                <a:gd name="T11" fmla="*/ 7 h 10"/>
                <a:gd name="T12" fmla="*/ 7 w 11"/>
                <a:gd name="T13" fmla="*/ 10 h 10"/>
                <a:gd name="T14" fmla="*/ 4 w 1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3"/>
                  </a:cubicBezTo>
                  <a:cubicBezTo>
                    <a:pt x="11" y="4"/>
                    <a:pt x="11" y="5"/>
                    <a:pt x="11" y="7"/>
                  </a:cubicBezTo>
                  <a:cubicBezTo>
                    <a:pt x="11" y="9"/>
                    <a:pt x="10" y="10"/>
                    <a:pt x="7" y="10"/>
                  </a:cubicBezTo>
                  <a:cubicBezTo>
                    <a:pt x="6" y="10"/>
                    <a:pt x="5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7" name="Freeform 101"/>
            <p:cNvSpPr/>
            <p:nvPr/>
          </p:nvSpPr>
          <p:spPr bwMode="auto">
            <a:xfrm>
              <a:off x="9667426" y="3446541"/>
              <a:ext cx="63500" cy="63500"/>
            </a:xfrm>
            <a:custGeom>
              <a:avLst/>
              <a:gdLst>
                <a:gd name="T0" fmla="*/ 0 w 10"/>
                <a:gd name="T1" fmla="*/ 0 h 10"/>
                <a:gd name="T2" fmla="*/ 1 w 10"/>
                <a:gd name="T3" fmla="*/ 0 h 10"/>
                <a:gd name="T4" fmla="*/ 3 w 10"/>
                <a:gd name="T5" fmla="*/ 0 h 10"/>
                <a:gd name="T6" fmla="*/ 3 w 10"/>
                <a:gd name="T7" fmla="*/ 3 h 10"/>
                <a:gd name="T8" fmla="*/ 9 w 10"/>
                <a:gd name="T9" fmla="*/ 3 h 10"/>
                <a:gd name="T10" fmla="*/ 10 w 10"/>
                <a:gd name="T11" fmla="*/ 3 h 10"/>
                <a:gd name="T12" fmla="*/ 10 w 10"/>
                <a:gd name="T13" fmla="*/ 4 h 10"/>
                <a:gd name="T14" fmla="*/ 9 w 10"/>
                <a:gd name="T15" fmla="*/ 5 h 10"/>
                <a:gd name="T16" fmla="*/ 3 w 10"/>
                <a:gd name="T17" fmla="*/ 5 h 10"/>
                <a:gd name="T18" fmla="*/ 3 w 10"/>
                <a:gd name="T19" fmla="*/ 10 h 10"/>
                <a:gd name="T20" fmla="*/ 2 w 10"/>
                <a:gd name="T21" fmla="*/ 10 h 10"/>
                <a:gd name="T22" fmla="*/ 1 w 10"/>
                <a:gd name="T23" fmla="*/ 10 h 10"/>
                <a:gd name="T24" fmla="*/ 0 w 10"/>
                <a:gd name="T25" fmla="*/ 10 h 10"/>
                <a:gd name="T26" fmla="*/ 0 w 10"/>
                <a:gd name="T2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5" y="3"/>
                    <a:pt x="7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7" y="5"/>
                    <a:pt x="5" y="5"/>
                    <a:pt x="3" y="5"/>
                  </a:cubicBezTo>
                  <a:cubicBezTo>
                    <a:pt x="3" y="7"/>
                    <a:pt x="3" y="8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8" name="Freeform 102"/>
            <p:cNvSpPr/>
            <p:nvPr/>
          </p:nvSpPr>
          <p:spPr bwMode="auto">
            <a:xfrm>
              <a:off x="9756326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7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7 w 7"/>
                <a:gd name="T11" fmla="*/ 13 h 13"/>
                <a:gd name="T12" fmla="*/ 1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1 w 7"/>
                <a:gd name="T19" fmla="*/ 11 h 13"/>
                <a:gd name="T20" fmla="*/ 3 w 7"/>
                <a:gd name="T21" fmla="*/ 11 h 13"/>
                <a:gd name="T22" fmla="*/ 3 w 7"/>
                <a:gd name="T23" fmla="*/ 3 h 13"/>
                <a:gd name="T24" fmla="*/ 1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1 w 7"/>
                <a:gd name="T31" fmla="*/ 0 h 13"/>
                <a:gd name="T32" fmla="*/ 7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7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7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5" y="13"/>
                    <a:pt x="3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1" y="11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3" y="8"/>
                    <a:pt x="3" y="5"/>
                    <a:pt x="3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9" name="Freeform 103"/>
            <p:cNvSpPr/>
            <p:nvPr/>
          </p:nvSpPr>
          <p:spPr bwMode="auto">
            <a:xfrm>
              <a:off x="9686476" y="3427491"/>
              <a:ext cx="57150" cy="19050"/>
            </a:xfrm>
            <a:custGeom>
              <a:avLst/>
              <a:gdLst>
                <a:gd name="T0" fmla="*/ 8 w 9"/>
                <a:gd name="T1" fmla="*/ 3 h 3"/>
                <a:gd name="T2" fmla="*/ 0 w 9"/>
                <a:gd name="T3" fmla="*/ 3 h 3"/>
                <a:gd name="T4" fmla="*/ 0 w 9"/>
                <a:gd name="T5" fmla="*/ 1 h 3"/>
                <a:gd name="T6" fmla="*/ 0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9 w 9"/>
                <a:gd name="T13" fmla="*/ 2 h 3"/>
                <a:gd name="T14" fmla="*/ 8 w 9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5" y="3"/>
                    <a:pt x="2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9" y="2"/>
                    <a:pt x="9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0" name="Freeform 104"/>
            <p:cNvSpPr/>
            <p:nvPr/>
          </p:nvSpPr>
          <p:spPr bwMode="auto">
            <a:xfrm>
              <a:off x="9608689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6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6 w 7"/>
                <a:gd name="T11" fmla="*/ 13 h 13"/>
                <a:gd name="T12" fmla="*/ 0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0 w 7"/>
                <a:gd name="T19" fmla="*/ 11 h 13"/>
                <a:gd name="T20" fmla="*/ 2 w 7"/>
                <a:gd name="T21" fmla="*/ 11 h 13"/>
                <a:gd name="T22" fmla="*/ 2 w 7"/>
                <a:gd name="T23" fmla="*/ 3 h 13"/>
                <a:gd name="T24" fmla="*/ 0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0 w 7"/>
                <a:gd name="T31" fmla="*/ 0 h 13"/>
                <a:gd name="T32" fmla="*/ 6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6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6" y="13"/>
                  </a:cubicBezTo>
                  <a:cubicBezTo>
                    <a:pt x="4" y="13"/>
                    <a:pt x="2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2" y="8"/>
                    <a:pt x="2" y="5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1" name="Freeform 105"/>
            <p:cNvSpPr/>
            <p:nvPr/>
          </p:nvSpPr>
          <p:spPr bwMode="auto">
            <a:xfrm>
              <a:off x="9519789" y="3427491"/>
              <a:ext cx="25400" cy="82550"/>
            </a:xfrm>
            <a:custGeom>
              <a:avLst/>
              <a:gdLst>
                <a:gd name="T0" fmla="*/ 2 w 4"/>
                <a:gd name="T1" fmla="*/ 9 h 13"/>
                <a:gd name="T2" fmla="*/ 4 w 4"/>
                <a:gd name="T3" fmla="*/ 9 h 13"/>
                <a:gd name="T4" fmla="*/ 4 w 4"/>
                <a:gd name="T5" fmla="*/ 10 h 13"/>
                <a:gd name="T6" fmla="*/ 4 w 4"/>
                <a:gd name="T7" fmla="*/ 11 h 13"/>
                <a:gd name="T8" fmla="*/ 2 w 4"/>
                <a:gd name="T9" fmla="*/ 11 h 13"/>
                <a:gd name="T10" fmla="*/ 2 w 4"/>
                <a:gd name="T11" fmla="*/ 13 h 13"/>
                <a:gd name="T12" fmla="*/ 2 w 4"/>
                <a:gd name="T13" fmla="*/ 13 h 13"/>
                <a:gd name="T14" fmla="*/ 0 w 4"/>
                <a:gd name="T15" fmla="*/ 13 h 13"/>
                <a:gd name="T16" fmla="*/ 0 w 4"/>
                <a:gd name="T17" fmla="*/ 13 h 13"/>
                <a:gd name="T18" fmla="*/ 0 w 4"/>
                <a:gd name="T19" fmla="*/ 1 h 13"/>
                <a:gd name="T20" fmla="*/ 0 w 4"/>
                <a:gd name="T21" fmla="*/ 0 h 13"/>
                <a:gd name="T22" fmla="*/ 2 w 4"/>
                <a:gd name="T23" fmla="*/ 0 h 13"/>
                <a:gd name="T24" fmla="*/ 2 w 4"/>
                <a:gd name="T25" fmla="*/ 1 h 13"/>
                <a:gd name="T26" fmla="*/ 2 w 4"/>
                <a:gd name="T2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13">
                  <a:moveTo>
                    <a:pt x="2" y="9"/>
                  </a:moveTo>
                  <a:cubicBezTo>
                    <a:pt x="3" y="9"/>
                    <a:pt x="4" y="9"/>
                    <a:pt x="4" y="9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3"/>
                    <a:pt x="2" y="6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2" name="Freeform 106"/>
            <p:cNvSpPr/>
            <p:nvPr/>
          </p:nvSpPr>
          <p:spPr bwMode="auto">
            <a:xfrm>
              <a:off x="9564239" y="3427491"/>
              <a:ext cx="31750" cy="82550"/>
            </a:xfrm>
            <a:custGeom>
              <a:avLst/>
              <a:gdLst>
                <a:gd name="T0" fmla="*/ 2 w 5"/>
                <a:gd name="T1" fmla="*/ 1 h 13"/>
                <a:gd name="T2" fmla="*/ 3 w 5"/>
                <a:gd name="T3" fmla="*/ 0 h 13"/>
                <a:gd name="T4" fmla="*/ 4 w 5"/>
                <a:gd name="T5" fmla="*/ 0 h 13"/>
                <a:gd name="T6" fmla="*/ 5 w 5"/>
                <a:gd name="T7" fmla="*/ 1 h 13"/>
                <a:gd name="T8" fmla="*/ 5 w 5"/>
                <a:gd name="T9" fmla="*/ 13 h 13"/>
                <a:gd name="T10" fmla="*/ 4 w 5"/>
                <a:gd name="T11" fmla="*/ 13 h 13"/>
                <a:gd name="T12" fmla="*/ 3 w 5"/>
                <a:gd name="T13" fmla="*/ 13 h 13"/>
                <a:gd name="T14" fmla="*/ 2 w 5"/>
                <a:gd name="T15" fmla="*/ 13 h 13"/>
                <a:gd name="T16" fmla="*/ 2 w 5"/>
                <a:gd name="T17" fmla="*/ 11 h 13"/>
                <a:gd name="T18" fmla="*/ 0 w 5"/>
                <a:gd name="T19" fmla="*/ 11 h 13"/>
                <a:gd name="T20" fmla="*/ 0 w 5"/>
                <a:gd name="T21" fmla="*/ 10 h 13"/>
                <a:gd name="T22" fmla="*/ 0 w 5"/>
                <a:gd name="T23" fmla="*/ 9 h 13"/>
                <a:gd name="T24" fmla="*/ 2 w 5"/>
                <a:gd name="T25" fmla="*/ 9 h 13"/>
                <a:gd name="T26" fmla="*/ 2 w 5"/>
                <a:gd name="T2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3">
                  <a:moveTo>
                    <a:pt x="2" y="1"/>
                  </a:move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5"/>
                    <a:pt x="5" y="9"/>
                    <a:pt x="5" y="13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4" y="13"/>
                    <a:pt x="3" y="13"/>
                    <a:pt x="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2" y="11"/>
                    <a:pt x="1" y="11"/>
                    <a:pt x="0" y="11"/>
                  </a:cubicBezTo>
                  <a:cubicBezTo>
                    <a:pt x="0" y="11"/>
                    <a:pt x="0" y="11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6"/>
                    <a:pt x="2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3" name="Freeform 107"/>
            <p:cNvSpPr/>
            <p:nvPr/>
          </p:nvSpPr>
          <p:spPr bwMode="auto">
            <a:xfrm>
              <a:off x="9545189" y="34655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3 h 3"/>
                <a:gd name="T4" fmla="*/ 0 w 3"/>
                <a:gd name="T5" fmla="*/ 1 h 3"/>
                <a:gd name="T6" fmla="*/ 1 w 3"/>
                <a:gd name="T7" fmla="*/ 0 h 3"/>
                <a:gd name="T8" fmla="*/ 2 w 3"/>
                <a:gd name="T9" fmla="*/ 0 h 3"/>
                <a:gd name="T10" fmla="*/ 3 w 3"/>
                <a:gd name="T11" fmla="*/ 1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3"/>
                    <a:pt x="1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4" name="Freeform 108"/>
            <p:cNvSpPr/>
            <p:nvPr/>
          </p:nvSpPr>
          <p:spPr bwMode="auto">
            <a:xfrm>
              <a:off x="9608689" y="3051253"/>
              <a:ext cx="198438" cy="63500"/>
            </a:xfrm>
            <a:custGeom>
              <a:avLst/>
              <a:gdLst>
                <a:gd name="T0" fmla="*/ 3 w 31"/>
                <a:gd name="T1" fmla="*/ 10 h 10"/>
                <a:gd name="T2" fmla="*/ 0 w 31"/>
                <a:gd name="T3" fmla="*/ 7 h 10"/>
                <a:gd name="T4" fmla="*/ 0 w 31"/>
                <a:gd name="T5" fmla="*/ 3 h 10"/>
                <a:gd name="T6" fmla="*/ 3 w 31"/>
                <a:gd name="T7" fmla="*/ 0 h 10"/>
                <a:gd name="T8" fmla="*/ 28 w 31"/>
                <a:gd name="T9" fmla="*/ 0 h 10"/>
                <a:gd name="T10" fmla="*/ 31 w 31"/>
                <a:gd name="T11" fmla="*/ 3 h 10"/>
                <a:gd name="T12" fmla="*/ 31 w 31"/>
                <a:gd name="T13" fmla="*/ 10 h 10"/>
                <a:gd name="T14" fmla="*/ 3 w 3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30" y="0"/>
                    <a:pt x="31" y="1"/>
                    <a:pt x="31" y="3"/>
                  </a:cubicBezTo>
                  <a:cubicBezTo>
                    <a:pt x="31" y="6"/>
                    <a:pt x="31" y="8"/>
                    <a:pt x="31" y="10"/>
                  </a:cubicBezTo>
                  <a:cubicBezTo>
                    <a:pt x="22" y="10"/>
                    <a:pt x="13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5" name="Freeform 109"/>
            <p:cNvSpPr/>
            <p:nvPr/>
          </p:nvSpPr>
          <p:spPr bwMode="auto">
            <a:xfrm>
              <a:off x="9608689" y="3184603"/>
              <a:ext cx="134938" cy="65088"/>
            </a:xfrm>
            <a:custGeom>
              <a:avLst/>
              <a:gdLst>
                <a:gd name="T0" fmla="*/ 17 w 21"/>
                <a:gd name="T1" fmla="*/ 0 h 10"/>
                <a:gd name="T2" fmla="*/ 21 w 21"/>
                <a:gd name="T3" fmla="*/ 3 h 10"/>
                <a:gd name="T4" fmla="*/ 21 w 21"/>
                <a:gd name="T5" fmla="*/ 10 h 10"/>
                <a:gd name="T6" fmla="*/ 3 w 21"/>
                <a:gd name="T7" fmla="*/ 10 h 10"/>
                <a:gd name="T8" fmla="*/ 0 w 21"/>
                <a:gd name="T9" fmla="*/ 6 h 10"/>
                <a:gd name="T10" fmla="*/ 0 w 21"/>
                <a:gd name="T11" fmla="*/ 3 h 10"/>
                <a:gd name="T12" fmla="*/ 3 w 21"/>
                <a:gd name="T13" fmla="*/ 0 h 10"/>
                <a:gd name="T14" fmla="*/ 17 w 2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17" y="0"/>
                  </a:moveTo>
                  <a:cubicBezTo>
                    <a:pt x="20" y="0"/>
                    <a:pt x="21" y="1"/>
                    <a:pt x="21" y="3"/>
                  </a:cubicBezTo>
                  <a:cubicBezTo>
                    <a:pt x="21" y="5"/>
                    <a:pt x="21" y="8"/>
                    <a:pt x="21" y="10"/>
                  </a:cubicBezTo>
                  <a:cubicBezTo>
                    <a:pt x="15" y="10"/>
                    <a:pt x="9" y="10"/>
                    <a:pt x="3" y="10"/>
                  </a:cubicBezTo>
                  <a:cubicBezTo>
                    <a:pt x="1" y="10"/>
                    <a:pt x="0" y="9"/>
                    <a:pt x="0" y="6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" y="0"/>
                    <a:pt x="13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6" name="Freeform 110"/>
            <p:cNvSpPr/>
            <p:nvPr/>
          </p:nvSpPr>
          <p:spPr bwMode="auto">
            <a:xfrm>
              <a:off x="9743626" y="3249691"/>
              <a:ext cx="63500" cy="133350"/>
            </a:xfrm>
            <a:custGeom>
              <a:avLst/>
              <a:gdLst>
                <a:gd name="T0" fmla="*/ 3 w 10"/>
                <a:gd name="T1" fmla="*/ 21 h 21"/>
                <a:gd name="T2" fmla="*/ 0 w 10"/>
                <a:gd name="T3" fmla="*/ 17 h 21"/>
                <a:gd name="T4" fmla="*/ 0 w 10"/>
                <a:gd name="T5" fmla="*/ 0 h 21"/>
                <a:gd name="T6" fmla="*/ 7 w 10"/>
                <a:gd name="T7" fmla="*/ 0 h 21"/>
                <a:gd name="T8" fmla="*/ 10 w 10"/>
                <a:gd name="T9" fmla="*/ 3 h 21"/>
                <a:gd name="T10" fmla="*/ 10 w 10"/>
                <a:gd name="T11" fmla="*/ 17 h 21"/>
                <a:gd name="T12" fmla="*/ 7 w 10"/>
                <a:gd name="T13" fmla="*/ 21 h 21"/>
                <a:gd name="T14" fmla="*/ 3 w 10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1">
                  <a:moveTo>
                    <a:pt x="3" y="21"/>
                  </a:moveTo>
                  <a:cubicBezTo>
                    <a:pt x="1" y="21"/>
                    <a:pt x="0" y="20"/>
                    <a:pt x="0" y="17"/>
                  </a:cubicBezTo>
                  <a:cubicBezTo>
                    <a:pt x="0" y="11"/>
                    <a:pt x="0" y="6"/>
                    <a:pt x="0" y="0"/>
                  </a:cubicBezTo>
                  <a:cubicBezTo>
                    <a:pt x="2" y="0"/>
                    <a:pt x="4" y="0"/>
                    <a:pt x="7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8"/>
                    <a:pt x="10" y="13"/>
                    <a:pt x="10" y="17"/>
                  </a:cubicBezTo>
                  <a:cubicBezTo>
                    <a:pt x="10" y="20"/>
                    <a:pt x="9" y="21"/>
                    <a:pt x="7" y="21"/>
                  </a:cubicBezTo>
                  <a:cubicBezTo>
                    <a:pt x="5" y="21"/>
                    <a:pt x="4" y="21"/>
                    <a:pt x="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7" name="Freeform 111"/>
            <p:cNvSpPr/>
            <p:nvPr/>
          </p:nvSpPr>
          <p:spPr bwMode="auto">
            <a:xfrm>
              <a:off x="9608689" y="3313191"/>
              <a:ext cx="65088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7 w 10"/>
                <a:gd name="T5" fmla="*/ 0 h 11"/>
                <a:gd name="T6" fmla="*/ 10 w 10"/>
                <a:gd name="T7" fmla="*/ 4 h 11"/>
                <a:gd name="T8" fmla="*/ 10 w 10"/>
                <a:gd name="T9" fmla="*/ 7 h 11"/>
                <a:gd name="T10" fmla="*/ 7 w 10"/>
                <a:gd name="T11" fmla="*/ 11 h 11"/>
                <a:gd name="T12" fmla="*/ 3 w 10"/>
                <a:gd name="T13" fmla="*/ 11 h 11"/>
                <a:gd name="T14" fmla="*/ 0 w 10"/>
                <a:gd name="T15" fmla="*/ 7 h 11"/>
                <a:gd name="T16" fmla="*/ 0 w 10"/>
                <a:gd name="T1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8" name="Freeform 112"/>
            <p:cNvSpPr/>
            <p:nvPr/>
          </p:nvSpPr>
          <p:spPr bwMode="auto">
            <a:xfrm>
              <a:off x="9807126" y="31147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6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9" name="Freeform 113"/>
            <p:cNvSpPr/>
            <p:nvPr/>
          </p:nvSpPr>
          <p:spPr bwMode="auto">
            <a:xfrm>
              <a:off x="9870626" y="3184603"/>
              <a:ext cx="71438" cy="198438"/>
            </a:xfrm>
            <a:custGeom>
              <a:avLst/>
              <a:gdLst>
                <a:gd name="T0" fmla="*/ 7 w 11"/>
                <a:gd name="T1" fmla="*/ 0 h 31"/>
                <a:gd name="T2" fmla="*/ 11 w 11"/>
                <a:gd name="T3" fmla="*/ 3 h 31"/>
                <a:gd name="T4" fmla="*/ 11 w 11"/>
                <a:gd name="T5" fmla="*/ 27 h 31"/>
                <a:gd name="T6" fmla="*/ 7 w 11"/>
                <a:gd name="T7" fmla="*/ 31 h 31"/>
                <a:gd name="T8" fmla="*/ 4 w 11"/>
                <a:gd name="T9" fmla="*/ 31 h 31"/>
                <a:gd name="T10" fmla="*/ 0 w 11"/>
                <a:gd name="T11" fmla="*/ 27 h 31"/>
                <a:gd name="T12" fmla="*/ 0 w 11"/>
                <a:gd name="T13" fmla="*/ 0 h 31"/>
                <a:gd name="T14" fmla="*/ 7 w 11"/>
                <a:gd name="T1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31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11"/>
                    <a:pt x="11" y="19"/>
                    <a:pt x="11" y="27"/>
                  </a:cubicBezTo>
                  <a:cubicBezTo>
                    <a:pt x="11" y="30"/>
                    <a:pt x="10" y="31"/>
                    <a:pt x="7" y="31"/>
                  </a:cubicBezTo>
                  <a:cubicBezTo>
                    <a:pt x="6" y="31"/>
                    <a:pt x="5" y="31"/>
                    <a:pt x="4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8"/>
                    <a:pt x="0" y="9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0" name="Freeform 114"/>
            <p:cNvSpPr/>
            <p:nvPr/>
          </p:nvSpPr>
          <p:spPr bwMode="auto">
            <a:xfrm>
              <a:off x="8083101" y="3051253"/>
              <a:ext cx="465138" cy="268288"/>
            </a:xfrm>
            <a:custGeom>
              <a:avLst/>
              <a:gdLst>
                <a:gd name="T0" fmla="*/ 31 w 73"/>
                <a:gd name="T1" fmla="*/ 32 h 42"/>
                <a:gd name="T2" fmla="*/ 31 w 73"/>
                <a:gd name="T3" fmla="*/ 4 h 42"/>
                <a:gd name="T4" fmla="*/ 35 w 73"/>
                <a:gd name="T5" fmla="*/ 0 h 42"/>
                <a:gd name="T6" fmla="*/ 38 w 73"/>
                <a:gd name="T7" fmla="*/ 0 h 42"/>
                <a:gd name="T8" fmla="*/ 42 w 73"/>
                <a:gd name="T9" fmla="*/ 4 h 42"/>
                <a:gd name="T10" fmla="*/ 42 w 73"/>
                <a:gd name="T11" fmla="*/ 32 h 42"/>
                <a:gd name="T12" fmla="*/ 69 w 73"/>
                <a:gd name="T13" fmla="*/ 32 h 42"/>
                <a:gd name="T14" fmla="*/ 73 w 73"/>
                <a:gd name="T15" fmla="*/ 35 h 42"/>
                <a:gd name="T16" fmla="*/ 73 w 73"/>
                <a:gd name="T17" fmla="*/ 39 h 42"/>
                <a:gd name="T18" fmla="*/ 69 w 73"/>
                <a:gd name="T19" fmla="*/ 42 h 42"/>
                <a:gd name="T20" fmla="*/ 4 w 73"/>
                <a:gd name="T21" fmla="*/ 42 h 42"/>
                <a:gd name="T22" fmla="*/ 0 w 73"/>
                <a:gd name="T23" fmla="*/ 39 h 42"/>
                <a:gd name="T24" fmla="*/ 0 w 73"/>
                <a:gd name="T25" fmla="*/ 35 h 42"/>
                <a:gd name="T26" fmla="*/ 4 w 73"/>
                <a:gd name="T27" fmla="*/ 32 h 42"/>
                <a:gd name="T28" fmla="*/ 31 w 73"/>
                <a:gd name="T29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42">
                  <a:moveTo>
                    <a:pt x="31" y="32"/>
                  </a:moveTo>
                  <a:cubicBezTo>
                    <a:pt x="31" y="22"/>
                    <a:pt x="31" y="13"/>
                    <a:pt x="31" y="4"/>
                  </a:cubicBezTo>
                  <a:cubicBezTo>
                    <a:pt x="31" y="1"/>
                    <a:pt x="32" y="0"/>
                    <a:pt x="35" y="0"/>
                  </a:cubicBezTo>
                  <a:cubicBezTo>
                    <a:pt x="36" y="0"/>
                    <a:pt x="37" y="0"/>
                    <a:pt x="38" y="0"/>
                  </a:cubicBezTo>
                  <a:cubicBezTo>
                    <a:pt x="41" y="0"/>
                    <a:pt x="42" y="1"/>
                    <a:pt x="42" y="4"/>
                  </a:cubicBezTo>
                  <a:cubicBezTo>
                    <a:pt x="42" y="13"/>
                    <a:pt x="42" y="22"/>
                    <a:pt x="42" y="32"/>
                  </a:cubicBezTo>
                  <a:cubicBezTo>
                    <a:pt x="51" y="32"/>
                    <a:pt x="60" y="32"/>
                    <a:pt x="69" y="32"/>
                  </a:cubicBezTo>
                  <a:cubicBezTo>
                    <a:pt x="72" y="32"/>
                    <a:pt x="73" y="33"/>
                    <a:pt x="73" y="35"/>
                  </a:cubicBezTo>
                  <a:cubicBezTo>
                    <a:pt x="73" y="36"/>
                    <a:pt x="73" y="37"/>
                    <a:pt x="73" y="39"/>
                  </a:cubicBezTo>
                  <a:cubicBezTo>
                    <a:pt x="73" y="41"/>
                    <a:pt x="72" y="42"/>
                    <a:pt x="69" y="42"/>
                  </a:cubicBezTo>
                  <a:cubicBezTo>
                    <a:pt x="48" y="42"/>
                    <a:pt x="26" y="42"/>
                    <a:pt x="4" y="42"/>
                  </a:cubicBezTo>
                  <a:cubicBezTo>
                    <a:pt x="1" y="42"/>
                    <a:pt x="0" y="41"/>
                    <a:pt x="0" y="39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33"/>
                    <a:pt x="1" y="32"/>
                    <a:pt x="4" y="32"/>
                  </a:cubicBezTo>
                  <a:cubicBezTo>
                    <a:pt x="13" y="32"/>
                    <a:pt x="22" y="32"/>
                    <a:pt x="3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1" name="Freeform 115"/>
            <p:cNvSpPr/>
            <p:nvPr/>
          </p:nvSpPr>
          <p:spPr bwMode="auto">
            <a:xfrm>
              <a:off x="8414889" y="3383041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4 h 21"/>
                <a:gd name="T6" fmla="*/ 14 w 21"/>
                <a:gd name="T7" fmla="*/ 0 h 21"/>
                <a:gd name="T8" fmla="*/ 17 w 21"/>
                <a:gd name="T9" fmla="*/ 0 h 21"/>
                <a:gd name="T10" fmla="*/ 21 w 21"/>
                <a:gd name="T11" fmla="*/ 4 h 21"/>
                <a:gd name="T12" fmla="*/ 21 w 21"/>
                <a:gd name="T13" fmla="*/ 18 h 21"/>
                <a:gd name="T14" fmla="*/ 17 w 21"/>
                <a:gd name="T15" fmla="*/ 21 h 21"/>
                <a:gd name="T16" fmla="*/ 4 w 21"/>
                <a:gd name="T17" fmla="*/ 21 h 21"/>
                <a:gd name="T18" fmla="*/ 0 w 21"/>
                <a:gd name="T19" fmla="*/ 18 h 21"/>
                <a:gd name="T20" fmla="*/ 0 w 21"/>
                <a:gd name="T21" fmla="*/ 14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2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8"/>
                    <a:pt x="21" y="13"/>
                    <a:pt x="21" y="18"/>
                  </a:cubicBezTo>
                  <a:cubicBezTo>
                    <a:pt x="21" y="20"/>
                    <a:pt x="20" y="21"/>
                    <a:pt x="17" y="21"/>
                  </a:cubicBezTo>
                  <a:cubicBezTo>
                    <a:pt x="13" y="21"/>
                    <a:pt x="8" y="21"/>
                    <a:pt x="4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7"/>
                    <a:pt x="0" y="15"/>
                    <a:pt x="0" y="14"/>
                  </a:cubicBezTo>
                  <a:cubicBezTo>
                    <a:pt x="0" y="12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2" name="Freeform 116"/>
            <p:cNvSpPr/>
            <p:nvPr/>
          </p:nvSpPr>
          <p:spPr bwMode="auto">
            <a:xfrm>
              <a:off x="8414889" y="3051253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18 h 21"/>
                <a:gd name="T6" fmla="*/ 14 w 21"/>
                <a:gd name="T7" fmla="*/ 21 h 21"/>
                <a:gd name="T8" fmla="*/ 17 w 21"/>
                <a:gd name="T9" fmla="*/ 21 h 21"/>
                <a:gd name="T10" fmla="*/ 21 w 21"/>
                <a:gd name="T11" fmla="*/ 18 h 21"/>
                <a:gd name="T12" fmla="*/ 21 w 21"/>
                <a:gd name="T13" fmla="*/ 4 h 21"/>
                <a:gd name="T14" fmla="*/ 17 w 21"/>
                <a:gd name="T15" fmla="*/ 0 h 21"/>
                <a:gd name="T16" fmla="*/ 4 w 21"/>
                <a:gd name="T17" fmla="*/ 0 h 21"/>
                <a:gd name="T18" fmla="*/ 0 w 21"/>
                <a:gd name="T19" fmla="*/ 4 h 21"/>
                <a:gd name="T20" fmla="*/ 0 w 21"/>
                <a:gd name="T21" fmla="*/ 7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13"/>
                    <a:pt x="11" y="15"/>
                    <a:pt x="11" y="18"/>
                  </a:cubicBezTo>
                  <a:cubicBezTo>
                    <a:pt x="11" y="20"/>
                    <a:pt x="12" y="21"/>
                    <a:pt x="14" y="21"/>
                  </a:cubicBezTo>
                  <a:cubicBezTo>
                    <a:pt x="15" y="21"/>
                    <a:pt x="16" y="21"/>
                    <a:pt x="17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3"/>
                    <a:pt x="21" y="9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10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3" name="Freeform 117"/>
            <p:cNvSpPr/>
            <p:nvPr/>
          </p:nvSpPr>
          <p:spPr bwMode="auto">
            <a:xfrm>
              <a:off x="8083101" y="3051253"/>
              <a:ext cx="133350" cy="133350"/>
            </a:xfrm>
            <a:custGeom>
              <a:avLst/>
              <a:gdLst>
                <a:gd name="T0" fmla="*/ 11 w 21"/>
                <a:gd name="T1" fmla="*/ 18 h 21"/>
                <a:gd name="T2" fmla="*/ 11 w 21"/>
                <a:gd name="T3" fmla="*/ 11 h 21"/>
                <a:gd name="T4" fmla="*/ 18 w 21"/>
                <a:gd name="T5" fmla="*/ 11 h 21"/>
                <a:gd name="T6" fmla="*/ 21 w 21"/>
                <a:gd name="T7" fmla="*/ 7 h 21"/>
                <a:gd name="T8" fmla="*/ 21 w 21"/>
                <a:gd name="T9" fmla="*/ 4 h 21"/>
                <a:gd name="T10" fmla="*/ 18 w 21"/>
                <a:gd name="T11" fmla="*/ 0 h 21"/>
                <a:gd name="T12" fmla="*/ 4 w 21"/>
                <a:gd name="T13" fmla="*/ 0 h 21"/>
                <a:gd name="T14" fmla="*/ 0 w 21"/>
                <a:gd name="T15" fmla="*/ 4 h 21"/>
                <a:gd name="T16" fmla="*/ 0 w 21"/>
                <a:gd name="T17" fmla="*/ 18 h 21"/>
                <a:gd name="T18" fmla="*/ 4 w 21"/>
                <a:gd name="T19" fmla="*/ 21 h 21"/>
                <a:gd name="T20" fmla="*/ 7 w 21"/>
                <a:gd name="T21" fmla="*/ 21 h 21"/>
                <a:gd name="T22" fmla="*/ 11 w 21"/>
                <a:gd name="T23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11" y="18"/>
                  </a:moveTo>
                  <a:cubicBezTo>
                    <a:pt x="11" y="15"/>
                    <a:pt x="11" y="13"/>
                    <a:pt x="11" y="11"/>
                  </a:cubicBezTo>
                  <a:cubicBezTo>
                    <a:pt x="13" y="11"/>
                    <a:pt x="15" y="11"/>
                    <a:pt x="18" y="11"/>
                  </a:cubicBez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9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4" name="Freeform 118"/>
            <p:cNvSpPr/>
            <p:nvPr/>
          </p:nvSpPr>
          <p:spPr bwMode="auto">
            <a:xfrm>
              <a:off x="8083101" y="3383041"/>
              <a:ext cx="133350" cy="133350"/>
            </a:xfrm>
            <a:custGeom>
              <a:avLst/>
              <a:gdLst>
                <a:gd name="T0" fmla="*/ 18 w 21"/>
                <a:gd name="T1" fmla="*/ 11 h 21"/>
                <a:gd name="T2" fmla="*/ 11 w 21"/>
                <a:gd name="T3" fmla="*/ 11 h 21"/>
                <a:gd name="T4" fmla="*/ 11 w 21"/>
                <a:gd name="T5" fmla="*/ 11 h 21"/>
                <a:gd name="T6" fmla="*/ 11 w 21"/>
                <a:gd name="T7" fmla="*/ 4 h 21"/>
                <a:gd name="T8" fmla="*/ 7 w 21"/>
                <a:gd name="T9" fmla="*/ 0 h 21"/>
                <a:gd name="T10" fmla="*/ 4 w 21"/>
                <a:gd name="T11" fmla="*/ 0 h 21"/>
                <a:gd name="T12" fmla="*/ 0 w 21"/>
                <a:gd name="T13" fmla="*/ 4 h 21"/>
                <a:gd name="T14" fmla="*/ 0 w 21"/>
                <a:gd name="T15" fmla="*/ 18 h 21"/>
                <a:gd name="T16" fmla="*/ 4 w 21"/>
                <a:gd name="T17" fmla="*/ 21 h 21"/>
                <a:gd name="T18" fmla="*/ 18 w 21"/>
                <a:gd name="T19" fmla="*/ 21 h 21"/>
                <a:gd name="T20" fmla="*/ 21 w 21"/>
                <a:gd name="T21" fmla="*/ 18 h 21"/>
                <a:gd name="T22" fmla="*/ 21 w 21"/>
                <a:gd name="T23" fmla="*/ 14 h 21"/>
                <a:gd name="T24" fmla="*/ 18 w 21"/>
                <a:gd name="T25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1">
                  <a:moveTo>
                    <a:pt x="18" y="11"/>
                  </a:moveTo>
                  <a:cubicBezTo>
                    <a:pt x="15" y="11"/>
                    <a:pt x="13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8" y="21"/>
                    <a:pt x="13" y="21"/>
                    <a:pt x="18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7"/>
                    <a:pt x="21" y="15"/>
                    <a:pt x="21" y="14"/>
                  </a:cubicBezTo>
                  <a:cubicBezTo>
                    <a:pt x="21" y="12"/>
                    <a:pt x="20" y="11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5" name="Freeform 119"/>
            <p:cNvSpPr/>
            <p:nvPr/>
          </p:nvSpPr>
          <p:spPr bwMode="auto">
            <a:xfrm>
              <a:off x="6727376" y="3389391"/>
              <a:ext cx="65088" cy="63500"/>
            </a:xfrm>
            <a:custGeom>
              <a:avLst/>
              <a:gdLst>
                <a:gd name="T0" fmla="*/ 6 w 10"/>
                <a:gd name="T1" fmla="*/ 0 h 10"/>
                <a:gd name="T2" fmla="*/ 10 w 10"/>
                <a:gd name="T3" fmla="*/ 3 h 10"/>
                <a:gd name="T4" fmla="*/ 10 w 10"/>
                <a:gd name="T5" fmla="*/ 10 h 10"/>
                <a:gd name="T6" fmla="*/ 3 w 10"/>
                <a:gd name="T7" fmla="*/ 10 h 10"/>
                <a:gd name="T8" fmla="*/ 0 w 10"/>
                <a:gd name="T9" fmla="*/ 7 h 10"/>
                <a:gd name="T10" fmla="*/ 0 w 10"/>
                <a:gd name="T11" fmla="*/ 0 h 10"/>
                <a:gd name="T12" fmla="*/ 6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6" y="0"/>
                  </a:move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6" name="Freeform 120"/>
            <p:cNvSpPr/>
            <p:nvPr/>
          </p:nvSpPr>
          <p:spPr bwMode="auto">
            <a:xfrm>
              <a:off x="6982964" y="3389391"/>
              <a:ext cx="65088" cy="63500"/>
            </a:xfrm>
            <a:custGeom>
              <a:avLst/>
              <a:gdLst>
                <a:gd name="T0" fmla="*/ 4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4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3" y="10"/>
                    <a:pt x="5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7" name="Freeform 121"/>
            <p:cNvSpPr/>
            <p:nvPr/>
          </p:nvSpPr>
          <p:spPr bwMode="auto">
            <a:xfrm>
              <a:off x="6792464" y="306395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0 w 30"/>
                <a:gd name="T3" fmla="*/ 3 h 10"/>
                <a:gd name="T4" fmla="*/ 30 w 30"/>
                <a:gd name="T5" fmla="*/ 10 h 10"/>
                <a:gd name="T6" fmla="*/ 0 w 30"/>
                <a:gd name="T7" fmla="*/ 10 h 10"/>
                <a:gd name="T8" fmla="*/ 0 w 30"/>
                <a:gd name="T9" fmla="*/ 3 h 10"/>
                <a:gd name="T10" fmla="*/ 3 w 30"/>
                <a:gd name="T11" fmla="*/ 0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29" y="0"/>
                    <a:pt x="30" y="1"/>
                    <a:pt x="30" y="3"/>
                  </a:cubicBezTo>
                  <a:cubicBezTo>
                    <a:pt x="30" y="6"/>
                    <a:pt x="30" y="8"/>
                    <a:pt x="30" y="10"/>
                  </a:cubicBezTo>
                  <a:cubicBezTo>
                    <a:pt x="20" y="10"/>
                    <a:pt x="10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19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8" name="Freeform 122"/>
            <p:cNvSpPr/>
            <p:nvPr/>
          </p:nvSpPr>
          <p:spPr bwMode="auto">
            <a:xfrm>
              <a:off x="6727376" y="3127453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6 w 10"/>
                <a:gd name="T3" fmla="*/ 10 h 10"/>
                <a:gd name="T4" fmla="*/ 0 w 10"/>
                <a:gd name="T5" fmla="*/ 10 h 10"/>
                <a:gd name="T6" fmla="*/ 0 w 10"/>
                <a:gd name="T7" fmla="*/ 4 h 10"/>
                <a:gd name="T8" fmla="*/ 3 w 10"/>
                <a:gd name="T9" fmla="*/ 0 h 10"/>
                <a:gd name="T10" fmla="*/ 10 w 10"/>
                <a:gd name="T11" fmla="*/ 0 h 10"/>
                <a:gd name="T12" fmla="*/ 10 w 1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9" name="Freeform 123"/>
            <p:cNvSpPr/>
            <p:nvPr/>
          </p:nvSpPr>
          <p:spPr bwMode="auto">
            <a:xfrm>
              <a:off x="6982964" y="3127453"/>
              <a:ext cx="65088" cy="63500"/>
            </a:xfrm>
            <a:custGeom>
              <a:avLst/>
              <a:gdLst>
                <a:gd name="T0" fmla="*/ 4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7 w 10"/>
                <a:gd name="T7" fmla="*/ 0 h 10"/>
                <a:gd name="T8" fmla="*/ 10 w 10"/>
                <a:gd name="T9" fmla="*/ 4 h 10"/>
                <a:gd name="T10" fmla="*/ 10 w 10"/>
                <a:gd name="T11" fmla="*/ 10 h 10"/>
                <a:gd name="T12" fmla="*/ 4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0" name="Freeform 124"/>
            <p:cNvSpPr/>
            <p:nvPr/>
          </p:nvSpPr>
          <p:spPr bwMode="auto">
            <a:xfrm>
              <a:off x="6792464" y="3256041"/>
              <a:ext cx="63500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10 w 10"/>
                <a:gd name="T5" fmla="*/ 0 h 11"/>
                <a:gd name="T6" fmla="*/ 10 w 10"/>
                <a:gd name="T7" fmla="*/ 11 h 11"/>
                <a:gd name="T8" fmla="*/ 3 w 10"/>
                <a:gd name="T9" fmla="*/ 11 h 11"/>
                <a:gd name="T10" fmla="*/ 0 w 10"/>
                <a:gd name="T11" fmla="*/ 7 h 11"/>
                <a:gd name="T12" fmla="*/ 0 w 10"/>
                <a:gd name="T13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4"/>
                    <a:pt x="10" y="7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1" name="Freeform 125"/>
            <p:cNvSpPr/>
            <p:nvPr/>
          </p:nvSpPr>
          <p:spPr bwMode="auto">
            <a:xfrm>
              <a:off x="6855964" y="3325891"/>
              <a:ext cx="63500" cy="63500"/>
            </a:xfrm>
            <a:custGeom>
              <a:avLst/>
              <a:gdLst>
                <a:gd name="T0" fmla="*/ 0 w 10"/>
                <a:gd name="T1" fmla="*/ 6 h 10"/>
                <a:gd name="T2" fmla="*/ 3 w 10"/>
                <a:gd name="T3" fmla="*/ 10 h 10"/>
                <a:gd name="T4" fmla="*/ 7 w 10"/>
                <a:gd name="T5" fmla="*/ 10 h 10"/>
                <a:gd name="T6" fmla="*/ 10 w 10"/>
                <a:gd name="T7" fmla="*/ 6 h 10"/>
                <a:gd name="T8" fmla="*/ 10 w 10"/>
                <a:gd name="T9" fmla="*/ 0 h 10"/>
                <a:gd name="T10" fmla="*/ 0 w 10"/>
                <a:gd name="T11" fmla="*/ 0 h 10"/>
                <a:gd name="T12" fmla="*/ 0 w 10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6"/>
                  </a:move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6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7" y="0"/>
                    <a:pt x="3" y="0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2" name="Freeform 126"/>
            <p:cNvSpPr/>
            <p:nvPr/>
          </p:nvSpPr>
          <p:spPr bwMode="auto">
            <a:xfrm>
              <a:off x="6919464" y="3256041"/>
              <a:ext cx="63500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0 w 10"/>
                <a:gd name="T5" fmla="*/ 11 h 11"/>
                <a:gd name="T6" fmla="*/ 0 w 10"/>
                <a:gd name="T7" fmla="*/ 0 h 11"/>
                <a:gd name="T8" fmla="*/ 7 w 10"/>
                <a:gd name="T9" fmla="*/ 0 h 11"/>
                <a:gd name="T10" fmla="*/ 10 w 10"/>
                <a:gd name="T11" fmla="*/ 4 h 11"/>
                <a:gd name="T12" fmla="*/ 10 w 10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5" y="11"/>
                    <a:pt x="2" y="11"/>
                    <a:pt x="0" y="11"/>
                  </a:cubicBezTo>
                  <a:cubicBezTo>
                    <a:pt x="0" y="7"/>
                    <a:pt x="0" y="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3" name="Freeform 127"/>
            <p:cNvSpPr/>
            <p:nvPr/>
          </p:nvSpPr>
          <p:spPr bwMode="auto">
            <a:xfrm>
              <a:off x="6855964" y="3190953"/>
              <a:ext cx="63500" cy="65088"/>
            </a:xfrm>
            <a:custGeom>
              <a:avLst/>
              <a:gdLst>
                <a:gd name="T0" fmla="*/ 7 w 10"/>
                <a:gd name="T1" fmla="*/ 0 h 10"/>
                <a:gd name="T2" fmla="*/ 10 w 10"/>
                <a:gd name="T3" fmla="*/ 4 h 10"/>
                <a:gd name="T4" fmla="*/ 10 w 10"/>
                <a:gd name="T5" fmla="*/ 10 h 10"/>
                <a:gd name="T6" fmla="*/ 0 w 10"/>
                <a:gd name="T7" fmla="*/ 10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7" y="10"/>
                    <a:pt x="3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4" name="Freeform 128"/>
            <p:cNvSpPr/>
            <p:nvPr/>
          </p:nvSpPr>
          <p:spPr bwMode="auto">
            <a:xfrm>
              <a:off x="6663876" y="3190953"/>
              <a:ext cx="63500" cy="198438"/>
            </a:xfrm>
            <a:custGeom>
              <a:avLst/>
              <a:gdLst>
                <a:gd name="T0" fmla="*/ 0 w 10"/>
                <a:gd name="T1" fmla="*/ 4 h 31"/>
                <a:gd name="T2" fmla="*/ 3 w 10"/>
                <a:gd name="T3" fmla="*/ 0 h 31"/>
                <a:gd name="T4" fmla="*/ 10 w 10"/>
                <a:gd name="T5" fmla="*/ 0 h 31"/>
                <a:gd name="T6" fmla="*/ 10 w 10"/>
                <a:gd name="T7" fmla="*/ 31 h 31"/>
                <a:gd name="T8" fmla="*/ 3 w 10"/>
                <a:gd name="T9" fmla="*/ 31 h 31"/>
                <a:gd name="T10" fmla="*/ 0 w 10"/>
                <a:gd name="T11" fmla="*/ 27 h 31"/>
                <a:gd name="T12" fmla="*/ 0 w 10"/>
                <a:gd name="T13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3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7" y="0"/>
                    <a:pt x="10" y="0"/>
                  </a:cubicBezTo>
                  <a:cubicBezTo>
                    <a:pt x="10" y="10"/>
                    <a:pt x="10" y="21"/>
                    <a:pt x="10" y="31"/>
                  </a:cubicBezTo>
                  <a:cubicBezTo>
                    <a:pt x="7" y="31"/>
                    <a:pt x="5" y="31"/>
                    <a:pt x="3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9"/>
                    <a:pt x="0" y="1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5" name="Freeform 129"/>
            <p:cNvSpPr/>
            <p:nvPr/>
          </p:nvSpPr>
          <p:spPr bwMode="auto">
            <a:xfrm>
              <a:off x="6792464" y="3452891"/>
              <a:ext cx="190500" cy="63500"/>
            </a:xfrm>
            <a:custGeom>
              <a:avLst/>
              <a:gdLst>
                <a:gd name="T0" fmla="*/ 0 w 30"/>
                <a:gd name="T1" fmla="*/ 7 h 10"/>
                <a:gd name="T2" fmla="*/ 3 w 30"/>
                <a:gd name="T3" fmla="*/ 10 h 10"/>
                <a:gd name="T4" fmla="*/ 27 w 30"/>
                <a:gd name="T5" fmla="*/ 10 h 10"/>
                <a:gd name="T6" fmla="*/ 30 w 30"/>
                <a:gd name="T7" fmla="*/ 7 h 10"/>
                <a:gd name="T8" fmla="*/ 30 w 30"/>
                <a:gd name="T9" fmla="*/ 0 h 10"/>
                <a:gd name="T10" fmla="*/ 0 w 30"/>
                <a:gd name="T11" fmla="*/ 0 h 10"/>
                <a:gd name="T12" fmla="*/ 0 w 3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0" y="7"/>
                  </a:moveTo>
                  <a:cubicBezTo>
                    <a:pt x="0" y="9"/>
                    <a:pt x="1" y="10"/>
                    <a:pt x="3" y="10"/>
                  </a:cubicBezTo>
                  <a:cubicBezTo>
                    <a:pt x="11" y="10"/>
                    <a:pt x="19" y="10"/>
                    <a:pt x="27" y="10"/>
                  </a:cubicBezTo>
                  <a:cubicBezTo>
                    <a:pt x="29" y="10"/>
                    <a:pt x="30" y="9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6" name="Freeform 130"/>
            <p:cNvSpPr/>
            <p:nvPr/>
          </p:nvSpPr>
          <p:spPr bwMode="auto">
            <a:xfrm>
              <a:off x="7048051" y="3190953"/>
              <a:ext cx="69850" cy="198438"/>
            </a:xfrm>
            <a:custGeom>
              <a:avLst/>
              <a:gdLst>
                <a:gd name="T0" fmla="*/ 11 w 11"/>
                <a:gd name="T1" fmla="*/ 27 h 31"/>
                <a:gd name="T2" fmla="*/ 7 w 11"/>
                <a:gd name="T3" fmla="*/ 31 h 31"/>
                <a:gd name="T4" fmla="*/ 0 w 11"/>
                <a:gd name="T5" fmla="*/ 31 h 31"/>
                <a:gd name="T6" fmla="*/ 0 w 11"/>
                <a:gd name="T7" fmla="*/ 0 h 31"/>
                <a:gd name="T8" fmla="*/ 7 w 11"/>
                <a:gd name="T9" fmla="*/ 0 h 31"/>
                <a:gd name="T10" fmla="*/ 11 w 11"/>
                <a:gd name="T11" fmla="*/ 4 h 31"/>
                <a:gd name="T12" fmla="*/ 11 w 11"/>
                <a:gd name="T13" fmla="*/ 2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1">
                  <a:moveTo>
                    <a:pt x="11" y="27"/>
                  </a:moveTo>
                  <a:cubicBezTo>
                    <a:pt x="11" y="30"/>
                    <a:pt x="10" y="31"/>
                    <a:pt x="7" y="31"/>
                  </a:cubicBezTo>
                  <a:cubicBezTo>
                    <a:pt x="5" y="31"/>
                    <a:pt x="3" y="31"/>
                    <a:pt x="0" y="31"/>
                  </a:cubicBezTo>
                  <a:cubicBezTo>
                    <a:pt x="0" y="21"/>
                    <a:pt x="0" y="10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4"/>
                  </a:cubicBezTo>
                  <a:cubicBezTo>
                    <a:pt x="11" y="12"/>
                    <a:pt x="11" y="19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7" name="Freeform 142"/>
            <p:cNvSpPr>
              <a:spLocks noEditPoints="1"/>
            </p:cNvSpPr>
            <p:nvPr/>
          </p:nvSpPr>
          <p:spPr bwMode="auto">
            <a:xfrm>
              <a:off x="11129514" y="3032203"/>
              <a:ext cx="312738" cy="439738"/>
            </a:xfrm>
            <a:custGeom>
              <a:avLst/>
              <a:gdLst>
                <a:gd name="T0" fmla="*/ 29 w 49"/>
                <a:gd name="T1" fmla="*/ 10 h 69"/>
                <a:gd name="T2" fmla="*/ 29 w 49"/>
                <a:gd name="T3" fmla="*/ 3 h 69"/>
                <a:gd name="T4" fmla="*/ 28 w 49"/>
                <a:gd name="T5" fmla="*/ 1 h 69"/>
                <a:gd name="T6" fmla="*/ 26 w 49"/>
                <a:gd name="T7" fmla="*/ 0 h 69"/>
                <a:gd name="T8" fmla="*/ 22 w 49"/>
                <a:gd name="T9" fmla="*/ 0 h 69"/>
                <a:gd name="T10" fmla="*/ 20 w 49"/>
                <a:gd name="T11" fmla="*/ 1 h 69"/>
                <a:gd name="T12" fmla="*/ 19 w 49"/>
                <a:gd name="T13" fmla="*/ 3 h 69"/>
                <a:gd name="T14" fmla="*/ 19 w 49"/>
                <a:gd name="T15" fmla="*/ 10 h 69"/>
                <a:gd name="T16" fmla="*/ 3 w 49"/>
                <a:gd name="T17" fmla="*/ 10 h 69"/>
                <a:gd name="T18" fmla="*/ 0 w 49"/>
                <a:gd name="T19" fmla="*/ 11 h 69"/>
                <a:gd name="T20" fmla="*/ 0 w 49"/>
                <a:gd name="T21" fmla="*/ 13 h 69"/>
                <a:gd name="T22" fmla="*/ 0 w 49"/>
                <a:gd name="T23" fmla="*/ 17 h 69"/>
                <a:gd name="T24" fmla="*/ 0 w 49"/>
                <a:gd name="T25" fmla="*/ 19 h 69"/>
                <a:gd name="T26" fmla="*/ 3 w 49"/>
                <a:gd name="T27" fmla="*/ 20 h 69"/>
                <a:gd name="T28" fmla="*/ 9 w 49"/>
                <a:gd name="T29" fmla="*/ 20 h 69"/>
                <a:gd name="T30" fmla="*/ 9 w 49"/>
                <a:gd name="T31" fmla="*/ 56 h 69"/>
                <a:gd name="T32" fmla="*/ 10 w 49"/>
                <a:gd name="T33" fmla="*/ 59 h 69"/>
                <a:gd name="T34" fmla="*/ 12 w 49"/>
                <a:gd name="T35" fmla="*/ 59 h 69"/>
                <a:gd name="T36" fmla="*/ 19 w 49"/>
                <a:gd name="T37" fmla="*/ 59 h 69"/>
                <a:gd name="T38" fmla="*/ 19 w 49"/>
                <a:gd name="T39" fmla="*/ 66 h 69"/>
                <a:gd name="T40" fmla="*/ 20 w 49"/>
                <a:gd name="T41" fmla="*/ 68 h 69"/>
                <a:gd name="T42" fmla="*/ 22 w 49"/>
                <a:gd name="T43" fmla="*/ 69 h 69"/>
                <a:gd name="T44" fmla="*/ 26 w 49"/>
                <a:gd name="T45" fmla="*/ 69 h 69"/>
                <a:gd name="T46" fmla="*/ 28 w 49"/>
                <a:gd name="T47" fmla="*/ 68 h 69"/>
                <a:gd name="T48" fmla="*/ 29 w 49"/>
                <a:gd name="T49" fmla="*/ 66 h 69"/>
                <a:gd name="T50" fmla="*/ 29 w 49"/>
                <a:gd name="T51" fmla="*/ 59 h 69"/>
                <a:gd name="T52" fmla="*/ 36 w 49"/>
                <a:gd name="T53" fmla="*/ 59 h 69"/>
                <a:gd name="T54" fmla="*/ 38 w 49"/>
                <a:gd name="T55" fmla="*/ 59 h 69"/>
                <a:gd name="T56" fmla="*/ 39 w 49"/>
                <a:gd name="T57" fmla="*/ 56 h 69"/>
                <a:gd name="T58" fmla="*/ 39 w 49"/>
                <a:gd name="T59" fmla="*/ 20 h 69"/>
                <a:gd name="T60" fmla="*/ 46 w 49"/>
                <a:gd name="T61" fmla="*/ 20 h 69"/>
                <a:gd name="T62" fmla="*/ 48 w 49"/>
                <a:gd name="T63" fmla="*/ 19 h 69"/>
                <a:gd name="T64" fmla="*/ 49 w 49"/>
                <a:gd name="T65" fmla="*/ 17 h 69"/>
                <a:gd name="T66" fmla="*/ 49 w 49"/>
                <a:gd name="T67" fmla="*/ 13 h 69"/>
                <a:gd name="T68" fmla="*/ 48 w 49"/>
                <a:gd name="T69" fmla="*/ 11 h 69"/>
                <a:gd name="T70" fmla="*/ 46 w 49"/>
                <a:gd name="T71" fmla="*/ 10 h 69"/>
                <a:gd name="T72" fmla="*/ 29 w 49"/>
                <a:gd name="T73" fmla="*/ 10 h 69"/>
                <a:gd name="T74" fmla="*/ 29 w 49"/>
                <a:gd name="T75" fmla="*/ 40 h 69"/>
                <a:gd name="T76" fmla="*/ 19 w 49"/>
                <a:gd name="T77" fmla="*/ 40 h 69"/>
                <a:gd name="T78" fmla="*/ 19 w 49"/>
                <a:gd name="T79" fmla="*/ 20 h 69"/>
                <a:gd name="T80" fmla="*/ 29 w 49"/>
                <a:gd name="T81" fmla="*/ 20 h 69"/>
                <a:gd name="T82" fmla="*/ 29 w 49"/>
                <a:gd name="T83" fmla="*/ 4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69">
                  <a:moveTo>
                    <a:pt x="29" y="10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9" y="2"/>
                    <a:pt x="28" y="1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0" y="1"/>
                  </a:cubicBezTo>
                  <a:cubicBezTo>
                    <a:pt x="20" y="2"/>
                    <a:pt x="19" y="2"/>
                    <a:pt x="19" y="3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1" y="10"/>
                    <a:pt x="0" y="11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8"/>
                    <a:pt x="10" y="59"/>
                  </a:cubicBezTo>
                  <a:cubicBezTo>
                    <a:pt x="11" y="59"/>
                    <a:pt x="12" y="59"/>
                    <a:pt x="12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67"/>
                    <a:pt x="20" y="68"/>
                    <a:pt x="20" y="68"/>
                  </a:cubicBezTo>
                  <a:cubicBezTo>
                    <a:pt x="21" y="69"/>
                    <a:pt x="22" y="69"/>
                    <a:pt x="22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7" y="69"/>
                    <a:pt x="28" y="69"/>
                    <a:pt x="28" y="68"/>
                  </a:cubicBezTo>
                  <a:cubicBezTo>
                    <a:pt x="29" y="68"/>
                    <a:pt x="29" y="67"/>
                    <a:pt x="29" y="66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9"/>
                    <a:pt x="38" y="59"/>
                  </a:cubicBezTo>
                  <a:cubicBezTo>
                    <a:pt x="39" y="58"/>
                    <a:pt x="39" y="57"/>
                    <a:pt x="39" y="56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7" y="20"/>
                    <a:pt x="48" y="20"/>
                    <a:pt x="48" y="19"/>
                  </a:cubicBezTo>
                  <a:cubicBezTo>
                    <a:pt x="49" y="19"/>
                    <a:pt x="49" y="18"/>
                    <a:pt x="49" y="17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2"/>
                    <a:pt x="49" y="11"/>
                    <a:pt x="48" y="11"/>
                  </a:cubicBezTo>
                  <a:cubicBezTo>
                    <a:pt x="48" y="10"/>
                    <a:pt x="47" y="10"/>
                    <a:pt x="46" y="10"/>
                  </a:cubicBezTo>
                  <a:lnTo>
                    <a:pt x="29" y="10"/>
                  </a:lnTo>
                  <a:close/>
                  <a:moveTo>
                    <a:pt x="29" y="40"/>
                  </a:moveTo>
                  <a:cubicBezTo>
                    <a:pt x="19" y="40"/>
                    <a:pt x="19" y="40"/>
                    <a:pt x="19" y="4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9" y="20"/>
                    <a:pt x="29" y="20"/>
                    <a:pt x="29" y="20"/>
                  </a:cubicBezTo>
                  <a:lnTo>
                    <a:pt x="2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188" name="组合 187"/>
            <p:cNvGrpSpPr/>
            <p:nvPr userDrawn="1"/>
          </p:nvGrpSpPr>
          <p:grpSpPr>
            <a:xfrm>
              <a:off x="2242347" y="650953"/>
              <a:ext cx="306388" cy="485775"/>
              <a:chOff x="8178351" y="650953"/>
              <a:chExt cx="306388" cy="485775"/>
            </a:xfrm>
            <a:grpFill/>
          </p:grpSpPr>
          <p:sp>
            <p:nvSpPr>
              <p:cNvPr id="193" name="Freeform 5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4" name="Freeform 6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5" name="Rectangle 7"/>
              <p:cNvSpPr>
                <a:spLocks noChangeArrowheads="1"/>
              </p:cNvSpPr>
              <p:nvPr/>
            </p:nvSpPr>
            <p:spPr bwMode="auto">
              <a:xfrm>
                <a:off x="8267251" y="98274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6" name="Rectangle 8"/>
              <p:cNvSpPr>
                <a:spLocks noChangeArrowheads="1"/>
              </p:cNvSpPr>
              <p:nvPr/>
            </p:nvSpPr>
            <p:spPr bwMode="auto">
              <a:xfrm>
                <a:off x="8267251" y="893841"/>
                <a:ext cx="128588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7" name="Rectangle 9"/>
              <p:cNvSpPr>
                <a:spLocks noChangeArrowheads="1"/>
              </p:cNvSpPr>
              <p:nvPr/>
            </p:nvSpPr>
            <p:spPr bwMode="auto">
              <a:xfrm>
                <a:off x="8267251" y="79859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89" name="组合 188"/>
            <p:cNvGrpSpPr/>
            <p:nvPr userDrawn="1"/>
          </p:nvGrpSpPr>
          <p:grpSpPr>
            <a:xfrm>
              <a:off x="746922" y="650953"/>
              <a:ext cx="434975" cy="485775"/>
              <a:chOff x="6682926" y="650953"/>
              <a:chExt cx="434975" cy="485775"/>
            </a:xfrm>
            <a:grpFill/>
          </p:grpSpPr>
          <p:sp>
            <p:nvSpPr>
              <p:cNvPr id="190" name="Rectangle 20"/>
              <p:cNvSpPr>
                <a:spLocks noChangeArrowheads="1"/>
              </p:cNvSpPr>
              <p:nvPr/>
            </p:nvSpPr>
            <p:spPr bwMode="auto">
              <a:xfrm>
                <a:off x="693216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1" name="Rectangle 21"/>
              <p:cNvSpPr>
                <a:spLocks noChangeArrowheads="1"/>
              </p:cNvSpPr>
              <p:nvPr/>
            </p:nvSpPr>
            <p:spPr bwMode="auto">
              <a:xfrm>
                <a:off x="681151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2" name="Freeform 22"/>
              <p:cNvSpPr>
                <a:spLocks noEditPoints="1"/>
              </p:cNvSpPr>
              <p:nvPr/>
            </p:nvSpPr>
            <p:spPr bwMode="auto">
              <a:xfrm>
                <a:off x="6682926" y="650953"/>
                <a:ext cx="434975" cy="485775"/>
              </a:xfrm>
              <a:custGeom>
                <a:avLst/>
                <a:gdLst>
                  <a:gd name="T0" fmla="*/ 64 w 68"/>
                  <a:gd name="T1" fmla="*/ 0 h 76"/>
                  <a:gd name="T2" fmla="*/ 4 w 68"/>
                  <a:gd name="T3" fmla="*/ 0 h 76"/>
                  <a:gd name="T4" fmla="*/ 0 w 68"/>
                  <a:gd name="T5" fmla="*/ 3 h 76"/>
                  <a:gd name="T6" fmla="*/ 0 w 68"/>
                  <a:gd name="T7" fmla="*/ 63 h 76"/>
                  <a:gd name="T8" fmla="*/ 4 w 68"/>
                  <a:gd name="T9" fmla="*/ 67 h 76"/>
                  <a:gd name="T10" fmla="*/ 10 w 68"/>
                  <a:gd name="T11" fmla="*/ 67 h 76"/>
                  <a:gd name="T12" fmla="*/ 10 w 68"/>
                  <a:gd name="T13" fmla="*/ 73 h 76"/>
                  <a:gd name="T14" fmla="*/ 13 w 68"/>
                  <a:gd name="T15" fmla="*/ 76 h 76"/>
                  <a:gd name="T16" fmla="*/ 55 w 68"/>
                  <a:gd name="T17" fmla="*/ 76 h 76"/>
                  <a:gd name="T18" fmla="*/ 58 w 68"/>
                  <a:gd name="T19" fmla="*/ 73 h 76"/>
                  <a:gd name="T20" fmla="*/ 58 w 68"/>
                  <a:gd name="T21" fmla="*/ 67 h 76"/>
                  <a:gd name="T22" fmla="*/ 64 w 68"/>
                  <a:gd name="T23" fmla="*/ 67 h 76"/>
                  <a:gd name="T24" fmla="*/ 68 w 68"/>
                  <a:gd name="T25" fmla="*/ 63 h 76"/>
                  <a:gd name="T26" fmla="*/ 68 w 68"/>
                  <a:gd name="T27" fmla="*/ 3 h 76"/>
                  <a:gd name="T28" fmla="*/ 64 w 68"/>
                  <a:gd name="T29" fmla="*/ 0 h 76"/>
                  <a:gd name="T30" fmla="*/ 42 w 68"/>
                  <a:gd name="T31" fmla="*/ 60 h 76"/>
                  <a:gd name="T32" fmla="*/ 41 w 68"/>
                  <a:gd name="T33" fmla="*/ 61 h 76"/>
                  <a:gd name="T34" fmla="*/ 39 w 68"/>
                  <a:gd name="T35" fmla="*/ 61 h 76"/>
                  <a:gd name="T36" fmla="*/ 39 w 68"/>
                  <a:gd name="T37" fmla="*/ 63 h 76"/>
                  <a:gd name="T38" fmla="*/ 38 w 68"/>
                  <a:gd name="T39" fmla="*/ 64 h 76"/>
                  <a:gd name="T40" fmla="*/ 37 w 68"/>
                  <a:gd name="T41" fmla="*/ 64 h 76"/>
                  <a:gd name="T42" fmla="*/ 37 w 68"/>
                  <a:gd name="T43" fmla="*/ 66 h 76"/>
                  <a:gd name="T44" fmla="*/ 36 w 68"/>
                  <a:gd name="T45" fmla="*/ 66 h 76"/>
                  <a:gd name="T46" fmla="*/ 32 w 68"/>
                  <a:gd name="T47" fmla="*/ 66 h 76"/>
                  <a:gd name="T48" fmla="*/ 31 w 68"/>
                  <a:gd name="T49" fmla="*/ 66 h 76"/>
                  <a:gd name="T50" fmla="*/ 31 w 68"/>
                  <a:gd name="T51" fmla="*/ 64 h 76"/>
                  <a:gd name="T52" fmla="*/ 30 w 68"/>
                  <a:gd name="T53" fmla="*/ 64 h 76"/>
                  <a:gd name="T54" fmla="*/ 29 w 68"/>
                  <a:gd name="T55" fmla="*/ 63 h 76"/>
                  <a:gd name="T56" fmla="*/ 29 w 68"/>
                  <a:gd name="T57" fmla="*/ 61 h 76"/>
                  <a:gd name="T58" fmla="*/ 27 w 68"/>
                  <a:gd name="T59" fmla="*/ 61 h 76"/>
                  <a:gd name="T60" fmla="*/ 26 w 68"/>
                  <a:gd name="T61" fmla="*/ 60 h 76"/>
                  <a:gd name="T62" fmla="*/ 26 w 68"/>
                  <a:gd name="T63" fmla="*/ 54 h 76"/>
                  <a:gd name="T64" fmla="*/ 27 w 68"/>
                  <a:gd name="T65" fmla="*/ 53 h 76"/>
                  <a:gd name="T66" fmla="*/ 29 w 68"/>
                  <a:gd name="T67" fmla="*/ 53 h 76"/>
                  <a:gd name="T68" fmla="*/ 39 w 68"/>
                  <a:gd name="T69" fmla="*/ 53 h 76"/>
                  <a:gd name="T70" fmla="*/ 41 w 68"/>
                  <a:gd name="T71" fmla="*/ 53 h 76"/>
                  <a:gd name="T72" fmla="*/ 42 w 68"/>
                  <a:gd name="T73" fmla="*/ 54 h 76"/>
                  <a:gd name="T74" fmla="*/ 42 w 68"/>
                  <a:gd name="T75" fmla="*/ 60 h 76"/>
                  <a:gd name="T76" fmla="*/ 42 w 68"/>
                  <a:gd name="T77" fmla="*/ 50 h 76"/>
                  <a:gd name="T78" fmla="*/ 41 w 68"/>
                  <a:gd name="T79" fmla="*/ 51 h 76"/>
                  <a:gd name="T80" fmla="*/ 27 w 68"/>
                  <a:gd name="T81" fmla="*/ 51 h 76"/>
                  <a:gd name="T82" fmla="*/ 26 w 68"/>
                  <a:gd name="T83" fmla="*/ 50 h 76"/>
                  <a:gd name="T84" fmla="*/ 26 w 68"/>
                  <a:gd name="T85" fmla="*/ 49 h 76"/>
                  <a:gd name="T86" fmla="*/ 27 w 68"/>
                  <a:gd name="T87" fmla="*/ 48 h 76"/>
                  <a:gd name="T88" fmla="*/ 33 w 68"/>
                  <a:gd name="T89" fmla="*/ 48 h 76"/>
                  <a:gd name="T90" fmla="*/ 33 w 68"/>
                  <a:gd name="T91" fmla="*/ 46 h 76"/>
                  <a:gd name="T92" fmla="*/ 34 w 68"/>
                  <a:gd name="T93" fmla="*/ 45 h 76"/>
                  <a:gd name="T94" fmla="*/ 34 w 68"/>
                  <a:gd name="T95" fmla="*/ 45 h 76"/>
                  <a:gd name="T96" fmla="*/ 35 w 68"/>
                  <a:gd name="T97" fmla="*/ 46 h 76"/>
                  <a:gd name="T98" fmla="*/ 35 w 68"/>
                  <a:gd name="T99" fmla="*/ 48 h 76"/>
                  <a:gd name="T100" fmla="*/ 41 w 68"/>
                  <a:gd name="T101" fmla="*/ 48 h 76"/>
                  <a:gd name="T102" fmla="*/ 42 w 68"/>
                  <a:gd name="T103" fmla="*/ 49 h 76"/>
                  <a:gd name="T104" fmla="*/ 42 w 68"/>
                  <a:gd name="T105" fmla="*/ 50 h 76"/>
                  <a:gd name="T106" fmla="*/ 58 w 68"/>
                  <a:gd name="T107" fmla="*/ 38 h 76"/>
                  <a:gd name="T108" fmla="*/ 10 w 68"/>
                  <a:gd name="T109" fmla="*/ 38 h 76"/>
                  <a:gd name="T110" fmla="*/ 10 w 68"/>
                  <a:gd name="T111" fmla="*/ 9 h 76"/>
                  <a:gd name="T112" fmla="*/ 58 w 68"/>
                  <a:gd name="T113" fmla="*/ 9 h 76"/>
                  <a:gd name="T114" fmla="*/ 58 w 68"/>
                  <a:gd name="T115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8" h="76">
                    <a:moveTo>
                      <a:pt x="64" y="0"/>
                    </a:moveTo>
                    <a:cubicBezTo>
                      <a:pt x="44" y="0"/>
                      <a:pt x="24" y="0"/>
                      <a:pt x="4" y="0"/>
                    </a:cubicBezTo>
                    <a:cubicBezTo>
                      <a:pt x="1" y="0"/>
                      <a:pt x="0" y="0"/>
                      <a:pt x="0" y="3"/>
                    </a:cubicBezTo>
                    <a:cubicBezTo>
                      <a:pt x="0" y="23"/>
                      <a:pt x="0" y="43"/>
                      <a:pt x="0" y="63"/>
                    </a:cubicBezTo>
                    <a:cubicBezTo>
                      <a:pt x="0" y="66"/>
                      <a:pt x="1" y="67"/>
                      <a:pt x="4" y="67"/>
                    </a:cubicBezTo>
                    <a:cubicBezTo>
                      <a:pt x="6" y="67"/>
                      <a:pt x="8" y="67"/>
                      <a:pt x="10" y="67"/>
                    </a:cubicBezTo>
                    <a:cubicBezTo>
                      <a:pt x="10" y="69"/>
                      <a:pt x="10" y="71"/>
                      <a:pt x="10" y="73"/>
                    </a:cubicBezTo>
                    <a:cubicBezTo>
                      <a:pt x="10" y="75"/>
                      <a:pt x="11" y="76"/>
                      <a:pt x="13" y="76"/>
                    </a:cubicBezTo>
                    <a:cubicBezTo>
                      <a:pt x="27" y="76"/>
                      <a:pt x="41" y="76"/>
                      <a:pt x="55" y="76"/>
                    </a:cubicBezTo>
                    <a:cubicBezTo>
                      <a:pt x="57" y="76"/>
                      <a:pt x="58" y="75"/>
                      <a:pt x="58" y="73"/>
                    </a:cubicBezTo>
                    <a:cubicBezTo>
                      <a:pt x="58" y="71"/>
                      <a:pt x="58" y="69"/>
                      <a:pt x="58" y="67"/>
                    </a:cubicBezTo>
                    <a:cubicBezTo>
                      <a:pt x="60" y="67"/>
                      <a:pt x="62" y="67"/>
                      <a:pt x="64" y="67"/>
                    </a:cubicBezTo>
                    <a:cubicBezTo>
                      <a:pt x="67" y="67"/>
                      <a:pt x="68" y="66"/>
                      <a:pt x="68" y="63"/>
                    </a:cubicBezTo>
                    <a:cubicBezTo>
                      <a:pt x="68" y="43"/>
                      <a:pt x="68" y="23"/>
                      <a:pt x="68" y="3"/>
                    </a:cubicBezTo>
                    <a:cubicBezTo>
                      <a:pt x="68" y="0"/>
                      <a:pt x="67" y="0"/>
                      <a:pt x="64" y="0"/>
                    </a:cubicBezTo>
                    <a:close/>
                    <a:moveTo>
                      <a:pt x="42" y="60"/>
                    </a:moveTo>
                    <a:cubicBezTo>
                      <a:pt x="42" y="61"/>
                      <a:pt x="42" y="61"/>
                      <a:pt x="41" y="61"/>
                    </a:cubicBezTo>
                    <a:cubicBezTo>
                      <a:pt x="40" y="61"/>
                      <a:pt x="40" y="61"/>
                      <a:pt x="39" y="61"/>
                    </a:cubicBezTo>
                    <a:cubicBezTo>
                      <a:pt x="39" y="62"/>
                      <a:pt x="39" y="62"/>
                      <a:pt x="39" y="63"/>
                    </a:cubicBezTo>
                    <a:cubicBezTo>
                      <a:pt x="39" y="64"/>
                      <a:pt x="39" y="64"/>
                      <a:pt x="38" y="64"/>
                    </a:cubicBezTo>
                    <a:cubicBezTo>
                      <a:pt x="38" y="64"/>
                      <a:pt x="37" y="64"/>
                      <a:pt x="37" y="64"/>
                    </a:cubicBezTo>
                    <a:cubicBezTo>
                      <a:pt x="37" y="64"/>
                      <a:pt x="37" y="65"/>
                      <a:pt x="37" y="66"/>
                    </a:cubicBezTo>
                    <a:cubicBezTo>
                      <a:pt x="37" y="66"/>
                      <a:pt x="36" y="66"/>
                      <a:pt x="36" y="66"/>
                    </a:cubicBezTo>
                    <a:cubicBezTo>
                      <a:pt x="35" y="66"/>
                      <a:pt x="33" y="66"/>
                      <a:pt x="32" y="66"/>
                    </a:cubicBezTo>
                    <a:cubicBezTo>
                      <a:pt x="32" y="66"/>
                      <a:pt x="31" y="66"/>
                      <a:pt x="31" y="66"/>
                    </a:cubicBezTo>
                    <a:cubicBezTo>
                      <a:pt x="31" y="65"/>
                      <a:pt x="31" y="64"/>
                      <a:pt x="31" y="64"/>
                    </a:cubicBezTo>
                    <a:cubicBezTo>
                      <a:pt x="31" y="64"/>
                      <a:pt x="30" y="64"/>
                      <a:pt x="30" y="64"/>
                    </a:cubicBezTo>
                    <a:cubicBezTo>
                      <a:pt x="29" y="64"/>
                      <a:pt x="29" y="64"/>
                      <a:pt x="29" y="63"/>
                    </a:cubicBezTo>
                    <a:cubicBezTo>
                      <a:pt x="29" y="62"/>
                      <a:pt x="29" y="62"/>
                      <a:pt x="29" y="61"/>
                    </a:cubicBezTo>
                    <a:cubicBezTo>
                      <a:pt x="28" y="61"/>
                      <a:pt x="28" y="61"/>
                      <a:pt x="27" y="61"/>
                    </a:cubicBezTo>
                    <a:cubicBezTo>
                      <a:pt x="26" y="61"/>
                      <a:pt x="26" y="61"/>
                      <a:pt x="26" y="60"/>
                    </a:cubicBezTo>
                    <a:cubicBezTo>
                      <a:pt x="26" y="58"/>
                      <a:pt x="26" y="56"/>
                      <a:pt x="26" y="54"/>
                    </a:cubicBezTo>
                    <a:cubicBezTo>
                      <a:pt x="26" y="54"/>
                      <a:pt x="26" y="53"/>
                      <a:pt x="27" y="53"/>
                    </a:cubicBezTo>
                    <a:cubicBezTo>
                      <a:pt x="28" y="53"/>
                      <a:pt x="28" y="53"/>
                      <a:pt x="29" y="53"/>
                    </a:cubicBezTo>
                    <a:cubicBezTo>
                      <a:pt x="32" y="53"/>
                      <a:pt x="36" y="53"/>
                      <a:pt x="39" y="53"/>
                    </a:cubicBezTo>
                    <a:cubicBezTo>
                      <a:pt x="40" y="53"/>
                      <a:pt x="40" y="53"/>
                      <a:pt x="41" y="53"/>
                    </a:cubicBezTo>
                    <a:cubicBezTo>
                      <a:pt x="42" y="53"/>
                      <a:pt x="42" y="54"/>
                      <a:pt x="42" y="54"/>
                    </a:cubicBezTo>
                    <a:cubicBezTo>
                      <a:pt x="42" y="56"/>
                      <a:pt x="42" y="58"/>
                      <a:pt x="42" y="60"/>
                    </a:cubicBezTo>
                    <a:close/>
                    <a:moveTo>
                      <a:pt x="42" y="50"/>
                    </a:moveTo>
                    <a:cubicBezTo>
                      <a:pt x="42" y="50"/>
                      <a:pt x="42" y="51"/>
                      <a:pt x="41" y="51"/>
                    </a:cubicBezTo>
                    <a:cubicBezTo>
                      <a:pt x="36" y="51"/>
                      <a:pt x="32" y="51"/>
                      <a:pt x="27" y="51"/>
                    </a:cubicBezTo>
                    <a:cubicBezTo>
                      <a:pt x="26" y="51"/>
                      <a:pt x="26" y="50"/>
                      <a:pt x="26" y="50"/>
                    </a:cubicBezTo>
                    <a:cubicBezTo>
                      <a:pt x="26" y="50"/>
                      <a:pt x="26" y="49"/>
                      <a:pt x="26" y="49"/>
                    </a:cubicBezTo>
                    <a:cubicBezTo>
                      <a:pt x="26" y="48"/>
                      <a:pt x="26" y="48"/>
                      <a:pt x="27" y="48"/>
                    </a:cubicBezTo>
                    <a:cubicBezTo>
                      <a:pt x="29" y="48"/>
                      <a:pt x="31" y="48"/>
                      <a:pt x="33" y="48"/>
                    </a:cubicBezTo>
                    <a:cubicBezTo>
                      <a:pt x="33" y="47"/>
                      <a:pt x="33" y="47"/>
                      <a:pt x="33" y="46"/>
                    </a:cubicBezTo>
                    <a:cubicBezTo>
                      <a:pt x="33" y="46"/>
                      <a:pt x="33" y="45"/>
                      <a:pt x="34" y="45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5" y="45"/>
                      <a:pt x="35" y="46"/>
                      <a:pt x="35" y="46"/>
                    </a:cubicBezTo>
                    <a:cubicBezTo>
                      <a:pt x="35" y="47"/>
                      <a:pt x="35" y="47"/>
                      <a:pt x="35" y="48"/>
                    </a:cubicBezTo>
                    <a:cubicBezTo>
                      <a:pt x="37" y="48"/>
                      <a:pt x="39" y="48"/>
                      <a:pt x="41" y="48"/>
                    </a:cubicBezTo>
                    <a:cubicBezTo>
                      <a:pt x="42" y="48"/>
                      <a:pt x="42" y="48"/>
                      <a:pt x="42" y="49"/>
                    </a:cubicBezTo>
                    <a:cubicBezTo>
                      <a:pt x="42" y="49"/>
                      <a:pt x="42" y="50"/>
                      <a:pt x="42" y="50"/>
                    </a:cubicBezTo>
                    <a:close/>
                    <a:moveTo>
                      <a:pt x="58" y="38"/>
                    </a:move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58" y="9"/>
                      <a:pt x="58" y="9"/>
                      <a:pt x="58" y="9"/>
                    </a:cubicBezTo>
                    <a:lnTo>
                      <a:pt x="58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-46114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01765" y="650954"/>
            <a:ext cx="8195416" cy="5284788"/>
            <a:chOff x="669018" y="650953"/>
            <a:chExt cx="10927221" cy="5284788"/>
          </a:xfrm>
          <a:solidFill>
            <a:srgbClr val="E2E2E2"/>
          </a:solidFill>
        </p:grpSpPr>
        <p:grpSp>
          <p:nvGrpSpPr>
            <p:cNvPr id="11" name="组合 10"/>
            <p:cNvGrpSpPr/>
            <p:nvPr userDrawn="1"/>
          </p:nvGrpSpPr>
          <p:grpSpPr>
            <a:xfrm>
              <a:off x="3626531" y="650953"/>
              <a:ext cx="339725" cy="473075"/>
              <a:chOff x="3626531" y="650953"/>
              <a:chExt cx="339725" cy="473075"/>
            </a:xfrm>
            <a:grpFill/>
          </p:grpSpPr>
          <p:sp>
            <p:nvSpPr>
              <p:cNvPr id="245" name="Freeform 10"/>
              <p:cNvSpPr/>
              <p:nvPr/>
            </p:nvSpPr>
            <p:spPr bwMode="auto">
              <a:xfrm>
                <a:off x="3691618" y="650953"/>
                <a:ext cx="203200" cy="473075"/>
              </a:xfrm>
              <a:custGeom>
                <a:avLst/>
                <a:gdLst>
                  <a:gd name="T0" fmla="*/ 14 w 32"/>
                  <a:gd name="T1" fmla="*/ 0 h 74"/>
                  <a:gd name="T2" fmla="*/ 11 w 32"/>
                  <a:gd name="T3" fmla="*/ 3 h 74"/>
                  <a:gd name="T4" fmla="*/ 11 w 32"/>
                  <a:gd name="T5" fmla="*/ 21 h 74"/>
                  <a:gd name="T6" fmla="*/ 0 w 32"/>
                  <a:gd name="T7" fmla="*/ 21 h 74"/>
                  <a:gd name="T8" fmla="*/ 0 w 32"/>
                  <a:gd name="T9" fmla="*/ 28 h 74"/>
                  <a:gd name="T10" fmla="*/ 4 w 32"/>
                  <a:gd name="T11" fmla="*/ 31 h 74"/>
                  <a:gd name="T12" fmla="*/ 11 w 32"/>
                  <a:gd name="T13" fmla="*/ 31 h 74"/>
                  <a:gd name="T14" fmla="*/ 11 w 32"/>
                  <a:gd name="T15" fmla="*/ 42 h 74"/>
                  <a:gd name="T16" fmla="*/ 4 w 32"/>
                  <a:gd name="T17" fmla="*/ 42 h 74"/>
                  <a:gd name="T18" fmla="*/ 0 w 32"/>
                  <a:gd name="T19" fmla="*/ 45 h 74"/>
                  <a:gd name="T20" fmla="*/ 0 w 32"/>
                  <a:gd name="T21" fmla="*/ 53 h 74"/>
                  <a:gd name="T22" fmla="*/ 11 w 32"/>
                  <a:gd name="T23" fmla="*/ 53 h 74"/>
                  <a:gd name="T24" fmla="*/ 11 w 32"/>
                  <a:gd name="T25" fmla="*/ 70 h 74"/>
                  <a:gd name="T26" fmla="*/ 14 w 32"/>
                  <a:gd name="T27" fmla="*/ 74 h 74"/>
                  <a:gd name="T28" fmla="*/ 18 w 32"/>
                  <a:gd name="T29" fmla="*/ 74 h 74"/>
                  <a:gd name="T30" fmla="*/ 21 w 32"/>
                  <a:gd name="T31" fmla="*/ 70 h 74"/>
                  <a:gd name="T32" fmla="*/ 21 w 32"/>
                  <a:gd name="T33" fmla="*/ 63 h 74"/>
                  <a:gd name="T34" fmla="*/ 28 w 32"/>
                  <a:gd name="T35" fmla="*/ 63 h 74"/>
                  <a:gd name="T36" fmla="*/ 32 w 32"/>
                  <a:gd name="T37" fmla="*/ 60 h 74"/>
                  <a:gd name="T38" fmla="*/ 32 w 32"/>
                  <a:gd name="T39" fmla="*/ 53 h 74"/>
                  <a:gd name="T40" fmla="*/ 21 w 32"/>
                  <a:gd name="T41" fmla="*/ 53 h 74"/>
                  <a:gd name="T42" fmla="*/ 21 w 32"/>
                  <a:gd name="T43" fmla="*/ 42 h 74"/>
                  <a:gd name="T44" fmla="*/ 32 w 32"/>
                  <a:gd name="T45" fmla="*/ 42 h 74"/>
                  <a:gd name="T46" fmla="*/ 32 w 32"/>
                  <a:gd name="T47" fmla="*/ 31 h 74"/>
                  <a:gd name="T48" fmla="*/ 21 w 32"/>
                  <a:gd name="T49" fmla="*/ 31 h 74"/>
                  <a:gd name="T50" fmla="*/ 21 w 32"/>
                  <a:gd name="T51" fmla="*/ 21 h 74"/>
                  <a:gd name="T52" fmla="*/ 32 w 32"/>
                  <a:gd name="T53" fmla="*/ 21 h 74"/>
                  <a:gd name="T54" fmla="*/ 32 w 32"/>
                  <a:gd name="T55" fmla="*/ 14 h 74"/>
                  <a:gd name="T56" fmla="*/ 28 w 32"/>
                  <a:gd name="T57" fmla="*/ 10 h 74"/>
                  <a:gd name="T58" fmla="*/ 21 w 32"/>
                  <a:gd name="T59" fmla="*/ 10 h 74"/>
                  <a:gd name="T60" fmla="*/ 21 w 32"/>
                  <a:gd name="T61" fmla="*/ 3 h 74"/>
                  <a:gd name="T62" fmla="*/ 18 w 32"/>
                  <a:gd name="T63" fmla="*/ 0 h 74"/>
                  <a:gd name="T64" fmla="*/ 14 w 32"/>
                  <a:gd name="T6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" h="74">
                    <a:moveTo>
                      <a:pt x="14" y="0"/>
                    </a:moveTo>
                    <a:cubicBezTo>
                      <a:pt x="12" y="0"/>
                      <a:pt x="11" y="1"/>
                      <a:pt x="11" y="3"/>
                    </a:cubicBezTo>
                    <a:cubicBezTo>
                      <a:pt x="11" y="9"/>
                      <a:pt x="11" y="15"/>
                      <a:pt x="11" y="21"/>
                    </a:cubicBezTo>
                    <a:cubicBezTo>
                      <a:pt x="7" y="21"/>
                      <a:pt x="4" y="21"/>
                      <a:pt x="0" y="21"/>
                    </a:cubicBezTo>
                    <a:cubicBezTo>
                      <a:pt x="0" y="23"/>
                      <a:pt x="0" y="25"/>
                      <a:pt x="0" y="28"/>
                    </a:cubicBezTo>
                    <a:cubicBezTo>
                      <a:pt x="0" y="30"/>
                      <a:pt x="1" y="31"/>
                      <a:pt x="4" y="31"/>
                    </a:cubicBezTo>
                    <a:cubicBezTo>
                      <a:pt x="6" y="31"/>
                      <a:pt x="8" y="31"/>
                      <a:pt x="11" y="31"/>
                    </a:cubicBezTo>
                    <a:cubicBezTo>
                      <a:pt x="11" y="35"/>
                      <a:pt x="11" y="38"/>
                      <a:pt x="11" y="42"/>
                    </a:cubicBezTo>
                    <a:cubicBezTo>
                      <a:pt x="8" y="42"/>
                      <a:pt x="6" y="42"/>
                      <a:pt x="4" y="42"/>
                    </a:cubicBezTo>
                    <a:cubicBezTo>
                      <a:pt x="1" y="42"/>
                      <a:pt x="0" y="43"/>
                      <a:pt x="0" y="45"/>
                    </a:cubicBezTo>
                    <a:cubicBezTo>
                      <a:pt x="0" y="48"/>
                      <a:pt x="0" y="50"/>
                      <a:pt x="0" y="53"/>
                    </a:cubicBezTo>
                    <a:cubicBezTo>
                      <a:pt x="4" y="53"/>
                      <a:pt x="7" y="53"/>
                      <a:pt x="11" y="53"/>
                    </a:cubicBezTo>
                    <a:cubicBezTo>
                      <a:pt x="11" y="58"/>
                      <a:pt x="11" y="64"/>
                      <a:pt x="11" y="70"/>
                    </a:cubicBezTo>
                    <a:cubicBezTo>
                      <a:pt x="11" y="73"/>
                      <a:pt x="12" y="74"/>
                      <a:pt x="14" y="74"/>
                    </a:cubicBezTo>
                    <a:cubicBezTo>
                      <a:pt x="15" y="74"/>
                      <a:pt x="17" y="74"/>
                      <a:pt x="18" y="74"/>
                    </a:cubicBezTo>
                    <a:cubicBezTo>
                      <a:pt x="20" y="74"/>
                      <a:pt x="21" y="73"/>
                      <a:pt x="21" y="70"/>
                    </a:cubicBezTo>
                    <a:cubicBezTo>
                      <a:pt x="21" y="68"/>
                      <a:pt x="21" y="66"/>
                      <a:pt x="21" y="63"/>
                    </a:cubicBezTo>
                    <a:cubicBezTo>
                      <a:pt x="24" y="63"/>
                      <a:pt x="26" y="63"/>
                      <a:pt x="28" y="63"/>
                    </a:cubicBezTo>
                    <a:cubicBezTo>
                      <a:pt x="31" y="63"/>
                      <a:pt x="32" y="62"/>
                      <a:pt x="32" y="60"/>
                    </a:cubicBezTo>
                    <a:cubicBezTo>
                      <a:pt x="32" y="57"/>
                      <a:pt x="32" y="55"/>
                      <a:pt x="32" y="53"/>
                    </a:cubicBezTo>
                    <a:cubicBezTo>
                      <a:pt x="28" y="53"/>
                      <a:pt x="25" y="53"/>
                      <a:pt x="21" y="53"/>
                    </a:cubicBezTo>
                    <a:cubicBezTo>
                      <a:pt x="21" y="49"/>
                      <a:pt x="21" y="45"/>
                      <a:pt x="21" y="42"/>
                    </a:cubicBezTo>
                    <a:cubicBezTo>
                      <a:pt x="25" y="42"/>
                      <a:pt x="28" y="42"/>
                      <a:pt x="32" y="42"/>
                    </a:cubicBezTo>
                    <a:cubicBezTo>
                      <a:pt x="32" y="38"/>
                      <a:pt x="32" y="35"/>
                      <a:pt x="32" y="31"/>
                    </a:cubicBezTo>
                    <a:cubicBezTo>
                      <a:pt x="28" y="31"/>
                      <a:pt x="25" y="31"/>
                      <a:pt x="21" y="31"/>
                    </a:cubicBezTo>
                    <a:cubicBezTo>
                      <a:pt x="21" y="28"/>
                      <a:pt x="21" y="24"/>
                      <a:pt x="21" y="21"/>
                    </a:cubicBezTo>
                    <a:cubicBezTo>
                      <a:pt x="25" y="21"/>
                      <a:pt x="28" y="21"/>
                      <a:pt x="32" y="21"/>
                    </a:cubicBezTo>
                    <a:cubicBezTo>
                      <a:pt x="32" y="18"/>
                      <a:pt x="32" y="16"/>
                      <a:pt x="32" y="14"/>
                    </a:cubicBezTo>
                    <a:cubicBezTo>
                      <a:pt x="32" y="11"/>
                      <a:pt x="31" y="10"/>
                      <a:pt x="28" y="10"/>
                    </a:cubicBezTo>
                    <a:cubicBezTo>
                      <a:pt x="26" y="10"/>
                      <a:pt x="24" y="10"/>
                      <a:pt x="21" y="10"/>
                    </a:cubicBezTo>
                    <a:cubicBezTo>
                      <a:pt x="21" y="8"/>
                      <a:pt x="21" y="5"/>
                      <a:pt x="21" y="3"/>
                    </a:cubicBezTo>
                    <a:cubicBezTo>
                      <a:pt x="21" y="1"/>
                      <a:pt x="20" y="0"/>
                      <a:pt x="18" y="0"/>
                    </a:cubicBezTo>
                    <a:cubicBezTo>
                      <a:pt x="17" y="0"/>
                      <a:pt x="15" y="0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6" name="Freeform 11"/>
              <p:cNvSpPr/>
              <p:nvPr/>
            </p:nvSpPr>
            <p:spPr bwMode="auto">
              <a:xfrm>
                <a:off x="3894818" y="785891"/>
                <a:ext cx="71438" cy="63500"/>
              </a:xfrm>
              <a:custGeom>
                <a:avLst/>
                <a:gdLst>
                  <a:gd name="T0" fmla="*/ 11 w 11"/>
                  <a:gd name="T1" fmla="*/ 3 h 10"/>
                  <a:gd name="T2" fmla="*/ 7 w 11"/>
                  <a:gd name="T3" fmla="*/ 0 h 10"/>
                  <a:gd name="T4" fmla="*/ 0 w 11"/>
                  <a:gd name="T5" fmla="*/ 0 h 10"/>
                  <a:gd name="T6" fmla="*/ 0 w 11"/>
                  <a:gd name="T7" fmla="*/ 10 h 10"/>
                  <a:gd name="T8" fmla="*/ 7 w 11"/>
                  <a:gd name="T9" fmla="*/ 10 h 10"/>
                  <a:gd name="T10" fmla="*/ 11 w 11"/>
                  <a:gd name="T11" fmla="*/ 7 h 10"/>
                  <a:gd name="T12" fmla="*/ 11 w 11"/>
                  <a:gd name="T13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11" y="3"/>
                    </a:move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3"/>
                      <a:pt x="0" y="7"/>
                      <a:pt x="0" y="10"/>
                    </a:cubicBezTo>
                    <a:cubicBezTo>
                      <a:pt x="2" y="10"/>
                      <a:pt x="5" y="10"/>
                      <a:pt x="7" y="10"/>
                    </a:cubicBezTo>
                    <a:cubicBezTo>
                      <a:pt x="9" y="10"/>
                      <a:pt x="11" y="9"/>
                      <a:pt x="11" y="7"/>
                    </a:cubicBezTo>
                    <a:cubicBezTo>
                      <a:pt x="11" y="6"/>
                      <a:pt x="11" y="4"/>
                      <a:pt x="1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7" name="Freeform 12"/>
              <p:cNvSpPr/>
              <p:nvPr/>
            </p:nvSpPr>
            <p:spPr bwMode="auto">
              <a:xfrm>
                <a:off x="3894818" y="919241"/>
                <a:ext cx="71438" cy="69850"/>
              </a:xfrm>
              <a:custGeom>
                <a:avLst/>
                <a:gdLst>
                  <a:gd name="T0" fmla="*/ 11 w 11"/>
                  <a:gd name="T1" fmla="*/ 3 h 11"/>
                  <a:gd name="T2" fmla="*/ 7 w 11"/>
                  <a:gd name="T3" fmla="*/ 0 h 11"/>
                  <a:gd name="T4" fmla="*/ 0 w 11"/>
                  <a:gd name="T5" fmla="*/ 0 h 11"/>
                  <a:gd name="T6" fmla="*/ 0 w 11"/>
                  <a:gd name="T7" fmla="*/ 11 h 11"/>
                  <a:gd name="T8" fmla="*/ 7 w 11"/>
                  <a:gd name="T9" fmla="*/ 11 h 11"/>
                  <a:gd name="T10" fmla="*/ 11 w 11"/>
                  <a:gd name="T11" fmla="*/ 7 h 11"/>
                  <a:gd name="T12" fmla="*/ 11 w 11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1">
                    <a:moveTo>
                      <a:pt x="11" y="3"/>
                    </a:move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3"/>
                      <a:pt x="0" y="7"/>
                      <a:pt x="0" y="11"/>
                    </a:cubicBezTo>
                    <a:cubicBezTo>
                      <a:pt x="2" y="11"/>
                      <a:pt x="5" y="11"/>
                      <a:pt x="7" y="11"/>
                    </a:cubicBezTo>
                    <a:cubicBezTo>
                      <a:pt x="9" y="11"/>
                      <a:pt x="11" y="10"/>
                      <a:pt x="11" y="7"/>
                    </a:cubicBezTo>
                    <a:cubicBezTo>
                      <a:pt x="11" y="6"/>
                      <a:pt x="11" y="5"/>
                      <a:pt x="1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8" name="Freeform 13"/>
              <p:cNvSpPr/>
              <p:nvPr/>
            </p:nvSpPr>
            <p:spPr bwMode="auto">
              <a:xfrm>
                <a:off x="3626531" y="989091"/>
                <a:ext cx="65088" cy="63500"/>
              </a:xfrm>
              <a:custGeom>
                <a:avLst/>
                <a:gdLst>
                  <a:gd name="T0" fmla="*/ 10 w 10"/>
                  <a:gd name="T1" fmla="*/ 7 h 10"/>
                  <a:gd name="T2" fmla="*/ 7 w 10"/>
                  <a:gd name="T3" fmla="*/ 10 h 10"/>
                  <a:gd name="T4" fmla="*/ 3 w 10"/>
                  <a:gd name="T5" fmla="*/ 10 h 10"/>
                  <a:gd name="T6" fmla="*/ 0 w 10"/>
                  <a:gd name="T7" fmla="*/ 7 h 10"/>
                  <a:gd name="T8" fmla="*/ 0 w 10"/>
                  <a:gd name="T9" fmla="*/ 3 h 10"/>
                  <a:gd name="T10" fmla="*/ 3 w 10"/>
                  <a:gd name="T11" fmla="*/ 0 h 10"/>
                  <a:gd name="T12" fmla="*/ 10 w 10"/>
                  <a:gd name="T13" fmla="*/ 0 h 10"/>
                  <a:gd name="T14" fmla="*/ 10 w 10"/>
                  <a:gd name="T15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2"/>
                      <a:pt x="10" y="4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9" name="Freeform 14"/>
              <p:cNvSpPr/>
              <p:nvPr/>
            </p:nvSpPr>
            <p:spPr bwMode="auto">
              <a:xfrm>
                <a:off x="3626531" y="714453"/>
                <a:ext cx="65088" cy="71438"/>
              </a:xfrm>
              <a:custGeom>
                <a:avLst/>
                <a:gdLst>
                  <a:gd name="T0" fmla="*/ 3 w 10"/>
                  <a:gd name="T1" fmla="*/ 11 h 11"/>
                  <a:gd name="T2" fmla="*/ 0 w 10"/>
                  <a:gd name="T3" fmla="*/ 7 h 11"/>
                  <a:gd name="T4" fmla="*/ 0 w 10"/>
                  <a:gd name="T5" fmla="*/ 4 h 11"/>
                  <a:gd name="T6" fmla="*/ 3 w 10"/>
                  <a:gd name="T7" fmla="*/ 0 h 11"/>
                  <a:gd name="T8" fmla="*/ 7 w 10"/>
                  <a:gd name="T9" fmla="*/ 0 h 11"/>
                  <a:gd name="T10" fmla="*/ 10 w 10"/>
                  <a:gd name="T11" fmla="*/ 4 h 11"/>
                  <a:gd name="T12" fmla="*/ 10 w 10"/>
                  <a:gd name="T13" fmla="*/ 11 h 11"/>
                  <a:gd name="T14" fmla="*/ 3 w 10"/>
                  <a:gd name="T1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11">
                    <a:moveTo>
                      <a:pt x="3" y="11"/>
                    </a:moveTo>
                    <a:cubicBezTo>
                      <a:pt x="1" y="11"/>
                      <a:pt x="0" y="10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1"/>
                    </a:cubicBezTo>
                    <a:cubicBezTo>
                      <a:pt x="8" y="11"/>
                      <a:pt x="5" y="11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5007656" y="650953"/>
              <a:ext cx="619125" cy="479426"/>
              <a:chOff x="5007656" y="650953"/>
              <a:chExt cx="619125" cy="479426"/>
            </a:xfrm>
            <a:grpFill/>
          </p:grpSpPr>
          <p:sp>
            <p:nvSpPr>
              <p:cNvPr id="240" name="Freeform 15"/>
              <p:cNvSpPr/>
              <p:nvPr/>
            </p:nvSpPr>
            <p:spPr bwMode="auto">
              <a:xfrm>
                <a:off x="5352143" y="1058941"/>
                <a:ext cx="133350" cy="71438"/>
              </a:xfrm>
              <a:custGeom>
                <a:avLst/>
                <a:gdLst>
                  <a:gd name="T0" fmla="*/ 21 w 21"/>
                  <a:gd name="T1" fmla="*/ 0 h 11"/>
                  <a:gd name="T2" fmla="*/ 21 w 21"/>
                  <a:gd name="T3" fmla="*/ 8 h 11"/>
                  <a:gd name="T4" fmla="*/ 18 w 21"/>
                  <a:gd name="T5" fmla="*/ 11 h 11"/>
                  <a:gd name="T6" fmla="*/ 3 w 21"/>
                  <a:gd name="T7" fmla="*/ 11 h 11"/>
                  <a:gd name="T8" fmla="*/ 0 w 21"/>
                  <a:gd name="T9" fmla="*/ 8 h 11"/>
                  <a:gd name="T10" fmla="*/ 0 w 21"/>
                  <a:gd name="T11" fmla="*/ 0 h 11"/>
                  <a:gd name="T12" fmla="*/ 21 w 21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1">
                    <a:moveTo>
                      <a:pt x="21" y="0"/>
                    </a:moveTo>
                    <a:cubicBezTo>
                      <a:pt x="21" y="3"/>
                      <a:pt x="21" y="5"/>
                      <a:pt x="21" y="8"/>
                    </a:cubicBezTo>
                    <a:cubicBezTo>
                      <a:pt x="21" y="10"/>
                      <a:pt x="20" y="11"/>
                      <a:pt x="18" y="11"/>
                    </a:cubicBezTo>
                    <a:cubicBezTo>
                      <a:pt x="13" y="11"/>
                      <a:pt x="8" y="11"/>
                      <a:pt x="3" y="11"/>
                    </a:cubicBezTo>
                    <a:cubicBezTo>
                      <a:pt x="1" y="11"/>
                      <a:pt x="0" y="10"/>
                      <a:pt x="0" y="8"/>
                    </a:cubicBezTo>
                    <a:cubicBezTo>
                      <a:pt x="0" y="5"/>
                      <a:pt x="0" y="3"/>
                      <a:pt x="0" y="0"/>
                    </a:cubicBezTo>
                    <a:cubicBezTo>
                      <a:pt x="7" y="0"/>
                      <a:pt x="14" y="0"/>
                      <a:pt x="2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1" name="Freeform 16"/>
              <p:cNvSpPr/>
              <p:nvPr/>
            </p:nvSpPr>
            <p:spPr bwMode="auto">
              <a:xfrm>
                <a:off x="5141006" y="650953"/>
                <a:ext cx="141288" cy="63500"/>
              </a:xfrm>
              <a:custGeom>
                <a:avLst/>
                <a:gdLst>
                  <a:gd name="T0" fmla="*/ 0 w 22"/>
                  <a:gd name="T1" fmla="*/ 10 h 10"/>
                  <a:gd name="T2" fmla="*/ 0 w 22"/>
                  <a:gd name="T3" fmla="*/ 3 h 10"/>
                  <a:gd name="T4" fmla="*/ 4 w 22"/>
                  <a:gd name="T5" fmla="*/ 0 h 10"/>
                  <a:gd name="T6" fmla="*/ 18 w 22"/>
                  <a:gd name="T7" fmla="*/ 0 h 10"/>
                  <a:gd name="T8" fmla="*/ 22 w 22"/>
                  <a:gd name="T9" fmla="*/ 3 h 10"/>
                  <a:gd name="T10" fmla="*/ 22 w 22"/>
                  <a:gd name="T11" fmla="*/ 10 h 10"/>
                  <a:gd name="T12" fmla="*/ 0 w 22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0">
                    <a:moveTo>
                      <a:pt x="0" y="10"/>
                    </a:moveTo>
                    <a:cubicBezTo>
                      <a:pt x="0" y="8"/>
                      <a:pt x="0" y="6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9" y="0"/>
                      <a:pt x="14" y="0"/>
                      <a:pt x="18" y="0"/>
                    </a:cubicBezTo>
                    <a:cubicBezTo>
                      <a:pt x="20" y="0"/>
                      <a:pt x="22" y="1"/>
                      <a:pt x="22" y="3"/>
                    </a:cubicBezTo>
                    <a:cubicBezTo>
                      <a:pt x="22" y="6"/>
                      <a:pt x="22" y="8"/>
                      <a:pt x="22" y="10"/>
                    </a:cubicBezTo>
                    <a:cubicBezTo>
                      <a:pt x="15" y="10"/>
                      <a:pt x="8" y="10"/>
                      <a:pt x="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2" name="Freeform 17"/>
              <p:cNvSpPr/>
              <p:nvPr/>
            </p:nvSpPr>
            <p:spPr bwMode="auto">
              <a:xfrm>
                <a:off x="5007656" y="714453"/>
                <a:ext cx="133350" cy="415925"/>
              </a:xfrm>
              <a:custGeom>
                <a:avLst/>
                <a:gdLst>
                  <a:gd name="T0" fmla="*/ 0 w 21"/>
                  <a:gd name="T1" fmla="*/ 47 h 65"/>
                  <a:gd name="T2" fmla="*/ 0 w 21"/>
                  <a:gd name="T3" fmla="*/ 51 h 65"/>
                  <a:gd name="T4" fmla="*/ 4 w 21"/>
                  <a:gd name="T5" fmla="*/ 54 h 65"/>
                  <a:gd name="T6" fmla="*/ 11 w 21"/>
                  <a:gd name="T7" fmla="*/ 54 h 65"/>
                  <a:gd name="T8" fmla="*/ 11 w 21"/>
                  <a:gd name="T9" fmla="*/ 62 h 65"/>
                  <a:gd name="T10" fmla="*/ 14 w 21"/>
                  <a:gd name="T11" fmla="*/ 65 h 65"/>
                  <a:gd name="T12" fmla="*/ 18 w 21"/>
                  <a:gd name="T13" fmla="*/ 65 h 65"/>
                  <a:gd name="T14" fmla="*/ 21 w 21"/>
                  <a:gd name="T15" fmla="*/ 62 h 65"/>
                  <a:gd name="T16" fmla="*/ 21 w 21"/>
                  <a:gd name="T17" fmla="*/ 0 h 65"/>
                  <a:gd name="T18" fmla="*/ 14 w 21"/>
                  <a:gd name="T19" fmla="*/ 0 h 65"/>
                  <a:gd name="T20" fmla="*/ 11 w 21"/>
                  <a:gd name="T21" fmla="*/ 4 h 65"/>
                  <a:gd name="T22" fmla="*/ 11 w 21"/>
                  <a:gd name="T23" fmla="*/ 44 h 65"/>
                  <a:gd name="T24" fmla="*/ 4 w 21"/>
                  <a:gd name="T25" fmla="*/ 44 h 65"/>
                  <a:gd name="T26" fmla="*/ 0 w 21"/>
                  <a:gd name="T27" fmla="*/ 47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" h="65">
                    <a:moveTo>
                      <a:pt x="0" y="47"/>
                    </a:moveTo>
                    <a:cubicBezTo>
                      <a:pt x="0" y="48"/>
                      <a:pt x="0" y="50"/>
                      <a:pt x="0" y="51"/>
                    </a:cubicBezTo>
                    <a:cubicBezTo>
                      <a:pt x="0" y="53"/>
                      <a:pt x="2" y="54"/>
                      <a:pt x="4" y="54"/>
                    </a:cubicBezTo>
                    <a:cubicBezTo>
                      <a:pt x="6" y="54"/>
                      <a:pt x="8" y="54"/>
                      <a:pt x="11" y="54"/>
                    </a:cubicBezTo>
                    <a:cubicBezTo>
                      <a:pt x="11" y="57"/>
                      <a:pt x="11" y="59"/>
                      <a:pt x="11" y="62"/>
                    </a:cubicBezTo>
                    <a:cubicBezTo>
                      <a:pt x="11" y="64"/>
                      <a:pt x="12" y="65"/>
                      <a:pt x="14" y="65"/>
                    </a:cubicBezTo>
                    <a:cubicBezTo>
                      <a:pt x="16" y="65"/>
                      <a:pt x="17" y="65"/>
                      <a:pt x="18" y="65"/>
                    </a:cubicBezTo>
                    <a:cubicBezTo>
                      <a:pt x="20" y="65"/>
                      <a:pt x="21" y="64"/>
                      <a:pt x="21" y="62"/>
                    </a:cubicBezTo>
                    <a:cubicBezTo>
                      <a:pt x="21" y="41"/>
                      <a:pt x="21" y="21"/>
                      <a:pt x="21" y="0"/>
                    </a:cubicBezTo>
                    <a:cubicBezTo>
                      <a:pt x="19" y="0"/>
                      <a:pt x="17" y="0"/>
                      <a:pt x="14" y="0"/>
                    </a:cubicBezTo>
                    <a:cubicBezTo>
                      <a:pt x="12" y="0"/>
                      <a:pt x="11" y="2"/>
                      <a:pt x="11" y="4"/>
                    </a:cubicBezTo>
                    <a:cubicBezTo>
                      <a:pt x="11" y="17"/>
                      <a:pt x="11" y="30"/>
                      <a:pt x="11" y="44"/>
                    </a:cubicBezTo>
                    <a:cubicBezTo>
                      <a:pt x="8" y="44"/>
                      <a:pt x="6" y="44"/>
                      <a:pt x="4" y="44"/>
                    </a:cubicBezTo>
                    <a:cubicBezTo>
                      <a:pt x="2" y="44"/>
                      <a:pt x="0" y="45"/>
                      <a:pt x="0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3" name="Freeform 18"/>
              <p:cNvSpPr/>
              <p:nvPr/>
            </p:nvSpPr>
            <p:spPr bwMode="auto">
              <a:xfrm>
                <a:off x="5485493" y="650953"/>
                <a:ext cx="141288" cy="407988"/>
              </a:xfrm>
              <a:custGeom>
                <a:avLst/>
                <a:gdLst>
                  <a:gd name="T0" fmla="*/ 18 w 22"/>
                  <a:gd name="T1" fmla="*/ 21 h 64"/>
                  <a:gd name="T2" fmla="*/ 22 w 22"/>
                  <a:gd name="T3" fmla="*/ 18 h 64"/>
                  <a:gd name="T4" fmla="*/ 22 w 22"/>
                  <a:gd name="T5" fmla="*/ 14 h 64"/>
                  <a:gd name="T6" fmla="*/ 18 w 22"/>
                  <a:gd name="T7" fmla="*/ 10 h 64"/>
                  <a:gd name="T8" fmla="*/ 11 w 22"/>
                  <a:gd name="T9" fmla="*/ 10 h 64"/>
                  <a:gd name="T10" fmla="*/ 11 w 22"/>
                  <a:gd name="T11" fmla="*/ 3 h 64"/>
                  <a:gd name="T12" fmla="*/ 8 w 22"/>
                  <a:gd name="T13" fmla="*/ 0 h 64"/>
                  <a:gd name="T14" fmla="*/ 4 w 22"/>
                  <a:gd name="T15" fmla="*/ 0 h 64"/>
                  <a:gd name="T16" fmla="*/ 0 w 22"/>
                  <a:gd name="T17" fmla="*/ 3 h 64"/>
                  <a:gd name="T18" fmla="*/ 0 w 22"/>
                  <a:gd name="T19" fmla="*/ 64 h 64"/>
                  <a:gd name="T20" fmla="*/ 8 w 22"/>
                  <a:gd name="T21" fmla="*/ 64 h 64"/>
                  <a:gd name="T22" fmla="*/ 11 w 22"/>
                  <a:gd name="T23" fmla="*/ 61 h 64"/>
                  <a:gd name="T24" fmla="*/ 11 w 22"/>
                  <a:gd name="T25" fmla="*/ 21 h 64"/>
                  <a:gd name="T26" fmla="*/ 18 w 22"/>
                  <a:gd name="T27" fmla="*/ 2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64">
                    <a:moveTo>
                      <a:pt x="18" y="21"/>
                    </a:moveTo>
                    <a:cubicBezTo>
                      <a:pt x="20" y="21"/>
                      <a:pt x="22" y="20"/>
                      <a:pt x="22" y="18"/>
                    </a:cubicBezTo>
                    <a:cubicBezTo>
                      <a:pt x="22" y="16"/>
                      <a:pt x="22" y="15"/>
                      <a:pt x="22" y="14"/>
                    </a:cubicBezTo>
                    <a:cubicBezTo>
                      <a:pt x="22" y="12"/>
                      <a:pt x="20" y="10"/>
                      <a:pt x="18" y="10"/>
                    </a:cubicBezTo>
                    <a:cubicBezTo>
                      <a:pt x="16" y="10"/>
                      <a:pt x="14" y="10"/>
                      <a:pt x="11" y="10"/>
                    </a:cubicBezTo>
                    <a:cubicBezTo>
                      <a:pt x="11" y="8"/>
                      <a:pt x="11" y="6"/>
                      <a:pt x="11" y="3"/>
                    </a:cubicBezTo>
                    <a:cubicBezTo>
                      <a:pt x="11" y="1"/>
                      <a:pt x="10" y="0"/>
                      <a:pt x="8" y="0"/>
                    </a:cubicBezTo>
                    <a:cubicBezTo>
                      <a:pt x="6" y="0"/>
                      <a:pt x="5" y="0"/>
                      <a:pt x="4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24"/>
                      <a:pt x="0" y="44"/>
                      <a:pt x="0" y="64"/>
                    </a:cubicBezTo>
                    <a:cubicBezTo>
                      <a:pt x="3" y="64"/>
                      <a:pt x="5" y="64"/>
                      <a:pt x="8" y="64"/>
                    </a:cubicBezTo>
                    <a:cubicBezTo>
                      <a:pt x="10" y="64"/>
                      <a:pt x="11" y="63"/>
                      <a:pt x="11" y="61"/>
                    </a:cubicBezTo>
                    <a:cubicBezTo>
                      <a:pt x="11" y="48"/>
                      <a:pt x="11" y="34"/>
                      <a:pt x="11" y="21"/>
                    </a:cubicBezTo>
                    <a:cubicBezTo>
                      <a:pt x="14" y="21"/>
                      <a:pt x="16" y="21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4" name="Freeform 19"/>
              <p:cNvSpPr>
                <a:spLocks noEditPoints="1"/>
              </p:cNvSpPr>
              <p:nvPr/>
            </p:nvSpPr>
            <p:spPr bwMode="auto">
              <a:xfrm>
                <a:off x="5210856" y="714453"/>
                <a:ext cx="211138" cy="344488"/>
              </a:xfrm>
              <a:custGeom>
                <a:avLst/>
                <a:gdLst>
                  <a:gd name="T0" fmla="*/ 29 w 33"/>
                  <a:gd name="T1" fmla="*/ 11 h 54"/>
                  <a:gd name="T2" fmla="*/ 22 w 33"/>
                  <a:gd name="T3" fmla="*/ 11 h 54"/>
                  <a:gd name="T4" fmla="*/ 22 w 33"/>
                  <a:gd name="T5" fmla="*/ 4 h 54"/>
                  <a:gd name="T6" fmla="*/ 18 w 33"/>
                  <a:gd name="T7" fmla="*/ 0 h 54"/>
                  <a:gd name="T8" fmla="*/ 11 w 33"/>
                  <a:gd name="T9" fmla="*/ 0 h 54"/>
                  <a:gd name="T10" fmla="*/ 11 w 33"/>
                  <a:gd name="T11" fmla="*/ 11 h 54"/>
                  <a:gd name="T12" fmla="*/ 4 w 33"/>
                  <a:gd name="T13" fmla="*/ 11 h 54"/>
                  <a:gd name="T14" fmla="*/ 0 w 33"/>
                  <a:gd name="T15" fmla="*/ 15 h 54"/>
                  <a:gd name="T16" fmla="*/ 0 w 33"/>
                  <a:gd name="T17" fmla="*/ 40 h 54"/>
                  <a:gd name="T18" fmla="*/ 4 w 33"/>
                  <a:gd name="T19" fmla="*/ 44 h 54"/>
                  <a:gd name="T20" fmla="*/ 11 w 33"/>
                  <a:gd name="T21" fmla="*/ 44 h 54"/>
                  <a:gd name="T22" fmla="*/ 11 w 33"/>
                  <a:gd name="T23" fmla="*/ 51 h 54"/>
                  <a:gd name="T24" fmla="*/ 15 w 33"/>
                  <a:gd name="T25" fmla="*/ 54 h 54"/>
                  <a:gd name="T26" fmla="*/ 22 w 33"/>
                  <a:gd name="T27" fmla="*/ 54 h 54"/>
                  <a:gd name="T28" fmla="*/ 22 w 33"/>
                  <a:gd name="T29" fmla="*/ 44 h 54"/>
                  <a:gd name="T30" fmla="*/ 29 w 33"/>
                  <a:gd name="T31" fmla="*/ 44 h 54"/>
                  <a:gd name="T32" fmla="*/ 33 w 33"/>
                  <a:gd name="T33" fmla="*/ 40 h 54"/>
                  <a:gd name="T34" fmla="*/ 33 w 33"/>
                  <a:gd name="T35" fmla="*/ 15 h 54"/>
                  <a:gd name="T36" fmla="*/ 29 w 33"/>
                  <a:gd name="T37" fmla="*/ 11 h 54"/>
                  <a:gd name="T38" fmla="*/ 22 w 33"/>
                  <a:gd name="T39" fmla="*/ 33 h 54"/>
                  <a:gd name="T40" fmla="*/ 11 w 33"/>
                  <a:gd name="T41" fmla="*/ 33 h 54"/>
                  <a:gd name="T42" fmla="*/ 11 w 33"/>
                  <a:gd name="T43" fmla="*/ 22 h 54"/>
                  <a:gd name="T44" fmla="*/ 22 w 33"/>
                  <a:gd name="T45" fmla="*/ 22 h 54"/>
                  <a:gd name="T46" fmla="*/ 22 w 33"/>
                  <a:gd name="T47" fmla="*/ 3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3" h="54">
                    <a:moveTo>
                      <a:pt x="29" y="11"/>
                    </a:moveTo>
                    <a:cubicBezTo>
                      <a:pt x="27" y="11"/>
                      <a:pt x="24" y="11"/>
                      <a:pt x="22" y="11"/>
                    </a:cubicBezTo>
                    <a:cubicBezTo>
                      <a:pt x="22" y="9"/>
                      <a:pt x="22" y="6"/>
                      <a:pt x="22" y="4"/>
                    </a:cubicBezTo>
                    <a:cubicBezTo>
                      <a:pt x="22" y="2"/>
                      <a:pt x="20" y="0"/>
                      <a:pt x="18" y="0"/>
                    </a:cubicBezTo>
                    <a:cubicBezTo>
                      <a:pt x="16" y="0"/>
                      <a:pt x="13" y="0"/>
                      <a:pt x="11" y="0"/>
                    </a:cubicBezTo>
                    <a:cubicBezTo>
                      <a:pt x="11" y="4"/>
                      <a:pt x="11" y="8"/>
                      <a:pt x="11" y="11"/>
                    </a:cubicBezTo>
                    <a:cubicBezTo>
                      <a:pt x="9" y="11"/>
                      <a:pt x="6" y="11"/>
                      <a:pt x="4" y="11"/>
                    </a:cubicBezTo>
                    <a:cubicBezTo>
                      <a:pt x="2" y="11"/>
                      <a:pt x="0" y="13"/>
                      <a:pt x="0" y="15"/>
                    </a:cubicBezTo>
                    <a:cubicBezTo>
                      <a:pt x="0" y="23"/>
                      <a:pt x="0" y="32"/>
                      <a:pt x="0" y="40"/>
                    </a:cubicBezTo>
                    <a:cubicBezTo>
                      <a:pt x="0" y="42"/>
                      <a:pt x="2" y="44"/>
                      <a:pt x="4" y="44"/>
                    </a:cubicBezTo>
                    <a:cubicBezTo>
                      <a:pt x="6" y="44"/>
                      <a:pt x="9" y="44"/>
                      <a:pt x="11" y="44"/>
                    </a:cubicBezTo>
                    <a:cubicBezTo>
                      <a:pt x="11" y="46"/>
                      <a:pt x="11" y="48"/>
                      <a:pt x="11" y="51"/>
                    </a:cubicBezTo>
                    <a:cubicBezTo>
                      <a:pt x="11" y="53"/>
                      <a:pt x="13" y="54"/>
                      <a:pt x="15" y="54"/>
                    </a:cubicBezTo>
                    <a:cubicBezTo>
                      <a:pt x="17" y="54"/>
                      <a:pt x="19" y="54"/>
                      <a:pt x="22" y="54"/>
                    </a:cubicBezTo>
                    <a:cubicBezTo>
                      <a:pt x="22" y="51"/>
                      <a:pt x="22" y="47"/>
                      <a:pt x="22" y="44"/>
                    </a:cubicBezTo>
                    <a:cubicBezTo>
                      <a:pt x="24" y="44"/>
                      <a:pt x="27" y="44"/>
                      <a:pt x="29" y="44"/>
                    </a:cubicBezTo>
                    <a:cubicBezTo>
                      <a:pt x="31" y="44"/>
                      <a:pt x="33" y="42"/>
                      <a:pt x="33" y="40"/>
                    </a:cubicBezTo>
                    <a:cubicBezTo>
                      <a:pt x="33" y="32"/>
                      <a:pt x="33" y="23"/>
                      <a:pt x="33" y="15"/>
                    </a:cubicBezTo>
                    <a:cubicBezTo>
                      <a:pt x="33" y="13"/>
                      <a:pt x="31" y="11"/>
                      <a:pt x="29" y="11"/>
                    </a:cubicBezTo>
                    <a:close/>
                    <a:moveTo>
                      <a:pt x="22" y="33"/>
                    </a:moveTo>
                    <a:cubicBezTo>
                      <a:pt x="11" y="33"/>
                      <a:pt x="11" y="33"/>
                      <a:pt x="11" y="33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22" y="22"/>
                      <a:pt x="22" y="22"/>
                      <a:pt x="22" y="22"/>
                    </a:cubicBezTo>
                    <a:lnTo>
                      <a:pt x="22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Freeform 23"/>
            <p:cNvSpPr/>
            <p:nvPr/>
          </p:nvSpPr>
          <p:spPr bwMode="auto">
            <a:xfrm>
              <a:off x="2477181" y="4513341"/>
              <a:ext cx="127000" cy="127000"/>
            </a:xfrm>
            <a:custGeom>
              <a:avLst/>
              <a:gdLst>
                <a:gd name="T0" fmla="*/ 0 w 20"/>
                <a:gd name="T1" fmla="*/ 3 h 20"/>
                <a:gd name="T2" fmla="*/ 0 w 20"/>
                <a:gd name="T3" fmla="*/ 16 h 20"/>
                <a:gd name="T4" fmla="*/ 4 w 20"/>
                <a:gd name="T5" fmla="*/ 20 h 20"/>
                <a:gd name="T6" fmla="*/ 17 w 20"/>
                <a:gd name="T7" fmla="*/ 20 h 20"/>
                <a:gd name="T8" fmla="*/ 20 w 20"/>
                <a:gd name="T9" fmla="*/ 16 h 20"/>
                <a:gd name="T10" fmla="*/ 20 w 20"/>
                <a:gd name="T11" fmla="*/ 3 h 20"/>
                <a:gd name="T12" fmla="*/ 17 w 20"/>
                <a:gd name="T13" fmla="*/ 0 h 20"/>
                <a:gd name="T14" fmla="*/ 4 w 20"/>
                <a:gd name="T15" fmla="*/ 0 h 20"/>
                <a:gd name="T16" fmla="*/ 0 w 2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0" y="3"/>
                  </a:moveTo>
                  <a:cubicBezTo>
                    <a:pt x="0" y="8"/>
                    <a:pt x="0" y="12"/>
                    <a:pt x="0" y="16"/>
                  </a:cubicBezTo>
                  <a:cubicBezTo>
                    <a:pt x="0" y="19"/>
                    <a:pt x="1" y="20"/>
                    <a:pt x="4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2"/>
                    <a:pt x="20" y="8"/>
                    <a:pt x="20" y="3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2" y="0"/>
                    <a:pt x="8" y="0"/>
                    <a:pt x="4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" name="Freeform 24"/>
            <p:cNvSpPr/>
            <p:nvPr/>
          </p:nvSpPr>
          <p:spPr bwMode="auto">
            <a:xfrm>
              <a:off x="2227943" y="4448253"/>
              <a:ext cx="63500" cy="65088"/>
            </a:xfrm>
            <a:custGeom>
              <a:avLst/>
              <a:gdLst>
                <a:gd name="T0" fmla="*/ 0 w 10"/>
                <a:gd name="T1" fmla="*/ 3 h 10"/>
                <a:gd name="T2" fmla="*/ 3 w 10"/>
                <a:gd name="T3" fmla="*/ 0 h 10"/>
                <a:gd name="T4" fmla="*/ 10 w 10"/>
                <a:gd name="T5" fmla="*/ 0 h 10"/>
                <a:gd name="T6" fmla="*/ 10 w 10"/>
                <a:gd name="T7" fmla="*/ 7 h 10"/>
                <a:gd name="T8" fmla="*/ 6 w 10"/>
                <a:gd name="T9" fmla="*/ 10 h 10"/>
                <a:gd name="T10" fmla="*/ 0 w 10"/>
                <a:gd name="T11" fmla="*/ 10 h 10"/>
                <a:gd name="T12" fmla="*/ 0 w 10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" name="Freeform 25"/>
            <p:cNvSpPr/>
            <p:nvPr/>
          </p:nvSpPr>
          <p:spPr bwMode="auto">
            <a:xfrm>
              <a:off x="2291443" y="4327603"/>
              <a:ext cx="122238" cy="120650"/>
            </a:xfrm>
            <a:custGeom>
              <a:avLst/>
              <a:gdLst>
                <a:gd name="T0" fmla="*/ 0 w 19"/>
                <a:gd name="T1" fmla="*/ 19 h 19"/>
                <a:gd name="T2" fmla="*/ 16 w 19"/>
                <a:gd name="T3" fmla="*/ 19 h 19"/>
                <a:gd name="T4" fmla="*/ 19 w 19"/>
                <a:gd name="T5" fmla="*/ 16 h 19"/>
                <a:gd name="T6" fmla="*/ 19 w 19"/>
                <a:gd name="T7" fmla="*/ 3 h 19"/>
                <a:gd name="T8" fmla="*/ 16 w 19"/>
                <a:gd name="T9" fmla="*/ 0 h 19"/>
                <a:gd name="T10" fmla="*/ 3 w 19"/>
                <a:gd name="T11" fmla="*/ 0 h 19"/>
                <a:gd name="T12" fmla="*/ 0 w 19"/>
                <a:gd name="T13" fmla="*/ 3 h 19"/>
                <a:gd name="T14" fmla="*/ 0 w 19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9">
                  <a:moveTo>
                    <a:pt x="0" y="19"/>
                  </a:moveTo>
                  <a:cubicBezTo>
                    <a:pt x="5" y="19"/>
                    <a:pt x="11" y="19"/>
                    <a:pt x="16" y="19"/>
                  </a:cubicBezTo>
                  <a:cubicBezTo>
                    <a:pt x="18" y="19"/>
                    <a:pt x="19" y="18"/>
                    <a:pt x="19" y="16"/>
                  </a:cubicBezTo>
                  <a:cubicBezTo>
                    <a:pt x="19" y="12"/>
                    <a:pt x="19" y="7"/>
                    <a:pt x="19" y="3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2" y="0"/>
                    <a:pt x="7" y="0"/>
                    <a:pt x="3" y="0"/>
                  </a:cubicBezTo>
                  <a:cubicBezTo>
                    <a:pt x="1" y="0"/>
                    <a:pt x="0" y="0"/>
                    <a:pt x="0" y="3"/>
                  </a:cubicBezTo>
                  <a:cubicBezTo>
                    <a:pt x="0" y="8"/>
                    <a:pt x="0" y="14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" name="Freeform 26"/>
            <p:cNvSpPr/>
            <p:nvPr/>
          </p:nvSpPr>
          <p:spPr bwMode="auto">
            <a:xfrm>
              <a:off x="2099356" y="4513341"/>
              <a:ext cx="128588" cy="127000"/>
            </a:xfrm>
            <a:custGeom>
              <a:avLst/>
              <a:gdLst>
                <a:gd name="T0" fmla="*/ 20 w 20"/>
                <a:gd name="T1" fmla="*/ 0 h 20"/>
                <a:gd name="T2" fmla="*/ 20 w 20"/>
                <a:gd name="T3" fmla="*/ 16 h 20"/>
                <a:gd name="T4" fmla="*/ 17 w 20"/>
                <a:gd name="T5" fmla="*/ 20 h 20"/>
                <a:gd name="T6" fmla="*/ 4 w 20"/>
                <a:gd name="T7" fmla="*/ 20 h 20"/>
                <a:gd name="T8" fmla="*/ 0 w 20"/>
                <a:gd name="T9" fmla="*/ 16 h 20"/>
                <a:gd name="T10" fmla="*/ 0 w 20"/>
                <a:gd name="T11" fmla="*/ 3 h 20"/>
                <a:gd name="T12" fmla="*/ 4 w 20"/>
                <a:gd name="T13" fmla="*/ 0 h 20"/>
                <a:gd name="T14" fmla="*/ 20 w 2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20" y="0"/>
                  </a:moveTo>
                  <a:cubicBezTo>
                    <a:pt x="20" y="5"/>
                    <a:pt x="20" y="11"/>
                    <a:pt x="20" y="16"/>
                  </a:cubicBezTo>
                  <a:cubicBezTo>
                    <a:pt x="20" y="19"/>
                    <a:pt x="19" y="20"/>
                    <a:pt x="17" y="20"/>
                  </a:cubicBezTo>
                  <a:cubicBezTo>
                    <a:pt x="12" y="20"/>
                    <a:pt x="8" y="20"/>
                    <a:pt x="4" y="20"/>
                  </a:cubicBezTo>
                  <a:cubicBezTo>
                    <a:pt x="1" y="20"/>
                    <a:pt x="0" y="19"/>
                    <a:pt x="0" y="16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9" y="0"/>
                    <a:pt x="14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17" name="组合 16"/>
            <p:cNvGrpSpPr/>
            <p:nvPr userDrawn="1"/>
          </p:nvGrpSpPr>
          <p:grpSpPr>
            <a:xfrm>
              <a:off x="745218" y="4264103"/>
              <a:ext cx="346075" cy="561975"/>
              <a:chOff x="745218" y="4264103"/>
              <a:chExt cx="346075" cy="561975"/>
            </a:xfrm>
            <a:grpFill/>
          </p:grpSpPr>
          <p:sp>
            <p:nvSpPr>
              <p:cNvPr id="236" name="Freeform 27"/>
              <p:cNvSpPr/>
              <p:nvPr/>
            </p:nvSpPr>
            <p:spPr bwMode="auto">
              <a:xfrm>
                <a:off x="745218" y="4333953"/>
                <a:ext cx="346075" cy="492125"/>
              </a:xfrm>
              <a:custGeom>
                <a:avLst/>
                <a:gdLst>
                  <a:gd name="T0" fmla="*/ 3 w 54"/>
                  <a:gd name="T1" fmla="*/ 55 h 77"/>
                  <a:gd name="T2" fmla="*/ 11 w 54"/>
                  <a:gd name="T3" fmla="*/ 55 h 77"/>
                  <a:gd name="T4" fmla="*/ 11 w 54"/>
                  <a:gd name="T5" fmla="*/ 62 h 77"/>
                  <a:gd name="T6" fmla="*/ 14 w 54"/>
                  <a:gd name="T7" fmla="*/ 66 h 77"/>
                  <a:gd name="T8" fmla="*/ 18 w 54"/>
                  <a:gd name="T9" fmla="*/ 66 h 77"/>
                  <a:gd name="T10" fmla="*/ 22 w 54"/>
                  <a:gd name="T11" fmla="*/ 62 h 77"/>
                  <a:gd name="T12" fmla="*/ 22 w 54"/>
                  <a:gd name="T13" fmla="*/ 55 h 77"/>
                  <a:gd name="T14" fmla="*/ 33 w 54"/>
                  <a:gd name="T15" fmla="*/ 55 h 77"/>
                  <a:gd name="T16" fmla="*/ 33 w 54"/>
                  <a:gd name="T17" fmla="*/ 73 h 77"/>
                  <a:gd name="T18" fmla="*/ 36 w 54"/>
                  <a:gd name="T19" fmla="*/ 77 h 77"/>
                  <a:gd name="T20" fmla="*/ 40 w 54"/>
                  <a:gd name="T21" fmla="*/ 77 h 77"/>
                  <a:gd name="T22" fmla="*/ 43 w 54"/>
                  <a:gd name="T23" fmla="*/ 73 h 77"/>
                  <a:gd name="T24" fmla="*/ 43 w 54"/>
                  <a:gd name="T25" fmla="*/ 55 h 77"/>
                  <a:gd name="T26" fmla="*/ 51 w 54"/>
                  <a:gd name="T27" fmla="*/ 55 h 77"/>
                  <a:gd name="T28" fmla="*/ 54 w 54"/>
                  <a:gd name="T29" fmla="*/ 51 h 77"/>
                  <a:gd name="T30" fmla="*/ 54 w 54"/>
                  <a:gd name="T31" fmla="*/ 4 h 77"/>
                  <a:gd name="T32" fmla="*/ 51 w 54"/>
                  <a:gd name="T33" fmla="*/ 0 h 77"/>
                  <a:gd name="T34" fmla="*/ 43 w 54"/>
                  <a:gd name="T35" fmla="*/ 0 h 77"/>
                  <a:gd name="T36" fmla="*/ 43 w 54"/>
                  <a:gd name="T37" fmla="*/ 11 h 77"/>
                  <a:gd name="T38" fmla="*/ 33 w 54"/>
                  <a:gd name="T39" fmla="*/ 11 h 77"/>
                  <a:gd name="T40" fmla="*/ 33 w 54"/>
                  <a:gd name="T41" fmla="*/ 22 h 77"/>
                  <a:gd name="T42" fmla="*/ 43 w 54"/>
                  <a:gd name="T43" fmla="*/ 22 h 77"/>
                  <a:gd name="T44" fmla="*/ 43 w 54"/>
                  <a:gd name="T45" fmla="*/ 33 h 77"/>
                  <a:gd name="T46" fmla="*/ 33 w 54"/>
                  <a:gd name="T47" fmla="*/ 33 h 77"/>
                  <a:gd name="T48" fmla="*/ 33 w 54"/>
                  <a:gd name="T49" fmla="*/ 22 h 77"/>
                  <a:gd name="T50" fmla="*/ 22 w 54"/>
                  <a:gd name="T51" fmla="*/ 22 h 77"/>
                  <a:gd name="T52" fmla="*/ 22 w 54"/>
                  <a:gd name="T53" fmla="*/ 33 h 77"/>
                  <a:gd name="T54" fmla="*/ 11 w 54"/>
                  <a:gd name="T55" fmla="*/ 33 h 77"/>
                  <a:gd name="T56" fmla="*/ 11 w 54"/>
                  <a:gd name="T57" fmla="*/ 22 h 77"/>
                  <a:gd name="T58" fmla="*/ 22 w 54"/>
                  <a:gd name="T59" fmla="*/ 22 h 77"/>
                  <a:gd name="T60" fmla="*/ 22 w 54"/>
                  <a:gd name="T61" fmla="*/ 11 h 77"/>
                  <a:gd name="T62" fmla="*/ 11 w 54"/>
                  <a:gd name="T63" fmla="*/ 11 h 77"/>
                  <a:gd name="T64" fmla="*/ 11 w 54"/>
                  <a:gd name="T65" fmla="*/ 0 h 77"/>
                  <a:gd name="T66" fmla="*/ 3 w 54"/>
                  <a:gd name="T67" fmla="*/ 0 h 77"/>
                  <a:gd name="T68" fmla="*/ 0 w 54"/>
                  <a:gd name="T69" fmla="*/ 4 h 77"/>
                  <a:gd name="T70" fmla="*/ 0 w 54"/>
                  <a:gd name="T71" fmla="*/ 51 h 77"/>
                  <a:gd name="T72" fmla="*/ 3 w 54"/>
                  <a:gd name="T73" fmla="*/ 5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4" h="77">
                    <a:moveTo>
                      <a:pt x="3" y="55"/>
                    </a:moveTo>
                    <a:cubicBezTo>
                      <a:pt x="6" y="55"/>
                      <a:pt x="8" y="55"/>
                      <a:pt x="11" y="55"/>
                    </a:cubicBezTo>
                    <a:cubicBezTo>
                      <a:pt x="11" y="57"/>
                      <a:pt x="11" y="60"/>
                      <a:pt x="11" y="62"/>
                    </a:cubicBezTo>
                    <a:cubicBezTo>
                      <a:pt x="11" y="65"/>
                      <a:pt x="12" y="66"/>
                      <a:pt x="14" y="66"/>
                    </a:cubicBezTo>
                    <a:cubicBezTo>
                      <a:pt x="16" y="66"/>
                      <a:pt x="17" y="66"/>
                      <a:pt x="18" y="66"/>
                    </a:cubicBezTo>
                    <a:cubicBezTo>
                      <a:pt x="21" y="66"/>
                      <a:pt x="22" y="65"/>
                      <a:pt x="22" y="62"/>
                    </a:cubicBezTo>
                    <a:cubicBezTo>
                      <a:pt x="22" y="60"/>
                      <a:pt x="22" y="57"/>
                      <a:pt x="22" y="55"/>
                    </a:cubicBezTo>
                    <a:cubicBezTo>
                      <a:pt x="25" y="55"/>
                      <a:pt x="29" y="55"/>
                      <a:pt x="33" y="55"/>
                    </a:cubicBezTo>
                    <a:cubicBezTo>
                      <a:pt x="33" y="61"/>
                      <a:pt x="33" y="67"/>
                      <a:pt x="33" y="73"/>
                    </a:cubicBezTo>
                    <a:cubicBezTo>
                      <a:pt x="33" y="76"/>
                      <a:pt x="34" y="77"/>
                      <a:pt x="36" y="77"/>
                    </a:cubicBezTo>
                    <a:cubicBezTo>
                      <a:pt x="37" y="77"/>
                      <a:pt x="39" y="77"/>
                      <a:pt x="40" y="77"/>
                    </a:cubicBezTo>
                    <a:cubicBezTo>
                      <a:pt x="42" y="77"/>
                      <a:pt x="43" y="76"/>
                      <a:pt x="43" y="73"/>
                    </a:cubicBezTo>
                    <a:cubicBezTo>
                      <a:pt x="43" y="67"/>
                      <a:pt x="43" y="61"/>
                      <a:pt x="43" y="55"/>
                    </a:cubicBezTo>
                    <a:cubicBezTo>
                      <a:pt x="46" y="55"/>
                      <a:pt x="48" y="55"/>
                      <a:pt x="51" y="55"/>
                    </a:cubicBezTo>
                    <a:cubicBezTo>
                      <a:pt x="53" y="55"/>
                      <a:pt x="54" y="54"/>
                      <a:pt x="54" y="51"/>
                    </a:cubicBezTo>
                    <a:cubicBezTo>
                      <a:pt x="54" y="35"/>
                      <a:pt x="54" y="20"/>
                      <a:pt x="54" y="4"/>
                    </a:cubicBezTo>
                    <a:cubicBezTo>
                      <a:pt x="54" y="1"/>
                      <a:pt x="53" y="0"/>
                      <a:pt x="51" y="0"/>
                    </a:cubicBezTo>
                    <a:cubicBezTo>
                      <a:pt x="48" y="0"/>
                      <a:pt x="46" y="0"/>
                      <a:pt x="43" y="0"/>
                    </a:cubicBezTo>
                    <a:cubicBezTo>
                      <a:pt x="43" y="4"/>
                      <a:pt x="43" y="8"/>
                      <a:pt x="43" y="11"/>
                    </a:cubicBezTo>
                    <a:cubicBezTo>
                      <a:pt x="40" y="11"/>
                      <a:pt x="36" y="11"/>
                      <a:pt x="33" y="11"/>
                    </a:cubicBezTo>
                    <a:cubicBezTo>
                      <a:pt x="33" y="15"/>
                      <a:pt x="33" y="19"/>
                      <a:pt x="33" y="22"/>
                    </a:cubicBezTo>
                    <a:cubicBezTo>
                      <a:pt x="36" y="22"/>
                      <a:pt x="40" y="22"/>
                      <a:pt x="43" y="22"/>
                    </a:cubicBezTo>
                    <a:cubicBezTo>
                      <a:pt x="43" y="26"/>
                      <a:pt x="43" y="29"/>
                      <a:pt x="43" y="33"/>
                    </a:cubicBezTo>
                    <a:cubicBezTo>
                      <a:pt x="40" y="33"/>
                      <a:pt x="36" y="33"/>
                      <a:pt x="33" y="33"/>
                    </a:cubicBezTo>
                    <a:cubicBezTo>
                      <a:pt x="33" y="29"/>
                      <a:pt x="33" y="26"/>
                      <a:pt x="33" y="22"/>
                    </a:cubicBezTo>
                    <a:cubicBezTo>
                      <a:pt x="29" y="22"/>
                      <a:pt x="25" y="22"/>
                      <a:pt x="22" y="22"/>
                    </a:cubicBezTo>
                    <a:cubicBezTo>
                      <a:pt x="22" y="26"/>
                      <a:pt x="22" y="29"/>
                      <a:pt x="22" y="33"/>
                    </a:cubicBezTo>
                    <a:cubicBezTo>
                      <a:pt x="18" y="33"/>
                      <a:pt x="14" y="33"/>
                      <a:pt x="11" y="33"/>
                    </a:cubicBezTo>
                    <a:cubicBezTo>
                      <a:pt x="11" y="29"/>
                      <a:pt x="11" y="26"/>
                      <a:pt x="11" y="22"/>
                    </a:cubicBezTo>
                    <a:cubicBezTo>
                      <a:pt x="14" y="22"/>
                      <a:pt x="18" y="22"/>
                      <a:pt x="22" y="22"/>
                    </a:cubicBezTo>
                    <a:cubicBezTo>
                      <a:pt x="22" y="19"/>
                      <a:pt x="22" y="15"/>
                      <a:pt x="22" y="11"/>
                    </a:cubicBezTo>
                    <a:cubicBezTo>
                      <a:pt x="18" y="11"/>
                      <a:pt x="14" y="11"/>
                      <a:pt x="11" y="11"/>
                    </a:cubicBezTo>
                    <a:cubicBezTo>
                      <a:pt x="11" y="8"/>
                      <a:pt x="11" y="4"/>
                      <a:pt x="11" y="0"/>
                    </a:cubicBezTo>
                    <a:cubicBezTo>
                      <a:pt x="8" y="0"/>
                      <a:pt x="6" y="0"/>
                      <a:pt x="3" y="0"/>
                    </a:cubicBezTo>
                    <a:cubicBezTo>
                      <a:pt x="1" y="0"/>
                      <a:pt x="0" y="1"/>
                      <a:pt x="0" y="4"/>
                    </a:cubicBezTo>
                    <a:cubicBezTo>
                      <a:pt x="0" y="20"/>
                      <a:pt x="0" y="35"/>
                      <a:pt x="0" y="51"/>
                    </a:cubicBezTo>
                    <a:cubicBezTo>
                      <a:pt x="0" y="54"/>
                      <a:pt x="1" y="55"/>
                      <a:pt x="3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7" name="Freeform 28"/>
              <p:cNvSpPr/>
              <p:nvPr/>
            </p:nvSpPr>
            <p:spPr bwMode="auto">
              <a:xfrm>
                <a:off x="816656" y="4264103"/>
                <a:ext cx="203200" cy="139700"/>
              </a:xfrm>
              <a:custGeom>
                <a:avLst/>
                <a:gdLst>
                  <a:gd name="T0" fmla="*/ 0 w 32"/>
                  <a:gd name="T1" fmla="*/ 4 h 22"/>
                  <a:gd name="T2" fmla="*/ 0 w 32"/>
                  <a:gd name="T3" fmla="*/ 11 h 22"/>
                  <a:gd name="T4" fmla="*/ 11 w 32"/>
                  <a:gd name="T5" fmla="*/ 11 h 22"/>
                  <a:gd name="T6" fmla="*/ 11 w 32"/>
                  <a:gd name="T7" fmla="*/ 22 h 22"/>
                  <a:gd name="T8" fmla="*/ 22 w 32"/>
                  <a:gd name="T9" fmla="*/ 22 h 22"/>
                  <a:gd name="T10" fmla="*/ 22 w 32"/>
                  <a:gd name="T11" fmla="*/ 11 h 22"/>
                  <a:gd name="T12" fmla="*/ 32 w 32"/>
                  <a:gd name="T13" fmla="*/ 11 h 22"/>
                  <a:gd name="T14" fmla="*/ 32 w 32"/>
                  <a:gd name="T15" fmla="*/ 4 h 22"/>
                  <a:gd name="T16" fmla="*/ 29 w 32"/>
                  <a:gd name="T17" fmla="*/ 0 h 22"/>
                  <a:gd name="T18" fmla="*/ 3 w 32"/>
                  <a:gd name="T19" fmla="*/ 0 h 22"/>
                  <a:gd name="T20" fmla="*/ 0 w 32"/>
                  <a:gd name="T21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" h="22">
                    <a:moveTo>
                      <a:pt x="0" y="4"/>
                    </a:moveTo>
                    <a:cubicBezTo>
                      <a:pt x="0" y="7"/>
                      <a:pt x="0" y="9"/>
                      <a:pt x="0" y="11"/>
                    </a:cubicBezTo>
                    <a:cubicBezTo>
                      <a:pt x="3" y="11"/>
                      <a:pt x="7" y="11"/>
                      <a:pt x="11" y="11"/>
                    </a:cubicBezTo>
                    <a:cubicBezTo>
                      <a:pt x="11" y="15"/>
                      <a:pt x="11" y="19"/>
                      <a:pt x="11" y="22"/>
                    </a:cubicBezTo>
                    <a:cubicBezTo>
                      <a:pt x="14" y="22"/>
                      <a:pt x="18" y="22"/>
                      <a:pt x="22" y="22"/>
                    </a:cubicBezTo>
                    <a:cubicBezTo>
                      <a:pt x="22" y="19"/>
                      <a:pt x="22" y="15"/>
                      <a:pt x="22" y="11"/>
                    </a:cubicBezTo>
                    <a:cubicBezTo>
                      <a:pt x="25" y="11"/>
                      <a:pt x="29" y="11"/>
                      <a:pt x="32" y="11"/>
                    </a:cubicBezTo>
                    <a:cubicBezTo>
                      <a:pt x="32" y="9"/>
                      <a:pt x="32" y="7"/>
                      <a:pt x="32" y="4"/>
                    </a:cubicBezTo>
                    <a:cubicBezTo>
                      <a:pt x="32" y="2"/>
                      <a:pt x="31" y="0"/>
                      <a:pt x="29" y="0"/>
                    </a:cubicBezTo>
                    <a:cubicBezTo>
                      <a:pt x="20" y="0"/>
                      <a:pt x="12" y="0"/>
                      <a:pt x="3" y="0"/>
                    </a:cubicBezTo>
                    <a:cubicBezTo>
                      <a:pt x="1" y="0"/>
                      <a:pt x="0" y="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8" name="Line 29"/>
              <p:cNvSpPr>
                <a:spLocks noChangeShapeType="1"/>
              </p:cNvSpPr>
              <p:nvPr/>
            </p:nvSpPr>
            <p:spPr bwMode="auto">
              <a:xfrm>
                <a:off x="1019856" y="4684791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9" name="Line 30"/>
              <p:cNvSpPr>
                <a:spLocks noChangeShapeType="1"/>
              </p:cNvSpPr>
              <p:nvPr/>
            </p:nvSpPr>
            <p:spPr bwMode="auto">
              <a:xfrm>
                <a:off x="1019856" y="4684791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8" name="Freeform 31"/>
            <p:cNvSpPr/>
            <p:nvPr/>
          </p:nvSpPr>
          <p:spPr bwMode="auto">
            <a:xfrm>
              <a:off x="5090206" y="4513341"/>
              <a:ext cx="63500" cy="127000"/>
            </a:xfrm>
            <a:custGeom>
              <a:avLst/>
              <a:gdLst>
                <a:gd name="T0" fmla="*/ 10 w 10"/>
                <a:gd name="T1" fmla="*/ 18 h 20"/>
                <a:gd name="T2" fmla="*/ 10 w 10"/>
                <a:gd name="T3" fmla="*/ 19 h 20"/>
                <a:gd name="T4" fmla="*/ 9 w 10"/>
                <a:gd name="T5" fmla="*/ 20 h 20"/>
                <a:gd name="T6" fmla="*/ 2 w 10"/>
                <a:gd name="T7" fmla="*/ 20 h 20"/>
                <a:gd name="T8" fmla="*/ 1 w 10"/>
                <a:gd name="T9" fmla="*/ 19 h 20"/>
                <a:gd name="T10" fmla="*/ 0 w 10"/>
                <a:gd name="T11" fmla="*/ 18 h 20"/>
                <a:gd name="T12" fmla="*/ 0 w 10"/>
                <a:gd name="T13" fmla="*/ 2 h 20"/>
                <a:gd name="T14" fmla="*/ 1 w 10"/>
                <a:gd name="T15" fmla="*/ 1 h 20"/>
                <a:gd name="T16" fmla="*/ 2 w 10"/>
                <a:gd name="T17" fmla="*/ 0 h 20"/>
                <a:gd name="T18" fmla="*/ 10 w 10"/>
                <a:gd name="T19" fmla="*/ 0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0"/>
                    <a:pt x="1" y="19"/>
                  </a:cubicBezTo>
                  <a:cubicBezTo>
                    <a:pt x="1" y="19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9" name="Freeform 32"/>
            <p:cNvSpPr/>
            <p:nvPr/>
          </p:nvSpPr>
          <p:spPr bwMode="auto">
            <a:xfrm>
              <a:off x="5479143" y="4513341"/>
              <a:ext cx="65088" cy="127000"/>
            </a:xfrm>
            <a:custGeom>
              <a:avLst/>
              <a:gdLst>
                <a:gd name="T0" fmla="*/ 10 w 10"/>
                <a:gd name="T1" fmla="*/ 18 h 20"/>
                <a:gd name="T2" fmla="*/ 9 w 10"/>
                <a:gd name="T3" fmla="*/ 19 h 20"/>
                <a:gd name="T4" fmla="*/ 8 w 10"/>
                <a:gd name="T5" fmla="*/ 20 h 20"/>
                <a:gd name="T6" fmla="*/ 1 w 10"/>
                <a:gd name="T7" fmla="*/ 20 h 20"/>
                <a:gd name="T8" fmla="*/ 0 w 10"/>
                <a:gd name="T9" fmla="*/ 19 h 20"/>
                <a:gd name="T10" fmla="*/ 0 w 10"/>
                <a:gd name="T11" fmla="*/ 18 h 20"/>
                <a:gd name="T12" fmla="*/ 0 w 10"/>
                <a:gd name="T13" fmla="*/ 0 h 20"/>
                <a:gd name="T14" fmla="*/ 8 w 10"/>
                <a:gd name="T15" fmla="*/ 0 h 20"/>
                <a:gd name="T16" fmla="*/ 9 w 10"/>
                <a:gd name="T17" fmla="*/ 1 h 20"/>
                <a:gd name="T18" fmla="*/ 10 w 10"/>
                <a:gd name="T19" fmla="*/ 2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9" y="19"/>
                    <a:pt x="9" y="19"/>
                  </a:cubicBezTo>
                  <a:cubicBezTo>
                    <a:pt x="9" y="20"/>
                    <a:pt x="8" y="20"/>
                    <a:pt x="8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0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0" name="Freeform 33"/>
            <p:cNvSpPr/>
            <p:nvPr/>
          </p:nvSpPr>
          <p:spPr bwMode="auto">
            <a:xfrm>
              <a:off x="5160056" y="4448253"/>
              <a:ext cx="63500" cy="65088"/>
            </a:xfrm>
            <a:custGeom>
              <a:avLst/>
              <a:gdLst>
                <a:gd name="T0" fmla="*/ 10 w 10"/>
                <a:gd name="T1" fmla="*/ 8 h 10"/>
                <a:gd name="T2" fmla="*/ 9 w 10"/>
                <a:gd name="T3" fmla="*/ 9 h 10"/>
                <a:gd name="T4" fmla="*/ 8 w 10"/>
                <a:gd name="T5" fmla="*/ 10 h 10"/>
                <a:gd name="T6" fmla="*/ 0 w 10"/>
                <a:gd name="T7" fmla="*/ 10 h 10"/>
                <a:gd name="T8" fmla="*/ 0 w 10"/>
                <a:gd name="T9" fmla="*/ 2 h 10"/>
                <a:gd name="T10" fmla="*/ 0 w 10"/>
                <a:gd name="T11" fmla="*/ 1 h 10"/>
                <a:gd name="T12" fmla="*/ 1 w 10"/>
                <a:gd name="T13" fmla="*/ 0 h 10"/>
                <a:gd name="T14" fmla="*/ 10 w 10"/>
                <a:gd name="T15" fmla="*/ 0 h 10"/>
                <a:gd name="T16" fmla="*/ 10 w 10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8"/>
                  </a:moveTo>
                  <a:cubicBezTo>
                    <a:pt x="10" y="9"/>
                    <a:pt x="9" y="9"/>
                    <a:pt x="9" y="9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1" name="Freeform 34"/>
            <p:cNvSpPr/>
            <p:nvPr/>
          </p:nvSpPr>
          <p:spPr bwMode="auto">
            <a:xfrm>
              <a:off x="5415643" y="4448253"/>
              <a:ext cx="63500" cy="65088"/>
            </a:xfrm>
            <a:custGeom>
              <a:avLst/>
              <a:gdLst>
                <a:gd name="T0" fmla="*/ 10 w 10"/>
                <a:gd name="T1" fmla="*/ 10 h 10"/>
                <a:gd name="T2" fmla="*/ 1 w 10"/>
                <a:gd name="T3" fmla="*/ 10 h 10"/>
                <a:gd name="T4" fmla="*/ 0 w 10"/>
                <a:gd name="T5" fmla="*/ 9 h 10"/>
                <a:gd name="T6" fmla="*/ 0 w 10"/>
                <a:gd name="T7" fmla="*/ 8 h 10"/>
                <a:gd name="T8" fmla="*/ 0 w 10"/>
                <a:gd name="T9" fmla="*/ 0 h 10"/>
                <a:gd name="T10" fmla="*/ 8 w 10"/>
                <a:gd name="T11" fmla="*/ 0 h 10"/>
                <a:gd name="T12" fmla="*/ 9 w 10"/>
                <a:gd name="T13" fmla="*/ 1 h 10"/>
                <a:gd name="T14" fmla="*/ 10 w 10"/>
                <a:gd name="T15" fmla="*/ 2 h 10"/>
                <a:gd name="T16" fmla="*/ 10 w 10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0" y="10"/>
                    <a:pt x="0" y="9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2" name="Freeform 35"/>
            <p:cNvSpPr/>
            <p:nvPr/>
          </p:nvSpPr>
          <p:spPr bwMode="auto">
            <a:xfrm>
              <a:off x="5223556" y="4384753"/>
              <a:ext cx="185738" cy="63500"/>
            </a:xfrm>
            <a:custGeom>
              <a:avLst/>
              <a:gdLst>
                <a:gd name="T0" fmla="*/ 29 w 29"/>
                <a:gd name="T1" fmla="*/ 10 h 10"/>
                <a:gd name="T2" fmla="*/ 0 w 29"/>
                <a:gd name="T3" fmla="*/ 10 h 10"/>
                <a:gd name="T4" fmla="*/ 0 w 29"/>
                <a:gd name="T5" fmla="*/ 2 h 10"/>
                <a:gd name="T6" fmla="*/ 0 w 29"/>
                <a:gd name="T7" fmla="*/ 1 h 10"/>
                <a:gd name="T8" fmla="*/ 1 w 29"/>
                <a:gd name="T9" fmla="*/ 0 h 10"/>
                <a:gd name="T10" fmla="*/ 28 w 29"/>
                <a:gd name="T11" fmla="*/ 0 h 10"/>
                <a:gd name="T12" fmla="*/ 29 w 29"/>
                <a:gd name="T13" fmla="*/ 1 h 10"/>
                <a:gd name="T14" fmla="*/ 29 w 29"/>
                <a:gd name="T15" fmla="*/ 2 h 10"/>
                <a:gd name="T16" fmla="*/ 29 w 2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0">
                  <a:moveTo>
                    <a:pt x="29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9" y="1"/>
                  </a:cubicBezTo>
                  <a:cubicBezTo>
                    <a:pt x="29" y="1"/>
                    <a:pt x="29" y="1"/>
                    <a:pt x="29" y="2"/>
                  </a:cubicBezTo>
                  <a:lnTo>
                    <a:pt x="29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3" name="Freeform 36"/>
            <p:cNvSpPr/>
            <p:nvPr/>
          </p:nvSpPr>
          <p:spPr bwMode="auto">
            <a:xfrm>
              <a:off x="5223556" y="4513341"/>
              <a:ext cx="185738" cy="127000"/>
            </a:xfrm>
            <a:custGeom>
              <a:avLst/>
              <a:gdLst>
                <a:gd name="T0" fmla="*/ 27 w 29"/>
                <a:gd name="T1" fmla="*/ 10 h 20"/>
                <a:gd name="T2" fmla="*/ 29 w 29"/>
                <a:gd name="T3" fmla="*/ 11 h 20"/>
                <a:gd name="T4" fmla="*/ 29 w 29"/>
                <a:gd name="T5" fmla="*/ 12 h 20"/>
                <a:gd name="T6" fmla="*/ 29 w 29"/>
                <a:gd name="T7" fmla="*/ 18 h 20"/>
                <a:gd name="T8" fmla="*/ 29 w 29"/>
                <a:gd name="T9" fmla="*/ 19 h 20"/>
                <a:gd name="T10" fmla="*/ 27 w 29"/>
                <a:gd name="T11" fmla="*/ 20 h 20"/>
                <a:gd name="T12" fmla="*/ 2 w 29"/>
                <a:gd name="T13" fmla="*/ 20 h 20"/>
                <a:gd name="T14" fmla="*/ 0 w 29"/>
                <a:gd name="T15" fmla="*/ 19 h 20"/>
                <a:gd name="T16" fmla="*/ 0 w 29"/>
                <a:gd name="T17" fmla="*/ 18 h 20"/>
                <a:gd name="T18" fmla="*/ 0 w 29"/>
                <a:gd name="T19" fmla="*/ 12 h 20"/>
                <a:gd name="T20" fmla="*/ 0 w 29"/>
                <a:gd name="T21" fmla="*/ 11 h 20"/>
                <a:gd name="T22" fmla="*/ 2 w 29"/>
                <a:gd name="T23" fmla="*/ 10 h 20"/>
                <a:gd name="T24" fmla="*/ 10 w 29"/>
                <a:gd name="T25" fmla="*/ 10 h 20"/>
                <a:gd name="T26" fmla="*/ 10 w 29"/>
                <a:gd name="T27" fmla="*/ 2 h 20"/>
                <a:gd name="T28" fmla="*/ 10 w 29"/>
                <a:gd name="T29" fmla="*/ 1 h 20"/>
                <a:gd name="T30" fmla="*/ 11 w 29"/>
                <a:gd name="T31" fmla="*/ 0 h 20"/>
                <a:gd name="T32" fmla="*/ 18 w 29"/>
                <a:gd name="T33" fmla="*/ 0 h 20"/>
                <a:gd name="T34" fmla="*/ 19 w 29"/>
                <a:gd name="T35" fmla="*/ 1 h 20"/>
                <a:gd name="T36" fmla="*/ 20 w 29"/>
                <a:gd name="T37" fmla="*/ 2 h 20"/>
                <a:gd name="T38" fmla="*/ 20 w 29"/>
                <a:gd name="T39" fmla="*/ 10 h 20"/>
                <a:gd name="T40" fmla="*/ 27 w 29"/>
                <a:gd name="T4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20">
                  <a:moveTo>
                    <a:pt x="27" y="10"/>
                  </a:moveTo>
                  <a:cubicBezTo>
                    <a:pt x="28" y="10"/>
                    <a:pt x="28" y="10"/>
                    <a:pt x="29" y="11"/>
                  </a:cubicBezTo>
                  <a:cubicBezTo>
                    <a:pt x="29" y="11"/>
                    <a:pt x="29" y="11"/>
                    <a:pt x="29" y="12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20"/>
                    <a:pt x="28" y="20"/>
                    <a:pt x="27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1"/>
                  </a:cubicBezTo>
                  <a:cubicBezTo>
                    <a:pt x="19" y="1"/>
                    <a:pt x="20" y="1"/>
                    <a:pt x="20" y="2"/>
                  </a:cubicBezTo>
                  <a:cubicBezTo>
                    <a:pt x="20" y="10"/>
                    <a:pt x="20" y="10"/>
                    <a:pt x="20" y="10"/>
                  </a:cubicBezTo>
                  <a:lnTo>
                    <a:pt x="2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4" name="Freeform 37"/>
            <p:cNvSpPr/>
            <p:nvPr/>
          </p:nvSpPr>
          <p:spPr bwMode="auto">
            <a:xfrm>
              <a:off x="3697968" y="428950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 w 30"/>
                <a:gd name="T3" fmla="*/ 0 h 10"/>
                <a:gd name="T4" fmla="*/ 0 w 30"/>
                <a:gd name="T5" fmla="*/ 4 h 10"/>
                <a:gd name="T6" fmla="*/ 0 w 30"/>
                <a:gd name="T7" fmla="*/ 10 h 10"/>
                <a:gd name="T8" fmla="*/ 30 w 30"/>
                <a:gd name="T9" fmla="*/ 10 h 10"/>
                <a:gd name="T10" fmla="*/ 30 w 30"/>
                <a:gd name="T11" fmla="*/ 4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19" y="0"/>
                    <a:pt x="11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0" y="10"/>
                    <a:pt x="20" y="10"/>
                    <a:pt x="30" y="10"/>
                  </a:cubicBezTo>
                  <a:cubicBezTo>
                    <a:pt x="30" y="8"/>
                    <a:pt x="30" y="6"/>
                    <a:pt x="30" y="4"/>
                  </a:cubicBezTo>
                  <a:cubicBezTo>
                    <a:pt x="30" y="2"/>
                    <a:pt x="28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5" name="Freeform 38"/>
            <p:cNvSpPr/>
            <p:nvPr/>
          </p:nvSpPr>
          <p:spPr bwMode="auto">
            <a:xfrm>
              <a:off x="3697968" y="4608591"/>
              <a:ext cx="190500" cy="192088"/>
            </a:xfrm>
            <a:custGeom>
              <a:avLst/>
              <a:gdLst>
                <a:gd name="T0" fmla="*/ 3 w 30"/>
                <a:gd name="T1" fmla="*/ 20 h 30"/>
                <a:gd name="T2" fmla="*/ 0 w 30"/>
                <a:gd name="T3" fmla="*/ 23 h 30"/>
                <a:gd name="T4" fmla="*/ 0 w 30"/>
                <a:gd name="T5" fmla="*/ 27 h 30"/>
                <a:gd name="T6" fmla="*/ 3 w 30"/>
                <a:gd name="T7" fmla="*/ 30 h 30"/>
                <a:gd name="T8" fmla="*/ 27 w 30"/>
                <a:gd name="T9" fmla="*/ 30 h 30"/>
                <a:gd name="T10" fmla="*/ 30 w 30"/>
                <a:gd name="T11" fmla="*/ 27 h 30"/>
                <a:gd name="T12" fmla="*/ 30 w 30"/>
                <a:gd name="T13" fmla="*/ 23 h 30"/>
                <a:gd name="T14" fmla="*/ 27 w 30"/>
                <a:gd name="T15" fmla="*/ 20 h 30"/>
                <a:gd name="T16" fmla="*/ 20 w 30"/>
                <a:gd name="T17" fmla="*/ 20 h 30"/>
                <a:gd name="T18" fmla="*/ 20 w 30"/>
                <a:gd name="T19" fmla="*/ 10 h 30"/>
                <a:gd name="T20" fmla="*/ 27 w 30"/>
                <a:gd name="T21" fmla="*/ 10 h 30"/>
                <a:gd name="T22" fmla="*/ 30 w 30"/>
                <a:gd name="T23" fmla="*/ 7 h 30"/>
                <a:gd name="T24" fmla="*/ 30 w 30"/>
                <a:gd name="T25" fmla="*/ 0 h 30"/>
                <a:gd name="T26" fmla="*/ 0 w 30"/>
                <a:gd name="T27" fmla="*/ 0 h 30"/>
                <a:gd name="T28" fmla="*/ 0 w 30"/>
                <a:gd name="T29" fmla="*/ 7 h 30"/>
                <a:gd name="T30" fmla="*/ 3 w 30"/>
                <a:gd name="T31" fmla="*/ 10 h 30"/>
                <a:gd name="T32" fmla="*/ 10 w 30"/>
                <a:gd name="T33" fmla="*/ 10 h 30"/>
                <a:gd name="T34" fmla="*/ 10 w 30"/>
                <a:gd name="T35" fmla="*/ 20 h 30"/>
                <a:gd name="T36" fmla="*/ 3 w 30"/>
                <a:gd name="T37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0">
                  <a:moveTo>
                    <a:pt x="3" y="20"/>
                  </a:moveTo>
                  <a:cubicBezTo>
                    <a:pt x="2" y="20"/>
                    <a:pt x="0" y="21"/>
                    <a:pt x="0" y="23"/>
                  </a:cubicBezTo>
                  <a:cubicBezTo>
                    <a:pt x="0" y="24"/>
                    <a:pt x="0" y="25"/>
                    <a:pt x="0" y="27"/>
                  </a:cubicBezTo>
                  <a:cubicBezTo>
                    <a:pt x="0" y="28"/>
                    <a:pt x="2" y="30"/>
                    <a:pt x="3" y="30"/>
                  </a:cubicBezTo>
                  <a:cubicBezTo>
                    <a:pt x="11" y="30"/>
                    <a:pt x="19" y="30"/>
                    <a:pt x="27" y="30"/>
                  </a:cubicBezTo>
                  <a:cubicBezTo>
                    <a:pt x="28" y="30"/>
                    <a:pt x="30" y="28"/>
                    <a:pt x="30" y="27"/>
                  </a:cubicBezTo>
                  <a:cubicBezTo>
                    <a:pt x="30" y="25"/>
                    <a:pt x="30" y="24"/>
                    <a:pt x="30" y="23"/>
                  </a:cubicBezTo>
                  <a:cubicBezTo>
                    <a:pt x="30" y="21"/>
                    <a:pt x="28" y="20"/>
                    <a:pt x="27" y="20"/>
                  </a:cubicBezTo>
                  <a:cubicBezTo>
                    <a:pt x="24" y="20"/>
                    <a:pt x="22" y="20"/>
                    <a:pt x="20" y="20"/>
                  </a:cubicBezTo>
                  <a:cubicBezTo>
                    <a:pt x="20" y="17"/>
                    <a:pt x="20" y="13"/>
                    <a:pt x="20" y="10"/>
                  </a:cubicBezTo>
                  <a:cubicBezTo>
                    <a:pt x="22" y="10"/>
                    <a:pt x="24" y="10"/>
                    <a:pt x="27" y="10"/>
                  </a:cubicBezTo>
                  <a:cubicBezTo>
                    <a:pt x="28" y="10"/>
                    <a:pt x="30" y="8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ubicBezTo>
                    <a:pt x="0" y="8"/>
                    <a:pt x="2" y="10"/>
                    <a:pt x="3" y="10"/>
                  </a:cubicBezTo>
                  <a:cubicBezTo>
                    <a:pt x="6" y="10"/>
                    <a:pt x="8" y="10"/>
                    <a:pt x="10" y="10"/>
                  </a:cubicBezTo>
                  <a:cubicBezTo>
                    <a:pt x="10" y="13"/>
                    <a:pt x="10" y="17"/>
                    <a:pt x="10" y="20"/>
                  </a:cubicBezTo>
                  <a:cubicBezTo>
                    <a:pt x="8" y="20"/>
                    <a:pt x="6" y="20"/>
                    <a:pt x="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6" name="Freeform 39"/>
            <p:cNvSpPr/>
            <p:nvPr/>
          </p:nvSpPr>
          <p:spPr bwMode="auto">
            <a:xfrm>
              <a:off x="3632881" y="4353003"/>
              <a:ext cx="320675" cy="255588"/>
            </a:xfrm>
            <a:custGeom>
              <a:avLst/>
              <a:gdLst>
                <a:gd name="T0" fmla="*/ 47 w 50"/>
                <a:gd name="T1" fmla="*/ 0 h 40"/>
                <a:gd name="T2" fmla="*/ 40 w 50"/>
                <a:gd name="T3" fmla="*/ 0 h 40"/>
                <a:gd name="T4" fmla="*/ 40 w 50"/>
                <a:gd name="T5" fmla="*/ 20 h 40"/>
                <a:gd name="T6" fmla="*/ 10 w 50"/>
                <a:gd name="T7" fmla="*/ 20 h 40"/>
                <a:gd name="T8" fmla="*/ 10 w 50"/>
                <a:gd name="T9" fmla="*/ 0 h 40"/>
                <a:gd name="T10" fmla="*/ 3 w 50"/>
                <a:gd name="T11" fmla="*/ 0 h 40"/>
                <a:gd name="T12" fmla="*/ 0 w 50"/>
                <a:gd name="T13" fmla="*/ 3 h 40"/>
                <a:gd name="T14" fmla="*/ 0 w 50"/>
                <a:gd name="T15" fmla="*/ 37 h 40"/>
                <a:gd name="T16" fmla="*/ 3 w 50"/>
                <a:gd name="T17" fmla="*/ 40 h 40"/>
                <a:gd name="T18" fmla="*/ 10 w 50"/>
                <a:gd name="T19" fmla="*/ 40 h 40"/>
                <a:gd name="T20" fmla="*/ 10 w 50"/>
                <a:gd name="T21" fmla="*/ 30 h 40"/>
                <a:gd name="T22" fmla="*/ 40 w 50"/>
                <a:gd name="T23" fmla="*/ 30 h 40"/>
                <a:gd name="T24" fmla="*/ 40 w 50"/>
                <a:gd name="T25" fmla="*/ 40 h 40"/>
                <a:gd name="T26" fmla="*/ 47 w 50"/>
                <a:gd name="T27" fmla="*/ 40 h 40"/>
                <a:gd name="T28" fmla="*/ 50 w 50"/>
                <a:gd name="T29" fmla="*/ 37 h 40"/>
                <a:gd name="T30" fmla="*/ 50 w 50"/>
                <a:gd name="T31" fmla="*/ 3 h 40"/>
                <a:gd name="T32" fmla="*/ 47 w 50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0">
                  <a:moveTo>
                    <a:pt x="47" y="0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40" y="7"/>
                    <a:pt x="40" y="13"/>
                    <a:pt x="4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3"/>
                    <a:pt x="10" y="7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15"/>
                    <a:pt x="0" y="26"/>
                    <a:pt x="0" y="37"/>
                  </a:cubicBezTo>
                  <a:cubicBezTo>
                    <a:pt x="0" y="39"/>
                    <a:pt x="2" y="40"/>
                    <a:pt x="3" y="40"/>
                  </a:cubicBezTo>
                  <a:cubicBezTo>
                    <a:pt x="6" y="40"/>
                    <a:pt x="8" y="40"/>
                    <a:pt x="10" y="40"/>
                  </a:cubicBezTo>
                  <a:cubicBezTo>
                    <a:pt x="10" y="37"/>
                    <a:pt x="10" y="33"/>
                    <a:pt x="1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3"/>
                    <a:pt x="40" y="37"/>
                    <a:pt x="40" y="40"/>
                  </a:cubicBezTo>
                  <a:cubicBezTo>
                    <a:pt x="42" y="40"/>
                    <a:pt x="44" y="40"/>
                    <a:pt x="47" y="40"/>
                  </a:cubicBezTo>
                  <a:cubicBezTo>
                    <a:pt x="48" y="40"/>
                    <a:pt x="50" y="39"/>
                    <a:pt x="50" y="37"/>
                  </a:cubicBezTo>
                  <a:cubicBezTo>
                    <a:pt x="50" y="26"/>
                    <a:pt x="50" y="15"/>
                    <a:pt x="50" y="3"/>
                  </a:cubicBezTo>
                  <a:cubicBezTo>
                    <a:pt x="50" y="2"/>
                    <a:pt x="48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27" name="组合 26"/>
            <p:cNvGrpSpPr/>
            <p:nvPr userDrawn="1"/>
          </p:nvGrpSpPr>
          <p:grpSpPr>
            <a:xfrm>
              <a:off x="2086656" y="1838403"/>
              <a:ext cx="447675" cy="446088"/>
              <a:chOff x="2086656" y="1838403"/>
              <a:chExt cx="447675" cy="446088"/>
            </a:xfrm>
            <a:grpFill/>
          </p:grpSpPr>
          <p:sp>
            <p:nvSpPr>
              <p:cNvPr id="233" name="Freeform 40"/>
              <p:cNvSpPr/>
              <p:nvPr/>
            </p:nvSpPr>
            <p:spPr bwMode="auto">
              <a:xfrm>
                <a:off x="2151743" y="1838403"/>
                <a:ext cx="382588" cy="446088"/>
              </a:xfrm>
              <a:custGeom>
                <a:avLst/>
                <a:gdLst>
                  <a:gd name="T0" fmla="*/ 43 w 60"/>
                  <a:gd name="T1" fmla="*/ 40 h 70"/>
                  <a:gd name="T2" fmla="*/ 40 w 60"/>
                  <a:gd name="T3" fmla="*/ 44 h 70"/>
                  <a:gd name="T4" fmla="*/ 40 w 60"/>
                  <a:gd name="T5" fmla="*/ 50 h 70"/>
                  <a:gd name="T6" fmla="*/ 50 w 60"/>
                  <a:gd name="T7" fmla="*/ 50 h 70"/>
                  <a:gd name="T8" fmla="*/ 50 w 60"/>
                  <a:gd name="T9" fmla="*/ 60 h 70"/>
                  <a:gd name="T10" fmla="*/ 40 w 60"/>
                  <a:gd name="T11" fmla="*/ 60 h 70"/>
                  <a:gd name="T12" fmla="*/ 40 w 60"/>
                  <a:gd name="T13" fmla="*/ 66 h 70"/>
                  <a:gd name="T14" fmla="*/ 43 w 60"/>
                  <a:gd name="T15" fmla="*/ 70 h 70"/>
                  <a:gd name="T16" fmla="*/ 57 w 60"/>
                  <a:gd name="T17" fmla="*/ 70 h 70"/>
                  <a:gd name="T18" fmla="*/ 60 w 60"/>
                  <a:gd name="T19" fmla="*/ 66 h 70"/>
                  <a:gd name="T20" fmla="*/ 60 w 60"/>
                  <a:gd name="T21" fmla="*/ 3 h 70"/>
                  <a:gd name="T22" fmla="*/ 57 w 60"/>
                  <a:gd name="T23" fmla="*/ 0 h 70"/>
                  <a:gd name="T24" fmla="*/ 13 w 60"/>
                  <a:gd name="T25" fmla="*/ 0 h 70"/>
                  <a:gd name="T26" fmla="*/ 10 w 60"/>
                  <a:gd name="T27" fmla="*/ 3 h 70"/>
                  <a:gd name="T28" fmla="*/ 10 w 60"/>
                  <a:gd name="T29" fmla="*/ 40 h 70"/>
                  <a:gd name="T30" fmla="*/ 3 w 60"/>
                  <a:gd name="T31" fmla="*/ 40 h 70"/>
                  <a:gd name="T32" fmla="*/ 0 w 60"/>
                  <a:gd name="T33" fmla="*/ 44 h 70"/>
                  <a:gd name="T34" fmla="*/ 0 w 60"/>
                  <a:gd name="T35" fmla="*/ 50 h 70"/>
                  <a:gd name="T36" fmla="*/ 10 w 60"/>
                  <a:gd name="T37" fmla="*/ 50 h 70"/>
                  <a:gd name="T38" fmla="*/ 10 w 60"/>
                  <a:gd name="T39" fmla="*/ 60 h 70"/>
                  <a:gd name="T40" fmla="*/ 0 w 60"/>
                  <a:gd name="T41" fmla="*/ 60 h 70"/>
                  <a:gd name="T42" fmla="*/ 0 w 60"/>
                  <a:gd name="T43" fmla="*/ 66 h 70"/>
                  <a:gd name="T44" fmla="*/ 3 w 60"/>
                  <a:gd name="T45" fmla="*/ 70 h 70"/>
                  <a:gd name="T46" fmla="*/ 16 w 60"/>
                  <a:gd name="T47" fmla="*/ 70 h 70"/>
                  <a:gd name="T48" fmla="*/ 20 w 60"/>
                  <a:gd name="T49" fmla="*/ 66 h 70"/>
                  <a:gd name="T50" fmla="*/ 20 w 60"/>
                  <a:gd name="T51" fmla="*/ 10 h 70"/>
                  <a:gd name="T52" fmla="*/ 50 w 60"/>
                  <a:gd name="T53" fmla="*/ 10 h 70"/>
                  <a:gd name="T54" fmla="*/ 50 w 60"/>
                  <a:gd name="T55" fmla="*/ 40 h 70"/>
                  <a:gd name="T56" fmla="*/ 43 w 60"/>
                  <a:gd name="T57" fmla="*/ 4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0" h="70">
                    <a:moveTo>
                      <a:pt x="43" y="40"/>
                    </a:moveTo>
                    <a:cubicBezTo>
                      <a:pt x="41" y="40"/>
                      <a:pt x="40" y="41"/>
                      <a:pt x="40" y="44"/>
                    </a:cubicBezTo>
                    <a:cubicBezTo>
                      <a:pt x="40" y="46"/>
                      <a:pt x="40" y="48"/>
                      <a:pt x="40" y="50"/>
                    </a:cubicBezTo>
                    <a:cubicBezTo>
                      <a:pt x="43" y="50"/>
                      <a:pt x="47" y="50"/>
                      <a:pt x="50" y="50"/>
                    </a:cubicBezTo>
                    <a:cubicBezTo>
                      <a:pt x="50" y="53"/>
                      <a:pt x="50" y="57"/>
                      <a:pt x="50" y="60"/>
                    </a:cubicBezTo>
                    <a:cubicBezTo>
                      <a:pt x="47" y="60"/>
                      <a:pt x="43" y="60"/>
                      <a:pt x="40" y="60"/>
                    </a:cubicBezTo>
                    <a:cubicBezTo>
                      <a:pt x="40" y="62"/>
                      <a:pt x="40" y="64"/>
                      <a:pt x="40" y="66"/>
                    </a:cubicBezTo>
                    <a:cubicBezTo>
                      <a:pt x="40" y="69"/>
                      <a:pt x="41" y="70"/>
                      <a:pt x="43" y="70"/>
                    </a:cubicBezTo>
                    <a:cubicBezTo>
                      <a:pt x="48" y="70"/>
                      <a:pt x="52" y="70"/>
                      <a:pt x="57" y="70"/>
                    </a:cubicBezTo>
                    <a:cubicBezTo>
                      <a:pt x="59" y="70"/>
                      <a:pt x="60" y="69"/>
                      <a:pt x="60" y="66"/>
                    </a:cubicBezTo>
                    <a:cubicBezTo>
                      <a:pt x="60" y="45"/>
                      <a:pt x="60" y="24"/>
                      <a:pt x="60" y="3"/>
                    </a:cubicBezTo>
                    <a:cubicBezTo>
                      <a:pt x="60" y="1"/>
                      <a:pt x="59" y="0"/>
                      <a:pt x="57" y="0"/>
                    </a:cubicBezTo>
                    <a:cubicBezTo>
                      <a:pt x="42" y="0"/>
                      <a:pt x="28" y="0"/>
                      <a:pt x="13" y="0"/>
                    </a:cubicBezTo>
                    <a:cubicBezTo>
                      <a:pt x="11" y="0"/>
                      <a:pt x="10" y="1"/>
                      <a:pt x="10" y="3"/>
                    </a:cubicBezTo>
                    <a:cubicBezTo>
                      <a:pt x="10" y="15"/>
                      <a:pt x="10" y="28"/>
                      <a:pt x="10" y="40"/>
                    </a:cubicBezTo>
                    <a:cubicBezTo>
                      <a:pt x="7" y="40"/>
                      <a:pt x="5" y="40"/>
                      <a:pt x="3" y="40"/>
                    </a:cubicBezTo>
                    <a:cubicBezTo>
                      <a:pt x="1" y="40"/>
                      <a:pt x="0" y="41"/>
                      <a:pt x="0" y="44"/>
                    </a:cubicBezTo>
                    <a:cubicBezTo>
                      <a:pt x="0" y="46"/>
                      <a:pt x="0" y="48"/>
                      <a:pt x="0" y="50"/>
                    </a:cubicBezTo>
                    <a:cubicBezTo>
                      <a:pt x="3" y="50"/>
                      <a:pt x="6" y="50"/>
                      <a:pt x="10" y="50"/>
                    </a:cubicBezTo>
                    <a:cubicBezTo>
                      <a:pt x="10" y="53"/>
                      <a:pt x="10" y="57"/>
                      <a:pt x="10" y="60"/>
                    </a:cubicBezTo>
                    <a:cubicBezTo>
                      <a:pt x="6" y="60"/>
                      <a:pt x="3" y="60"/>
                      <a:pt x="0" y="60"/>
                    </a:cubicBezTo>
                    <a:cubicBezTo>
                      <a:pt x="0" y="62"/>
                      <a:pt x="0" y="64"/>
                      <a:pt x="0" y="66"/>
                    </a:cubicBezTo>
                    <a:cubicBezTo>
                      <a:pt x="0" y="69"/>
                      <a:pt x="1" y="70"/>
                      <a:pt x="3" y="70"/>
                    </a:cubicBezTo>
                    <a:cubicBezTo>
                      <a:pt x="7" y="70"/>
                      <a:pt x="12" y="70"/>
                      <a:pt x="16" y="70"/>
                    </a:cubicBezTo>
                    <a:cubicBezTo>
                      <a:pt x="19" y="70"/>
                      <a:pt x="20" y="69"/>
                      <a:pt x="20" y="66"/>
                    </a:cubicBezTo>
                    <a:cubicBezTo>
                      <a:pt x="20" y="47"/>
                      <a:pt x="20" y="29"/>
                      <a:pt x="20" y="10"/>
                    </a:cubicBezTo>
                    <a:cubicBezTo>
                      <a:pt x="30" y="10"/>
                      <a:pt x="40" y="10"/>
                      <a:pt x="50" y="10"/>
                    </a:cubicBezTo>
                    <a:cubicBezTo>
                      <a:pt x="50" y="20"/>
                      <a:pt x="50" y="30"/>
                      <a:pt x="50" y="40"/>
                    </a:cubicBezTo>
                    <a:cubicBezTo>
                      <a:pt x="48" y="40"/>
                      <a:pt x="46" y="40"/>
                      <a:pt x="43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4" name="Freeform 41"/>
              <p:cNvSpPr/>
              <p:nvPr/>
            </p:nvSpPr>
            <p:spPr bwMode="auto">
              <a:xfrm>
                <a:off x="2342243" y="2157491"/>
                <a:ext cx="65088" cy="63500"/>
              </a:xfrm>
              <a:custGeom>
                <a:avLst/>
                <a:gdLst>
                  <a:gd name="T0" fmla="*/ 10 w 10"/>
                  <a:gd name="T1" fmla="*/ 10 h 10"/>
                  <a:gd name="T2" fmla="*/ 10 w 10"/>
                  <a:gd name="T3" fmla="*/ 0 h 10"/>
                  <a:gd name="T4" fmla="*/ 3 w 10"/>
                  <a:gd name="T5" fmla="*/ 0 h 10"/>
                  <a:gd name="T6" fmla="*/ 0 w 10"/>
                  <a:gd name="T7" fmla="*/ 3 h 10"/>
                  <a:gd name="T8" fmla="*/ 0 w 10"/>
                  <a:gd name="T9" fmla="*/ 7 h 10"/>
                  <a:gd name="T10" fmla="*/ 3 w 10"/>
                  <a:gd name="T11" fmla="*/ 10 h 10"/>
                  <a:gd name="T12" fmla="*/ 10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10"/>
                    </a:moveTo>
                    <a:cubicBezTo>
                      <a:pt x="10" y="7"/>
                      <a:pt x="10" y="3"/>
                      <a:pt x="10" y="0"/>
                    </a:cubicBezTo>
                    <a:cubicBezTo>
                      <a:pt x="8" y="0"/>
                      <a:pt x="5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0" y="5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8" y="10"/>
                      <a:pt x="1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5" name="Freeform 42"/>
              <p:cNvSpPr/>
              <p:nvPr/>
            </p:nvSpPr>
            <p:spPr bwMode="auto">
              <a:xfrm>
                <a:off x="2086656" y="2157491"/>
                <a:ext cx="65088" cy="63500"/>
              </a:xfrm>
              <a:custGeom>
                <a:avLst/>
                <a:gdLst>
                  <a:gd name="T0" fmla="*/ 10 w 10"/>
                  <a:gd name="T1" fmla="*/ 10 h 10"/>
                  <a:gd name="T2" fmla="*/ 10 w 10"/>
                  <a:gd name="T3" fmla="*/ 0 h 10"/>
                  <a:gd name="T4" fmla="*/ 3 w 10"/>
                  <a:gd name="T5" fmla="*/ 0 h 10"/>
                  <a:gd name="T6" fmla="*/ 0 w 10"/>
                  <a:gd name="T7" fmla="*/ 3 h 10"/>
                  <a:gd name="T8" fmla="*/ 0 w 10"/>
                  <a:gd name="T9" fmla="*/ 7 h 10"/>
                  <a:gd name="T10" fmla="*/ 3 w 10"/>
                  <a:gd name="T11" fmla="*/ 10 h 10"/>
                  <a:gd name="T12" fmla="*/ 10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10"/>
                    </a:moveTo>
                    <a:cubicBezTo>
                      <a:pt x="10" y="7"/>
                      <a:pt x="10" y="3"/>
                      <a:pt x="10" y="0"/>
                    </a:cubicBezTo>
                    <a:cubicBezTo>
                      <a:pt x="7" y="0"/>
                      <a:pt x="5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0" y="5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7" y="10"/>
                      <a:pt x="1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8" name="组合 27"/>
            <p:cNvGrpSpPr/>
            <p:nvPr userDrawn="1"/>
          </p:nvGrpSpPr>
          <p:grpSpPr>
            <a:xfrm>
              <a:off x="707118" y="1832053"/>
              <a:ext cx="447675" cy="452438"/>
              <a:chOff x="707118" y="1832053"/>
              <a:chExt cx="447675" cy="452438"/>
            </a:xfrm>
            <a:grpFill/>
          </p:grpSpPr>
          <p:sp>
            <p:nvSpPr>
              <p:cNvPr id="228" name="Freeform 43"/>
              <p:cNvSpPr/>
              <p:nvPr/>
            </p:nvSpPr>
            <p:spPr bwMode="auto">
              <a:xfrm>
                <a:off x="1091293" y="1895553"/>
                <a:ext cx="63500" cy="325438"/>
              </a:xfrm>
              <a:custGeom>
                <a:avLst/>
                <a:gdLst>
                  <a:gd name="T0" fmla="*/ 10 w 10"/>
                  <a:gd name="T1" fmla="*/ 4 h 51"/>
                  <a:gd name="T2" fmla="*/ 7 w 10"/>
                  <a:gd name="T3" fmla="*/ 0 h 51"/>
                  <a:gd name="T4" fmla="*/ 0 w 10"/>
                  <a:gd name="T5" fmla="*/ 0 h 51"/>
                  <a:gd name="T6" fmla="*/ 0 w 10"/>
                  <a:gd name="T7" fmla="*/ 51 h 51"/>
                  <a:gd name="T8" fmla="*/ 7 w 10"/>
                  <a:gd name="T9" fmla="*/ 51 h 51"/>
                  <a:gd name="T10" fmla="*/ 10 w 10"/>
                  <a:gd name="T11" fmla="*/ 48 h 51"/>
                  <a:gd name="T12" fmla="*/ 10 w 10"/>
                  <a:gd name="T13" fmla="*/ 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51">
                    <a:moveTo>
                      <a:pt x="10" y="4"/>
                    </a:moveTo>
                    <a:cubicBezTo>
                      <a:pt x="10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17"/>
                      <a:pt x="0" y="34"/>
                      <a:pt x="0" y="51"/>
                    </a:cubicBezTo>
                    <a:cubicBezTo>
                      <a:pt x="2" y="51"/>
                      <a:pt x="5" y="51"/>
                      <a:pt x="7" y="51"/>
                    </a:cubicBezTo>
                    <a:cubicBezTo>
                      <a:pt x="9" y="51"/>
                      <a:pt x="10" y="50"/>
                      <a:pt x="10" y="48"/>
                    </a:cubicBezTo>
                    <a:cubicBezTo>
                      <a:pt x="10" y="33"/>
                      <a:pt x="10" y="18"/>
                      <a:pt x="1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9" name="Freeform 44"/>
              <p:cNvSpPr/>
              <p:nvPr/>
            </p:nvSpPr>
            <p:spPr bwMode="auto">
              <a:xfrm>
                <a:off x="770618" y="1832053"/>
                <a:ext cx="320675" cy="63500"/>
              </a:xfrm>
              <a:custGeom>
                <a:avLst/>
                <a:gdLst>
                  <a:gd name="T0" fmla="*/ 47 w 50"/>
                  <a:gd name="T1" fmla="*/ 0 h 10"/>
                  <a:gd name="T2" fmla="*/ 50 w 50"/>
                  <a:gd name="T3" fmla="*/ 4 h 10"/>
                  <a:gd name="T4" fmla="*/ 50 w 50"/>
                  <a:gd name="T5" fmla="*/ 10 h 10"/>
                  <a:gd name="T6" fmla="*/ 0 w 50"/>
                  <a:gd name="T7" fmla="*/ 10 h 10"/>
                  <a:gd name="T8" fmla="*/ 0 w 50"/>
                  <a:gd name="T9" fmla="*/ 4 h 10"/>
                  <a:gd name="T10" fmla="*/ 3 w 50"/>
                  <a:gd name="T11" fmla="*/ 0 h 10"/>
                  <a:gd name="T12" fmla="*/ 47 w 5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10">
                    <a:moveTo>
                      <a:pt x="47" y="0"/>
                    </a:moveTo>
                    <a:cubicBezTo>
                      <a:pt x="49" y="0"/>
                      <a:pt x="50" y="1"/>
                      <a:pt x="50" y="4"/>
                    </a:cubicBezTo>
                    <a:cubicBezTo>
                      <a:pt x="50" y="6"/>
                      <a:pt x="50" y="8"/>
                      <a:pt x="50" y="10"/>
                    </a:cubicBezTo>
                    <a:cubicBezTo>
                      <a:pt x="33" y="10"/>
                      <a:pt x="17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8" y="0"/>
                      <a:pt x="32" y="0"/>
                      <a:pt x="4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0" name="Freeform 45"/>
              <p:cNvSpPr/>
              <p:nvPr/>
            </p:nvSpPr>
            <p:spPr bwMode="auto">
              <a:xfrm>
                <a:off x="770618" y="2220991"/>
                <a:ext cx="320675" cy="63500"/>
              </a:xfrm>
              <a:custGeom>
                <a:avLst/>
                <a:gdLst>
                  <a:gd name="T0" fmla="*/ 50 w 50"/>
                  <a:gd name="T1" fmla="*/ 7 h 10"/>
                  <a:gd name="T2" fmla="*/ 47 w 50"/>
                  <a:gd name="T3" fmla="*/ 10 h 10"/>
                  <a:gd name="T4" fmla="*/ 3 w 50"/>
                  <a:gd name="T5" fmla="*/ 10 h 10"/>
                  <a:gd name="T6" fmla="*/ 0 w 50"/>
                  <a:gd name="T7" fmla="*/ 7 h 10"/>
                  <a:gd name="T8" fmla="*/ 0 w 50"/>
                  <a:gd name="T9" fmla="*/ 0 h 10"/>
                  <a:gd name="T10" fmla="*/ 50 w 50"/>
                  <a:gd name="T11" fmla="*/ 0 h 10"/>
                  <a:gd name="T12" fmla="*/ 50 w 5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10">
                    <a:moveTo>
                      <a:pt x="50" y="7"/>
                    </a:moveTo>
                    <a:cubicBezTo>
                      <a:pt x="50" y="9"/>
                      <a:pt x="49" y="10"/>
                      <a:pt x="47" y="10"/>
                    </a:cubicBezTo>
                    <a:cubicBezTo>
                      <a:pt x="32" y="10"/>
                      <a:pt x="18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17" y="0"/>
                      <a:pt x="33" y="0"/>
                      <a:pt x="50" y="0"/>
                    </a:cubicBezTo>
                    <a:cubicBezTo>
                      <a:pt x="50" y="2"/>
                      <a:pt x="50" y="4"/>
                      <a:pt x="5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1" name="Freeform 46"/>
              <p:cNvSpPr/>
              <p:nvPr/>
            </p:nvSpPr>
            <p:spPr bwMode="auto">
              <a:xfrm>
                <a:off x="707118" y="1895553"/>
                <a:ext cx="63500" cy="325438"/>
              </a:xfrm>
              <a:custGeom>
                <a:avLst/>
                <a:gdLst>
                  <a:gd name="T0" fmla="*/ 3 w 10"/>
                  <a:gd name="T1" fmla="*/ 51 h 51"/>
                  <a:gd name="T2" fmla="*/ 0 w 10"/>
                  <a:gd name="T3" fmla="*/ 48 h 51"/>
                  <a:gd name="T4" fmla="*/ 0 w 10"/>
                  <a:gd name="T5" fmla="*/ 4 h 51"/>
                  <a:gd name="T6" fmla="*/ 3 w 10"/>
                  <a:gd name="T7" fmla="*/ 0 h 51"/>
                  <a:gd name="T8" fmla="*/ 10 w 10"/>
                  <a:gd name="T9" fmla="*/ 0 h 51"/>
                  <a:gd name="T10" fmla="*/ 10 w 10"/>
                  <a:gd name="T11" fmla="*/ 51 h 51"/>
                  <a:gd name="T12" fmla="*/ 3 w 10"/>
                  <a:gd name="T1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51">
                    <a:moveTo>
                      <a:pt x="3" y="51"/>
                    </a:moveTo>
                    <a:cubicBezTo>
                      <a:pt x="1" y="51"/>
                      <a:pt x="0" y="50"/>
                      <a:pt x="0" y="48"/>
                    </a:cubicBezTo>
                    <a:cubicBezTo>
                      <a:pt x="0" y="33"/>
                      <a:pt x="0" y="18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17"/>
                      <a:pt x="10" y="34"/>
                      <a:pt x="10" y="51"/>
                    </a:cubicBezTo>
                    <a:cubicBezTo>
                      <a:pt x="8" y="51"/>
                      <a:pt x="5" y="51"/>
                      <a:pt x="3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2" name="Freeform 47"/>
              <p:cNvSpPr/>
              <p:nvPr/>
            </p:nvSpPr>
            <p:spPr bwMode="auto">
              <a:xfrm>
                <a:off x="899206" y="1965403"/>
                <a:ext cx="127000" cy="128588"/>
              </a:xfrm>
              <a:custGeom>
                <a:avLst/>
                <a:gdLst>
                  <a:gd name="T0" fmla="*/ 17 w 20"/>
                  <a:gd name="T1" fmla="*/ 10 h 20"/>
                  <a:gd name="T2" fmla="*/ 10 w 20"/>
                  <a:gd name="T3" fmla="*/ 10 h 20"/>
                  <a:gd name="T4" fmla="*/ 10 w 20"/>
                  <a:gd name="T5" fmla="*/ 10 h 20"/>
                  <a:gd name="T6" fmla="*/ 10 w 20"/>
                  <a:gd name="T7" fmla="*/ 3 h 20"/>
                  <a:gd name="T8" fmla="*/ 7 w 20"/>
                  <a:gd name="T9" fmla="*/ 0 h 20"/>
                  <a:gd name="T10" fmla="*/ 3 w 20"/>
                  <a:gd name="T11" fmla="*/ 0 h 20"/>
                  <a:gd name="T12" fmla="*/ 0 w 20"/>
                  <a:gd name="T13" fmla="*/ 3 h 20"/>
                  <a:gd name="T14" fmla="*/ 0 w 20"/>
                  <a:gd name="T15" fmla="*/ 16 h 20"/>
                  <a:gd name="T16" fmla="*/ 3 w 20"/>
                  <a:gd name="T17" fmla="*/ 20 h 20"/>
                  <a:gd name="T18" fmla="*/ 17 w 20"/>
                  <a:gd name="T19" fmla="*/ 20 h 20"/>
                  <a:gd name="T20" fmla="*/ 20 w 20"/>
                  <a:gd name="T21" fmla="*/ 16 h 20"/>
                  <a:gd name="T22" fmla="*/ 20 w 20"/>
                  <a:gd name="T23" fmla="*/ 13 h 20"/>
                  <a:gd name="T24" fmla="*/ 17 w 20"/>
                  <a:gd name="T25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" h="20">
                    <a:moveTo>
                      <a:pt x="17" y="10"/>
                    </a:moveTo>
                    <a:cubicBezTo>
                      <a:pt x="15" y="10"/>
                      <a:pt x="12" y="10"/>
                      <a:pt x="10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7"/>
                      <a:pt x="10" y="5"/>
                      <a:pt x="10" y="3"/>
                    </a:cubicBezTo>
                    <a:cubicBezTo>
                      <a:pt x="10" y="1"/>
                      <a:pt x="9" y="0"/>
                      <a:pt x="7" y="0"/>
                    </a:cubicBezTo>
                    <a:cubicBezTo>
                      <a:pt x="6" y="0"/>
                      <a:pt x="4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7"/>
                      <a:pt x="0" y="12"/>
                      <a:pt x="0" y="16"/>
                    </a:cubicBezTo>
                    <a:cubicBezTo>
                      <a:pt x="0" y="19"/>
                      <a:pt x="1" y="20"/>
                      <a:pt x="3" y="20"/>
                    </a:cubicBezTo>
                    <a:cubicBezTo>
                      <a:pt x="8" y="20"/>
                      <a:pt x="12" y="20"/>
                      <a:pt x="17" y="20"/>
                    </a:cubicBezTo>
                    <a:cubicBezTo>
                      <a:pt x="19" y="20"/>
                      <a:pt x="20" y="19"/>
                      <a:pt x="20" y="16"/>
                    </a:cubicBezTo>
                    <a:cubicBezTo>
                      <a:pt x="20" y="15"/>
                      <a:pt x="20" y="14"/>
                      <a:pt x="20" y="13"/>
                    </a:cubicBezTo>
                    <a:cubicBezTo>
                      <a:pt x="20" y="11"/>
                      <a:pt x="19" y="10"/>
                      <a:pt x="17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9" name="Freeform 48"/>
            <p:cNvSpPr/>
            <p:nvPr/>
          </p:nvSpPr>
          <p:spPr bwMode="auto">
            <a:xfrm>
              <a:off x="3664631" y="1832053"/>
              <a:ext cx="128588" cy="452438"/>
            </a:xfrm>
            <a:custGeom>
              <a:avLst/>
              <a:gdLst>
                <a:gd name="T0" fmla="*/ 10 w 20"/>
                <a:gd name="T1" fmla="*/ 51 h 71"/>
                <a:gd name="T2" fmla="*/ 0 w 20"/>
                <a:gd name="T3" fmla="*/ 51 h 71"/>
                <a:gd name="T4" fmla="*/ 0 w 20"/>
                <a:gd name="T5" fmla="*/ 58 h 71"/>
                <a:gd name="T6" fmla="*/ 3 w 20"/>
                <a:gd name="T7" fmla="*/ 61 h 71"/>
                <a:gd name="T8" fmla="*/ 10 w 20"/>
                <a:gd name="T9" fmla="*/ 61 h 71"/>
                <a:gd name="T10" fmla="*/ 10 w 20"/>
                <a:gd name="T11" fmla="*/ 68 h 71"/>
                <a:gd name="T12" fmla="*/ 13 w 20"/>
                <a:gd name="T13" fmla="*/ 71 h 71"/>
                <a:gd name="T14" fmla="*/ 17 w 20"/>
                <a:gd name="T15" fmla="*/ 71 h 71"/>
                <a:gd name="T16" fmla="*/ 20 w 20"/>
                <a:gd name="T17" fmla="*/ 68 h 71"/>
                <a:gd name="T18" fmla="*/ 20 w 20"/>
                <a:gd name="T19" fmla="*/ 4 h 71"/>
                <a:gd name="T20" fmla="*/ 17 w 20"/>
                <a:gd name="T21" fmla="*/ 0 h 71"/>
                <a:gd name="T22" fmla="*/ 13 w 20"/>
                <a:gd name="T23" fmla="*/ 0 h 71"/>
                <a:gd name="T24" fmla="*/ 10 w 20"/>
                <a:gd name="T25" fmla="*/ 4 h 71"/>
                <a:gd name="T26" fmla="*/ 10 w 20"/>
                <a:gd name="T27" fmla="*/ 10 h 71"/>
                <a:gd name="T28" fmla="*/ 3 w 20"/>
                <a:gd name="T29" fmla="*/ 10 h 71"/>
                <a:gd name="T30" fmla="*/ 0 w 20"/>
                <a:gd name="T31" fmla="*/ 14 h 71"/>
                <a:gd name="T32" fmla="*/ 0 w 20"/>
                <a:gd name="T33" fmla="*/ 21 h 71"/>
                <a:gd name="T34" fmla="*/ 10 w 20"/>
                <a:gd name="T35" fmla="*/ 21 h 71"/>
                <a:gd name="T36" fmla="*/ 10 w 20"/>
                <a:gd name="T37" fmla="*/ 5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71">
                  <a:moveTo>
                    <a:pt x="10" y="51"/>
                  </a:moveTo>
                  <a:cubicBezTo>
                    <a:pt x="6" y="51"/>
                    <a:pt x="3" y="51"/>
                    <a:pt x="0" y="51"/>
                  </a:cubicBezTo>
                  <a:cubicBezTo>
                    <a:pt x="0" y="53"/>
                    <a:pt x="0" y="55"/>
                    <a:pt x="0" y="58"/>
                  </a:cubicBezTo>
                  <a:cubicBezTo>
                    <a:pt x="0" y="60"/>
                    <a:pt x="1" y="61"/>
                    <a:pt x="3" y="61"/>
                  </a:cubicBezTo>
                  <a:cubicBezTo>
                    <a:pt x="5" y="61"/>
                    <a:pt x="8" y="61"/>
                    <a:pt x="10" y="61"/>
                  </a:cubicBezTo>
                  <a:cubicBezTo>
                    <a:pt x="10" y="63"/>
                    <a:pt x="10" y="65"/>
                    <a:pt x="10" y="68"/>
                  </a:cubicBezTo>
                  <a:cubicBezTo>
                    <a:pt x="10" y="70"/>
                    <a:pt x="11" y="71"/>
                    <a:pt x="13" y="71"/>
                  </a:cubicBezTo>
                  <a:cubicBezTo>
                    <a:pt x="14" y="71"/>
                    <a:pt x="15" y="71"/>
                    <a:pt x="17" y="71"/>
                  </a:cubicBezTo>
                  <a:cubicBezTo>
                    <a:pt x="19" y="71"/>
                    <a:pt x="20" y="70"/>
                    <a:pt x="20" y="68"/>
                  </a:cubicBezTo>
                  <a:cubicBezTo>
                    <a:pt x="20" y="46"/>
                    <a:pt x="20" y="25"/>
                    <a:pt x="20" y="4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11"/>
                    <a:pt x="0" y="14"/>
                  </a:cubicBezTo>
                  <a:cubicBezTo>
                    <a:pt x="0" y="16"/>
                    <a:pt x="0" y="18"/>
                    <a:pt x="0" y="21"/>
                  </a:cubicBezTo>
                  <a:cubicBezTo>
                    <a:pt x="3" y="21"/>
                    <a:pt x="6" y="21"/>
                    <a:pt x="10" y="21"/>
                  </a:cubicBezTo>
                  <a:cubicBezTo>
                    <a:pt x="10" y="31"/>
                    <a:pt x="10" y="41"/>
                    <a:pt x="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0" name="Freeform 49"/>
            <p:cNvSpPr/>
            <p:nvPr/>
          </p:nvSpPr>
          <p:spPr bwMode="auto">
            <a:xfrm>
              <a:off x="3537631" y="1965403"/>
              <a:ext cx="127000" cy="192088"/>
            </a:xfrm>
            <a:custGeom>
              <a:avLst/>
              <a:gdLst>
                <a:gd name="T0" fmla="*/ 0 w 20"/>
                <a:gd name="T1" fmla="*/ 3 h 30"/>
                <a:gd name="T2" fmla="*/ 3 w 20"/>
                <a:gd name="T3" fmla="*/ 0 h 30"/>
                <a:gd name="T4" fmla="*/ 20 w 20"/>
                <a:gd name="T5" fmla="*/ 0 h 30"/>
                <a:gd name="T6" fmla="*/ 20 w 20"/>
                <a:gd name="T7" fmla="*/ 6 h 30"/>
                <a:gd name="T8" fmla="*/ 16 w 20"/>
                <a:gd name="T9" fmla="*/ 10 h 30"/>
                <a:gd name="T10" fmla="*/ 10 w 20"/>
                <a:gd name="T11" fmla="*/ 10 h 30"/>
                <a:gd name="T12" fmla="*/ 10 w 20"/>
                <a:gd name="T13" fmla="*/ 20 h 30"/>
                <a:gd name="T14" fmla="*/ 16 w 20"/>
                <a:gd name="T15" fmla="*/ 20 h 30"/>
                <a:gd name="T16" fmla="*/ 20 w 20"/>
                <a:gd name="T17" fmla="*/ 23 h 30"/>
                <a:gd name="T18" fmla="*/ 20 w 20"/>
                <a:gd name="T19" fmla="*/ 30 h 30"/>
                <a:gd name="T20" fmla="*/ 3 w 20"/>
                <a:gd name="T21" fmla="*/ 30 h 30"/>
                <a:gd name="T22" fmla="*/ 0 w 20"/>
                <a:gd name="T23" fmla="*/ 26 h 30"/>
                <a:gd name="T24" fmla="*/ 0 w 20"/>
                <a:gd name="T2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3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9" y="0"/>
                    <a:pt x="14" y="0"/>
                    <a:pt x="20" y="0"/>
                  </a:cubicBezTo>
                  <a:cubicBezTo>
                    <a:pt x="20" y="2"/>
                    <a:pt x="20" y="4"/>
                    <a:pt x="20" y="6"/>
                  </a:cubicBezTo>
                  <a:cubicBezTo>
                    <a:pt x="20" y="9"/>
                    <a:pt x="19" y="10"/>
                    <a:pt x="16" y="10"/>
                  </a:cubicBezTo>
                  <a:cubicBezTo>
                    <a:pt x="14" y="10"/>
                    <a:pt x="12" y="10"/>
                    <a:pt x="10" y="10"/>
                  </a:cubicBezTo>
                  <a:cubicBezTo>
                    <a:pt x="10" y="13"/>
                    <a:pt x="10" y="16"/>
                    <a:pt x="10" y="20"/>
                  </a:cubicBezTo>
                  <a:cubicBezTo>
                    <a:pt x="12" y="20"/>
                    <a:pt x="14" y="20"/>
                    <a:pt x="16" y="20"/>
                  </a:cubicBezTo>
                  <a:cubicBezTo>
                    <a:pt x="19" y="20"/>
                    <a:pt x="20" y="21"/>
                    <a:pt x="20" y="23"/>
                  </a:cubicBezTo>
                  <a:cubicBezTo>
                    <a:pt x="20" y="25"/>
                    <a:pt x="20" y="28"/>
                    <a:pt x="20" y="30"/>
                  </a:cubicBezTo>
                  <a:cubicBezTo>
                    <a:pt x="14" y="30"/>
                    <a:pt x="9" y="30"/>
                    <a:pt x="3" y="30"/>
                  </a:cubicBezTo>
                  <a:cubicBezTo>
                    <a:pt x="1" y="30"/>
                    <a:pt x="0" y="29"/>
                    <a:pt x="0" y="26"/>
                  </a:cubicBezTo>
                  <a:cubicBezTo>
                    <a:pt x="0" y="19"/>
                    <a:pt x="0" y="1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1" name="Freeform 50"/>
            <p:cNvSpPr/>
            <p:nvPr/>
          </p:nvSpPr>
          <p:spPr bwMode="auto">
            <a:xfrm>
              <a:off x="3920218" y="1863803"/>
              <a:ext cx="65088" cy="63500"/>
            </a:xfrm>
            <a:custGeom>
              <a:avLst/>
              <a:gdLst>
                <a:gd name="T0" fmla="*/ 10 w 10"/>
                <a:gd name="T1" fmla="*/ 4 h 10"/>
                <a:gd name="T2" fmla="*/ 10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  <a:gd name="T14" fmla="*/ 10 w 10"/>
                <a:gd name="T15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4"/>
                  </a:move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3" y="10"/>
                  </a:cubicBezTo>
                  <a:cubicBezTo>
                    <a:pt x="1" y="10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2" name="Freeform 51"/>
            <p:cNvSpPr/>
            <p:nvPr/>
          </p:nvSpPr>
          <p:spPr bwMode="auto">
            <a:xfrm>
              <a:off x="3920218" y="218924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7 w 10"/>
                <a:gd name="T13" fmla="*/ 1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3" name="Freeform 52"/>
            <p:cNvSpPr/>
            <p:nvPr/>
          </p:nvSpPr>
          <p:spPr bwMode="auto">
            <a:xfrm>
              <a:off x="3856718" y="1997153"/>
              <a:ext cx="63500" cy="128588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3 w 10"/>
                <a:gd name="T5" fmla="*/ 0 h 20"/>
                <a:gd name="T6" fmla="*/ 0 w 10"/>
                <a:gd name="T7" fmla="*/ 3 h 20"/>
                <a:gd name="T8" fmla="*/ 0 w 10"/>
                <a:gd name="T9" fmla="*/ 16 h 20"/>
                <a:gd name="T10" fmla="*/ 3 w 10"/>
                <a:gd name="T11" fmla="*/ 20 h 20"/>
                <a:gd name="T12" fmla="*/ 7 w 10"/>
                <a:gd name="T13" fmla="*/ 20 h 20"/>
                <a:gd name="T14" fmla="*/ 10 w 10"/>
                <a:gd name="T15" fmla="*/ 16 h 20"/>
                <a:gd name="T16" fmla="*/ 10 w 1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5" y="20"/>
                    <a:pt x="6" y="20"/>
                    <a:pt x="7" y="20"/>
                  </a:cubicBezTo>
                  <a:cubicBezTo>
                    <a:pt x="9" y="20"/>
                    <a:pt x="10" y="19"/>
                    <a:pt x="10" y="16"/>
                  </a:cubicBezTo>
                  <a:cubicBezTo>
                    <a:pt x="10" y="12"/>
                    <a:pt x="10" y="7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4" name="Freeform 53"/>
            <p:cNvSpPr/>
            <p:nvPr/>
          </p:nvSpPr>
          <p:spPr bwMode="auto">
            <a:xfrm>
              <a:off x="3985306" y="1927303"/>
              <a:ext cx="63500" cy="261938"/>
            </a:xfrm>
            <a:custGeom>
              <a:avLst/>
              <a:gdLst>
                <a:gd name="T0" fmla="*/ 7 w 10"/>
                <a:gd name="T1" fmla="*/ 41 h 41"/>
                <a:gd name="T2" fmla="*/ 0 w 10"/>
                <a:gd name="T3" fmla="*/ 41 h 41"/>
                <a:gd name="T4" fmla="*/ 0 w 10"/>
                <a:gd name="T5" fmla="*/ 0 h 41"/>
                <a:gd name="T6" fmla="*/ 7 w 10"/>
                <a:gd name="T7" fmla="*/ 0 h 41"/>
                <a:gd name="T8" fmla="*/ 10 w 10"/>
                <a:gd name="T9" fmla="*/ 4 h 41"/>
                <a:gd name="T10" fmla="*/ 10 w 10"/>
                <a:gd name="T11" fmla="*/ 37 h 41"/>
                <a:gd name="T12" fmla="*/ 7 w 10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1">
                  <a:moveTo>
                    <a:pt x="7" y="41"/>
                  </a:moveTo>
                  <a:cubicBezTo>
                    <a:pt x="5" y="41"/>
                    <a:pt x="2" y="41"/>
                    <a:pt x="0" y="41"/>
                  </a:cubicBezTo>
                  <a:cubicBezTo>
                    <a:pt x="0" y="27"/>
                    <a:pt x="0" y="1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15"/>
                    <a:pt x="10" y="26"/>
                    <a:pt x="10" y="37"/>
                  </a:cubicBezTo>
                  <a:cubicBezTo>
                    <a:pt x="10" y="40"/>
                    <a:pt x="9" y="41"/>
                    <a:pt x="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5" name="Freeform 54"/>
            <p:cNvSpPr/>
            <p:nvPr/>
          </p:nvSpPr>
          <p:spPr bwMode="auto">
            <a:xfrm>
              <a:off x="5121956" y="1832053"/>
              <a:ext cx="388938" cy="452438"/>
            </a:xfrm>
            <a:custGeom>
              <a:avLst/>
              <a:gdLst>
                <a:gd name="T0" fmla="*/ 57 w 61"/>
                <a:gd name="T1" fmla="*/ 71 h 71"/>
                <a:gd name="T2" fmla="*/ 61 w 61"/>
                <a:gd name="T3" fmla="*/ 68 h 71"/>
                <a:gd name="T4" fmla="*/ 61 w 61"/>
                <a:gd name="T5" fmla="*/ 24 h 71"/>
                <a:gd name="T6" fmla="*/ 57 w 61"/>
                <a:gd name="T7" fmla="*/ 21 h 71"/>
                <a:gd name="T8" fmla="*/ 51 w 61"/>
                <a:gd name="T9" fmla="*/ 21 h 71"/>
                <a:gd name="T10" fmla="*/ 51 w 61"/>
                <a:gd name="T11" fmla="*/ 61 h 71"/>
                <a:gd name="T12" fmla="*/ 10 w 61"/>
                <a:gd name="T13" fmla="*/ 61 h 71"/>
                <a:gd name="T14" fmla="*/ 10 w 61"/>
                <a:gd name="T15" fmla="*/ 10 h 71"/>
                <a:gd name="T16" fmla="*/ 41 w 61"/>
                <a:gd name="T17" fmla="*/ 10 h 71"/>
                <a:gd name="T18" fmla="*/ 41 w 61"/>
                <a:gd name="T19" fmla="*/ 4 h 71"/>
                <a:gd name="T20" fmla="*/ 37 w 61"/>
                <a:gd name="T21" fmla="*/ 0 h 71"/>
                <a:gd name="T22" fmla="*/ 4 w 61"/>
                <a:gd name="T23" fmla="*/ 0 h 71"/>
                <a:gd name="T24" fmla="*/ 0 w 61"/>
                <a:gd name="T25" fmla="*/ 4 h 71"/>
                <a:gd name="T26" fmla="*/ 0 w 61"/>
                <a:gd name="T27" fmla="*/ 68 h 71"/>
                <a:gd name="T28" fmla="*/ 4 w 61"/>
                <a:gd name="T29" fmla="*/ 71 h 71"/>
                <a:gd name="T30" fmla="*/ 57 w 61"/>
                <a:gd name="T3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71">
                  <a:moveTo>
                    <a:pt x="57" y="71"/>
                  </a:moveTo>
                  <a:cubicBezTo>
                    <a:pt x="60" y="71"/>
                    <a:pt x="61" y="70"/>
                    <a:pt x="61" y="68"/>
                  </a:cubicBezTo>
                  <a:cubicBezTo>
                    <a:pt x="61" y="53"/>
                    <a:pt x="61" y="38"/>
                    <a:pt x="61" y="24"/>
                  </a:cubicBezTo>
                  <a:cubicBezTo>
                    <a:pt x="61" y="22"/>
                    <a:pt x="60" y="21"/>
                    <a:pt x="57" y="21"/>
                  </a:cubicBezTo>
                  <a:cubicBezTo>
                    <a:pt x="55" y="21"/>
                    <a:pt x="53" y="21"/>
                    <a:pt x="51" y="21"/>
                  </a:cubicBezTo>
                  <a:cubicBezTo>
                    <a:pt x="51" y="34"/>
                    <a:pt x="51" y="47"/>
                    <a:pt x="51" y="61"/>
                  </a:cubicBezTo>
                  <a:cubicBezTo>
                    <a:pt x="37" y="61"/>
                    <a:pt x="24" y="61"/>
                    <a:pt x="10" y="61"/>
                  </a:cubicBezTo>
                  <a:cubicBezTo>
                    <a:pt x="10" y="44"/>
                    <a:pt x="10" y="27"/>
                    <a:pt x="10" y="10"/>
                  </a:cubicBezTo>
                  <a:cubicBezTo>
                    <a:pt x="20" y="10"/>
                    <a:pt x="31" y="10"/>
                    <a:pt x="41" y="10"/>
                  </a:cubicBezTo>
                  <a:cubicBezTo>
                    <a:pt x="41" y="8"/>
                    <a:pt x="41" y="6"/>
                    <a:pt x="41" y="4"/>
                  </a:cubicBezTo>
                  <a:cubicBezTo>
                    <a:pt x="41" y="1"/>
                    <a:pt x="40" y="0"/>
                    <a:pt x="37" y="0"/>
                  </a:cubicBezTo>
                  <a:cubicBezTo>
                    <a:pt x="26" y="0"/>
                    <a:pt x="1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5"/>
                    <a:pt x="0" y="46"/>
                    <a:pt x="0" y="68"/>
                  </a:cubicBezTo>
                  <a:cubicBezTo>
                    <a:pt x="0" y="70"/>
                    <a:pt x="1" y="71"/>
                    <a:pt x="4" y="71"/>
                  </a:cubicBezTo>
                  <a:cubicBezTo>
                    <a:pt x="22" y="71"/>
                    <a:pt x="39" y="71"/>
                    <a:pt x="57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6" name="Freeform 55"/>
            <p:cNvSpPr/>
            <p:nvPr/>
          </p:nvSpPr>
          <p:spPr bwMode="auto">
            <a:xfrm>
              <a:off x="5383893" y="18955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6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7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7" name="Freeform 56"/>
            <p:cNvSpPr/>
            <p:nvPr/>
          </p:nvSpPr>
          <p:spPr bwMode="auto">
            <a:xfrm>
              <a:off x="5255306" y="2005091"/>
              <a:ext cx="122238" cy="139700"/>
            </a:xfrm>
            <a:custGeom>
              <a:avLst/>
              <a:gdLst>
                <a:gd name="T0" fmla="*/ 13 w 19"/>
                <a:gd name="T1" fmla="*/ 13 h 22"/>
                <a:gd name="T2" fmla="*/ 12 w 19"/>
                <a:gd name="T3" fmla="*/ 14 h 22"/>
                <a:gd name="T4" fmla="*/ 12 w 19"/>
                <a:gd name="T5" fmla="*/ 16 h 22"/>
                <a:gd name="T6" fmla="*/ 16 w 19"/>
                <a:gd name="T7" fmla="*/ 16 h 22"/>
                <a:gd name="T8" fmla="*/ 16 w 19"/>
                <a:gd name="T9" fmla="*/ 19 h 22"/>
                <a:gd name="T10" fmla="*/ 12 w 19"/>
                <a:gd name="T11" fmla="*/ 19 h 22"/>
                <a:gd name="T12" fmla="*/ 12 w 19"/>
                <a:gd name="T13" fmla="*/ 21 h 22"/>
                <a:gd name="T14" fmla="*/ 13 w 19"/>
                <a:gd name="T15" fmla="*/ 22 h 22"/>
                <a:gd name="T16" fmla="*/ 18 w 19"/>
                <a:gd name="T17" fmla="*/ 22 h 22"/>
                <a:gd name="T18" fmla="*/ 19 w 19"/>
                <a:gd name="T19" fmla="*/ 21 h 22"/>
                <a:gd name="T20" fmla="*/ 19 w 19"/>
                <a:gd name="T21" fmla="*/ 1 h 22"/>
                <a:gd name="T22" fmla="*/ 18 w 19"/>
                <a:gd name="T23" fmla="*/ 0 h 22"/>
                <a:gd name="T24" fmla="*/ 4 w 19"/>
                <a:gd name="T25" fmla="*/ 0 h 22"/>
                <a:gd name="T26" fmla="*/ 3 w 19"/>
                <a:gd name="T27" fmla="*/ 1 h 22"/>
                <a:gd name="T28" fmla="*/ 3 w 19"/>
                <a:gd name="T29" fmla="*/ 13 h 22"/>
                <a:gd name="T30" fmla="*/ 1 w 19"/>
                <a:gd name="T31" fmla="*/ 13 h 22"/>
                <a:gd name="T32" fmla="*/ 0 w 19"/>
                <a:gd name="T33" fmla="*/ 14 h 22"/>
                <a:gd name="T34" fmla="*/ 0 w 19"/>
                <a:gd name="T35" fmla="*/ 16 h 22"/>
                <a:gd name="T36" fmla="*/ 3 w 19"/>
                <a:gd name="T37" fmla="*/ 16 h 22"/>
                <a:gd name="T38" fmla="*/ 3 w 19"/>
                <a:gd name="T39" fmla="*/ 19 h 22"/>
                <a:gd name="T40" fmla="*/ 0 w 19"/>
                <a:gd name="T41" fmla="*/ 19 h 22"/>
                <a:gd name="T42" fmla="*/ 0 w 19"/>
                <a:gd name="T43" fmla="*/ 21 h 22"/>
                <a:gd name="T44" fmla="*/ 1 w 19"/>
                <a:gd name="T45" fmla="*/ 22 h 22"/>
                <a:gd name="T46" fmla="*/ 5 w 19"/>
                <a:gd name="T47" fmla="*/ 22 h 22"/>
                <a:gd name="T48" fmla="*/ 6 w 19"/>
                <a:gd name="T49" fmla="*/ 21 h 22"/>
                <a:gd name="T50" fmla="*/ 6 w 19"/>
                <a:gd name="T51" fmla="*/ 3 h 22"/>
                <a:gd name="T52" fmla="*/ 16 w 19"/>
                <a:gd name="T53" fmla="*/ 3 h 22"/>
                <a:gd name="T54" fmla="*/ 16 w 19"/>
                <a:gd name="T55" fmla="*/ 13 h 22"/>
                <a:gd name="T56" fmla="*/ 13 w 19"/>
                <a:gd name="T57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2">
                  <a:moveTo>
                    <a:pt x="13" y="13"/>
                  </a:moveTo>
                  <a:cubicBezTo>
                    <a:pt x="13" y="13"/>
                    <a:pt x="12" y="13"/>
                    <a:pt x="12" y="14"/>
                  </a:cubicBezTo>
                  <a:cubicBezTo>
                    <a:pt x="12" y="14"/>
                    <a:pt x="12" y="15"/>
                    <a:pt x="12" y="16"/>
                  </a:cubicBezTo>
                  <a:cubicBezTo>
                    <a:pt x="13" y="16"/>
                    <a:pt x="15" y="16"/>
                    <a:pt x="16" y="16"/>
                  </a:cubicBezTo>
                  <a:cubicBezTo>
                    <a:pt x="16" y="17"/>
                    <a:pt x="16" y="18"/>
                    <a:pt x="16" y="19"/>
                  </a:cubicBezTo>
                  <a:cubicBezTo>
                    <a:pt x="15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1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5" y="22"/>
                    <a:pt x="16" y="22"/>
                    <a:pt x="18" y="22"/>
                  </a:cubicBezTo>
                  <a:cubicBezTo>
                    <a:pt x="18" y="22"/>
                    <a:pt x="19" y="22"/>
                    <a:pt x="19" y="21"/>
                  </a:cubicBezTo>
                  <a:cubicBezTo>
                    <a:pt x="19" y="14"/>
                    <a:pt x="19" y="8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3" y="0"/>
                    <a:pt x="9" y="0"/>
                    <a:pt x="4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5"/>
                    <a:pt x="3" y="9"/>
                    <a:pt x="3" y="13"/>
                  </a:cubicBezTo>
                  <a:cubicBezTo>
                    <a:pt x="2" y="13"/>
                    <a:pt x="2" y="13"/>
                    <a:pt x="1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1" y="16"/>
                    <a:pt x="2" y="16"/>
                    <a:pt x="3" y="16"/>
                  </a:cubicBezTo>
                  <a:cubicBezTo>
                    <a:pt x="3" y="17"/>
                    <a:pt x="3" y="18"/>
                    <a:pt x="3" y="19"/>
                  </a:cubicBezTo>
                  <a:cubicBezTo>
                    <a:pt x="2" y="19"/>
                    <a:pt x="1" y="19"/>
                    <a:pt x="0" y="19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2" y="22"/>
                    <a:pt x="4" y="22"/>
                    <a:pt x="5" y="22"/>
                  </a:cubicBezTo>
                  <a:cubicBezTo>
                    <a:pt x="6" y="22"/>
                    <a:pt x="6" y="22"/>
                    <a:pt x="6" y="21"/>
                  </a:cubicBezTo>
                  <a:cubicBezTo>
                    <a:pt x="6" y="15"/>
                    <a:pt x="6" y="9"/>
                    <a:pt x="6" y="3"/>
                  </a:cubicBezTo>
                  <a:cubicBezTo>
                    <a:pt x="9" y="3"/>
                    <a:pt x="12" y="3"/>
                    <a:pt x="16" y="3"/>
                  </a:cubicBezTo>
                  <a:cubicBezTo>
                    <a:pt x="16" y="6"/>
                    <a:pt x="16" y="9"/>
                    <a:pt x="16" y="13"/>
                  </a:cubicBezTo>
                  <a:cubicBezTo>
                    <a:pt x="15" y="13"/>
                    <a:pt x="14" y="13"/>
                    <a:pt x="1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8" name="Freeform 57"/>
            <p:cNvSpPr/>
            <p:nvPr/>
          </p:nvSpPr>
          <p:spPr bwMode="auto">
            <a:xfrm>
              <a:off x="5314043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9" name="Freeform 58"/>
            <p:cNvSpPr/>
            <p:nvPr/>
          </p:nvSpPr>
          <p:spPr bwMode="auto">
            <a:xfrm>
              <a:off x="5236256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40" name="组合 39"/>
            <p:cNvGrpSpPr/>
            <p:nvPr userDrawn="1"/>
          </p:nvGrpSpPr>
          <p:grpSpPr>
            <a:xfrm>
              <a:off x="669018" y="5438853"/>
              <a:ext cx="523875" cy="458788"/>
              <a:chOff x="669018" y="5438853"/>
              <a:chExt cx="523875" cy="458788"/>
            </a:xfrm>
            <a:grpFill/>
          </p:grpSpPr>
          <p:sp>
            <p:nvSpPr>
              <p:cNvPr id="217" name="Freeform 59"/>
              <p:cNvSpPr>
                <a:spLocks noEditPoints="1"/>
              </p:cNvSpPr>
              <p:nvPr/>
            </p:nvSpPr>
            <p:spPr bwMode="auto">
              <a:xfrm>
                <a:off x="669018" y="5438853"/>
                <a:ext cx="523875" cy="458788"/>
              </a:xfrm>
              <a:custGeom>
                <a:avLst/>
                <a:gdLst>
                  <a:gd name="T0" fmla="*/ 79 w 82"/>
                  <a:gd name="T1" fmla="*/ 0 h 72"/>
                  <a:gd name="T2" fmla="*/ 3 w 82"/>
                  <a:gd name="T3" fmla="*/ 0 h 72"/>
                  <a:gd name="T4" fmla="*/ 0 w 82"/>
                  <a:gd name="T5" fmla="*/ 3 h 72"/>
                  <a:gd name="T6" fmla="*/ 0 w 82"/>
                  <a:gd name="T7" fmla="*/ 69 h 72"/>
                  <a:gd name="T8" fmla="*/ 3 w 82"/>
                  <a:gd name="T9" fmla="*/ 72 h 72"/>
                  <a:gd name="T10" fmla="*/ 79 w 82"/>
                  <a:gd name="T11" fmla="*/ 72 h 72"/>
                  <a:gd name="T12" fmla="*/ 82 w 82"/>
                  <a:gd name="T13" fmla="*/ 69 h 72"/>
                  <a:gd name="T14" fmla="*/ 82 w 82"/>
                  <a:gd name="T15" fmla="*/ 3 h 72"/>
                  <a:gd name="T16" fmla="*/ 79 w 82"/>
                  <a:gd name="T17" fmla="*/ 0 h 72"/>
                  <a:gd name="T18" fmla="*/ 72 w 82"/>
                  <a:gd name="T19" fmla="*/ 62 h 72"/>
                  <a:gd name="T20" fmla="*/ 10 w 82"/>
                  <a:gd name="T21" fmla="*/ 62 h 72"/>
                  <a:gd name="T22" fmla="*/ 10 w 82"/>
                  <a:gd name="T23" fmla="*/ 10 h 72"/>
                  <a:gd name="T24" fmla="*/ 72 w 82"/>
                  <a:gd name="T25" fmla="*/ 10 h 72"/>
                  <a:gd name="T26" fmla="*/ 72 w 82"/>
                  <a:gd name="T27" fmla="*/ 6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2" h="72">
                    <a:moveTo>
                      <a:pt x="79" y="0"/>
                    </a:moveTo>
                    <a:cubicBezTo>
                      <a:pt x="54" y="0"/>
                      <a:pt x="28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25"/>
                      <a:pt x="0" y="47"/>
                      <a:pt x="0" y="69"/>
                    </a:cubicBezTo>
                    <a:cubicBezTo>
                      <a:pt x="0" y="71"/>
                      <a:pt x="1" y="72"/>
                      <a:pt x="3" y="72"/>
                    </a:cubicBezTo>
                    <a:cubicBezTo>
                      <a:pt x="28" y="72"/>
                      <a:pt x="54" y="72"/>
                      <a:pt x="79" y="72"/>
                    </a:cubicBezTo>
                    <a:cubicBezTo>
                      <a:pt x="81" y="72"/>
                      <a:pt x="82" y="71"/>
                      <a:pt x="82" y="69"/>
                    </a:cubicBezTo>
                    <a:cubicBezTo>
                      <a:pt x="82" y="47"/>
                      <a:pt x="82" y="25"/>
                      <a:pt x="82" y="3"/>
                    </a:cubicBezTo>
                    <a:cubicBezTo>
                      <a:pt x="82" y="1"/>
                      <a:pt x="81" y="0"/>
                      <a:pt x="79" y="0"/>
                    </a:cubicBezTo>
                    <a:close/>
                    <a:moveTo>
                      <a:pt x="72" y="62"/>
                    </a:moveTo>
                    <a:cubicBezTo>
                      <a:pt x="10" y="62"/>
                      <a:pt x="10" y="62"/>
                      <a:pt x="10" y="62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72" y="10"/>
                      <a:pt x="72" y="10"/>
                      <a:pt x="72" y="10"/>
                    </a:cubicBezTo>
                    <a:lnTo>
                      <a:pt x="72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8" name="Freeform 60"/>
              <p:cNvSpPr/>
              <p:nvPr/>
            </p:nvSpPr>
            <p:spPr bwMode="auto">
              <a:xfrm>
                <a:off x="1013506" y="5629353"/>
                <a:ext cx="71438" cy="77788"/>
              </a:xfrm>
              <a:custGeom>
                <a:avLst/>
                <a:gdLst>
                  <a:gd name="T0" fmla="*/ 3 w 11"/>
                  <a:gd name="T1" fmla="*/ 10 h 12"/>
                  <a:gd name="T2" fmla="*/ 9 w 11"/>
                  <a:gd name="T3" fmla="*/ 10 h 12"/>
                  <a:gd name="T4" fmla="*/ 11 w 11"/>
                  <a:gd name="T5" fmla="*/ 10 h 12"/>
                  <a:gd name="T6" fmla="*/ 11 w 11"/>
                  <a:gd name="T7" fmla="*/ 9 h 12"/>
                  <a:gd name="T8" fmla="*/ 11 w 11"/>
                  <a:gd name="T9" fmla="*/ 3 h 12"/>
                  <a:gd name="T10" fmla="*/ 11 w 11"/>
                  <a:gd name="T11" fmla="*/ 2 h 12"/>
                  <a:gd name="T12" fmla="*/ 9 w 11"/>
                  <a:gd name="T13" fmla="*/ 2 h 12"/>
                  <a:gd name="T14" fmla="*/ 9 w 11"/>
                  <a:gd name="T15" fmla="*/ 10 h 12"/>
                  <a:gd name="T16" fmla="*/ 9 w 11"/>
                  <a:gd name="T17" fmla="*/ 11 h 12"/>
                  <a:gd name="T18" fmla="*/ 8 w 11"/>
                  <a:gd name="T19" fmla="*/ 12 h 12"/>
                  <a:gd name="T20" fmla="*/ 1 w 11"/>
                  <a:gd name="T21" fmla="*/ 12 h 12"/>
                  <a:gd name="T22" fmla="*/ 0 w 11"/>
                  <a:gd name="T23" fmla="*/ 11 h 12"/>
                  <a:gd name="T24" fmla="*/ 0 w 11"/>
                  <a:gd name="T25" fmla="*/ 1 h 12"/>
                  <a:gd name="T26" fmla="*/ 1 w 11"/>
                  <a:gd name="T27" fmla="*/ 0 h 12"/>
                  <a:gd name="T28" fmla="*/ 8 w 11"/>
                  <a:gd name="T29" fmla="*/ 0 h 12"/>
                  <a:gd name="T30" fmla="*/ 9 w 11"/>
                  <a:gd name="T31" fmla="*/ 1 h 12"/>
                  <a:gd name="T32" fmla="*/ 9 w 11"/>
                  <a:gd name="T33" fmla="*/ 2 h 12"/>
                  <a:gd name="T34" fmla="*/ 3 w 11"/>
                  <a:gd name="T35" fmla="*/ 2 h 12"/>
                  <a:gd name="T36" fmla="*/ 3 w 11"/>
                  <a:gd name="T37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" h="12">
                    <a:moveTo>
                      <a:pt x="3" y="10"/>
                    </a:move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10" y="10"/>
                      <a:pt x="11" y="10"/>
                    </a:cubicBezTo>
                    <a:cubicBezTo>
                      <a:pt x="11" y="10"/>
                      <a:pt x="11" y="10"/>
                      <a:pt x="11" y="9"/>
                    </a:cubicBezTo>
                    <a:cubicBezTo>
                      <a:pt x="11" y="7"/>
                      <a:pt x="11" y="5"/>
                      <a:pt x="11" y="3"/>
                    </a:cubicBezTo>
                    <a:cubicBezTo>
                      <a:pt x="11" y="3"/>
                      <a:pt x="11" y="2"/>
                      <a:pt x="11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5"/>
                      <a:pt x="9" y="7"/>
                      <a:pt x="9" y="10"/>
                    </a:cubicBezTo>
                    <a:cubicBezTo>
                      <a:pt x="9" y="10"/>
                      <a:pt x="9" y="11"/>
                      <a:pt x="9" y="11"/>
                    </a:cubicBezTo>
                    <a:cubicBezTo>
                      <a:pt x="9" y="12"/>
                      <a:pt x="9" y="12"/>
                      <a:pt x="8" y="12"/>
                    </a:cubicBezTo>
                    <a:cubicBezTo>
                      <a:pt x="6" y="12"/>
                      <a:pt x="3" y="12"/>
                      <a:pt x="1" y="12"/>
                    </a:cubicBezTo>
                    <a:cubicBezTo>
                      <a:pt x="1" y="12"/>
                      <a:pt x="0" y="12"/>
                      <a:pt x="0" y="11"/>
                    </a:cubicBezTo>
                    <a:cubicBezTo>
                      <a:pt x="0" y="8"/>
                      <a:pt x="0" y="4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3" y="0"/>
                      <a:pt x="6" y="0"/>
                      <a:pt x="8" y="0"/>
                    </a:cubicBezTo>
                    <a:cubicBezTo>
                      <a:pt x="9" y="0"/>
                      <a:pt x="9" y="0"/>
                      <a:pt x="9" y="1"/>
                    </a:cubicBezTo>
                    <a:cubicBezTo>
                      <a:pt x="9" y="1"/>
                      <a:pt x="9" y="2"/>
                      <a:pt x="9" y="2"/>
                    </a:cubicBezTo>
                    <a:cubicBezTo>
                      <a:pt x="7" y="2"/>
                      <a:pt x="5" y="2"/>
                      <a:pt x="3" y="2"/>
                    </a:cubicBezTo>
                    <a:cubicBezTo>
                      <a:pt x="3" y="5"/>
                      <a:pt x="3" y="7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9" name="Freeform 61"/>
              <p:cNvSpPr/>
              <p:nvPr/>
            </p:nvSpPr>
            <p:spPr bwMode="auto">
              <a:xfrm>
                <a:off x="950006" y="5692853"/>
                <a:ext cx="50800" cy="14288"/>
              </a:xfrm>
              <a:custGeom>
                <a:avLst/>
                <a:gdLst>
                  <a:gd name="T0" fmla="*/ 8 w 8"/>
                  <a:gd name="T1" fmla="*/ 2 h 2"/>
                  <a:gd name="T2" fmla="*/ 1 w 8"/>
                  <a:gd name="T3" fmla="*/ 2 h 2"/>
                  <a:gd name="T4" fmla="*/ 0 w 8"/>
                  <a:gd name="T5" fmla="*/ 1 h 2"/>
                  <a:gd name="T6" fmla="*/ 0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  <a:gd name="T12" fmla="*/ 8 w 8"/>
                  <a:gd name="T13" fmla="*/ 1 h 2"/>
                  <a:gd name="T14" fmla="*/ 8 w 8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8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3" y="0"/>
                      <a:pt x="5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0" name="Freeform 62"/>
              <p:cNvSpPr/>
              <p:nvPr/>
            </p:nvSpPr>
            <p:spPr bwMode="auto">
              <a:xfrm>
                <a:off x="950006" y="5629353"/>
                <a:ext cx="50800" cy="12700"/>
              </a:xfrm>
              <a:custGeom>
                <a:avLst/>
                <a:gdLst>
                  <a:gd name="T0" fmla="*/ 8 w 8"/>
                  <a:gd name="T1" fmla="*/ 1 h 2"/>
                  <a:gd name="T2" fmla="*/ 8 w 8"/>
                  <a:gd name="T3" fmla="*/ 2 h 2"/>
                  <a:gd name="T4" fmla="*/ 8 w 8"/>
                  <a:gd name="T5" fmla="*/ 2 h 2"/>
                  <a:gd name="T6" fmla="*/ 0 w 8"/>
                  <a:gd name="T7" fmla="*/ 2 h 2"/>
                  <a:gd name="T8" fmla="*/ 0 w 8"/>
                  <a:gd name="T9" fmla="*/ 1 h 2"/>
                  <a:gd name="T10" fmla="*/ 1 w 8"/>
                  <a:gd name="T11" fmla="*/ 0 h 2"/>
                  <a:gd name="T12" fmla="*/ 8 w 8"/>
                  <a:gd name="T13" fmla="*/ 0 h 2"/>
                  <a:gd name="T14" fmla="*/ 8 w 8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8" y="1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5" y="2"/>
                      <a:pt x="3" y="2"/>
                      <a:pt x="0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3" y="0"/>
                      <a:pt x="5" y="0"/>
                      <a:pt x="8" y="0"/>
                    </a:cubicBezTo>
                    <a:cubicBezTo>
                      <a:pt x="8" y="0"/>
                      <a:pt x="8" y="0"/>
                      <a:pt x="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1" name="Freeform 63"/>
              <p:cNvSpPr/>
              <p:nvPr/>
            </p:nvSpPr>
            <p:spPr bwMode="auto">
              <a:xfrm>
                <a:off x="937306" y="5642053"/>
                <a:ext cx="50800" cy="50800"/>
              </a:xfrm>
              <a:custGeom>
                <a:avLst/>
                <a:gdLst>
                  <a:gd name="T0" fmla="*/ 2 w 8"/>
                  <a:gd name="T1" fmla="*/ 3 h 8"/>
                  <a:gd name="T2" fmla="*/ 8 w 8"/>
                  <a:gd name="T3" fmla="*/ 3 h 8"/>
                  <a:gd name="T4" fmla="*/ 8 w 8"/>
                  <a:gd name="T5" fmla="*/ 4 h 8"/>
                  <a:gd name="T6" fmla="*/ 8 w 8"/>
                  <a:gd name="T7" fmla="*/ 5 h 8"/>
                  <a:gd name="T8" fmla="*/ 8 w 8"/>
                  <a:gd name="T9" fmla="*/ 5 h 8"/>
                  <a:gd name="T10" fmla="*/ 2 w 8"/>
                  <a:gd name="T11" fmla="*/ 5 h 8"/>
                  <a:gd name="T12" fmla="*/ 2 w 8"/>
                  <a:gd name="T13" fmla="*/ 8 h 8"/>
                  <a:gd name="T14" fmla="*/ 0 w 8"/>
                  <a:gd name="T15" fmla="*/ 8 h 8"/>
                  <a:gd name="T16" fmla="*/ 0 w 8"/>
                  <a:gd name="T17" fmla="*/ 7 h 8"/>
                  <a:gd name="T18" fmla="*/ 0 w 8"/>
                  <a:gd name="T19" fmla="*/ 1 h 8"/>
                  <a:gd name="T20" fmla="*/ 0 w 8"/>
                  <a:gd name="T21" fmla="*/ 0 h 8"/>
                  <a:gd name="T22" fmla="*/ 2 w 8"/>
                  <a:gd name="T23" fmla="*/ 0 h 8"/>
                  <a:gd name="T24" fmla="*/ 2 w 8"/>
                  <a:gd name="T25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" h="8">
                    <a:moveTo>
                      <a:pt x="2" y="3"/>
                    </a:move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4"/>
                    </a:cubicBezTo>
                    <a:cubicBezTo>
                      <a:pt x="8" y="4"/>
                      <a:pt x="8" y="4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6" y="5"/>
                      <a:pt x="4" y="5"/>
                      <a:pt x="2" y="5"/>
                    </a:cubicBezTo>
                    <a:cubicBezTo>
                      <a:pt x="2" y="6"/>
                      <a:pt x="2" y="7"/>
                      <a:pt x="2" y="8"/>
                    </a:cubicBezTo>
                    <a:cubicBezTo>
                      <a:pt x="1" y="8"/>
                      <a:pt x="1" y="8"/>
                      <a:pt x="0" y="8"/>
                    </a:cubicBezTo>
                    <a:cubicBezTo>
                      <a:pt x="0" y="8"/>
                      <a:pt x="0" y="8"/>
                      <a:pt x="0" y="7"/>
                    </a:cubicBezTo>
                    <a:cubicBezTo>
                      <a:pt x="0" y="5"/>
                      <a:pt x="0" y="3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1"/>
                      <a:pt x="2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2" name="Freeform 64"/>
              <p:cNvSpPr/>
              <p:nvPr/>
            </p:nvSpPr>
            <p:spPr bwMode="auto">
              <a:xfrm>
                <a:off x="873806" y="5692853"/>
                <a:ext cx="50800" cy="14288"/>
              </a:xfrm>
              <a:custGeom>
                <a:avLst/>
                <a:gdLst>
                  <a:gd name="T0" fmla="*/ 0 w 8"/>
                  <a:gd name="T1" fmla="*/ 0 h 2"/>
                  <a:gd name="T2" fmla="*/ 7 w 8"/>
                  <a:gd name="T3" fmla="*/ 0 h 2"/>
                  <a:gd name="T4" fmla="*/ 8 w 8"/>
                  <a:gd name="T5" fmla="*/ 0 h 2"/>
                  <a:gd name="T6" fmla="*/ 8 w 8"/>
                  <a:gd name="T7" fmla="*/ 1 h 2"/>
                  <a:gd name="T8" fmla="*/ 7 w 8"/>
                  <a:gd name="T9" fmla="*/ 2 h 2"/>
                  <a:gd name="T10" fmla="*/ 0 w 8"/>
                  <a:gd name="T11" fmla="*/ 2 h 2"/>
                  <a:gd name="T12" fmla="*/ 0 w 8"/>
                  <a:gd name="T13" fmla="*/ 1 h 2"/>
                  <a:gd name="T14" fmla="*/ 0 w 8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0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7" y="2"/>
                    </a:cubicBezTo>
                    <a:cubicBezTo>
                      <a:pt x="5" y="2"/>
                      <a:pt x="3" y="2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3" name="Freeform 65"/>
              <p:cNvSpPr/>
              <p:nvPr/>
            </p:nvSpPr>
            <p:spPr bwMode="auto">
              <a:xfrm>
                <a:off x="861106" y="5629353"/>
                <a:ext cx="12700" cy="63500"/>
              </a:xfrm>
              <a:custGeom>
                <a:avLst/>
                <a:gdLst>
                  <a:gd name="T0" fmla="*/ 0 w 2"/>
                  <a:gd name="T1" fmla="*/ 9 h 10"/>
                  <a:gd name="T2" fmla="*/ 0 w 2"/>
                  <a:gd name="T3" fmla="*/ 1 h 10"/>
                  <a:gd name="T4" fmla="*/ 0 w 2"/>
                  <a:gd name="T5" fmla="*/ 0 h 10"/>
                  <a:gd name="T6" fmla="*/ 1 w 2"/>
                  <a:gd name="T7" fmla="*/ 0 h 10"/>
                  <a:gd name="T8" fmla="*/ 2 w 2"/>
                  <a:gd name="T9" fmla="*/ 1 h 10"/>
                  <a:gd name="T10" fmla="*/ 2 w 2"/>
                  <a:gd name="T11" fmla="*/ 10 h 10"/>
                  <a:gd name="T12" fmla="*/ 0 w 2"/>
                  <a:gd name="T13" fmla="*/ 10 h 10"/>
                  <a:gd name="T14" fmla="*/ 0 w 2"/>
                  <a:gd name="T15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0">
                    <a:moveTo>
                      <a:pt x="0" y="9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1"/>
                    </a:cubicBezTo>
                    <a:cubicBezTo>
                      <a:pt x="2" y="4"/>
                      <a:pt x="2" y="7"/>
                      <a:pt x="2" y="10"/>
                    </a:cubicBezTo>
                    <a:cubicBezTo>
                      <a:pt x="1" y="10"/>
                      <a:pt x="1" y="10"/>
                      <a:pt x="0" y="10"/>
                    </a:cubicBezTo>
                    <a:cubicBezTo>
                      <a:pt x="0" y="10"/>
                      <a:pt x="0" y="10"/>
                      <a:pt x="0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4" name="Freeform 66"/>
              <p:cNvSpPr/>
              <p:nvPr/>
            </p:nvSpPr>
            <p:spPr bwMode="auto">
              <a:xfrm>
                <a:off x="829356" y="5642053"/>
                <a:ext cx="19050" cy="50800"/>
              </a:xfrm>
              <a:custGeom>
                <a:avLst/>
                <a:gdLst>
                  <a:gd name="T0" fmla="*/ 0 w 3"/>
                  <a:gd name="T1" fmla="*/ 0 h 8"/>
                  <a:gd name="T2" fmla="*/ 2 w 3"/>
                  <a:gd name="T3" fmla="*/ 0 h 8"/>
                  <a:gd name="T4" fmla="*/ 3 w 3"/>
                  <a:gd name="T5" fmla="*/ 1 h 8"/>
                  <a:gd name="T6" fmla="*/ 3 w 3"/>
                  <a:gd name="T7" fmla="*/ 7 h 8"/>
                  <a:gd name="T8" fmla="*/ 2 w 3"/>
                  <a:gd name="T9" fmla="*/ 8 h 8"/>
                  <a:gd name="T10" fmla="*/ 0 w 3"/>
                  <a:gd name="T11" fmla="*/ 8 h 8"/>
                  <a:gd name="T12" fmla="*/ 0 w 3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8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3" y="1"/>
                      <a:pt x="3" y="1"/>
                    </a:cubicBezTo>
                    <a:cubicBezTo>
                      <a:pt x="3" y="3"/>
                      <a:pt x="3" y="5"/>
                      <a:pt x="3" y="7"/>
                    </a:cubicBezTo>
                    <a:cubicBezTo>
                      <a:pt x="3" y="8"/>
                      <a:pt x="2" y="8"/>
                      <a:pt x="2" y="8"/>
                    </a:cubicBezTo>
                    <a:cubicBezTo>
                      <a:pt x="2" y="8"/>
                      <a:pt x="1" y="8"/>
                      <a:pt x="0" y="8"/>
                    </a:cubicBezTo>
                    <a:cubicBezTo>
                      <a:pt x="0" y="5"/>
                      <a:pt x="0" y="3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5" name="Freeform 67"/>
              <p:cNvSpPr/>
              <p:nvPr/>
            </p:nvSpPr>
            <p:spPr bwMode="auto">
              <a:xfrm>
                <a:off x="789668" y="5692853"/>
                <a:ext cx="39688" cy="14288"/>
              </a:xfrm>
              <a:custGeom>
                <a:avLst/>
                <a:gdLst>
                  <a:gd name="T0" fmla="*/ 6 w 6"/>
                  <a:gd name="T1" fmla="*/ 0 h 2"/>
                  <a:gd name="T2" fmla="*/ 6 w 6"/>
                  <a:gd name="T3" fmla="*/ 1 h 2"/>
                  <a:gd name="T4" fmla="*/ 6 w 6"/>
                  <a:gd name="T5" fmla="*/ 2 h 2"/>
                  <a:gd name="T6" fmla="*/ 1 w 6"/>
                  <a:gd name="T7" fmla="*/ 2 h 2"/>
                  <a:gd name="T8" fmla="*/ 0 w 6"/>
                  <a:gd name="T9" fmla="*/ 1 h 2"/>
                  <a:gd name="T10" fmla="*/ 0 w 6"/>
                  <a:gd name="T11" fmla="*/ 0 h 2"/>
                  <a:gd name="T12" fmla="*/ 6 w 6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">
                    <a:moveTo>
                      <a:pt x="6" y="0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4" y="2"/>
                      <a:pt x="2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2" y="0"/>
                      <a:pt x="4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6" name="Freeform 68"/>
              <p:cNvSpPr/>
              <p:nvPr/>
            </p:nvSpPr>
            <p:spPr bwMode="auto">
              <a:xfrm>
                <a:off x="789668" y="5629353"/>
                <a:ext cx="39688" cy="12700"/>
              </a:xfrm>
              <a:custGeom>
                <a:avLst/>
                <a:gdLst>
                  <a:gd name="T0" fmla="*/ 0 w 6"/>
                  <a:gd name="T1" fmla="*/ 2 h 2"/>
                  <a:gd name="T2" fmla="*/ 0 w 6"/>
                  <a:gd name="T3" fmla="*/ 1 h 2"/>
                  <a:gd name="T4" fmla="*/ 1 w 6"/>
                  <a:gd name="T5" fmla="*/ 0 h 2"/>
                  <a:gd name="T6" fmla="*/ 6 w 6"/>
                  <a:gd name="T7" fmla="*/ 0 h 2"/>
                  <a:gd name="T8" fmla="*/ 6 w 6"/>
                  <a:gd name="T9" fmla="*/ 1 h 2"/>
                  <a:gd name="T10" fmla="*/ 6 w 6"/>
                  <a:gd name="T11" fmla="*/ 2 h 2"/>
                  <a:gd name="T12" fmla="*/ 0 w 6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4" y="0"/>
                      <a:pt x="6" y="0"/>
                    </a:cubicBezTo>
                    <a:cubicBezTo>
                      <a:pt x="6" y="0"/>
                      <a:pt x="6" y="0"/>
                      <a:pt x="6" y="1"/>
                    </a:cubicBezTo>
                    <a:cubicBezTo>
                      <a:pt x="6" y="1"/>
                      <a:pt x="6" y="2"/>
                      <a:pt x="6" y="2"/>
                    </a:cubicBezTo>
                    <a:cubicBezTo>
                      <a:pt x="4" y="2"/>
                      <a:pt x="2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7" name="Freeform 69"/>
              <p:cNvSpPr/>
              <p:nvPr/>
            </p:nvSpPr>
            <p:spPr bwMode="auto">
              <a:xfrm>
                <a:off x="776968" y="5642053"/>
                <a:ext cx="12700" cy="50800"/>
              </a:xfrm>
              <a:custGeom>
                <a:avLst/>
                <a:gdLst>
                  <a:gd name="T0" fmla="*/ 0 w 2"/>
                  <a:gd name="T1" fmla="*/ 7 h 8"/>
                  <a:gd name="T2" fmla="*/ 0 w 2"/>
                  <a:gd name="T3" fmla="*/ 1 h 8"/>
                  <a:gd name="T4" fmla="*/ 1 w 2"/>
                  <a:gd name="T5" fmla="*/ 0 h 8"/>
                  <a:gd name="T6" fmla="*/ 2 w 2"/>
                  <a:gd name="T7" fmla="*/ 0 h 8"/>
                  <a:gd name="T8" fmla="*/ 2 w 2"/>
                  <a:gd name="T9" fmla="*/ 8 h 8"/>
                  <a:gd name="T10" fmla="*/ 1 w 2"/>
                  <a:gd name="T11" fmla="*/ 8 h 8"/>
                  <a:gd name="T12" fmla="*/ 0 w 2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8">
                    <a:moveTo>
                      <a:pt x="0" y="7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3"/>
                      <a:pt x="2" y="5"/>
                      <a:pt x="2" y="8"/>
                    </a:cubicBezTo>
                    <a:cubicBezTo>
                      <a:pt x="2" y="8"/>
                      <a:pt x="1" y="8"/>
                      <a:pt x="1" y="8"/>
                    </a:cubicBezTo>
                    <a:cubicBezTo>
                      <a:pt x="0" y="8"/>
                      <a:pt x="0" y="8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1" name="Freeform 82"/>
            <p:cNvSpPr/>
            <p:nvPr/>
          </p:nvSpPr>
          <p:spPr bwMode="auto">
            <a:xfrm>
              <a:off x="2291443" y="5400753"/>
              <a:ext cx="134938" cy="338138"/>
            </a:xfrm>
            <a:custGeom>
              <a:avLst/>
              <a:gdLst>
                <a:gd name="T0" fmla="*/ 17 w 21"/>
                <a:gd name="T1" fmla="*/ 11 h 53"/>
                <a:gd name="T2" fmla="*/ 21 w 21"/>
                <a:gd name="T3" fmla="*/ 7 h 53"/>
                <a:gd name="T4" fmla="*/ 21 w 21"/>
                <a:gd name="T5" fmla="*/ 4 h 53"/>
                <a:gd name="T6" fmla="*/ 17 w 21"/>
                <a:gd name="T7" fmla="*/ 0 h 53"/>
                <a:gd name="T8" fmla="*/ 10 w 21"/>
                <a:gd name="T9" fmla="*/ 0 h 53"/>
                <a:gd name="T10" fmla="*/ 3 w 21"/>
                <a:gd name="T11" fmla="*/ 0 h 53"/>
                <a:gd name="T12" fmla="*/ 0 w 21"/>
                <a:gd name="T13" fmla="*/ 4 h 53"/>
                <a:gd name="T14" fmla="*/ 0 w 21"/>
                <a:gd name="T15" fmla="*/ 53 h 53"/>
                <a:gd name="T16" fmla="*/ 10 w 21"/>
                <a:gd name="T17" fmla="*/ 53 h 53"/>
                <a:gd name="T18" fmla="*/ 21 w 21"/>
                <a:gd name="T19" fmla="*/ 53 h 53"/>
                <a:gd name="T20" fmla="*/ 21 w 21"/>
                <a:gd name="T21" fmla="*/ 46 h 53"/>
                <a:gd name="T22" fmla="*/ 17 w 21"/>
                <a:gd name="T23" fmla="*/ 42 h 53"/>
                <a:gd name="T24" fmla="*/ 10 w 21"/>
                <a:gd name="T25" fmla="*/ 42 h 53"/>
                <a:gd name="T26" fmla="*/ 10 w 21"/>
                <a:gd name="T27" fmla="*/ 32 h 53"/>
                <a:gd name="T28" fmla="*/ 17 w 21"/>
                <a:gd name="T29" fmla="*/ 32 h 53"/>
                <a:gd name="T30" fmla="*/ 21 w 21"/>
                <a:gd name="T31" fmla="*/ 28 h 53"/>
                <a:gd name="T32" fmla="*/ 21 w 21"/>
                <a:gd name="T33" fmla="*/ 25 h 53"/>
                <a:gd name="T34" fmla="*/ 17 w 21"/>
                <a:gd name="T35" fmla="*/ 21 h 53"/>
                <a:gd name="T36" fmla="*/ 10 w 21"/>
                <a:gd name="T37" fmla="*/ 21 h 53"/>
                <a:gd name="T38" fmla="*/ 10 w 21"/>
                <a:gd name="T39" fmla="*/ 11 h 53"/>
                <a:gd name="T40" fmla="*/ 17 w 21"/>
                <a:gd name="T41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53">
                  <a:moveTo>
                    <a:pt x="17" y="11"/>
                  </a:move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5" y="0"/>
                    <a:pt x="12" y="0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6"/>
                    <a:pt x="0" y="53"/>
                  </a:cubicBezTo>
                  <a:cubicBezTo>
                    <a:pt x="3" y="53"/>
                    <a:pt x="7" y="53"/>
                    <a:pt x="10" y="53"/>
                  </a:cubicBezTo>
                  <a:cubicBezTo>
                    <a:pt x="14" y="53"/>
                    <a:pt x="17" y="53"/>
                    <a:pt x="21" y="53"/>
                  </a:cubicBezTo>
                  <a:cubicBezTo>
                    <a:pt x="21" y="50"/>
                    <a:pt x="21" y="48"/>
                    <a:pt x="21" y="46"/>
                  </a:cubicBezTo>
                  <a:cubicBezTo>
                    <a:pt x="21" y="43"/>
                    <a:pt x="20" y="42"/>
                    <a:pt x="17" y="42"/>
                  </a:cubicBezTo>
                  <a:cubicBezTo>
                    <a:pt x="15" y="42"/>
                    <a:pt x="12" y="42"/>
                    <a:pt x="10" y="42"/>
                  </a:cubicBezTo>
                  <a:cubicBezTo>
                    <a:pt x="10" y="39"/>
                    <a:pt x="10" y="35"/>
                    <a:pt x="10" y="32"/>
                  </a:cubicBezTo>
                  <a:cubicBezTo>
                    <a:pt x="12" y="32"/>
                    <a:pt x="15" y="32"/>
                    <a:pt x="17" y="32"/>
                  </a:cubicBezTo>
                  <a:cubicBezTo>
                    <a:pt x="20" y="32"/>
                    <a:pt x="21" y="31"/>
                    <a:pt x="21" y="28"/>
                  </a:cubicBezTo>
                  <a:cubicBezTo>
                    <a:pt x="21" y="27"/>
                    <a:pt x="21" y="26"/>
                    <a:pt x="21" y="25"/>
                  </a:cubicBezTo>
                  <a:cubicBezTo>
                    <a:pt x="21" y="22"/>
                    <a:pt x="20" y="21"/>
                    <a:pt x="17" y="21"/>
                  </a:cubicBezTo>
                  <a:cubicBezTo>
                    <a:pt x="15" y="21"/>
                    <a:pt x="12" y="21"/>
                    <a:pt x="10" y="21"/>
                  </a:cubicBezTo>
                  <a:cubicBezTo>
                    <a:pt x="10" y="18"/>
                    <a:pt x="10" y="14"/>
                    <a:pt x="10" y="11"/>
                  </a:cubicBezTo>
                  <a:cubicBezTo>
                    <a:pt x="12" y="11"/>
                    <a:pt x="15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2" name="Freeform 83"/>
            <p:cNvSpPr/>
            <p:nvPr/>
          </p:nvSpPr>
          <p:spPr bwMode="auto">
            <a:xfrm>
              <a:off x="2426381" y="5738891"/>
              <a:ext cx="63500" cy="127000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0 w 10"/>
                <a:gd name="T5" fmla="*/ 0 h 20"/>
                <a:gd name="T6" fmla="*/ 0 w 10"/>
                <a:gd name="T7" fmla="*/ 20 h 20"/>
                <a:gd name="T8" fmla="*/ 7 w 10"/>
                <a:gd name="T9" fmla="*/ 20 h 20"/>
                <a:gd name="T10" fmla="*/ 10 w 10"/>
                <a:gd name="T11" fmla="*/ 17 h 20"/>
                <a:gd name="T12" fmla="*/ 10 w 10"/>
                <a:gd name="T13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0" y="14"/>
                    <a:pt x="0" y="20"/>
                  </a:cubicBezTo>
                  <a:cubicBezTo>
                    <a:pt x="2" y="20"/>
                    <a:pt x="4" y="20"/>
                    <a:pt x="7" y="20"/>
                  </a:cubicBezTo>
                  <a:cubicBezTo>
                    <a:pt x="9" y="20"/>
                    <a:pt x="10" y="19"/>
                    <a:pt x="10" y="17"/>
                  </a:cubicBezTo>
                  <a:cubicBezTo>
                    <a:pt x="10" y="12"/>
                    <a:pt x="10" y="8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3" name="Freeform 84"/>
            <p:cNvSpPr/>
            <p:nvPr/>
          </p:nvSpPr>
          <p:spPr bwMode="auto">
            <a:xfrm>
              <a:off x="2291443" y="5865891"/>
              <a:ext cx="134938" cy="69850"/>
            </a:xfrm>
            <a:custGeom>
              <a:avLst/>
              <a:gdLst>
                <a:gd name="T0" fmla="*/ 21 w 21"/>
                <a:gd name="T1" fmla="*/ 7 h 11"/>
                <a:gd name="T2" fmla="*/ 17 w 21"/>
                <a:gd name="T3" fmla="*/ 11 h 11"/>
                <a:gd name="T4" fmla="*/ 3 w 21"/>
                <a:gd name="T5" fmla="*/ 11 h 11"/>
                <a:gd name="T6" fmla="*/ 0 w 21"/>
                <a:gd name="T7" fmla="*/ 7 h 11"/>
                <a:gd name="T8" fmla="*/ 0 w 21"/>
                <a:gd name="T9" fmla="*/ 0 h 11"/>
                <a:gd name="T10" fmla="*/ 21 w 21"/>
                <a:gd name="T11" fmla="*/ 0 h 11"/>
                <a:gd name="T12" fmla="*/ 21 w 2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7"/>
                  </a:moveTo>
                  <a:cubicBezTo>
                    <a:pt x="21" y="10"/>
                    <a:pt x="20" y="11"/>
                    <a:pt x="17" y="11"/>
                  </a:cubicBezTo>
                  <a:cubicBezTo>
                    <a:pt x="12" y="11"/>
                    <a:pt x="8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ubicBezTo>
                    <a:pt x="21" y="3"/>
                    <a:pt x="21" y="5"/>
                    <a:pt x="2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4" name="Freeform 85"/>
            <p:cNvSpPr/>
            <p:nvPr/>
          </p:nvSpPr>
          <p:spPr bwMode="auto">
            <a:xfrm>
              <a:off x="2215243" y="5738891"/>
              <a:ext cx="76200" cy="127000"/>
            </a:xfrm>
            <a:custGeom>
              <a:avLst/>
              <a:gdLst>
                <a:gd name="T0" fmla="*/ 4 w 12"/>
                <a:gd name="T1" fmla="*/ 20 h 20"/>
                <a:gd name="T2" fmla="*/ 0 w 12"/>
                <a:gd name="T3" fmla="*/ 17 h 20"/>
                <a:gd name="T4" fmla="*/ 0 w 12"/>
                <a:gd name="T5" fmla="*/ 3 h 20"/>
                <a:gd name="T6" fmla="*/ 4 w 12"/>
                <a:gd name="T7" fmla="*/ 0 h 20"/>
                <a:gd name="T8" fmla="*/ 12 w 12"/>
                <a:gd name="T9" fmla="*/ 0 h 20"/>
                <a:gd name="T10" fmla="*/ 12 w 12"/>
                <a:gd name="T11" fmla="*/ 20 h 20"/>
                <a:gd name="T12" fmla="*/ 4 w 12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cubicBezTo>
                    <a:pt x="1" y="20"/>
                    <a:pt x="0" y="19"/>
                    <a:pt x="0" y="17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" y="7"/>
                    <a:pt x="12" y="14"/>
                    <a:pt x="12" y="20"/>
                  </a:cubicBezTo>
                  <a:cubicBezTo>
                    <a:pt x="9" y="20"/>
                    <a:pt x="6" y="20"/>
                    <a:pt x="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5" name="Freeform 86"/>
            <p:cNvSpPr/>
            <p:nvPr/>
          </p:nvSpPr>
          <p:spPr bwMode="auto">
            <a:xfrm>
              <a:off x="3626531" y="5770641"/>
              <a:ext cx="333375" cy="133350"/>
            </a:xfrm>
            <a:custGeom>
              <a:avLst/>
              <a:gdLst>
                <a:gd name="T0" fmla="*/ 10 w 52"/>
                <a:gd name="T1" fmla="*/ 10 h 21"/>
                <a:gd name="T2" fmla="*/ 10 w 52"/>
                <a:gd name="T3" fmla="*/ 0 h 21"/>
                <a:gd name="T4" fmla="*/ 3 w 52"/>
                <a:gd name="T5" fmla="*/ 0 h 21"/>
                <a:gd name="T6" fmla="*/ 0 w 52"/>
                <a:gd name="T7" fmla="*/ 3 h 21"/>
                <a:gd name="T8" fmla="*/ 0 w 52"/>
                <a:gd name="T9" fmla="*/ 17 h 21"/>
                <a:gd name="T10" fmla="*/ 3 w 52"/>
                <a:gd name="T11" fmla="*/ 21 h 21"/>
                <a:gd name="T12" fmla="*/ 49 w 52"/>
                <a:gd name="T13" fmla="*/ 21 h 21"/>
                <a:gd name="T14" fmla="*/ 52 w 52"/>
                <a:gd name="T15" fmla="*/ 17 h 21"/>
                <a:gd name="T16" fmla="*/ 52 w 52"/>
                <a:gd name="T17" fmla="*/ 10 h 21"/>
                <a:gd name="T18" fmla="*/ 52 w 52"/>
                <a:gd name="T19" fmla="*/ 3 h 21"/>
                <a:gd name="T20" fmla="*/ 49 w 52"/>
                <a:gd name="T21" fmla="*/ 0 h 21"/>
                <a:gd name="T22" fmla="*/ 42 w 52"/>
                <a:gd name="T23" fmla="*/ 0 h 21"/>
                <a:gd name="T24" fmla="*/ 42 w 52"/>
                <a:gd name="T25" fmla="*/ 10 h 21"/>
                <a:gd name="T26" fmla="*/ 10 w 52"/>
                <a:gd name="T2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21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3" y="21"/>
                  </a:cubicBezTo>
                  <a:cubicBezTo>
                    <a:pt x="18" y="21"/>
                    <a:pt x="34" y="21"/>
                    <a:pt x="49" y="21"/>
                  </a:cubicBezTo>
                  <a:cubicBezTo>
                    <a:pt x="51" y="21"/>
                    <a:pt x="52" y="20"/>
                    <a:pt x="52" y="17"/>
                  </a:cubicBezTo>
                  <a:cubicBezTo>
                    <a:pt x="52" y="15"/>
                    <a:pt x="52" y="13"/>
                    <a:pt x="52" y="10"/>
                  </a:cubicBezTo>
                  <a:cubicBezTo>
                    <a:pt x="52" y="8"/>
                    <a:pt x="52" y="6"/>
                    <a:pt x="52" y="3"/>
                  </a:cubicBezTo>
                  <a:cubicBezTo>
                    <a:pt x="52" y="1"/>
                    <a:pt x="51" y="0"/>
                    <a:pt x="49" y="0"/>
                  </a:cubicBezTo>
                  <a:cubicBezTo>
                    <a:pt x="46" y="0"/>
                    <a:pt x="44" y="0"/>
                    <a:pt x="42" y="0"/>
                  </a:cubicBezTo>
                  <a:cubicBezTo>
                    <a:pt x="42" y="3"/>
                    <a:pt x="42" y="7"/>
                    <a:pt x="42" y="10"/>
                  </a:cubicBezTo>
                  <a:cubicBezTo>
                    <a:pt x="31" y="10"/>
                    <a:pt x="21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6" name="Freeform 87"/>
            <p:cNvSpPr/>
            <p:nvPr/>
          </p:nvSpPr>
          <p:spPr bwMode="auto">
            <a:xfrm>
              <a:off x="3691618" y="5700791"/>
              <a:ext cx="203200" cy="69850"/>
            </a:xfrm>
            <a:custGeom>
              <a:avLst/>
              <a:gdLst>
                <a:gd name="T0" fmla="*/ 0 w 32"/>
                <a:gd name="T1" fmla="*/ 11 h 11"/>
                <a:gd name="T2" fmla="*/ 32 w 32"/>
                <a:gd name="T3" fmla="*/ 11 h 11"/>
                <a:gd name="T4" fmla="*/ 32 w 32"/>
                <a:gd name="T5" fmla="*/ 4 h 11"/>
                <a:gd name="T6" fmla="*/ 28 w 32"/>
                <a:gd name="T7" fmla="*/ 0 h 11"/>
                <a:gd name="T8" fmla="*/ 4 w 32"/>
                <a:gd name="T9" fmla="*/ 0 h 11"/>
                <a:gd name="T10" fmla="*/ 0 w 32"/>
                <a:gd name="T11" fmla="*/ 4 h 11"/>
                <a:gd name="T12" fmla="*/ 0 w 32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1">
                  <a:moveTo>
                    <a:pt x="0" y="11"/>
                  </a:moveTo>
                  <a:cubicBezTo>
                    <a:pt x="11" y="11"/>
                    <a:pt x="21" y="11"/>
                    <a:pt x="32" y="11"/>
                  </a:cubicBezTo>
                  <a:cubicBezTo>
                    <a:pt x="32" y="8"/>
                    <a:pt x="32" y="6"/>
                    <a:pt x="32" y="4"/>
                  </a:cubicBezTo>
                  <a:cubicBezTo>
                    <a:pt x="32" y="1"/>
                    <a:pt x="31" y="0"/>
                    <a:pt x="28" y="0"/>
                  </a:cubicBezTo>
                  <a:cubicBezTo>
                    <a:pt x="20" y="0"/>
                    <a:pt x="12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6"/>
                    <a:pt x="0" y="8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7" name="Freeform 88"/>
            <p:cNvSpPr/>
            <p:nvPr/>
          </p:nvSpPr>
          <p:spPr bwMode="auto">
            <a:xfrm>
              <a:off x="3556681" y="5502353"/>
              <a:ext cx="69850" cy="63500"/>
            </a:xfrm>
            <a:custGeom>
              <a:avLst/>
              <a:gdLst>
                <a:gd name="T0" fmla="*/ 7 w 11"/>
                <a:gd name="T1" fmla="*/ 0 h 10"/>
                <a:gd name="T2" fmla="*/ 11 w 11"/>
                <a:gd name="T3" fmla="*/ 3 h 10"/>
                <a:gd name="T4" fmla="*/ 11 w 11"/>
                <a:gd name="T5" fmla="*/ 10 h 10"/>
                <a:gd name="T6" fmla="*/ 4 w 11"/>
                <a:gd name="T7" fmla="*/ 10 h 10"/>
                <a:gd name="T8" fmla="*/ 0 w 11"/>
                <a:gd name="T9" fmla="*/ 7 h 10"/>
                <a:gd name="T10" fmla="*/ 0 w 11"/>
                <a:gd name="T11" fmla="*/ 3 h 10"/>
                <a:gd name="T12" fmla="*/ 4 w 11"/>
                <a:gd name="T13" fmla="*/ 0 h 10"/>
                <a:gd name="T14" fmla="*/ 7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6"/>
                    <a:pt x="11" y="8"/>
                    <a:pt x="11" y="10"/>
                  </a:cubicBezTo>
                  <a:cubicBezTo>
                    <a:pt x="9" y="10"/>
                    <a:pt x="6" y="10"/>
                    <a:pt x="4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5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8" name="Freeform 89"/>
            <p:cNvSpPr/>
            <p:nvPr/>
          </p:nvSpPr>
          <p:spPr bwMode="auto">
            <a:xfrm>
              <a:off x="3626531" y="5565853"/>
              <a:ext cx="65088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7 h 11"/>
                <a:gd name="T12" fmla="*/ 7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9" name="Freeform 90"/>
            <p:cNvSpPr/>
            <p:nvPr/>
          </p:nvSpPr>
          <p:spPr bwMode="auto">
            <a:xfrm>
              <a:off x="3959906" y="5502353"/>
              <a:ext cx="69850" cy="63500"/>
            </a:xfrm>
            <a:custGeom>
              <a:avLst/>
              <a:gdLst>
                <a:gd name="T0" fmla="*/ 4 w 11"/>
                <a:gd name="T1" fmla="*/ 0 h 10"/>
                <a:gd name="T2" fmla="*/ 0 w 11"/>
                <a:gd name="T3" fmla="*/ 3 h 10"/>
                <a:gd name="T4" fmla="*/ 0 w 11"/>
                <a:gd name="T5" fmla="*/ 10 h 10"/>
                <a:gd name="T6" fmla="*/ 7 w 11"/>
                <a:gd name="T7" fmla="*/ 10 h 10"/>
                <a:gd name="T8" fmla="*/ 11 w 11"/>
                <a:gd name="T9" fmla="*/ 7 h 10"/>
                <a:gd name="T10" fmla="*/ 11 w 11"/>
                <a:gd name="T11" fmla="*/ 3 h 10"/>
                <a:gd name="T12" fmla="*/ 7 w 11"/>
                <a:gd name="T13" fmla="*/ 0 h 10"/>
                <a:gd name="T14" fmla="*/ 4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10" y="10"/>
                    <a:pt x="11" y="9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0" name="Freeform 91"/>
            <p:cNvSpPr/>
            <p:nvPr/>
          </p:nvSpPr>
          <p:spPr bwMode="auto">
            <a:xfrm>
              <a:off x="3894818" y="5565853"/>
              <a:ext cx="65088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3 w 10"/>
                <a:gd name="T5" fmla="*/ 11 h 11"/>
                <a:gd name="T6" fmla="*/ 0 w 10"/>
                <a:gd name="T7" fmla="*/ 7 h 11"/>
                <a:gd name="T8" fmla="*/ 0 w 10"/>
                <a:gd name="T9" fmla="*/ 4 h 11"/>
                <a:gd name="T10" fmla="*/ 3 w 10"/>
                <a:gd name="T11" fmla="*/ 0 h 11"/>
                <a:gd name="T12" fmla="*/ 10 w 10"/>
                <a:gd name="T13" fmla="*/ 0 h 11"/>
                <a:gd name="T14" fmla="*/ 10 w 10"/>
                <a:gd name="T1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4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8" y="0"/>
                    <a:pt x="10" y="0"/>
                  </a:cubicBezTo>
                  <a:cubicBezTo>
                    <a:pt x="10" y="3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1" name="Freeform 92"/>
            <p:cNvSpPr/>
            <p:nvPr/>
          </p:nvSpPr>
          <p:spPr bwMode="auto">
            <a:xfrm>
              <a:off x="3761468" y="5432503"/>
              <a:ext cx="63500" cy="133350"/>
            </a:xfrm>
            <a:custGeom>
              <a:avLst/>
              <a:gdLst>
                <a:gd name="T0" fmla="*/ 10 w 10"/>
                <a:gd name="T1" fmla="*/ 18 h 21"/>
                <a:gd name="T2" fmla="*/ 7 w 10"/>
                <a:gd name="T3" fmla="*/ 21 h 21"/>
                <a:gd name="T4" fmla="*/ 3 w 10"/>
                <a:gd name="T5" fmla="*/ 21 h 21"/>
                <a:gd name="T6" fmla="*/ 0 w 10"/>
                <a:gd name="T7" fmla="*/ 18 h 21"/>
                <a:gd name="T8" fmla="*/ 0 w 10"/>
                <a:gd name="T9" fmla="*/ 4 h 21"/>
                <a:gd name="T10" fmla="*/ 3 w 10"/>
                <a:gd name="T11" fmla="*/ 0 h 21"/>
                <a:gd name="T12" fmla="*/ 7 w 10"/>
                <a:gd name="T13" fmla="*/ 0 h 21"/>
                <a:gd name="T14" fmla="*/ 10 w 10"/>
                <a:gd name="T15" fmla="*/ 4 h 21"/>
                <a:gd name="T16" fmla="*/ 10 w 10"/>
                <a:gd name="T17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1">
                  <a:moveTo>
                    <a:pt x="10" y="18"/>
                  </a:moveTo>
                  <a:cubicBezTo>
                    <a:pt x="10" y="20"/>
                    <a:pt x="9" y="21"/>
                    <a:pt x="7" y="21"/>
                  </a:cubicBezTo>
                  <a:cubicBezTo>
                    <a:pt x="6" y="21"/>
                    <a:pt x="4" y="21"/>
                    <a:pt x="3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3"/>
                    <a:pt x="0" y="9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9" y="0"/>
                    <a:pt x="10" y="2"/>
                    <a:pt x="10" y="4"/>
                  </a:cubicBezTo>
                  <a:cubicBezTo>
                    <a:pt x="10" y="9"/>
                    <a:pt x="10" y="13"/>
                    <a:pt x="1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2" name="Freeform 93"/>
            <p:cNvSpPr/>
            <p:nvPr/>
          </p:nvSpPr>
          <p:spPr bwMode="auto">
            <a:xfrm>
              <a:off x="5147356" y="5400753"/>
              <a:ext cx="331788" cy="338138"/>
            </a:xfrm>
            <a:custGeom>
              <a:avLst/>
              <a:gdLst>
                <a:gd name="T0" fmla="*/ 11 w 52"/>
                <a:gd name="T1" fmla="*/ 18 h 53"/>
                <a:gd name="T2" fmla="*/ 14 w 52"/>
                <a:gd name="T3" fmla="*/ 21 h 53"/>
                <a:gd name="T4" fmla="*/ 21 w 52"/>
                <a:gd name="T5" fmla="*/ 21 h 53"/>
                <a:gd name="T6" fmla="*/ 21 w 52"/>
                <a:gd name="T7" fmla="*/ 32 h 53"/>
                <a:gd name="T8" fmla="*/ 0 w 52"/>
                <a:gd name="T9" fmla="*/ 32 h 53"/>
                <a:gd name="T10" fmla="*/ 0 w 52"/>
                <a:gd name="T11" fmla="*/ 39 h 53"/>
                <a:gd name="T12" fmla="*/ 4 w 52"/>
                <a:gd name="T13" fmla="*/ 42 h 53"/>
                <a:gd name="T14" fmla="*/ 21 w 52"/>
                <a:gd name="T15" fmla="*/ 42 h 53"/>
                <a:gd name="T16" fmla="*/ 21 w 52"/>
                <a:gd name="T17" fmla="*/ 53 h 53"/>
                <a:gd name="T18" fmla="*/ 32 w 52"/>
                <a:gd name="T19" fmla="*/ 53 h 53"/>
                <a:gd name="T20" fmla="*/ 32 w 52"/>
                <a:gd name="T21" fmla="*/ 32 h 53"/>
                <a:gd name="T22" fmla="*/ 52 w 52"/>
                <a:gd name="T23" fmla="*/ 32 h 53"/>
                <a:gd name="T24" fmla="*/ 52 w 52"/>
                <a:gd name="T25" fmla="*/ 25 h 53"/>
                <a:gd name="T26" fmla="*/ 49 w 52"/>
                <a:gd name="T27" fmla="*/ 21 h 53"/>
                <a:gd name="T28" fmla="*/ 32 w 52"/>
                <a:gd name="T29" fmla="*/ 21 h 53"/>
                <a:gd name="T30" fmla="*/ 32 w 52"/>
                <a:gd name="T31" fmla="*/ 4 h 53"/>
                <a:gd name="T32" fmla="*/ 28 w 52"/>
                <a:gd name="T33" fmla="*/ 0 h 53"/>
                <a:gd name="T34" fmla="*/ 14 w 52"/>
                <a:gd name="T35" fmla="*/ 0 h 53"/>
                <a:gd name="T36" fmla="*/ 11 w 52"/>
                <a:gd name="T37" fmla="*/ 4 h 53"/>
                <a:gd name="T38" fmla="*/ 11 w 52"/>
                <a:gd name="T39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53">
                  <a:moveTo>
                    <a:pt x="11" y="18"/>
                  </a:moveTo>
                  <a:cubicBezTo>
                    <a:pt x="11" y="20"/>
                    <a:pt x="12" y="21"/>
                    <a:pt x="14" y="21"/>
                  </a:cubicBezTo>
                  <a:cubicBezTo>
                    <a:pt x="16" y="21"/>
                    <a:pt x="19" y="21"/>
                    <a:pt x="21" y="21"/>
                  </a:cubicBezTo>
                  <a:cubicBezTo>
                    <a:pt x="21" y="25"/>
                    <a:pt x="21" y="28"/>
                    <a:pt x="21" y="32"/>
                  </a:cubicBezTo>
                  <a:cubicBezTo>
                    <a:pt x="14" y="32"/>
                    <a:pt x="7" y="32"/>
                    <a:pt x="0" y="32"/>
                  </a:cubicBezTo>
                  <a:cubicBezTo>
                    <a:pt x="0" y="34"/>
                    <a:pt x="0" y="36"/>
                    <a:pt x="0" y="39"/>
                  </a:cubicBezTo>
                  <a:cubicBezTo>
                    <a:pt x="0" y="41"/>
                    <a:pt x="1" y="42"/>
                    <a:pt x="4" y="42"/>
                  </a:cubicBezTo>
                  <a:cubicBezTo>
                    <a:pt x="9" y="42"/>
                    <a:pt x="15" y="42"/>
                    <a:pt x="21" y="42"/>
                  </a:cubicBezTo>
                  <a:cubicBezTo>
                    <a:pt x="21" y="46"/>
                    <a:pt x="21" y="49"/>
                    <a:pt x="21" y="53"/>
                  </a:cubicBezTo>
                  <a:cubicBezTo>
                    <a:pt x="25" y="53"/>
                    <a:pt x="28" y="53"/>
                    <a:pt x="32" y="53"/>
                  </a:cubicBezTo>
                  <a:cubicBezTo>
                    <a:pt x="32" y="46"/>
                    <a:pt x="32" y="39"/>
                    <a:pt x="32" y="32"/>
                  </a:cubicBezTo>
                  <a:cubicBezTo>
                    <a:pt x="38" y="32"/>
                    <a:pt x="45" y="32"/>
                    <a:pt x="52" y="32"/>
                  </a:cubicBezTo>
                  <a:cubicBezTo>
                    <a:pt x="52" y="29"/>
                    <a:pt x="52" y="27"/>
                    <a:pt x="52" y="25"/>
                  </a:cubicBezTo>
                  <a:cubicBezTo>
                    <a:pt x="52" y="22"/>
                    <a:pt x="51" y="21"/>
                    <a:pt x="49" y="21"/>
                  </a:cubicBezTo>
                  <a:cubicBezTo>
                    <a:pt x="43" y="21"/>
                    <a:pt x="37" y="21"/>
                    <a:pt x="32" y="21"/>
                  </a:cubicBezTo>
                  <a:cubicBezTo>
                    <a:pt x="32" y="15"/>
                    <a:pt x="32" y="10"/>
                    <a:pt x="32" y="4"/>
                  </a:cubicBezTo>
                  <a:cubicBezTo>
                    <a:pt x="32" y="1"/>
                    <a:pt x="30" y="0"/>
                    <a:pt x="28" y="0"/>
                  </a:cubicBezTo>
                  <a:cubicBezTo>
                    <a:pt x="23" y="0"/>
                    <a:pt x="19" y="0"/>
                    <a:pt x="14" y="0"/>
                  </a:cubicBezTo>
                  <a:cubicBezTo>
                    <a:pt x="12" y="0"/>
                    <a:pt x="11" y="1"/>
                    <a:pt x="11" y="4"/>
                  </a:cubicBezTo>
                  <a:cubicBezTo>
                    <a:pt x="11" y="8"/>
                    <a:pt x="11" y="13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3" name="Freeform 94"/>
            <p:cNvSpPr/>
            <p:nvPr/>
          </p:nvSpPr>
          <p:spPr bwMode="auto">
            <a:xfrm>
              <a:off x="5083856" y="5534103"/>
              <a:ext cx="63500" cy="69850"/>
            </a:xfrm>
            <a:custGeom>
              <a:avLst/>
              <a:gdLst>
                <a:gd name="T0" fmla="*/ 7 w 10"/>
                <a:gd name="T1" fmla="*/ 0 h 11"/>
                <a:gd name="T2" fmla="*/ 10 w 10"/>
                <a:gd name="T3" fmla="*/ 4 h 11"/>
                <a:gd name="T4" fmla="*/ 10 w 10"/>
                <a:gd name="T5" fmla="*/ 11 h 11"/>
                <a:gd name="T6" fmla="*/ 3 w 10"/>
                <a:gd name="T7" fmla="*/ 11 h 11"/>
                <a:gd name="T8" fmla="*/ 0 w 10"/>
                <a:gd name="T9" fmla="*/ 7 h 11"/>
                <a:gd name="T10" fmla="*/ 0 w 10"/>
                <a:gd name="T11" fmla="*/ 4 h 11"/>
                <a:gd name="T12" fmla="*/ 3 w 10"/>
                <a:gd name="T13" fmla="*/ 0 h 11"/>
                <a:gd name="T14" fmla="*/ 7 w 10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4" name="Freeform 95"/>
            <p:cNvSpPr/>
            <p:nvPr/>
          </p:nvSpPr>
          <p:spPr bwMode="auto">
            <a:xfrm>
              <a:off x="5217206" y="5738891"/>
              <a:ext cx="65088" cy="63500"/>
            </a:xfrm>
            <a:custGeom>
              <a:avLst/>
              <a:gdLst>
                <a:gd name="T0" fmla="*/ 3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3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2" y="10"/>
                    <a:pt x="4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5" name="Freeform 96"/>
            <p:cNvSpPr/>
            <p:nvPr/>
          </p:nvSpPr>
          <p:spPr bwMode="auto">
            <a:xfrm>
              <a:off x="5147356" y="5802391"/>
              <a:ext cx="69850" cy="133350"/>
            </a:xfrm>
            <a:custGeom>
              <a:avLst/>
              <a:gdLst>
                <a:gd name="T0" fmla="*/ 4 w 11"/>
                <a:gd name="T1" fmla="*/ 0 h 21"/>
                <a:gd name="T2" fmla="*/ 0 w 11"/>
                <a:gd name="T3" fmla="*/ 4 h 21"/>
                <a:gd name="T4" fmla="*/ 0 w 11"/>
                <a:gd name="T5" fmla="*/ 17 h 21"/>
                <a:gd name="T6" fmla="*/ 4 w 11"/>
                <a:gd name="T7" fmla="*/ 21 h 21"/>
                <a:gd name="T8" fmla="*/ 7 w 11"/>
                <a:gd name="T9" fmla="*/ 21 h 21"/>
                <a:gd name="T10" fmla="*/ 11 w 11"/>
                <a:gd name="T11" fmla="*/ 17 h 21"/>
                <a:gd name="T12" fmla="*/ 11 w 11"/>
                <a:gd name="T13" fmla="*/ 0 h 21"/>
                <a:gd name="T14" fmla="*/ 4 w 11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1">
                  <a:moveTo>
                    <a:pt x="4" y="0"/>
                  </a:move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7"/>
                  </a:cubicBezTo>
                  <a:cubicBezTo>
                    <a:pt x="11" y="12"/>
                    <a:pt x="11" y="6"/>
                    <a:pt x="11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6" name="Freeform 97"/>
            <p:cNvSpPr/>
            <p:nvPr/>
          </p:nvSpPr>
          <p:spPr bwMode="auto">
            <a:xfrm>
              <a:off x="5352143" y="5738891"/>
              <a:ext cx="63500" cy="63500"/>
            </a:xfrm>
            <a:custGeom>
              <a:avLst/>
              <a:gdLst>
                <a:gd name="T0" fmla="*/ 3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6 w 10"/>
                <a:gd name="T7" fmla="*/ 0 h 10"/>
                <a:gd name="T8" fmla="*/ 10 w 10"/>
                <a:gd name="T9" fmla="*/ 3 h 10"/>
                <a:gd name="T10" fmla="*/ 10 w 10"/>
                <a:gd name="T11" fmla="*/ 10 h 10"/>
                <a:gd name="T12" fmla="*/ 3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7" name="Freeform 98"/>
            <p:cNvSpPr/>
            <p:nvPr/>
          </p:nvSpPr>
          <p:spPr bwMode="auto">
            <a:xfrm>
              <a:off x="5415643" y="5802391"/>
              <a:ext cx="134938" cy="63500"/>
            </a:xfrm>
            <a:custGeom>
              <a:avLst/>
              <a:gdLst>
                <a:gd name="T0" fmla="*/ 3 w 21"/>
                <a:gd name="T1" fmla="*/ 10 h 10"/>
                <a:gd name="T2" fmla="*/ 0 w 21"/>
                <a:gd name="T3" fmla="*/ 7 h 10"/>
                <a:gd name="T4" fmla="*/ 0 w 21"/>
                <a:gd name="T5" fmla="*/ 0 h 10"/>
                <a:gd name="T6" fmla="*/ 17 w 21"/>
                <a:gd name="T7" fmla="*/ 0 h 10"/>
                <a:gd name="T8" fmla="*/ 21 w 21"/>
                <a:gd name="T9" fmla="*/ 4 h 10"/>
                <a:gd name="T10" fmla="*/ 21 w 21"/>
                <a:gd name="T11" fmla="*/ 7 h 10"/>
                <a:gd name="T12" fmla="*/ 17 w 21"/>
                <a:gd name="T13" fmla="*/ 10 h 10"/>
                <a:gd name="T14" fmla="*/ 3 w 2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6" y="0"/>
                    <a:pt x="12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cubicBezTo>
                    <a:pt x="21" y="9"/>
                    <a:pt x="20" y="10"/>
                    <a:pt x="17" y="10"/>
                  </a:cubicBezTo>
                  <a:cubicBezTo>
                    <a:pt x="13" y="10"/>
                    <a:pt x="8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8" name="Freeform 99"/>
            <p:cNvSpPr/>
            <p:nvPr/>
          </p:nvSpPr>
          <p:spPr bwMode="auto">
            <a:xfrm>
              <a:off x="5479143" y="5603953"/>
              <a:ext cx="71438" cy="63500"/>
            </a:xfrm>
            <a:custGeom>
              <a:avLst/>
              <a:gdLst>
                <a:gd name="T0" fmla="*/ 4 w 11"/>
                <a:gd name="T1" fmla="*/ 10 h 10"/>
                <a:gd name="T2" fmla="*/ 0 w 11"/>
                <a:gd name="T3" fmla="*/ 7 h 10"/>
                <a:gd name="T4" fmla="*/ 0 w 11"/>
                <a:gd name="T5" fmla="*/ 0 h 10"/>
                <a:gd name="T6" fmla="*/ 7 w 11"/>
                <a:gd name="T7" fmla="*/ 0 h 10"/>
                <a:gd name="T8" fmla="*/ 11 w 11"/>
                <a:gd name="T9" fmla="*/ 3 h 10"/>
                <a:gd name="T10" fmla="*/ 11 w 11"/>
                <a:gd name="T11" fmla="*/ 7 h 10"/>
                <a:gd name="T12" fmla="*/ 7 w 11"/>
                <a:gd name="T13" fmla="*/ 10 h 10"/>
                <a:gd name="T14" fmla="*/ 4 w 1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3"/>
                  </a:cubicBezTo>
                  <a:cubicBezTo>
                    <a:pt x="11" y="4"/>
                    <a:pt x="11" y="5"/>
                    <a:pt x="11" y="7"/>
                  </a:cubicBezTo>
                  <a:cubicBezTo>
                    <a:pt x="11" y="9"/>
                    <a:pt x="10" y="10"/>
                    <a:pt x="7" y="10"/>
                  </a:cubicBezTo>
                  <a:cubicBezTo>
                    <a:pt x="6" y="10"/>
                    <a:pt x="5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9" name="Freeform 101"/>
            <p:cNvSpPr/>
            <p:nvPr/>
          </p:nvSpPr>
          <p:spPr bwMode="auto">
            <a:xfrm>
              <a:off x="3697968" y="3446541"/>
              <a:ext cx="63500" cy="63500"/>
            </a:xfrm>
            <a:custGeom>
              <a:avLst/>
              <a:gdLst>
                <a:gd name="T0" fmla="*/ 0 w 10"/>
                <a:gd name="T1" fmla="*/ 0 h 10"/>
                <a:gd name="T2" fmla="*/ 1 w 10"/>
                <a:gd name="T3" fmla="*/ 0 h 10"/>
                <a:gd name="T4" fmla="*/ 3 w 10"/>
                <a:gd name="T5" fmla="*/ 0 h 10"/>
                <a:gd name="T6" fmla="*/ 3 w 10"/>
                <a:gd name="T7" fmla="*/ 3 h 10"/>
                <a:gd name="T8" fmla="*/ 9 w 10"/>
                <a:gd name="T9" fmla="*/ 3 h 10"/>
                <a:gd name="T10" fmla="*/ 10 w 10"/>
                <a:gd name="T11" fmla="*/ 3 h 10"/>
                <a:gd name="T12" fmla="*/ 10 w 10"/>
                <a:gd name="T13" fmla="*/ 4 h 10"/>
                <a:gd name="T14" fmla="*/ 9 w 10"/>
                <a:gd name="T15" fmla="*/ 5 h 10"/>
                <a:gd name="T16" fmla="*/ 3 w 10"/>
                <a:gd name="T17" fmla="*/ 5 h 10"/>
                <a:gd name="T18" fmla="*/ 3 w 10"/>
                <a:gd name="T19" fmla="*/ 10 h 10"/>
                <a:gd name="T20" fmla="*/ 2 w 10"/>
                <a:gd name="T21" fmla="*/ 10 h 10"/>
                <a:gd name="T22" fmla="*/ 1 w 10"/>
                <a:gd name="T23" fmla="*/ 10 h 10"/>
                <a:gd name="T24" fmla="*/ 0 w 10"/>
                <a:gd name="T25" fmla="*/ 10 h 10"/>
                <a:gd name="T26" fmla="*/ 0 w 10"/>
                <a:gd name="T2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5" y="3"/>
                    <a:pt x="7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7" y="5"/>
                    <a:pt x="5" y="5"/>
                    <a:pt x="3" y="5"/>
                  </a:cubicBezTo>
                  <a:cubicBezTo>
                    <a:pt x="3" y="7"/>
                    <a:pt x="3" y="8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0" name="Freeform 102"/>
            <p:cNvSpPr/>
            <p:nvPr/>
          </p:nvSpPr>
          <p:spPr bwMode="auto">
            <a:xfrm>
              <a:off x="3786868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7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7 w 7"/>
                <a:gd name="T11" fmla="*/ 13 h 13"/>
                <a:gd name="T12" fmla="*/ 1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1 w 7"/>
                <a:gd name="T19" fmla="*/ 11 h 13"/>
                <a:gd name="T20" fmla="*/ 3 w 7"/>
                <a:gd name="T21" fmla="*/ 11 h 13"/>
                <a:gd name="T22" fmla="*/ 3 w 7"/>
                <a:gd name="T23" fmla="*/ 3 h 13"/>
                <a:gd name="T24" fmla="*/ 1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1 w 7"/>
                <a:gd name="T31" fmla="*/ 0 h 13"/>
                <a:gd name="T32" fmla="*/ 7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7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7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5" y="13"/>
                    <a:pt x="3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1" y="11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3" y="8"/>
                    <a:pt x="3" y="5"/>
                    <a:pt x="3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1" name="Freeform 103"/>
            <p:cNvSpPr/>
            <p:nvPr/>
          </p:nvSpPr>
          <p:spPr bwMode="auto">
            <a:xfrm>
              <a:off x="3717018" y="3427491"/>
              <a:ext cx="57150" cy="19050"/>
            </a:xfrm>
            <a:custGeom>
              <a:avLst/>
              <a:gdLst>
                <a:gd name="T0" fmla="*/ 8 w 9"/>
                <a:gd name="T1" fmla="*/ 3 h 3"/>
                <a:gd name="T2" fmla="*/ 0 w 9"/>
                <a:gd name="T3" fmla="*/ 3 h 3"/>
                <a:gd name="T4" fmla="*/ 0 w 9"/>
                <a:gd name="T5" fmla="*/ 1 h 3"/>
                <a:gd name="T6" fmla="*/ 0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9 w 9"/>
                <a:gd name="T13" fmla="*/ 2 h 3"/>
                <a:gd name="T14" fmla="*/ 8 w 9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5" y="3"/>
                    <a:pt x="2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9" y="2"/>
                    <a:pt x="9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2" name="Freeform 104"/>
            <p:cNvSpPr/>
            <p:nvPr/>
          </p:nvSpPr>
          <p:spPr bwMode="auto">
            <a:xfrm>
              <a:off x="3639231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6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6 w 7"/>
                <a:gd name="T11" fmla="*/ 13 h 13"/>
                <a:gd name="T12" fmla="*/ 0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0 w 7"/>
                <a:gd name="T19" fmla="*/ 11 h 13"/>
                <a:gd name="T20" fmla="*/ 2 w 7"/>
                <a:gd name="T21" fmla="*/ 11 h 13"/>
                <a:gd name="T22" fmla="*/ 2 w 7"/>
                <a:gd name="T23" fmla="*/ 3 h 13"/>
                <a:gd name="T24" fmla="*/ 0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0 w 7"/>
                <a:gd name="T31" fmla="*/ 0 h 13"/>
                <a:gd name="T32" fmla="*/ 6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6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6" y="13"/>
                  </a:cubicBezTo>
                  <a:cubicBezTo>
                    <a:pt x="4" y="13"/>
                    <a:pt x="2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2" y="8"/>
                    <a:pt x="2" y="5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3" name="Freeform 105"/>
            <p:cNvSpPr/>
            <p:nvPr/>
          </p:nvSpPr>
          <p:spPr bwMode="auto">
            <a:xfrm>
              <a:off x="3550331" y="3427491"/>
              <a:ext cx="25400" cy="82550"/>
            </a:xfrm>
            <a:custGeom>
              <a:avLst/>
              <a:gdLst>
                <a:gd name="T0" fmla="*/ 2 w 4"/>
                <a:gd name="T1" fmla="*/ 9 h 13"/>
                <a:gd name="T2" fmla="*/ 4 w 4"/>
                <a:gd name="T3" fmla="*/ 9 h 13"/>
                <a:gd name="T4" fmla="*/ 4 w 4"/>
                <a:gd name="T5" fmla="*/ 10 h 13"/>
                <a:gd name="T6" fmla="*/ 4 w 4"/>
                <a:gd name="T7" fmla="*/ 11 h 13"/>
                <a:gd name="T8" fmla="*/ 2 w 4"/>
                <a:gd name="T9" fmla="*/ 11 h 13"/>
                <a:gd name="T10" fmla="*/ 2 w 4"/>
                <a:gd name="T11" fmla="*/ 13 h 13"/>
                <a:gd name="T12" fmla="*/ 2 w 4"/>
                <a:gd name="T13" fmla="*/ 13 h 13"/>
                <a:gd name="T14" fmla="*/ 0 w 4"/>
                <a:gd name="T15" fmla="*/ 13 h 13"/>
                <a:gd name="T16" fmla="*/ 0 w 4"/>
                <a:gd name="T17" fmla="*/ 13 h 13"/>
                <a:gd name="T18" fmla="*/ 0 w 4"/>
                <a:gd name="T19" fmla="*/ 1 h 13"/>
                <a:gd name="T20" fmla="*/ 0 w 4"/>
                <a:gd name="T21" fmla="*/ 0 h 13"/>
                <a:gd name="T22" fmla="*/ 2 w 4"/>
                <a:gd name="T23" fmla="*/ 0 h 13"/>
                <a:gd name="T24" fmla="*/ 2 w 4"/>
                <a:gd name="T25" fmla="*/ 1 h 13"/>
                <a:gd name="T26" fmla="*/ 2 w 4"/>
                <a:gd name="T2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13">
                  <a:moveTo>
                    <a:pt x="2" y="9"/>
                  </a:moveTo>
                  <a:cubicBezTo>
                    <a:pt x="3" y="9"/>
                    <a:pt x="4" y="9"/>
                    <a:pt x="4" y="9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3"/>
                    <a:pt x="2" y="6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4" name="Freeform 106"/>
            <p:cNvSpPr/>
            <p:nvPr/>
          </p:nvSpPr>
          <p:spPr bwMode="auto">
            <a:xfrm>
              <a:off x="3594781" y="3427491"/>
              <a:ext cx="31750" cy="82550"/>
            </a:xfrm>
            <a:custGeom>
              <a:avLst/>
              <a:gdLst>
                <a:gd name="T0" fmla="*/ 2 w 5"/>
                <a:gd name="T1" fmla="*/ 1 h 13"/>
                <a:gd name="T2" fmla="*/ 3 w 5"/>
                <a:gd name="T3" fmla="*/ 0 h 13"/>
                <a:gd name="T4" fmla="*/ 4 w 5"/>
                <a:gd name="T5" fmla="*/ 0 h 13"/>
                <a:gd name="T6" fmla="*/ 5 w 5"/>
                <a:gd name="T7" fmla="*/ 1 h 13"/>
                <a:gd name="T8" fmla="*/ 5 w 5"/>
                <a:gd name="T9" fmla="*/ 13 h 13"/>
                <a:gd name="T10" fmla="*/ 4 w 5"/>
                <a:gd name="T11" fmla="*/ 13 h 13"/>
                <a:gd name="T12" fmla="*/ 3 w 5"/>
                <a:gd name="T13" fmla="*/ 13 h 13"/>
                <a:gd name="T14" fmla="*/ 2 w 5"/>
                <a:gd name="T15" fmla="*/ 13 h 13"/>
                <a:gd name="T16" fmla="*/ 2 w 5"/>
                <a:gd name="T17" fmla="*/ 11 h 13"/>
                <a:gd name="T18" fmla="*/ 0 w 5"/>
                <a:gd name="T19" fmla="*/ 11 h 13"/>
                <a:gd name="T20" fmla="*/ 0 w 5"/>
                <a:gd name="T21" fmla="*/ 10 h 13"/>
                <a:gd name="T22" fmla="*/ 0 w 5"/>
                <a:gd name="T23" fmla="*/ 9 h 13"/>
                <a:gd name="T24" fmla="*/ 2 w 5"/>
                <a:gd name="T25" fmla="*/ 9 h 13"/>
                <a:gd name="T26" fmla="*/ 2 w 5"/>
                <a:gd name="T2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3">
                  <a:moveTo>
                    <a:pt x="2" y="1"/>
                  </a:move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5"/>
                    <a:pt x="5" y="9"/>
                    <a:pt x="5" y="13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4" y="13"/>
                    <a:pt x="3" y="13"/>
                    <a:pt x="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2" y="11"/>
                    <a:pt x="1" y="11"/>
                    <a:pt x="0" y="11"/>
                  </a:cubicBezTo>
                  <a:cubicBezTo>
                    <a:pt x="0" y="11"/>
                    <a:pt x="0" y="11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6"/>
                    <a:pt x="2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5" name="Freeform 107"/>
            <p:cNvSpPr/>
            <p:nvPr/>
          </p:nvSpPr>
          <p:spPr bwMode="auto">
            <a:xfrm>
              <a:off x="3575731" y="34655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3 h 3"/>
                <a:gd name="T4" fmla="*/ 0 w 3"/>
                <a:gd name="T5" fmla="*/ 1 h 3"/>
                <a:gd name="T6" fmla="*/ 1 w 3"/>
                <a:gd name="T7" fmla="*/ 0 h 3"/>
                <a:gd name="T8" fmla="*/ 2 w 3"/>
                <a:gd name="T9" fmla="*/ 0 h 3"/>
                <a:gd name="T10" fmla="*/ 3 w 3"/>
                <a:gd name="T11" fmla="*/ 1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3"/>
                    <a:pt x="1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6" name="Freeform 108"/>
            <p:cNvSpPr/>
            <p:nvPr/>
          </p:nvSpPr>
          <p:spPr bwMode="auto">
            <a:xfrm>
              <a:off x="3639231" y="3051253"/>
              <a:ext cx="198438" cy="63500"/>
            </a:xfrm>
            <a:custGeom>
              <a:avLst/>
              <a:gdLst>
                <a:gd name="T0" fmla="*/ 3 w 31"/>
                <a:gd name="T1" fmla="*/ 10 h 10"/>
                <a:gd name="T2" fmla="*/ 0 w 31"/>
                <a:gd name="T3" fmla="*/ 7 h 10"/>
                <a:gd name="T4" fmla="*/ 0 w 31"/>
                <a:gd name="T5" fmla="*/ 3 h 10"/>
                <a:gd name="T6" fmla="*/ 3 w 31"/>
                <a:gd name="T7" fmla="*/ 0 h 10"/>
                <a:gd name="T8" fmla="*/ 28 w 31"/>
                <a:gd name="T9" fmla="*/ 0 h 10"/>
                <a:gd name="T10" fmla="*/ 31 w 31"/>
                <a:gd name="T11" fmla="*/ 3 h 10"/>
                <a:gd name="T12" fmla="*/ 31 w 31"/>
                <a:gd name="T13" fmla="*/ 10 h 10"/>
                <a:gd name="T14" fmla="*/ 3 w 3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30" y="0"/>
                    <a:pt x="31" y="1"/>
                    <a:pt x="31" y="3"/>
                  </a:cubicBezTo>
                  <a:cubicBezTo>
                    <a:pt x="31" y="6"/>
                    <a:pt x="31" y="8"/>
                    <a:pt x="31" y="10"/>
                  </a:cubicBezTo>
                  <a:cubicBezTo>
                    <a:pt x="22" y="10"/>
                    <a:pt x="13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7" name="Freeform 109"/>
            <p:cNvSpPr/>
            <p:nvPr/>
          </p:nvSpPr>
          <p:spPr bwMode="auto">
            <a:xfrm>
              <a:off x="3639231" y="3184603"/>
              <a:ext cx="134938" cy="65088"/>
            </a:xfrm>
            <a:custGeom>
              <a:avLst/>
              <a:gdLst>
                <a:gd name="T0" fmla="*/ 17 w 21"/>
                <a:gd name="T1" fmla="*/ 0 h 10"/>
                <a:gd name="T2" fmla="*/ 21 w 21"/>
                <a:gd name="T3" fmla="*/ 3 h 10"/>
                <a:gd name="T4" fmla="*/ 21 w 21"/>
                <a:gd name="T5" fmla="*/ 10 h 10"/>
                <a:gd name="T6" fmla="*/ 3 w 21"/>
                <a:gd name="T7" fmla="*/ 10 h 10"/>
                <a:gd name="T8" fmla="*/ 0 w 21"/>
                <a:gd name="T9" fmla="*/ 6 h 10"/>
                <a:gd name="T10" fmla="*/ 0 w 21"/>
                <a:gd name="T11" fmla="*/ 3 h 10"/>
                <a:gd name="T12" fmla="*/ 3 w 21"/>
                <a:gd name="T13" fmla="*/ 0 h 10"/>
                <a:gd name="T14" fmla="*/ 17 w 2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17" y="0"/>
                  </a:moveTo>
                  <a:cubicBezTo>
                    <a:pt x="20" y="0"/>
                    <a:pt x="21" y="1"/>
                    <a:pt x="21" y="3"/>
                  </a:cubicBezTo>
                  <a:cubicBezTo>
                    <a:pt x="21" y="5"/>
                    <a:pt x="21" y="8"/>
                    <a:pt x="21" y="10"/>
                  </a:cubicBezTo>
                  <a:cubicBezTo>
                    <a:pt x="15" y="10"/>
                    <a:pt x="9" y="10"/>
                    <a:pt x="3" y="10"/>
                  </a:cubicBezTo>
                  <a:cubicBezTo>
                    <a:pt x="1" y="10"/>
                    <a:pt x="0" y="9"/>
                    <a:pt x="0" y="6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" y="0"/>
                    <a:pt x="13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8" name="Freeform 110"/>
            <p:cNvSpPr/>
            <p:nvPr/>
          </p:nvSpPr>
          <p:spPr bwMode="auto">
            <a:xfrm>
              <a:off x="3774168" y="3249691"/>
              <a:ext cx="63500" cy="133350"/>
            </a:xfrm>
            <a:custGeom>
              <a:avLst/>
              <a:gdLst>
                <a:gd name="T0" fmla="*/ 3 w 10"/>
                <a:gd name="T1" fmla="*/ 21 h 21"/>
                <a:gd name="T2" fmla="*/ 0 w 10"/>
                <a:gd name="T3" fmla="*/ 17 h 21"/>
                <a:gd name="T4" fmla="*/ 0 w 10"/>
                <a:gd name="T5" fmla="*/ 0 h 21"/>
                <a:gd name="T6" fmla="*/ 7 w 10"/>
                <a:gd name="T7" fmla="*/ 0 h 21"/>
                <a:gd name="T8" fmla="*/ 10 w 10"/>
                <a:gd name="T9" fmla="*/ 3 h 21"/>
                <a:gd name="T10" fmla="*/ 10 w 10"/>
                <a:gd name="T11" fmla="*/ 17 h 21"/>
                <a:gd name="T12" fmla="*/ 7 w 10"/>
                <a:gd name="T13" fmla="*/ 21 h 21"/>
                <a:gd name="T14" fmla="*/ 3 w 10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1">
                  <a:moveTo>
                    <a:pt x="3" y="21"/>
                  </a:moveTo>
                  <a:cubicBezTo>
                    <a:pt x="1" y="21"/>
                    <a:pt x="0" y="20"/>
                    <a:pt x="0" y="17"/>
                  </a:cubicBezTo>
                  <a:cubicBezTo>
                    <a:pt x="0" y="11"/>
                    <a:pt x="0" y="6"/>
                    <a:pt x="0" y="0"/>
                  </a:cubicBezTo>
                  <a:cubicBezTo>
                    <a:pt x="2" y="0"/>
                    <a:pt x="4" y="0"/>
                    <a:pt x="7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8"/>
                    <a:pt x="10" y="13"/>
                    <a:pt x="10" y="17"/>
                  </a:cubicBezTo>
                  <a:cubicBezTo>
                    <a:pt x="10" y="20"/>
                    <a:pt x="9" y="21"/>
                    <a:pt x="7" y="21"/>
                  </a:cubicBezTo>
                  <a:cubicBezTo>
                    <a:pt x="5" y="21"/>
                    <a:pt x="4" y="21"/>
                    <a:pt x="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9" name="Freeform 111"/>
            <p:cNvSpPr/>
            <p:nvPr/>
          </p:nvSpPr>
          <p:spPr bwMode="auto">
            <a:xfrm>
              <a:off x="3639231" y="3313191"/>
              <a:ext cx="65088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7 w 10"/>
                <a:gd name="T5" fmla="*/ 0 h 11"/>
                <a:gd name="T6" fmla="*/ 10 w 10"/>
                <a:gd name="T7" fmla="*/ 4 h 11"/>
                <a:gd name="T8" fmla="*/ 10 w 10"/>
                <a:gd name="T9" fmla="*/ 7 h 11"/>
                <a:gd name="T10" fmla="*/ 7 w 10"/>
                <a:gd name="T11" fmla="*/ 11 h 11"/>
                <a:gd name="T12" fmla="*/ 3 w 10"/>
                <a:gd name="T13" fmla="*/ 11 h 11"/>
                <a:gd name="T14" fmla="*/ 0 w 10"/>
                <a:gd name="T15" fmla="*/ 7 h 11"/>
                <a:gd name="T16" fmla="*/ 0 w 10"/>
                <a:gd name="T1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0" name="Freeform 112"/>
            <p:cNvSpPr/>
            <p:nvPr/>
          </p:nvSpPr>
          <p:spPr bwMode="auto">
            <a:xfrm>
              <a:off x="3837668" y="31147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6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1" name="Freeform 113"/>
            <p:cNvSpPr/>
            <p:nvPr/>
          </p:nvSpPr>
          <p:spPr bwMode="auto">
            <a:xfrm>
              <a:off x="3901168" y="3184603"/>
              <a:ext cx="71438" cy="198438"/>
            </a:xfrm>
            <a:custGeom>
              <a:avLst/>
              <a:gdLst>
                <a:gd name="T0" fmla="*/ 7 w 11"/>
                <a:gd name="T1" fmla="*/ 0 h 31"/>
                <a:gd name="T2" fmla="*/ 11 w 11"/>
                <a:gd name="T3" fmla="*/ 3 h 31"/>
                <a:gd name="T4" fmla="*/ 11 w 11"/>
                <a:gd name="T5" fmla="*/ 27 h 31"/>
                <a:gd name="T6" fmla="*/ 7 w 11"/>
                <a:gd name="T7" fmla="*/ 31 h 31"/>
                <a:gd name="T8" fmla="*/ 4 w 11"/>
                <a:gd name="T9" fmla="*/ 31 h 31"/>
                <a:gd name="T10" fmla="*/ 0 w 11"/>
                <a:gd name="T11" fmla="*/ 27 h 31"/>
                <a:gd name="T12" fmla="*/ 0 w 11"/>
                <a:gd name="T13" fmla="*/ 0 h 31"/>
                <a:gd name="T14" fmla="*/ 7 w 11"/>
                <a:gd name="T1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31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11"/>
                    <a:pt x="11" y="19"/>
                    <a:pt x="11" y="27"/>
                  </a:cubicBezTo>
                  <a:cubicBezTo>
                    <a:pt x="11" y="30"/>
                    <a:pt x="10" y="31"/>
                    <a:pt x="7" y="31"/>
                  </a:cubicBezTo>
                  <a:cubicBezTo>
                    <a:pt x="6" y="31"/>
                    <a:pt x="5" y="31"/>
                    <a:pt x="4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8"/>
                    <a:pt x="0" y="9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2" name="Freeform 114"/>
            <p:cNvSpPr/>
            <p:nvPr/>
          </p:nvSpPr>
          <p:spPr bwMode="auto">
            <a:xfrm>
              <a:off x="2113643" y="3051253"/>
              <a:ext cx="465138" cy="268288"/>
            </a:xfrm>
            <a:custGeom>
              <a:avLst/>
              <a:gdLst>
                <a:gd name="T0" fmla="*/ 31 w 73"/>
                <a:gd name="T1" fmla="*/ 32 h 42"/>
                <a:gd name="T2" fmla="*/ 31 w 73"/>
                <a:gd name="T3" fmla="*/ 4 h 42"/>
                <a:gd name="T4" fmla="*/ 35 w 73"/>
                <a:gd name="T5" fmla="*/ 0 h 42"/>
                <a:gd name="T6" fmla="*/ 38 w 73"/>
                <a:gd name="T7" fmla="*/ 0 h 42"/>
                <a:gd name="T8" fmla="*/ 42 w 73"/>
                <a:gd name="T9" fmla="*/ 4 h 42"/>
                <a:gd name="T10" fmla="*/ 42 w 73"/>
                <a:gd name="T11" fmla="*/ 32 h 42"/>
                <a:gd name="T12" fmla="*/ 69 w 73"/>
                <a:gd name="T13" fmla="*/ 32 h 42"/>
                <a:gd name="T14" fmla="*/ 73 w 73"/>
                <a:gd name="T15" fmla="*/ 35 h 42"/>
                <a:gd name="T16" fmla="*/ 73 w 73"/>
                <a:gd name="T17" fmla="*/ 39 h 42"/>
                <a:gd name="T18" fmla="*/ 69 w 73"/>
                <a:gd name="T19" fmla="*/ 42 h 42"/>
                <a:gd name="T20" fmla="*/ 4 w 73"/>
                <a:gd name="T21" fmla="*/ 42 h 42"/>
                <a:gd name="T22" fmla="*/ 0 w 73"/>
                <a:gd name="T23" fmla="*/ 39 h 42"/>
                <a:gd name="T24" fmla="*/ 0 w 73"/>
                <a:gd name="T25" fmla="*/ 35 h 42"/>
                <a:gd name="T26" fmla="*/ 4 w 73"/>
                <a:gd name="T27" fmla="*/ 32 h 42"/>
                <a:gd name="T28" fmla="*/ 31 w 73"/>
                <a:gd name="T29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42">
                  <a:moveTo>
                    <a:pt x="31" y="32"/>
                  </a:moveTo>
                  <a:cubicBezTo>
                    <a:pt x="31" y="22"/>
                    <a:pt x="31" y="13"/>
                    <a:pt x="31" y="4"/>
                  </a:cubicBezTo>
                  <a:cubicBezTo>
                    <a:pt x="31" y="1"/>
                    <a:pt x="32" y="0"/>
                    <a:pt x="35" y="0"/>
                  </a:cubicBezTo>
                  <a:cubicBezTo>
                    <a:pt x="36" y="0"/>
                    <a:pt x="37" y="0"/>
                    <a:pt x="38" y="0"/>
                  </a:cubicBezTo>
                  <a:cubicBezTo>
                    <a:pt x="41" y="0"/>
                    <a:pt x="42" y="1"/>
                    <a:pt x="42" y="4"/>
                  </a:cubicBezTo>
                  <a:cubicBezTo>
                    <a:pt x="42" y="13"/>
                    <a:pt x="42" y="22"/>
                    <a:pt x="42" y="32"/>
                  </a:cubicBezTo>
                  <a:cubicBezTo>
                    <a:pt x="51" y="32"/>
                    <a:pt x="60" y="32"/>
                    <a:pt x="69" y="32"/>
                  </a:cubicBezTo>
                  <a:cubicBezTo>
                    <a:pt x="72" y="32"/>
                    <a:pt x="73" y="33"/>
                    <a:pt x="73" y="35"/>
                  </a:cubicBezTo>
                  <a:cubicBezTo>
                    <a:pt x="73" y="36"/>
                    <a:pt x="73" y="37"/>
                    <a:pt x="73" y="39"/>
                  </a:cubicBezTo>
                  <a:cubicBezTo>
                    <a:pt x="73" y="41"/>
                    <a:pt x="72" y="42"/>
                    <a:pt x="69" y="42"/>
                  </a:cubicBezTo>
                  <a:cubicBezTo>
                    <a:pt x="48" y="42"/>
                    <a:pt x="26" y="42"/>
                    <a:pt x="4" y="42"/>
                  </a:cubicBezTo>
                  <a:cubicBezTo>
                    <a:pt x="1" y="42"/>
                    <a:pt x="0" y="41"/>
                    <a:pt x="0" y="39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33"/>
                    <a:pt x="1" y="32"/>
                    <a:pt x="4" y="32"/>
                  </a:cubicBezTo>
                  <a:cubicBezTo>
                    <a:pt x="13" y="32"/>
                    <a:pt x="22" y="32"/>
                    <a:pt x="3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3" name="Freeform 115"/>
            <p:cNvSpPr/>
            <p:nvPr/>
          </p:nvSpPr>
          <p:spPr bwMode="auto">
            <a:xfrm>
              <a:off x="2445431" y="3383041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4 h 21"/>
                <a:gd name="T6" fmla="*/ 14 w 21"/>
                <a:gd name="T7" fmla="*/ 0 h 21"/>
                <a:gd name="T8" fmla="*/ 17 w 21"/>
                <a:gd name="T9" fmla="*/ 0 h 21"/>
                <a:gd name="T10" fmla="*/ 21 w 21"/>
                <a:gd name="T11" fmla="*/ 4 h 21"/>
                <a:gd name="T12" fmla="*/ 21 w 21"/>
                <a:gd name="T13" fmla="*/ 18 h 21"/>
                <a:gd name="T14" fmla="*/ 17 w 21"/>
                <a:gd name="T15" fmla="*/ 21 h 21"/>
                <a:gd name="T16" fmla="*/ 4 w 21"/>
                <a:gd name="T17" fmla="*/ 21 h 21"/>
                <a:gd name="T18" fmla="*/ 0 w 21"/>
                <a:gd name="T19" fmla="*/ 18 h 21"/>
                <a:gd name="T20" fmla="*/ 0 w 21"/>
                <a:gd name="T21" fmla="*/ 14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2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8"/>
                    <a:pt x="21" y="13"/>
                    <a:pt x="21" y="18"/>
                  </a:cubicBezTo>
                  <a:cubicBezTo>
                    <a:pt x="21" y="20"/>
                    <a:pt x="20" y="21"/>
                    <a:pt x="17" y="21"/>
                  </a:cubicBezTo>
                  <a:cubicBezTo>
                    <a:pt x="13" y="21"/>
                    <a:pt x="8" y="21"/>
                    <a:pt x="4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7"/>
                    <a:pt x="0" y="15"/>
                    <a:pt x="0" y="14"/>
                  </a:cubicBezTo>
                  <a:cubicBezTo>
                    <a:pt x="0" y="12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4" name="Freeform 116"/>
            <p:cNvSpPr/>
            <p:nvPr/>
          </p:nvSpPr>
          <p:spPr bwMode="auto">
            <a:xfrm>
              <a:off x="2445431" y="3051253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18 h 21"/>
                <a:gd name="T6" fmla="*/ 14 w 21"/>
                <a:gd name="T7" fmla="*/ 21 h 21"/>
                <a:gd name="T8" fmla="*/ 17 w 21"/>
                <a:gd name="T9" fmla="*/ 21 h 21"/>
                <a:gd name="T10" fmla="*/ 21 w 21"/>
                <a:gd name="T11" fmla="*/ 18 h 21"/>
                <a:gd name="T12" fmla="*/ 21 w 21"/>
                <a:gd name="T13" fmla="*/ 4 h 21"/>
                <a:gd name="T14" fmla="*/ 17 w 21"/>
                <a:gd name="T15" fmla="*/ 0 h 21"/>
                <a:gd name="T16" fmla="*/ 4 w 21"/>
                <a:gd name="T17" fmla="*/ 0 h 21"/>
                <a:gd name="T18" fmla="*/ 0 w 21"/>
                <a:gd name="T19" fmla="*/ 4 h 21"/>
                <a:gd name="T20" fmla="*/ 0 w 21"/>
                <a:gd name="T21" fmla="*/ 7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13"/>
                    <a:pt x="11" y="15"/>
                    <a:pt x="11" y="18"/>
                  </a:cubicBezTo>
                  <a:cubicBezTo>
                    <a:pt x="11" y="20"/>
                    <a:pt x="12" y="21"/>
                    <a:pt x="14" y="21"/>
                  </a:cubicBezTo>
                  <a:cubicBezTo>
                    <a:pt x="15" y="21"/>
                    <a:pt x="16" y="21"/>
                    <a:pt x="17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3"/>
                    <a:pt x="21" y="9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10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5" name="Freeform 117"/>
            <p:cNvSpPr/>
            <p:nvPr/>
          </p:nvSpPr>
          <p:spPr bwMode="auto">
            <a:xfrm>
              <a:off x="2113643" y="3051253"/>
              <a:ext cx="133350" cy="133350"/>
            </a:xfrm>
            <a:custGeom>
              <a:avLst/>
              <a:gdLst>
                <a:gd name="T0" fmla="*/ 11 w 21"/>
                <a:gd name="T1" fmla="*/ 18 h 21"/>
                <a:gd name="T2" fmla="*/ 11 w 21"/>
                <a:gd name="T3" fmla="*/ 11 h 21"/>
                <a:gd name="T4" fmla="*/ 18 w 21"/>
                <a:gd name="T5" fmla="*/ 11 h 21"/>
                <a:gd name="T6" fmla="*/ 21 w 21"/>
                <a:gd name="T7" fmla="*/ 7 h 21"/>
                <a:gd name="T8" fmla="*/ 21 w 21"/>
                <a:gd name="T9" fmla="*/ 4 h 21"/>
                <a:gd name="T10" fmla="*/ 18 w 21"/>
                <a:gd name="T11" fmla="*/ 0 h 21"/>
                <a:gd name="T12" fmla="*/ 4 w 21"/>
                <a:gd name="T13" fmla="*/ 0 h 21"/>
                <a:gd name="T14" fmla="*/ 0 w 21"/>
                <a:gd name="T15" fmla="*/ 4 h 21"/>
                <a:gd name="T16" fmla="*/ 0 w 21"/>
                <a:gd name="T17" fmla="*/ 18 h 21"/>
                <a:gd name="T18" fmla="*/ 4 w 21"/>
                <a:gd name="T19" fmla="*/ 21 h 21"/>
                <a:gd name="T20" fmla="*/ 7 w 21"/>
                <a:gd name="T21" fmla="*/ 21 h 21"/>
                <a:gd name="T22" fmla="*/ 11 w 21"/>
                <a:gd name="T23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11" y="18"/>
                  </a:moveTo>
                  <a:cubicBezTo>
                    <a:pt x="11" y="15"/>
                    <a:pt x="11" y="13"/>
                    <a:pt x="11" y="11"/>
                  </a:cubicBezTo>
                  <a:cubicBezTo>
                    <a:pt x="13" y="11"/>
                    <a:pt x="15" y="11"/>
                    <a:pt x="18" y="11"/>
                  </a:cubicBez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9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6" name="Freeform 118"/>
            <p:cNvSpPr/>
            <p:nvPr/>
          </p:nvSpPr>
          <p:spPr bwMode="auto">
            <a:xfrm>
              <a:off x="2113643" y="3383041"/>
              <a:ext cx="133350" cy="133350"/>
            </a:xfrm>
            <a:custGeom>
              <a:avLst/>
              <a:gdLst>
                <a:gd name="T0" fmla="*/ 18 w 21"/>
                <a:gd name="T1" fmla="*/ 11 h 21"/>
                <a:gd name="T2" fmla="*/ 11 w 21"/>
                <a:gd name="T3" fmla="*/ 11 h 21"/>
                <a:gd name="T4" fmla="*/ 11 w 21"/>
                <a:gd name="T5" fmla="*/ 11 h 21"/>
                <a:gd name="T6" fmla="*/ 11 w 21"/>
                <a:gd name="T7" fmla="*/ 4 h 21"/>
                <a:gd name="T8" fmla="*/ 7 w 21"/>
                <a:gd name="T9" fmla="*/ 0 h 21"/>
                <a:gd name="T10" fmla="*/ 4 w 21"/>
                <a:gd name="T11" fmla="*/ 0 h 21"/>
                <a:gd name="T12" fmla="*/ 0 w 21"/>
                <a:gd name="T13" fmla="*/ 4 h 21"/>
                <a:gd name="T14" fmla="*/ 0 w 21"/>
                <a:gd name="T15" fmla="*/ 18 h 21"/>
                <a:gd name="T16" fmla="*/ 4 w 21"/>
                <a:gd name="T17" fmla="*/ 21 h 21"/>
                <a:gd name="T18" fmla="*/ 18 w 21"/>
                <a:gd name="T19" fmla="*/ 21 h 21"/>
                <a:gd name="T20" fmla="*/ 21 w 21"/>
                <a:gd name="T21" fmla="*/ 18 h 21"/>
                <a:gd name="T22" fmla="*/ 21 w 21"/>
                <a:gd name="T23" fmla="*/ 14 h 21"/>
                <a:gd name="T24" fmla="*/ 18 w 21"/>
                <a:gd name="T25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1">
                  <a:moveTo>
                    <a:pt x="18" y="11"/>
                  </a:moveTo>
                  <a:cubicBezTo>
                    <a:pt x="15" y="11"/>
                    <a:pt x="13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8" y="21"/>
                    <a:pt x="13" y="21"/>
                    <a:pt x="18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7"/>
                    <a:pt x="21" y="15"/>
                    <a:pt x="21" y="14"/>
                  </a:cubicBezTo>
                  <a:cubicBezTo>
                    <a:pt x="21" y="12"/>
                    <a:pt x="20" y="11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77" name="组合 76"/>
            <p:cNvGrpSpPr/>
            <p:nvPr userDrawn="1"/>
          </p:nvGrpSpPr>
          <p:grpSpPr>
            <a:xfrm>
              <a:off x="694418" y="3063953"/>
              <a:ext cx="454025" cy="452438"/>
              <a:chOff x="694418" y="3063953"/>
              <a:chExt cx="454025" cy="452438"/>
            </a:xfrm>
            <a:grpFill/>
          </p:grpSpPr>
          <p:sp>
            <p:nvSpPr>
              <p:cNvPr id="205" name="Freeform 119"/>
              <p:cNvSpPr/>
              <p:nvPr/>
            </p:nvSpPr>
            <p:spPr bwMode="auto">
              <a:xfrm>
                <a:off x="757918" y="3389391"/>
                <a:ext cx="65088" cy="63500"/>
              </a:xfrm>
              <a:custGeom>
                <a:avLst/>
                <a:gdLst>
                  <a:gd name="T0" fmla="*/ 6 w 10"/>
                  <a:gd name="T1" fmla="*/ 0 h 10"/>
                  <a:gd name="T2" fmla="*/ 10 w 10"/>
                  <a:gd name="T3" fmla="*/ 3 h 10"/>
                  <a:gd name="T4" fmla="*/ 10 w 10"/>
                  <a:gd name="T5" fmla="*/ 10 h 10"/>
                  <a:gd name="T6" fmla="*/ 3 w 10"/>
                  <a:gd name="T7" fmla="*/ 10 h 10"/>
                  <a:gd name="T8" fmla="*/ 0 w 10"/>
                  <a:gd name="T9" fmla="*/ 7 h 10"/>
                  <a:gd name="T10" fmla="*/ 0 w 10"/>
                  <a:gd name="T11" fmla="*/ 0 h 10"/>
                  <a:gd name="T12" fmla="*/ 6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6" y="0"/>
                    </a:moveTo>
                    <a:cubicBezTo>
                      <a:pt x="9" y="0"/>
                      <a:pt x="10" y="1"/>
                      <a:pt x="10" y="3"/>
                    </a:cubicBezTo>
                    <a:cubicBezTo>
                      <a:pt x="10" y="5"/>
                      <a:pt x="10" y="8"/>
                      <a:pt x="10" y="10"/>
                    </a:cubicBezTo>
                    <a:cubicBezTo>
                      <a:pt x="8" y="10"/>
                      <a:pt x="5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2" y="0"/>
                      <a:pt x="4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6" name="Freeform 120"/>
              <p:cNvSpPr/>
              <p:nvPr/>
            </p:nvSpPr>
            <p:spPr bwMode="auto">
              <a:xfrm>
                <a:off x="1013506" y="3389391"/>
                <a:ext cx="65088" cy="63500"/>
              </a:xfrm>
              <a:custGeom>
                <a:avLst/>
                <a:gdLst>
                  <a:gd name="T0" fmla="*/ 4 w 10"/>
                  <a:gd name="T1" fmla="*/ 0 h 10"/>
                  <a:gd name="T2" fmla="*/ 0 w 10"/>
                  <a:gd name="T3" fmla="*/ 3 h 10"/>
                  <a:gd name="T4" fmla="*/ 0 w 10"/>
                  <a:gd name="T5" fmla="*/ 10 h 10"/>
                  <a:gd name="T6" fmla="*/ 7 w 10"/>
                  <a:gd name="T7" fmla="*/ 10 h 10"/>
                  <a:gd name="T8" fmla="*/ 10 w 10"/>
                  <a:gd name="T9" fmla="*/ 7 h 10"/>
                  <a:gd name="T10" fmla="*/ 10 w 10"/>
                  <a:gd name="T11" fmla="*/ 0 h 10"/>
                  <a:gd name="T12" fmla="*/ 4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4" y="0"/>
                    </a:moveTo>
                    <a:cubicBezTo>
                      <a:pt x="1" y="0"/>
                      <a:pt x="0" y="1"/>
                      <a:pt x="0" y="3"/>
                    </a:cubicBezTo>
                    <a:cubicBezTo>
                      <a:pt x="0" y="5"/>
                      <a:pt x="0" y="8"/>
                      <a:pt x="0" y="10"/>
                    </a:cubicBezTo>
                    <a:cubicBezTo>
                      <a:pt x="3" y="10"/>
                      <a:pt x="5" y="10"/>
                      <a:pt x="7" y="10"/>
                    </a:cubicBezTo>
                    <a:cubicBezTo>
                      <a:pt x="9" y="10"/>
                      <a:pt x="10" y="9"/>
                      <a:pt x="10" y="7"/>
                    </a:cubicBezTo>
                    <a:cubicBezTo>
                      <a:pt x="10" y="4"/>
                      <a:pt x="10" y="2"/>
                      <a:pt x="10" y="0"/>
                    </a:cubicBezTo>
                    <a:cubicBezTo>
                      <a:pt x="8" y="0"/>
                      <a:pt x="6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7" name="Freeform 121"/>
              <p:cNvSpPr/>
              <p:nvPr/>
            </p:nvSpPr>
            <p:spPr bwMode="auto">
              <a:xfrm>
                <a:off x="823006" y="3063953"/>
                <a:ext cx="190500" cy="63500"/>
              </a:xfrm>
              <a:custGeom>
                <a:avLst/>
                <a:gdLst>
                  <a:gd name="T0" fmla="*/ 27 w 30"/>
                  <a:gd name="T1" fmla="*/ 0 h 10"/>
                  <a:gd name="T2" fmla="*/ 30 w 30"/>
                  <a:gd name="T3" fmla="*/ 3 h 10"/>
                  <a:gd name="T4" fmla="*/ 30 w 30"/>
                  <a:gd name="T5" fmla="*/ 10 h 10"/>
                  <a:gd name="T6" fmla="*/ 0 w 30"/>
                  <a:gd name="T7" fmla="*/ 10 h 10"/>
                  <a:gd name="T8" fmla="*/ 0 w 30"/>
                  <a:gd name="T9" fmla="*/ 3 h 10"/>
                  <a:gd name="T10" fmla="*/ 3 w 30"/>
                  <a:gd name="T11" fmla="*/ 0 h 10"/>
                  <a:gd name="T12" fmla="*/ 27 w 3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27" y="0"/>
                    </a:moveTo>
                    <a:cubicBezTo>
                      <a:pt x="29" y="0"/>
                      <a:pt x="30" y="1"/>
                      <a:pt x="30" y="3"/>
                    </a:cubicBezTo>
                    <a:cubicBezTo>
                      <a:pt x="30" y="6"/>
                      <a:pt x="30" y="8"/>
                      <a:pt x="30" y="10"/>
                    </a:cubicBezTo>
                    <a:cubicBezTo>
                      <a:pt x="20" y="10"/>
                      <a:pt x="10" y="10"/>
                      <a:pt x="0" y="10"/>
                    </a:cubicBezTo>
                    <a:cubicBezTo>
                      <a:pt x="0" y="8"/>
                      <a:pt x="0" y="6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1" y="0"/>
                      <a:pt x="19" y="0"/>
                      <a:pt x="2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8" name="Freeform 122"/>
              <p:cNvSpPr/>
              <p:nvPr/>
            </p:nvSpPr>
            <p:spPr bwMode="auto">
              <a:xfrm>
                <a:off x="757918" y="3127453"/>
                <a:ext cx="65088" cy="63500"/>
              </a:xfrm>
              <a:custGeom>
                <a:avLst/>
                <a:gdLst>
                  <a:gd name="T0" fmla="*/ 10 w 10"/>
                  <a:gd name="T1" fmla="*/ 7 h 10"/>
                  <a:gd name="T2" fmla="*/ 6 w 10"/>
                  <a:gd name="T3" fmla="*/ 10 h 10"/>
                  <a:gd name="T4" fmla="*/ 0 w 10"/>
                  <a:gd name="T5" fmla="*/ 10 h 10"/>
                  <a:gd name="T6" fmla="*/ 0 w 10"/>
                  <a:gd name="T7" fmla="*/ 4 h 10"/>
                  <a:gd name="T8" fmla="*/ 3 w 10"/>
                  <a:gd name="T9" fmla="*/ 0 h 10"/>
                  <a:gd name="T10" fmla="*/ 10 w 10"/>
                  <a:gd name="T11" fmla="*/ 0 h 10"/>
                  <a:gd name="T12" fmla="*/ 10 w 1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cubicBezTo>
                      <a:pt x="10" y="9"/>
                      <a:pt x="9" y="10"/>
                      <a:pt x="6" y="10"/>
                    </a:cubicBezTo>
                    <a:cubicBezTo>
                      <a:pt x="4" y="10"/>
                      <a:pt x="2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2"/>
                      <a:pt x="10" y="5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9" name="Freeform 123"/>
              <p:cNvSpPr/>
              <p:nvPr/>
            </p:nvSpPr>
            <p:spPr bwMode="auto">
              <a:xfrm>
                <a:off x="1013506" y="3127453"/>
                <a:ext cx="65088" cy="63500"/>
              </a:xfrm>
              <a:custGeom>
                <a:avLst/>
                <a:gdLst>
                  <a:gd name="T0" fmla="*/ 4 w 10"/>
                  <a:gd name="T1" fmla="*/ 10 h 10"/>
                  <a:gd name="T2" fmla="*/ 0 w 10"/>
                  <a:gd name="T3" fmla="*/ 7 h 10"/>
                  <a:gd name="T4" fmla="*/ 0 w 10"/>
                  <a:gd name="T5" fmla="*/ 0 h 10"/>
                  <a:gd name="T6" fmla="*/ 7 w 10"/>
                  <a:gd name="T7" fmla="*/ 0 h 10"/>
                  <a:gd name="T8" fmla="*/ 10 w 10"/>
                  <a:gd name="T9" fmla="*/ 4 h 10"/>
                  <a:gd name="T10" fmla="*/ 10 w 10"/>
                  <a:gd name="T11" fmla="*/ 10 h 10"/>
                  <a:gd name="T12" fmla="*/ 4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4" y="10"/>
                    </a:moveTo>
                    <a:cubicBezTo>
                      <a:pt x="1" y="10"/>
                      <a:pt x="0" y="9"/>
                      <a:pt x="0" y="7"/>
                    </a:cubicBezTo>
                    <a:cubicBezTo>
                      <a:pt x="0" y="5"/>
                      <a:pt x="0" y="2"/>
                      <a:pt x="0" y="0"/>
                    </a:cubicBezTo>
                    <a:cubicBezTo>
                      <a:pt x="3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0"/>
                    </a:cubicBezTo>
                    <a:cubicBezTo>
                      <a:pt x="8" y="10"/>
                      <a:pt x="6" y="10"/>
                      <a:pt x="4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0" name="Freeform 124"/>
              <p:cNvSpPr/>
              <p:nvPr/>
            </p:nvSpPr>
            <p:spPr bwMode="auto">
              <a:xfrm>
                <a:off x="823006" y="3256041"/>
                <a:ext cx="63500" cy="69850"/>
              </a:xfrm>
              <a:custGeom>
                <a:avLst/>
                <a:gdLst>
                  <a:gd name="T0" fmla="*/ 0 w 10"/>
                  <a:gd name="T1" fmla="*/ 4 h 11"/>
                  <a:gd name="T2" fmla="*/ 3 w 10"/>
                  <a:gd name="T3" fmla="*/ 0 h 11"/>
                  <a:gd name="T4" fmla="*/ 10 w 10"/>
                  <a:gd name="T5" fmla="*/ 0 h 11"/>
                  <a:gd name="T6" fmla="*/ 10 w 10"/>
                  <a:gd name="T7" fmla="*/ 11 h 11"/>
                  <a:gd name="T8" fmla="*/ 3 w 10"/>
                  <a:gd name="T9" fmla="*/ 11 h 11"/>
                  <a:gd name="T10" fmla="*/ 0 w 10"/>
                  <a:gd name="T11" fmla="*/ 7 h 11"/>
                  <a:gd name="T12" fmla="*/ 0 w 10"/>
                  <a:gd name="T1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1">
                    <a:moveTo>
                      <a:pt x="0" y="4"/>
                    </a:move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4"/>
                      <a:pt x="10" y="7"/>
                      <a:pt x="10" y="11"/>
                    </a:cubicBezTo>
                    <a:cubicBezTo>
                      <a:pt x="8" y="11"/>
                      <a:pt x="5" y="11"/>
                      <a:pt x="3" y="11"/>
                    </a:cubicBezTo>
                    <a:cubicBezTo>
                      <a:pt x="1" y="11"/>
                      <a:pt x="0" y="10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1" name="Freeform 125"/>
              <p:cNvSpPr/>
              <p:nvPr/>
            </p:nvSpPr>
            <p:spPr bwMode="auto">
              <a:xfrm>
                <a:off x="886506" y="3325891"/>
                <a:ext cx="63500" cy="63500"/>
              </a:xfrm>
              <a:custGeom>
                <a:avLst/>
                <a:gdLst>
                  <a:gd name="T0" fmla="*/ 0 w 10"/>
                  <a:gd name="T1" fmla="*/ 6 h 10"/>
                  <a:gd name="T2" fmla="*/ 3 w 10"/>
                  <a:gd name="T3" fmla="*/ 10 h 10"/>
                  <a:gd name="T4" fmla="*/ 7 w 10"/>
                  <a:gd name="T5" fmla="*/ 10 h 10"/>
                  <a:gd name="T6" fmla="*/ 10 w 10"/>
                  <a:gd name="T7" fmla="*/ 6 h 10"/>
                  <a:gd name="T8" fmla="*/ 10 w 10"/>
                  <a:gd name="T9" fmla="*/ 0 h 10"/>
                  <a:gd name="T10" fmla="*/ 0 w 10"/>
                  <a:gd name="T11" fmla="*/ 0 h 10"/>
                  <a:gd name="T12" fmla="*/ 0 w 10"/>
                  <a:gd name="T13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0" y="6"/>
                    </a:move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6" y="10"/>
                      <a:pt x="7" y="10"/>
                    </a:cubicBezTo>
                    <a:cubicBezTo>
                      <a:pt x="9" y="10"/>
                      <a:pt x="10" y="9"/>
                      <a:pt x="10" y="6"/>
                    </a:cubicBezTo>
                    <a:cubicBezTo>
                      <a:pt x="10" y="4"/>
                      <a:pt x="10" y="2"/>
                      <a:pt x="10" y="0"/>
                    </a:cubicBezTo>
                    <a:cubicBezTo>
                      <a:pt x="7" y="0"/>
                      <a:pt x="3" y="0"/>
                      <a:pt x="0" y="0"/>
                    </a:cubicBezTo>
                    <a:cubicBezTo>
                      <a:pt x="0" y="2"/>
                      <a:pt x="0" y="4"/>
                      <a:pt x="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2" name="Freeform 126"/>
              <p:cNvSpPr/>
              <p:nvPr/>
            </p:nvSpPr>
            <p:spPr bwMode="auto">
              <a:xfrm>
                <a:off x="950006" y="3256041"/>
                <a:ext cx="63500" cy="69850"/>
              </a:xfrm>
              <a:custGeom>
                <a:avLst/>
                <a:gdLst>
                  <a:gd name="T0" fmla="*/ 10 w 10"/>
                  <a:gd name="T1" fmla="*/ 7 h 11"/>
                  <a:gd name="T2" fmla="*/ 7 w 10"/>
                  <a:gd name="T3" fmla="*/ 11 h 11"/>
                  <a:gd name="T4" fmla="*/ 0 w 10"/>
                  <a:gd name="T5" fmla="*/ 11 h 11"/>
                  <a:gd name="T6" fmla="*/ 0 w 10"/>
                  <a:gd name="T7" fmla="*/ 0 h 11"/>
                  <a:gd name="T8" fmla="*/ 7 w 10"/>
                  <a:gd name="T9" fmla="*/ 0 h 11"/>
                  <a:gd name="T10" fmla="*/ 10 w 10"/>
                  <a:gd name="T11" fmla="*/ 4 h 11"/>
                  <a:gd name="T12" fmla="*/ 10 w 10"/>
                  <a:gd name="T13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1">
                    <a:moveTo>
                      <a:pt x="10" y="7"/>
                    </a:moveTo>
                    <a:cubicBezTo>
                      <a:pt x="10" y="10"/>
                      <a:pt x="9" y="11"/>
                      <a:pt x="7" y="11"/>
                    </a:cubicBezTo>
                    <a:cubicBezTo>
                      <a:pt x="5" y="11"/>
                      <a:pt x="2" y="11"/>
                      <a:pt x="0" y="11"/>
                    </a:cubicBezTo>
                    <a:cubicBezTo>
                      <a:pt x="0" y="7"/>
                      <a:pt x="0" y="4"/>
                      <a:pt x="0" y="0"/>
                    </a:cubicBezTo>
                    <a:cubicBezTo>
                      <a:pt x="2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5"/>
                      <a:pt x="10" y="6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3" name="Freeform 127"/>
              <p:cNvSpPr/>
              <p:nvPr/>
            </p:nvSpPr>
            <p:spPr bwMode="auto">
              <a:xfrm>
                <a:off x="886506" y="3190953"/>
                <a:ext cx="63500" cy="65088"/>
              </a:xfrm>
              <a:custGeom>
                <a:avLst/>
                <a:gdLst>
                  <a:gd name="T0" fmla="*/ 7 w 10"/>
                  <a:gd name="T1" fmla="*/ 0 h 10"/>
                  <a:gd name="T2" fmla="*/ 10 w 10"/>
                  <a:gd name="T3" fmla="*/ 4 h 10"/>
                  <a:gd name="T4" fmla="*/ 10 w 10"/>
                  <a:gd name="T5" fmla="*/ 10 h 10"/>
                  <a:gd name="T6" fmla="*/ 0 w 10"/>
                  <a:gd name="T7" fmla="*/ 10 h 10"/>
                  <a:gd name="T8" fmla="*/ 0 w 10"/>
                  <a:gd name="T9" fmla="*/ 4 h 10"/>
                  <a:gd name="T10" fmla="*/ 3 w 10"/>
                  <a:gd name="T11" fmla="*/ 0 h 10"/>
                  <a:gd name="T12" fmla="*/ 7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7" y="0"/>
                    </a:move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0"/>
                    </a:cubicBezTo>
                    <a:cubicBezTo>
                      <a:pt x="7" y="10"/>
                      <a:pt x="3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6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4" name="Freeform 128"/>
              <p:cNvSpPr/>
              <p:nvPr/>
            </p:nvSpPr>
            <p:spPr bwMode="auto">
              <a:xfrm>
                <a:off x="694418" y="3190953"/>
                <a:ext cx="63500" cy="198438"/>
              </a:xfrm>
              <a:custGeom>
                <a:avLst/>
                <a:gdLst>
                  <a:gd name="T0" fmla="*/ 0 w 10"/>
                  <a:gd name="T1" fmla="*/ 4 h 31"/>
                  <a:gd name="T2" fmla="*/ 3 w 10"/>
                  <a:gd name="T3" fmla="*/ 0 h 31"/>
                  <a:gd name="T4" fmla="*/ 10 w 10"/>
                  <a:gd name="T5" fmla="*/ 0 h 31"/>
                  <a:gd name="T6" fmla="*/ 10 w 10"/>
                  <a:gd name="T7" fmla="*/ 31 h 31"/>
                  <a:gd name="T8" fmla="*/ 3 w 10"/>
                  <a:gd name="T9" fmla="*/ 31 h 31"/>
                  <a:gd name="T10" fmla="*/ 0 w 10"/>
                  <a:gd name="T11" fmla="*/ 27 h 31"/>
                  <a:gd name="T12" fmla="*/ 0 w 10"/>
                  <a:gd name="T13" fmla="*/ 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31">
                    <a:moveTo>
                      <a:pt x="0" y="4"/>
                    </a:move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0" y="10"/>
                      <a:pt x="10" y="21"/>
                      <a:pt x="10" y="31"/>
                    </a:cubicBezTo>
                    <a:cubicBezTo>
                      <a:pt x="7" y="31"/>
                      <a:pt x="5" y="31"/>
                      <a:pt x="3" y="31"/>
                    </a:cubicBezTo>
                    <a:cubicBezTo>
                      <a:pt x="1" y="31"/>
                      <a:pt x="0" y="30"/>
                      <a:pt x="0" y="27"/>
                    </a:cubicBezTo>
                    <a:cubicBezTo>
                      <a:pt x="0" y="19"/>
                      <a:pt x="0" y="1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5" name="Freeform 129"/>
              <p:cNvSpPr/>
              <p:nvPr/>
            </p:nvSpPr>
            <p:spPr bwMode="auto">
              <a:xfrm>
                <a:off x="823006" y="3452891"/>
                <a:ext cx="190500" cy="63500"/>
              </a:xfrm>
              <a:custGeom>
                <a:avLst/>
                <a:gdLst>
                  <a:gd name="T0" fmla="*/ 0 w 30"/>
                  <a:gd name="T1" fmla="*/ 7 h 10"/>
                  <a:gd name="T2" fmla="*/ 3 w 30"/>
                  <a:gd name="T3" fmla="*/ 10 h 10"/>
                  <a:gd name="T4" fmla="*/ 27 w 30"/>
                  <a:gd name="T5" fmla="*/ 10 h 10"/>
                  <a:gd name="T6" fmla="*/ 30 w 30"/>
                  <a:gd name="T7" fmla="*/ 7 h 10"/>
                  <a:gd name="T8" fmla="*/ 30 w 30"/>
                  <a:gd name="T9" fmla="*/ 0 h 10"/>
                  <a:gd name="T10" fmla="*/ 0 w 30"/>
                  <a:gd name="T11" fmla="*/ 0 h 10"/>
                  <a:gd name="T12" fmla="*/ 0 w 3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0" y="7"/>
                    </a:moveTo>
                    <a:cubicBezTo>
                      <a:pt x="0" y="9"/>
                      <a:pt x="1" y="10"/>
                      <a:pt x="3" y="10"/>
                    </a:cubicBezTo>
                    <a:cubicBezTo>
                      <a:pt x="11" y="10"/>
                      <a:pt x="19" y="10"/>
                      <a:pt x="27" y="10"/>
                    </a:cubicBezTo>
                    <a:cubicBezTo>
                      <a:pt x="29" y="10"/>
                      <a:pt x="30" y="9"/>
                      <a:pt x="30" y="7"/>
                    </a:cubicBezTo>
                    <a:cubicBezTo>
                      <a:pt x="30" y="4"/>
                      <a:pt x="30" y="2"/>
                      <a:pt x="30" y="0"/>
                    </a:cubicBezTo>
                    <a:cubicBezTo>
                      <a:pt x="20" y="0"/>
                      <a:pt x="10" y="0"/>
                      <a:pt x="0" y="0"/>
                    </a:cubicBezTo>
                    <a:cubicBezTo>
                      <a:pt x="0" y="2"/>
                      <a:pt x="0" y="4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Freeform 130"/>
              <p:cNvSpPr/>
              <p:nvPr/>
            </p:nvSpPr>
            <p:spPr bwMode="auto">
              <a:xfrm>
                <a:off x="1078593" y="3190953"/>
                <a:ext cx="69850" cy="198438"/>
              </a:xfrm>
              <a:custGeom>
                <a:avLst/>
                <a:gdLst>
                  <a:gd name="T0" fmla="*/ 11 w 11"/>
                  <a:gd name="T1" fmla="*/ 27 h 31"/>
                  <a:gd name="T2" fmla="*/ 7 w 11"/>
                  <a:gd name="T3" fmla="*/ 31 h 31"/>
                  <a:gd name="T4" fmla="*/ 0 w 11"/>
                  <a:gd name="T5" fmla="*/ 31 h 31"/>
                  <a:gd name="T6" fmla="*/ 0 w 11"/>
                  <a:gd name="T7" fmla="*/ 0 h 31"/>
                  <a:gd name="T8" fmla="*/ 7 w 11"/>
                  <a:gd name="T9" fmla="*/ 0 h 31"/>
                  <a:gd name="T10" fmla="*/ 11 w 11"/>
                  <a:gd name="T11" fmla="*/ 4 h 31"/>
                  <a:gd name="T12" fmla="*/ 11 w 11"/>
                  <a:gd name="T13" fmla="*/ 2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31">
                    <a:moveTo>
                      <a:pt x="11" y="27"/>
                    </a:moveTo>
                    <a:cubicBezTo>
                      <a:pt x="11" y="30"/>
                      <a:pt x="10" y="31"/>
                      <a:pt x="7" y="31"/>
                    </a:cubicBezTo>
                    <a:cubicBezTo>
                      <a:pt x="5" y="31"/>
                      <a:pt x="3" y="31"/>
                      <a:pt x="0" y="31"/>
                    </a:cubicBezTo>
                    <a:cubicBezTo>
                      <a:pt x="0" y="21"/>
                      <a:pt x="0" y="10"/>
                      <a:pt x="0" y="0"/>
                    </a:cubicBezTo>
                    <a:cubicBezTo>
                      <a:pt x="3" y="0"/>
                      <a:pt x="5" y="0"/>
                      <a:pt x="7" y="0"/>
                    </a:cubicBezTo>
                    <a:cubicBezTo>
                      <a:pt x="10" y="0"/>
                      <a:pt x="11" y="1"/>
                      <a:pt x="11" y="4"/>
                    </a:cubicBezTo>
                    <a:cubicBezTo>
                      <a:pt x="11" y="12"/>
                      <a:pt x="11" y="19"/>
                      <a:pt x="11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8" name="Freeform 142"/>
            <p:cNvSpPr>
              <a:spLocks noEditPoints="1"/>
            </p:cNvSpPr>
            <p:nvPr/>
          </p:nvSpPr>
          <p:spPr bwMode="auto">
            <a:xfrm>
              <a:off x="5160056" y="3032203"/>
              <a:ext cx="312738" cy="439738"/>
            </a:xfrm>
            <a:custGeom>
              <a:avLst/>
              <a:gdLst>
                <a:gd name="T0" fmla="*/ 29 w 49"/>
                <a:gd name="T1" fmla="*/ 10 h 69"/>
                <a:gd name="T2" fmla="*/ 29 w 49"/>
                <a:gd name="T3" fmla="*/ 3 h 69"/>
                <a:gd name="T4" fmla="*/ 28 w 49"/>
                <a:gd name="T5" fmla="*/ 1 h 69"/>
                <a:gd name="T6" fmla="*/ 26 w 49"/>
                <a:gd name="T7" fmla="*/ 0 h 69"/>
                <a:gd name="T8" fmla="*/ 22 w 49"/>
                <a:gd name="T9" fmla="*/ 0 h 69"/>
                <a:gd name="T10" fmla="*/ 20 w 49"/>
                <a:gd name="T11" fmla="*/ 1 h 69"/>
                <a:gd name="T12" fmla="*/ 19 w 49"/>
                <a:gd name="T13" fmla="*/ 3 h 69"/>
                <a:gd name="T14" fmla="*/ 19 w 49"/>
                <a:gd name="T15" fmla="*/ 10 h 69"/>
                <a:gd name="T16" fmla="*/ 3 w 49"/>
                <a:gd name="T17" fmla="*/ 10 h 69"/>
                <a:gd name="T18" fmla="*/ 0 w 49"/>
                <a:gd name="T19" fmla="*/ 11 h 69"/>
                <a:gd name="T20" fmla="*/ 0 w 49"/>
                <a:gd name="T21" fmla="*/ 13 h 69"/>
                <a:gd name="T22" fmla="*/ 0 w 49"/>
                <a:gd name="T23" fmla="*/ 17 h 69"/>
                <a:gd name="T24" fmla="*/ 0 w 49"/>
                <a:gd name="T25" fmla="*/ 19 h 69"/>
                <a:gd name="T26" fmla="*/ 3 w 49"/>
                <a:gd name="T27" fmla="*/ 20 h 69"/>
                <a:gd name="T28" fmla="*/ 9 w 49"/>
                <a:gd name="T29" fmla="*/ 20 h 69"/>
                <a:gd name="T30" fmla="*/ 9 w 49"/>
                <a:gd name="T31" fmla="*/ 56 h 69"/>
                <a:gd name="T32" fmla="*/ 10 w 49"/>
                <a:gd name="T33" fmla="*/ 59 h 69"/>
                <a:gd name="T34" fmla="*/ 12 w 49"/>
                <a:gd name="T35" fmla="*/ 59 h 69"/>
                <a:gd name="T36" fmla="*/ 19 w 49"/>
                <a:gd name="T37" fmla="*/ 59 h 69"/>
                <a:gd name="T38" fmla="*/ 19 w 49"/>
                <a:gd name="T39" fmla="*/ 66 h 69"/>
                <a:gd name="T40" fmla="*/ 20 w 49"/>
                <a:gd name="T41" fmla="*/ 68 h 69"/>
                <a:gd name="T42" fmla="*/ 22 w 49"/>
                <a:gd name="T43" fmla="*/ 69 h 69"/>
                <a:gd name="T44" fmla="*/ 26 w 49"/>
                <a:gd name="T45" fmla="*/ 69 h 69"/>
                <a:gd name="T46" fmla="*/ 28 w 49"/>
                <a:gd name="T47" fmla="*/ 68 h 69"/>
                <a:gd name="T48" fmla="*/ 29 w 49"/>
                <a:gd name="T49" fmla="*/ 66 h 69"/>
                <a:gd name="T50" fmla="*/ 29 w 49"/>
                <a:gd name="T51" fmla="*/ 59 h 69"/>
                <a:gd name="T52" fmla="*/ 36 w 49"/>
                <a:gd name="T53" fmla="*/ 59 h 69"/>
                <a:gd name="T54" fmla="*/ 38 w 49"/>
                <a:gd name="T55" fmla="*/ 59 h 69"/>
                <a:gd name="T56" fmla="*/ 39 w 49"/>
                <a:gd name="T57" fmla="*/ 56 h 69"/>
                <a:gd name="T58" fmla="*/ 39 w 49"/>
                <a:gd name="T59" fmla="*/ 20 h 69"/>
                <a:gd name="T60" fmla="*/ 46 w 49"/>
                <a:gd name="T61" fmla="*/ 20 h 69"/>
                <a:gd name="T62" fmla="*/ 48 w 49"/>
                <a:gd name="T63" fmla="*/ 19 h 69"/>
                <a:gd name="T64" fmla="*/ 49 w 49"/>
                <a:gd name="T65" fmla="*/ 17 h 69"/>
                <a:gd name="T66" fmla="*/ 49 w 49"/>
                <a:gd name="T67" fmla="*/ 13 h 69"/>
                <a:gd name="T68" fmla="*/ 48 w 49"/>
                <a:gd name="T69" fmla="*/ 11 h 69"/>
                <a:gd name="T70" fmla="*/ 46 w 49"/>
                <a:gd name="T71" fmla="*/ 10 h 69"/>
                <a:gd name="T72" fmla="*/ 29 w 49"/>
                <a:gd name="T73" fmla="*/ 10 h 69"/>
                <a:gd name="T74" fmla="*/ 29 w 49"/>
                <a:gd name="T75" fmla="*/ 40 h 69"/>
                <a:gd name="T76" fmla="*/ 19 w 49"/>
                <a:gd name="T77" fmla="*/ 40 h 69"/>
                <a:gd name="T78" fmla="*/ 19 w 49"/>
                <a:gd name="T79" fmla="*/ 20 h 69"/>
                <a:gd name="T80" fmla="*/ 29 w 49"/>
                <a:gd name="T81" fmla="*/ 20 h 69"/>
                <a:gd name="T82" fmla="*/ 29 w 49"/>
                <a:gd name="T83" fmla="*/ 4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69">
                  <a:moveTo>
                    <a:pt x="29" y="10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9" y="2"/>
                    <a:pt x="28" y="1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0" y="1"/>
                  </a:cubicBezTo>
                  <a:cubicBezTo>
                    <a:pt x="20" y="2"/>
                    <a:pt x="19" y="2"/>
                    <a:pt x="19" y="3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1" y="10"/>
                    <a:pt x="0" y="11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8"/>
                    <a:pt x="10" y="59"/>
                  </a:cubicBezTo>
                  <a:cubicBezTo>
                    <a:pt x="11" y="59"/>
                    <a:pt x="12" y="59"/>
                    <a:pt x="12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67"/>
                    <a:pt x="20" y="68"/>
                    <a:pt x="20" y="68"/>
                  </a:cubicBezTo>
                  <a:cubicBezTo>
                    <a:pt x="21" y="69"/>
                    <a:pt x="22" y="69"/>
                    <a:pt x="22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7" y="69"/>
                    <a:pt x="28" y="69"/>
                    <a:pt x="28" y="68"/>
                  </a:cubicBezTo>
                  <a:cubicBezTo>
                    <a:pt x="29" y="68"/>
                    <a:pt x="29" y="67"/>
                    <a:pt x="29" y="66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9"/>
                    <a:pt x="38" y="59"/>
                  </a:cubicBezTo>
                  <a:cubicBezTo>
                    <a:pt x="39" y="58"/>
                    <a:pt x="39" y="57"/>
                    <a:pt x="39" y="56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7" y="20"/>
                    <a:pt x="48" y="20"/>
                    <a:pt x="48" y="19"/>
                  </a:cubicBezTo>
                  <a:cubicBezTo>
                    <a:pt x="49" y="19"/>
                    <a:pt x="49" y="18"/>
                    <a:pt x="49" y="17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2"/>
                    <a:pt x="49" y="11"/>
                    <a:pt x="48" y="11"/>
                  </a:cubicBezTo>
                  <a:cubicBezTo>
                    <a:pt x="48" y="10"/>
                    <a:pt x="47" y="10"/>
                    <a:pt x="46" y="10"/>
                  </a:cubicBezTo>
                  <a:lnTo>
                    <a:pt x="29" y="10"/>
                  </a:lnTo>
                  <a:close/>
                  <a:moveTo>
                    <a:pt x="29" y="40"/>
                  </a:moveTo>
                  <a:cubicBezTo>
                    <a:pt x="19" y="40"/>
                    <a:pt x="19" y="40"/>
                    <a:pt x="19" y="4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9" y="20"/>
                    <a:pt x="29" y="20"/>
                    <a:pt x="29" y="20"/>
                  </a:cubicBezTo>
                  <a:lnTo>
                    <a:pt x="2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79" name="组合 78"/>
            <p:cNvGrpSpPr/>
            <p:nvPr userDrawn="1"/>
          </p:nvGrpSpPr>
          <p:grpSpPr>
            <a:xfrm>
              <a:off x="8178351" y="650953"/>
              <a:ext cx="306388" cy="485775"/>
              <a:chOff x="8178351" y="650953"/>
              <a:chExt cx="306388" cy="485775"/>
            </a:xfrm>
            <a:grpFill/>
          </p:grpSpPr>
          <p:sp>
            <p:nvSpPr>
              <p:cNvPr id="200" name="Freeform 5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1" name="Freeform 6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2" name="Rectangle 7"/>
              <p:cNvSpPr>
                <a:spLocks noChangeArrowheads="1"/>
              </p:cNvSpPr>
              <p:nvPr/>
            </p:nvSpPr>
            <p:spPr bwMode="auto">
              <a:xfrm>
                <a:off x="8267251" y="98274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3" name="Rectangle 8"/>
              <p:cNvSpPr>
                <a:spLocks noChangeArrowheads="1"/>
              </p:cNvSpPr>
              <p:nvPr/>
            </p:nvSpPr>
            <p:spPr bwMode="auto">
              <a:xfrm>
                <a:off x="8267251" y="893841"/>
                <a:ext cx="128588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4" name="Rectangle 9"/>
              <p:cNvSpPr>
                <a:spLocks noChangeArrowheads="1"/>
              </p:cNvSpPr>
              <p:nvPr/>
            </p:nvSpPr>
            <p:spPr bwMode="auto">
              <a:xfrm>
                <a:off x="8267251" y="79859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0" name="Freeform 10"/>
            <p:cNvSpPr/>
            <p:nvPr/>
          </p:nvSpPr>
          <p:spPr bwMode="auto">
            <a:xfrm>
              <a:off x="9661076" y="650953"/>
              <a:ext cx="203200" cy="473075"/>
            </a:xfrm>
            <a:custGeom>
              <a:avLst/>
              <a:gdLst>
                <a:gd name="T0" fmla="*/ 14 w 32"/>
                <a:gd name="T1" fmla="*/ 0 h 74"/>
                <a:gd name="T2" fmla="*/ 11 w 32"/>
                <a:gd name="T3" fmla="*/ 3 h 74"/>
                <a:gd name="T4" fmla="*/ 11 w 32"/>
                <a:gd name="T5" fmla="*/ 21 h 74"/>
                <a:gd name="T6" fmla="*/ 0 w 32"/>
                <a:gd name="T7" fmla="*/ 21 h 74"/>
                <a:gd name="T8" fmla="*/ 0 w 32"/>
                <a:gd name="T9" fmla="*/ 28 h 74"/>
                <a:gd name="T10" fmla="*/ 4 w 32"/>
                <a:gd name="T11" fmla="*/ 31 h 74"/>
                <a:gd name="T12" fmla="*/ 11 w 32"/>
                <a:gd name="T13" fmla="*/ 31 h 74"/>
                <a:gd name="T14" fmla="*/ 11 w 32"/>
                <a:gd name="T15" fmla="*/ 42 h 74"/>
                <a:gd name="T16" fmla="*/ 4 w 32"/>
                <a:gd name="T17" fmla="*/ 42 h 74"/>
                <a:gd name="T18" fmla="*/ 0 w 32"/>
                <a:gd name="T19" fmla="*/ 45 h 74"/>
                <a:gd name="T20" fmla="*/ 0 w 32"/>
                <a:gd name="T21" fmla="*/ 53 h 74"/>
                <a:gd name="T22" fmla="*/ 11 w 32"/>
                <a:gd name="T23" fmla="*/ 53 h 74"/>
                <a:gd name="T24" fmla="*/ 11 w 32"/>
                <a:gd name="T25" fmla="*/ 70 h 74"/>
                <a:gd name="T26" fmla="*/ 14 w 32"/>
                <a:gd name="T27" fmla="*/ 74 h 74"/>
                <a:gd name="T28" fmla="*/ 18 w 32"/>
                <a:gd name="T29" fmla="*/ 74 h 74"/>
                <a:gd name="T30" fmla="*/ 21 w 32"/>
                <a:gd name="T31" fmla="*/ 70 h 74"/>
                <a:gd name="T32" fmla="*/ 21 w 32"/>
                <a:gd name="T33" fmla="*/ 63 h 74"/>
                <a:gd name="T34" fmla="*/ 28 w 32"/>
                <a:gd name="T35" fmla="*/ 63 h 74"/>
                <a:gd name="T36" fmla="*/ 32 w 32"/>
                <a:gd name="T37" fmla="*/ 60 h 74"/>
                <a:gd name="T38" fmla="*/ 32 w 32"/>
                <a:gd name="T39" fmla="*/ 53 h 74"/>
                <a:gd name="T40" fmla="*/ 21 w 32"/>
                <a:gd name="T41" fmla="*/ 53 h 74"/>
                <a:gd name="T42" fmla="*/ 21 w 32"/>
                <a:gd name="T43" fmla="*/ 42 h 74"/>
                <a:gd name="T44" fmla="*/ 32 w 32"/>
                <a:gd name="T45" fmla="*/ 42 h 74"/>
                <a:gd name="T46" fmla="*/ 32 w 32"/>
                <a:gd name="T47" fmla="*/ 31 h 74"/>
                <a:gd name="T48" fmla="*/ 21 w 32"/>
                <a:gd name="T49" fmla="*/ 31 h 74"/>
                <a:gd name="T50" fmla="*/ 21 w 32"/>
                <a:gd name="T51" fmla="*/ 21 h 74"/>
                <a:gd name="T52" fmla="*/ 32 w 32"/>
                <a:gd name="T53" fmla="*/ 21 h 74"/>
                <a:gd name="T54" fmla="*/ 32 w 32"/>
                <a:gd name="T55" fmla="*/ 14 h 74"/>
                <a:gd name="T56" fmla="*/ 28 w 32"/>
                <a:gd name="T57" fmla="*/ 10 h 74"/>
                <a:gd name="T58" fmla="*/ 21 w 32"/>
                <a:gd name="T59" fmla="*/ 10 h 74"/>
                <a:gd name="T60" fmla="*/ 21 w 32"/>
                <a:gd name="T61" fmla="*/ 3 h 74"/>
                <a:gd name="T62" fmla="*/ 18 w 32"/>
                <a:gd name="T63" fmla="*/ 0 h 74"/>
                <a:gd name="T64" fmla="*/ 14 w 32"/>
                <a:gd name="T6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74">
                  <a:moveTo>
                    <a:pt x="14" y="0"/>
                  </a:moveTo>
                  <a:cubicBezTo>
                    <a:pt x="12" y="0"/>
                    <a:pt x="11" y="1"/>
                    <a:pt x="11" y="3"/>
                  </a:cubicBezTo>
                  <a:cubicBezTo>
                    <a:pt x="11" y="9"/>
                    <a:pt x="11" y="15"/>
                    <a:pt x="11" y="21"/>
                  </a:cubicBezTo>
                  <a:cubicBezTo>
                    <a:pt x="7" y="21"/>
                    <a:pt x="4" y="21"/>
                    <a:pt x="0" y="21"/>
                  </a:cubicBezTo>
                  <a:cubicBezTo>
                    <a:pt x="0" y="23"/>
                    <a:pt x="0" y="25"/>
                    <a:pt x="0" y="28"/>
                  </a:cubicBezTo>
                  <a:cubicBezTo>
                    <a:pt x="0" y="30"/>
                    <a:pt x="1" y="31"/>
                    <a:pt x="4" y="31"/>
                  </a:cubicBezTo>
                  <a:cubicBezTo>
                    <a:pt x="6" y="31"/>
                    <a:pt x="8" y="31"/>
                    <a:pt x="11" y="31"/>
                  </a:cubicBezTo>
                  <a:cubicBezTo>
                    <a:pt x="11" y="35"/>
                    <a:pt x="11" y="38"/>
                    <a:pt x="11" y="42"/>
                  </a:cubicBezTo>
                  <a:cubicBezTo>
                    <a:pt x="8" y="42"/>
                    <a:pt x="6" y="42"/>
                    <a:pt x="4" y="42"/>
                  </a:cubicBezTo>
                  <a:cubicBezTo>
                    <a:pt x="1" y="42"/>
                    <a:pt x="0" y="43"/>
                    <a:pt x="0" y="45"/>
                  </a:cubicBezTo>
                  <a:cubicBezTo>
                    <a:pt x="0" y="48"/>
                    <a:pt x="0" y="50"/>
                    <a:pt x="0" y="53"/>
                  </a:cubicBezTo>
                  <a:cubicBezTo>
                    <a:pt x="4" y="53"/>
                    <a:pt x="7" y="53"/>
                    <a:pt x="11" y="53"/>
                  </a:cubicBezTo>
                  <a:cubicBezTo>
                    <a:pt x="11" y="58"/>
                    <a:pt x="11" y="64"/>
                    <a:pt x="11" y="70"/>
                  </a:cubicBezTo>
                  <a:cubicBezTo>
                    <a:pt x="11" y="73"/>
                    <a:pt x="12" y="74"/>
                    <a:pt x="14" y="74"/>
                  </a:cubicBezTo>
                  <a:cubicBezTo>
                    <a:pt x="15" y="74"/>
                    <a:pt x="17" y="74"/>
                    <a:pt x="18" y="74"/>
                  </a:cubicBezTo>
                  <a:cubicBezTo>
                    <a:pt x="20" y="74"/>
                    <a:pt x="21" y="73"/>
                    <a:pt x="21" y="70"/>
                  </a:cubicBezTo>
                  <a:cubicBezTo>
                    <a:pt x="21" y="68"/>
                    <a:pt x="21" y="66"/>
                    <a:pt x="21" y="63"/>
                  </a:cubicBezTo>
                  <a:cubicBezTo>
                    <a:pt x="24" y="63"/>
                    <a:pt x="26" y="63"/>
                    <a:pt x="28" y="63"/>
                  </a:cubicBezTo>
                  <a:cubicBezTo>
                    <a:pt x="31" y="63"/>
                    <a:pt x="32" y="62"/>
                    <a:pt x="32" y="60"/>
                  </a:cubicBezTo>
                  <a:cubicBezTo>
                    <a:pt x="32" y="57"/>
                    <a:pt x="32" y="55"/>
                    <a:pt x="32" y="53"/>
                  </a:cubicBezTo>
                  <a:cubicBezTo>
                    <a:pt x="28" y="53"/>
                    <a:pt x="25" y="53"/>
                    <a:pt x="21" y="53"/>
                  </a:cubicBezTo>
                  <a:cubicBezTo>
                    <a:pt x="21" y="49"/>
                    <a:pt x="21" y="45"/>
                    <a:pt x="21" y="42"/>
                  </a:cubicBezTo>
                  <a:cubicBezTo>
                    <a:pt x="25" y="42"/>
                    <a:pt x="28" y="42"/>
                    <a:pt x="32" y="42"/>
                  </a:cubicBezTo>
                  <a:cubicBezTo>
                    <a:pt x="32" y="38"/>
                    <a:pt x="32" y="35"/>
                    <a:pt x="32" y="31"/>
                  </a:cubicBezTo>
                  <a:cubicBezTo>
                    <a:pt x="28" y="31"/>
                    <a:pt x="25" y="31"/>
                    <a:pt x="21" y="31"/>
                  </a:cubicBezTo>
                  <a:cubicBezTo>
                    <a:pt x="21" y="28"/>
                    <a:pt x="21" y="24"/>
                    <a:pt x="21" y="21"/>
                  </a:cubicBezTo>
                  <a:cubicBezTo>
                    <a:pt x="25" y="21"/>
                    <a:pt x="28" y="21"/>
                    <a:pt x="32" y="21"/>
                  </a:cubicBezTo>
                  <a:cubicBezTo>
                    <a:pt x="32" y="18"/>
                    <a:pt x="32" y="16"/>
                    <a:pt x="32" y="14"/>
                  </a:cubicBezTo>
                  <a:cubicBezTo>
                    <a:pt x="32" y="11"/>
                    <a:pt x="31" y="10"/>
                    <a:pt x="28" y="10"/>
                  </a:cubicBezTo>
                  <a:cubicBezTo>
                    <a:pt x="26" y="10"/>
                    <a:pt x="24" y="10"/>
                    <a:pt x="21" y="10"/>
                  </a:cubicBezTo>
                  <a:cubicBezTo>
                    <a:pt x="21" y="8"/>
                    <a:pt x="21" y="5"/>
                    <a:pt x="21" y="3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7" y="0"/>
                    <a:pt x="15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1" name="Freeform 11"/>
            <p:cNvSpPr/>
            <p:nvPr/>
          </p:nvSpPr>
          <p:spPr bwMode="auto">
            <a:xfrm>
              <a:off x="9864276" y="785891"/>
              <a:ext cx="71438" cy="63500"/>
            </a:xfrm>
            <a:custGeom>
              <a:avLst/>
              <a:gdLst>
                <a:gd name="T0" fmla="*/ 11 w 11"/>
                <a:gd name="T1" fmla="*/ 3 h 10"/>
                <a:gd name="T2" fmla="*/ 7 w 11"/>
                <a:gd name="T3" fmla="*/ 0 h 10"/>
                <a:gd name="T4" fmla="*/ 0 w 11"/>
                <a:gd name="T5" fmla="*/ 0 h 10"/>
                <a:gd name="T6" fmla="*/ 0 w 11"/>
                <a:gd name="T7" fmla="*/ 10 h 10"/>
                <a:gd name="T8" fmla="*/ 7 w 11"/>
                <a:gd name="T9" fmla="*/ 10 h 10"/>
                <a:gd name="T10" fmla="*/ 11 w 11"/>
                <a:gd name="T11" fmla="*/ 7 h 10"/>
                <a:gd name="T12" fmla="*/ 11 w 11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11" y="3"/>
                  </a:moveTo>
                  <a:cubicBezTo>
                    <a:pt x="11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3"/>
                    <a:pt x="0" y="7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9" y="10"/>
                    <a:pt x="11" y="9"/>
                    <a:pt x="11" y="7"/>
                  </a:cubicBezTo>
                  <a:cubicBezTo>
                    <a:pt x="11" y="6"/>
                    <a:pt x="11" y="4"/>
                    <a:pt x="1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2" name="Freeform 12"/>
            <p:cNvSpPr/>
            <p:nvPr/>
          </p:nvSpPr>
          <p:spPr bwMode="auto">
            <a:xfrm>
              <a:off x="9864276" y="919241"/>
              <a:ext cx="71438" cy="69850"/>
            </a:xfrm>
            <a:custGeom>
              <a:avLst/>
              <a:gdLst>
                <a:gd name="T0" fmla="*/ 11 w 11"/>
                <a:gd name="T1" fmla="*/ 3 h 11"/>
                <a:gd name="T2" fmla="*/ 7 w 11"/>
                <a:gd name="T3" fmla="*/ 0 h 11"/>
                <a:gd name="T4" fmla="*/ 0 w 11"/>
                <a:gd name="T5" fmla="*/ 0 h 11"/>
                <a:gd name="T6" fmla="*/ 0 w 11"/>
                <a:gd name="T7" fmla="*/ 11 h 11"/>
                <a:gd name="T8" fmla="*/ 7 w 11"/>
                <a:gd name="T9" fmla="*/ 11 h 11"/>
                <a:gd name="T10" fmla="*/ 11 w 11"/>
                <a:gd name="T11" fmla="*/ 7 h 11"/>
                <a:gd name="T12" fmla="*/ 11 w 11"/>
                <a:gd name="T13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11" y="3"/>
                  </a:moveTo>
                  <a:cubicBezTo>
                    <a:pt x="11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3"/>
                    <a:pt x="0" y="7"/>
                    <a:pt x="0" y="11"/>
                  </a:cubicBezTo>
                  <a:cubicBezTo>
                    <a:pt x="2" y="11"/>
                    <a:pt x="5" y="11"/>
                    <a:pt x="7" y="11"/>
                  </a:cubicBezTo>
                  <a:cubicBezTo>
                    <a:pt x="9" y="11"/>
                    <a:pt x="11" y="10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3" name="Freeform 13"/>
            <p:cNvSpPr/>
            <p:nvPr/>
          </p:nvSpPr>
          <p:spPr bwMode="auto">
            <a:xfrm>
              <a:off x="9595989" y="98909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7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3 h 10"/>
                <a:gd name="T10" fmla="*/ 3 w 10"/>
                <a:gd name="T11" fmla="*/ 0 h 10"/>
                <a:gd name="T12" fmla="*/ 10 w 10"/>
                <a:gd name="T13" fmla="*/ 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9"/>
                    <a:pt x="9" y="10"/>
                    <a:pt x="7" y="10"/>
                  </a:cubicBezTo>
                  <a:cubicBezTo>
                    <a:pt x="5" y="10"/>
                    <a:pt x="4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4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4" name="Freeform 14"/>
            <p:cNvSpPr/>
            <p:nvPr/>
          </p:nvSpPr>
          <p:spPr bwMode="auto">
            <a:xfrm>
              <a:off x="9595989" y="714453"/>
              <a:ext cx="65088" cy="71438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4 h 11"/>
                <a:gd name="T6" fmla="*/ 3 w 10"/>
                <a:gd name="T7" fmla="*/ 0 h 11"/>
                <a:gd name="T8" fmla="*/ 7 w 10"/>
                <a:gd name="T9" fmla="*/ 0 h 11"/>
                <a:gd name="T10" fmla="*/ 10 w 10"/>
                <a:gd name="T11" fmla="*/ 4 h 11"/>
                <a:gd name="T12" fmla="*/ 10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5" name="Freeform 15"/>
            <p:cNvSpPr/>
            <p:nvPr/>
          </p:nvSpPr>
          <p:spPr bwMode="auto">
            <a:xfrm>
              <a:off x="11321601" y="1058941"/>
              <a:ext cx="133350" cy="71438"/>
            </a:xfrm>
            <a:custGeom>
              <a:avLst/>
              <a:gdLst>
                <a:gd name="T0" fmla="*/ 21 w 21"/>
                <a:gd name="T1" fmla="*/ 0 h 11"/>
                <a:gd name="T2" fmla="*/ 21 w 21"/>
                <a:gd name="T3" fmla="*/ 8 h 11"/>
                <a:gd name="T4" fmla="*/ 18 w 21"/>
                <a:gd name="T5" fmla="*/ 11 h 11"/>
                <a:gd name="T6" fmla="*/ 3 w 21"/>
                <a:gd name="T7" fmla="*/ 11 h 11"/>
                <a:gd name="T8" fmla="*/ 0 w 21"/>
                <a:gd name="T9" fmla="*/ 8 h 11"/>
                <a:gd name="T10" fmla="*/ 0 w 21"/>
                <a:gd name="T11" fmla="*/ 0 h 11"/>
                <a:gd name="T12" fmla="*/ 21 w 2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0"/>
                  </a:moveTo>
                  <a:cubicBezTo>
                    <a:pt x="21" y="3"/>
                    <a:pt x="21" y="5"/>
                    <a:pt x="21" y="8"/>
                  </a:cubicBezTo>
                  <a:cubicBezTo>
                    <a:pt x="21" y="10"/>
                    <a:pt x="20" y="11"/>
                    <a:pt x="18" y="11"/>
                  </a:cubicBezTo>
                  <a:cubicBezTo>
                    <a:pt x="13" y="11"/>
                    <a:pt x="8" y="11"/>
                    <a:pt x="3" y="11"/>
                  </a:cubicBezTo>
                  <a:cubicBezTo>
                    <a:pt x="1" y="11"/>
                    <a:pt x="0" y="10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6" name="Freeform 16"/>
            <p:cNvSpPr/>
            <p:nvPr/>
          </p:nvSpPr>
          <p:spPr bwMode="auto">
            <a:xfrm>
              <a:off x="11110464" y="650953"/>
              <a:ext cx="141288" cy="63500"/>
            </a:xfrm>
            <a:custGeom>
              <a:avLst/>
              <a:gdLst>
                <a:gd name="T0" fmla="*/ 0 w 22"/>
                <a:gd name="T1" fmla="*/ 10 h 10"/>
                <a:gd name="T2" fmla="*/ 0 w 22"/>
                <a:gd name="T3" fmla="*/ 3 h 10"/>
                <a:gd name="T4" fmla="*/ 4 w 22"/>
                <a:gd name="T5" fmla="*/ 0 h 10"/>
                <a:gd name="T6" fmla="*/ 18 w 22"/>
                <a:gd name="T7" fmla="*/ 0 h 10"/>
                <a:gd name="T8" fmla="*/ 22 w 22"/>
                <a:gd name="T9" fmla="*/ 3 h 10"/>
                <a:gd name="T10" fmla="*/ 22 w 22"/>
                <a:gd name="T11" fmla="*/ 10 h 10"/>
                <a:gd name="T12" fmla="*/ 0 w 22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0">
                  <a:moveTo>
                    <a:pt x="0" y="10"/>
                  </a:moveTo>
                  <a:cubicBezTo>
                    <a:pt x="0" y="8"/>
                    <a:pt x="0" y="6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9" y="0"/>
                    <a:pt x="14" y="0"/>
                    <a:pt x="18" y="0"/>
                  </a:cubicBezTo>
                  <a:cubicBezTo>
                    <a:pt x="20" y="0"/>
                    <a:pt x="22" y="1"/>
                    <a:pt x="22" y="3"/>
                  </a:cubicBezTo>
                  <a:cubicBezTo>
                    <a:pt x="22" y="6"/>
                    <a:pt x="22" y="8"/>
                    <a:pt x="22" y="10"/>
                  </a:cubicBezTo>
                  <a:cubicBezTo>
                    <a:pt x="15" y="10"/>
                    <a:pt x="8" y="10"/>
                    <a:pt x="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7" name="Freeform 17"/>
            <p:cNvSpPr/>
            <p:nvPr/>
          </p:nvSpPr>
          <p:spPr bwMode="auto">
            <a:xfrm>
              <a:off x="10977114" y="714453"/>
              <a:ext cx="133350" cy="415925"/>
            </a:xfrm>
            <a:custGeom>
              <a:avLst/>
              <a:gdLst>
                <a:gd name="T0" fmla="*/ 0 w 21"/>
                <a:gd name="T1" fmla="*/ 47 h 65"/>
                <a:gd name="T2" fmla="*/ 0 w 21"/>
                <a:gd name="T3" fmla="*/ 51 h 65"/>
                <a:gd name="T4" fmla="*/ 4 w 21"/>
                <a:gd name="T5" fmla="*/ 54 h 65"/>
                <a:gd name="T6" fmla="*/ 11 w 21"/>
                <a:gd name="T7" fmla="*/ 54 h 65"/>
                <a:gd name="T8" fmla="*/ 11 w 21"/>
                <a:gd name="T9" fmla="*/ 62 h 65"/>
                <a:gd name="T10" fmla="*/ 14 w 21"/>
                <a:gd name="T11" fmla="*/ 65 h 65"/>
                <a:gd name="T12" fmla="*/ 18 w 21"/>
                <a:gd name="T13" fmla="*/ 65 h 65"/>
                <a:gd name="T14" fmla="*/ 21 w 21"/>
                <a:gd name="T15" fmla="*/ 62 h 65"/>
                <a:gd name="T16" fmla="*/ 21 w 21"/>
                <a:gd name="T17" fmla="*/ 0 h 65"/>
                <a:gd name="T18" fmla="*/ 14 w 21"/>
                <a:gd name="T19" fmla="*/ 0 h 65"/>
                <a:gd name="T20" fmla="*/ 11 w 21"/>
                <a:gd name="T21" fmla="*/ 4 h 65"/>
                <a:gd name="T22" fmla="*/ 11 w 21"/>
                <a:gd name="T23" fmla="*/ 44 h 65"/>
                <a:gd name="T24" fmla="*/ 4 w 21"/>
                <a:gd name="T25" fmla="*/ 44 h 65"/>
                <a:gd name="T26" fmla="*/ 0 w 21"/>
                <a:gd name="T27" fmla="*/ 4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65">
                  <a:moveTo>
                    <a:pt x="0" y="47"/>
                  </a:moveTo>
                  <a:cubicBezTo>
                    <a:pt x="0" y="48"/>
                    <a:pt x="0" y="50"/>
                    <a:pt x="0" y="51"/>
                  </a:cubicBezTo>
                  <a:cubicBezTo>
                    <a:pt x="0" y="53"/>
                    <a:pt x="2" y="54"/>
                    <a:pt x="4" y="54"/>
                  </a:cubicBezTo>
                  <a:cubicBezTo>
                    <a:pt x="6" y="54"/>
                    <a:pt x="8" y="54"/>
                    <a:pt x="11" y="54"/>
                  </a:cubicBezTo>
                  <a:cubicBezTo>
                    <a:pt x="11" y="57"/>
                    <a:pt x="11" y="59"/>
                    <a:pt x="11" y="62"/>
                  </a:cubicBezTo>
                  <a:cubicBezTo>
                    <a:pt x="11" y="64"/>
                    <a:pt x="12" y="65"/>
                    <a:pt x="14" y="65"/>
                  </a:cubicBezTo>
                  <a:cubicBezTo>
                    <a:pt x="16" y="65"/>
                    <a:pt x="17" y="65"/>
                    <a:pt x="18" y="65"/>
                  </a:cubicBezTo>
                  <a:cubicBezTo>
                    <a:pt x="20" y="65"/>
                    <a:pt x="21" y="64"/>
                    <a:pt x="21" y="62"/>
                  </a:cubicBezTo>
                  <a:cubicBezTo>
                    <a:pt x="21" y="41"/>
                    <a:pt x="21" y="21"/>
                    <a:pt x="21" y="0"/>
                  </a:cubicBezTo>
                  <a:cubicBezTo>
                    <a:pt x="19" y="0"/>
                    <a:pt x="17" y="0"/>
                    <a:pt x="14" y="0"/>
                  </a:cubicBezTo>
                  <a:cubicBezTo>
                    <a:pt x="12" y="0"/>
                    <a:pt x="11" y="2"/>
                    <a:pt x="11" y="4"/>
                  </a:cubicBezTo>
                  <a:cubicBezTo>
                    <a:pt x="11" y="17"/>
                    <a:pt x="11" y="30"/>
                    <a:pt x="11" y="44"/>
                  </a:cubicBezTo>
                  <a:cubicBezTo>
                    <a:pt x="8" y="44"/>
                    <a:pt x="6" y="44"/>
                    <a:pt x="4" y="44"/>
                  </a:cubicBezTo>
                  <a:cubicBezTo>
                    <a:pt x="2" y="44"/>
                    <a:pt x="0" y="45"/>
                    <a:pt x="0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8" name="Freeform 18"/>
            <p:cNvSpPr/>
            <p:nvPr/>
          </p:nvSpPr>
          <p:spPr bwMode="auto">
            <a:xfrm>
              <a:off x="11454951" y="650953"/>
              <a:ext cx="141288" cy="407988"/>
            </a:xfrm>
            <a:custGeom>
              <a:avLst/>
              <a:gdLst>
                <a:gd name="T0" fmla="*/ 18 w 22"/>
                <a:gd name="T1" fmla="*/ 21 h 64"/>
                <a:gd name="T2" fmla="*/ 22 w 22"/>
                <a:gd name="T3" fmla="*/ 18 h 64"/>
                <a:gd name="T4" fmla="*/ 22 w 22"/>
                <a:gd name="T5" fmla="*/ 14 h 64"/>
                <a:gd name="T6" fmla="*/ 18 w 22"/>
                <a:gd name="T7" fmla="*/ 10 h 64"/>
                <a:gd name="T8" fmla="*/ 11 w 22"/>
                <a:gd name="T9" fmla="*/ 10 h 64"/>
                <a:gd name="T10" fmla="*/ 11 w 22"/>
                <a:gd name="T11" fmla="*/ 3 h 64"/>
                <a:gd name="T12" fmla="*/ 8 w 22"/>
                <a:gd name="T13" fmla="*/ 0 h 64"/>
                <a:gd name="T14" fmla="*/ 4 w 22"/>
                <a:gd name="T15" fmla="*/ 0 h 64"/>
                <a:gd name="T16" fmla="*/ 0 w 22"/>
                <a:gd name="T17" fmla="*/ 3 h 64"/>
                <a:gd name="T18" fmla="*/ 0 w 22"/>
                <a:gd name="T19" fmla="*/ 64 h 64"/>
                <a:gd name="T20" fmla="*/ 8 w 22"/>
                <a:gd name="T21" fmla="*/ 64 h 64"/>
                <a:gd name="T22" fmla="*/ 11 w 22"/>
                <a:gd name="T23" fmla="*/ 61 h 64"/>
                <a:gd name="T24" fmla="*/ 11 w 22"/>
                <a:gd name="T25" fmla="*/ 21 h 64"/>
                <a:gd name="T26" fmla="*/ 18 w 22"/>
                <a:gd name="T27" fmla="*/ 2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64">
                  <a:moveTo>
                    <a:pt x="18" y="21"/>
                  </a:moveTo>
                  <a:cubicBezTo>
                    <a:pt x="20" y="21"/>
                    <a:pt x="22" y="20"/>
                    <a:pt x="22" y="18"/>
                  </a:cubicBezTo>
                  <a:cubicBezTo>
                    <a:pt x="22" y="16"/>
                    <a:pt x="22" y="15"/>
                    <a:pt x="22" y="14"/>
                  </a:cubicBezTo>
                  <a:cubicBezTo>
                    <a:pt x="22" y="12"/>
                    <a:pt x="20" y="10"/>
                    <a:pt x="18" y="10"/>
                  </a:cubicBezTo>
                  <a:cubicBezTo>
                    <a:pt x="16" y="10"/>
                    <a:pt x="14" y="10"/>
                    <a:pt x="11" y="10"/>
                  </a:cubicBezTo>
                  <a:cubicBezTo>
                    <a:pt x="11" y="8"/>
                    <a:pt x="11" y="6"/>
                    <a:pt x="11" y="3"/>
                  </a:cubicBezTo>
                  <a:cubicBezTo>
                    <a:pt x="11" y="1"/>
                    <a:pt x="10" y="0"/>
                    <a:pt x="8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24"/>
                    <a:pt x="0" y="44"/>
                    <a:pt x="0" y="64"/>
                  </a:cubicBezTo>
                  <a:cubicBezTo>
                    <a:pt x="3" y="64"/>
                    <a:pt x="5" y="64"/>
                    <a:pt x="8" y="64"/>
                  </a:cubicBezTo>
                  <a:cubicBezTo>
                    <a:pt x="10" y="64"/>
                    <a:pt x="11" y="63"/>
                    <a:pt x="11" y="61"/>
                  </a:cubicBezTo>
                  <a:cubicBezTo>
                    <a:pt x="11" y="48"/>
                    <a:pt x="11" y="34"/>
                    <a:pt x="11" y="21"/>
                  </a:cubicBezTo>
                  <a:cubicBezTo>
                    <a:pt x="14" y="21"/>
                    <a:pt x="16" y="21"/>
                    <a:pt x="1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9" name="Freeform 19"/>
            <p:cNvSpPr>
              <a:spLocks noEditPoints="1"/>
            </p:cNvSpPr>
            <p:nvPr/>
          </p:nvSpPr>
          <p:spPr bwMode="auto">
            <a:xfrm>
              <a:off x="11180314" y="714453"/>
              <a:ext cx="211138" cy="344488"/>
            </a:xfrm>
            <a:custGeom>
              <a:avLst/>
              <a:gdLst>
                <a:gd name="T0" fmla="*/ 29 w 33"/>
                <a:gd name="T1" fmla="*/ 11 h 54"/>
                <a:gd name="T2" fmla="*/ 22 w 33"/>
                <a:gd name="T3" fmla="*/ 11 h 54"/>
                <a:gd name="T4" fmla="*/ 22 w 33"/>
                <a:gd name="T5" fmla="*/ 4 h 54"/>
                <a:gd name="T6" fmla="*/ 18 w 33"/>
                <a:gd name="T7" fmla="*/ 0 h 54"/>
                <a:gd name="T8" fmla="*/ 11 w 33"/>
                <a:gd name="T9" fmla="*/ 0 h 54"/>
                <a:gd name="T10" fmla="*/ 11 w 33"/>
                <a:gd name="T11" fmla="*/ 11 h 54"/>
                <a:gd name="T12" fmla="*/ 4 w 33"/>
                <a:gd name="T13" fmla="*/ 11 h 54"/>
                <a:gd name="T14" fmla="*/ 0 w 33"/>
                <a:gd name="T15" fmla="*/ 15 h 54"/>
                <a:gd name="T16" fmla="*/ 0 w 33"/>
                <a:gd name="T17" fmla="*/ 40 h 54"/>
                <a:gd name="T18" fmla="*/ 4 w 33"/>
                <a:gd name="T19" fmla="*/ 44 h 54"/>
                <a:gd name="T20" fmla="*/ 11 w 33"/>
                <a:gd name="T21" fmla="*/ 44 h 54"/>
                <a:gd name="T22" fmla="*/ 11 w 33"/>
                <a:gd name="T23" fmla="*/ 51 h 54"/>
                <a:gd name="T24" fmla="*/ 15 w 33"/>
                <a:gd name="T25" fmla="*/ 54 h 54"/>
                <a:gd name="T26" fmla="*/ 22 w 33"/>
                <a:gd name="T27" fmla="*/ 54 h 54"/>
                <a:gd name="T28" fmla="*/ 22 w 33"/>
                <a:gd name="T29" fmla="*/ 44 h 54"/>
                <a:gd name="T30" fmla="*/ 29 w 33"/>
                <a:gd name="T31" fmla="*/ 44 h 54"/>
                <a:gd name="T32" fmla="*/ 33 w 33"/>
                <a:gd name="T33" fmla="*/ 40 h 54"/>
                <a:gd name="T34" fmla="*/ 33 w 33"/>
                <a:gd name="T35" fmla="*/ 15 h 54"/>
                <a:gd name="T36" fmla="*/ 29 w 33"/>
                <a:gd name="T37" fmla="*/ 11 h 54"/>
                <a:gd name="T38" fmla="*/ 22 w 33"/>
                <a:gd name="T39" fmla="*/ 33 h 54"/>
                <a:gd name="T40" fmla="*/ 11 w 33"/>
                <a:gd name="T41" fmla="*/ 33 h 54"/>
                <a:gd name="T42" fmla="*/ 11 w 33"/>
                <a:gd name="T43" fmla="*/ 22 h 54"/>
                <a:gd name="T44" fmla="*/ 22 w 33"/>
                <a:gd name="T45" fmla="*/ 22 h 54"/>
                <a:gd name="T46" fmla="*/ 22 w 33"/>
                <a:gd name="T47" fmla="*/ 3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3" h="54">
                  <a:moveTo>
                    <a:pt x="29" y="11"/>
                  </a:moveTo>
                  <a:cubicBezTo>
                    <a:pt x="27" y="11"/>
                    <a:pt x="24" y="11"/>
                    <a:pt x="22" y="11"/>
                  </a:cubicBezTo>
                  <a:cubicBezTo>
                    <a:pt x="22" y="9"/>
                    <a:pt x="22" y="6"/>
                    <a:pt x="22" y="4"/>
                  </a:cubicBezTo>
                  <a:cubicBezTo>
                    <a:pt x="22" y="2"/>
                    <a:pt x="20" y="0"/>
                    <a:pt x="18" y="0"/>
                  </a:cubicBezTo>
                  <a:cubicBezTo>
                    <a:pt x="16" y="0"/>
                    <a:pt x="13" y="0"/>
                    <a:pt x="11" y="0"/>
                  </a:cubicBezTo>
                  <a:cubicBezTo>
                    <a:pt x="11" y="4"/>
                    <a:pt x="11" y="8"/>
                    <a:pt x="11" y="11"/>
                  </a:cubicBezTo>
                  <a:cubicBezTo>
                    <a:pt x="9" y="11"/>
                    <a:pt x="6" y="11"/>
                    <a:pt x="4" y="11"/>
                  </a:cubicBezTo>
                  <a:cubicBezTo>
                    <a:pt x="2" y="11"/>
                    <a:pt x="0" y="13"/>
                    <a:pt x="0" y="15"/>
                  </a:cubicBezTo>
                  <a:cubicBezTo>
                    <a:pt x="0" y="23"/>
                    <a:pt x="0" y="32"/>
                    <a:pt x="0" y="40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6" y="44"/>
                    <a:pt x="9" y="44"/>
                    <a:pt x="11" y="44"/>
                  </a:cubicBezTo>
                  <a:cubicBezTo>
                    <a:pt x="11" y="46"/>
                    <a:pt x="11" y="48"/>
                    <a:pt x="11" y="51"/>
                  </a:cubicBezTo>
                  <a:cubicBezTo>
                    <a:pt x="11" y="53"/>
                    <a:pt x="13" y="54"/>
                    <a:pt x="15" y="54"/>
                  </a:cubicBezTo>
                  <a:cubicBezTo>
                    <a:pt x="17" y="54"/>
                    <a:pt x="19" y="54"/>
                    <a:pt x="22" y="54"/>
                  </a:cubicBezTo>
                  <a:cubicBezTo>
                    <a:pt x="22" y="51"/>
                    <a:pt x="22" y="47"/>
                    <a:pt x="22" y="44"/>
                  </a:cubicBezTo>
                  <a:cubicBezTo>
                    <a:pt x="24" y="44"/>
                    <a:pt x="27" y="44"/>
                    <a:pt x="29" y="44"/>
                  </a:cubicBezTo>
                  <a:cubicBezTo>
                    <a:pt x="31" y="44"/>
                    <a:pt x="33" y="42"/>
                    <a:pt x="33" y="40"/>
                  </a:cubicBezTo>
                  <a:cubicBezTo>
                    <a:pt x="33" y="32"/>
                    <a:pt x="33" y="23"/>
                    <a:pt x="33" y="15"/>
                  </a:cubicBezTo>
                  <a:cubicBezTo>
                    <a:pt x="33" y="13"/>
                    <a:pt x="31" y="11"/>
                    <a:pt x="29" y="11"/>
                  </a:cubicBezTo>
                  <a:close/>
                  <a:moveTo>
                    <a:pt x="22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22" y="22"/>
                    <a:pt x="22" y="22"/>
                    <a:pt x="22" y="22"/>
                  </a:cubicBezTo>
                  <a:lnTo>
                    <a:pt x="22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90" name="组合 89"/>
            <p:cNvGrpSpPr/>
            <p:nvPr userDrawn="1"/>
          </p:nvGrpSpPr>
          <p:grpSpPr>
            <a:xfrm>
              <a:off x="6682926" y="650953"/>
              <a:ext cx="434975" cy="485775"/>
              <a:chOff x="6682926" y="650953"/>
              <a:chExt cx="434975" cy="485775"/>
            </a:xfrm>
            <a:grpFill/>
          </p:grpSpPr>
          <p:sp>
            <p:nvSpPr>
              <p:cNvPr id="197" name="Rectangle 20"/>
              <p:cNvSpPr>
                <a:spLocks noChangeArrowheads="1"/>
              </p:cNvSpPr>
              <p:nvPr/>
            </p:nvSpPr>
            <p:spPr bwMode="auto">
              <a:xfrm>
                <a:off x="693216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8" name="Rectangle 21"/>
              <p:cNvSpPr>
                <a:spLocks noChangeArrowheads="1"/>
              </p:cNvSpPr>
              <p:nvPr/>
            </p:nvSpPr>
            <p:spPr bwMode="auto">
              <a:xfrm>
                <a:off x="681151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9" name="Freeform 22"/>
              <p:cNvSpPr>
                <a:spLocks noEditPoints="1"/>
              </p:cNvSpPr>
              <p:nvPr/>
            </p:nvSpPr>
            <p:spPr bwMode="auto">
              <a:xfrm>
                <a:off x="6682926" y="650953"/>
                <a:ext cx="434975" cy="485775"/>
              </a:xfrm>
              <a:custGeom>
                <a:avLst/>
                <a:gdLst>
                  <a:gd name="T0" fmla="*/ 64 w 68"/>
                  <a:gd name="T1" fmla="*/ 0 h 76"/>
                  <a:gd name="T2" fmla="*/ 4 w 68"/>
                  <a:gd name="T3" fmla="*/ 0 h 76"/>
                  <a:gd name="T4" fmla="*/ 0 w 68"/>
                  <a:gd name="T5" fmla="*/ 3 h 76"/>
                  <a:gd name="T6" fmla="*/ 0 w 68"/>
                  <a:gd name="T7" fmla="*/ 63 h 76"/>
                  <a:gd name="T8" fmla="*/ 4 w 68"/>
                  <a:gd name="T9" fmla="*/ 67 h 76"/>
                  <a:gd name="T10" fmla="*/ 10 w 68"/>
                  <a:gd name="T11" fmla="*/ 67 h 76"/>
                  <a:gd name="T12" fmla="*/ 10 w 68"/>
                  <a:gd name="T13" fmla="*/ 73 h 76"/>
                  <a:gd name="T14" fmla="*/ 13 w 68"/>
                  <a:gd name="T15" fmla="*/ 76 h 76"/>
                  <a:gd name="T16" fmla="*/ 55 w 68"/>
                  <a:gd name="T17" fmla="*/ 76 h 76"/>
                  <a:gd name="T18" fmla="*/ 58 w 68"/>
                  <a:gd name="T19" fmla="*/ 73 h 76"/>
                  <a:gd name="T20" fmla="*/ 58 w 68"/>
                  <a:gd name="T21" fmla="*/ 67 h 76"/>
                  <a:gd name="T22" fmla="*/ 64 w 68"/>
                  <a:gd name="T23" fmla="*/ 67 h 76"/>
                  <a:gd name="T24" fmla="*/ 68 w 68"/>
                  <a:gd name="T25" fmla="*/ 63 h 76"/>
                  <a:gd name="T26" fmla="*/ 68 w 68"/>
                  <a:gd name="T27" fmla="*/ 3 h 76"/>
                  <a:gd name="T28" fmla="*/ 64 w 68"/>
                  <a:gd name="T29" fmla="*/ 0 h 76"/>
                  <a:gd name="T30" fmla="*/ 42 w 68"/>
                  <a:gd name="T31" fmla="*/ 60 h 76"/>
                  <a:gd name="T32" fmla="*/ 41 w 68"/>
                  <a:gd name="T33" fmla="*/ 61 h 76"/>
                  <a:gd name="T34" fmla="*/ 39 w 68"/>
                  <a:gd name="T35" fmla="*/ 61 h 76"/>
                  <a:gd name="T36" fmla="*/ 39 w 68"/>
                  <a:gd name="T37" fmla="*/ 63 h 76"/>
                  <a:gd name="T38" fmla="*/ 38 w 68"/>
                  <a:gd name="T39" fmla="*/ 64 h 76"/>
                  <a:gd name="T40" fmla="*/ 37 w 68"/>
                  <a:gd name="T41" fmla="*/ 64 h 76"/>
                  <a:gd name="T42" fmla="*/ 37 w 68"/>
                  <a:gd name="T43" fmla="*/ 66 h 76"/>
                  <a:gd name="T44" fmla="*/ 36 w 68"/>
                  <a:gd name="T45" fmla="*/ 66 h 76"/>
                  <a:gd name="T46" fmla="*/ 32 w 68"/>
                  <a:gd name="T47" fmla="*/ 66 h 76"/>
                  <a:gd name="T48" fmla="*/ 31 w 68"/>
                  <a:gd name="T49" fmla="*/ 66 h 76"/>
                  <a:gd name="T50" fmla="*/ 31 w 68"/>
                  <a:gd name="T51" fmla="*/ 64 h 76"/>
                  <a:gd name="T52" fmla="*/ 30 w 68"/>
                  <a:gd name="T53" fmla="*/ 64 h 76"/>
                  <a:gd name="T54" fmla="*/ 29 w 68"/>
                  <a:gd name="T55" fmla="*/ 63 h 76"/>
                  <a:gd name="T56" fmla="*/ 29 w 68"/>
                  <a:gd name="T57" fmla="*/ 61 h 76"/>
                  <a:gd name="T58" fmla="*/ 27 w 68"/>
                  <a:gd name="T59" fmla="*/ 61 h 76"/>
                  <a:gd name="T60" fmla="*/ 26 w 68"/>
                  <a:gd name="T61" fmla="*/ 60 h 76"/>
                  <a:gd name="T62" fmla="*/ 26 w 68"/>
                  <a:gd name="T63" fmla="*/ 54 h 76"/>
                  <a:gd name="T64" fmla="*/ 27 w 68"/>
                  <a:gd name="T65" fmla="*/ 53 h 76"/>
                  <a:gd name="T66" fmla="*/ 29 w 68"/>
                  <a:gd name="T67" fmla="*/ 53 h 76"/>
                  <a:gd name="T68" fmla="*/ 39 w 68"/>
                  <a:gd name="T69" fmla="*/ 53 h 76"/>
                  <a:gd name="T70" fmla="*/ 41 w 68"/>
                  <a:gd name="T71" fmla="*/ 53 h 76"/>
                  <a:gd name="T72" fmla="*/ 42 w 68"/>
                  <a:gd name="T73" fmla="*/ 54 h 76"/>
                  <a:gd name="T74" fmla="*/ 42 w 68"/>
                  <a:gd name="T75" fmla="*/ 60 h 76"/>
                  <a:gd name="T76" fmla="*/ 42 w 68"/>
                  <a:gd name="T77" fmla="*/ 50 h 76"/>
                  <a:gd name="T78" fmla="*/ 41 w 68"/>
                  <a:gd name="T79" fmla="*/ 51 h 76"/>
                  <a:gd name="T80" fmla="*/ 27 w 68"/>
                  <a:gd name="T81" fmla="*/ 51 h 76"/>
                  <a:gd name="T82" fmla="*/ 26 w 68"/>
                  <a:gd name="T83" fmla="*/ 50 h 76"/>
                  <a:gd name="T84" fmla="*/ 26 w 68"/>
                  <a:gd name="T85" fmla="*/ 49 h 76"/>
                  <a:gd name="T86" fmla="*/ 27 w 68"/>
                  <a:gd name="T87" fmla="*/ 48 h 76"/>
                  <a:gd name="T88" fmla="*/ 33 w 68"/>
                  <a:gd name="T89" fmla="*/ 48 h 76"/>
                  <a:gd name="T90" fmla="*/ 33 w 68"/>
                  <a:gd name="T91" fmla="*/ 46 h 76"/>
                  <a:gd name="T92" fmla="*/ 34 w 68"/>
                  <a:gd name="T93" fmla="*/ 45 h 76"/>
                  <a:gd name="T94" fmla="*/ 34 w 68"/>
                  <a:gd name="T95" fmla="*/ 45 h 76"/>
                  <a:gd name="T96" fmla="*/ 35 w 68"/>
                  <a:gd name="T97" fmla="*/ 46 h 76"/>
                  <a:gd name="T98" fmla="*/ 35 w 68"/>
                  <a:gd name="T99" fmla="*/ 48 h 76"/>
                  <a:gd name="T100" fmla="*/ 41 w 68"/>
                  <a:gd name="T101" fmla="*/ 48 h 76"/>
                  <a:gd name="T102" fmla="*/ 42 w 68"/>
                  <a:gd name="T103" fmla="*/ 49 h 76"/>
                  <a:gd name="T104" fmla="*/ 42 w 68"/>
                  <a:gd name="T105" fmla="*/ 50 h 76"/>
                  <a:gd name="T106" fmla="*/ 58 w 68"/>
                  <a:gd name="T107" fmla="*/ 38 h 76"/>
                  <a:gd name="T108" fmla="*/ 10 w 68"/>
                  <a:gd name="T109" fmla="*/ 38 h 76"/>
                  <a:gd name="T110" fmla="*/ 10 w 68"/>
                  <a:gd name="T111" fmla="*/ 9 h 76"/>
                  <a:gd name="T112" fmla="*/ 58 w 68"/>
                  <a:gd name="T113" fmla="*/ 9 h 76"/>
                  <a:gd name="T114" fmla="*/ 58 w 68"/>
                  <a:gd name="T115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8" h="76">
                    <a:moveTo>
                      <a:pt x="64" y="0"/>
                    </a:moveTo>
                    <a:cubicBezTo>
                      <a:pt x="44" y="0"/>
                      <a:pt x="24" y="0"/>
                      <a:pt x="4" y="0"/>
                    </a:cubicBezTo>
                    <a:cubicBezTo>
                      <a:pt x="1" y="0"/>
                      <a:pt x="0" y="0"/>
                      <a:pt x="0" y="3"/>
                    </a:cubicBezTo>
                    <a:cubicBezTo>
                      <a:pt x="0" y="23"/>
                      <a:pt x="0" y="43"/>
                      <a:pt x="0" y="63"/>
                    </a:cubicBezTo>
                    <a:cubicBezTo>
                      <a:pt x="0" y="66"/>
                      <a:pt x="1" y="67"/>
                      <a:pt x="4" y="67"/>
                    </a:cubicBezTo>
                    <a:cubicBezTo>
                      <a:pt x="6" y="67"/>
                      <a:pt x="8" y="67"/>
                      <a:pt x="10" y="67"/>
                    </a:cubicBezTo>
                    <a:cubicBezTo>
                      <a:pt x="10" y="69"/>
                      <a:pt x="10" y="71"/>
                      <a:pt x="10" y="73"/>
                    </a:cubicBezTo>
                    <a:cubicBezTo>
                      <a:pt x="10" y="75"/>
                      <a:pt x="11" y="76"/>
                      <a:pt x="13" y="76"/>
                    </a:cubicBezTo>
                    <a:cubicBezTo>
                      <a:pt x="27" y="76"/>
                      <a:pt x="41" y="76"/>
                      <a:pt x="55" y="76"/>
                    </a:cubicBezTo>
                    <a:cubicBezTo>
                      <a:pt x="57" y="76"/>
                      <a:pt x="58" y="75"/>
                      <a:pt x="58" y="73"/>
                    </a:cubicBezTo>
                    <a:cubicBezTo>
                      <a:pt x="58" y="71"/>
                      <a:pt x="58" y="69"/>
                      <a:pt x="58" y="67"/>
                    </a:cubicBezTo>
                    <a:cubicBezTo>
                      <a:pt x="60" y="67"/>
                      <a:pt x="62" y="67"/>
                      <a:pt x="64" y="67"/>
                    </a:cubicBezTo>
                    <a:cubicBezTo>
                      <a:pt x="67" y="67"/>
                      <a:pt x="68" y="66"/>
                      <a:pt x="68" y="63"/>
                    </a:cubicBezTo>
                    <a:cubicBezTo>
                      <a:pt x="68" y="43"/>
                      <a:pt x="68" y="23"/>
                      <a:pt x="68" y="3"/>
                    </a:cubicBezTo>
                    <a:cubicBezTo>
                      <a:pt x="68" y="0"/>
                      <a:pt x="67" y="0"/>
                      <a:pt x="64" y="0"/>
                    </a:cubicBezTo>
                    <a:close/>
                    <a:moveTo>
                      <a:pt x="42" y="60"/>
                    </a:moveTo>
                    <a:cubicBezTo>
                      <a:pt x="42" y="61"/>
                      <a:pt x="42" y="61"/>
                      <a:pt x="41" y="61"/>
                    </a:cubicBezTo>
                    <a:cubicBezTo>
                      <a:pt x="40" y="61"/>
                      <a:pt x="40" y="61"/>
                      <a:pt x="39" y="61"/>
                    </a:cubicBezTo>
                    <a:cubicBezTo>
                      <a:pt x="39" y="62"/>
                      <a:pt x="39" y="62"/>
                      <a:pt x="39" y="63"/>
                    </a:cubicBezTo>
                    <a:cubicBezTo>
                      <a:pt x="39" y="64"/>
                      <a:pt x="39" y="64"/>
                      <a:pt x="38" y="64"/>
                    </a:cubicBezTo>
                    <a:cubicBezTo>
                      <a:pt x="38" y="64"/>
                      <a:pt x="37" y="64"/>
                      <a:pt x="37" y="64"/>
                    </a:cubicBezTo>
                    <a:cubicBezTo>
                      <a:pt x="37" y="64"/>
                      <a:pt x="37" y="65"/>
                      <a:pt x="37" y="66"/>
                    </a:cubicBezTo>
                    <a:cubicBezTo>
                      <a:pt x="37" y="66"/>
                      <a:pt x="36" y="66"/>
                      <a:pt x="36" y="66"/>
                    </a:cubicBezTo>
                    <a:cubicBezTo>
                      <a:pt x="35" y="66"/>
                      <a:pt x="33" y="66"/>
                      <a:pt x="32" y="66"/>
                    </a:cubicBezTo>
                    <a:cubicBezTo>
                      <a:pt x="32" y="66"/>
                      <a:pt x="31" y="66"/>
                      <a:pt x="31" y="66"/>
                    </a:cubicBezTo>
                    <a:cubicBezTo>
                      <a:pt x="31" y="65"/>
                      <a:pt x="31" y="64"/>
                      <a:pt x="31" y="64"/>
                    </a:cubicBezTo>
                    <a:cubicBezTo>
                      <a:pt x="31" y="64"/>
                      <a:pt x="30" y="64"/>
                      <a:pt x="30" y="64"/>
                    </a:cubicBezTo>
                    <a:cubicBezTo>
                      <a:pt x="29" y="64"/>
                      <a:pt x="29" y="64"/>
                      <a:pt x="29" y="63"/>
                    </a:cubicBezTo>
                    <a:cubicBezTo>
                      <a:pt x="29" y="62"/>
                      <a:pt x="29" y="62"/>
                      <a:pt x="29" y="61"/>
                    </a:cubicBezTo>
                    <a:cubicBezTo>
                      <a:pt x="28" y="61"/>
                      <a:pt x="28" y="61"/>
                      <a:pt x="27" y="61"/>
                    </a:cubicBezTo>
                    <a:cubicBezTo>
                      <a:pt x="26" y="61"/>
                      <a:pt x="26" y="61"/>
                      <a:pt x="26" y="60"/>
                    </a:cubicBezTo>
                    <a:cubicBezTo>
                      <a:pt x="26" y="58"/>
                      <a:pt x="26" y="56"/>
                      <a:pt x="26" y="54"/>
                    </a:cubicBezTo>
                    <a:cubicBezTo>
                      <a:pt x="26" y="54"/>
                      <a:pt x="26" y="53"/>
                      <a:pt x="27" y="53"/>
                    </a:cubicBezTo>
                    <a:cubicBezTo>
                      <a:pt x="28" y="53"/>
                      <a:pt x="28" y="53"/>
                      <a:pt x="29" y="53"/>
                    </a:cubicBezTo>
                    <a:cubicBezTo>
                      <a:pt x="32" y="53"/>
                      <a:pt x="36" y="53"/>
                      <a:pt x="39" y="53"/>
                    </a:cubicBezTo>
                    <a:cubicBezTo>
                      <a:pt x="40" y="53"/>
                      <a:pt x="40" y="53"/>
                      <a:pt x="41" y="53"/>
                    </a:cubicBezTo>
                    <a:cubicBezTo>
                      <a:pt x="42" y="53"/>
                      <a:pt x="42" y="54"/>
                      <a:pt x="42" y="54"/>
                    </a:cubicBezTo>
                    <a:cubicBezTo>
                      <a:pt x="42" y="56"/>
                      <a:pt x="42" y="58"/>
                      <a:pt x="42" y="60"/>
                    </a:cubicBezTo>
                    <a:close/>
                    <a:moveTo>
                      <a:pt x="42" y="50"/>
                    </a:moveTo>
                    <a:cubicBezTo>
                      <a:pt x="42" y="50"/>
                      <a:pt x="42" y="51"/>
                      <a:pt x="41" y="51"/>
                    </a:cubicBezTo>
                    <a:cubicBezTo>
                      <a:pt x="36" y="51"/>
                      <a:pt x="32" y="51"/>
                      <a:pt x="27" y="51"/>
                    </a:cubicBezTo>
                    <a:cubicBezTo>
                      <a:pt x="26" y="51"/>
                      <a:pt x="26" y="50"/>
                      <a:pt x="26" y="50"/>
                    </a:cubicBezTo>
                    <a:cubicBezTo>
                      <a:pt x="26" y="50"/>
                      <a:pt x="26" y="49"/>
                      <a:pt x="26" y="49"/>
                    </a:cubicBezTo>
                    <a:cubicBezTo>
                      <a:pt x="26" y="48"/>
                      <a:pt x="26" y="48"/>
                      <a:pt x="27" y="48"/>
                    </a:cubicBezTo>
                    <a:cubicBezTo>
                      <a:pt x="29" y="48"/>
                      <a:pt x="31" y="48"/>
                      <a:pt x="33" y="48"/>
                    </a:cubicBezTo>
                    <a:cubicBezTo>
                      <a:pt x="33" y="47"/>
                      <a:pt x="33" y="47"/>
                      <a:pt x="33" y="46"/>
                    </a:cubicBezTo>
                    <a:cubicBezTo>
                      <a:pt x="33" y="46"/>
                      <a:pt x="33" y="45"/>
                      <a:pt x="34" y="45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5" y="45"/>
                      <a:pt x="35" y="46"/>
                      <a:pt x="35" y="46"/>
                    </a:cubicBezTo>
                    <a:cubicBezTo>
                      <a:pt x="35" y="47"/>
                      <a:pt x="35" y="47"/>
                      <a:pt x="35" y="48"/>
                    </a:cubicBezTo>
                    <a:cubicBezTo>
                      <a:pt x="37" y="48"/>
                      <a:pt x="39" y="48"/>
                      <a:pt x="41" y="48"/>
                    </a:cubicBezTo>
                    <a:cubicBezTo>
                      <a:pt x="42" y="48"/>
                      <a:pt x="42" y="48"/>
                      <a:pt x="42" y="49"/>
                    </a:cubicBezTo>
                    <a:cubicBezTo>
                      <a:pt x="42" y="49"/>
                      <a:pt x="42" y="50"/>
                      <a:pt x="42" y="50"/>
                    </a:cubicBezTo>
                    <a:close/>
                    <a:moveTo>
                      <a:pt x="58" y="38"/>
                    </a:move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58" y="9"/>
                      <a:pt x="58" y="9"/>
                      <a:pt x="58" y="9"/>
                    </a:cubicBezTo>
                    <a:lnTo>
                      <a:pt x="58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1" name="Freeform 23"/>
            <p:cNvSpPr/>
            <p:nvPr/>
          </p:nvSpPr>
          <p:spPr bwMode="auto">
            <a:xfrm>
              <a:off x="8446639" y="4513341"/>
              <a:ext cx="127000" cy="127000"/>
            </a:xfrm>
            <a:custGeom>
              <a:avLst/>
              <a:gdLst>
                <a:gd name="T0" fmla="*/ 0 w 20"/>
                <a:gd name="T1" fmla="*/ 3 h 20"/>
                <a:gd name="T2" fmla="*/ 0 w 20"/>
                <a:gd name="T3" fmla="*/ 16 h 20"/>
                <a:gd name="T4" fmla="*/ 4 w 20"/>
                <a:gd name="T5" fmla="*/ 20 h 20"/>
                <a:gd name="T6" fmla="*/ 17 w 20"/>
                <a:gd name="T7" fmla="*/ 20 h 20"/>
                <a:gd name="T8" fmla="*/ 20 w 20"/>
                <a:gd name="T9" fmla="*/ 16 h 20"/>
                <a:gd name="T10" fmla="*/ 20 w 20"/>
                <a:gd name="T11" fmla="*/ 3 h 20"/>
                <a:gd name="T12" fmla="*/ 17 w 20"/>
                <a:gd name="T13" fmla="*/ 0 h 20"/>
                <a:gd name="T14" fmla="*/ 4 w 20"/>
                <a:gd name="T15" fmla="*/ 0 h 20"/>
                <a:gd name="T16" fmla="*/ 0 w 2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0" y="3"/>
                  </a:moveTo>
                  <a:cubicBezTo>
                    <a:pt x="0" y="8"/>
                    <a:pt x="0" y="12"/>
                    <a:pt x="0" y="16"/>
                  </a:cubicBezTo>
                  <a:cubicBezTo>
                    <a:pt x="0" y="19"/>
                    <a:pt x="1" y="20"/>
                    <a:pt x="4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2"/>
                    <a:pt x="20" y="8"/>
                    <a:pt x="20" y="3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2" y="0"/>
                    <a:pt x="8" y="0"/>
                    <a:pt x="4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2" name="Freeform 24"/>
            <p:cNvSpPr/>
            <p:nvPr/>
          </p:nvSpPr>
          <p:spPr bwMode="auto">
            <a:xfrm>
              <a:off x="8197401" y="4448253"/>
              <a:ext cx="63500" cy="65088"/>
            </a:xfrm>
            <a:custGeom>
              <a:avLst/>
              <a:gdLst>
                <a:gd name="T0" fmla="*/ 0 w 10"/>
                <a:gd name="T1" fmla="*/ 3 h 10"/>
                <a:gd name="T2" fmla="*/ 3 w 10"/>
                <a:gd name="T3" fmla="*/ 0 h 10"/>
                <a:gd name="T4" fmla="*/ 10 w 10"/>
                <a:gd name="T5" fmla="*/ 0 h 10"/>
                <a:gd name="T6" fmla="*/ 10 w 10"/>
                <a:gd name="T7" fmla="*/ 7 h 10"/>
                <a:gd name="T8" fmla="*/ 6 w 10"/>
                <a:gd name="T9" fmla="*/ 10 h 10"/>
                <a:gd name="T10" fmla="*/ 0 w 10"/>
                <a:gd name="T11" fmla="*/ 10 h 10"/>
                <a:gd name="T12" fmla="*/ 0 w 10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3" name="Freeform 25"/>
            <p:cNvSpPr/>
            <p:nvPr/>
          </p:nvSpPr>
          <p:spPr bwMode="auto">
            <a:xfrm>
              <a:off x="8260901" y="4327603"/>
              <a:ext cx="122238" cy="120650"/>
            </a:xfrm>
            <a:custGeom>
              <a:avLst/>
              <a:gdLst>
                <a:gd name="T0" fmla="*/ 0 w 19"/>
                <a:gd name="T1" fmla="*/ 19 h 19"/>
                <a:gd name="T2" fmla="*/ 16 w 19"/>
                <a:gd name="T3" fmla="*/ 19 h 19"/>
                <a:gd name="T4" fmla="*/ 19 w 19"/>
                <a:gd name="T5" fmla="*/ 16 h 19"/>
                <a:gd name="T6" fmla="*/ 19 w 19"/>
                <a:gd name="T7" fmla="*/ 3 h 19"/>
                <a:gd name="T8" fmla="*/ 16 w 19"/>
                <a:gd name="T9" fmla="*/ 0 h 19"/>
                <a:gd name="T10" fmla="*/ 3 w 19"/>
                <a:gd name="T11" fmla="*/ 0 h 19"/>
                <a:gd name="T12" fmla="*/ 0 w 19"/>
                <a:gd name="T13" fmla="*/ 3 h 19"/>
                <a:gd name="T14" fmla="*/ 0 w 19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9">
                  <a:moveTo>
                    <a:pt x="0" y="19"/>
                  </a:moveTo>
                  <a:cubicBezTo>
                    <a:pt x="5" y="19"/>
                    <a:pt x="11" y="19"/>
                    <a:pt x="16" y="19"/>
                  </a:cubicBezTo>
                  <a:cubicBezTo>
                    <a:pt x="18" y="19"/>
                    <a:pt x="19" y="18"/>
                    <a:pt x="19" y="16"/>
                  </a:cubicBezTo>
                  <a:cubicBezTo>
                    <a:pt x="19" y="12"/>
                    <a:pt x="19" y="7"/>
                    <a:pt x="19" y="3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2" y="0"/>
                    <a:pt x="7" y="0"/>
                    <a:pt x="3" y="0"/>
                  </a:cubicBezTo>
                  <a:cubicBezTo>
                    <a:pt x="1" y="0"/>
                    <a:pt x="0" y="0"/>
                    <a:pt x="0" y="3"/>
                  </a:cubicBezTo>
                  <a:cubicBezTo>
                    <a:pt x="0" y="8"/>
                    <a:pt x="0" y="14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4" name="Freeform 26"/>
            <p:cNvSpPr/>
            <p:nvPr/>
          </p:nvSpPr>
          <p:spPr bwMode="auto">
            <a:xfrm>
              <a:off x="8068814" y="4513341"/>
              <a:ext cx="128588" cy="127000"/>
            </a:xfrm>
            <a:custGeom>
              <a:avLst/>
              <a:gdLst>
                <a:gd name="T0" fmla="*/ 20 w 20"/>
                <a:gd name="T1" fmla="*/ 0 h 20"/>
                <a:gd name="T2" fmla="*/ 20 w 20"/>
                <a:gd name="T3" fmla="*/ 16 h 20"/>
                <a:gd name="T4" fmla="*/ 17 w 20"/>
                <a:gd name="T5" fmla="*/ 20 h 20"/>
                <a:gd name="T6" fmla="*/ 4 w 20"/>
                <a:gd name="T7" fmla="*/ 20 h 20"/>
                <a:gd name="T8" fmla="*/ 0 w 20"/>
                <a:gd name="T9" fmla="*/ 16 h 20"/>
                <a:gd name="T10" fmla="*/ 0 w 20"/>
                <a:gd name="T11" fmla="*/ 3 h 20"/>
                <a:gd name="T12" fmla="*/ 4 w 20"/>
                <a:gd name="T13" fmla="*/ 0 h 20"/>
                <a:gd name="T14" fmla="*/ 20 w 2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20" y="0"/>
                  </a:moveTo>
                  <a:cubicBezTo>
                    <a:pt x="20" y="5"/>
                    <a:pt x="20" y="11"/>
                    <a:pt x="20" y="16"/>
                  </a:cubicBezTo>
                  <a:cubicBezTo>
                    <a:pt x="20" y="19"/>
                    <a:pt x="19" y="20"/>
                    <a:pt x="17" y="20"/>
                  </a:cubicBezTo>
                  <a:cubicBezTo>
                    <a:pt x="12" y="20"/>
                    <a:pt x="8" y="20"/>
                    <a:pt x="4" y="20"/>
                  </a:cubicBezTo>
                  <a:cubicBezTo>
                    <a:pt x="1" y="20"/>
                    <a:pt x="0" y="19"/>
                    <a:pt x="0" y="16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9" y="0"/>
                    <a:pt x="14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5" name="Freeform 27"/>
            <p:cNvSpPr/>
            <p:nvPr/>
          </p:nvSpPr>
          <p:spPr bwMode="auto">
            <a:xfrm>
              <a:off x="6714676" y="4333953"/>
              <a:ext cx="346075" cy="492125"/>
            </a:xfrm>
            <a:custGeom>
              <a:avLst/>
              <a:gdLst>
                <a:gd name="T0" fmla="*/ 3 w 54"/>
                <a:gd name="T1" fmla="*/ 55 h 77"/>
                <a:gd name="T2" fmla="*/ 11 w 54"/>
                <a:gd name="T3" fmla="*/ 55 h 77"/>
                <a:gd name="T4" fmla="*/ 11 w 54"/>
                <a:gd name="T5" fmla="*/ 62 h 77"/>
                <a:gd name="T6" fmla="*/ 14 w 54"/>
                <a:gd name="T7" fmla="*/ 66 h 77"/>
                <a:gd name="T8" fmla="*/ 18 w 54"/>
                <a:gd name="T9" fmla="*/ 66 h 77"/>
                <a:gd name="T10" fmla="*/ 22 w 54"/>
                <a:gd name="T11" fmla="*/ 62 h 77"/>
                <a:gd name="T12" fmla="*/ 22 w 54"/>
                <a:gd name="T13" fmla="*/ 55 h 77"/>
                <a:gd name="T14" fmla="*/ 33 w 54"/>
                <a:gd name="T15" fmla="*/ 55 h 77"/>
                <a:gd name="T16" fmla="*/ 33 w 54"/>
                <a:gd name="T17" fmla="*/ 73 h 77"/>
                <a:gd name="T18" fmla="*/ 36 w 54"/>
                <a:gd name="T19" fmla="*/ 77 h 77"/>
                <a:gd name="T20" fmla="*/ 40 w 54"/>
                <a:gd name="T21" fmla="*/ 77 h 77"/>
                <a:gd name="T22" fmla="*/ 43 w 54"/>
                <a:gd name="T23" fmla="*/ 73 h 77"/>
                <a:gd name="T24" fmla="*/ 43 w 54"/>
                <a:gd name="T25" fmla="*/ 55 h 77"/>
                <a:gd name="T26" fmla="*/ 51 w 54"/>
                <a:gd name="T27" fmla="*/ 55 h 77"/>
                <a:gd name="T28" fmla="*/ 54 w 54"/>
                <a:gd name="T29" fmla="*/ 51 h 77"/>
                <a:gd name="T30" fmla="*/ 54 w 54"/>
                <a:gd name="T31" fmla="*/ 4 h 77"/>
                <a:gd name="T32" fmla="*/ 51 w 54"/>
                <a:gd name="T33" fmla="*/ 0 h 77"/>
                <a:gd name="T34" fmla="*/ 43 w 54"/>
                <a:gd name="T35" fmla="*/ 0 h 77"/>
                <a:gd name="T36" fmla="*/ 43 w 54"/>
                <a:gd name="T37" fmla="*/ 11 h 77"/>
                <a:gd name="T38" fmla="*/ 33 w 54"/>
                <a:gd name="T39" fmla="*/ 11 h 77"/>
                <a:gd name="T40" fmla="*/ 33 w 54"/>
                <a:gd name="T41" fmla="*/ 22 h 77"/>
                <a:gd name="T42" fmla="*/ 43 w 54"/>
                <a:gd name="T43" fmla="*/ 22 h 77"/>
                <a:gd name="T44" fmla="*/ 43 w 54"/>
                <a:gd name="T45" fmla="*/ 33 h 77"/>
                <a:gd name="T46" fmla="*/ 33 w 54"/>
                <a:gd name="T47" fmla="*/ 33 h 77"/>
                <a:gd name="T48" fmla="*/ 33 w 54"/>
                <a:gd name="T49" fmla="*/ 22 h 77"/>
                <a:gd name="T50" fmla="*/ 22 w 54"/>
                <a:gd name="T51" fmla="*/ 22 h 77"/>
                <a:gd name="T52" fmla="*/ 22 w 54"/>
                <a:gd name="T53" fmla="*/ 33 h 77"/>
                <a:gd name="T54" fmla="*/ 11 w 54"/>
                <a:gd name="T55" fmla="*/ 33 h 77"/>
                <a:gd name="T56" fmla="*/ 11 w 54"/>
                <a:gd name="T57" fmla="*/ 22 h 77"/>
                <a:gd name="T58" fmla="*/ 22 w 54"/>
                <a:gd name="T59" fmla="*/ 22 h 77"/>
                <a:gd name="T60" fmla="*/ 22 w 54"/>
                <a:gd name="T61" fmla="*/ 11 h 77"/>
                <a:gd name="T62" fmla="*/ 11 w 54"/>
                <a:gd name="T63" fmla="*/ 11 h 77"/>
                <a:gd name="T64" fmla="*/ 11 w 54"/>
                <a:gd name="T65" fmla="*/ 0 h 77"/>
                <a:gd name="T66" fmla="*/ 3 w 54"/>
                <a:gd name="T67" fmla="*/ 0 h 77"/>
                <a:gd name="T68" fmla="*/ 0 w 54"/>
                <a:gd name="T69" fmla="*/ 4 h 77"/>
                <a:gd name="T70" fmla="*/ 0 w 54"/>
                <a:gd name="T71" fmla="*/ 51 h 77"/>
                <a:gd name="T72" fmla="*/ 3 w 54"/>
                <a:gd name="T73" fmla="*/ 5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4" h="77">
                  <a:moveTo>
                    <a:pt x="3" y="55"/>
                  </a:moveTo>
                  <a:cubicBezTo>
                    <a:pt x="6" y="55"/>
                    <a:pt x="8" y="55"/>
                    <a:pt x="11" y="55"/>
                  </a:cubicBezTo>
                  <a:cubicBezTo>
                    <a:pt x="11" y="57"/>
                    <a:pt x="11" y="60"/>
                    <a:pt x="11" y="62"/>
                  </a:cubicBezTo>
                  <a:cubicBezTo>
                    <a:pt x="11" y="65"/>
                    <a:pt x="12" y="66"/>
                    <a:pt x="14" y="66"/>
                  </a:cubicBezTo>
                  <a:cubicBezTo>
                    <a:pt x="16" y="66"/>
                    <a:pt x="17" y="66"/>
                    <a:pt x="18" y="66"/>
                  </a:cubicBezTo>
                  <a:cubicBezTo>
                    <a:pt x="21" y="66"/>
                    <a:pt x="22" y="65"/>
                    <a:pt x="22" y="62"/>
                  </a:cubicBezTo>
                  <a:cubicBezTo>
                    <a:pt x="22" y="60"/>
                    <a:pt x="22" y="57"/>
                    <a:pt x="22" y="55"/>
                  </a:cubicBezTo>
                  <a:cubicBezTo>
                    <a:pt x="25" y="55"/>
                    <a:pt x="29" y="55"/>
                    <a:pt x="33" y="55"/>
                  </a:cubicBezTo>
                  <a:cubicBezTo>
                    <a:pt x="33" y="61"/>
                    <a:pt x="33" y="67"/>
                    <a:pt x="33" y="73"/>
                  </a:cubicBezTo>
                  <a:cubicBezTo>
                    <a:pt x="33" y="76"/>
                    <a:pt x="34" y="77"/>
                    <a:pt x="36" y="77"/>
                  </a:cubicBezTo>
                  <a:cubicBezTo>
                    <a:pt x="37" y="77"/>
                    <a:pt x="39" y="77"/>
                    <a:pt x="40" y="77"/>
                  </a:cubicBezTo>
                  <a:cubicBezTo>
                    <a:pt x="42" y="77"/>
                    <a:pt x="43" y="76"/>
                    <a:pt x="43" y="73"/>
                  </a:cubicBezTo>
                  <a:cubicBezTo>
                    <a:pt x="43" y="67"/>
                    <a:pt x="43" y="61"/>
                    <a:pt x="43" y="55"/>
                  </a:cubicBezTo>
                  <a:cubicBezTo>
                    <a:pt x="46" y="55"/>
                    <a:pt x="48" y="55"/>
                    <a:pt x="51" y="55"/>
                  </a:cubicBezTo>
                  <a:cubicBezTo>
                    <a:pt x="53" y="55"/>
                    <a:pt x="54" y="54"/>
                    <a:pt x="54" y="51"/>
                  </a:cubicBezTo>
                  <a:cubicBezTo>
                    <a:pt x="54" y="35"/>
                    <a:pt x="54" y="20"/>
                    <a:pt x="54" y="4"/>
                  </a:cubicBezTo>
                  <a:cubicBezTo>
                    <a:pt x="54" y="1"/>
                    <a:pt x="53" y="0"/>
                    <a:pt x="51" y="0"/>
                  </a:cubicBezTo>
                  <a:cubicBezTo>
                    <a:pt x="48" y="0"/>
                    <a:pt x="46" y="0"/>
                    <a:pt x="43" y="0"/>
                  </a:cubicBezTo>
                  <a:cubicBezTo>
                    <a:pt x="43" y="4"/>
                    <a:pt x="43" y="8"/>
                    <a:pt x="43" y="11"/>
                  </a:cubicBezTo>
                  <a:cubicBezTo>
                    <a:pt x="40" y="11"/>
                    <a:pt x="36" y="11"/>
                    <a:pt x="33" y="11"/>
                  </a:cubicBezTo>
                  <a:cubicBezTo>
                    <a:pt x="33" y="15"/>
                    <a:pt x="33" y="19"/>
                    <a:pt x="33" y="22"/>
                  </a:cubicBezTo>
                  <a:cubicBezTo>
                    <a:pt x="36" y="22"/>
                    <a:pt x="40" y="22"/>
                    <a:pt x="43" y="22"/>
                  </a:cubicBezTo>
                  <a:cubicBezTo>
                    <a:pt x="43" y="26"/>
                    <a:pt x="43" y="29"/>
                    <a:pt x="43" y="33"/>
                  </a:cubicBezTo>
                  <a:cubicBezTo>
                    <a:pt x="40" y="33"/>
                    <a:pt x="36" y="33"/>
                    <a:pt x="33" y="33"/>
                  </a:cubicBezTo>
                  <a:cubicBezTo>
                    <a:pt x="33" y="29"/>
                    <a:pt x="33" y="26"/>
                    <a:pt x="33" y="22"/>
                  </a:cubicBezTo>
                  <a:cubicBezTo>
                    <a:pt x="29" y="22"/>
                    <a:pt x="25" y="22"/>
                    <a:pt x="22" y="22"/>
                  </a:cubicBezTo>
                  <a:cubicBezTo>
                    <a:pt x="22" y="26"/>
                    <a:pt x="22" y="29"/>
                    <a:pt x="22" y="33"/>
                  </a:cubicBezTo>
                  <a:cubicBezTo>
                    <a:pt x="18" y="33"/>
                    <a:pt x="14" y="33"/>
                    <a:pt x="11" y="33"/>
                  </a:cubicBezTo>
                  <a:cubicBezTo>
                    <a:pt x="11" y="29"/>
                    <a:pt x="11" y="26"/>
                    <a:pt x="11" y="22"/>
                  </a:cubicBezTo>
                  <a:cubicBezTo>
                    <a:pt x="14" y="22"/>
                    <a:pt x="18" y="22"/>
                    <a:pt x="22" y="22"/>
                  </a:cubicBezTo>
                  <a:cubicBezTo>
                    <a:pt x="22" y="19"/>
                    <a:pt x="22" y="15"/>
                    <a:pt x="22" y="11"/>
                  </a:cubicBezTo>
                  <a:cubicBezTo>
                    <a:pt x="18" y="11"/>
                    <a:pt x="14" y="11"/>
                    <a:pt x="11" y="11"/>
                  </a:cubicBezTo>
                  <a:cubicBezTo>
                    <a:pt x="11" y="8"/>
                    <a:pt x="11" y="4"/>
                    <a:pt x="11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5"/>
                    <a:pt x="0" y="51"/>
                  </a:cubicBezTo>
                  <a:cubicBezTo>
                    <a:pt x="0" y="54"/>
                    <a:pt x="1" y="55"/>
                    <a:pt x="3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6" name="Freeform 28"/>
            <p:cNvSpPr/>
            <p:nvPr/>
          </p:nvSpPr>
          <p:spPr bwMode="auto">
            <a:xfrm>
              <a:off x="6786114" y="4264103"/>
              <a:ext cx="203200" cy="139700"/>
            </a:xfrm>
            <a:custGeom>
              <a:avLst/>
              <a:gdLst>
                <a:gd name="T0" fmla="*/ 0 w 32"/>
                <a:gd name="T1" fmla="*/ 4 h 22"/>
                <a:gd name="T2" fmla="*/ 0 w 32"/>
                <a:gd name="T3" fmla="*/ 11 h 22"/>
                <a:gd name="T4" fmla="*/ 11 w 32"/>
                <a:gd name="T5" fmla="*/ 11 h 22"/>
                <a:gd name="T6" fmla="*/ 11 w 32"/>
                <a:gd name="T7" fmla="*/ 22 h 22"/>
                <a:gd name="T8" fmla="*/ 22 w 32"/>
                <a:gd name="T9" fmla="*/ 22 h 22"/>
                <a:gd name="T10" fmla="*/ 22 w 32"/>
                <a:gd name="T11" fmla="*/ 11 h 22"/>
                <a:gd name="T12" fmla="*/ 32 w 32"/>
                <a:gd name="T13" fmla="*/ 11 h 22"/>
                <a:gd name="T14" fmla="*/ 32 w 32"/>
                <a:gd name="T15" fmla="*/ 4 h 22"/>
                <a:gd name="T16" fmla="*/ 29 w 32"/>
                <a:gd name="T17" fmla="*/ 0 h 22"/>
                <a:gd name="T18" fmla="*/ 3 w 32"/>
                <a:gd name="T19" fmla="*/ 0 h 22"/>
                <a:gd name="T20" fmla="*/ 0 w 32"/>
                <a:gd name="T21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2">
                  <a:moveTo>
                    <a:pt x="0" y="4"/>
                  </a:moveTo>
                  <a:cubicBezTo>
                    <a:pt x="0" y="7"/>
                    <a:pt x="0" y="9"/>
                    <a:pt x="0" y="11"/>
                  </a:cubicBezTo>
                  <a:cubicBezTo>
                    <a:pt x="3" y="11"/>
                    <a:pt x="7" y="11"/>
                    <a:pt x="11" y="11"/>
                  </a:cubicBezTo>
                  <a:cubicBezTo>
                    <a:pt x="11" y="15"/>
                    <a:pt x="11" y="19"/>
                    <a:pt x="11" y="22"/>
                  </a:cubicBezTo>
                  <a:cubicBezTo>
                    <a:pt x="14" y="22"/>
                    <a:pt x="18" y="22"/>
                    <a:pt x="22" y="22"/>
                  </a:cubicBezTo>
                  <a:cubicBezTo>
                    <a:pt x="22" y="19"/>
                    <a:pt x="22" y="15"/>
                    <a:pt x="22" y="11"/>
                  </a:cubicBezTo>
                  <a:cubicBezTo>
                    <a:pt x="25" y="11"/>
                    <a:pt x="29" y="11"/>
                    <a:pt x="32" y="11"/>
                  </a:cubicBezTo>
                  <a:cubicBezTo>
                    <a:pt x="32" y="9"/>
                    <a:pt x="32" y="7"/>
                    <a:pt x="32" y="4"/>
                  </a:cubicBezTo>
                  <a:cubicBezTo>
                    <a:pt x="32" y="2"/>
                    <a:pt x="31" y="0"/>
                    <a:pt x="29" y="0"/>
                  </a:cubicBezTo>
                  <a:cubicBezTo>
                    <a:pt x="20" y="0"/>
                    <a:pt x="12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7" name="Line 29"/>
            <p:cNvSpPr>
              <a:spLocks noChangeShapeType="1"/>
            </p:cNvSpPr>
            <p:nvPr/>
          </p:nvSpPr>
          <p:spPr bwMode="auto">
            <a:xfrm>
              <a:off x="6989314" y="4684791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8" name="Line 30"/>
            <p:cNvSpPr>
              <a:spLocks noChangeShapeType="1"/>
            </p:cNvSpPr>
            <p:nvPr/>
          </p:nvSpPr>
          <p:spPr bwMode="auto">
            <a:xfrm>
              <a:off x="6989314" y="4684791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9" name="Freeform 31"/>
            <p:cNvSpPr/>
            <p:nvPr/>
          </p:nvSpPr>
          <p:spPr bwMode="auto">
            <a:xfrm>
              <a:off x="11059664" y="4513341"/>
              <a:ext cx="63500" cy="127000"/>
            </a:xfrm>
            <a:custGeom>
              <a:avLst/>
              <a:gdLst>
                <a:gd name="T0" fmla="*/ 10 w 10"/>
                <a:gd name="T1" fmla="*/ 18 h 20"/>
                <a:gd name="T2" fmla="*/ 10 w 10"/>
                <a:gd name="T3" fmla="*/ 19 h 20"/>
                <a:gd name="T4" fmla="*/ 9 w 10"/>
                <a:gd name="T5" fmla="*/ 20 h 20"/>
                <a:gd name="T6" fmla="*/ 2 w 10"/>
                <a:gd name="T7" fmla="*/ 20 h 20"/>
                <a:gd name="T8" fmla="*/ 1 w 10"/>
                <a:gd name="T9" fmla="*/ 19 h 20"/>
                <a:gd name="T10" fmla="*/ 0 w 10"/>
                <a:gd name="T11" fmla="*/ 18 h 20"/>
                <a:gd name="T12" fmla="*/ 0 w 10"/>
                <a:gd name="T13" fmla="*/ 2 h 20"/>
                <a:gd name="T14" fmla="*/ 1 w 10"/>
                <a:gd name="T15" fmla="*/ 1 h 20"/>
                <a:gd name="T16" fmla="*/ 2 w 10"/>
                <a:gd name="T17" fmla="*/ 0 h 20"/>
                <a:gd name="T18" fmla="*/ 10 w 10"/>
                <a:gd name="T19" fmla="*/ 0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0"/>
                    <a:pt x="1" y="19"/>
                  </a:cubicBezTo>
                  <a:cubicBezTo>
                    <a:pt x="1" y="19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0" name="Freeform 32"/>
            <p:cNvSpPr/>
            <p:nvPr/>
          </p:nvSpPr>
          <p:spPr bwMode="auto">
            <a:xfrm>
              <a:off x="11448601" y="4513341"/>
              <a:ext cx="65088" cy="127000"/>
            </a:xfrm>
            <a:custGeom>
              <a:avLst/>
              <a:gdLst>
                <a:gd name="T0" fmla="*/ 10 w 10"/>
                <a:gd name="T1" fmla="*/ 18 h 20"/>
                <a:gd name="T2" fmla="*/ 9 w 10"/>
                <a:gd name="T3" fmla="*/ 19 h 20"/>
                <a:gd name="T4" fmla="*/ 8 w 10"/>
                <a:gd name="T5" fmla="*/ 20 h 20"/>
                <a:gd name="T6" fmla="*/ 1 w 10"/>
                <a:gd name="T7" fmla="*/ 20 h 20"/>
                <a:gd name="T8" fmla="*/ 0 w 10"/>
                <a:gd name="T9" fmla="*/ 19 h 20"/>
                <a:gd name="T10" fmla="*/ 0 w 10"/>
                <a:gd name="T11" fmla="*/ 18 h 20"/>
                <a:gd name="T12" fmla="*/ 0 w 10"/>
                <a:gd name="T13" fmla="*/ 0 h 20"/>
                <a:gd name="T14" fmla="*/ 8 w 10"/>
                <a:gd name="T15" fmla="*/ 0 h 20"/>
                <a:gd name="T16" fmla="*/ 9 w 10"/>
                <a:gd name="T17" fmla="*/ 1 h 20"/>
                <a:gd name="T18" fmla="*/ 10 w 10"/>
                <a:gd name="T19" fmla="*/ 2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9" y="19"/>
                    <a:pt x="9" y="19"/>
                  </a:cubicBezTo>
                  <a:cubicBezTo>
                    <a:pt x="9" y="20"/>
                    <a:pt x="8" y="20"/>
                    <a:pt x="8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0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1" name="Freeform 33"/>
            <p:cNvSpPr/>
            <p:nvPr/>
          </p:nvSpPr>
          <p:spPr bwMode="auto">
            <a:xfrm>
              <a:off x="11129514" y="4448253"/>
              <a:ext cx="63500" cy="65088"/>
            </a:xfrm>
            <a:custGeom>
              <a:avLst/>
              <a:gdLst>
                <a:gd name="T0" fmla="*/ 10 w 10"/>
                <a:gd name="T1" fmla="*/ 8 h 10"/>
                <a:gd name="T2" fmla="*/ 9 w 10"/>
                <a:gd name="T3" fmla="*/ 9 h 10"/>
                <a:gd name="T4" fmla="*/ 8 w 10"/>
                <a:gd name="T5" fmla="*/ 10 h 10"/>
                <a:gd name="T6" fmla="*/ 0 w 10"/>
                <a:gd name="T7" fmla="*/ 10 h 10"/>
                <a:gd name="T8" fmla="*/ 0 w 10"/>
                <a:gd name="T9" fmla="*/ 2 h 10"/>
                <a:gd name="T10" fmla="*/ 0 w 10"/>
                <a:gd name="T11" fmla="*/ 1 h 10"/>
                <a:gd name="T12" fmla="*/ 1 w 10"/>
                <a:gd name="T13" fmla="*/ 0 h 10"/>
                <a:gd name="T14" fmla="*/ 10 w 10"/>
                <a:gd name="T15" fmla="*/ 0 h 10"/>
                <a:gd name="T16" fmla="*/ 10 w 10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8"/>
                  </a:moveTo>
                  <a:cubicBezTo>
                    <a:pt x="10" y="9"/>
                    <a:pt x="9" y="9"/>
                    <a:pt x="9" y="9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2" name="Freeform 34"/>
            <p:cNvSpPr/>
            <p:nvPr/>
          </p:nvSpPr>
          <p:spPr bwMode="auto">
            <a:xfrm>
              <a:off x="11385101" y="4448253"/>
              <a:ext cx="63500" cy="65088"/>
            </a:xfrm>
            <a:custGeom>
              <a:avLst/>
              <a:gdLst>
                <a:gd name="T0" fmla="*/ 10 w 10"/>
                <a:gd name="T1" fmla="*/ 10 h 10"/>
                <a:gd name="T2" fmla="*/ 1 w 10"/>
                <a:gd name="T3" fmla="*/ 10 h 10"/>
                <a:gd name="T4" fmla="*/ 0 w 10"/>
                <a:gd name="T5" fmla="*/ 9 h 10"/>
                <a:gd name="T6" fmla="*/ 0 w 10"/>
                <a:gd name="T7" fmla="*/ 8 h 10"/>
                <a:gd name="T8" fmla="*/ 0 w 10"/>
                <a:gd name="T9" fmla="*/ 0 h 10"/>
                <a:gd name="T10" fmla="*/ 8 w 10"/>
                <a:gd name="T11" fmla="*/ 0 h 10"/>
                <a:gd name="T12" fmla="*/ 9 w 10"/>
                <a:gd name="T13" fmla="*/ 1 h 10"/>
                <a:gd name="T14" fmla="*/ 10 w 10"/>
                <a:gd name="T15" fmla="*/ 2 h 10"/>
                <a:gd name="T16" fmla="*/ 10 w 10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0" y="10"/>
                    <a:pt x="0" y="9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3" name="Freeform 35"/>
            <p:cNvSpPr/>
            <p:nvPr/>
          </p:nvSpPr>
          <p:spPr bwMode="auto">
            <a:xfrm>
              <a:off x="11193014" y="4384753"/>
              <a:ext cx="185738" cy="63500"/>
            </a:xfrm>
            <a:custGeom>
              <a:avLst/>
              <a:gdLst>
                <a:gd name="T0" fmla="*/ 29 w 29"/>
                <a:gd name="T1" fmla="*/ 10 h 10"/>
                <a:gd name="T2" fmla="*/ 0 w 29"/>
                <a:gd name="T3" fmla="*/ 10 h 10"/>
                <a:gd name="T4" fmla="*/ 0 w 29"/>
                <a:gd name="T5" fmla="*/ 2 h 10"/>
                <a:gd name="T6" fmla="*/ 0 w 29"/>
                <a:gd name="T7" fmla="*/ 1 h 10"/>
                <a:gd name="T8" fmla="*/ 1 w 29"/>
                <a:gd name="T9" fmla="*/ 0 h 10"/>
                <a:gd name="T10" fmla="*/ 28 w 29"/>
                <a:gd name="T11" fmla="*/ 0 h 10"/>
                <a:gd name="T12" fmla="*/ 29 w 29"/>
                <a:gd name="T13" fmla="*/ 1 h 10"/>
                <a:gd name="T14" fmla="*/ 29 w 29"/>
                <a:gd name="T15" fmla="*/ 2 h 10"/>
                <a:gd name="T16" fmla="*/ 29 w 2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0">
                  <a:moveTo>
                    <a:pt x="29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9" y="1"/>
                  </a:cubicBezTo>
                  <a:cubicBezTo>
                    <a:pt x="29" y="1"/>
                    <a:pt x="29" y="1"/>
                    <a:pt x="29" y="2"/>
                  </a:cubicBezTo>
                  <a:lnTo>
                    <a:pt x="29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4" name="Freeform 36"/>
            <p:cNvSpPr/>
            <p:nvPr/>
          </p:nvSpPr>
          <p:spPr bwMode="auto">
            <a:xfrm>
              <a:off x="11193014" y="4513341"/>
              <a:ext cx="185738" cy="127000"/>
            </a:xfrm>
            <a:custGeom>
              <a:avLst/>
              <a:gdLst>
                <a:gd name="T0" fmla="*/ 27 w 29"/>
                <a:gd name="T1" fmla="*/ 10 h 20"/>
                <a:gd name="T2" fmla="*/ 29 w 29"/>
                <a:gd name="T3" fmla="*/ 11 h 20"/>
                <a:gd name="T4" fmla="*/ 29 w 29"/>
                <a:gd name="T5" fmla="*/ 12 h 20"/>
                <a:gd name="T6" fmla="*/ 29 w 29"/>
                <a:gd name="T7" fmla="*/ 18 h 20"/>
                <a:gd name="T8" fmla="*/ 29 w 29"/>
                <a:gd name="T9" fmla="*/ 19 h 20"/>
                <a:gd name="T10" fmla="*/ 27 w 29"/>
                <a:gd name="T11" fmla="*/ 20 h 20"/>
                <a:gd name="T12" fmla="*/ 2 w 29"/>
                <a:gd name="T13" fmla="*/ 20 h 20"/>
                <a:gd name="T14" fmla="*/ 0 w 29"/>
                <a:gd name="T15" fmla="*/ 19 h 20"/>
                <a:gd name="T16" fmla="*/ 0 w 29"/>
                <a:gd name="T17" fmla="*/ 18 h 20"/>
                <a:gd name="T18" fmla="*/ 0 w 29"/>
                <a:gd name="T19" fmla="*/ 12 h 20"/>
                <a:gd name="T20" fmla="*/ 0 w 29"/>
                <a:gd name="T21" fmla="*/ 11 h 20"/>
                <a:gd name="T22" fmla="*/ 2 w 29"/>
                <a:gd name="T23" fmla="*/ 10 h 20"/>
                <a:gd name="T24" fmla="*/ 10 w 29"/>
                <a:gd name="T25" fmla="*/ 10 h 20"/>
                <a:gd name="T26" fmla="*/ 10 w 29"/>
                <a:gd name="T27" fmla="*/ 2 h 20"/>
                <a:gd name="T28" fmla="*/ 10 w 29"/>
                <a:gd name="T29" fmla="*/ 1 h 20"/>
                <a:gd name="T30" fmla="*/ 11 w 29"/>
                <a:gd name="T31" fmla="*/ 0 h 20"/>
                <a:gd name="T32" fmla="*/ 18 w 29"/>
                <a:gd name="T33" fmla="*/ 0 h 20"/>
                <a:gd name="T34" fmla="*/ 19 w 29"/>
                <a:gd name="T35" fmla="*/ 1 h 20"/>
                <a:gd name="T36" fmla="*/ 20 w 29"/>
                <a:gd name="T37" fmla="*/ 2 h 20"/>
                <a:gd name="T38" fmla="*/ 20 w 29"/>
                <a:gd name="T39" fmla="*/ 10 h 20"/>
                <a:gd name="T40" fmla="*/ 27 w 29"/>
                <a:gd name="T4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20">
                  <a:moveTo>
                    <a:pt x="27" y="10"/>
                  </a:moveTo>
                  <a:cubicBezTo>
                    <a:pt x="28" y="10"/>
                    <a:pt x="28" y="10"/>
                    <a:pt x="29" y="11"/>
                  </a:cubicBezTo>
                  <a:cubicBezTo>
                    <a:pt x="29" y="11"/>
                    <a:pt x="29" y="11"/>
                    <a:pt x="29" y="12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20"/>
                    <a:pt x="28" y="20"/>
                    <a:pt x="27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1"/>
                  </a:cubicBezTo>
                  <a:cubicBezTo>
                    <a:pt x="19" y="1"/>
                    <a:pt x="20" y="1"/>
                    <a:pt x="20" y="2"/>
                  </a:cubicBezTo>
                  <a:cubicBezTo>
                    <a:pt x="20" y="10"/>
                    <a:pt x="20" y="10"/>
                    <a:pt x="20" y="10"/>
                  </a:cubicBezTo>
                  <a:lnTo>
                    <a:pt x="2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5" name="Freeform 37"/>
            <p:cNvSpPr/>
            <p:nvPr/>
          </p:nvSpPr>
          <p:spPr bwMode="auto">
            <a:xfrm>
              <a:off x="9667426" y="428950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 w 30"/>
                <a:gd name="T3" fmla="*/ 0 h 10"/>
                <a:gd name="T4" fmla="*/ 0 w 30"/>
                <a:gd name="T5" fmla="*/ 4 h 10"/>
                <a:gd name="T6" fmla="*/ 0 w 30"/>
                <a:gd name="T7" fmla="*/ 10 h 10"/>
                <a:gd name="T8" fmla="*/ 30 w 30"/>
                <a:gd name="T9" fmla="*/ 10 h 10"/>
                <a:gd name="T10" fmla="*/ 30 w 30"/>
                <a:gd name="T11" fmla="*/ 4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19" y="0"/>
                    <a:pt x="11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0" y="10"/>
                    <a:pt x="20" y="10"/>
                    <a:pt x="30" y="10"/>
                  </a:cubicBezTo>
                  <a:cubicBezTo>
                    <a:pt x="30" y="8"/>
                    <a:pt x="30" y="6"/>
                    <a:pt x="30" y="4"/>
                  </a:cubicBezTo>
                  <a:cubicBezTo>
                    <a:pt x="30" y="2"/>
                    <a:pt x="28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6" name="Freeform 38"/>
            <p:cNvSpPr/>
            <p:nvPr/>
          </p:nvSpPr>
          <p:spPr bwMode="auto">
            <a:xfrm>
              <a:off x="9667426" y="4608591"/>
              <a:ext cx="190500" cy="192088"/>
            </a:xfrm>
            <a:custGeom>
              <a:avLst/>
              <a:gdLst>
                <a:gd name="T0" fmla="*/ 3 w 30"/>
                <a:gd name="T1" fmla="*/ 20 h 30"/>
                <a:gd name="T2" fmla="*/ 0 w 30"/>
                <a:gd name="T3" fmla="*/ 23 h 30"/>
                <a:gd name="T4" fmla="*/ 0 w 30"/>
                <a:gd name="T5" fmla="*/ 27 h 30"/>
                <a:gd name="T6" fmla="*/ 3 w 30"/>
                <a:gd name="T7" fmla="*/ 30 h 30"/>
                <a:gd name="T8" fmla="*/ 27 w 30"/>
                <a:gd name="T9" fmla="*/ 30 h 30"/>
                <a:gd name="T10" fmla="*/ 30 w 30"/>
                <a:gd name="T11" fmla="*/ 27 h 30"/>
                <a:gd name="T12" fmla="*/ 30 w 30"/>
                <a:gd name="T13" fmla="*/ 23 h 30"/>
                <a:gd name="T14" fmla="*/ 27 w 30"/>
                <a:gd name="T15" fmla="*/ 20 h 30"/>
                <a:gd name="T16" fmla="*/ 20 w 30"/>
                <a:gd name="T17" fmla="*/ 20 h 30"/>
                <a:gd name="T18" fmla="*/ 20 w 30"/>
                <a:gd name="T19" fmla="*/ 10 h 30"/>
                <a:gd name="T20" fmla="*/ 27 w 30"/>
                <a:gd name="T21" fmla="*/ 10 h 30"/>
                <a:gd name="T22" fmla="*/ 30 w 30"/>
                <a:gd name="T23" fmla="*/ 7 h 30"/>
                <a:gd name="T24" fmla="*/ 30 w 30"/>
                <a:gd name="T25" fmla="*/ 0 h 30"/>
                <a:gd name="T26" fmla="*/ 0 w 30"/>
                <a:gd name="T27" fmla="*/ 0 h 30"/>
                <a:gd name="T28" fmla="*/ 0 w 30"/>
                <a:gd name="T29" fmla="*/ 7 h 30"/>
                <a:gd name="T30" fmla="*/ 3 w 30"/>
                <a:gd name="T31" fmla="*/ 10 h 30"/>
                <a:gd name="T32" fmla="*/ 10 w 30"/>
                <a:gd name="T33" fmla="*/ 10 h 30"/>
                <a:gd name="T34" fmla="*/ 10 w 30"/>
                <a:gd name="T35" fmla="*/ 20 h 30"/>
                <a:gd name="T36" fmla="*/ 3 w 30"/>
                <a:gd name="T37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0">
                  <a:moveTo>
                    <a:pt x="3" y="20"/>
                  </a:moveTo>
                  <a:cubicBezTo>
                    <a:pt x="2" y="20"/>
                    <a:pt x="0" y="21"/>
                    <a:pt x="0" y="23"/>
                  </a:cubicBezTo>
                  <a:cubicBezTo>
                    <a:pt x="0" y="24"/>
                    <a:pt x="0" y="25"/>
                    <a:pt x="0" y="27"/>
                  </a:cubicBezTo>
                  <a:cubicBezTo>
                    <a:pt x="0" y="28"/>
                    <a:pt x="2" y="30"/>
                    <a:pt x="3" y="30"/>
                  </a:cubicBezTo>
                  <a:cubicBezTo>
                    <a:pt x="11" y="30"/>
                    <a:pt x="19" y="30"/>
                    <a:pt x="27" y="30"/>
                  </a:cubicBezTo>
                  <a:cubicBezTo>
                    <a:pt x="28" y="30"/>
                    <a:pt x="30" y="28"/>
                    <a:pt x="30" y="27"/>
                  </a:cubicBezTo>
                  <a:cubicBezTo>
                    <a:pt x="30" y="25"/>
                    <a:pt x="30" y="24"/>
                    <a:pt x="30" y="23"/>
                  </a:cubicBezTo>
                  <a:cubicBezTo>
                    <a:pt x="30" y="21"/>
                    <a:pt x="28" y="20"/>
                    <a:pt x="27" y="20"/>
                  </a:cubicBezTo>
                  <a:cubicBezTo>
                    <a:pt x="24" y="20"/>
                    <a:pt x="22" y="20"/>
                    <a:pt x="20" y="20"/>
                  </a:cubicBezTo>
                  <a:cubicBezTo>
                    <a:pt x="20" y="17"/>
                    <a:pt x="20" y="13"/>
                    <a:pt x="20" y="10"/>
                  </a:cubicBezTo>
                  <a:cubicBezTo>
                    <a:pt x="22" y="10"/>
                    <a:pt x="24" y="10"/>
                    <a:pt x="27" y="10"/>
                  </a:cubicBezTo>
                  <a:cubicBezTo>
                    <a:pt x="28" y="10"/>
                    <a:pt x="30" y="8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ubicBezTo>
                    <a:pt x="0" y="8"/>
                    <a:pt x="2" y="10"/>
                    <a:pt x="3" y="10"/>
                  </a:cubicBezTo>
                  <a:cubicBezTo>
                    <a:pt x="6" y="10"/>
                    <a:pt x="8" y="10"/>
                    <a:pt x="10" y="10"/>
                  </a:cubicBezTo>
                  <a:cubicBezTo>
                    <a:pt x="10" y="13"/>
                    <a:pt x="10" y="17"/>
                    <a:pt x="10" y="20"/>
                  </a:cubicBezTo>
                  <a:cubicBezTo>
                    <a:pt x="8" y="20"/>
                    <a:pt x="6" y="20"/>
                    <a:pt x="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7" name="Freeform 39"/>
            <p:cNvSpPr/>
            <p:nvPr/>
          </p:nvSpPr>
          <p:spPr bwMode="auto">
            <a:xfrm>
              <a:off x="9602339" y="4353003"/>
              <a:ext cx="320675" cy="255588"/>
            </a:xfrm>
            <a:custGeom>
              <a:avLst/>
              <a:gdLst>
                <a:gd name="T0" fmla="*/ 47 w 50"/>
                <a:gd name="T1" fmla="*/ 0 h 40"/>
                <a:gd name="T2" fmla="*/ 40 w 50"/>
                <a:gd name="T3" fmla="*/ 0 h 40"/>
                <a:gd name="T4" fmla="*/ 40 w 50"/>
                <a:gd name="T5" fmla="*/ 20 h 40"/>
                <a:gd name="T6" fmla="*/ 10 w 50"/>
                <a:gd name="T7" fmla="*/ 20 h 40"/>
                <a:gd name="T8" fmla="*/ 10 w 50"/>
                <a:gd name="T9" fmla="*/ 0 h 40"/>
                <a:gd name="T10" fmla="*/ 3 w 50"/>
                <a:gd name="T11" fmla="*/ 0 h 40"/>
                <a:gd name="T12" fmla="*/ 0 w 50"/>
                <a:gd name="T13" fmla="*/ 3 h 40"/>
                <a:gd name="T14" fmla="*/ 0 w 50"/>
                <a:gd name="T15" fmla="*/ 37 h 40"/>
                <a:gd name="T16" fmla="*/ 3 w 50"/>
                <a:gd name="T17" fmla="*/ 40 h 40"/>
                <a:gd name="T18" fmla="*/ 10 w 50"/>
                <a:gd name="T19" fmla="*/ 40 h 40"/>
                <a:gd name="T20" fmla="*/ 10 w 50"/>
                <a:gd name="T21" fmla="*/ 30 h 40"/>
                <a:gd name="T22" fmla="*/ 40 w 50"/>
                <a:gd name="T23" fmla="*/ 30 h 40"/>
                <a:gd name="T24" fmla="*/ 40 w 50"/>
                <a:gd name="T25" fmla="*/ 40 h 40"/>
                <a:gd name="T26" fmla="*/ 47 w 50"/>
                <a:gd name="T27" fmla="*/ 40 h 40"/>
                <a:gd name="T28" fmla="*/ 50 w 50"/>
                <a:gd name="T29" fmla="*/ 37 h 40"/>
                <a:gd name="T30" fmla="*/ 50 w 50"/>
                <a:gd name="T31" fmla="*/ 3 h 40"/>
                <a:gd name="T32" fmla="*/ 47 w 50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0">
                  <a:moveTo>
                    <a:pt x="47" y="0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40" y="7"/>
                    <a:pt x="40" y="13"/>
                    <a:pt x="4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3"/>
                    <a:pt x="10" y="7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15"/>
                    <a:pt x="0" y="26"/>
                    <a:pt x="0" y="37"/>
                  </a:cubicBezTo>
                  <a:cubicBezTo>
                    <a:pt x="0" y="39"/>
                    <a:pt x="2" y="40"/>
                    <a:pt x="3" y="40"/>
                  </a:cubicBezTo>
                  <a:cubicBezTo>
                    <a:pt x="6" y="40"/>
                    <a:pt x="8" y="40"/>
                    <a:pt x="10" y="40"/>
                  </a:cubicBezTo>
                  <a:cubicBezTo>
                    <a:pt x="10" y="37"/>
                    <a:pt x="10" y="33"/>
                    <a:pt x="1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3"/>
                    <a:pt x="40" y="37"/>
                    <a:pt x="40" y="40"/>
                  </a:cubicBezTo>
                  <a:cubicBezTo>
                    <a:pt x="42" y="40"/>
                    <a:pt x="44" y="40"/>
                    <a:pt x="47" y="40"/>
                  </a:cubicBezTo>
                  <a:cubicBezTo>
                    <a:pt x="48" y="40"/>
                    <a:pt x="50" y="39"/>
                    <a:pt x="50" y="37"/>
                  </a:cubicBezTo>
                  <a:cubicBezTo>
                    <a:pt x="50" y="26"/>
                    <a:pt x="50" y="15"/>
                    <a:pt x="50" y="3"/>
                  </a:cubicBezTo>
                  <a:cubicBezTo>
                    <a:pt x="50" y="2"/>
                    <a:pt x="48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8" name="Freeform 40"/>
            <p:cNvSpPr/>
            <p:nvPr/>
          </p:nvSpPr>
          <p:spPr bwMode="auto">
            <a:xfrm>
              <a:off x="8121201" y="1838403"/>
              <a:ext cx="382588" cy="446088"/>
            </a:xfrm>
            <a:custGeom>
              <a:avLst/>
              <a:gdLst>
                <a:gd name="T0" fmla="*/ 43 w 60"/>
                <a:gd name="T1" fmla="*/ 40 h 70"/>
                <a:gd name="T2" fmla="*/ 40 w 60"/>
                <a:gd name="T3" fmla="*/ 44 h 70"/>
                <a:gd name="T4" fmla="*/ 40 w 60"/>
                <a:gd name="T5" fmla="*/ 50 h 70"/>
                <a:gd name="T6" fmla="*/ 50 w 60"/>
                <a:gd name="T7" fmla="*/ 50 h 70"/>
                <a:gd name="T8" fmla="*/ 50 w 60"/>
                <a:gd name="T9" fmla="*/ 60 h 70"/>
                <a:gd name="T10" fmla="*/ 40 w 60"/>
                <a:gd name="T11" fmla="*/ 60 h 70"/>
                <a:gd name="T12" fmla="*/ 40 w 60"/>
                <a:gd name="T13" fmla="*/ 66 h 70"/>
                <a:gd name="T14" fmla="*/ 43 w 60"/>
                <a:gd name="T15" fmla="*/ 70 h 70"/>
                <a:gd name="T16" fmla="*/ 57 w 60"/>
                <a:gd name="T17" fmla="*/ 70 h 70"/>
                <a:gd name="T18" fmla="*/ 60 w 60"/>
                <a:gd name="T19" fmla="*/ 66 h 70"/>
                <a:gd name="T20" fmla="*/ 60 w 60"/>
                <a:gd name="T21" fmla="*/ 3 h 70"/>
                <a:gd name="T22" fmla="*/ 57 w 60"/>
                <a:gd name="T23" fmla="*/ 0 h 70"/>
                <a:gd name="T24" fmla="*/ 13 w 60"/>
                <a:gd name="T25" fmla="*/ 0 h 70"/>
                <a:gd name="T26" fmla="*/ 10 w 60"/>
                <a:gd name="T27" fmla="*/ 3 h 70"/>
                <a:gd name="T28" fmla="*/ 10 w 60"/>
                <a:gd name="T29" fmla="*/ 40 h 70"/>
                <a:gd name="T30" fmla="*/ 3 w 60"/>
                <a:gd name="T31" fmla="*/ 40 h 70"/>
                <a:gd name="T32" fmla="*/ 0 w 60"/>
                <a:gd name="T33" fmla="*/ 44 h 70"/>
                <a:gd name="T34" fmla="*/ 0 w 60"/>
                <a:gd name="T35" fmla="*/ 50 h 70"/>
                <a:gd name="T36" fmla="*/ 10 w 60"/>
                <a:gd name="T37" fmla="*/ 50 h 70"/>
                <a:gd name="T38" fmla="*/ 10 w 60"/>
                <a:gd name="T39" fmla="*/ 60 h 70"/>
                <a:gd name="T40" fmla="*/ 0 w 60"/>
                <a:gd name="T41" fmla="*/ 60 h 70"/>
                <a:gd name="T42" fmla="*/ 0 w 60"/>
                <a:gd name="T43" fmla="*/ 66 h 70"/>
                <a:gd name="T44" fmla="*/ 3 w 60"/>
                <a:gd name="T45" fmla="*/ 70 h 70"/>
                <a:gd name="T46" fmla="*/ 16 w 60"/>
                <a:gd name="T47" fmla="*/ 70 h 70"/>
                <a:gd name="T48" fmla="*/ 20 w 60"/>
                <a:gd name="T49" fmla="*/ 66 h 70"/>
                <a:gd name="T50" fmla="*/ 20 w 60"/>
                <a:gd name="T51" fmla="*/ 10 h 70"/>
                <a:gd name="T52" fmla="*/ 50 w 60"/>
                <a:gd name="T53" fmla="*/ 10 h 70"/>
                <a:gd name="T54" fmla="*/ 50 w 60"/>
                <a:gd name="T55" fmla="*/ 40 h 70"/>
                <a:gd name="T56" fmla="*/ 43 w 60"/>
                <a:gd name="T57" fmla="*/ 4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" h="70">
                  <a:moveTo>
                    <a:pt x="43" y="40"/>
                  </a:moveTo>
                  <a:cubicBezTo>
                    <a:pt x="41" y="40"/>
                    <a:pt x="40" y="41"/>
                    <a:pt x="40" y="44"/>
                  </a:cubicBezTo>
                  <a:cubicBezTo>
                    <a:pt x="40" y="46"/>
                    <a:pt x="40" y="48"/>
                    <a:pt x="40" y="50"/>
                  </a:cubicBezTo>
                  <a:cubicBezTo>
                    <a:pt x="43" y="50"/>
                    <a:pt x="47" y="50"/>
                    <a:pt x="50" y="50"/>
                  </a:cubicBezTo>
                  <a:cubicBezTo>
                    <a:pt x="50" y="53"/>
                    <a:pt x="50" y="57"/>
                    <a:pt x="50" y="60"/>
                  </a:cubicBezTo>
                  <a:cubicBezTo>
                    <a:pt x="47" y="60"/>
                    <a:pt x="43" y="60"/>
                    <a:pt x="40" y="60"/>
                  </a:cubicBezTo>
                  <a:cubicBezTo>
                    <a:pt x="40" y="62"/>
                    <a:pt x="40" y="64"/>
                    <a:pt x="40" y="66"/>
                  </a:cubicBezTo>
                  <a:cubicBezTo>
                    <a:pt x="40" y="69"/>
                    <a:pt x="41" y="70"/>
                    <a:pt x="43" y="70"/>
                  </a:cubicBezTo>
                  <a:cubicBezTo>
                    <a:pt x="48" y="70"/>
                    <a:pt x="52" y="70"/>
                    <a:pt x="57" y="70"/>
                  </a:cubicBezTo>
                  <a:cubicBezTo>
                    <a:pt x="59" y="70"/>
                    <a:pt x="60" y="69"/>
                    <a:pt x="60" y="66"/>
                  </a:cubicBezTo>
                  <a:cubicBezTo>
                    <a:pt x="60" y="45"/>
                    <a:pt x="60" y="24"/>
                    <a:pt x="60" y="3"/>
                  </a:cubicBezTo>
                  <a:cubicBezTo>
                    <a:pt x="60" y="1"/>
                    <a:pt x="59" y="0"/>
                    <a:pt x="57" y="0"/>
                  </a:cubicBezTo>
                  <a:cubicBezTo>
                    <a:pt x="42" y="0"/>
                    <a:pt x="28" y="0"/>
                    <a:pt x="13" y="0"/>
                  </a:cubicBezTo>
                  <a:cubicBezTo>
                    <a:pt x="11" y="0"/>
                    <a:pt x="10" y="1"/>
                    <a:pt x="10" y="3"/>
                  </a:cubicBezTo>
                  <a:cubicBezTo>
                    <a:pt x="10" y="15"/>
                    <a:pt x="10" y="28"/>
                    <a:pt x="10" y="40"/>
                  </a:cubicBezTo>
                  <a:cubicBezTo>
                    <a:pt x="7" y="40"/>
                    <a:pt x="5" y="40"/>
                    <a:pt x="3" y="40"/>
                  </a:cubicBezTo>
                  <a:cubicBezTo>
                    <a:pt x="1" y="40"/>
                    <a:pt x="0" y="41"/>
                    <a:pt x="0" y="44"/>
                  </a:cubicBezTo>
                  <a:cubicBezTo>
                    <a:pt x="0" y="46"/>
                    <a:pt x="0" y="48"/>
                    <a:pt x="0" y="50"/>
                  </a:cubicBezTo>
                  <a:cubicBezTo>
                    <a:pt x="3" y="50"/>
                    <a:pt x="6" y="50"/>
                    <a:pt x="10" y="50"/>
                  </a:cubicBezTo>
                  <a:cubicBezTo>
                    <a:pt x="10" y="53"/>
                    <a:pt x="10" y="57"/>
                    <a:pt x="10" y="60"/>
                  </a:cubicBezTo>
                  <a:cubicBezTo>
                    <a:pt x="6" y="60"/>
                    <a:pt x="3" y="60"/>
                    <a:pt x="0" y="60"/>
                  </a:cubicBezTo>
                  <a:cubicBezTo>
                    <a:pt x="0" y="62"/>
                    <a:pt x="0" y="64"/>
                    <a:pt x="0" y="66"/>
                  </a:cubicBezTo>
                  <a:cubicBezTo>
                    <a:pt x="0" y="69"/>
                    <a:pt x="1" y="70"/>
                    <a:pt x="3" y="70"/>
                  </a:cubicBezTo>
                  <a:cubicBezTo>
                    <a:pt x="7" y="70"/>
                    <a:pt x="12" y="70"/>
                    <a:pt x="16" y="70"/>
                  </a:cubicBezTo>
                  <a:cubicBezTo>
                    <a:pt x="19" y="70"/>
                    <a:pt x="20" y="69"/>
                    <a:pt x="20" y="66"/>
                  </a:cubicBezTo>
                  <a:cubicBezTo>
                    <a:pt x="20" y="47"/>
                    <a:pt x="20" y="29"/>
                    <a:pt x="20" y="10"/>
                  </a:cubicBezTo>
                  <a:cubicBezTo>
                    <a:pt x="30" y="10"/>
                    <a:pt x="40" y="10"/>
                    <a:pt x="50" y="10"/>
                  </a:cubicBezTo>
                  <a:cubicBezTo>
                    <a:pt x="50" y="20"/>
                    <a:pt x="50" y="30"/>
                    <a:pt x="50" y="40"/>
                  </a:cubicBezTo>
                  <a:cubicBezTo>
                    <a:pt x="48" y="40"/>
                    <a:pt x="46" y="40"/>
                    <a:pt x="43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9" name="Freeform 41"/>
            <p:cNvSpPr/>
            <p:nvPr/>
          </p:nvSpPr>
          <p:spPr bwMode="auto">
            <a:xfrm>
              <a:off x="8311701" y="2157491"/>
              <a:ext cx="65088" cy="63500"/>
            </a:xfrm>
            <a:custGeom>
              <a:avLst/>
              <a:gdLst>
                <a:gd name="T0" fmla="*/ 10 w 10"/>
                <a:gd name="T1" fmla="*/ 10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10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8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0" name="Freeform 42"/>
            <p:cNvSpPr/>
            <p:nvPr/>
          </p:nvSpPr>
          <p:spPr bwMode="auto">
            <a:xfrm>
              <a:off x="8056114" y="2157491"/>
              <a:ext cx="65088" cy="63500"/>
            </a:xfrm>
            <a:custGeom>
              <a:avLst/>
              <a:gdLst>
                <a:gd name="T0" fmla="*/ 10 w 10"/>
                <a:gd name="T1" fmla="*/ 10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10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7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7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1" name="Freeform 43"/>
            <p:cNvSpPr/>
            <p:nvPr/>
          </p:nvSpPr>
          <p:spPr bwMode="auto">
            <a:xfrm>
              <a:off x="7060751" y="1895553"/>
              <a:ext cx="63500" cy="325438"/>
            </a:xfrm>
            <a:custGeom>
              <a:avLst/>
              <a:gdLst>
                <a:gd name="T0" fmla="*/ 10 w 10"/>
                <a:gd name="T1" fmla="*/ 4 h 51"/>
                <a:gd name="T2" fmla="*/ 7 w 10"/>
                <a:gd name="T3" fmla="*/ 0 h 51"/>
                <a:gd name="T4" fmla="*/ 0 w 10"/>
                <a:gd name="T5" fmla="*/ 0 h 51"/>
                <a:gd name="T6" fmla="*/ 0 w 10"/>
                <a:gd name="T7" fmla="*/ 51 h 51"/>
                <a:gd name="T8" fmla="*/ 7 w 10"/>
                <a:gd name="T9" fmla="*/ 51 h 51"/>
                <a:gd name="T10" fmla="*/ 10 w 10"/>
                <a:gd name="T11" fmla="*/ 48 h 51"/>
                <a:gd name="T12" fmla="*/ 10 w 10"/>
                <a:gd name="T13" fmla="*/ 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1">
                  <a:moveTo>
                    <a:pt x="10" y="4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17"/>
                    <a:pt x="0" y="34"/>
                    <a:pt x="0" y="51"/>
                  </a:cubicBezTo>
                  <a:cubicBezTo>
                    <a:pt x="2" y="51"/>
                    <a:pt x="5" y="51"/>
                    <a:pt x="7" y="51"/>
                  </a:cubicBezTo>
                  <a:cubicBezTo>
                    <a:pt x="9" y="51"/>
                    <a:pt x="10" y="50"/>
                    <a:pt x="10" y="48"/>
                  </a:cubicBezTo>
                  <a:cubicBezTo>
                    <a:pt x="10" y="33"/>
                    <a:pt x="10" y="18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2" name="Freeform 44"/>
            <p:cNvSpPr/>
            <p:nvPr/>
          </p:nvSpPr>
          <p:spPr bwMode="auto">
            <a:xfrm>
              <a:off x="6740076" y="1832053"/>
              <a:ext cx="320675" cy="63500"/>
            </a:xfrm>
            <a:custGeom>
              <a:avLst/>
              <a:gdLst>
                <a:gd name="T0" fmla="*/ 47 w 50"/>
                <a:gd name="T1" fmla="*/ 0 h 10"/>
                <a:gd name="T2" fmla="*/ 50 w 50"/>
                <a:gd name="T3" fmla="*/ 4 h 10"/>
                <a:gd name="T4" fmla="*/ 50 w 50"/>
                <a:gd name="T5" fmla="*/ 10 h 10"/>
                <a:gd name="T6" fmla="*/ 0 w 50"/>
                <a:gd name="T7" fmla="*/ 10 h 10"/>
                <a:gd name="T8" fmla="*/ 0 w 50"/>
                <a:gd name="T9" fmla="*/ 4 h 10"/>
                <a:gd name="T10" fmla="*/ 3 w 50"/>
                <a:gd name="T11" fmla="*/ 0 h 10"/>
                <a:gd name="T12" fmla="*/ 47 w 5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0">
                  <a:moveTo>
                    <a:pt x="47" y="0"/>
                  </a:moveTo>
                  <a:cubicBezTo>
                    <a:pt x="49" y="0"/>
                    <a:pt x="50" y="1"/>
                    <a:pt x="50" y="4"/>
                  </a:cubicBezTo>
                  <a:cubicBezTo>
                    <a:pt x="50" y="6"/>
                    <a:pt x="50" y="8"/>
                    <a:pt x="50" y="10"/>
                  </a:cubicBezTo>
                  <a:cubicBezTo>
                    <a:pt x="33" y="10"/>
                    <a:pt x="17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8" y="0"/>
                    <a:pt x="32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3" name="Freeform 45"/>
            <p:cNvSpPr/>
            <p:nvPr/>
          </p:nvSpPr>
          <p:spPr bwMode="auto">
            <a:xfrm>
              <a:off x="6740076" y="2220991"/>
              <a:ext cx="320675" cy="63500"/>
            </a:xfrm>
            <a:custGeom>
              <a:avLst/>
              <a:gdLst>
                <a:gd name="T0" fmla="*/ 50 w 50"/>
                <a:gd name="T1" fmla="*/ 7 h 10"/>
                <a:gd name="T2" fmla="*/ 47 w 50"/>
                <a:gd name="T3" fmla="*/ 10 h 10"/>
                <a:gd name="T4" fmla="*/ 3 w 50"/>
                <a:gd name="T5" fmla="*/ 10 h 10"/>
                <a:gd name="T6" fmla="*/ 0 w 50"/>
                <a:gd name="T7" fmla="*/ 7 h 10"/>
                <a:gd name="T8" fmla="*/ 0 w 50"/>
                <a:gd name="T9" fmla="*/ 0 h 10"/>
                <a:gd name="T10" fmla="*/ 50 w 50"/>
                <a:gd name="T11" fmla="*/ 0 h 10"/>
                <a:gd name="T12" fmla="*/ 50 w 5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0">
                  <a:moveTo>
                    <a:pt x="50" y="7"/>
                  </a:moveTo>
                  <a:cubicBezTo>
                    <a:pt x="50" y="9"/>
                    <a:pt x="49" y="10"/>
                    <a:pt x="47" y="10"/>
                  </a:cubicBezTo>
                  <a:cubicBezTo>
                    <a:pt x="32" y="10"/>
                    <a:pt x="18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17" y="0"/>
                    <a:pt x="33" y="0"/>
                    <a:pt x="50" y="0"/>
                  </a:cubicBezTo>
                  <a:cubicBezTo>
                    <a:pt x="50" y="2"/>
                    <a:pt x="50" y="4"/>
                    <a:pt x="5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4" name="Freeform 46"/>
            <p:cNvSpPr/>
            <p:nvPr/>
          </p:nvSpPr>
          <p:spPr bwMode="auto">
            <a:xfrm>
              <a:off x="6676576" y="1895553"/>
              <a:ext cx="63500" cy="325438"/>
            </a:xfrm>
            <a:custGeom>
              <a:avLst/>
              <a:gdLst>
                <a:gd name="T0" fmla="*/ 3 w 10"/>
                <a:gd name="T1" fmla="*/ 51 h 51"/>
                <a:gd name="T2" fmla="*/ 0 w 10"/>
                <a:gd name="T3" fmla="*/ 48 h 51"/>
                <a:gd name="T4" fmla="*/ 0 w 10"/>
                <a:gd name="T5" fmla="*/ 4 h 51"/>
                <a:gd name="T6" fmla="*/ 3 w 10"/>
                <a:gd name="T7" fmla="*/ 0 h 51"/>
                <a:gd name="T8" fmla="*/ 10 w 10"/>
                <a:gd name="T9" fmla="*/ 0 h 51"/>
                <a:gd name="T10" fmla="*/ 10 w 10"/>
                <a:gd name="T11" fmla="*/ 51 h 51"/>
                <a:gd name="T12" fmla="*/ 3 w 10"/>
                <a:gd name="T1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1">
                  <a:moveTo>
                    <a:pt x="3" y="51"/>
                  </a:moveTo>
                  <a:cubicBezTo>
                    <a:pt x="1" y="51"/>
                    <a:pt x="0" y="50"/>
                    <a:pt x="0" y="48"/>
                  </a:cubicBezTo>
                  <a:cubicBezTo>
                    <a:pt x="0" y="33"/>
                    <a:pt x="0" y="18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17"/>
                    <a:pt x="10" y="34"/>
                    <a:pt x="10" y="51"/>
                  </a:cubicBezTo>
                  <a:cubicBezTo>
                    <a:pt x="8" y="51"/>
                    <a:pt x="5" y="51"/>
                    <a:pt x="3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5" name="Freeform 47"/>
            <p:cNvSpPr/>
            <p:nvPr/>
          </p:nvSpPr>
          <p:spPr bwMode="auto">
            <a:xfrm>
              <a:off x="6868664" y="1965403"/>
              <a:ext cx="127000" cy="128588"/>
            </a:xfrm>
            <a:custGeom>
              <a:avLst/>
              <a:gdLst>
                <a:gd name="T0" fmla="*/ 17 w 20"/>
                <a:gd name="T1" fmla="*/ 10 h 20"/>
                <a:gd name="T2" fmla="*/ 10 w 20"/>
                <a:gd name="T3" fmla="*/ 10 h 20"/>
                <a:gd name="T4" fmla="*/ 10 w 20"/>
                <a:gd name="T5" fmla="*/ 10 h 20"/>
                <a:gd name="T6" fmla="*/ 10 w 20"/>
                <a:gd name="T7" fmla="*/ 3 h 20"/>
                <a:gd name="T8" fmla="*/ 7 w 20"/>
                <a:gd name="T9" fmla="*/ 0 h 20"/>
                <a:gd name="T10" fmla="*/ 3 w 20"/>
                <a:gd name="T11" fmla="*/ 0 h 20"/>
                <a:gd name="T12" fmla="*/ 0 w 20"/>
                <a:gd name="T13" fmla="*/ 3 h 20"/>
                <a:gd name="T14" fmla="*/ 0 w 20"/>
                <a:gd name="T15" fmla="*/ 16 h 20"/>
                <a:gd name="T16" fmla="*/ 3 w 20"/>
                <a:gd name="T17" fmla="*/ 20 h 20"/>
                <a:gd name="T18" fmla="*/ 17 w 20"/>
                <a:gd name="T19" fmla="*/ 20 h 20"/>
                <a:gd name="T20" fmla="*/ 20 w 20"/>
                <a:gd name="T21" fmla="*/ 16 h 20"/>
                <a:gd name="T22" fmla="*/ 20 w 20"/>
                <a:gd name="T23" fmla="*/ 13 h 20"/>
                <a:gd name="T24" fmla="*/ 17 w 20"/>
                <a:gd name="T25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0">
                  <a:moveTo>
                    <a:pt x="17" y="10"/>
                  </a:moveTo>
                  <a:cubicBezTo>
                    <a:pt x="15" y="10"/>
                    <a:pt x="12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7"/>
                    <a:pt x="10" y="5"/>
                    <a:pt x="10" y="3"/>
                  </a:cubicBez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5"/>
                    <a:pt x="20" y="14"/>
                    <a:pt x="20" y="13"/>
                  </a:cubicBezTo>
                  <a:cubicBezTo>
                    <a:pt x="20" y="11"/>
                    <a:pt x="19" y="10"/>
                    <a:pt x="1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6" name="Freeform 48"/>
            <p:cNvSpPr/>
            <p:nvPr/>
          </p:nvSpPr>
          <p:spPr bwMode="auto">
            <a:xfrm>
              <a:off x="9634089" y="1832053"/>
              <a:ext cx="128588" cy="452438"/>
            </a:xfrm>
            <a:custGeom>
              <a:avLst/>
              <a:gdLst>
                <a:gd name="T0" fmla="*/ 10 w 20"/>
                <a:gd name="T1" fmla="*/ 51 h 71"/>
                <a:gd name="T2" fmla="*/ 0 w 20"/>
                <a:gd name="T3" fmla="*/ 51 h 71"/>
                <a:gd name="T4" fmla="*/ 0 w 20"/>
                <a:gd name="T5" fmla="*/ 58 h 71"/>
                <a:gd name="T6" fmla="*/ 3 w 20"/>
                <a:gd name="T7" fmla="*/ 61 h 71"/>
                <a:gd name="T8" fmla="*/ 10 w 20"/>
                <a:gd name="T9" fmla="*/ 61 h 71"/>
                <a:gd name="T10" fmla="*/ 10 w 20"/>
                <a:gd name="T11" fmla="*/ 68 h 71"/>
                <a:gd name="T12" fmla="*/ 13 w 20"/>
                <a:gd name="T13" fmla="*/ 71 h 71"/>
                <a:gd name="T14" fmla="*/ 17 w 20"/>
                <a:gd name="T15" fmla="*/ 71 h 71"/>
                <a:gd name="T16" fmla="*/ 20 w 20"/>
                <a:gd name="T17" fmla="*/ 68 h 71"/>
                <a:gd name="T18" fmla="*/ 20 w 20"/>
                <a:gd name="T19" fmla="*/ 4 h 71"/>
                <a:gd name="T20" fmla="*/ 17 w 20"/>
                <a:gd name="T21" fmla="*/ 0 h 71"/>
                <a:gd name="T22" fmla="*/ 13 w 20"/>
                <a:gd name="T23" fmla="*/ 0 h 71"/>
                <a:gd name="T24" fmla="*/ 10 w 20"/>
                <a:gd name="T25" fmla="*/ 4 h 71"/>
                <a:gd name="T26" fmla="*/ 10 w 20"/>
                <a:gd name="T27" fmla="*/ 10 h 71"/>
                <a:gd name="T28" fmla="*/ 3 w 20"/>
                <a:gd name="T29" fmla="*/ 10 h 71"/>
                <a:gd name="T30" fmla="*/ 0 w 20"/>
                <a:gd name="T31" fmla="*/ 14 h 71"/>
                <a:gd name="T32" fmla="*/ 0 w 20"/>
                <a:gd name="T33" fmla="*/ 21 h 71"/>
                <a:gd name="T34" fmla="*/ 10 w 20"/>
                <a:gd name="T35" fmla="*/ 21 h 71"/>
                <a:gd name="T36" fmla="*/ 10 w 20"/>
                <a:gd name="T37" fmla="*/ 5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71">
                  <a:moveTo>
                    <a:pt x="10" y="51"/>
                  </a:moveTo>
                  <a:cubicBezTo>
                    <a:pt x="6" y="51"/>
                    <a:pt x="3" y="51"/>
                    <a:pt x="0" y="51"/>
                  </a:cubicBezTo>
                  <a:cubicBezTo>
                    <a:pt x="0" y="53"/>
                    <a:pt x="0" y="55"/>
                    <a:pt x="0" y="58"/>
                  </a:cubicBezTo>
                  <a:cubicBezTo>
                    <a:pt x="0" y="60"/>
                    <a:pt x="1" y="61"/>
                    <a:pt x="3" y="61"/>
                  </a:cubicBezTo>
                  <a:cubicBezTo>
                    <a:pt x="5" y="61"/>
                    <a:pt x="8" y="61"/>
                    <a:pt x="10" y="61"/>
                  </a:cubicBezTo>
                  <a:cubicBezTo>
                    <a:pt x="10" y="63"/>
                    <a:pt x="10" y="65"/>
                    <a:pt x="10" y="68"/>
                  </a:cubicBezTo>
                  <a:cubicBezTo>
                    <a:pt x="10" y="70"/>
                    <a:pt x="11" y="71"/>
                    <a:pt x="13" y="71"/>
                  </a:cubicBezTo>
                  <a:cubicBezTo>
                    <a:pt x="14" y="71"/>
                    <a:pt x="15" y="71"/>
                    <a:pt x="17" y="71"/>
                  </a:cubicBezTo>
                  <a:cubicBezTo>
                    <a:pt x="19" y="71"/>
                    <a:pt x="20" y="70"/>
                    <a:pt x="20" y="68"/>
                  </a:cubicBezTo>
                  <a:cubicBezTo>
                    <a:pt x="20" y="46"/>
                    <a:pt x="20" y="25"/>
                    <a:pt x="20" y="4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11"/>
                    <a:pt x="0" y="14"/>
                  </a:cubicBezTo>
                  <a:cubicBezTo>
                    <a:pt x="0" y="16"/>
                    <a:pt x="0" y="18"/>
                    <a:pt x="0" y="21"/>
                  </a:cubicBezTo>
                  <a:cubicBezTo>
                    <a:pt x="3" y="21"/>
                    <a:pt x="6" y="21"/>
                    <a:pt x="10" y="21"/>
                  </a:cubicBezTo>
                  <a:cubicBezTo>
                    <a:pt x="10" y="31"/>
                    <a:pt x="10" y="41"/>
                    <a:pt x="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7" name="Freeform 49"/>
            <p:cNvSpPr/>
            <p:nvPr/>
          </p:nvSpPr>
          <p:spPr bwMode="auto">
            <a:xfrm>
              <a:off x="9507089" y="1965403"/>
              <a:ext cx="127000" cy="192088"/>
            </a:xfrm>
            <a:custGeom>
              <a:avLst/>
              <a:gdLst>
                <a:gd name="T0" fmla="*/ 0 w 20"/>
                <a:gd name="T1" fmla="*/ 3 h 30"/>
                <a:gd name="T2" fmla="*/ 3 w 20"/>
                <a:gd name="T3" fmla="*/ 0 h 30"/>
                <a:gd name="T4" fmla="*/ 20 w 20"/>
                <a:gd name="T5" fmla="*/ 0 h 30"/>
                <a:gd name="T6" fmla="*/ 20 w 20"/>
                <a:gd name="T7" fmla="*/ 6 h 30"/>
                <a:gd name="T8" fmla="*/ 16 w 20"/>
                <a:gd name="T9" fmla="*/ 10 h 30"/>
                <a:gd name="T10" fmla="*/ 10 w 20"/>
                <a:gd name="T11" fmla="*/ 10 h 30"/>
                <a:gd name="T12" fmla="*/ 10 w 20"/>
                <a:gd name="T13" fmla="*/ 20 h 30"/>
                <a:gd name="T14" fmla="*/ 16 w 20"/>
                <a:gd name="T15" fmla="*/ 20 h 30"/>
                <a:gd name="T16" fmla="*/ 20 w 20"/>
                <a:gd name="T17" fmla="*/ 23 h 30"/>
                <a:gd name="T18" fmla="*/ 20 w 20"/>
                <a:gd name="T19" fmla="*/ 30 h 30"/>
                <a:gd name="T20" fmla="*/ 3 w 20"/>
                <a:gd name="T21" fmla="*/ 30 h 30"/>
                <a:gd name="T22" fmla="*/ 0 w 20"/>
                <a:gd name="T23" fmla="*/ 26 h 30"/>
                <a:gd name="T24" fmla="*/ 0 w 20"/>
                <a:gd name="T2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3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9" y="0"/>
                    <a:pt x="14" y="0"/>
                    <a:pt x="20" y="0"/>
                  </a:cubicBezTo>
                  <a:cubicBezTo>
                    <a:pt x="20" y="2"/>
                    <a:pt x="20" y="4"/>
                    <a:pt x="20" y="6"/>
                  </a:cubicBezTo>
                  <a:cubicBezTo>
                    <a:pt x="20" y="9"/>
                    <a:pt x="19" y="10"/>
                    <a:pt x="16" y="10"/>
                  </a:cubicBezTo>
                  <a:cubicBezTo>
                    <a:pt x="14" y="10"/>
                    <a:pt x="12" y="10"/>
                    <a:pt x="10" y="10"/>
                  </a:cubicBezTo>
                  <a:cubicBezTo>
                    <a:pt x="10" y="13"/>
                    <a:pt x="10" y="16"/>
                    <a:pt x="10" y="20"/>
                  </a:cubicBezTo>
                  <a:cubicBezTo>
                    <a:pt x="12" y="20"/>
                    <a:pt x="14" y="20"/>
                    <a:pt x="16" y="20"/>
                  </a:cubicBezTo>
                  <a:cubicBezTo>
                    <a:pt x="19" y="20"/>
                    <a:pt x="20" y="21"/>
                    <a:pt x="20" y="23"/>
                  </a:cubicBezTo>
                  <a:cubicBezTo>
                    <a:pt x="20" y="25"/>
                    <a:pt x="20" y="28"/>
                    <a:pt x="20" y="30"/>
                  </a:cubicBezTo>
                  <a:cubicBezTo>
                    <a:pt x="14" y="30"/>
                    <a:pt x="9" y="30"/>
                    <a:pt x="3" y="30"/>
                  </a:cubicBezTo>
                  <a:cubicBezTo>
                    <a:pt x="1" y="30"/>
                    <a:pt x="0" y="29"/>
                    <a:pt x="0" y="26"/>
                  </a:cubicBezTo>
                  <a:cubicBezTo>
                    <a:pt x="0" y="19"/>
                    <a:pt x="0" y="1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8" name="Freeform 50"/>
            <p:cNvSpPr/>
            <p:nvPr/>
          </p:nvSpPr>
          <p:spPr bwMode="auto">
            <a:xfrm>
              <a:off x="9889676" y="1863803"/>
              <a:ext cx="65088" cy="63500"/>
            </a:xfrm>
            <a:custGeom>
              <a:avLst/>
              <a:gdLst>
                <a:gd name="T0" fmla="*/ 10 w 10"/>
                <a:gd name="T1" fmla="*/ 4 h 10"/>
                <a:gd name="T2" fmla="*/ 10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  <a:gd name="T14" fmla="*/ 10 w 10"/>
                <a:gd name="T15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4"/>
                  </a:move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3" y="10"/>
                  </a:cubicBezTo>
                  <a:cubicBezTo>
                    <a:pt x="1" y="10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9" name="Freeform 51"/>
            <p:cNvSpPr/>
            <p:nvPr/>
          </p:nvSpPr>
          <p:spPr bwMode="auto">
            <a:xfrm>
              <a:off x="9889676" y="218924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7 w 10"/>
                <a:gd name="T13" fmla="*/ 1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0" name="Freeform 52"/>
            <p:cNvSpPr/>
            <p:nvPr/>
          </p:nvSpPr>
          <p:spPr bwMode="auto">
            <a:xfrm>
              <a:off x="9826176" y="1997153"/>
              <a:ext cx="63500" cy="128588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3 w 10"/>
                <a:gd name="T5" fmla="*/ 0 h 20"/>
                <a:gd name="T6" fmla="*/ 0 w 10"/>
                <a:gd name="T7" fmla="*/ 3 h 20"/>
                <a:gd name="T8" fmla="*/ 0 w 10"/>
                <a:gd name="T9" fmla="*/ 16 h 20"/>
                <a:gd name="T10" fmla="*/ 3 w 10"/>
                <a:gd name="T11" fmla="*/ 20 h 20"/>
                <a:gd name="T12" fmla="*/ 7 w 10"/>
                <a:gd name="T13" fmla="*/ 20 h 20"/>
                <a:gd name="T14" fmla="*/ 10 w 10"/>
                <a:gd name="T15" fmla="*/ 16 h 20"/>
                <a:gd name="T16" fmla="*/ 10 w 1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5" y="20"/>
                    <a:pt x="6" y="20"/>
                    <a:pt x="7" y="20"/>
                  </a:cubicBezTo>
                  <a:cubicBezTo>
                    <a:pt x="9" y="20"/>
                    <a:pt x="10" y="19"/>
                    <a:pt x="10" y="16"/>
                  </a:cubicBezTo>
                  <a:cubicBezTo>
                    <a:pt x="10" y="12"/>
                    <a:pt x="10" y="7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1" name="Freeform 53"/>
            <p:cNvSpPr/>
            <p:nvPr/>
          </p:nvSpPr>
          <p:spPr bwMode="auto">
            <a:xfrm>
              <a:off x="9954764" y="1927303"/>
              <a:ext cx="63500" cy="261938"/>
            </a:xfrm>
            <a:custGeom>
              <a:avLst/>
              <a:gdLst>
                <a:gd name="T0" fmla="*/ 7 w 10"/>
                <a:gd name="T1" fmla="*/ 41 h 41"/>
                <a:gd name="T2" fmla="*/ 0 w 10"/>
                <a:gd name="T3" fmla="*/ 41 h 41"/>
                <a:gd name="T4" fmla="*/ 0 w 10"/>
                <a:gd name="T5" fmla="*/ 0 h 41"/>
                <a:gd name="T6" fmla="*/ 7 w 10"/>
                <a:gd name="T7" fmla="*/ 0 h 41"/>
                <a:gd name="T8" fmla="*/ 10 w 10"/>
                <a:gd name="T9" fmla="*/ 4 h 41"/>
                <a:gd name="T10" fmla="*/ 10 w 10"/>
                <a:gd name="T11" fmla="*/ 37 h 41"/>
                <a:gd name="T12" fmla="*/ 7 w 10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1">
                  <a:moveTo>
                    <a:pt x="7" y="41"/>
                  </a:moveTo>
                  <a:cubicBezTo>
                    <a:pt x="5" y="41"/>
                    <a:pt x="2" y="41"/>
                    <a:pt x="0" y="41"/>
                  </a:cubicBezTo>
                  <a:cubicBezTo>
                    <a:pt x="0" y="27"/>
                    <a:pt x="0" y="1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15"/>
                    <a:pt x="10" y="26"/>
                    <a:pt x="10" y="37"/>
                  </a:cubicBezTo>
                  <a:cubicBezTo>
                    <a:pt x="10" y="40"/>
                    <a:pt x="9" y="41"/>
                    <a:pt x="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2" name="Freeform 54"/>
            <p:cNvSpPr/>
            <p:nvPr/>
          </p:nvSpPr>
          <p:spPr bwMode="auto">
            <a:xfrm>
              <a:off x="11091414" y="1832053"/>
              <a:ext cx="388938" cy="452438"/>
            </a:xfrm>
            <a:custGeom>
              <a:avLst/>
              <a:gdLst>
                <a:gd name="T0" fmla="*/ 57 w 61"/>
                <a:gd name="T1" fmla="*/ 71 h 71"/>
                <a:gd name="T2" fmla="*/ 61 w 61"/>
                <a:gd name="T3" fmla="*/ 68 h 71"/>
                <a:gd name="T4" fmla="*/ 61 w 61"/>
                <a:gd name="T5" fmla="*/ 24 h 71"/>
                <a:gd name="T6" fmla="*/ 57 w 61"/>
                <a:gd name="T7" fmla="*/ 21 h 71"/>
                <a:gd name="T8" fmla="*/ 51 w 61"/>
                <a:gd name="T9" fmla="*/ 21 h 71"/>
                <a:gd name="T10" fmla="*/ 51 w 61"/>
                <a:gd name="T11" fmla="*/ 61 h 71"/>
                <a:gd name="T12" fmla="*/ 10 w 61"/>
                <a:gd name="T13" fmla="*/ 61 h 71"/>
                <a:gd name="T14" fmla="*/ 10 w 61"/>
                <a:gd name="T15" fmla="*/ 10 h 71"/>
                <a:gd name="T16" fmla="*/ 41 w 61"/>
                <a:gd name="T17" fmla="*/ 10 h 71"/>
                <a:gd name="T18" fmla="*/ 41 w 61"/>
                <a:gd name="T19" fmla="*/ 4 h 71"/>
                <a:gd name="T20" fmla="*/ 37 w 61"/>
                <a:gd name="T21" fmla="*/ 0 h 71"/>
                <a:gd name="T22" fmla="*/ 4 w 61"/>
                <a:gd name="T23" fmla="*/ 0 h 71"/>
                <a:gd name="T24" fmla="*/ 0 w 61"/>
                <a:gd name="T25" fmla="*/ 4 h 71"/>
                <a:gd name="T26" fmla="*/ 0 w 61"/>
                <a:gd name="T27" fmla="*/ 68 h 71"/>
                <a:gd name="T28" fmla="*/ 4 w 61"/>
                <a:gd name="T29" fmla="*/ 71 h 71"/>
                <a:gd name="T30" fmla="*/ 57 w 61"/>
                <a:gd name="T3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71">
                  <a:moveTo>
                    <a:pt x="57" y="71"/>
                  </a:moveTo>
                  <a:cubicBezTo>
                    <a:pt x="60" y="71"/>
                    <a:pt x="61" y="70"/>
                    <a:pt x="61" y="68"/>
                  </a:cubicBezTo>
                  <a:cubicBezTo>
                    <a:pt x="61" y="53"/>
                    <a:pt x="61" y="38"/>
                    <a:pt x="61" y="24"/>
                  </a:cubicBezTo>
                  <a:cubicBezTo>
                    <a:pt x="61" y="22"/>
                    <a:pt x="60" y="21"/>
                    <a:pt x="57" y="21"/>
                  </a:cubicBezTo>
                  <a:cubicBezTo>
                    <a:pt x="55" y="21"/>
                    <a:pt x="53" y="21"/>
                    <a:pt x="51" y="21"/>
                  </a:cubicBezTo>
                  <a:cubicBezTo>
                    <a:pt x="51" y="34"/>
                    <a:pt x="51" y="47"/>
                    <a:pt x="51" y="61"/>
                  </a:cubicBezTo>
                  <a:cubicBezTo>
                    <a:pt x="37" y="61"/>
                    <a:pt x="24" y="61"/>
                    <a:pt x="10" y="61"/>
                  </a:cubicBezTo>
                  <a:cubicBezTo>
                    <a:pt x="10" y="44"/>
                    <a:pt x="10" y="27"/>
                    <a:pt x="10" y="10"/>
                  </a:cubicBezTo>
                  <a:cubicBezTo>
                    <a:pt x="20" y="10"/>
                    <a:pt x="31" y="10"/>
                    <a:pt x="41" y="10"/>
                  </a:cubicBezTo>
                  <a:cubicBezTo>
                    <a:pt x="41" y="8"/>
                    <a:pt x="41" y="6"/>
                    <a:pt x="41" y="4"/>
                  </a:cubicBezTo>
                  <a:cubicBezTo>
                    <a:pt x="41" y="1"/>
                    <a:pt x="40" y="0"/>
                    <a:pt x="37" y="0"/>
                  </a:cubicBezTo>
                  <a:cubicBezTo>
                    <a:pt x="26" y="0"/>
                    <a:pt x="1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5"/>
                    <a:pt x="0" y="46"/>
                    <a:pt x="0" y="68"/>
                  </a:cubicBezTo>
                  <a:cubicBezTo>
                    <a:pt x="0" y="70"/>
                    <a:pt x="1" y="71"/>
                    <a:pt x="4" y="71"/>
                  </a:cubicBezTo>
                  <a:cubicBezTo>
                    <a:pt x="22" y="71"/>
                    <a:pt x="39" y="71"/>
                    <a:pt x="57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3" name="Freeform 55"/>
            <p:cNvSpPr/>
            <p:nvPr/>
          </p:nvSpPr>
          <p:spPr bwMode="auto">
            <a:xfrm>
              <a:off x="11353351" y="18955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6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7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4" name="Freeform 56"/>
            <p:cNvSpPr/>
            <p:nvPr/>
          </p:nvSpPr>
          <p:spPr bwMode="auto">
            <a:xfrm>
              <a:off x="11224764" y="2005091"/>
              <a:ext cx="122238" cy="139700"/>
            </a:xfrm>
            <a:custGeom>
              <a:avLst/>
              <a:gdLst>
                <a:gd name="T0" fmla="*/ 13 w 19"/>
                <a:gd name="T1" fmla="*/ 13 h 22"/>
                <a:gd name="T2" fmla="*/ 12 w 19"/>
                <a:gd name="T3" fmla="*/ 14 h 22"/>
                <a:gd name="T4" fmla="*/ 12 w 19"/>
                <a:gd name="T5" fmla="*/ 16 h 22"/>
                <a:gd name="T6" fmla="*/ 16 w 19"/>
                <a:gd name="T7" fmla="*/ 16 h 22"/>
                <a:gd name="T8" fmla="*/ 16 w 19"/>
                <a:gd name="T9" fmla="*/ 19 h 22"/>
                <a:gd name="T10" fmla="*/ 12 w 19"/>
                <a:gd name="T11" fmla="*/ 19 h 22"/>
                <a:gd name="T12" fmla="*/ 12 w 19"/>
                <a:gd name="T13" fmla="*/ 21 h 22"/>
                <a:gd name="T14" fmla="*/ 13 w 19"/>
                <a:gd name="T15" fmla="*/ 22 h 22"/>
                <a:gd name="T16" fmla="*/ 18 w 19"/>
                <a:gd name="T17" fmla="*/ 22 h 22"/>
                <a:gd name="T18" fmla="*/ 19 w 19"/>
                <a:gd name="T19" fmla="*/ 21 h 22"/>
                <a:gd name="T20" fmla="*/ 19 w 19"/>
                <a:gd name="T21" fmla="*/ 1 h 22"/>
                <a:gd name="T22" fmla="*/ 18 w 19"/>
                <a:gd name="T23" fmla="*/ 0 h 22"/>
                <a:gd name="T24" fmla="*/ 4 w 19"/>
                <a:gd name="T25" fmla="*/ 0 h 22"/>
                <a:gd name="T26" fmla="*/ 3 w 19"/>
                <a:gd name="T27" fmla="*/ 1 h 22"/>
                <a:gd name="T28" fmla="*/ 3 w 19"/>
                <a:gd name="T29" fmla="*/ 13 h 22"/>
                <a:gd name="T30" fmla="*/ 1 w 19"/>
                <a:gd name="T31" fmla="*/ 13 h 22"/>
                <a:gd name="T32" fmla="*/ 0 w 19"/>
                <a:gd name="T33" fmla="*/ 14 h 22"/>
                <a:gd name="T34" fmla="*/ 0 w 19"/>
                <a:gd name="T35" fmla="*/ 16 h 22"/>
                <a:gd name="T36" fmla="*/ 3 w 19"/>
                <a:gd name="T37" fmla="*/ 16 h 22"/>
                <a:gd name="T38" fmla="*/ 3 w 19"/>
                <a:gd name="T39" fmla="*/ 19 h 22"/>
                <a:gd name="T40" fmla="*/ 0 w 19"/>
                <a:gd name="T41" fmla="*/ 19 h 22"/>
                <a:gd name="T42" fmla="*/ 0 w 19"/>
                <a:gd name="T43" fmla="*/ 21 h 22"/>
                <a:gd name="T44" fmla="*/ 1 w 19"/>
                <a:gd name="T45" fmla="*/ 22 h 22"/>
                <a:gd name="T46" fmla="*/ 5 w 19"/>
                <a:gd name="T47" fmla="*/ 22 h 22"/>
                <a:gd name="T48" fmla="*/ 6 w 19"/>
                <a:gd name="T49" fmla="*/ 21 h 22"/>
                <a:gd name="T50" fmla="*/ 6 w 19"/>
                <a:gd name="T51" fmla="*/ 3 h 22"/>
                <a:gd name="T52" fmla="*/ 16 w 19"/>
                <a:gd name="T53" fmla="*/ 3 h 22"/>
                <a:gd name="T54" fmla="*/ 16 w 19"/>
                <a:gd name="T55" fmla="*/ 13 h 22"/>
                <a:gd name="T56" fmla="*/ 13 w 19"/>
                <a:gd name="T57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2">
                  <a:moveTo>
                    <a:pt x="13" y="13"/>
                  </a:moveTo>
                  <a:cubicBezTo>
                    <a:pt x="13" y="13"/>
                    <a:pt x="12" y="13"/>
                    <a:pt x="12" y="14"/>
                  </a:cubicBezTo>
                  <a:cubicBezTo>
                    <a:pt x="12" y="14"/>
                    <a:pt x="12" y="15"/>
                    <a:pt x="12" y="16"/>
                  </a:cubicBezTo>
                  <a:cubicBezTo>
                    <a:pt x="13" y="16"/>
                    <a:pt x="15" y="16"/>
                    <a:pt x="16" y="16"/>
                  </a:cubicBezTo>
                  <a:cubicBezTo>
                    <a:pt x="16" y="17"/>
                    <a:pt x="16" y="18"/>
                    <a:pt x="16" y="19"/>
                  </a:cubicBezTo>
                  <a:cubicBezTo>
                    <a:pt x="15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1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5" y="22"/>
                    <a:pt x="16" y="22"/>
                    <a:pt x="18" y="22"/>
                  </a:cubicBezTo>
                  <a:cubicBezTo>
                    <a:pt x="18" y="22"/>
                    <a:pt x="19" y="22"/>
                    <a:pt x="19" y="21"/>
                  </a:cubicBezTo>
                  <a:cubicBezTo>
                    <a:pt x="19" y="14"/>
                    <a:pt x="19" y="8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3" y="0"/>
                    <a:pt x="9" y="0"/>
                    <a:pt x="4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5"/>
                    <a:pt x="3" y="9"/>
                    <a:pt x="3" y="13"/>
                  </a:cubicBezTo>
                  <a:cubicBezTo>
                    <a:pt x="2" y="13"/>
                    <a:pt x="2" y="13"/>
                    <a:pt x="1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1" y="16"/>
                    <a:pt x="2" y="16"/>
                    <a:pt x="3" y="16"/>
                  </a:cubicBezTo>
                  <a:cubicBezTo>
                    <a:pt x="3" y="17"/>
                    <a:pt x="3" y="18"/>
                    <a:pt x="3" y="19"/>
                  </a:cubicBezTo>
                  <a:cubicBezTo>
                    <a:pt x="2" y="19"/>
                    <a:pt x="1" y="19"/>
                    <a:pt x="0" y="19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2" y="22"/>
                    <a:pt x="4" y="22"/>
                    <a:pt x="5" y="22"/>
                  </a:cubicBezTo>
                  <a:cubicBezTo>
                    <a:pt x="6" y="22"/>
                    <a:pt x="6" y="22"/>
                    <a:pt x="6" y="21"/>
                  </a:cubicBezTo>
                  <a:cubicBezTo>
                    <a:pt x="6" y="15"/>
                    <a:pt x="6" y="9"/>
                    <a:pt x="6" y="3"/>
                  </a:cubicBezTo>
                  <a:cubicBezTo>
                    <a:pt x="9" y="3"/>
                    <a:pt x="12" y="3"/>
                    <a:pt x="16" y="3"/>
                  </a:cubicBezTo>
                  <a:cubicBezTo>
                    <a:pt x="16" y="6"/>
                    <a:pt x="16" y="9"/>
                    <a:pt x="16" y="13"/>
                  </a:cubicBezTo>
                  <a:cubicBezTo>
                    <a:pt x="15" y="13"/>
                    <a:pt x="14" y="13"/>
                    <a:pt x="1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5" name="Freeform 57"/>
            <p:cNvSpPr/>
            <p:nvPr/>
          </p:nvSpPr>
          <p:spPr bwMode="auto">
            <a:xfrm>
              <a:off x="11283501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6" name="Freeform 58"/>
            <p:cNvSpPr/>
            <p:nvPr/>
          </p:nvSpPr>
          <p:spPr bwMode="auto">
            <a:xfrm>
              <a:off x="11205714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7" name="Freeform 59"/>
            <p:cNvSpPr>
              <a:spLocks noEditPoints="1"/>
            </p:cNvSpPr>
            <p:nvPr/>
          </p:nvSpPr>
          <p:spPr bwMode="auto">
            <a:xfrm>
              <a:off x="6638476" y="5438853"/>
              <a:ext cx="523875" cy="458788"/>
            </a:xfrm>
            <a:custGeom>
              <a:avLst/>
              <a:gdLst>
                <a:gd name="T0" fmla="*/ 79 w 82"/>
                <a:gd name="T1" fmla="*/ 0 h 72"/>
                <a:gd name="T2" fmla="*/ 3 w 82"/>
                <a:gd name="T3" fmla="*/ 0 h 72"/>
                <a:gd name="T4" fmla="*/ 0 w 82"/>
                <a:gd name="T5" fmla="*/ 3 h 72"/>
                <a:gd name="T6" fmla="*/ 0 w 82"/>
                <a:gd name="T7" fmla="*/ 69 h 72"/>
                <a:gd name="T8" fmla="*/ 3 w 82"/>
                <a:gd name="T9" fmla="*/ 72 h 72"/>
                <a:gd name="T10" fmla="*/ 79 w 82"/>
                <a:gd name="T11" fmla="*/ 72 h 72"/>
                <a:gd name="T12" fmla="*/ 82 w 82"/>
                <a:gd name="T13" fmla="*/ 69 h 72"/>
                <a:gd name="T14" fmla="*/ 82 w 82"/>
                <a:gd name="T15" fmla="*/ 3 h 72"/>
                <a:gd name="T16" fmla="*/ 79 w 82"/>
                <a:gd name="T17" fmla="*/ 0 h 72"/>
                <a:gd name="T18" fmla="*/ 72 w 82"/>
                <a:gd name="T19" fmla="*/ 62 h 72"/>
                <a:gd name="T20" fmla="*/ 10 w 82"/>
                <a:gd name="T21" fmla="*/ 62 h 72"/>
                <a:gd name="T22" fmla="*/ 10 w 82"/>
                <a:gd name="T23" fmla="*/ 10 h 72"/>
                <a:gd name="T24" fmla="*/ 72 w 82"/>
                <a:gd name="T25" fmla="*/ 10 h 72"/>
                <a:gd name="T26" fmla="*/ 72 w 82"/>
                <a:gd name="T27" fmla="*/ 6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2" h="72">
                  <a:moveTo>
                    <a:pt x="79" y="0"/>
                  </a:moveTo>
                  <a:cubicBezTo>
                    <a:pt x="54" y="0"/>
                    <a:pt x="28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25"/>
                    <a:pt x="0" y="47"/>
                    <a:pt x="0" y="69"/>
                  </a:cubicBezTo>
                  <a:cubicBezTo>
                    <a:pt x="0" y="71"/>
                    <a:pt x="1" y="72"/>
                    <a:pt x="3" y="72"/>
                  </a:cubicBezTo>
                  <a:cubicBezTo>
                    <a:pt x="28" y="72"/>
                    <a:pt x="54" y="72"/>
                    <a:pt x="79" y="72"/>
                  </a:cubicBezTo>
                  <a:cubicBezTo>
                    <a:pt x="81" y="72"/>
                    <a:pt x="82" y="71"/>
                    <a:pt x="82" y="69"/>
                  </a:cubicBezTo>
                  <a:cubicBezTo>
                    <a:pt x="82" y="47"/>
                    <a:pt x="82" y="25"/>
                    <a:pt x="82" y="3"/>
                  </a:cubicBezTo>
                  <a:cubicBezTo>
                    <a:pt x="82" y="1"/>
                    <a:pt x="81" y="0"/>
                    <a:pt x="79" y="0"/>
                  </a:cubicBezTo>
                  <a:close/>
                  <a:moveTo>
                    <a:pt x="72" y="62"/>
                  </a:moveTo>
                  <a:cubicBezTo>
                    <a:pt x="10" y="62"/>
                    <a:pt x="10" y="62"/>
                    <a:pt x="10" y="62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72" y="10"/>
                    <a:pt x="72" y="10"/>
                    <a:pt x="72" y="10"/>
                  </a:cubicBezTo>
                  <a:lnTo>
                    <a:pt x="72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8" name="Freeform 60"/>
            <p:cNvSpPr/>
            <p:nvPr/>
          </p:nvSpPr>
          <p:spPr bwMode="auto">
            <a:xfrm>
              <a:off x="6982964" y="5629353"/>
              <a:ext cx="71438" cy="77788"/>
            </a:xfrm>
            <a:custGeom>
              <a:avLst/>
              <a:gdLst>
                <a:gd name="T0" fmla="*/ 3 w 11"/>
                <a:gd name="T1" fmla="*/ 10 h 12"/>
                <a:gd name="T2" fmla="*/ 9 w 11"/>
                <a:gd name="T3" fmla="*/ 10 h 12"/>
                <a:gd name="T4" fmla="*/ 11 w 11"/>
                <a:gd name="T5" fmla="*/ 10 h 12"/>
                <a:gd name="T6" fmla="*/ 11 w 11"/>
                <a:gd name="T7" fmla="*/ 9 h 12"/>
                <a:gd name="T8" fmla="*/ 11 w 11"/>
                <a:gd name="T9" fmla="*/ 3 h 12"/>
                <a:gd name="T10" fmla="*/ 11 w 11"/>
                <a:gd name="T11" fmla="*/ 2 h 12"/>
                <a:gd name="T12" fmla="*/ 9 w 11"/>
                <a:gd name="T13" fmla="*/ 2 h 12"/>
                <a:gd name="T14" fmla="*/ 9 w 11"/>
                <a:gd name="T15" fmla="*/ 10 h 12"/>
                <a:gd name="T16" fmla="*/ 9 w 11"/>
                <a:gd name="T17" fmla="*/ 11 h 12"/>
                <a:gd name="T18" fmla="*/ 8 w 11"/>
                <a:gd name="T19" fmla="*/ 12 h 12"/>
                <a:gd name="T20" fmla="*/ 1 w 11"/>
                <a:gd name="T21" fmla="*/ 12 h 12"/>
                <a:gd name="T22" fmla="*/ 0 w 11"/>
                <a:gd name="T23" fmla="*/ 11 h 12"/>
                <a:gd name="T24" fmla="*/ 0 w 11"/>
                <a:gd name="T25" fmla="*/ 1 h 12"/>
                <a:gd name="T26" fmla="*/ 1 w 11"/>
                <a:gd name="T27" fmla="*/ 0 h 12"/>
                <a:gd name="T28" fmla="*/ 8 w 11"/>
                <a:gd name="T29" fmla="*/ 0 h 12"/>
                <a:gd name="T30" fmla="*/ 9 w 11"/>
                <a:gd name="T31" fmla="*/ 1 h 12"/>
                <a:gd name="T32" fmla="*/ 9 w 11"/>
                <a:gd name="T33" fmla="*/ 2 h 12"/>
                <a:gd name="T34" fmla="*/ 3 w 11"/>
                <a:gd name="T35" fmla="*/ 2 h 12"/>
                <a:gd name="T36" fmla="*/ 3 w 11"/>
                <a:gd name="T3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12">
                  <a:moveTo>
                    <a:pt x="3" y="10"/>
                  </a:move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10" y="10"/>
                    <a:pt x="11" y="10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7"/>
                    <a:pt x="11" y="5"/>
                    <a:pt x="11" y="3"/>
                  </a:cubicBezTo>
                  <a:cubicBezTo>
                    <a:pt x="11" y="3"/>
                    <a:pt x="11" y="2"/>
                    <a:pt x="11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5"/>
                    <a:pt x="9" y="7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9" y="12"/>
                    <a:pt x="9" y="12"/>
                    <a:pt x="8" y="12"/>
                  </a:cubicBezTo>
                  <a:cubicBezTo>
                    <a:pt x="6" y="12"/>
                    <a:pt x="3" y="12"/>
                    <a:pt x="1" y="12"/>
                  </a:cubicBezTo>
                  <a:cubicBezTo>
                    <a:pt x="1" y="12"/>
                    <a:pt x="0" y="12"/>
                    <a:pt x="0" y="11"/>
                  </a:cubicBezTo>
                  <a:cubicBezTo>
                    <a:pt x="0" y="8"/>
                    <a:pt x="0" y="4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7" y="2"/>
                    <a:pt x="5" y="2"/>
                    <a:pt x="3" y="2"/>
                  </a:cubicBezTo>
                  <a:cubicBezTo>
                    <a:pt x="3" y="5"/>
                    <a:pt x="3" y="7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9" name="Freeform 61"/>
            <p:cNvSpPr/>
            <p:nvPr/>
          </p:nvSpPr>
          <p:spPr bwMode="auto">
            <a:xfrm>
              <a:off x="6919464" y="5692853"/>
              <a:ext cx="50800" cy="14288"/>
            </a:xfrm>
            <a:custGeom>
              <a:avLst/>
              <a:gdLst>
                <a:gd name="T0" fmla="*/ 8 w 8"/>
                <a:gd name="T1" fmla="*/ 2 h 2"/>
                <a:gd name="T2" fmla="*/ 1 w 8"/>
                <a:gd name="T3" fmla="*/ 2 h 2"/>
                <a:gd name="T4" fmla="*/ 0 w 8"/>
                <a:gd name="T5" fmla="*/ 1 h 2"/>
                <a:gd name="T6" fmla="*/ 0 w 8"/>
                <a:gd name="T7" fmla="*/ 0 h 2"/>
                <a:gd name="T8" fmla="*/ 8 w 8"/>
                <a:gd name="T9" fmla="*/ 0 h 2"/>
                <a:gd name="T10" fmla="*/ 8 w 8"/>
                <a:gd name="T11" fmla="*/ 0 h 2"/>
                <a:gd name="T12" fmla="*/ 8 w 8"/>
                <a:gd name="T13" fmla="*/ 1 h 2"/>
                <a:gd name="T14" fmla="*/ 8 w 8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8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0" name="Freeform 62"/>
            <p:cNvSpPr/>
            <p:nvPr/>
          </p:nvSpPr>
          <p:spPr bwMode="auto">
            <a:xfrm>
              <a:off x="6919464" y="5629353"/>
              <a:ext cx="50800" cy="12700"/>
            </a:xfrm>
            <a:custGeom>
              <a:avLst/>
              <a:gdLst>
                <a:gd name="T0" fmla="*/ 8 w 8"/>
                <a:gd name="T1" fmla="*/ 1 h 2"/>
                <a:gd name="T2" fmla="*/ 8 w 8"/>
                <a:gd name="T3" fmla="*/ 2 h 2"/>
                <a:gd name="T4" fmla="*/ 8 w 8"/>
                <a:gd name="T5" fmla="*/ 2 h 2"/>
                <a:gd name="T6" fmla="*/ 0 w 8"/>
                <a:gd name="T7" fmla="*/ 2 h 2"/>
                <a:gd name="T8" fmla="*/ 0 w 8"/>
                <a:gd name="T9" fmla="*/ 1 h 2"/>
                <a:gd name="T10" fmla="*/ 1 w 8"/>
                <a:gd name="T11" fmla="*/ 0 h 2"/>
                <a:gd name="T12" fmla="*/ 8 w 8"/>
                <a:gd name="T13" fmla="*/ 0 h 2"/>
                <a:gd name="T14" fmla="*/ 8 w 8"/>
                <a:gd name="T1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8" y="1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0"/>
                    <a:pt x="8" y="0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1" name="Freeform 63"/>
            <p:cNvSpPr/>
            <p:nvPr/>
          </p:nvSpPr>
          <p:spPr bwMode="auto">
            <a:xfrm>
              <a:off x="6906764" y="5642053"/>
              <a:ext cx="50800" cy="50800"/>
            </a:xfrm>
            <a:custGeom>
              <a:avLst/>
              <a:gdLst>
                <a:gd name="T0" fmla="*/ 2 w 8"/>
                <a:gd name="T1" fmla="*/ 3 h 8"/>
                <a:gd name="T2" fmla="*/ 8 w 8"/>
                <a:gd name="T3" fmla="*/ 3 h 8"/>
                <a:gd name="T4" fmla="*/ 8 w 8"/>
                <a:gd name="T5" fmla="*/ 4 h 8"/>
                <a:gd name="T6" fmla="*/ 8 w 8"/>
                <a:gd name="T7" fmla="*/ 5 h 8"/>
                <a:gd name="T8" fmla="*/ 8 w 8"/>
                <a:gd name="T9" fmla="*/ 5 h 8"/>
                <a:gd name="T10" fmla="*/ 2 w 8"/>
                <a:gd name="T11" fmla="*/ 5 h 8"/>
                <a:gd name="T12" fmla="*/ 2 w 8"/>
                <a:gd name="T13" fmla="*/ 8 h 8"/>
                <a:gd name="T14" fmla="*/ 0 w 8"/>
                <a:gd name="T15" fmla="*/ 8 h 8"/>
                <a:gd name="T16" fmla="*/ 0 w 8"/>
                <a:gd name="T17" fmla="*/ 7 h 8"/>
                <a:gd name="T18" fmla="*/ 0 w 8"/>
                <a:gd name="T19" fmla="*/ 1 h 8"/>
                <a:gd name="T20" fmla="*/ 0 w 8"/>
                <a:gd name="T21" fmla="*/ 0 h 8"/>
                <a:gd name="T22" fmla="*/ 2 w 8"/>
                <a:gd name="T23" fmla="*/ 0 h 8"/>
                <a:gd name="T24" fmla="*/ 2 w 8"/>
                <a:gd name="T25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8">
                  <a:moveTo>
                    <a:pt x="2" y="3"/>
                  </a:move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4"/>
                  </a:cubicBezTo>
                  <a:cubicBezTo>
                    <a:pt x="8" y="4"/>
                    <a:pt x="8" y="4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5"/>
                    <a:pt x="4" y="5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1" y="8"/>
                    <a:pt x="1" y="8"/>
                    <a:pt x="0" y="8"/>
                  </a:cubicBezTo>
                  <a:cubicBezTo>
                    <a:pt x="0" y="8"/>
                    <a:pt x="0" y="8"/>
                    <a:pt x="0" y="7"/>
                  </a:cubicBezTo>
                  <a:cubicBezTo>
                    <a:pt x="0" y="5"/>
                    <a:pt x="0" y="3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1"/>
                    <a:pt x="2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2" name="Freeform 64"/>
            <p:cNvSpPr/>
            <p:nvPr/>
          </p:nvSpPr>
          <p:spPr bwMode="auto">
            <a:xfrm>
              <a:off x="6843264" y="5692853"/>
              <a:ext cx="50800" cy="14288"/>
            </a:xfrm>
            <a:custGeom>
              <a:avLst/>
              <a:gdLst>
                <a:gd name="T0" fmla="*/ 0 w 8"/>
                <a:gd name="T1" fmla="*/ 0 h 2"/>
                <a:gd name="T2" fmla="*/ 7 w 8"/>
                <a:gd name="T3" fmla="*/ 0 h 2"/>
                <a:gd name="T4" fmla="*/ 8 w 8"/>
                <a:gd name="T5" fmla="*/ 0 h 2"/>
                <a:gd name="T6" fmla="*/ 8 w 8"/>
                <a:gd name="T7" fmla="*/ 1 h 2"/>
                <a:gd name="T8" fmla="*/ 7 w 8"/>
                <a:gd name="T9" fmla="*/ 2 h 2"/>
                <a:gd name="T10" fmla="*/ 0 w 8"/>
                <a:gd name="T11" fmla="*/ 2 h 2"/>
                <a:gd name="T12" fmla="*/ 0 w 8"/>
                <a:gd name="T13" fmla="*/ 1 h 2"/>
                <a:gd name="T14" fmla="*/ 0 w 8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3" name="Freeform 65"/>
            <p:cNvSpPr/>
            <p:nvPr/>
          </p:nvSpPr>
          <p:spPr bwMode="auto">
            <a:xfrm>
              <a:off x="6830564" y="5629353"/>
              <a:ext cx="12700" cy="63500"/>
            </a:xfrm>
            <a:custGeom>
              <a:avLst/>
              <a:gdLst>
                <a:gd name="T0" fmla="*/ 0 w 2"/>
                <a:gd name="T1" fmla="*/ 9 h 10"/>
                <a:gd name="T2" fmla="*/ 0 w 2"/>
                <a:gd name="T3" fmla="*/ 1 h 10"/>
                <a:gd name="T4" fmla="*/ 0 w 2"/>
                <a:gd name="T5" fmla="*/ 0 h 10"/>
                <a:gd name="T6" fmla="*/ 1 w 2"/>
                <a:gd name="T7" fmla="*/ 0 h 10"/>
                <a:gd name="T8" fmla="*/ 2 w 2"/>
                <a:gd name="T9" fmla="*/ 1 h 10"/>
                <a:gd name="T10" fmla="*/ 2 w 2"/>
                <a:gd name="T11" fmla="*/ 10 h 10"/>
                <a:gd name="T12" fmla="*/ 0 w 2"/>
                <a:gd name="T13" fmla="*/ 10 h 10"/>
                <a:gd name="T14" fmla="*/ 0 w 2"/>
                <a:gd name="T15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10">
                  <a:moveTo>
                    <a:pt x="0" y="9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4"/>
                    <a:pt x="2" y="7"/>
                    <a:pt x="2" y="10"/>
                  </a:cubicBezTo>
                  <a:cubicBezTo>
                    <a:pt x="1" y="10"/>
                    <a:pt x="1" y="10"/>
                    <a:pt x="0" y="10"/>
                  </a:cubicBezTo>
                  <a:cubicBezTo>
                    <a:pt x="0" y="10"/>
                    <a:pt x="0" y="10"/>
                    <a:pt x="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4" name="Freeform 66"/>
            <p:cNvSpPr/>
            <p:nvPr/>
          </p:nvSpPr>
          <p:spPr bwMode="auto">
            <a:xfrm>
              <a:off x="6798814" y="5642053"/>
              <a:ext cx="19050" cy="50800"/>
            </a:xfrm>
            <a:custGeom>
              <a:avLst/>
              <a:gdLst>
                <a:gd name="T0" fmla="*/ 0 w 3"/>
                <a:gd name="T1" fmla="*/ 0 h 8"/>
                <a:gd name="T2" fmla="*/ 2 w 3"/>
                <a:gd name="T3" fmla="*/ 0 h 8"/>
                <a:gd name="T4" fmla="*/ 3 w 3"/>
                <a:gd name="T5" fmla="*/ 1 h 8"/>
                <a:gd name="T6" fmla="*/ 3 w 3"/>
                <a:gd name="T7" fmla="*/ 7 h 8"/>
                <a:gd name="T8" fmla="*/ 2 w 3"/>
                <a:gd name="T9" fmla="*/ 8 h 8"/>
                <a:gd name="T10" fmla="*/ 0 w 3"/>
                <a:gd name="T11" fmla="*/ 8 h 8"/>
                <a:gd name="T12" fmla="*/ 0 w 3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8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1"/>
                    <a:pt x="3" y="1"/>
                  </a:cubicBezTo>
                  <a:cubicBezTo>
                    <a:pt x="3" y="3"/>
                    <a:pt x="3" y="5"/>
                    <a:pt x="3" y="7"/>
                  </a:cubicBezTo>
                  <a:cubicBezTo>
                    <a:pt x="3" y="8"/>
                    <a:pt x="2" y="8"/>
                    <a:pt x="2" y="8"/>
                  </a:cubicBezTo>
                  <a:cubicBezTo>
                    <a:pt x="2" y="8"/>
                    <a:pt x="1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5" name="Freeform 67"/>
            <p:cNvSpPr/>
            <p:nvPr/>
          </p:nvSpPr>
          <p:spPr bwMode="auto">
            <a:xfrm>
              <a:off x="6759126" y="5692853"/>
              <a:ext cx="39688" cy="14288"/>
            </a:xfrm>
            <a:custGeom>
              <a:avLst/>
              <a:gdLst>
                <a:gd name="T0" fmla="*/ 6 w 6"/>
                <a:gd name="T1" fmla="*/ 0 h 2"/>
                <a:gd name="T2" fmla="*/ 6 w 6"/>
                <a:gd name="T3" fmla="*/ 1 h 2"/>
                <a:gd name="T4" fmla="*/ 6 w 6"/>
                <a:gd name="T5" fmla="*/ 2 h 2"/>
                <a:gd name="T6" fmla="*/ 1 w 6"/>
                <a:gd name="T7" fmla="*/ 2 h 2"/>
                <a:gd name="T8" fmla="*/ 0 w 6"/>
                <a:gd name="T9" fmla="*/ 1 h 2"/>
                <a:gd name="T10" fmla="*/ 0 w 6"/>
                <a:gd name="T11" fmla="*/ 0 h 2"/>
                <a:gd name="T12" fmla="*/ 6 w 6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">
                  <a:moveTo>
                    <a:pt x="6" y="0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4" y="2"/>
                    <a:pt x="2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6" name="Freeform 68"/>
            <p:cNvSpPr/>
            <p:nvPr/>
          </p:nvSpPr>
          <p:spPr bwMode="auto">
            <a:xfrm>
              <a:off x="6759126" y="5629353"/>
              <a:ext cx="39688" cy="12700"/>
            </a:xfrm>
            <a:custGeom>
              <a:avLst/>
              <a:gdLst>
                <a:gd name="T0" fmla="*/ 0 w 6"/>
                <a:gd name="T1" fmla="*/ 2 h 2"/>
                <a:gd name="T2" fmla="*/ 0 w 6"/>
                <a:gd name="T3" fmla="*/ 1 h 2"/>
                <a:gd name="T4" fmla="*/ 1 w 6"/>
                <a:gd name="T5" fmla="*/ 0 h 2"/>
                <a:gd name="T6" fmla="*/ 6 w 6"/>
                <a:gd name="T7" fmla="*/ 0 h 2"/>
                <a:gd name="T8" fmla="*/ 6 w 6"/>
                <a:gd name="T9" fmla="*/ 1 h 2"/>
                <a:gd name="T10" fmla="*/ 6 w 6"/>
                <a:gd name="T11" fmla="*/ 2 h 2"/>
                <a:gd name="T12" fmla="*/ 0 w 6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">
                  <a:moveTo>
                    <a:pt x="0" y="2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4" y="2"/>
                    <a:pt x="2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7" name="Freeform 69"/>
            <p:cNvSpPr/>
            <p:nvPr/>
          </p:nvSpPr>
          <p:spPr bwMode="auto">
            <a:xfrm>
              <a:off x="6746426" y="5642053"/>
              <a:ext cx="12700" cy="50800"/>
            </a:xfrm>
            <a:custGeom>
              <a:avLst/>
              <a:gdLst>
                <a:gd name="T0" fmla="*/ 0 w 2"/>
                <a:gd name="T1" fmla="*/ 7 h 8"/>
                <a:gd name="T2" fmla="*/ 0 w 2"/>
                <a:gd name="T3" fmla="*/ 1 h 8"/>
                <a:gd name="T4" fmla="*/ 1 w 2"/>
                <a:gd name="T5" fmla="*/ 0 h 8"/>
                <a:gd name="T6" fmla="*/ 2 w 2"/>
                <a:gd name="T7" fmla="*/ 0 h 8"/>
                <a:gd name="T8" fmla="*/ 2 w 2"/>
                <a:gd name="T9" fmla="*/ 8 h 8"/>
                <a:gd name="T10" fmla="*/ 1 w 2"/>
                <a:gd name="T11" fmla="*/ 8 h 8"/>
                <a:gd name="T12" fmla="*/ 0 w 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8">
                  <a:moveTo>
                    <a:pt x="0" y="7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3"/>
                    <a:pt x="2" y="5"/>
                    <a:pt x="2" y="8"/>
                  </a:cubicBezTo>
                  <a:cubicBezTo>
                    <a:pt x="2" y="8"/>
                    <a:pt x="1" y="8"/>
                    <a:pt x="1" y="8"/>
                  </a:cubicBezTo>
                  <a:cubicBezTo>
                    <a:pt x="0" y="8"/>
                    <a:pt x="0" y="8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8" name="Freeform 82"/>
            <p:cNvSpPr/>
            <p:nvPr/>
          </p:nvSpPr>
          <p:spPr bwMode="auto">
            <a:xfrm>
              <a:off x="8260901" y="5400753"/>
              <a:ext cx="134938" cy="338138"/>
            </a:xfrm>
            <a:custGeom>
              <a:avLst/>
              <a:gdLst>
                <a:gd name="T0" fmla="*/ 17 w 21"/>
                <a:gd name="T1" fmla="*/ 11 h 53"/>
                <a:gd name="T2" fmla="*/ 21 w 21"/>
                <a:gd name="T3" fmla="*/ 7 h 53"/>
                <a:gd name="T4" fmla="*/ 21 w 21"/>
                <a:gd name="T5" fmla="*/ 4 h 53"/>
                <a:gd name="T6" fmla="*/ 17 w 21"/>
                <a:gd name="T7" fmla="*/ 0 h 53"/>
                <a:gd name="T8" fmla="*/ 10 w 21"/>
                <a:gd name="T9" fmla="*/ 0 h 53"/>
                <a:gd name="T10" fmla="*/ 3 w 21"/>
                <a:gd name="T11" fmla="*/ 0 h 53"/>
                <a:gd name="T12" fmla="*/ 0 w 21"/>
                <a:gd name="T13" fmla="*/ 4 h 53"/>
                <a:gd name="T14" fmla="*/ 0 w 21"/>
                <a:gd name="T15" fmla="*/ 53 h 53"/>
                <a:gd name="T16" fmla="*/ 10 w 21"/>
                <a:gd name="T17" fmla="*/ 53 h 53"/>
                <a:gd name="T18" fmla="*/ 21 w 21"/>
                <a:gd name="T19" fmla="*/ 53 h 53"/>
                <a:gd name="T20" fmla="*/ 21 w 21"/>
                <a:gd name="T21" fmla="*/ 46 h 53"/>
                <a:gd name="T22" fmla="*/ 17 w 21"/>
                <a:gd name="T23" fmla="*/ 42 h 53"/>
                <a:gd name="T24" fmla="*/ 10 w 21"/>
                <a:gd name="T25" fmla="*/ 42 h 53"/>
                <a:gd name="T26" fmla="*/ 10 w 21"/>
                <a:gd name="T27" fmla="*/ 32 h 53"/>
                <a:gd name="T28" fmla="*/ 17 w 21"/>
                <a:gd name="T29" fmla="*/ 32 h 53"/>
                <a:gd name="T30" fmla="*/ 21 w 21"/>
                <a:gd name="T31" fmla="*/ 28 h 53"/>
                <a:gd name="T32" fmla="*/ 21 w 21"/>
                <a:gd name="T33" fmla="*/ 25 h 53"/>
                <a:gd name="T34" fmla="*/ 17 w 21"/>
                <a:gd name="T35" fmla="*/ 21 h 53"/>
                <a:gd name="T36" fmla="*/ 10 w 21"/>
                <a:gd name="T37" fmla="*/ 21 h 53"/>
                <a:gd name="T38" fmla="*/ 10 w 21"/>
                <a:gd name="T39" fmla="*/ 11 h 53"/>
                <a:gd name="T40" fmla="*/ 17 w 21"/>
                <a:gd name="T41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53">
                  <a:moveTo>
                    <a:pt x="17" y="11"/>
                  </a:move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5" y="0"/>
                    <a:pt x="12" y="0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6"/>
                    <a:pt x="0" y="53"/>
                  </a:cubicBezTo>
                  <a:cubicBezTo>
                    <a:pt x="3" y="53"/>
                    <a:pt x="7" y="53"/>
                    <a:pt x="10" y="53"/>
                  </a:cubicBezTo>
                  <a:cubicBezTo>
                    <a:pt x="14" y="53"/>
                    <a:pt x="17" y="53"/>
                    <a:pt x="21" y="53"/>
                  </a:cubicBezTo>
                  <a:cubicBezTo>
                    <a:pt x="21" y="50"/>
                    <a:pt x="21" y="48"/>
                    <a:pt x="21" y="46"/>
                  </a:cubicBezTo>
                  <a:cubicBezTo>
                    <a:pt x="21" y="43"/>
                    <a:pt x="20" y="42"/>
                    <a:pt x="17" y="42"/>
                  </a:cubicBezTo>
                  <a:cubicBezTo>
                    <a:pt x="15" y="42"/>
                    <a:pt x="12" y="42"/>
                    <a:pt x="10" y="42"/>
                  </a:cubicBezTo>
                  <a:cubicBezTo>
                    <a:pt x="10" y="39"/>
                    <a:pt x="10" y="35"/>
                    <a:pt x="10" y="32"/>
                  </a:cubicBezTo>
                  <a:cubicBezTo>
                    <a:pt x="12" y="32"/>
                    <a:pt x="15" y="32"/>
                    <a:pt x="17" y="32"/>
                  </a:cubicBezTo>
                  <a:cubicBezTo>
                    <a:pt x="20" y="32"/>
                    <a:pt x="21" y="31"/>
                    <a:pt x="21" y="28"/>
                  </a:cubicBezTo>
                  <a:cubicBezTo>
                    <a:pt x="21" y="27"/>
                    <a:pt x="21" y="26"/>
                    <a:pt x="21" y="25"/>
                  </a:cubicBezTo>
                  <a:cubicBezTo>
                    <a:pt x="21" y="22"/>
                    <a:pt x="20" y="21"/>
                    <a:pt x="17" y="21"/>
                  </a:cubicBezTo>
                  <a:cubicBezTo>
                    <a:pt x="15" y="21"/>
                    <a:pt x="12" y="21"/>
                    <a:pt x="10" y="21"/>
                  </a:cubicBezTo>
                  <a:cubicBezTo>
                    <a:pt x="10" y="18"/>
                    <a:pt x="10" y="14"/>
                    <a:pt x="10" y="11"/>
                  </a:cubicBezTo>
                  <a:cubicBezTo>
                    <a:pt x="12" y="11"/>
                    <a:pt x="15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9" name="Freeform 83"/>
            <p:cNvSpPr/>
            <p:nvPr/>
          </p:nvSpPr>
          <p:spPr bwMode="auto">
            <a:xfrm>
              <a:off x="8395839" y="5738891"/>
              <a:ext cx="63500" cy="127000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0 w 10"/>
                <a:gd name="T5" fmla="*/ 0 h 20"/>
                <a:gd name="T6" fmla="*/ 0 w 10"/>
                <a:gd name="T7" fmla="*/ 20 h 20"/>
                <a:gd name="T8" fmla="*/ 7 w 10"/>
                <a:gd name="T9" fmla="*/ 20 h 20"/>
                <a:gd name="T10" fmla="*/ 10 w 10"/>
                <a:gd name="T11" fmla="*/ 17 h 20"/>
                <a:gd name="T12" fmla="*/ 10 w 10"/>
                <a:gd name="T13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0" y="14"/>
                    <a:pt x="0" y="20"/>
                  </a:cubicBezTo>
                  <a:cubicBezTo>
                    <a:pt x="2" y="20"/>
                    <a:pt x="4" y="20"/>
                    <a:pt x="7" y="20"/>
                  </a:cubicBezTo>
                  <a:cubicBezTo>
                    <a:pt x="9" y="20"/>
                    <a:pt x="10" y="19"/>
                    <a:pt x="10" y="17"/>
                  </a:cubicBezTo>
                  <a:cubicBezTo>
                    <a:pt x="10" y="12"/>
                    <a:pt x="10" y="8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0" name="Freeform 84"/>
            <p:cNvSpPr/>
            <p:nvPr/>
          </p:nvSpPr>
          <p:spPr bwMode="auto">
            <a:xfrm>
              <a:off x="8260901" y="5865891"/>
              <a:ext cx="134938" cy="69850"/>
            </a:xfrm>
            <a:custGeom>
              <a:avLst/>
              <a:gdLst>
                <a:gd name="T0" fmla="*/ 21 w 21"/>
                <a:gd name="T1" fmla="*/ 7 h 11"/>
                <a:gd name="T2" fmla="*/ 17 w 21"/>
                <a:gd name="T3" fmla="*/ 11 h 11"/>
                <a:gd name="T4" fmla="*/ 3 w 21"/>
                <a:gd name="T5" fmla="*/ 11 h 11"/>
                <a:gd name="T6" fmla="*/ 0 w 21"/>
                <a:gd name="T7" fmla="*/ 7 h 11"/>
                <a:gd name="T8" fmla="*/ 0 w 21"/>
                <a:gd name="T9" fmla="*/ 0 h 11"/>
                <a:gd name="T10" fmla="*/ 21 w 21"/>
                <a:gd name="T11" fmla="*/ 0 h 11"/>
                <a:gd name="T12" fmla="*/ 21 w 2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7"/>
                  </a:moveTo>
                  <a:cubicBezTo>
                    <a:pt x="21" y="10"/>
                    <a:pt x="20" y="11"/>
                    <a:pt x="17" y="11"/>
                  </a:cubicBezTo>
                  <a:cubicBezTo>
                    <a:pt x="12" y="11"/>
                    <a:pt x="8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ubicBezTo>
                    <a:pt x="21" y="3"/>
                    <a:pt x="21" y="5"/>
                    <a:pt x="2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1" name="Freeform 85"/>
            <p:cNvSpPr/>
            <p:nvPr/>
          </p:nvSpPr>
          <p:spPr bwMode="auto">
            <a:xfrm>
              <a:off x="8184701" y="5738891"/>
              <a:ext cx="76200" cy="127000"/>
            </a:xfrm>
            <a:custGeom>
              <a:avLst/>
              <a:gdLst>
                <a:gd name="T0" fmla="*/ 4 w 12"/>
                <a:gd name="T1" fmla="*/ 20 h 20"/>
                <a:gd name="T2" fmla="*/ 0 w 12"/>
                <a:gd name="T3" fmla="*/ 17 h 20"/>
                <a:gd name="T4" fmla="*/ 0 w 12"/>
                <a:gd name="T5" fmla="*/ 3 h 20"/>
                <a:gd name="T6" fmla="*/ 4 w 12"/>
                <a:gd name="T7" fmla="*/ 0 h 20"/>
                <a:gd name="T8" fmla="*/ 12 w 12"/>
                <a:gd name="T9" fmla="*/ 0 h 20"/>
                <a:gd name="T10" fmla="*/ 12 w 12"/>
                <a:gd name="T11" fmla="*/ 20 h 20"/>
                <a:gd name="T12" fmla="*/ 4 w 12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cubicBezTo>
                    <a:pt x="1" y="20"/>
                    <a:pt x="0" y="19"/>
                    <a:pt x="0" y="17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" y="7"/>
                    <a:pt x="12" y="14"/>
                    <a:pt x="12" y="20"/>
                  </a:cubicBezTo>
                  <a:cubicBezTo>
                    <a:pt x="9" y="20"/>
                    <a:pt x="6" y="20"/>
                    <a:pt x="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2" name="Freeform 86"/>
            <p:cNvSpPr/>
            <p:nvPr/>
          </p:nvSpPr>
          <p:spPr bwMode="auto">
            <a:xfrm>
              <a:off x="9595989" y="5770641"/>
              <a:ext cx="333375" cy="133350"/>
            </a:xfrm>
            <a:custGeom>
              <a:avLst/>
              <a:gdLst>
                <a:gd name="T0" fmla="*/ 10 w 52"/>
                <a:gd name="T1" fmla="*/ 10 h 21"/>
                <a:gd name="T2" fmla="*/ 10 w 52"/>
                <a:gd name="T3" fmla="*/ 0 h 21"/>
                <a:gd name="T4" fmla="*/ 3 w 52"/>
                <a:gd name="T5" fmla="*/ 0 h 21"/>
                <a:gd name="T6" fmla="*/ 0 w 52"/>
                <a:gd name="T7" fmla="*/ 3 h 21"/>
                <a:gd name="T8" fmla="*/ 0 w 52"/>
                <a:gd name="T9" fmla="*/ 17 h 21"/>
                <a:gd name="T10" fmla="*/ 3 w 52"/>
                <a:gd name="T11" fmla="*/ 21 h 21"/>
                <a:gd name="T12" fmla="*/ 49 w 52"/>
                <a:gd name="T13" fmla="*/ 21 h 21"/>
                <a:gd name="T14" fmla="*/ 52 w 52"/>
                <a:gd name="T15" fmla="*/ 17 h 21"/>
                <a:gd name="T16" fmla="*/ 52 w 52"/>
                <a:gd name="T17" fmla="*/ 10 h 21"/>
                <a:gd name="T18" fmla="*/ 52 w 52"/>
                <a:gd name="T19" fmla="*/ 3 h 21"/>
                <a:gd name="T20" fmla="*/ 49 w 52"/>
                <a:gd name="T21" fmla="*/ 0 h 21"/>
                <a:gd name="T22" fmla="*/ 42 w 52"/>
                <a:gd name="T23" fmla="*/ 0 h 21"/>
                <a:gd name="T24" fmla="*/ 42 w 52"/>
                <a:gd name="T25" fmla="*/ 10 h 21"/>
                <a:gd name="T26" fmla="*/ 10 w 52"/>
                <a:gd name="T2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21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3" y="21"/>
                  </a:cubicBezTo>
                  <a:cubicBezTo>
                    <a:pt x="18" y="21"/>
                    <a:pt x="34" y="21"/>
                    <a:pt x="49" y="21"/>
                  </a:cubicBezTo>
                  <a:cubicBezTo>
                    <a:pt x="51" y="21"/>
                    <a:pt x="52" y="20"/>
                    <a:pt x="52" y="17"/>
                  </a:cubicBezTo>
                  <a:cubicBezTo>
                    <a:pt x="52" y="15"/>
                    <a:pt x="52" y="13"/>
                    <a:pt x="52" y="10"/>
                  </a:cubicBezTo>
                  <a:cubicBezTo>
                    <a:pt x="52" y="8"/>
                    <a:pt x="52" y="6"/>
                    <a:pt x="52" y="3"/>
                  </a:cubicBezTo>
                  <a:cubicBezTo>
                    <a:pt x="52" y="1"/>
                    <a:pt x="51" y="0"/>
                    <a:pt x="49" y="0"/>
                  </a:cubicBezTo>
                  <a:cubicBezTo>
                    <a:pt x="46" y="0"/>
                    <a:pt x="44" y="0"/>
                    <a:pt x="42" y="0"/>
                  </a:cubicBezTo>
                  <a:cubicBezTo>
                    <a:pt x="42" y="3"/>
                    <a:pt x="42" y="7"/>
                    <a:pt x="42" y="10"/>
                  </a:cubicBezTo>
                  <a:cubicBezTo>
                    <a:pt x="31" y="10"/>
                    <a:pt x="21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3" name="Freeform 87"/>
            <p:cNvSpPr/>
            <p:nvPr/>
          </p:nvSpPr>
          <p:spPr bwMode="auto">
            <a:xfrm>
              <a:off x="9661076" y="5700791"/>
              <a:ext cx="203200" cy="69850"/>
            </a:xfrm>
            <a:custGeom>
              <a:avLst/>
              <a:gdLst>
                <a:gd name="T0" fmla="*/ 0 w 32"/>
                <a:gd name="T1" fmla="*/ 11 h 11"/>
                <a:gd name="T2" fmla="*/ 32 w 32"/>
                <a:gd name="T3" fmla="*/ 11 h 11"/>
                <a:gd name="T4" fmla="*/ 32 w 32"/>
                <a:gd name="T5" fmla="*/ 4 h 11"/>
                <a:gd name="T6" fmla="*/ 28 w 32"/>
                <a:gd name="T7" fmla="*/ 0 h 11"/>
                <a:gd name="T8" fmla="*/ 4 w 32"/>
                <a:gd name="T9" fmla="*/ 0 h 11"/>
                <a:gd name="T10" fmla="*/ 0 w 32"/>
                <a:gd name="T11" fmla="*/ 4 h 11"/>
                <a:gd name="T12" fmla="*/ 0 w 32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1">
                  <a:moveTo>
                    <a:pt x="0" y="11"/>
                  </a:moveTo>
                  <a:cubicBezTo>
                    <a:pt x="11" y="11"/>
                    <a:pt x="21" y="11"/>
                    <a:pt x="32" y="11"/>
                  </a:cubicBezTo>
                  <a:cubicBezTo>
                    <a:pt x="32" y="8"/>
                    <a:pt x="32" y="6"/>
                    <a:pt x="32" y="4"/>
                  </a:cubicBezTo>
                  <a:cubicBezTo>
                    <a:pt x="32" y="1"/>
                    <a:pt x="31" y="0"/>
                    <a:pt x="28" y="0"/>
                  </a:cubicBezTo>
                  <a:cubicBezTo>
                    <a:pt x="20" y="0"/>
                    <a:pt x="12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6"/>
                    <a:pt x="0" y="8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4" name="Freeform 88"/>
            <p:cNvSpPr/>
            <p:nvPr/>
          </p:nvSpPr>
          <p:spPr bwMode="auto">
            <a:xfrm>
              <a:off x="9526139" y="5502353"/>
              <a:ext cx="69850" cy="63500"/>
            </a:xfrm>
            <a:custGeom>
              <a:avLst/>
              <a:gdLst>
                <a:gd name="T0" fmla="*/ 7 w 11"/>
                <a:gd name="T1" fmla="*/ 0 h 10"/>
                <a:gd name="T2" fmla="*/ 11 w 11"/>
                <a:gd name="T3" fmla="*/ 3 h 10"/>
                <a:gd name="T4" fmla="*/ 11 w 11"/>
                <a:gd name="T5" fmla="*/ 10 h 10"/>
                <a:gd name="T6" fmla="*/ 4 w 11"/>
                <a:gd name="T7" fmla="*/ 10 h 10"/>
                <a:gd name="T8" fmla="*/ 0 w 11"/>
                <a:gd name="T9" fmla="*/ 7 h 10"/>
                <a:gd name="T10" fmla="*/ 0 w 11"/>
                <a:gd name="T11" fmla="*/ 3 h 10"/>
                <a:gd name="T12" fmla="*/ 4 w 11"/>
                <a:gd name="T13" fmla="*/ 0 h 10"/>
                <a:gd name="T14" fmla="*/ 7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6"/>
                    <a:pt x="11" y="8"/>
                    <a:pt x="11" y="10"/>
                  </a:cubicBezTo>
                  <a:cubicBezTo>
                    <a:pt x="9" y="10"/>
                    <a:pt x="6" y="10"/>
                    <a:pt x="4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5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5" name="Freeform 89"/>
            <p:cNvSpPr/>
            <p:nvPr/>
          </p:nvSpPr>
          <p:spPr bwMode="auto">
            <a:xfrm>
              <a:off x="9595989" y="5565853"/>
              <a:ext cx="65088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7 h 11"/>
                <a:gd name="T12" fmla="*/ 7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6" name="Freeform 90"/>
            <p:cNvSpPr/>
            <p:nvPr/>
          </p:nvSpPr>
          <p:spPr bwMode="auto">
            <a:xfrm>
              <a:off x="9929364" y="5502353"/>
              <a:ext cx="69850" cy="63500"/>
            </a:xfrm>
            <a:custGeom>
              <a:avLst/>
              <a:gdLst>
                <a:gd name="T0" fmla="*/ 4 w 11"/>
                <a:gd name="T1" fmla="*/ 0 h 10"/>
                <a:gd name="T2" fmla="*/ 0 w 11"/>
                <a:gd name="T3" fmla="*/ 3 h 10"/>
                <a:gd name="T4" fmla="*/ 0 w 11"/>
                <a:gd name="T5" fmla="*/ 10 h 10"/>
                <a:gd name="T6" fmla="*/ 7 w 11"/>
                <a:gd name="T7" fmla="*/ 10 h 10"/>
                <a:gd name="T8" fmla="*/ 11 w 11"/>
                <a:gd name="T9" fmla="*/ 7 h 10"/>
                <a:gd name="T10" fmla="*/ 11 w 11"/>
                <a:gd name="T11" fmla="*/ 3 h 10"/>
                <a:gd name="T12" fmla="*/ 7 w 11"/>
                <a:gd name="T13" fmla="*/ 0 h 10"/>
                <a:gd name="T14" fmla="*/ 4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10" y="10"/>
                    <a:pt x="11" y="9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7" name="Freeform 91"/>
            <p:cNvSpPr/>
            <p:nvPr/>
          </p:nvSpPr>
          <p:spPr bwMode="auto">
            <a:xfrm>
              <a:off x="9864276" y="5565853"/>
              <a:ext cx="65088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3 w 10"/>
                <a:gd name="T5" fmla="*/ 11 h 11"/>
                <a:gd name="T6" fmla="*/ 0 w 10"/>
                <a:gd name="T7" fmla="*/ 7 h 11"/>
                <a:gd name="T8" fmla="*/ 0 w 10"/>
                <a:gd name="T9" fmla="*/ 4 h 11"/>
                <a:gd name="T10" fmla="*/ 3 w 10"/>
                <a:gd name="T11" fmla="*/ 0 h 11"/>
                <a:gd name="T12" fmla="*/ 10 w 10"/>
                <a:gd name="T13" fmla="*/ 0 h 11"/>
                <a:gd name="T14" fmla="*/ 10 w 10"/>
                <a:gd name="T1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4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8" y="0"/>
                    <a:pt x="10" y="0"/>
                  </a:cubicBezTo>
                  <a:cubicBezTo>
                    <a:pt x="10" y="3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8" name="Freeform 92"/>
            <p:cNvSpPr/>
            <p:nvPr/>
          </p:nvSpPr>
          <p:spPr bwMode="auto">
            <a:xfrm>
              <a:off x="9730926" y="5432503"/>
              <a:ext cx="63500" cy="133350"/>
            </a:xfrm>
            <a:custGeom>
              <a:avLst/>
              <a:gdLst>
                <a:gd name="T0" fmla="*/ 10 w 10"/>
                <a:gd name="T1" fmla="*/ 18 h 21"/>
                <a:gd name="T2" fmla="*/ 7 w 10"/>
                <a:gd name="T3" fmla="*/ 21 h 21"/>
                <a:gd name="T4" fmla="*/ 3 w 10"/>
                <a:gd name="T5" fmla="*/ 21 h 21"/>
                <a:gd name="T6" fmla="*/ 0 w 10"/>
                <a:gd name="T7" fmla="*/ 18 h 21"/>
                <a:gd name="T8" fmla="*/ 0 w 10"/>
                <a:gd name="T9" fmla="*/ 4 h 21"/>
                <a:gd name="T10" fmla="*/ 3 w 10"/>
                <a:gd name="T11" fmla="*/ 0 h 21"/>
                <a:gd name="T12" fmla="*/ 7 w 10"/>
                <a:gd name="T13" fmla="*/ 0 h 21"/>
                <a:gd name="T14" fmla="*/ 10 w 10"/>
                <a:gd name="T15" fmla="*/ 4 h 21"/>
                <a:gd name="T16" fmla="*/ 10 w 10"/>
                <a:gd name="T17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1">
                  <a:moveTo>
                    <a:pt x="10" y="18"/>
                  </a:moveTo>
                  <a:cubicBezTo>
                    <a:pt x="10" y="20"/>
                    <a:pt x="9" y="21"/>
                    <a:pt x="7" y="21"/>
                  </a:cubicBezTo>
                  <a:cubicBezTo>
                    <a:pt x="6" y="21"/>
                    <a:pt x="4" y="21"/>
                    <a:pt x="3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3"/>
                    <a:pt x="0" y="9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9" y="0"/>
                    <a:pt x="10" y="2"/>
                    <a:pt x="10" y="4"/>
                  </a:cubicBezTo>
                  <a:cubicBezTo>
                    <a:pt x="10" y="9"/>
                    <a:pt x="10" y="13"/>
                    <a:pt x="1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9" name="Freeform 93"/>
            <p:cNvSpPr/>
            <p:nvPr/>
          </p:nvSpPr>
          <p:spPr bwMode="auto">
            <a:xfrm>
              <a:off x="11116814" y="5400753"/>
              <a:ext cx="331788" cy="338138"/>
            </a:xfrm>
            <a:custGeom>
              <a:avLst/>
              <a:gdLst>
                <a:gd name="T0" fmla="*/ 11 w 52"/>
                <a:gd name="T1" fmla="*/ 18 h 53"/>
                <a:gd name="T2" fmla="*/ 14 w 52"/>
                <a:gd name="T3" fmla="*/ 21 h 53"/>
                <a:gd name="T4" fmla="*/ 21 w 52"/>
                <a:gd name="T5" fmla="*/ 21 h 53"/>
                <a:gd name="T6" fmla="*/ 21 w 52"/>
                <a:gd name="T7" fmla="*/ 32 h 53"/>
                <a:gd name="T8" fmla="*/ 0 w 52"/>
                <a:gd name="T9" fmla="*/ 32 h 53"/>
                <a:gd name="T10" fmla="*/ 0 w 52"/>
                <a:gd name="T11" fmla="*/ 39 h 53"/>
                <a:gd name="T12" fmla="*/ 4 w 52"/>
                <a:gd name="T13" fmla="*/ 42 h 53"/>
                <a:gd name="T14" fmla="*/ 21 w 52"/>
                <a:gd name="T15" fmla="*/ 42 h 53"/>
                <a:gd name="T16" fmla="*/ 21 w 52"/>
                <a:gd name="T17" fmla="*/ 53 h 53"/>
                <a:gd name="T18" fmla="*/ 32 w 52"/>
                <a:gd name="T19" fmla="*/ 53 h 53"/>
                <a:gd name="T20" fmla="*/ 32 w 52"/>
                <a:gd name="T21" fmla="*/ 32 h 53"/>
                <a:gd name="T22" fmla="*/ 52 w 52"/>
                <a:gd name="T23" fmla="*/ 32 h 53"/>
                <a:gd name="T24" fmla="*/ 52 w 52"/>
                <a:gd name="T25" fmla="*/ 25 h 53"/>
                <a:gd name="T26" fmla="*/ 49 w 52"/>
                <a:gd name="T27" fmla="*/ 21 h 53"/>
                <a:gd name="T28" fmla="*/ 32 w 52"/>
                <a:gd name="T29" fmla="*/ 21 h 53"/>
                <a:gd name="T30" fmla="*/ 32 w 52"/>
                <a:gd name="T31" fmla="*/ 4 h 53"/>
                <a:gd name="T32" fmla="*/ 28 w 52"/>
                <a:gd name="T33" fmla="*/ 0 h 53"/>
                <a:gd name="T34" fmla="*/ 14 w 52"/>
                <a:gd name="T35" fmla="*/ 0 h 53"/>
                <a:gd name="T36" fmla="*/ 11 w 52"/>
                <a:gd name="T37" fmla="*/ 4 h 53"/>
                <a:gd name="T38" fmla="*/ 11 w 52"/>
                <a:gd name="T39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53">
                  <a:moveTo>
                    <a:pt x="11" y="18"/>
                  </a:moveTo>
                  <a:cubicBezTo>
                    <a:pt x="11" y="20"/>
                    <a:pt x="12" y="21"/>
                    <a:pt x="14" y="21"/>
                  </a:cubicBezTo>
                  <a:cubicBezTo>
                    <a:pt x="16" y="21"/>
                    <a:pt x="19" y="21"/>
                    <a:pt x="21" y="21"/>
                  </a:cubicBezTo>
                  <a:cubicBezTo>
                    <a:pt x="21" y="25"/>
                    <a:pt x="21" y="28"/>
                    <a:pt x="21" y="32"/>
                  </a:cubicBezTo>
                  <a:cubicBezTo>
                    <a:pt x="14" y="32"/>
                    <a:pt x="7" y="32"/>
                    <a:pt x="0" y="32"/>
                  </a:cubicBezTo>
                  <a:cubicBezTo>
                    <a:pt x="0" y="34"/>
                    <a:pt x="0" y="36"/>
                    <a:pt x="0" y="39"/>
                  </a:cubicBezTo>
                  <a:cubicBezTo>
                    <a:pt x="0" y="41"/>
                    <a:pt x="1" y="42"/>
                    <a:pt x="4" y="42"/>
                  </a:cubicBezTo>
                  <a:cubicBezTo>
                    <a:pt x="9" y="42"/>
                    <a:pt x="15" y="42"/>
                    <a:pt x="21" y="42"/>
                  </a:cubicBezTo>
                  <a:cubicBezTo>
                    <a:pt x="21" y="46"/>
                    <a:pt x="21" y="49"/>
                    <a:pt x="21" y="53"/>
                  </a:cubicBezTo>
                  <a:cubicBezTo>
                    <a:pt x="25" y="53"/>
                    <a:pt x="28" y="53"/>
                    <a:pt x="32" y="53"/>
                  </a:cubicBezTo>
                  <a:cubicBezTo>
                    <a:pt x="32" y="46"/>
                    <a:pt x="32" y="39"/>
                    <a:pt x="32" y="32"/>
                  </a:cubicBezTo>
                  <a:cubicBezTo>
                    <a:pt x="38" y="32"/>
                    <a:pt x="45" y="32"/>
                    <a:pt x="52" y="32"/>
                  </a:cubicBezTo>
                  <a:cubicBezTo>
                    <a:pt x="52" y="29"/>
                    <a:pt x="52" y="27"/>
                    <a:pt x="52" y="25"/>
                  </a:cubicBezTo>
                  <a:cubicBezTo>
                    <a:pt x="52" y="22"/>
                    <a:pt x="51" y="21"/>
                    <a:pt x="49" y="21"/>
                  </a:cubicBezTo>
                  <a:cubicBezTo>
                    <a:pt x="43" y="21"/>
                    <a:pt x="37" y="21"/>
                    <a:pt x="32" y="21"/>
                  </a:cubicBezTo>
                  <a:cubicBezTo>
                    <a:pt x="32" y="15"/>
                    <a:pt x="32" y="10"/>
                    <a:pt x="32" y="4"/>
                  </a:cubicBezTo>
                  <a:cubicBezTo>
                    <a:pt x="32" y="1"/>
                    <a:pt x="30" y="0"/>
                    <a:pt x="28" y="0"/>
                  </a:cubicBezTo>
                  <a:cubicBezTo>
                    <a:pt x="23" y="0"/>
                    <a:pt x="19" y="0"/>
                    <a:pt x="14" y="0"/>
                  </a:cubicBezTo>
                  <a:cubicBezTo>
                    <a:pt x="12" y="0"/>
                    <a:pt x="11" y="1"/>
                    <a:pt x="11" y="4"/>
                  </a:cubicBezTo>
                  <a:cubicBezTo>
                    <a:pt x="11" y="8"/>
                    <a:pt x="11" y="13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0" name="Freeform 94"/>
            <p:cNvSpPr/>
            <p:nvPr/>
          </p:nvSpPr>
          <p:spPr bwMode="auto">
            <a:xfrm>
              <a:off x="11053314" y="5534103"/>
              <a:ext cx="63500" cy="69850"/>
            </a:xfrm>
            <a:custGeom>
              <a:avLst/>
              <a:gdLst>
                <a:gd name="T0" fmla="*/ 7 w 10"/>
                <a:gd name="T1" fmla="*/ 0 h 11"/>
                <a:gd name="T2" fmla="*/ 10 w 10"/>
                <a:gd name="T3" fmla="*/ 4 h 11"/>
                <a:gd name="T4" fmla="*/ 10 w 10"/>
                <a:gd name="T5" fmla="*/ 11 h 11"/>
                <a:gd name="T6" fmla="*/ 3 w 10"/>
                <a:gd name="T7" fmla="*/ 11 h 11"/>
                <a:gd name="T8" fmla="*/ 0 w 10"/>
                <a:gd name="T9" fmla="*/ 7 h 11"/>
                <a:gd name="T10" fmla="*/ 0 w 10"/>
                <a:gd name="T11" fmla="*/ 4 h 11"/>
                <a:gd name="T12" fmla="*/ 3 w 10"/>
                <a:gd name="T13" fmla="*/ 0 h 11"/>
                <a:gd name="T14" fmla="*/ 7 w 10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1" name="Freeform 95"/>
            <p:cNvSpPr/>
            <p:nvPr/>
          </p:nvSpPr>
          <p:spPr bwMode="auto">
            <a:xfrm>
              <a:off x="11186664" y="5738891"/>
              <a:ext cx="65088" cy="63500"/>
            </a:xfrm>
            <a:custGeom>
              <a:avLst/>
              <a:gdLst>
                <a:gd name="T0" fmla="*/ 3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3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2" y="10"/>
                    <a:pt x="4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2" name="Freeform 96"/>
            <p:cNvSpPr/>
            <p:nvPr/>
          </p:nvSpPr>
          <p:spPr bwMode="auto">
            <a:xfrm>
              <a:off x="11116814" y="5802391"/>
              <a:ext cx="69850" cy="133350"/>
            </a:xfrm>
            <a:custGeom>
              <a:avLst/>
              <a:gdLst>
                <a:gd name="T0" fmla="*/ 4 w 11"/>
                <a:gd name="T1" fmla="*/ 0 h 21"/>
                <a:gd name="T2" fmla="*/ 0 w 11"/>
                <a:gd name="T3" fmla="*/ 4 h 21"/>
                <a:gd name="T4" fmla="*/ 0 w 11"/>
                <a:gd name="T5" fmla="*/ 17 h 21"/>
                <a:gd name="T6" fmla="*/ 4 w 11"/>
                <a:gd name="T7" fmla="*/ 21 h 21"/>
                <a:gd name="T8" fmla="*/ 7 w 11"/>
                <a:gd name="T9" fmla="*/ 21 h 21"/>
                <a:gd name="T10" fmla="*/ 11 w 11"/>
                <a:gd name="T11" fmla="*/ 17 h 21"/>
                <a:gd name="T12" fmla="*/ 11 w 11"/>
                <a:gd name="T13" fmla="*/ 0 h 21"/>
                <a:gd name="T14" fmla="*/ 4 w 11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1">
                  <a:moveTo>
                    <a:pt x="4" y="0"/>
                  </a:move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7"/>
                  </a:cubicBezTo>
                  <a:cubicBezTo>
                    <a:pt x="11" y="12"/>
                    <a:pt x="11" y="6"/>
                    <a:pt x="11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3" name="Freeform 97"/>
            <p:cNvSpPr/>
            <p:nvPr/>
          </p:nvSpPr>
          <p:spPr bwMode="auto">
            <a:xfrm>
              <a:off x="11321601" y="5738891"/>
              <a:ext cx="63500" cy="63500"/>
            </a:xfrm>
            <a:custGeom>
              <a:avLst/>
              <a:gdLst>
                <a:gd name="T0" fmla="*/ 3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6 w 10"/>
                <a:gd name="T7" fmla="*/ 0 h 10"/>
                <a:gd name="T8" fmla="*/ 10 w 10"/>
                <a:gd name="T9" fmla="*/ 3 h 10"/>
                <a:gd name="T10" fmla="*/ 10 w 10"/>
                <a:gd name="T11" fmla="*/ 10 h 10"/>
                <a:gd name="T12" fmla="*/ 3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4" name="Freeform 98"/>
            <p:cNvSpPr/>
            <p:nvPr/>
          </p:nvSpPr>
          <p:spPr bwMode="auto">
            <a:xfrm>
              <a:off x="11385101" y="5802391"/>
              <a:ext cx="134938" cy="63500"/>
            </a:xfrm>
            <a:custGeom>
              <a:avLst/>
              <a:gdLst>
                <a:gd name="T0" fmla="*/ 3 w 21"/>
                <a:gd name="T1" fmla="*/ 10 h 10"/>
                <a:gd name="T2" fmla="*/ 0 w 21"/>
                <a:gd name="T3" fmla="*/ 7 h 10"/>
                <a:gd name="T4" fmla="*/ 0 w 21"/>
                <a:gd name="T5" fmla="*/ 0 h 10"/>
                <a:gd name="T6" fmla="*/ 17 w 21"/>
                <a:gd name="T7" fmla="*/ 0 h 10"/>
                <a:gd name="T8" fmla="*/ 21 w 21"/>
                <a:gd name="T9" fmla="*/ 4 h 10"/>
                <a:gd name="T10" fmla="*/ 21 w 21"/>
                <a:gd name="T11" fmla="*/ 7 h 10"/>
                <a:gd name="T12" fmla="*/ 17 w 21"/>
                <a:gd name="T13" fmla="*/ 10 h 10"/>
                <a:gd name="T14" fmla="*/ 3 w 2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6" y="0"/>
                    <a:pt x="12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cubicBezTo>
                    <a:pt x="21" y="9"/>
                    <a:pt x="20" y="10"/>
                    <a:pt x="17" y="10"/>
                  </a:cubicBezTo>
                  <a:cubicBezTo>
                    <a:pt x="13" y="10"/>
                    <a:pt x="8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5" name="Freeform 99"/>
            <p:cNvSpPr/>
            <p:nvPr/>
          </p:nvSpPr>
          <p:spPr bwMode="auto">
            <a:xfrm>
              <a:off x="11448601" y="5603953"/>
              <a:ext cx="71438" cy="63500"/>
            </a:xfrm>
            <a:custGeom>
              <a:avLst/>
              <a:gdLst>
                <a:gd name="T0" fmla="*/ 4 w 11"/>
                <a:gd name="T1" fmla="*/ 10 h 10"/>
                <a:gd name="T2" fmla="*/ 0 w 11"/>
                <a:gd name="T3" fmla="*/ 7 h 10"/>
                <a:gd name="T4" fmla="*/ 0 w 11"/>
                <a:gd name="T5" fmla="*/ 0 h 10"/>
                <a:gd name="T6" fmla="*/ 7 w 11"/>
                <a:gd name="T7" fmla="*/ 0 h 10"/>
                <a:gd name="T8" fmla="*/ 11 w 11"/>
                <a:gd name="T9" fmla="*/ 3 h 10"/>
                <a:gd name="T10" fmla="*/ 11 w 11"/>
                <a:gd name="T11" fmla="*/ 7 h 10"/>
                <a:gd name="T12" fmla="*/ 7 w 11"/>
                <a:gd name="T13" fmla="*/ 10 h 10"/>
                <a:gd name="T14" fmla="*/ 4 w 1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3"/>
                  </a:cubicBezTo>
                  <a:cubicBezTo>
                    <a:pt x="11" y="4"/>
                    <a:pt x="11" y="5"/>
                    <a:pt x="11" y="7"/>
                  </a:cubicBezTo>
                  <a:cubicBezTo>
                    <a:pt x="11" y="9"/>
                    <a:pt x="10" y="10"/>
                    <a:pt x="7" y="10"/>
                  </a:cubicBezTo>
                  <a:cubicBezTo>
                    <a:pt x="6" y="10"/>
                    <a:pt x="5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6" name="Freeform 101"/>
            <p:cNvSpPr/>
            <p:nvPr/>
          </p:nvSpPr>
          <p:spPr bwMode="auto">
            <a:xfrm>
              <a:off x="9667426" y="3446541"/>
              <a:ext cx="63500" cy="63500"/>
            </a:xfrm>
            <a:custGeom>
              <a:avLst/>
              <a:gdLst>
                <a:gd name="T0" fmla="*/ 0 w 10"/>
                <a:gd name="T1" fmla="*/ 0 h 10"/>
                <a:gd name="T2" fmla="*/ 1 w 10"/>
                <a:gd name="T3" fmla="*/ 0 h 10"/>
                <a:gd name="T4" fmla="*/ 3 w 10"/>
                <a:gd name="T5" fmla="*/ 0 h 10"/>
                <a:gd name="T6" fmla="*/ 3 w 10"/>
                <a:gd name="T7" fmla="*/ 3 h 10"/>
                <a:gd name="T8" fmla="*/ 9 w 10"/>
                <a:gd name="T9" fmla="*/ 3 h 10"/>
                <a:gd name="T10" fmla="*/ 10 w 10"/>
                <a:gd name="T11" fmla="*/ 3 h 10"/>
                <a:gd name="T12" fmla="*/ 10 w 10"/>
                <a:gd name="T13" fmla="*/ 4 h 10"/>
                <a:gd name="T14" fmla="*/ 9 w 10"/>
                <a:gd name="T15" fmla="*/ 5 h 10"/>
                <a:gd name="T16" fmla="*/ 3 w 10"/>
                <a:gd name="T17" fmla="*/ 5 h 10"/>
                <a:gd name="T18" fmla="*/ 3 w 10"/>
                <a:gd name="T19" fmla="*/ 10 h 10"/>
                <a:gd name="T20" fmla="*/ 2 w 10"/>
                <a:gd name="T21" fmla="*/ 10 h 10"/>
                <a:gd name="T22" fmla="*/ 1 w 10"/>
                <a:gd name="T23" fmla="*/ 10 h 10"/>
                <a:gd name="T24" fmla="*/ 0 w 10"/>
                <a:gd name="T25" fmla="*/ 10 h 10"/>
                <a:gd name="T26" fmla="*/ 0 w 10"/>
                <a:gd name="T2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5" y="3"/>
                    <a:pt x="7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7" y="5"/>
                    <a:pt x="5" y="5"/>
                    <a:pt x="3" y="5"/>
                  </a:cubicBezTo>
                  <a:cubicBezTo>
                    <a:pt x="3" y="7"/>
                    <a:pt x="3" y="8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7" name="Freeform 102"/>
            <p:cNvSpPr/>
            <p:nvPr/>
          </p:nvSpPr>
          <p:spPr bwMode="auto">
            <a:xfrm>
              <a:off x="9756326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7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7 w 7"/>
                <a:gd name="T11" fmla="*/ 13 h 13"/>
                <a:gd name="T12" fmla="*/ 1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1 w 7"/>
                <a:gd name="T19" fmla="*/ 11 h 13"/>
                <a:gd name="T20" fmla="*/ 3 w 7"/>
                <a:gd name="T21" fmla="*/ 11 h 13"/>
                <a:gd name="T22" fmla="*/ 3 w 7"/>
                <a:gd name="T23" fmla="*/ 3 h 13"/>
                <a:gd name="T24" fmla="*/ 1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1 w 7"/>
                <a:gd name="T31" fmla="*/ 0 h 13"/>
                <a:gd name="T32" fmla="*/ 7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7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7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5" y="13"/>
                    <a:pt x="3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1" y="11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3" y="8"/>
                    <a:pt x="3" y="5"/>
                    <a:pt x="3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8" name="Freeform 103"/>
            <p:cNvSpPr/>
            <p:nvPr/>
          </p:nvSpPr>
          <p:spPr bwMode="auto">
            <a:xfrm>
              <a:off x="9686476" y="3427491"/>
              <a:ext cx="57150" cy="19050"/>
            </a:xfrm>
            <a:custGeom>
              <a:avLst/>
              <a:gdLst>
                <a:gd name="T0" fmla="*/ 8 w 9"/>
                <a:gd name="T1" fmla="*/ 3 h 3"/>
                <a:gd name="T2" fmla="*/ 0 w 9"/>
                <a:gd name="T3" fmla="*/ 3 h 3"/>
                <a:gd name="T4" fmla="*/ 0 w 9"/>
                <a:gd name="T5" fmla="*/ 1 h 3"/>
                <a:gd name="T6" fmla="*/ 0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9 w 9"/>
                <a:gd name="T13" fmla="*/ 2 h 3"/>
                <a:gd name="T14" fmla="*/ 8 w 9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5" y="3"/>
                    <a:pt x="2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9" y="2"/>
                    <a:pt x="9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9" name="Freeform 104"/>
            <p:cNvSpPr/>
            <p:nvPr/>
          </p:nvSpPr>
          <p:spPr bwMode="auto">
            <a:xfrm>
              <a:off x="9608689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6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6 w 7"/>
                <a:gd name="T11" fmla="*/ 13 h 13"/>
                <a:gd name="T12" fmla="*/ 0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0 w 7"/>
                <a:gd name="T19" fmla="*/ 11 h 13"/>
                <a:gd name="T20" fmla="*/ 2 w 7"/>
                <a:gd name="T21" fmla="*/ 11 h 13"/>
                <a:gd name="T22" fmla="*/ 2 w 7"/>
                <a:gd name="T23" fmla="*/ 3 h 13"/>
                <a:gd name="T24" fmla="*/ 0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0 w 7"/>
                <a:gd name="T31" fmla="*/ 0 h 13"/>
                <a:gd name="T32" fmla="*/ 6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6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6" y="13"/>
                  </a:cubicBezTo>
                  <a:cubicBezTo>
                    <a:pt x="4" y="13"/>
                    <a:pt x="2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2" y="8"/>
                    <a:pt x="2" y="5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0" name="Freeform 105"/>
            <p:cNvSpPr/>
            <p:nvPr/>
          </p:nvSpPr>
          <p:spPr bwMode="auto">
            <a:xfrm>
              <a:off x="9519789" y="3427491"/>
              <a:ext cx="25400" cy="82550"/>
            </a:xfrm>
            <a:custGeom>
              <a:avLst/>
              <a:gdLst>
                <a:gd name="T0" fmla="*/ 2 w 4"/>
                <a:gd name="T1" fmla="*/ 9 h 13"/>
                <a:gd name="T2" fmla="*/ 4 w 4"/>
                <a:gd name="T3" fmla="*/ 9 h 13"/>
                <a:gd name="T4" fmla="*/ 4 w 4"/>
                <a:gd name="T5" fmla="*/ 10 h 13"/>
                <a:gd name="T6" fmla="*/ 4 w 4"/>
                <a:gd name="T7" fmla="*/ 11 h 13"/>
                <a:gd name="T8" fmla="*/ 2 w 4"/>
                <a:gd name="T9" fmla="*/ 11 h 13"/>
                <a:gd name="T10" fmla="*/ 2 w 4"/>
                <a:gd name="T11" fmla="*/ 13 h 13"/>
                <a:gd name="T12" fmla="*/ 2 w 4"/>
                <a:gd name="T13" fmla="*/ 13 h 13"/>
                <a:gd name="T14" fmla="*/ 0 w 4"/>
                <a:gd name="T15" fmla="*/ 13 h 13"/>
                <a:gd name="T16" fmla="*/ 0 w 4"/>
                <a:gd name="T17" fmla="*/ 13 h 13"/>
                <a:gd name="T18" fmla="*/ 0 w 4"/>
                <a:gd name="T19" fmla="*/ 1 h 13"/>
                <a:gd name="T20" fmla="*/ 0 w 4"/>
                <a:gd name="T21" fmla="*/ 0 h 13"/>
                <a:gd name="T22" fmla="*/ 2 w 4"/>
                <a:gd name="T23" fmla="*/ 0 h 13"/>
                <a:gd name="T24" fmla="*/ 2 w 4"/>
                <a:gd name="T25" fmla="*/ 1 h 13"/>
                <a:gd name="T26" fmla="*/ 2 w 4"/>
                <a:gd name="T2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13">
                  <a:moveTo>
                    <a:pt x="2" y="9"/>
                  </a:moveTo>
                  <a:cubicBezTo>
                    <a:pt x="3" y="9"/>
                    <a:pt x="4" y="9"/>
                    <a:pt x="4" y="9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3"/>
                    <a:pt x="2" y="6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1" name="Freeform 106"/>
            <p:cNvSpPr/>
            <p:nvPr/>
          </p:nvSpPr>
          <p:spPr bwMode="auto">
            <a:xfrm>
              <a:off x="9564239" y="3427491"/>
              <a:ext cx="31750" cy="82550"/>
            </a:xfrm>
            <a:custGeom>
              <a:avLst/>
              <a:gdLst>
                <a:gd name="T0" fmla="*/ 2 w 5"/>
                <a:gd name="T1" fmla="*/ 1 h 13"/>
                <a:gd name="T2" fmla="*/ 3 w 5"/>
                <a:gd name="T3" fmla="*/ 0 h 13"/>
                <a:gd name="T4" fmla="*/ 4 w 5"/>
                <a:gd name="T5" fmla="*/ 0 h 13"/>
                <a:gd name="T6" fmla="*/ 5 w 5"/>
                <a:gd name="T7" fmla="*/ 1 h 13"/>
                <a:gd name="T8" fmla="*/ 5 w 5"/>
                <a:gd name="T9" fmla="*/ 13 h 13"/>
                <a:gd name="T10" fmla="*/ 4 w 5"/>
                <a:gd name="T11" fmla="*/ 13 h 13"/>
                <a:gd name="T12" fmla="*/ 3 w 5"/>
                <a:gd name="T13" fmla="*/ 13 h 13"/>
                <a:gd name="T14" fmla="*/ 2 w 5"/>
                <a:gd name="T15" fmla="*/ 13 h 13"/>
                <a:gd name="T16" fmla="*/ 2 w 5"/>
                <a:gd name="T17" fmla="*/ 11 h 13"/>
                <a:gd name="T18" fmla="*/ 0 w 5"/>
                <a:gd name="T19" fmla="*/ 11 h 13"/>
                <a:gd name="T20" fmla="*/ 0 w 5"/>
                <a:gd name="T21" fmla="*/ 10 h 13"/>
                <a:gd name="T22" fmla="*/ 0 w 5"/>
                <a:gd name="T23" fmla="*/ 9 h 13"/>
                <a:gd name="T24" fmla="*/ 2 w 5"/>
                <a:gd name="T25" fmla="*/ 9 h 13"/>
                <a:gd name="T26" fmla="*/ 2 w 5"/>
                <a:gd name="T2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3">
                  <a:moveTo>
                    <a:pt x="2" y="1"/>
                  </a:move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5"/>
                    <a:pt x="5" y="9"/>
                    <a:pt x="5" y="13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4" y="13"/>
                    <a:pt x="3" y="13"/>
                    <a:pt x="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2" y="11"/>
                    <a:pt x="1" y="11"/>
                    <a:pt x="0" y="11"/>
                  </a:cubicBezTo>
                  <a:cubicBezTo>
                    <a:pt x="0" y="11"/>
                    <a:pt x="0" y="11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6"/>
                    <a:pt x="2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2" name="Freeform 107"/>
            <p:cNvSpPr/>
            <p:nvPr/>
          </p:nvSpPr>
          <p:spPr bwMode="auto">
            <a:xfrm>
              <a:off x="9545189" y="34655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3 h 3"/>
                <a:gd name="T4" fmla="*/ 0 w 3"/>
                <a:gd name="T5" fmla="*/ 1 h 3"/>
                <a:gd name="T6" fmla="*/ 1 w 3"/>
                <a:gd name="T7" fmla="*/ 0 h 3"/>
                <a:gd name="T8" fmla="*/ 2 w 3"/>
                <a:gd name="T9" fmla="*/ 0 h 3"/>
                <a:gd name="T10" fmla="*/ 3 w 3"/>
                <a:gd name="T11" fmla="*/ 1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3"/>
                    <a:pt x="1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3" name="Freeform 108"/>
            <p:cNvSpPr/>
            <p:nvPr/>
          </p:nvSpPr>
          <p:spPr bwMode="auto">
            <a:xfrm>
              <a:off x="9608689" y="3051253"/>
              <a:ext cx="198438" cy="63500"/>
            </a:xfrm>
            <a:custGeom>
              <a:avLst/>
              <a:gdLst>
                <a:gd name="T0" fmla="*/ 3 w 31"/>
                <a:gd name="T1" fmla="*/ 10 h 10"/>
                <a:gd name="T2" fmla="*/ 0 w 31"/>
                <a:gd name="T3" fmla="*/ 7 h 10"/>
                <a:gd name="T4" fmla="*/ 0 w 31"/>
                <a:gd name="T5" fmla="*/ 3 h 10"/>
                <a:gd name="T6" fmla="*/ 3 w 31"/>
                <a:gd name="T7" fmla="*/ 0 h 10"/>
                <a:gd name="T8" fmla="*/ 28 w 31"/>
                <a:gd name="T9" fmla="*/ 0 h 10"/>
                <a:gd name="T10" fmla="*/ 31 w 31"/>
                <a:gd name="T11" fmla="*/ 3 h 10"/>
                <a:gd name="T12" fmla="*/ 31 w 31"/>
                <a:gd name="T13" fmla="*/ 10 h 10"/>
                <a:gd name="T14" fmla="*/ 3 w 3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30" y="0"/>
                    <a:pt x="31" y="1"/>
                    <a:pt x="31" y="3"/>
                  </a:cubicBezTo>
                  <a:cubicBezTo>
                    <a:pt x="31" y="6"/>
                    <a:pt x="31" y="8"/>
                    <a:pt x="31" y="10"/>
                  </a:cubicBezTo>
                  <a:cubicBezTo>
                    <a:pt x="22" y="10"/>
                    <a:pt x="13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4" name="Freeform 109"/>
            <p:cNvSpPr/>
            <p:nvPr/>
          </p:nvSpPr>
          <p:spPr bwMode="auto">
            <a:xfrm>
              <a:off x="9608689" y="3184603"/>
              <a:ext cx="134938" cy="65088"/>
            </a:xfrm>
            <a:custGeom>
              <a:avLst/>
              <a:gdLst>
                <a:gd name="T0" fmla="*/ 17 w 21"/>
                <a:gd name="T1" fmla="*/ 0 h 10"/>
                <a:gd name="T2" fmla="*/ 21 w 21"/>
                <a:gd name="T3" fmla="*/ 3 h 10"/>
                <a:gd name="T4" fmla="*/ 21 w 21"/>
                <a:gd name="T5" fmla="*/ 10 h 10"/>
                <a:gd name="T6" fmla="*/ 3 w 21"/>
                <a:gd name="T7" fmla="*/ 10 h 10"/>
                <a:gd name="T8" fmla="*/ 0 w 21"/>
                <a:gd name="T9" fmla="*/ 6 h 10"/>
                <a:gd name="T10" fmla="*/ 0 w 21"/>
                <a:gd name="T11" fmla="*/ 3 h 10"/>
                <a:gd name="T12" fmla="*/ 3 w 21"/>
                <a:gd name="T13" fmla="*/ 0 h 10"/>
                <a:gd name="T14" fmla="*/ 17 w 2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17" y="0"/>
                  </a:moveTo>
                  <a:cubicBezTo>
                    <a:pt x="20" y="0"/>
                    <a:pt x="21" y="1"/>
                    <a:pt x="21" y="3"/>
                  </a:cubicBezTo>
                  <a:cubicBezTo>
                    <a:pt x="21" y="5"/>
                    <a:pt x="21" y="8"/>
                    <a:pt x="21" y="10"/>
                  </a:cubicBezTo>
                  <a:cubicBezTo>
                    <a:pt x="15" y="10"/>
                    <a:pt x="9" y="10"/>
                    <a:pt x="3" y="10"/>
                  </a:cubicBezTo>
                  <a:cubicBezTo>
                    <a:pt x="1" y="10"/>
                    <a:pt x="0" y="9"/>
                    <a:pt x="0" y="6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" y="0"/>
                    <a:pt x="13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5" name="Freeform 110"/>
            <p:cNvSpPr/>
            <p:nvPr/>
          </p:nvSpPr>
          <p:spPr bwMode="auto">
            <a:xfrm>
              <a:off x="9743626" y="3249691"/>
              <a:ext cx="63500" cy="133350"/>
            </a:xfrm>
            <a:custGeom>
              <a:avLst/>
              <a:gdLst>
                <a:gd name="T0" fmla="*/ 3 w 10"/>
                <a:gd name="T1" fmla="*/ 21 h 21"/>
                <a:gd name="T2" fmla="*/ 0 w 10"/>
                <a:gd name="T3" fmla="*/ 17 h 21"/>
                <a:gd name="T4" fmla="*/ 0 w 10"/>
                <a:gd name="T5" fmla="*/ 0 h 21"/>
                <a:gd name="T6" fmla="*/ 7 w 10"/>
                <a:gd name="T7" fmla="*/ 0 h 21"/>
                <a:gd name="T8" fmla="*/ 10 w 10"/>
                <a:gd name="T9" fmla="*/ 3 h 21"/>
                <a:gd name="T10" fmla="*/ 10 w 10"/>
                <a:gd name="T11" fmla="*/ 17 h 21"/>
                <a:gd name="T12" fmla="*/ 7 w 10"/>
                <a:gd name="T13" fmla="*/ 21 h 21"/>
                <a:gd name="T14" fmla="*/ 3 w 10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1">
                  <a:moveTo>
                    <a:pt x="3" y="21"/>
                  </a:moveTo>
                  <a:cubicBezTo>
                    <a:pt x="1" y="21"/>
                    <a:pt x="0" y="20"/>
                    <a:pt x="0" y="17"/>
                  </a:cubicBezTo>
                  <a:cubicBezTo>
                    <a:pt x="0" y="11"/>
                    <a:pt x="0" y="6"/>
                    <a:pt x="0" y="0"/>
                  </a:cubicBezTo>
                  <a:cubicBezTo>
                    <a:pt x="2" y="0"/>
                    <a:pt x="4" y="0"/>
                    <a:pt x="7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8"/>
                    <a:pt x="10" y="13"/>
                    <a:pt x="10" y="17"/>
                  </a:cubicBezTo>
                  <a:cubicBezTo>
                    <a:pt x="10" y="20"/>
                    <a:pt x="9" y="21"/>
                    <a:pt x="7" y="21"/>
                  </a:cubicBezTo>
                  <a:cubicBezTo>
                    <a:pt x="5" y="21"/>
                    <a:pt x="4" y="21"/>
                    <a:pt x="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6" name="Freeform 111"/>
            <p:cNvSpPr/>
            <p:nvPr/>
          </p:nvSpPr>
          <p:spPr bwMode="auto">
            <a:xfrm>
              <a:off x="9608689" y="3313191"/>
              <a:ext cx="65088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7 w 10"/>
                <a:gd name="T5" fmla="*/ 0 h 11"/>
                <a:gd name="T6" fmla="*/ 10 w 10"/>
                <a:gd name="T7" fmla="*/ 4 h 11"/>
                <a:gd name="T8" fmla="*/ 10 w 10"/>
                <a:gd name="T9" fmla="*/ 7 h 11"/>
                <a:gd name="T10" fmla="*/ 7 w 10"/>
                <a:gd name="T11" fmla="*/ 11 h 11"/>
                <a:gd name="T12" fmla="*/ 3 w 10"/>
                <a:gd name="T13" fmla="*/ 11 h 11"/>
                <a:gd name="T14" fmla="*/ 0 w 10"/>
                <a:gd name="T15" fmla="*/ 7 h 11"/>
                <a:gd name="T16" fmla="*/ 0 w 10"/>
                <a:gd name="T1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7" name="Freeform 112"/>
            <p:cNvSpPr/>
            <p:nvPr/>
          </p:nvSpPr>
          <p:spPr bwMode="auto">
            <a:xfrm>
              <a:off x="9807126" y="31147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6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8" name="Freeform 113"/>
            <p:cNvSpPr/>
            <p:nvPr/>
          </p:nvSpPr>
          <p:spPr bwMode="auto">
            <a:xfrm>
              <a:off x="9870626" y="3184603"/>
              <a:ext cx="71438" cy="198438"/>
            </a:xfrm>
            <a:custGeom>
              <a:avLst/>
              <a:gdLst>
                <a:gd name="T0" fmla="*/ 7 w 11"/>
                <a:gd name="T1" fmla="*/ 0 h 31"/>
                <a:gd name="T2" fmla="*/ 11 w 11"/>
                <a:gd name="T3" fmla="*/ 3 h 31"/>
                <a:gd name="T4" fmla="*/ 11 w 11"/>
                <a:gd name="T5" fmla="*/ 27 h 31"/>
                <a:gd name="T6" fmla="*/ 7 w 11"/>
                <a:gd name="T7" fmla="*/ 31 h 31"/>
                <a:gd name="T8" fmla="*/ 4 w 11"/>
                <a:gd name="T9" fmla="*/ 31 h 31"/>
                <a:gd name="T10" fmla="*/ 0 w 11"/>
                <a:gd name="T11" fmla="*/ 27 h 31"/>
                <a:gd name="T12" fmla="*/ 0 w 11"/>
                <a:gd name="T13" fmla="*/ 0 h 31"/>
                <a:gd name="T14" fmla="*/ 7 w 11"/>
                <a:gd name="T1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31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11"/>
                    <a:pt x="11" y="19"/>
                    <a:pt x="11" y="27"/>
                  </a:cubicBezTo>
                  <a:cubicBezTo>
                    <a:pt x="11" y="30"/>
                    <a:pt x="10" y="31"/>
                    <a:pt x="7" y="31"/>
                  </a:cubicBezTo>
                  <a:cubicBezTo>
                    <a:pt x="6" y="31"/>
                    <a:pt x="5" y="31"/>
                    <a:pt x="4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8"/>
                    <a:pt x="0" y="9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9" name="Freeform 114"/>
            <p:cNvSpPr/>
            <p:nvPr/>
          </p:nvSpPr>
          <p:spPr bwMode="auto">
            <a:xfrm>
              <a:off x="8083101" y="3051253"/>
              <a:ext cx="465138" cy="268288"/>
            </a:xfrm>
            <a:custGeom>
              <a:avLst/>
              <a:gdLst>
                <a:gd name="T0" fmla="*/ 31 w 73"/>
                <a:gd name="T1" fmla="*/ 32 h 42"/>
                <a:gd name="T2" fmla="*/ 31 w 73"/>
                <a:gd name="T3" fmla="*/ 4 h 42"/>
                <a:gd name="T4" fmla="*/ 35 w 73"/>
                <a:gd name="T5" fmla="*/ 0 h 42"/>
                <a:gd name="T6" fmla="*/ 38 w 73"/>
                <a:gd name="T7" fmla="*/ 0 h 42"/>
                <a:gd name="T8" fmla="*/ 42 w 73"/>
                <a:gd name="T9" fmla="*/ 4 h 42"/>
                <a:gd name="T10" fmla="*/ 42 w 73"/>
                <a:gd name="T11" fmla="*/ 32 h 42"/>
                <a:gd name="T12" fmla="*/ 69 w 73"/>
                <a:gd name="T13" fmla="*/ 32 h 42"/>
                <a:gd name="T14" fmla="*/ 73 w 73"/>
                <a:gd name="T15" fmla="*/ 35 h 42"/>
                <a:gd name="T16" fmla="*/ 73 w 73"/>
                <a:gd name="T17" fmla="*/ 39 h 42"/>
                <a:gd name="T18" fmla="*/ 69 w 73"/>
                <a:gd name="T19" fmla="*/ 42 h 42"/>
                <a:gd name="T20" fmla="*/ 4 w 73"/>
                <a:gd name="T21" fmla="*/ 42 h 42"/>
                <a:gd name="T22" fmla="*/ 0 w 73"/>
                <a:gd name="T23" fmla="*/ 39 h 42"/>
                <a:gd name="T24" fmla="*/ 0 w 73"/>
                <a:gd name="T25" fmla="*/ 35 h 42"/>
                <a:gd name="T26" fmla="*/ 4 w 73"/>
                <a:gd name="T27" fmla="*/ 32 h 42"/>
                <a:gd name="T28" fmla="*/ 31 w 73"/>
                <a:gd name="T29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42">
                  <a:moveTo>
                    <a:pt x="31" y="32"/>
                  </a:moveTo>
                  <a:cubicBezTo>
                    <a:pt x="31" y="22"/>
                    <a:pt x="31" y="13"/>
                    <a:pt x="31" y="4"/>
                  </a:cubicBezTo>
                  <a:cubicBezTo>
                    <a:pt x="31" y="1"/>
                    <a:pt x="32" y="0"/>
                    <a:pt x="35" y="0"/>
                  </a:cubicBezTo>
                  <a:cubicBezTo>
                    <a:pt x="36" y="0"/>
                    <a:pt x="37" y="0"/>
                    <a:pt x="38" y="0"/>
                  </a:cubicBezTo>
                  <a:cubicBezTo>
                    <a:pt x="41" y="0"/>
                    <a:pt x="42" y="1"/>
                    <a:pt x="42" y="4"/>
                  </a:cubicBezTo>
                  <a:cubicBezTo>
                    <a:pt x="42" y="13"/>
                    <a:pt x="42" y="22"/>
                    <a:pt x="42" y="32"/>
                  </a:cubicBezTo>
                  <a:cubicBezTo>
                    <a:pt x="51" y="32"/>
                    <a:pt x="60" y="32"/>
                    <a:pt x="69" y="32"/>
                  </a:cubicBezTo>
                  <a:cubicBezTo>
                    <a:pt x="72" y="32"/>
                    <a:pt x="73" y="33"/>
                    <a:pt x="73" y="35"/>
                  </a:cubicBezTo>
                  <a:cubicBezTo>
                    <a:pt x="73" y="36"/>
                    <a:pt x="73" y="37"/>
                    <a:pt x="73" y="39"/>
                  </a:cubicBezTo>
                  <a:cubicBezTo>
                    <a:pt x="73" y="41"/>
                    <a:pt x="72" y="42"/>
                    <a:pt x="69" y="42"/>
                  </a:cubicBezTo>
                  <a:cubicBezTo>
                    <a:pt x="48" y="42"/>
                    <a:pt x="26" y="42"/>
                    <a:pt x="4" y="42"/>
                  </a:cubicBezTo>
                  <a:cubicBezTo>
                    <a:pt x="1" y="42"/>
                    <a:pt x="0" y="41"/>
                    <a:pt x="0" y="39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33"/>
                    <a:pt x="1" y="32"/>
                    <a:pt x="4" y="32"/>
                  </a:cubicBezTo>
                  <a:cubicBezTo>
                    <a:pt x="13" y="32"/>
                    <a:pt x="22" y="32"/>
                    <a:pt x="3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0" name="Freeform 115"/>
            <p:cNvSpPr/>
            <p:nvPr/>
          </p:nvSpPr>
          <p:spPr bwMode="auto">
            <a:xfrm>
              <a:off x="8414889" y="3383041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4 h 21"/>
                <a:gd name="T6" fmla="*/ 14 w 21"/>
                <a:gd name="T7" fmla="*/ 0 h 21"/>
                <a:gd name="T8" fmla="*/ 17 w 21"/>
                <a:gd name="T9" fmla="*/ 0 h 21"/>
                <a:gd name="T10" fmla="*/ 21 w 21"/>
                <a:gd name="T11" fmla="*/ 4 h 21"/>
                <a:gd name="T12" fmla="*/ 21 w 21"/>
                <a:gd name="T13" fmla="*/ 18 h 21"/>
                <a:gd name="T14" fmla="*/ 17 w 21"/>
                <a:gd name="T15" fmla="*/ 21 h 21"/>
                <a:gd name="T16" fmla="*/ 4 w 21"/>
                <a:gd name="T17" fmla="*/ 21 h 21"/>
                <a:gd name="T18" fmla="*/ 0 w 21"/>
                <a:gd name="T19" fmla="*/ 18 h 21"/>
                <a:gd name="T20" fmla="*/ 0 w 21"/>
                <a:gd name="T21" fmla="*/ 14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2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8"/>
                    <a:pt x="21" y="13"/>
                    <a:pt x="21" y="18"/>
                  </a:cubicBezTo>
                  <a:cubicBezTo>
                    <a:pt x="21" y="20"/>
                    <a:pt x="20" y="21"/>
                    <a:pt x="17" y="21"/>
                  </a:cubicBezTo>
                  <a:cubicBezTo>
                    <a:pt x="13" y="21"/>
                    <a:pt x="8" y="21"/>
                    <a:pt x="4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7"/>
                    <a:pt x="0" y="15"/>
                    <a:pt x="0" y="14"/>
                  </a:cubicBezTo>
                  <a:cubicBezTo>
                    <a:pt x="0" y="12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1" name="Freeform 116"/>
            <p:cNvSpPr/>
            <p:nvPr/>
          </p:nvSpPr>
          <p:spPr bwMode="auto">
            <a:xfrm>
              <a:off x="8414889" y="3051253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18 h 21"/>
                <a:gd name="T6" fmla="*/ 14 w 21"/>
                <a:gd name="T7" fmla="*/ 21 h 21"/>
                <a:gd name="T8" fmla="*/ 17 w 21"/>
                <a:gd name="T9" fmla="*/ 21 h 21"/>
                <a:gd name="T10" fmla="*/ 21 w 21"/>
                <a:gd name="T11" fmla="*/ 18 h 21"/>
                <a:gd name="T12" fmla="*/ 21 w 21"/>
                <a:gd name="T13" fmla="*/ 4 h 21"/>
                <a:gd name="T14" fmla="*/ 17 w 21"/>
                <a:gd name="T15" fmla="*/ 0 h 21"/>
                <a:gd name="T16" fmla="*/ 4 w 21"/>
                <a:gd name="T17" fmla="*/ 0 h 21"/>
                <a:gd name="T18" fmla="*/ 0 w 21"/>
                <a:gd name="T19" fmla="*/ 4 h 21"/>
                <a:gd name="T20" fmla="*/ 0 w 21"/>
                <a:gd name="T21" fmla="*/ 7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13"/>
                    <a:pt x="11" y="15"/>
                    <a:pt x="11" y="18"/>
                  </a:cubicBezTo>
                  <a:cubicBezTo>
                    <a:pt x="11" y="20"/>
                    <a:pt x="12" y="21"/>
                    <a:pt x="14" y="21"/>
                  </a:cubicBezTo>
                  <a:cubicBezTo>
                    <a:pt x="15" y="21"/>
                    <a:pt x="16" y="21"/>
                    <a:pt x="17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3"/>
                    <a:pt x="21" y="9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10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2" name="Freeform 117"/>
            <p:cNvSpPr/>
            <p:nvPr/>
          </p:nvSpPr>
          <p:spPr bwMode="auto">
            <a:xfrm>
              <a:off x="8083101" y="3051253"/>
              <a:ext cx="133350" cy="133350"/>
            </a:xfrm>
            <a:custGeom>
              <a:avLst/>
              <a:gdLst>
                <a:gd name="T0" fmla="*/ 11 w 21"/>
                <a:gd name="T1" fmla="*/ 18 h 21"/>
                <a:gd name="T2" fmla="*/ 11 w 21"/>
                <a:gd name="T3" fmla="*/ 11 h 21"/>
                <a:gd name="T4" fmla="*/ 18 w 21"/>
                <a:gd name="T5" fmla="*/ 11 h 21"/>
                <a:gd name="T6" fmla="*/ 21 w 21"/>
                <a:gd name="T7" fmla="*/ 7 h 21"/>
                <a:gd name="T8" fmla="*/ 21 w 21"/>
                <a:gd name="T9" fmla="*/ 4 h 21"/>
                <a:gd name="T10" fmla="*/ 18 w 21"/>
                <a:gd name="T11" fmla="*/ 0 h 21"/>
                <a:gd name="T12" fmla="*/ 4 w 21"/>
                <a:gd name="T13" fmla="*/ 0 h 21"/>
                <a:gd name="T14" fmla="*/ 0 w 21"/>
                <a:gd name="T15" fmla="*/ 4 h 21"/>
                <a:gd name="T16" fmla="*/ 0 w 21"/>
                <a:gd name="T17" fmla="*/ 18 h 21"/>
                <a:gd name="T18" fmla="*/ 4 w 21"/>
                <a:gd name="T19" fmla="*/ 21 h 21"/>
                <a:gd name="T20" fmla="*/ 7 w 21"/>
                <a:gd name="T21" fmla="*/ 21 h 21"/>
                <a:gd name="T22" fmla="*/ 11 w 21"/>
                <a:gd name="T23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11" y="18"/>
                  </a:moveTo>
                  <a:cubicBezTo>
                    <a:pt x="11" y="15"/>
                    <a:pt x="11" y="13"/>
                    <a:pt x="11" y="11"/>
                  </a:cubicBezTo>
                  <a:cubicBezTo>
                    <a:pt x="13" y="11"/>
                    <a:pt x="15" y="11"/>
                    <a:pt x="18" y="11"/>
                  </a:cubicBez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9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3" name="Freeform 118"/>
            <p:cNvSpPr/>
            <p:nvPr/>
          </p:nvSpPr>
          <p:spPr bwMode="auto">
            <a:xfrm>
              <a:off x="8083101" y="3383041"/>
              <a:ext cx="133350" cy="133350"/>
            </a:xfrm>
            <a:custGeom>
              <a:avLst/>
              <a:gdLst>
                <a:gd name="T0" fmla="*/ 18 w 21"/>
                <a:gd name="T1" fmla="*/ 11 h 21"/>
                <a:gd name="T2" fmla="*/ 11 w 21"/>
                <a:gd name="T3" fmla="*/ 11 h 21"/>
                <a:gd name="T4" fmla="*/ 11 w 21"/>
                <a:gd name="T5" fmla="*/ 11 h 21"/>
                <a:gd name="T6" fmla="*/ 11 w 21"/>
                <a:gd name="T7" fmla="*/ 4 h 21"/>
                <a:gd name="T8" fmla="*/ 7 w 21"/>
                <a:gd name="T9" fmla="*/ 0 h 21"/>
                <a:gd name="T10" fmla="*/ 4 w 21"/>
                <a:gd name="T11" fmla="*/ 0 h 21"/>
                <a:gd name="T12" fmla="*/ 0 w 21"/>
                <a:gd name="T13" fmla="*/ 4 h 21"/>
                <a:gd name="T14" fmla="*/ 0 w 21"/>
                <a:gd name="T15" fmla="*/ 18 h 21"/>
                <a:gd name="T16" fmla="*/ 4 w 21"/>
                <a:gd name="T17" fmla="*/ 21 h 21"/>
                <a:gd name="T18" fmla="*/ 18 w 21"/>
                <a:gd name="T19" fmla="*/ 21 h 21"/>
                <a:gd name="T20" fmla="*/ 21 w 21"/>
                <a:gd name="T21" fmla="*/ 18 h 21"/>
                <a:gd name="T22" fmla="*/ 21 w 21"/>
                <a:gd name="T23" fmla="*/ 14 h 21"/>
                <a:gd name="T24" fmla="*/ 18 w 21"/>
                <a:gd name="T25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1">
                  <a:moveTo>
                    <a:pt x="18" y="11"/>
                  </a:moveTo>
                  <a:cubicBezTo>
                    <a:pt x="15" y="11"/>
                    <a:pt x="13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8" y="21"/>
                    <a:pt x="13" y="21"/>
                    <a:pt x="18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7"/>
                    <a:pt x="21" y="15"/>
                    <a:pt x="21" y="14"/>
                  </a:cubicBezTo>
                  <a:cubicBezTo>
                    <a:pt x="21" y="12"/>
                    <a:pt x="20" y="11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4" name="Freeform 119"/>
            <p:cNvSpPr/>
            <p:nvPr/>
          </p:nvSpPr>
          <p:spPr bwMode="auto">
            <a:xfrm>
              <a:off x="6727376" y="3389391"/>
              <a:ext cx="65088" cy="63500"/>
            </a:xfrm>
            <a:custGeom>
              <a:avLst/>
              <a:gdLst>
                <a:gd name="T0" fmla="*/ 6 w 10"/>
                <a:gd name="T1" fmla="*/ 0 h 10"/>
                <a:gd name="T2" fmla="*/ 10 w 10"/>
                <a:gd name="T3" fmla="*/ 3 h 10"/>
                <a:gd name="T4" fmla="*/ 10 w 10"/>
                <a:gd name="T5" fmla="*/ 10 h 10"/>
                <a:gd name="T6" fmla="*/ 3 w 10"/>
                <a:gd name="T7" fmla="*/ 10 h 10"/>
                <a:gd name="T8" fmla="*/ 0 w 10"/>
                <a:gd name="T9" fmla="*/ 7 h 10"/>
                <a:gd name="T10" fmla="*/ 0 w 10"/>
                <a:gd name="T11" fmla="*/ 0 h 10"/>
                <a:gd name="T12" fmla="*/ 6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6" y="0"/>
                  </a:move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5" name="Freeform 120"/>
            <p:cNvSpPr/>
            <p:nvPr/>
          </p:nvSpPr>
          <p:spPr bwMode="auto">
            <a:xfrm>
              <a:off x="6982964" y="3389391"/>
              <a:ext cx="65088" cy="63500"/>
            </a:xfrm>
            <a:custGeom>
              <a:avLst/>
              <a:gdLst>
                <a:gd name="T0" fmla="*/ 4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4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3" y="10"/>
                    <a:pt x="5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6" name="Freeform 121"/>
            <p:cNvSpPr/>
            <p:nvPr/>
          </p:nvSpPr>
          <p:spPr bwMode="auto">
            <a:xfrm>
              <a:off x="6792464" y="306395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0 w 30"/>
                <a:gd name="T3" fmla="*/ 3 h 10"/>
                <a:gd name="T4" fmla="*/ 30 w 30"/>
                <a:gd name="T5" fmla="*/ 10 h 10"/>
                <a:gd name="T6" fmla="*/ 0 w 30"/>
                <a:gd name="T7" fmla="*/ 10 h 10"/>
                <a:gd name="T8" fmla="*/ 0 w 30"/>
                <a:gd name="T9" fmla="*/ 3 h 10"/>
                <a:gd name="T10" fmla="*/ 3 w 30"/>
                <a:gd name="T11" fmla="*/ 0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29" y="0"/>
                    <a:pt x="30" y="1"/>
                    <a:pt x="30" y="3"/>
                  </a:cubicBezTo>
                  <a:cubicBezTo>
                    <a:pt x="30" y="6"/>
                    <a:pt x="30" y="8"/>
                    <a:pt x="30" y="10"/>
                  </a:cubicBezTo>
                  <a:cubicBezTo>
                    <a:pt x="20" y="10"/>
                    <a:pt x="10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19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7" name="Freeform 122"/>
            <p:cNvSpPr/>
            <p:nvPr/>
          </p:nvSpPr>
          <p:spPr bwMode="auto">
            <a:xfrm>
              <a:off x="6727376" y="3127453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6 w 10"/>
                <a:gd name="T3" fmla="*/ 10 h 10"/>
                <a:gd name="T4" fmla="*/ 0 w 10"/>
                <a:gd name="T5" fmla="*/ 10 h 10"/>
                <a:gd name="T6" fmla="*/ 0 w 10"/>
                <a:gd name="T7" fmla="*/ 4 h 10"/>
                <a:gd name="T8" fmla="*/ 3 w 10"/>
                <a:gd name="T9" fmla="*/ 0 h 10"/>
                <a:gd name="T10" fmla="*/ 10 w 10"/>
                <a:gd name="T11" fmla="*/ 0 h 10"/>
                <a:gd name="T12" fmla="*/ 10 w 1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8" name="Freeform 123"/>
            <p:cNvSpPr/>
            <p:nvPr/>
          </p:nvSpPr>
          <p:spPr bwMode="auto">
            <a:xfrm>
              <a:off x="6982964" y="3127453"/>
              <a:ext cx="65088" cy="63500"/>
            </a:xfrm>
            <a:custGeom>
              <a:avLst/>
              <a:gdLst>
                <a:gd name="T0" fmla="*/ 4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7 w 10"/>
                <a:gd name="T7" fmla="*/ 0 h 10"/>
                <a:gd name="T8" fmla="*/ 10 w 10"/>
                <a:gd name="T9" fmla="*/ 4 h 10"/>
                <a:gd name="T10" fmla="*/ 10 w 10"/>
                <a:gd name="T11" fmla="*/ 10 h 10"/>
                <a:gd name="T12" fmla="*/ 4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9" name="Freeform 124"/>
            <p:cNvSpPr/>
            <p:nvPr/>
          </p:nvSpPr>
          <p:spPr bwMode="auto">
            <a:xfrm>
              <a:off x="6792464" y="3256041"/>
              <a:ext cx="63500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10 w 10"/>
                <a:gd name="T5" fmla="*/ 0 h 11"/>
                <a:gd name="T6" fmla="*/ 10 w 10"/>
                <a:gd name="T7" fmla="*/ 11 h 11"/>
                <a:gd name="T8" fmla="*/ 3 w 10"/>
                <a:gd name="T9" fmla="*/ 11 h 11"/>
                <a:gd name="T10" fmla="*/ 0 w 10"/>
                <a:gd name="T11" fmla="*/ 7 h 11"/>
                <a:gd name="T12" fmla="*/ 0 w 10"/>
                <a:gd name="T13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4"/>
                    <a:pt x="10" y="7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0" name="Freeform 125"/>
            <p:cNvSpPr/>
            <p:nvPr/>
          </p:nvSpPr>
          <p:spPr bwMode="auto">
            <a:xfrm>
              <a:off x="6855964" y="3325891"/>
              <a:ext cx="63500" cy="63500"/>
            </a:xfrm>
            <a:custGeom>
              <a:avLst/>
              <a:gdLst>
                <a:gd name="T0" fmla="*/ 0 w 10"/>
                <a:gd name="T1" fmla="*/ 6 h 10"/>
                <a:gd name="T2" fmla="*/ 3 w 10"/>
                <a:gd name="T3" fmla="*/ 10 h 10"/>
                <a:gd name="T4" fmla="*/ 7 w 10"/>
                <a:gd name="T5" fmla="*/ 10 h 10"/>
                <a:gd name="T6" fmla="*/ 10 w 10"/>
                <a:gd name="T7" fmla="*/ 6 h 10"/>
                <a:gd name="T8" fmla="*/ 10 w 10"/>
                <a:gd name="T9" fmla="*/ 0 h 10"/>
                <a:gd name="T10" fmla="*/ 0 w 10"/>
                <a:gd name="T11" fmla="*/ 0 h 10"/>
                <a:gd name="T12" fmla="*/ 0 w 10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6"/>
                  </a:move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6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7" y="0"/>
                    <a:pt x="3" y="0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1" name="Freeform 126"/>
            <p:cNvSpPr/>
            <p:nvPr/>
          </p:nvSpPr>
          <p:spPr bwMode="auto">
            <a:xfrm>
              <a:off x="6919464" y="3256041"/>
              <a:ext cx="63500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0 w 10"/>
                <a:gd name="T5" fmla="*/ 11 h 11"/>
                <a:gd name="T6" fmla="*/ 0 w 10"/>
                <a:gd name="T7" fmla="*/ 0 h 11"/>
                <a:gd name="T8" fmla="*/ 7 w 10"/>
                <a:gd name="T9" fmla="*/ 0 h 11"/>
                <a:gd name="T10" fmla="*/ 10 w 10"/>
                <a:gd name="T11" fmla="*/ 4 h 11"/>
                <a:gd name="T12" fmla="*/ 10 w 10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5" y="11"/>
                    <a:pt x="2" y="11"/>
                    <a:pt x="0" y="11"/>
                  </a:cubicBezTo>
                  <a:cubicBezTo>
                    <a:pt x="0" y="7"/>
                    <a:pt x="0" y="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2" name="Freeform 127"/>
            <p:cNvSpPr/>
            <p:nvPr/>
          </p:nvSpPr>
          <p:spPr bwMode="auto">
            <a:xfrm>
              <a:off x="6855964" y="3190953"/>
              <a:ext cx="63500" cy="65088"/>
            </a:xfrm>
            <a:custGeom>
              <a:avLst/>
              <a:gdLst>
                <a:gd name="T0" fmla="*/ 7 w 10"/>
                <a:gd name="T1" fmla="*/ 0 h 10"/>
                <a:gd name="T2" fmla="*/ 10 w 10"/>
                <a:gd name="T3" fmla="*/ 4 h 10"/>
                <a:gd name="T4" fmla="*/ 10 w 10"/>
                <a:gd name="T5" fmla="*/ 10 h 10"/>
                <a:gd name="T6" fmla="*/ 0 w 10"/>
                <a:gd name="T7" fmla="*/ 10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7" y="10"/>
                    <a:pt x="3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3" name="Freeform 128"/>
            <p:cNvSpPr/>
            <p:nvPr/>
          </p:nvSpPr>
          <p:spPr bwMode="auto">
            <a:xfrm>
              <a:off x="6663876" y="3190953"/>
              <a:ext cx="63500" cy="198438"/>
            </a:xfrm>
            <a:custGeom>
              <a:avLst/>
              <a:gdLst>
                <a:gd name="T0" fmla="*/ 0 w 10"/>
                <a:gd name="T1" fmla="*/ 4 h 31"/>
                <a:gd name="T2" fmla="*/ 3 w 10"/>
                <a:gd name="T3" fmla="*/ 0 h 31"/>
                <a:gd name="T4" fmla="*/ 10 w 10"/>
                <a:gd name="T5" fmla="*/ 0 h 31"/>
                <a:gd name="T6" fmla="*/ 10 w 10"/>
                <a:gd name="T7" fmla="*/ 31 h 31"/>
                <a:gd name="T8" fmla="*/ 3 w 10"/>
                <a:gd name="T9" fmla="*/ 31 h 31"/>
                <a:gd name="T10" fmla="*/ 0 w 10"/>
                <a:gd name="T11" fmla="*/ 27 h 31"/>
                <a:gd name="T12" fmla="*/ 0 w 10"/>
                <a:gd name="T13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3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7" y="0"/>
                    <a:pt x="10" y="0"/>
                  </a:cubicBezTo>
                  <a:cubicBezTo>
                    <a:pt x="10" y="10"/>
                    <a:pt x="10" y="21"/>
                    <a:pt x="10" y="31"/>
                  </a:cubicBezTo>
                  <a:cubicBezTo>
                    <a:pt x="7" y="31"/>
                    <a:pt x="5" y="31"/>
                    <a:pt x="3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9"/>
                    <a:pt x="0" y="1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4" name="Freeform 129"/>
            <p:cNvSpPr/>
            <p:nvPr/>
          </p:nvSpPr>
          <p:spPr bwMode="auto">
            <a:xfrm>
              <a:off x="6792464" y="3452891"/>
              <a:ext cx="190500" cy="63500"/>
            </a:xfrm>
            <a:custGeom>
              <a:avLst/>
              <a:gdLst>
                <a:gd name="T0" fmla="*/ 0 w 30"/>
                <a:gd name="T1" fmla="*/ 7 h 10"/>
                <a:gd name="T2" fmla="*/ 3 w 30"/>
                <a:gd name="T3" fmla="*/ 10 h 10"/>
                <a:gd name="T4" fmla="*/ 27 w 30"/>
                <a:gd name="T5" fmla="*/ 10 h 10"/>
                <a:gd name="T6" fmla="*/ 30 w 30"/>
                <a:gd name="T7" fmla="*/ 7 h 10"/>
                <a:gd name="T8" fmla="*/ 30 w 30"/>
                <a:gd name="T9" fmla="*/ 0 h 10"/>
                <a:gd name="T10" fmla="*/ 0 w 30"/>
                <a:gd name="T11" fmla="*/ 0 h 10"/>
                <a:gd name="T12" fmla="*/ 0 w 3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0" y="7"/>
                  </a:moveTo>
                  <a:cubicBezTo>
                    <a:pt x="0" y="9"/>
                    <a:pt x="1" y="10"/>
                    <a:pt x="3" y="10"/>
                  </a:cubicBezTo>
                  <a:cubicBezTo>
                    <a:pt x="11" y="10"/>
                    <a:pt x="19" y="10"/>
                    <a:pt x="27" y="10"/>
                  </a:cubicBezTo>
                  <a:cubicBezTo>
                    <a:pt x="29" y="10"/>
                    <a:pt x="30" y="9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5" name="Freeform 130"/>
            <p:cNvSpPr/>
            <p:nvPr/>
          </p:nvSpPr>
          <p:spPr bwMode="auto">
            <a:xfrm>
              <a:off x="7048051" y="3190953"/>
              <a:ext cx="69850" cy="198438"/>
            </a:xfrm>
            <a:custGeom>
              <a:avLst/>
              <a:gdLst>
                <a:gd name="T0" fmla="*/ 11 w 11"/>
                <a:gd name="T1" fmla="*/ 27 h 31"/>
                <a:gd name="T2" fmla="*/ 7 w 11"/>
                <a:gd name="T3" fmla="*/ 31 h 31"/>
                <a:gd name="T4" fmla="*/ 0 w 11"/>
                <a:gd name="T5" fmla="*/ 31 h 31"/>
                <a:gd name="T6" fmla="*/ 0 w 11"/>
                <a:gd name="T7" fmla="*/ 0 h 31"/>
                <a:gd name="T8" fmla="*/ 7 w 11"/>
                <a:gd name="T9" fmla="*/ 0 h 31"/>
                <a:gd name="T10" fmla="*/ 11 w 11"/>
                <a:gd name="T11" fmla="*/ 4 h 31"/>
                <a:gd name="T12" fmla="*/ 11 w 11"/>
                <a:gd name="T13" fmla="*/ 2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1">
                  <a:moveTo>
                    <a:pt x="11" y="27"/>
                  </a:moveTo>
                  <a:cubicBezTo>
                    <a:pt x="11" y="30"/>
                    <a:pt x="10" y="31"/>
                    <a:pt x="7" y="31"/>
                  </a:cubicBezTo>
                  <a:cubicBezTo>
                    <a:pt x="5" y="31"/>
                    <a:pt x="3" y="31"/>
                    <a:pt x="0" y="31"/>
                  </a:cubicBezTo>
                  <a:cubicBezTo>
                    <a:pt x="0" y="21"/>
                    <a:pt x="0" y="10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4"/>
                  </a:cubicBezTo>
                  <a:cubicBezTo>
                    <a:pt x="11" y="12"/>
                    <a:pt x="11" y="19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6" name="Freeform 142"/>
            <p:cNvSpPr>
              <a:spLocks noEditPoints="1"/>
            </p:cNvSpPr>
            <p:nvPr/>
          </p:nvSpPr>
          <p:spPr bwMode="auto">
            <a:xfrm>
              <a:off x="11129514" y="3032203"/>
              <a:ext cx="312738" cy="439738"/>
            </a:xfrm>
            <a:custGeom>
              <a:avLst/>
              <a:gdLst>
                <a:gd name="T0" fmla="*/ 29 w 49"/>
                <a:gd name="T1" fmla="*/ 10 h 69"/>
                <a:gd name="T2" fmla="*/ 29 w 49"/>
                <a:gd name="T3" fmla="*/ 3 h 69"/>
                <a:gd name="T4" fmla="*/ 28 w 49"/>
                <a:gd name="T5" fmla="*/ 1 h 69"/>
                <a:gd name="T6" fmla="*/ 26 w 49"/>
                <a:gd name="T7" fmla="*/ 0 h 69"/>
                <a:gd name="T8" fmla="*/ 22 w 49"/>
                <a:gd name="T9" fmla="*/ 0 h 69"/>
                <a:gd name="T10" fmla="*/ 20 w 49"/>
                <a:gd name="T11" fmla="*/ 1 h 69"/>
                <a:gd name="T12" fmla="*/ 19 w 49"/>
                <a:gd name="T13" fmla="*/ 3 h 69"/>
                <a:gd name="T14" fmla="*/ 19 w 49"/>
                <a:gd name="T15" fmla="*/ 10 h 69"/>
                <a:gd name="T16" fmla="*/ 3 w 49"/>
                <a:gd name="T17" fmla="*/ 10 h 69"/>
                <a:gd name="T18" fmla="*/ 0 w 49"/>
                <a:gd name="T19" fmla="*/ 11 h 69"/>
                <a:gd name="T20" fmla="*/ 0 w 49"/>
                <a:gd name="T21" fmla="*/ 13 h 69"/>
                <a:gd name="T22" fmla="*/ 0 w 49"/>
                <a:gd name="T23" fmla="*/ 17 h 69"/>
                <a:gd name="T24" fmla="*/ 0 w 49"/>
                <a:gd name="T25" fmla="*/ 19 h 69"/>
                <a:gd name="T26" fmla="*/ 3 w 49"/>
                <a:gd name="T27" fmla="*/ 20 h 69"/>
                <a:gd name="T28" fmla="*/ 9 w 49"/>
                <a:gd name="T29" fmla="*/ 20 h 69"/>
                <a:gd name="T30" fmla="*/ 9 w 49"/>
                <a:gd name="T31" fmla="*/ 56 h 69"/>
                <a:gd name="T32" fmla="*/ 10 w 49"/>
                <a:gd name="T33" fmla="*/ 59 h 69"/>
                <a:gd name="T34" fmla="*/ 12 w 49"/>
                <a:gd name="T35" fmla="*/ 59 h 69"/>
                <a:gd name="T36" fmla="*/ 19 w 49"/>
                <a:gd name="T37" fmla="*/ 59 h 69"/>
                <a:gd name="T38" fmla="*/ 19 w 49"/>
                <a:gd name="T39" fmla="*/ 66 h 69"/>
                <a:gd name="T40" fmla="*/ 20 w 49"/>
                <a:gd name="T41" fmla="*/ 68 h 69"/>
                <a:gd name="T42" fmla="*/ 22 w 49"/>
                <a:gd name="T43" fmla="*/ 69 h 69"/>
                <a:gd name="T44" fmla="*/ 26 w 49"/>
                <a:gd name="T45" fmla="*/ 69 h 69"/>
                <a:gd name="T46" fmla="*/ 28 w 49"/>
                <a:gd name="T47" fmla="*/ 68 h 69"/>
                <a:gd name="T48" fmla="*/ 29 w 49"/>
                <a:gd name="T49" fmla="*/ 66 h 69"/>
                <a:gd name="T50" fmla="*/ 29 w 49"/>
                <a:gd name="T51" fmla="*/ 59 h 69"/>
                <a:gd name="T52" fmla="*/ 36 w 49"/>
                <a:gd name="T53" fmla="*/ 59 h 69"/>
                <a:gd name="T54" fmla="*/ 38 w 49"/>
                <a:gd name="T55" fmla="*/ 59 h 69"/>
                <a:gd name="T56" fmla="*/ 39 w 49"/>
                <a:gd name="T57" fmla="*/ 56 h 69"/>
                <a:gd name="T58" fmla="*/ 39 w 49"/>
                <a:gd name="T59" fmla="*/ 20 h 69"/>
                <a:gd name="T60" fmla="*/ 46 w 49"/>
                <a:gd name="T61" fmla="*/ 20 h 69"/>
                <a:gd name="T62" fmla="*/ 48 w 49"/>
                <a:gd name="T63" fmla="*/ 19 h 69"/>
                <a:gd name="T64" fmla="*/ 49 w 49"/>
                <a:gd name="T65" fmla="*/ 17 h 69"/>
                <a:gd name="T66" fmla="*/ 49 w 49"/>
                <a:gd name="T67" fmla="*/ 13 h 69"/>
                <a:gd name="T68" fmla="*/ 48 w 49"/>
                <a:gd name="T69" fmla="*/ 11 h 69"/>
                <a:gd name="T70" fmla="*/ 46 w 49"/>
                <a:gd name="T71" fmla="*/ 10 h 69"/>
                <a:gd name="T72" fmla="*/ 29 w 49"/>
                <a:gd name="T73" fmla="*/ 10 h 69"/>
                <a:gd name="T74" fmla="*/ 29 w 49"/>
                <a:gd name="T75" fmla="*/ 40 h 69"/>
                <a:gd name="T76" fmla="*/ 19 w 49"/>
                <a:gd name="T77" fmla="*/ 40 h 69"/>
                <a:gd name="T78" fmla="*/ 19 w 49"/>
                <a:gd name="T79" fmla="*/ 20 h 69"/>
                <a:gd name="T80" fmla="*/ 29 w 49"/>
                <a:gd name="T81" fmla="*/ 20 h 69"/>
                <a:gd name="T82" fmla="*/ 29 w 49"/>
                <a:gd name="T83" fmla="*/ 4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69">
                  <a:moveTo>
                    <a:pt x="29" y="10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9" y="2"/>
                    <a:pt x="28" y="1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0" y="1"/>
                  </a:cubicBezTo>
                  <a:cubicBezTo>
                    <a:pt x="20" y="2"/>
                    <a:pt x="19" y="2"/>
                    <a:pt x="19" y="3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1" y="10"/>
                    <a:pt x="0" y="11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8"/>
                    <a:pt x="10" y="59"/>
                  </a:cubicBezTo>
                  <a:cubicBezTo>
                    <a:pt x="11" y="59"/>
                    <a:pt x="12" y="59"/>
                    <a:pt x="12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67"/>
                    <a:pt x="20" y="68"/>
                    <a:pt x="20" y="68"/>
                  </a:cubicBezTo>
                  <a:cubicBezTo>
                    <a:pt x="21" y="69"/>
                    <a:pt x="22" y="69"/>
                    <a:pt x="22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7" y="69"/>
                    <a:pt x="28" y="69"/>
                    <a:pt x="28" y="68"/>
                  </a:cubicBezTo>
                  <a:cubicBezTo>
                    <a:pt x="29" y="68"/>
                    <a:pt x="29" y="67"/>
                    <a:pt x="29" y="66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9"/>
                    <a:pt x="38" y="59"/>
                  </a:cubicBezTo>
                  <a:cubicBezTo>
                    <a:pt x="39" y="58"/>
                    <a:pt x="39" y="57"/>
                    <a:pt x="39" y="56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7" y="20"/>
                    <a:pt x="48" y="20"/>
                    <a:pt x="48" y="19"/>
                  </a:cubicBezTo>
                  <a:cubicBezTo>
                    <a:pt x="49" y="19"/>
                    <a:pt x="49" y="18"/>
                    <a:pt x="49" y="17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2"/>
                    <a:pt x="49" y="11"/>
                    <a:pt x="48" y="11"/>
                  </a:cubicBezTo>
                  <a:cubicBezTo>
                    <a:pt x="48" y="10"/>
                    <a:pt x="47" y="10"/>
                    <a:pt x="46" y="10"/>
                  </a:cubicBezTo>
                  <a:lnTo>
                    <a:pt x="29" y="10"/>
                  </a:lnTo>
                  <a:close/>
                  <a:moveTo>
                    <a:pt x="29" y="40"/>
                  </a:moveTo>
                  <a:cubicBezTo>
                    <a:pt x="19" y="40"/>
                    <a:pt x="19" y="40"/>
                    <a:pt x="19" y="4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9" y="20"/>
                    <a:pt x="29" y="20"/>
                    <a:pt x="29" y="20"/>
                  </a:cubicBezTo>
                  <a:lnTo>
                    <a:pt x="2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187" name="组合 186"/>
            <p:cNvGrpSpPr/>
            <p:nvPr userDrawn="1"/>
          </p:nvGrpSpPr>
          <p:grpSpPr>
            <a:xfrm>
              <a:off x="2242347" y="650953"/>
              <a:ext cx="306388" cy="485775"/>
              <a:chOff x="8178351" y="650953"/>
              <a:chExt cx="306388" cy="485775"/>
            </a:xfrm>
            <a:grpFill/>
          </p:grpSpPr>
          <p:sp>
            <p:nvSpPr>
              <p:cNvPr id="192" name="Freeform 5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3" name="Freeform 6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4" name="Rectangle 7"/>
              <p:cNvSpPr>
                <a:spLocks noChangeArrowheads="1"/>
              </p:cNvSpPr>
              <p:nvPr/>
            </p:nvSpPr>
            <p:spPr bwMode="auto">
              <a:xfrm>
                <a:off x="8267251" y="98274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5" name="Rectangle 8"/>
              <p:cNvSpPr>
                <a:spLocks noChangeArrowheads="1"/>
              </p:cNvSpPr>
              <p:nvPr/>
            </p:nvSpPr>
            <p:spPr bwMode="auto">
              <a:xfrm>
                <a:off x="8267251" y="893841"/>
                <a:ext cx="128588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6" name="Rectangle 9"/>
              <p:cNvSpPr>
                <a:spLocks noChangeArrowheads="1"/>
              </p:cNvSpPr>
              <p:nvPr/>
            </p:nvSpPr>
            <p:spPr bwMode="auto">
              <a:xfrm>
                <a:off x="8267251" y="79859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88" name="组合 187"/>
            <p:cNvGrpSpPr/>
            <p:nvPr userDrawn="1"/>
          </p:nvGrpSpPr>
          <p:grpSpPr>
            <a:xfrm>
              <a:off x="746922" y="650953"/>
              <a:ext cx="434975" cy="485775"/>
              <a:chOff x="6682926" y="650953"/>
              <a:chExt cx="434975" cy="485775"/>
            </a:xfrm>
            <a:grpFill/>
          </p:grpSpPr>
          <p:sp>
            <p:nvSpPr>
              <p:cNvPr id="189" name="Rectangle 20"/>
              <p:cNvSpPr>
                <a:spLocks noChangeArrowheads="1"/>
              </p:cNvSpPr>
              <p:nvPr/>
            </p:nvSpPr>
            <p:spPr bwMode="auto">
              <a:xfrm>
                <a:off x="693216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0" name="Rectangle 21"/>
              <p:cNvSpPr>
                <a:spLocks noChangeArrowheads="1"/>
              </p:cNvSpPr>
              <p:nvPr/>
            </p:nvSpPr>
            <p:spPr bwMode="auto">
              <a:xfrm>
                <a:off x="681151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1" name="Freeform 22"/>
              <p:cNvSpPr>
                <a:spLocks noEditPoints="1"/>
              </p:cNvSpPr>
              <p:nvPr/>
            </p:nvSpPr>
            <p:spPr bwMode="auto">
              <a:xfrm>
                <a:off x="6682926" y="650953"/>
                <a:ext cx="434975" cy="485775"/>
              </a:xfrm>
              <a:custGeom>
                <a:avLst/>
                <a:gdLst>
                  <a:gd name="T0" fmla="*/ 64 w 68"/>
                  <a:gd name="T1" fmla="*/ 0 h 76"/>
                  <a:gd name="T2" fmla="*/ 4 w 68"/>
                  <a:gd name="T3" fmla="*/ 0 h 76"/>
                  <a:gd name="T4" fmla="*/ 0 w 68"/>
                  <a:gd name="T5" fmla="*/ 3 h 76"/>
                  <a:gd name="T6" fmla="*/ 0 w 68"/>
                  <a:gd name="T7" fmla="*/ 63 h 76"/>
                  <a:gd name="T8" fmla="*/ 4 w 68"/>
                  <a:gd name="T9" fmla="*/ 67 h 76"/>
                  <a:gd name="T10" fmla="*/ 10 w 68"/>
                  <a:gd name="T11" fmla="*/ 67 h 76"/>
                  <a:gd name="T12" fmla="*/ 10 w 68"/>
                  <a:gd name="T13" fmla="*/ 73 h 76"/>
                  <a:gd name="T14" fmla="*/ 13 w 68"/>
                  <a:gd name="T15" fmla="*/ 76 h 76"/>
                  <a:gd name="T16" fmla="*/ 55 w 68"/>
                  <a:gd name="T17" fmla="*/ 76 h 76"/>
                  <a:gd name="T18" fmla="*/ 58 w 68"/>
                  <a:gd name="T19" fmla="*/ 73 h 76"/>
                  <a:gd name="T20" fmla="*/ 58 w 68"/>
                  <a:gd name="T21" fmla="*/ 67 h 76"/>
                  <a:gd name="T22" fmla="*/ 64 w 68"/>
                  <a:gd name="T23" fmla="*/ 67 h 76"/>
                  <a:gd name="T24" fmla="*/ 68 w 68"/>
                  <a:gd name="T25" fmla="*/ 63 h 76"/>
                  <a:gd name="T26" fmla="*/ 68 w 68"/>
                  <a:gd name="T27" fmla="*/ 3 h 76"/>
                  <a:gd name="T28" fmla="*/ 64 w 68"/>
                  <a:gd name="T29" fmla="*/ 0 h 76"/>
                  <a:gd name="T30" fmla="*/ 42 w 68"/>
                  <a:gd name="T31" fmla="*/ 60 h 76"/>
                  <a:gd name="T32" fmla="*/ 41 w 68"/>
                  <a:gd name="T33" fmla="*/ 61 h 76"/>
                  <a:gd name="T34" fmla="*/ 39 w 68"/>
                  <a:gd name="T35" fmla="*/ 61 h 76"/>
                  <a:gd name="T36" fmla="*/ 39 w 68"/>
                  <a:gd name="T37" fmla="*/ 63 h 76"/>
                  <a:gd name="T38" fmla="*/ 38 w 68"/>
                  <a:gd name="T39" fmla="*/ 64 h 76"/>
                  <a:gd name="T40" fmla="*/ 37 w 68"/>
                  <a:gd name="T41" fmla="*/ 64 h 76"/>
                  <a:gd name="T42" fmla="*/ 37 w 68"/>
                  <a:gd name="T43" fmla="*/ 66 h 76"/>
                  <a:gd name="T44" fmla="*/ 36 w 68"/>
                  <a:gd name="T45" fmla="*/ 66 h 76"/>
                  <a:gd name="T46" fmla="*/ 32 w 68"/>
                  <a:gd name="T47" fmla="*/ 66 h 76"/>
                  <a:gd name="T48" fmla="*/ 31 w 68"/>
                  <a:gd name="T49" fmla="*/ 66 h 76"/>
                  <a:gd name="T50" fmla="*/ 31 w 68"/>
                  <a:gd name="T51" fmla="*/ 64 h 76"/>
                  <a:gd name="T52" fmla="*/ 30 w 68"/>
                  <a:gd name="T53" fmla="*/ 64 h 76"/>
                  <a:gd name="T54" fmla="*/ 29 w 68"/>
                  <a:gd name="T55" fmla="*/ 63 h 76"/>
                  <a:gd name="T56" fmla="*/ 29 w 68"/>
                  <a:gd name="T57" fmla="*/ 61 h 76"/>
                  <a:gd name="T58" fmla="*/ 27 w 68"/>
                  <a:gd name="T59" fmla="*/ 61 h 76"/>
                  <a:gd name="T60" fmla="*/ 26 w 68"/>
                  <a:gd name="T61" fmla="*/ 60 h 76"/>
                  <a:gd name="T62" fmla="*/ 26 w 68"/>
                  <a:gd name="T63" fmla="*/ 54 h 76"/>
                  <a:gd name="T64" fmla="*/ 27 w 68"/>
                  <a:gd name="T65" fmla="*/ 53 h 76"/>
                  <a:gd name="T66" fmla="*/ 29 w 68"/>
                  <a:gd name="T67" fmla="*/ 53 h 76"/>
                  <a:gd name="T68" fmla="*/ 39 w 68"/>
                  <a:gd name="T69" fmla="*/ 53 h 76"/>
                  <a:gd name="T70" fmla="*/ 41 w 68"/>
                  <a:gd name="T71" fmla="*/ 53 h 76"/>
                  <a:gd name="T72" fmla="*/ 42 w 68"/>
                  <a:gd name="T73" fmla="*/ 54 h 76"/>
                  <a:gd name="T74" fmla="*/ 42 w 68"/>
                  <a:gd name="T75" fmla="*/ 60 h 76"/>
                  <a:gd name="T76" fmla="*/ 42 w 68"/>
                  <a:gd name="T77" fmla="*/ 50 h 76"/>
                  <a:gd name="T78" fmla="*/ 41 w 68"/>
                  <a:gd name="T79" fmla="*/ 51 h 76"/>
                  <a:gd name="T80" fmla="*/ 27 w 68"/>
                  <a:gd name="T81" fmla="*/ 51 h 76"/>
                  <a:gd name="T82" fmla="*/ 26 w 68"/>
                  <a:gd name="T83" fmla="*/ 50 h 76"/>
                  <a:gd name="T84" fmla="*/ 26 w 68"/>
                  <a:gd name="T85" fmla="*/ 49 h 76"/>
                  <a:gd name="T86" fmla="*/ 27 w 68"/>
                  <a:gd name="T87" fmla="*/ 48 h 76"/>
                  <a:gd name="T88" fmla="*/ 33 w 68"/>
                  <a:gd name="T89" fmla="*/ 48 h 76"/>
                  <a:gd name="T90" fmla="*/ 33 w 68"/>
                  <a:gd name="T91" fmla="*/ 46 h 76"/>
                  <a:gd name="T92" fmla="*/ 34 w 68"/>
                  <a:gd name="T93" fmla="*/ 45 h 76"/>
                  <a:gd name="T94" fmla="*/ 34 w 68"/>
                  <a:gd name="T95" fmla="*/ 45 h 76"/>
                  <a:gd name="T96" fmla="*/ 35 w 68"/>
                  <a:gd name="T97" fmla="*/ 46 h 76"/>
                  <a:gd name="T98" fmla="*/ 35 w 68"/>
                  <a:gd name="T99" fmla="*/ 48 h 76"/>
                  <a:gd name="T100" fmla="*/ 41 w 68"/>
                  <a:gd name="T101" fmla="*/ 48 h 76"/>
                  <a:gd name="T102" fmla="*/ 42 w 68"/>
                  <a:gd name="T103" fmla="*/ 49 h 76"/>
                  <a:gd name="T104" fmla="*/ 42 w 68"/>
                  <a:gd name="T105" fmla="*/ 50 h 76"/>
                  <a:gd name="T106" fmla="*/ 58 w 68"/>
                  <a:gd name="T107" fmla="*/ 38 h 76"/>
                  <a:gd name="T108" fmla="*/ 10 w 68"/>
                  <a:gd name="T109" fmla="*/ 38 h 76"/>
                  <a:gd name="T110" fmla="*/ 10 w 68"/>
                  <a:gd name="T111" fmla="*/ 9 h 76"/>
                  <a:gd name="T112" fmla="*/ 58 w 68"/>
                  <a:gd name="T113" fmla="*/ 9 h 76"/>
                  <a:gd name="T114" fmla="*/ 58 w 68"/>
                  <a:gd name="T115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8" h="76">
                    <a:moveTo>
                      <a:pt x="64" y="0"/>
                    </a:moveTo>
                    <a:cubicBezTo>
                      <a:pt x="44" y="0"/>
                      <a:pt x="24" y="0"/>
                      <a:pt x="4" y="0"/>
                    </a:cubicBezTo>
                    <a:cubicBezTo>
                      <a:pt x="1" y="0"/>
                      <a:pt x="0" y="0"/>
                      <a:pt x="0" y="3"/>
                    </a:cubicBezTo>
                    <a:cubicBezTo>
                      <a:pt x="0" y="23"/>
                      <a:pt x="0" y="43"/>
                      <a:pt x="0" y="63"/>
                    </a:cubicBezTo>
                    <a:cubicBezTo>
                      <a:pt x="0" y="66"/>
                      <a:pt x="1" y="67"/>
                      <a:pt x="4" y="67"/>
                    </a:cubicBezTo>
                    <a:cubicBezTo>
                      <a:pt x="6" y="67"/>
                      <a:pt x="8" y="67"/>
                      <a:pt x="10" y="67"/>
                    </a:cubicBezTo>
                    <a:cubicBezTo>
                      <a:pt x="10" y="69"/>
                      <a:pt x="10" y="71"/>
                      <a:pt x="10" y="73"/>
                    </a:cubicBezTo>
                    <a:cubicBezTo>
                      <a:pt x="10" y="75"/>
                      <a:pt x="11" y="76"/>
                      <a:pt x="13" y="76"/>
                    </a:cubicBezTo>
                    <a:cubicBezTo>
                      <a:pt x="27" y="76"/>
                      <a:pt x="41" y="76"/>
                      <a:pt x="55" y="76"/>
                    </a:cubicBezTo>
                    <a:cubicBezTo>
                      <a:pt x="57" y="76"/>
                      <a:pt x="58" y="75"/>
                      <a:pt x="58" y="73"/>
                    </a:cubicBezTo>
                    <a:cubicBezTo>
                      <a:pt x="58" y="71"/>
                      <a:pt x="58" y="69"/>
                      <a:pt x="58" y="67"/>
                    </a:cubicBezTo>
                    <a:cubicBezTo>
                      <a:pt x="60" y="67"/>
                      <a:pt x="62" y="67"/>
                      <a:pt x="64" y="67"/>
                    </a:cubicBezTo>
                    <a:cubicBezTo>
                      <a:pt x="67" y="67"/>
                      <a:pt x="68" y="66"/>
                      <a:pt x="68" y="63"/>
                    </a:cubicBezTo>
                    <a:cubicBezTo>
                      <a:pt x="68" y="43"/>
                      <a:pt x="68" y="23"/>
                      <a:pt x="68" y="3"/>
                    </a:cubicBezTo>
                    <a:cubicBezTo>
                      <a:pt x="68" y="0"/>
                      <a:pt x="67" y="0"/>
                      <a:pt x="64" y="0"/>
                    </a:cubicBezTo>
                    <a:close/>
                    <a:moveTo>
                      <a:pt x="42" y="60"/>
                    </a:moveTo>
                    <a:cubicBezTo>
                      <a:pt x="42" y="61"/>
                      <a:pt x="42" y="61"/>
                      <a:pt x="41" y="61"/>
                    </a:cubicBezTo>
                    <a:cubicBezTo>
                      <a:pt x="40" y="61"/>
                      <a:pt x="40" y="61"/>
                      <a:pt x="39" y="61"/>
                    </a:cubicBezTo>
                    <a:cubicBezTo>
                      <a:pt x="39" y="62"/>
                      <a:pt x="39" y="62"/>
                      <a:pt x="39" y="63"/>
                    </a:cubicBezTo>
                    <a:cubicBezTo>
                      <a:pt x="39" y="64"/>
                      <a:pt x="39" y="64"/>
                      <a:pt x="38" y="64"/>
                    </a:cubicBezTo>
                    <a:cubicBezTo>
                      <a:pt x="38" y="64"/>
                      <a:pt x="37" y="64"/>
                      <a:pt x="37" y="64"/>
                    </a:cubicBezTo>
                    <a:cubicBezTo>
                      <a:pt x="37" y="64"/>
                      <a:pt x="37" y="65"/>
                      <a:pt x="37" y="66"/>
                    </a:cubicBezTo>
                    <a:cubicBezTo>
                      <a:pt x="37" y="66"/>
                      <a:pt x="36" y="66"/>
                      <a:pt x="36" y="66"/>
                    </a:cubicBezTo>
                    <a:cubicBezTo>
                      <a:pt x="35" y="66"/>
                      <a:pt x="33" y="66"/>
                      <a:pt x="32" y="66"/>
                    </a:cubicBezTo>
                    <a:cubicBezTo>
                      <a:pt x="32" y="66"/>
                      <a:pt x="31" y="66"/>
                      <a:pt x="31" y="66"/>
                    </a:cubicBezTo>
                    <a:cubicBezTo>
                      <a:pt x="31" y="65"/>
                      <a:pt x="31" y="64"/>
                      <a:pt x="31" y="64"/>
                    </a:cubicBezTo>
                    <a:cubicBezTo>
                      <a:pt x="31" y="64"/>
                      <a:pt x="30" y="64"/>
                      <a:pt x="30" y="64"/>
                    </a:cubicBezTo>
                    <a:cubicBezTo>
                      <a:pt x="29" y="64"/>
                      <a:pt x="29" y="64"/>
                      <a:pt x="29" y="63"/>
                    </a:cubicBezTo>
                    <a:cubicBezTo>
                      <a:pt x="29" y="62"/>
                      <a:pt x="29" y="62"/>
                      <a:pt x="29" y="61"/>
                    </a:cubicBezTo>
                    <a:cubicBezTo>
                      <a:pt x="28" y="61"/>
                      <a:pt x="28" y="61"/>
                      <a:pt x="27" y="61"/>
                    </a:cubicBezTo>
                    <a:cubicBezTo>
                      <a:pt x="26" y="61"/>
                      <a:pt x="26" y="61"/>
                      <a:pt x="26" y="60"/>
                    </a:cubicBezTo>
                    <a:cubicBezTo>
                      <a:pt x="26" y="58"/>
                      <a:pt x="26" y="56"/>
                      <a:pt x="26" y="54"/>
                    </a:cubicBezTo>
                    <a:cubicBezTo>
                      <a:pt x="26" y="54"/>
                      <a:pt x="26" y="53"/>
                      <a:pt x="27" y="53"/>
                    </a:cubicBezTo>
                    <a:cubicBezTo>
                      <a:pt x="28" y="53"/>
                      <a:pt x="28" y="53"/>
                      <a:pt x="29" y="53"/>
                    </a:cubicBezTo>
                    <a:cubicBezTo>
                      <a:pt x="32" y="53"/>
                      <a:pt x="36" y="53"/>
                      <a:pt x="39" y="53"/>
                    </a:cubicBezTo>
                    <a:cubicBezTo>
                      <a:pt x="40" y="53"/>
                      <a:pt x="40" y="53"/>
                      <a:pt x="41" y="53"/>
                    </a:cubicBezTo>
                    <a:cubicBezTo>
                      <a:pt x="42" y="53"/>
                      <a:pt x="42" y="54"/>
                      <a:pt x="42" y="54"/>
                    </a:cubicBezTo>
                    <a:cubicBezTo>
                      <a:pt x="42" y="56"/>
                      <a:pt x="42" y="58"/>
                      <a:pt x="42" y="60"/>
                    </a:cubicBezTo>
                    <a:close/>
                    <a:moveTo>
                      <a:pt x="42" y="50"/>
                    </a:moveTo>
                    <a:cubicBezTo>
                      <a:pt x="42" y="50"/>
                      <a:pt x="42" y="51"/>
                      <a:pt x="41" y="51"/>
                    </a:cubicBezTo>
                    <a:cubicBezTo>
                      <a:pt x="36" y="51"/>
                      <a:pt x="32" y="51"/>
                      <a:pt x="27" y="51"/>
                    </a:cubicBezTo>
                    <a:cubicBezTo>
                      <a:pt x="26" y="51"/>
                      <a:pt x="26" y="50"/>
                      <a:pt x="26" y="50"/>
                    </a:cubicBezTo>
                    <a:cubicBezTo>
                      <a:pt x="26" y="50"/>
                      <a:pt x="26" y="49"/>
                      <a:pt x="26" y="49"/>
                    </a:cubicBezTo>
                    <a:cubicBezTo>
                      <a:pt x="26" y="48"/>
                      <a:pt x="26" y="48"/>
                      <a:pt x="27" y="48"/>
                    </a:cubicBezTo>
                    <a:cubicBezTo>
                      <a:pt x="29" y="48"/>
                      <a:pt x="31" y="48"/>
                      <a:pt x="33" y="48"/>
                    </a:cubicBezTo>
                    <a:cubicBezTo>
                      <a:pt x="33" y="47"/>
                      <a:pt x="33" y="47"/>
                      <a:pt x="33" y="46"/>
                    </a:cubicBezTo>
                    <a:cubicBezTo>
                      <a:pt x="33" y="46"/>
                      <a:pt x="33" y="45"/>
                      <a:pt x="34" y="45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5" y="45"/>
                      <a:pt x="35" y="46"/>
                      <a:pt x="35" y="46"/>
                    </a:cubicBezTo>
                    <a:cubicBezTo>
                      <a:pt x="35" y="47"/>
                      <a:pt x="35" y="47"/>
                      <a:pt x="35" y="48"/>
                    </a:cubicBezTo>
                    <a:cubicBezTo>
                      <a:pt x="37" y="48"/>
                      <a:pt x="39" y="48"/>
                      <a:pt x="41" y="48"/>
                    </a:cubicBezTo>
                    <a:cubicBezTo>
                      <a:pt x="42" y="48"/>
                      <a:pt x="42" y="48"/>
                      <a:pt x="42" y="49"/>
                    </a:cubicBezTo>
                    <a:cubicBezTo>
                      <a:pt x="42" y="49"/>
                      <a:pt x="42" y="50"/>
                      <a:pt x="42" y="50"/>
                    </a:cubicBezTo>
                    <a:close/>
                    <a:moveTo>
                      <a:pt x="58" y="38"/>
                    </a:move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58" y="9"/>
                      <a:pt x="58" y="9"/>
                      <a:pt x="58" y="9"/>
                    </a:cubicBezTo>
                    <a:lnTo>
                      <a:pt x="58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Rectangle 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36525" y="5680630"/>
            <a:ext cx="4972050" cy="676275"/>
          </a:xfrm>
        </p:spPr>
        <p:txBody>
          <a:bodyPr lIns="91440" anchor="ctr"/>
          <a:lstStyle>
            <a:lvl1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25413" y="4313792"/>
            <a:ext cx="4876800" cy="1114425"/>
          </a:xfrm>
        </p:spPr>
        <p:txBody>
          <a:bodyPr lIns="91440"/>
          <a:lstStyle>
            <a:lvl1pPr>
              <a:lnSpc>
                <a:spcPct val="10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52600" y="0"/>
            <a:ext cx="4791400" cy="16661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50987" y="6540526"/>
            <a:ext cx="817626" cy="2843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33646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anose="05000000000000000000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C1246F81-67C2-469E-BD26-4A9FCD53441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2017/5/9 Tuesday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0" name="Rectangle 9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1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3810000" cy="4525963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48476" y="1600200"/>
            <a:ext cx="3852612" cy="4525963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33646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anose="05000000000000000000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New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4" name="Group 8"/>
          <p:cNvGrpSpPr/>
          <p:nvPr/>
        </p:nvGrpSpPr>
        <p:grpSpPr bwMode="auto">
          <a:xfrm>
            <a:off x="0" y="0"/>
            <a:ext cx="9144000" cy="200025"/>
            <a:chOff x="0" y="-1"/>
            <a:chExt cx="9144000" cy="200025"/>
          </a:xfrm>
        </p:grpSpPr>
        <p:sp>
          <p:nvSpPr>
            <p:cNvPr id="6" name="Rectangle 5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altLang="zh-CN">
                <a:solidFill>
                  <a:srgbClr val="000000"/>
                </a:solidFill>
              </a:endParaRPr>
            </a:p>
          </p:txBody>
        </p:sp>
        <p:pic>
          <p:nvPicPr>
            <p:cNvPr id="7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email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/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6850"/>
            <a:ext cx="7924800" cy="9874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 hasCustomPrompt="1"/>
          </p:nvPr>
        </p:nvSpPr>
        <p:spPr>
          <a:xfrm>
            <a:off x="609600" y="1389063"/>
            <a:ext cx="7924800" cy="4495800"/>
          </a:xfrm>
        </p:spPr>
        <p:txBody>
          <a:bodyPr/>
          <a:lstStyle/>
          <a:p>
            <a:r>
              <a:rPr lang="zh-CN" altLang="en-US"/>
              <a:t>单击图标添加图表</a:t>
            </a:r>
            <a:endParaRPr lang="en-US"/>
          </a:p>
        </p:txBody>
      </p:sp>
      <p:sp>
        <p:nvSpPr>
          <p:cNvPr id="6" name="矩形 5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4876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457200" y="1600200"/>
            <a:ext cx="38100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19600" y="1600200"/>
            <a:ext cx="38100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77000"/>
            <a:ext cx="838200" cy="247650"/>
          </a:xfrm>
        </p:spPr>
        <p:txBody>
          <a:bodyPr/>
          <a:lstStyle>
            <a:lvl1pPr>
              <a:defRPr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ew 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en-US" sz="1800" dirty="0">
              <a:solidFill>
                <a:srgbClr val="000000"/>
              </a:solidFill>
              <a:latin typeface="Arial" panose="020B0604020202020204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9" name="Rectangle 8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/>
              <a:endParaRPr lang="en-US" sz="1800" dirty="0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pic>
          <p:nvPicPr>
            <p:cNvPr id="7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email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7772400" cy="42683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矩形 9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2017/5/9 Tuesday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0" y="2965865"/>
            <a:ext cx="9144000" cy="14025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67628" tIns="35243" rIns="67628" bIns="35243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6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4"/>
          <p:cNvSpPr>
            <a:spLocks noChangeArrowheads="1"/>
          </p:cNvSpPr>
          <p:nvPr userDrawn="1"/>
        </p:nvSpPr>
        <p:spPr bwMode="auto">
          <a:xfrm>
            <a:off x="6312015" y="6317825"/>
            <a:ext cx="285526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©</a:t>
            </a:r>
            <a:r>
              <a:rPr lang="zh-CN" altLang="en-US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上海慕客信信息科技有限公司</a:t>
            </a:r>
            <a:endParaRPr lang="zh-CN" altLang="en-US" sz="1500" b="1" dirty="0">
              <a:solidFill>
                <a:prstClr val="black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39700"/>
            <a:ext cx="2133599" cy="5470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-461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TextBox 3"/>
          <p:cNvSpPr>
            <a:spLocks noChangeArrowheads="1"/>
          </p:cNvSpPr>
          <p:nvPr userDrawn="1"/>
        </p:nvSpPr>
        <p:spPr bwMode="auto">
          <a:xfrm>
            <a:off x="3605155" y="2932536"/>
            <a:ext cx="156966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3000" dirty="0">
                <a:solidFill>
                  <a:srgbClr val="000000"/>
                </a:solidFill>
                <a:latin typeface="microduino" panose="00000500000000000000" pitchFamily="50" charset="0"/>
                <a:sym typeface="microduino" panose="00000500000000000000" pitchFamily="50" charset="0"/>
              </a:rPr>
              <a:t>THANKS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Rectangle 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36525" y="5680630"/>
            <a:ext cx="4972050" cy="676275"/>
          </a:xfrm>
        </p:spPr>
        <p:txBody>
          <a:bodyPr lIns="91440" anchor="ctr"/>
          <a:lstStyle>
            <a:lvl1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25413" y="4313792"/>
            <a:ext cx="4876800" cy="1114425"/>
          </a:xfrm>
        </p:spPr>
        <p:txBody>
          <a:bodyPr lIns="91440"/>
          <a:lstStyle>
            <a:lvl1pPr>
              <a:lnSpc>
                <a:spcPct val="10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150987" y="6540526"/>
            <a:ext cx="817626" cy="2843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33646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anose="05000000000000000000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Page ‹#›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0" name="Rectangle 9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1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Page ‹#›</a:t>
            </a:r>
          </a:p>
        </p:txBody>
      </p:sp>
    </p:spTree>
  </p:cSld>
  <p:clrMapOvr>
    <a:masterClrMapping/>
  </p:clrMapOvr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3810000" cy="4525963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48476" y="1600200"/>
            <a:ext cx="3852612" cy="4525963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‹#›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2017/5/9 Tuesday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‹#›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New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4" name="Group 8"/>
          <p:cNvGrpSpPr/>
          <p:nvPr userDrawn="1"/>
        </p:nvGrpSpPr>
        <p:grpSpPr bwMode="auto">
          <a:xfrm>
            <a:off x="0" y="0"/>
            <a:ext cx="9144000" cy="200025"/>
            <a:chOff x="0" y="-1"/>
            <a:chExt cx="9144000" cy="200025"/>
          </a:xfrm>
        </p:grpSpPr>
        <p:sp>
          <p:nvSpPr>
            <p:cNvPr id="6" name="Rectangle 5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altLang="zh-CN">
                <a:solidFill>
                  <a:srgbClr val="000000"/>
                </a:solidFill>
              </a:endParaRPr>
            </a:p>
          </p:txBody>
        </p:sp>
        <p:pic>
          <p:nvPicPr>
            <p:cNvPr id="7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email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/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Page ‹#›</a:t>
            </a:r>
          </a:p>
        </p:txBody>
      </p:sp>
    </p:spTree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8CA8"/>
                </a:solidFill>
              </a:rPr>
              <a:t>Page ‹#›</a:t>
            </a:r>
            <a:endParaRPr lang="en-US" dirty="0">
              <a:solidFill>
                <a:srgbClr val="008CA8"/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6850"/>
            <a:ext cx="7924800" cy="9874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Page ‹#›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4876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457200" y="1600200"/>
            <a:ext cx="38100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19600" y="1600200"/>
            <a:ext cx="38100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77000"/>
            <a:ext cx="838200" cy="2476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Page ‹#›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en-US" sz="1800" dirty="0">
              <a:solidFill>
                <a:srgbClr val="000000"/>
              </a:solidFill>
              <a:latin typeface="Arial" panose="020B0604020202020204"/>
            </a:endParaRPr>
          </a:p>
        </p:txBody>
      </p:sp>
      <p:grpSp>
        <p:nvGrpSpPr>
          <p:cNvPr id="2" name="Group 7"/>
          <p:cNvGrpSpPr/>
          <p:nvPr userDrawn="1"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9" name="Rectangle 8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/>
              <a:endParaRPr lang="en-US" sz="1800" dirty="0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pic>
          <p:nvPicPr>
            <p:cNvPr id="7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email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7772400" cy="42683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Page ‹#›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C1246F81-67C2-469E-BD26-4A9FCD53441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2017/5/9 Tuesday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2017/5/9 Tuesday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2017/5/9 Tuesday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2017/5/9 Tuesday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2017/5/9 Tuesday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2017/5/9 Tuesday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2017/5/9 Tuesday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2017/5/9 Tuesday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2017/5/9 Tuesday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2017/5/9 Tuesday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2965865"/>
            <a:ext cx="9144000" cy="14025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67628" tIns="35243" rIns="67628" bIns="35243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6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4"/>
          <p:cNvSpPr>
            <a:spLocks noChangeArrowheads="1"/>
          </p:cNvSpPr>
          <p:nvPr/>
        </p:nvSpPr>
        <p:spPr bwMode="auto">
          <a:xfrm>
            <a:off x="6312015" y="6317825"/>
            <a:ext cx="2855269" cy="3231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©</a:t>
            </a:r>
            <a:r>
              <a:rPr lang="zh-CN" altLang="en-US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上海慕客信信息科技有限公司</a:t>
            </a:r>
            <a:endParaRPr lang="zh-CN" altLang="en-US" sz="1500" b="1" dirty="0">
              <a:solidFill>
                <a:prstClr val="black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39700"/>
            <a:ext cx="2133599" cy="547077"/>
          </a:xfrm>
          <a:prstGeom prst="rect">
            <a:avLst/>
          </a:prstGeom>
        </p:spPr>
      </p:pic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28650" y="300396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39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1224458" y="2918183"/>
            <a:ext cx="1723549" cy="958617"/>
            <a:chOff x="1094674" y="2913260"/>
            <a:chExt cx="2298064" cy="1278156"/>
          </a:xfrm>
        </p:grpSpPr>
        <p:grpSp>
          <p:nvGrpSpPr>
            <p:cNvPr id="6" name="组合 5"/>
            <p:cNvGrpSpPr/>
            <p:nvPr/>
          </p:nvGrpSpPr>
          <p:grpSpPr>
            <a:xfrm>
              <a:off x="1094674" y="2913260"/>
              <a:ext cx="2298064" cy="1278156"/>
              <a:chOff x="971303" y="3640301"/>
              <a:chExt cx="2298064" cy="1278156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021340" y="4426014"/>
                <a:ext cx="217218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971303" y="3640301"/>
                <a:ext cx="229806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圆角矩形 14"/>
          <p:cNvSpPr/>
          <p:nvPr/>
        </p:nvSpPr>
        <p:spPr>
          <a:xfrm>
            <a:off x="4219999" y="3105790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F6AE1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02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5" name="圆角矩形 17"/>
          <p:cNvSpPr/>
          <p:nvPr/>
        </p:nvSpPr>
        <p:spPr>
          <a:xfrm>
            <a:off x="4219999" y="4041420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22BCA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03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8" name="圆角矩形 35"/>
          <p:cNvSpPr/>
          <p:nvPr/>
        </p:nvSpPr>
        <p:spPr>
          <a:xfrm>
            <a:off x="4220001" y="2170160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2390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01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78442" y="2200688"/>
            <a:ext cx="2707141" cy="5050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5172375" y="3105790"/>
            <a:ext cx="2707141" cy="5050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5172374" y="4052870"/>
            <a:ext cx="2707141" cy="5050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2017/5/9 Tuesday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39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grpSp>
        <p:nvGrpSpPr>
          <p:cNvPr id="6" name="组合 28"/>
          <p:cNvGrpSpPr/>
          <p:nvPr/>
        </p:nvGrpSpPr>
        <p:grpSpPr>
          <a:xfrm>
            <a:off x="1224458" y="2918183"/>
            <a:ext cx="1723549" cy="958617"/>
            <a:chOff x="1094674" y="2913260"/>
            <a:chExt cx="2298064" cy="1278156"/>
          </a:xfrm>
        </p:grpSpPr>
        <p:grpSp>
          <p:nvGrpSpPr>
            <p:cNvPr id="7" name="组合 29"/>
            <p:cNvGrpSpPr/>
            <p:nvPr/>
          </p:nvGrpSpPr>
          <p:grpSpPr>
            <a:xfrm>
              <a:off x="1094674" y="2913260"/>
              <a:ext cx="2298064" cy="1278156"/>
              <a:chOff x="971303" y="3640301"/>
              <a:chExt cx="2298064" cy="1278156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1021340" y="4426014"/>
                <a:ext cx="217218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971303" y="3640301"/>
                <a:ext cx="229806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</a:p>
            </p:txBody>
          </p:sp>
        </p:grpSp>
        <p:cxnSp>
          <p:nvCxnSpPr>
            <p:cNvPr id="8" name="直接连接符 7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圆角矩形 35"/>
          <p:cNvSpPr/>
          <p:nvPr/>
        </p:nvSpPr>
        <p:spPr>
          <a:xfrm>
            <a:off x="4205713" y="3041697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2390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01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045780" y="3074346"/>
            <a:ext cx="3379762" cy="518119"/>
          </a:xfrm>
        </p:spPr>
        <p:txBody>
          <a:bodyPr>
            <a:normAutofit/>
          </a:bodyPr>
          <a:lstStyle>
            <a:lvl1pPr marL="0" indent="0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/>
              <a:t>编辑母版文本样式</a:t>
            </a:r>
          </a:p>
        </p:txBody>
      </p:sp>
    </p:spTree>
  </p:cSld>
  <p:clrMapOvr>
    <a:masterClrMapping/>
  </p:clrMapOvr>
  <p:hf sldNum="0"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红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2" name="图片 2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grpSp>
        <p:nvGrpSpPr>
          <p:cNvPr id="4" name="组合 28"/>
          <p:cNvGrpSpPr/>
          <p:nvPr/>
        </p:nvGrpSpPr>
        <p:grpSpPr>
          <a:xfrm>
            <a:off x="1224458" y="2918183"/>
            <a:ext cx="1723549" cy="958617"/>
            <a:chOff x="1094674" y="2913260"/>
            <a:chExt cx="2298064" cy="1278156"/>
          </a:xfrm>
        </p:grpSpPr>
        <p:grpSp>
          <p:nvGrpSpPr>
            <p:cNvPr id="5" name="组合 29"/>
            <p:cNvGrpSpPr/>
            <p:nvPr/>
          </p:nvGrpSpPr>
          <p:grpSpPr>
            <a:xfrm>
              <a:off x="1094674" y="2913260"/>
              <a:ext cx="2298064" cy="1278156"/>
              <a:chOff x="971303" y="3640301"/>
              <a:chExt cx="2298064" cy="1278156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021340" y="4426014"/>
                <a:ext cx="217218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971303" y="3640301"/>
                <a:ext cx="229806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圆角矩形 35"/>
          <p:cNvSpPr/>
          <p:nvPr/>
        </p:nvSpPr>
        <p:spPr>
          <a:xfrm>
            <a:off x="4205713" y="3041697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EF483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02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045780" y="3074346"/>
            <a:ext cx="3379762" cy="518119"/>
          </a:xfrm>
        </p:spPr>
        <p:txBody>
          <a:bodyPr>
            <a:normAutofit/>
          </a:bodyPr>
          <a:lstStyle>
            <a:lvl1pPr marL="0" indent="0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/>
              <a:t>编辑母版文本样式</a:t>
            </a:r>
          </a:p>
        </p:txBody>
      </p:sp>
    </p:spTree>
  </p:cSld>
  <p:clrMapOvr>
    <a:masterClrMapping/>
  </p:clrMapOvr>
  <p:hf sldNum="0"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grpSp>
        <p:nvGrpSpPr>
          <p:cNvPr id="4" name="组合 28"/>
          <p:cNvGrpSpPr/>
          <p:nvPr/>
        </p:nvGrpSpPr>
        <p:grpSpPr>
          <a:xfrm>
            <a:off x="1224458" y="2918183"/>
            <a:ext cx="1723549" cy="958617"/>
            <a:chOff x="1094674" y="2913260"/>
            <a:chExt cx="2298064" cy="1278156"/>
          </a:xfrm>
        </p:grpSpPr>
        <p:grpSp>
          <p:nvGrpSpPr>
            <p:cNvPr id="6" name="组合 29"/>
            <p:cNvGrpSpPr/>
            <p:nvPr/>
          </p:nvGrpSpPr>
          <p:grpSpPr>
            <a:xfrm>
              <a:off x="1094674" y="2913260"/>
              <a:ext cx="2298064" cy="1278156"/>
              <a:chOff x="971303" y="3640301"/>
              <a:chExt cx="2298064" cy="1278156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021340" y="4426014"/>
                <a:ext cx="217218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971303" y="3640301"/>
                <a:ext cx="229806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圆角矩形 35"/>
          <p:cNvSpPr/>
          <p:nvPr/>
        </p:nvSpPr>
        <p:spPr>
          <a:xfrm>
            <a:off x="4205713" y="3041697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22BCA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03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045780" y="3074346"/>
            <a:ext cx="3379762" cy="518119"/>
          </a:xfrm>
        </p:spPr>
        <p:txBody>
          <a:bodyPr>
            <a:normAutofit/>
          </a:bodyPr>
          <a:lstStyle>
            <a:lvl1pPr marL="0" indent="0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/>
              <a:t>编辑母版文本样式</a:t>
            </a:r>
          </a:p>
        </p:txBody>
      </p:sp>
    </p:spTree>
  </p:cSld>
  <p:clrMapOvr>
    <a:masterClrMapping/>
  </p:clrMapOvr>
  <p:hf sldNum="0"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8014" y="1"/>
            <a:ext cx="9152014" cy="1371599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  <a:pPr/>
              <a:t>‹#›</a:t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-8014" y="1"/>
            <a:ext cx="9152014" cy="1371599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  <a:pPr/>
              <a:t>‹#›</a:t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8014" y="1"/>
            <a:ext cx="9152014" cy="1371599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  <a:pPr/>
              <a:t>‹#›</a:t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0" y="2965865"/>
            <a:ext cx="9144000" cy="14025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67628" tIns="35243" rIns="67628" bIns="35243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6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4"/>
          <p:cNvSpPr>
            <a:spLocks noChangeArrowheads="1"/>
          </p:cNvSpPr>
          <p:nvPr userDrawn="1"/>
        </p:nvSpPr>
        <p:spPr bwMode="auto">
          <a:xfrm>
            <a:off x="6312015" y="6317825"/>
            <a:ext cx="285526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©</a:t>
            </a:r>
            <a:r>
              <a:rPr lang="zh-CN" altLang="en-US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上海慕客信信息科技有限公司</a:t>
            </a:r>
            <a:endParaRPr lang="zh-CN" altLang="en-US" sz="1500" b="1" dirty="0">
              <a:solidFill>
                <a:prstClr val="black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39700"/>
            <a:ext cx="2133599" cy="547077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  <a:pPr/>
              <a:t>‹#›</a:t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  <a:pPr/>
              <a:t>‹#›</a:t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  <a:pPr/>
              <a:t>‹#›</a:t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2017/5/9 Tuesday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3605155" y="1823859"/>
            <a:ext cx="1569660" cy="1774574"/>
            <a:chOff x="3605155" y="1823859"/>
            <a:chExt cx="1569660" cy="1774574"/>
          </a:xfrm>
        </p:grpSpPr>
        <p:sp>
          <p:nvSpPr>
            <p:cNvPr id="9" name="TextBox 3"/>
            <p:cNvSpPr>
              <a:spLocks noChangeArrowheads="1"/>
            </p:cNvSpPr>
            <p:nvPr userDrawn="1"/>
          </p:nvSpPr>
          <p:spPr bwMode="auto">
            <a:xfrm>
              <a:off x="3605155" y="3044435"/>
              <a:ext cx="1569660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3000" dirty="0">
                  <a:solidFill>
                    <a:srgbClr val="000000"/>
                  </a:solidFill>
                  <a:latin typeface="microduino" panose="00000500000000000000" pitchFamily="50" charset="0"/>
                  <a:sym typeface="microduino" panose="00000500000000000000" pitchFamily="50" charset="0"/>
                </a:rPr>
                <a:t>THANKS</a:t>
              </a:r>
            </a:p>
          </p:txBody>
        </p:sp>
        <p:pic>
          <p:nvPicPr>
            <p:cNvPr id="4" name="图片 3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605155" y="1823859"/>
              <a:ext cx="1498345" cy="1406135"/>
            </a:xfrm>
            <a:prstGeom prst="rect">
              <a:avLst/>
            </a:prstGeom>
          </p:spPr>
        </p:pic>
      </p:grp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4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3" name="TextBox 3"/>
          <p:cNvSpPr>
            <a:spLocks noChangeArrowheads="1"/>
          </p:cNvSpPr>
          <p:nvPr userDrawn="1"/>
        </p:nvSpPr>
        <p:spPr bwMode="auto">
          <a:xfrm>
            <a:off x="3605155" y="2932536"/>
            <a:ext cx="156966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3000" dirty="0">
                <a:solidFill>
                  <a:srgbClr val="000000"/>
                </a:solidFill>
                <a:latin typeface="microduino" panose="00000500000000000000" pitchFamily="50" charset="0"/>
                <a:sym typeface="microduino" panose="00000500000000000000" pitchFamily="50" charset="0"/>
              </a:rPr>
              <a:t>THANKS</a:t>
            </a:r>
          </a:p>
        </p:txBody>
      </p:sp>
    </p:spTree>
  </p:cSld>
  <p:clrMapOvr>
    <a:masterClrMapping/>
  </p:clrMapOvr>
  <p:hf sldNum="0" hdr="0" ft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  <a:pPr/>
              <a:t>‹#›</a:t>
            </a:fld>
            <a:endParaRPr lang="zh-CN" altLang="en-US" sz="1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645124" y="2613145"/>
            <a:ext cx="3618130" cy="572554"/>
            <a:chOff x="328389" y="438209"/>
            <a:chExt cx="4824182" cy="572554"/>
          </a:xfrm>
          <a:solidFill>
            <a:srgbClr val="2E75B6"/>
          </a:solidFill>
        </p:grpSpPr>
        <p:sp>
          <p:nvSpPr>
            <p:cNvPr id="7" name="矩形 6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038824" y="2622160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  <a:pPr/>
              <a:t>‹#›</a:t>
            </a:fld>
            <a:endParaRPr lang="zh-CN" altLang="en-US" sz="1000" dirty="0"/>
          </a:p>
        </p:txBody>
      </p:sp>
      <p:grpSp>
        <p:nvGrpSpPr>
          <p:cNvPr id="7" name="组合 6"/>
          <p:cNvGrpSpPr/>
          <p:nvPr/>
        </p:nvGrpSpPr>
        <p:grpSpPr>
          <a:xfrm>
            <a:off x="645124" y="2613145"/>
            <a:ext cx="3618130" cy="572554"/>
            <a:chOff x="328389" y="438209"/>
            <a:chExt cx="4824182" cy="572554"/>
          </a:xfrm>
          <a:solidFill>
            <a:srgbClr val="EF483E"/>
          </a:solidFill>
        </p:grpSpPr>
        <p:sp>
          <p:nvSpPr>
            <p:cNvPr id="8" name="矩形 7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038824" y="2622160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  <a:pPr/>
              <a:t>‹#›</a:t>
            </a:fld>
            <a:endParaRPr lang="zh-CN" altLang="en-US" sz="1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645124" y="2613145"/>
            <a:ext cx="3618130" cy="572554"/>
            <a:chOff x="328389" y="438209"/>
            <a:chExt cx="4824182" cy="572554"/>
          </a:xfrm>
          <a:solidFill>
            <a:srgbClr val="22BCAF"/>
          </a:solidFill>
        </p:grpSpPr>
        <p:sp>
          <p:nvSpPr>
            <p:cNvPr id="7" name="矩形 6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038824" y="2622160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  <a:pPr/>
              <a:t>‹#›</a:t>
            </a:fld>
            <a:endParaRPr lang="zh-CN" altLang="en-US" sz="1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341760" y="444712"/>
            <a:ext cx="3618130" cy="572554"/>
            <a:chOff x="328389" y="438209"/>
            <a:chExt cx="4824182" cy="572554"/>
          </a:xfrm>
          <a:solidFill>
            <a:srgbClr val="2E75B6"/>
          </a:solidFill>
        </p:grpSpPr>
        <p:sp>
          <p:nvSpPr>
            <p:cNvPr id="7" name="矩形 6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735460" y="453727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  <a:pPr/>
              <a:t>‹#›</a:t>
            </a:fld>
            <a:endParaRPr lang="zh-CN" altLang="en-US" sz="1000" dirty="0"/>
          </a:p>
        </p:txBody>
      </p:sp>
      <p:grpSp>
        <p:nvGrpSpPr>
          <p:cNvPr id="7" name="组合 6"/>
          <p:cNvGrpSpPr/>
          <p:nvPr/>
        </p:nvGrpSpPr>
        <p:grpSpPr>
          <a:xfrm>
            <a:off x="341760" y="483899"/>
            <a:ext cx="3618130" cy="572554"/>
            <a:chOff x="328389" y="438209"/>
            <a:chExt cx="4824182" cy="572554"/>
          </a:xfrm>
          <a:solidFill>
            <a:srgbClr val="EF483E"/>
          </a:solidFill>
        </p:grpSpPr>
        <p:sp>
          <p:nvSpPr>
            <p:cNvPr id="8" name="矩形 7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735460" y="492914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  <a:pPr/>
              <a:t>‹#›</a:t>
            </a:fld>
            <a:endParaRPr lang="zh-CN" altLang="en-US" sz="1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341760" y="431648"/>
            <a:ext cx="3618130" cy="572554"/>
            <a:chOff x="328389" y="438209"/>
            <a:chExt cx="4824182" cy="572554"/>
          </a:xfrm>
          <a:solidFill>
            <a:srgbClr val="22BCAF"/>
          </a:solidFill>
        </p:grpSpPr>
        <p:sp>
          <p:nvSpPr>
            <p:cNvPr id="7" name="矩形 6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735460" y="440663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2017/5/9 Tuesday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39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红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2" name="图片 2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2017/5/9 Tuesday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0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59.xml"/><Relationship Id="rId18" Type="http://schemas.openxmlformats.org/officeDocument/2006/relationships/slideLayout" Target="../slideLayouts/slideLayout64.xml"/><Relationship Id="rId26" Type="http://schemas.openxmlformats.org/officeDocument/2006/relationships/slideLayout" Target="../slideLayouts/slideLayout72.xml"/><Relationship Id="rId3" Type="http://schemas.openxmlformats.org/officeDocument/2006/relationships/slideLayout" Target="../slideLayouts/slideLayout49.xml"/><Relationship Id="rId21" Type="http://schemas.openxmlformats.org/officeDocument/2006/relationships/slideLayout" Target="../slideLayouts/slideLayout67.xml"/><Relationship Id="rId34" Type="http://schemas.openxmlformats.org/officeDocument/2006/relationships/slideLayout" Target="../slideLayouts/slideLayout80.xml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63.xml"/><Relationship Id="rId25" Type="http://schemas.openxmlformats.org/officeDocument/2006/relationships/slideLayout" Target="../slideLayouts/slideLayout71.xml"/><Relationship Id="rId33" Type="http://schemas.openxmlformats.org/officeDocument/2006/relationships/slideLayout" Target="../slideLayouts/slideLayout79.xml"/><Relationship Id="rId38" Type="http://schemas.openxmlformats.org/officeDocument/2006/relationships/theme" Target="../theme/theme4.xml"/><Relationship Id="rId2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62.xml"/><Relationship Id="rId20" Type="http://schemas.openxmlformats.org/officeDocument/2006/relationships/slideLayout" Target="../slideLayouts/slideLayout66.xml"/><Relationship Id="rId29" Type="http://schemas.openxmlformats.org/officeDocument/2006/relationships/slideLayout" Target="../slideLayouts/slideLayout75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24" Type="http://schemas.openxmlformats.org/officeDocument/2006/relationships/slideLayout" Target="../slideLayouts/slideLayout70.xml"/><Relationship Id="rId32" Type="http://schemas.openxmlformats.org/officeDocument/2006/relationships/slideLayout" Target="../slideLayouts/slideLayout78.xml"/><Relationship Id="rId37" Type="http://schemas.openxmlformats.org/officeDocument/2006/relationships/slideLayout" Target="../slideLayouts/slideLayout83.xml"/><Relationship Id="rId5" Type="http://schemas.openxmlformats.org/officeDocument/2006/relationships/slideLayout" Target="../slideLayouts/slideLayout51.xml"/><Relationship Id="rId15" Type="http://schemas.openxmlformats.org/officeDocument/2006/relationships/slideLayout" Target="../slideLayouts/slideLayout61.xml"/><Relationship Id="rId23" Type="http://schemas.openxmlformats.org/officeDocument/2006/relationships/slideLayout" Target="../slideLayouts/slideLayout69.xml"/><Relationship Id="rId28" Type="http://schemas.openxmlformats.org/officeDocument/2006/relationships/slideLayout" Target="../slideLayouts/slideLayout74.xml"/><Relationship Id="rId36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56.xml"/><Relationship Id="rId19" Type="http://schemas.openxmlformats.org/officeDocument/2006/relationships/slideLayout" Target="../slideLayouts/slideLayout65.xml"/><Relationship Id="rId31" Type="http://schemas.openxmlformats.org/officeDocument/2006/relationships/slideLayout" Target="../slideLayouts/slideLayout77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slideLayout" Target="../slideLayouts/slideLayout60.xml"/><Relationship Id="rId22" Type="http://schemas.openxmlformats.org/officeDocument/2006/relationships/slideLayout" Target="../slideLayouts/slideLayout68.xml"/><Relationship Id="rId27" Type="http://schemas.openxmlformats.org/officeDocument/2006/relationships/slideLayout" Target="../slideLayouts/slideLayout73.xml"/><Relationship Id="rId30" Type="http://schemas.openxmlformats.org/officeDocument/2006/relationships/slideLayout" Target="../slideLayouts/slideLayout76.xml"/><Relationship Id="rId35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2017/5/9 Tuesday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4" name="Rectangle 13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5" name="Picture 17" descr="Red Header"/>
            <p:cNvPicPr>
              <a:picLocks noChangeAspect="1" noChangeArrowheads="1"/>
            </p:cNvPicPr>
            <p:nvPr userDrawn="1"/>
          </p:nvPicPr>
          <p:blipFill>
            <a:blip r:embed="rId20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9550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5554" cy="42683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57200" y="6580372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8150987" y="6540526"/>
            <a:ext cx="817626" cy="28432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</p:sldLayoutIdLst>
  <p:txStyles>
    <p:titleStyle>
      <a:lvl1pPr algn="l" rtl="0" eaLnBrk="1" fontAlgn="base" hangingPunct="1">
        <a:lnSpc>
          <a:spcPct val="98000"/>
        </a:lnSpc>
        <a:spcBef>
          <a:spcPct val="0"/>
        </a:spcBef>
        <a:spcAft>
          <a:spcPct val="0"/>
        </a:spcAft>
        <a:defRPr lang="en-US" sz="2800" b="1" dirty="0" smtClean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2"/>
        </a:buClr>
        <a:buSzPct val="88000"/>
        <a:buFont typeface="Wingdings" panose="05000000000000000000" pitchFamily="2" charset="2"/>
        <a:buBlip>
          <a:blip r:embed="rId22"/>
        </a:buBlip>
        <a:defRPr lang="en-US" sz="2000" b="1" dirty="0" smtClean="0">
          <a:solidFill>
            <a:schemeClr val="accent4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lang="en-US" sz="1800" b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17018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034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4606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4" name="Rectangle 13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5" name="Picture 17" descr="Red Header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9550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5554" cy="42683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57200" y="6580372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Page ‹#›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150987" y="6540526"/>
            <a:ext cx="817626" cy="28432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 dt="0"/>
  <p:txStyles>
    <p:titleStyle>
      <a:lvl1pPr algn="l" rtl="0" eaLnBrk="1" fontAlgn="base" hangingPunct="1">
        <a:lnSpc>
          <a:spcPct val="98000"/>
        </a:lnSpc>
        <a:spcBef>
          <a:spcPct val="0"/>
        </a:spcBef>
        <a:spcAft>
          <a:spcPct val="0"/>
        </a:spcAft>
        <a:defRPr lang="en-US" sz="2800" b="1" dirty="0" smtClean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2"/>
        </a:buClr>
        <a:buSzPct val="88000"/>
        <a:buFont typeface="Wingdings" panose="05000000000000000000" pitchFamily="2" charset="2"/>
        <a:buBlip>
          <a:blip r:embed="rId15"/>
        </a:buBlip>
        <a:defRPr lang="en-US" sz="2000" b="1" dirty="0" smtClean="0">
          <a:solidFill>
            <a:schemeClr val="accent4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lang="en-US" sz="1800" b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17018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034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4606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2017/5/9 Tuesday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  <p:sldLayoutId id="2147483716" r:id="rId19"/>
    <p:sldLayoutId id="2147483717" r:id="rId20"/>
    <p:sldLayoutId id="2147483718" r:id="rId21"/>
    <p:sldLayoutId id="2147483719" r:id="rId22"/>
    <p:sldLayoutId id="2147483720" r:id="rId23"/>
    <p:sldLayoutId id="2147483721" r:id="rId24"/>
    <p:sldLayoutId id="2147483722" r:id="rId25"/>
    <p:sldLayoutId id="2147483723" r:id="rId26"/>
    <p:sldLayoutId id="2147483724" r:id="rId27"/>
    <p:sldLayoutId id="2147483725" r:id="rId28"/>
    <p:sldLayoutId id="2147483726" r:id="rId29"/>
    <p:sldLayoutId id="2147483727" r:id="rId30"/>
    <p:sldLayoutId id="2147483728" r:id="rId31"/>
    <p:sldLayoutId id="2147483729" r:id="rId32"/>
    <p:sldLayoutId id="2147483730" r:id="rId33"/>
    <p:sldLayoutId id="2147483731" r:id="rId34"/>
    <p:sldLayoutId id="2147483732" r:id="rId35"/>
    <p:sldLayoutId id="2147483733" r:id="rId36"/>
    <p:sldLayoutId id="2147483734" r:id="rId3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sogou.com/lemma/ShowInnerLink.htm?lemmaId=7774832&amp;ss_c=ssc.citiao.link" TargetMode="External"/><Relationship Id="rId2" Type="http://schemas.openxmlformats.org/officeDocument/2006/relationships/hyperlink" Target="http://baike.sogou.com/lemma/ShowInnerLink.htm?lemmaId=509033&amp;ss_c=ssc.citiao.link" TargetMode="External"/><Relationship Id="rId1" Type="http://schemas.openxmlformats.org/officeDocument/2006/relationships/slideLayout" Target="../slideLayouts/slideLayout77.xml"/><Relationship Id="rId5" Type="http://schemas.openxmlformats.org/officeDocument/2006/relationships/image" Target="../media/image11.png"/><Relationship Id="rId4" Type="http://schemas.openxmlformats.org/officeDocument/2006/relationships/hyperlink" Target="http://baike.sogou.com/lemma/ShowInnerLink.htm?lemmaId=2930561&amp;ss_c=ssc.citiao.link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7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7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"/>
          <p:cNvSpPr txBox="1"/>
          <p:nvPr/>
        </p:nvSpPr>
        <p:spPr>
          <a:xfrm>
            <a:off x="2123728" y="364502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</a:rPr>
              <a:t>	</a:t>
            </a:r>
            <a:endParaRPr lang="zh-CN" altLang="en-US" sz="3600" dirty="0">
              <a:solidFill>
                <a:prstClr val="black"/>
              </a:solidFill>
              <a:latin typeface="microduino" panose="00000500000000000000" pitchFamily="50" charset="0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按键开</a:t>
            </a:r>
            <a:r>
              <a:rPr lang="zh-CN" altLang="en-US" dirty="0" smtClean="0"/>
              <a:t>关点灯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动手实验</a:t>
            </a:r>
            <a:endParaRPr lang="zh-CN" altLang="en-US" dirty="0"/>
          </a:p>
        </p:txBody>
      </p:sp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6200000">
            <a:off x="2822331" y="1465020"/>
            <a:ext cx="2971800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529862" y="1529862"/>
            <a:ext cx="5420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把红色杜邦线接到第一排、第一列的交叉处（</a:t>
            </a:r>
            <a:r>
              <a:rPr lang="en-US" altLang="zh-CN" dirty="0" smtClean="0"/>
              <a:t> a-1 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动手实验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6962" y="1230923"/>
            <a:ext cx="422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把电阻的两端分别接到（</a:t>
            </a:r>
            <a:r>
              <a:rPr lang="en-US" altLang="zh-CN" dirty="0" smtClean="0"/>
              <a:t> j-1 </a:t>
            </a:r>
            <a:r>
              <a:rPr lang="zh-CN" altLang="en-US" dirty="0" smtClean="0"/>
              <a:t>）和（</a:t>
            </a:r>
            <a:r>
              <a:rPr lang="en-US" altLang="zh-CN" dirty="0" smtClean="0"/>
              <a:t>j-8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7491" y="1902147"/>
            <a:ext cx="7237577" cy="407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动手实验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6962" y="1230923"/>
            <a:ext cx="4607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按</a:t>
            </a:r>
            <a:r>
              <a:rPr lang="zh-CN" altLang="en-US" dirty="0" smtClean="0"/>
              <a:t>键开关接线（</a:t>
            </a:r>
            <a:r>
              <a:rPr lang="en-US" altLang="zh-CN" dirty="0" smtClean="0"/>
              <a:t>h8,h10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,(e8,e10),</a:t>
            </a:r>
            <a:r>
              <a:rPr lang="zh-CN" altLang="en-US" dirty="0" smtClean="0"/>
              <a:t>黑线接</a:t>
            </a:r>
            <a:r>
              <a:rPr lang="en-US" altLang="zh-CN" dirty="0" smtClean="0"/>
              <a:t>d10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7983" y="1635579"/>
            <a:ext cx="7448550" cy="506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9424" y="527538"/>
            <a:ext cx="4996840" cy="537707"/>
          </a:xfrm>
        </p:spPr>
        <p:txBody>
          <a:bodyPr/>
          <a:lstStyle/>
          <a:p>
            <a:r>
              <a:rPr lang="zh-CN" altLang="en-US" dirty="0" smtClean="0"/>
              <a:t>链接</a:t>
            </a:r>
            <a:r>
              <a:rPr lang="en-US" altLang="zh-CN" dirty="0" err="1" smtClean="0"/>
              <a:t>arduino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nano</a:t>
            </a:r>
            <a:endParaRPr lang="zh-CN" alt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14234"/>
            <a:ext cx="3586529" cy="287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右箭头 5"/>
          <p:cNvSpPr/>
          <p:nvPr/>
        </p:nvSpPr>
        <p:spPr>
          <a:xfrm rot="1035444">
            <a:off x="3409130" y="3059473"/>
            <a:ext cx="2546866" cy="28240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26976" y="1477108"/>
            <a:ext cx="3493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红线接</a:t>
            </a:r>
            <a:r>
              <a:rPr lang="en-US" altLang="zh-CN" sz="2400" dirty="0" smtClean="0">
                <a:latin typeface="hakuyoxingshu7000" pitchFamily="2" charset="-122"/>
                <a:ea typeface="hakuyoxingshu7000" pitchFamily="2" charset="-122"/>
                <a:cs typeface="hakuyoxingshu7000" pitchFamily="2" charset="-122"/>
              </a:rPr>
              <a:t>0</a:t>
            </a:r>
            <a:r>
              <a:rPr lang="zh-CN" altLang="en-US" dirty="0" smtClean="0"/>
              <a:t>端口的</a:t>
            </a:r>
            <a:r>
              <a:rPr lang="en-US" altLang="zh-CN" sz="2400" dirty="0" smtClean="0">
                <a:latin typeface="Cambria Math" pitchFamily="18" charset="0"/>
                <a:ea typeface="Cambria Math" pitchFamily="18" charset="0"/>
                <a:cs typeface="hakuyoxingshu7000" pitchFamily="2" charset="-122"/>
              </a:rPr>
              <a:t>s</a:t>
            </a:r>
            <a:r>
              <a:rPr lang="zh-CN" altLang="en-US" dirty="0" smtClean="0"/>
              <a:t>端，黑线接</a:t>
            </a:r>
            <a:r>
              <a:rPr lang="en-US" altLang="zh-CN" sz="2400" dirty="0" smtClean="0">
                <a:latin typeface="Cambria Math" pitchFamily="18" charset="0"/>
                <a:ea typeface="Cambria Math" pitchFamily="18" charset="0"/>
                <a:cs typeface="hakuyoxingshu7000" pitchFamily="2" charset="-122"/>
              </a:rPr>
              <a:t>g</a:t>
            </a:r>
            <a:r>
              <a:rPr lang="zh-CN" altLang="en-US" dirty="0" smtClean="0"/>
              <a:t>端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16374" y="2279878"/>
            <a:ext cx="3019425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编程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1" y="2009911"/>
            <a:ext cx="4394146" cy="3953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54854" y="2228195"/>
            <a:ext cx="4089146" cy="37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6011917" y="1450428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闪烁</a:t>
            </a:r>
            <a:r>
              <a:rPr lang="en-US" altLang="zh-CN" dirty="0" smtClean="0">
                <a:solidFill>
                  <a:srgbClr val="FF0000"/>
                </a:solidFill>
              </a:rPr>
              <a:t>led </a:t>
            </a:r>
            <a:r>
              <a:rPr lang="zh-CN" altLang="en-US" dirty="0" smtClean="0">
                <a:solidFill>
                  <a:srgbClr val="FF0000"/>
                </a:solidFill>
              </a:rPr>
              <a:t>程序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49516" y="2837794"/>
            <a:ext cx="16866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//</a:t>
            </a:r>
            <a:r>
              <a:rPr lang="zh-CN" altLang="en-US" sz="1600" dirty="0" smtClean="0">
                <a:solidFill>
                  <a:srgbClr val="FF0000"/>
                </a:solidFill>
              </a:rPr>
              <a:t>定义管脚</a:t>
            </a:r>
            <a:r>
              <a:rPr lang="en-US" altLang="zh-CN" sz="1600" dirty="0" smtClean="0">
                <a:solidFill>
                  <a:srgbClr val="FF0000"/>
                </a:solidFill>
                <a:latin typeface="hakuyoxingshu7000" pitchFamily="2" charset="-122"/>
                <a:ea typeface="hakuyoxingshu7000" pitchFamily="2" charset="-122"/>
                <a:cs typeface="hakuyoxingshu7000" pitchFamily="2" charset="-122"/>
              </a:rPr>
              <a:t>0</a:t>
            </a:r>
            <a:r>
              <a:rPr lang="zh-CN" altLang="en-US" sz="1600" dirty="0" smtClean="0">
                <a:solidFill>
                  <a:srgbClr val="FF0000"/>
                </a:solidFill>
              </a:rPr>
              <a:t>为</a:t>
            </a:r>
            <a:r>
              <a:rPr lang="en-US" altLang="zh-CN" sz="1600" dirty="0" smtClean="0">
                <a:solidFill>
                  <a:srgbClr val="FF0000"/>
                </a:solidFill>
              </a:rPr>
              <a:t>led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91709" y="3126828"/>
            <a:ext cx="912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//</a:t>
            </a:r>
            <a:r>
              <a:rPr lang="zh-CN" altLang="en-US" sz="1600" dirty="0" smtClean="0">
                <a:solidFill>
                  <a:srgbClr val="FF0000"/>
                </a:solidFill>
              </a:rPr>
              <a:t>初始化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12881" y="4046483"/>
            <a:ext cx="1117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//</a:t>
            </a:r>
            <a:r>
              <a:rPr lang="zh-CN" altLang="en-US" sz="1600" dirty="0" smtClean="0">
                <a:solidFill>
                  <a:srgbClr val="FF0000"/>
                </a:solidFill>
              </a:rPr>
              <a:t>循环函数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上传，选择板子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52854" y="1269023"/>
            <a:ext cx="3709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arduino</a:t>
            </a:r>
            <a:r>
              <a:rPr lang="zh-CN" altLang="en-US" dirty="0" smtClean="0"/>
              <a:t>要选用</a:t>
            </a:r>
            <a:r>
              <a:rPr lang="en-US" altLang="zh-CN" dirty="0" err="1" smtClean="0"/>
              <a:t>Arduino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uno</a:t>
            </a:r>
            <a:r>
              <a:rPr lang="zh-CN" altLang="en-US" dirty="0" smtClean="0"/>
              <a:t>选项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7881" y="1617784"/>
            <a:ext cx="5489154" cy="1687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36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7345" y="2760770"/>
            <a:ext cx="7152543" cy="3886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62068" y="2238233"/>
            <a:ext cx="1583139" cy="148571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5178425" y="2200910"/>
            <a:ext cx="3622040" cy="659130"/>
          </a:xfrm>
        </p:spPr>
        <p:txBody>
          <a:bodyPr>
            <a:normAutofit/>
          </a:bodyPr>
          <a:lstStyle/>
          <a:p>
            <a:r>
              <a:rPr>
                <a:sym typeface="微软雅黑" panose="020B0503020204020204" pitchFamily="34" charset="-122"/>
              </a:rPr>
              <a:t>无处不在的灯光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>
            <a:normAutofit/>
          </a:bodyPr>
          <a:lstStyle/>
          <a:p>
            <a:r>
              <a:rPr>
                <a:sym typeface="微软雅黑" panose="020B0503020204020204" pitchFamily="34" charset="-122"/>
              </a:rPr>
              <a:t>动手点亮一盏灯</a:t>
            </a:r>
            <a:endParaRPr lang="en-US" altLang="zh-CN" dirty="0">
              <a:latin typeface="microduino" panose="00000500000000000000" pitchFamily="50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idx="11"/>
          </p:nvPr>
        </p:nvSpPr>
        <p:spPr/>
        <p:txBody>
          <a:bodyPr>
            <a:normAutofit/>
          </a:bodyPr>
          <a:lstStyle/>
          <a:p>
            <a:r>
              <a:rPr dirty="0" err="1"/>
              <a:t>我们还能怎么玩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动手点亮一盏灯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动手实验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9862" y="1529862"/>
            <a:ext cx="59554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按键开关主要是指轻触式按键开关，也称之为</a:t>
            </a:r>
            <a:r>
              <a:rPr lang="zh-CN" altLang="en-US" dirty="0" smtClean="0">
                <a:hlinkClick r:id="rId2"/>
              </a:rPr>
              <a:t>轻触开关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按</a:t>
            </a:r>
            <a:r>
              <a:rPr lang="zh-CN" altLang="en-US" dirty="0" smtClean="0"/>
              <a:t>键开关是一种</a:t>
            </a:r>
            <a:r>
              <a:rPr lang="zh-CN" altLang="en-US" dirty="0" smtClean="0">
                <a:hlinkClick r:id="rId3"/>
              </a:rPr>
              <a:t>电子开关</a:t>
            </a:r>
            <a:r>
              <a:rPr lang="zh-CN" altLang="en-US" dirty="0" smtClean="0"/>
              <a:t>，属于</a:t>
            </a:r>
            <a:r>
              <a:rPr lang="zh-CN" altLang="en-US" dirty="0" smtClean="0">
                <a:hlinkClick r:id="rId4"/>
              </a:rPr>
              <a:t>电子元器件</a:t>
            </a:r>
            <a:r>
              <a:rPr lang="zh-CN" altLang="en-US" dirty="0" smtClean="0"/>
              <a:t>类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111829" y="4461693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使用时以满足操作力的条件向开关操作方向施压开关功能闭合接通，当撤销压力时开关即断开，其内部结构是靠金属弹片受力变化来实现通断的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05931" y="2492149"/>
            <a:ext cx="1724025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一起认识新材料</a:t>
            </a:r>
          </a:p>
        </p:txBody>
      </p:sp>
      <p:pic>
        <p:nvPicPr>
          <p:cNvPr id="5" name="图片 4" descr="t01e2edf35b5bf9c46b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5145" y="1250950"/>
            <a:ext cx="2286000" cy="22860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21856" y="3561753"/>
            <a:ext cx="2950444" cy="548640"/>
          </a:xfrm>
          <a:prstGeom prst="rect">
            <a:avLst/>
          </a:prstGeom>
          <a:solidFill>
            <a:srgbClr val="22BCA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usb </a:t>
            </a:r>
            <a:r>
              <a:rPr lang="zh-CN" altLang="en-US" sz="2800" b="1" dirty="0" smtClean="0">
                <a:solidFill>
                  <a:prstClr val="white"/>
                </a:solidFill>
                <a:latin typeface="microduino" panose="00000500000000000000" pitchFamily="50" charset="0"/>
                <a:ea typeface="微软雅黑" panose="020B0503020204020204" pitchFamily="34" charset="-122"/>
              </a:rPr>
              <a:t>连接线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31825" y="4535805"/>
            <a:ext cx="2540000" cy="17360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USB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连接线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连接CoreUSB和电脑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，将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程序加载到模块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中，也可通过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电脑给应用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供电</a:t>
            </a:r>
            <a:endParaRPr lang="zh-CN" altLang="en-US"/>
          </a:p>
        </p:txBody>
      </p:sp>
      <p:sp>
        <p:nvSpPr>
          <p:cNvPr id="124" name="TextBox 24"/>
          <p:cNvSpPr txBox="1"/>
          <p:nvPr/>
        </p:nvSpPr>
        <p:spPr>
          <a:xfrm>
            <a:off x="6619875" y="3536315"/>
            <a:ext cx="2279650" cy="539115"/>
          </a:xfrm>
          <a:prstGeom prst="rect">
            <a:avLst/>
          </a:prstGeom>
          <a:solidFill>
            <a:srgbClr val="22BCA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prstClr val="white"/>
                </a:solidFill>
                <a:latin typeface="Arial" panose="020B0604020202020204" pitchFamily="34" charset="0"/>
                <a:ea typeface="Microsoft JhengHei UI" panose="020B0604030504040204" pitchFamily="34" charset="-120"/>
              </a:rPr>
              <a:t>LED</a:t>
            </a:r>
            <a:r>
              <a:rPr lang="zh-CN" altLang="en-US" sz="2800" b="1" dirty="0" smtClean="0">
                <a:solidFill>
                  <a:prstClr val="white"/>
                </a:solidFill>
                <a:latin typeface="Arial" panose="020B0604020202020204" pitchFamily="34" charset="0"/>
                <a:ea typeface="Microsoft JhengHei UI" panose="020B0604030504040204" pitchFamily="34" charset="-120"/>
              </a:rPr>
              <a:t>灯</a:t>
            </a:r>
            <a:endParaRPr lang="zh-CN" altLang="en-US" sz="2800" b="1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TextBox 24"/>
          <p:cNvSpPr txBox="1"/>
          <p:nvPr/>
        </p:nvSpPr>
        <p:spPr>
          <a:xfrm>
            <a:off x="3319589" y="3561753"/>
            <a:ext cx="2950444" cy="954107"/>
          </a:xfrm>
          <a:prstGeom prst="rect">
            <a:avLst/>
          </a:prstGeom>
          <a:solidFill>
            <a:srgbClr val="22BCA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Arduino</a:t>
            </a:r>
            <a:r>
              <a:rPr lang="en-US" altLang="zh-CN" sz="2800" b="1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2800" b="1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nano</a:t>
            </a:r>
            <a:r>
              <a:rPr lang="zh-CN" altLang="en-US" sz="2800" b="1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模</a:t>
            </a:r>
            <a:r>
              <a:rPr lang="zh-CN" altLang="en-US" sz="28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块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359525" y="4656455"/>
            <a:ext cx="2540000" cy="10782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单色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LED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灯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分别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发出红色、黄色、绿色的光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524885" y="4656455"/>
            <a:ext cx="2540000" cy="10895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Arduino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nano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核心模块</a:t>
            </a:r>
          </a:p>
          <a:p>
            <a:pPr algn="ctr"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相当于人的大脑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64300" y="1382395"/>
            <a:ext cx="2590165" cy="1494790"/>
          </a:xfrm>
          <a:prstGeom prst="rect">
            <a:avLst/>
          </a:prstGeom>
        </p:spPr>
      </p:pic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6200000">
            <a:off x="3632621" y="1111941"/>
            <a:ext cx="2273552" cy="2412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一起认识新材料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1856" y="3561753"/>
            <a:ext cx="2950444" cy="548640"/>
          </a:xfrm>
          <a:prstGeom prst="rect">
            <a:avLst/>
          </a:prstGeom>
          <a:solidFill>
            <a:srgbClr val="22BCAF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prstClr val="white"/>
                </a:solidFill>
                <a:latin typeface="microduino" panose="00000500000000000000" pitchFamily="50" charset="0"/>
                <a:ea typeface="微软雅黑" panose="020B0503020204020204" pitchFamily="34" charset="-122"/>
              </a:rPr>
              <a:t>面包板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47370" y="4220210"/>
            <a:ext cx="2540000" cy="23939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电子元器件可根据需要随意插入或拔出，免去了焊接，节省了电路的组装时间，而且元件可以重复使用非常适合电子电路的组装、调试和训练。</a:t>
            </a:r>
          </a:p>
        </p:txBody>
      </p:sp>
      <p:sp>
        <p:nvSpPr>
          <p:cNvPr id="8" name="TextBox 24"/>
          <p:cNvSpPr txBox="1"/>
          <p:nvPr/>
        </p:nvSpPr>
        <p:spPr>
          <a:xfrm>
            <a:off x="3319780" y="3561715"/>
            <a:ext cx="2597785" cy="548640"/>
          </a:xfrm>
          <a:prstGeom prst="rect">
            <a:avLst/>
          </a:prstGeom>
          <a:solidFill>
            <a:srgbClr val="22BCAF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电阻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524885" y="4656455"/>
            <a:ext cx="2540000" cy="1407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电阻是一个限流元件，接入电路中之后它可限制通过它所连支路的电流大小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14420" y="1382395"/>
            <a:ext cx="2450465" cy="171513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269990" y="4548505"/>
            <a:ext cx="2540000" cy="14820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杜邦线可用于面包板的引脚扩展，增加实验项目等。可以非常牢靠地和插针连接，无需焊接，可以快速进行电路试验</a:t>
            </a:r>
          </a:p>
        </p:txBody>
      </p:sp>
      <p:sp>
        <p:nvSpPr>
          <p:cNvPr id="13" name="TextBox 24"/>
          <p:cNvSpPr txBox="1"/>
          <p:nvPr/>
        </p:nvSpPr>
        <p:spPr>
          <a:xfrm>
            <a:off x="6269990" y="3561715"/>
            <a:ext cx="2806065" cy="548640"/>
          </a:xfrm>
          <a:prstGeom prst="rect">
            <a:avLst/>
          </a:prstGeom>
          <a:solidFill>
            <a:srgbClr val="22BCAF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杜邦线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24930" y="1329055"/>
            <a:ext cx="2496820" cy="1821815"/>
          </a:xfrm>
          <a:prstGeom prst="rect">
            <a:avLst/>
          </a:prstGeom>
        </p:spPr>
      </p:pic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8483" y="1195148"/>
            <a:ext cx="1702841" cy="2226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动手实验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84150" y="1250315"/>
            <a:ext cx="84556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把</a:t>
            </a:r>
            <a:r>
              <a:rPr lang="en-US" altLang="zh-CN" sz="2800" b="1" dirty="0" err="1" smtClean="0"/>
              <a:t>arduino</a:t>
            </a:r>
            <a:r>
              <a:rPr lang="en-US" altLang="zh-CN" sz="2800" b="1" dirty="0" smtClean="0"/>
              <a:t> </a:t>
            </a:r>
            <a:r>
              <a:rPr lang="zh-CN" altLang="en-US" sz="2800" b="1" dirty="0" smtClean="0"/>
              <a:t>核心模块和扩展模块拼接起来， 如右下图</a:t>
            </a:r>
            <a:endParaRPr lang="en-US" altLang="zh-CN" sz="2800" b="1" dirty="0" smtClean="0"/>
          </a:p>
          <a:p>
            <a:endParaRPr lang="zh-CN" altLang="en-US" sz="2800" b="1" dirty="0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6200000">
            <a:off x="2917731" y="2530971"/>
            <a:ext cx="2831225" cy="3539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1646" y="764931"/>
            <a:ext cx="4451717" cy="29152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prstClr val="white"/>
                </a:solidFill>
                <a:latin typeface="Arial" panose="020B0604020202020204" pitchFamily="34" charset="0"/>
                <a:ea typeface="Microsoft JhengHei UI" panose="020B0604030504040204" pitchFamily="34" charset="-120"/>
              </a:rPr>
              <a:t>LED</a:t>
            </a:r>
            <a:r>
              <a:rPr lang="zh-CN" altLang="en-US" dirty="0" smtClean="0">
                <a:solidFill>
                  <a:prstClr val="white"/>
                </a:solidFill>
                <a:latin typeface="Arial" panose="020B0604020202020204" pitchFamily="34" charset="0"/>
                <a:ea typeface="Microsoft JhengHei UI" panose="020B0604030504040204" pitchFamily="34" charset="-120"/>
              </a:rPr>
              <a:t>灯</a:t>
            </a:r>
            <a:r>
              <a:rPr lang="zh-CN" altLang="en-US" dirty="0" smtClean="0">
                <a:solidFill>
                  <a:prstClr val="white"/>
                </a:solidFill>
                <a:latin typeface="Arial" panose="020B0604020202020204" pitchFamily="34" charset="0"/>
              </a:rPr>
              <a:t/>
            </a:r>
            <a:br>
              <a:rPr lang="zh-CN" altLang="en-US" dirty="0" smtClean="0">
                <a:solidFill>
                  <a:prstClr val="white"/>
                </a:solidFill>
                <a:latin typeface="Arial" panose="020B0604020202020204" pitchFamily="34" charset="0"/>
              </a:rPr>
            </a:br>
            <a:endParaRPr lang="zh-CN" altLang="en-US" dirty="0"/>
          </a:p>
        </p:txBody>
      </p:sp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9772" y="2158498"/>
            <a:ext cx="2019300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022230" y="1248508"/>
            <a:ext cx="426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下图</a:t>
            </a:r>
            <a:r>
              <a:rPr lang="en-US" altLang="zh-CN" dirty="0" smtClean="0"/>
              <a:t>led  </a:t>
            </a:r>
            <a:r>
              <a:rPr lang="zh-CN" altLang="en-US" dirty="0" smtClean="0"/>
              <a:t>灯的左边是正极，右边是负极。</a:t>
            </a:r>
            <a:endParaRPr lang="zh-CN" altLang="en-US" dirty="0"/>
          </a:p>
        </p:txBody>
      </p:sp>
      <p:pic>
        <p:nvPicPr>
          <p:cNvPr id="1034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200000">
            <a:off x="-84767" y="3018189"/>
            <a:ext cx="3538905" cy="1887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动手实验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62304" y="1170389"/>
            <a:ext cx="408637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准备杜邦线两根（红色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个，黑色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个）</a:t>
            </a:r>
            <a:endParaRPr lang="en-US" altLang="zh-CN" dirty="0" smtClean="0"/>
          </a:p>
          <a:p>
            <a:r>
              <a:rPr lang="en-US" altLang="zh-CN" dirty="0" smtClean="0"/>
              <a:t>Led</a:t>
            </a:r>
            <a:r>
              <a:rPr lang="zh-CN" altLang="en-US" dirty="0" smtClean="0"/>
              <a:t>灯一个</a:t>
            </a:r>
            <a:endParaRPr lang="en-US" altLang="zh-CN" dirty="0" smtClean="0"/>
          </a:p>
          <a:p>
            <a:r>
              <a:rPr lang="zh-CN" altLang="en-US" dirty="0" smtClean="0"/>
              <a:t>电阻一个</a:t>
            </a:r>
            <a:endParaRPr lang="en-US" altLang="zh-CN" dirty="0" smtClean="0"/>
          </a:p>
          <a:p>
            <a:r>
              <a:rPr lang="zh-CN" altLang="en-US" dirty="0" smtClean="0"/>
              <a:t>面包板一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r>
              <a:rPr lang="zh-CN" altLang="en-US" dirty="0" smtClean="0"/>
              <a:t>按</a:t>
            </a:r>
            <a:r>
              <a:rPr lang="zh-CN" altLang="en-US" dirty="0" smtClean="0"/>
              <a:t>键开关一个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44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0392" y="2725616"/>
            <a:ext cx="5676167" cy="3508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9839" y="1262743"/>
            <a:ext cx="1124913" cy="1176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Xilinx Template (light)">
  <a:themeElements>
    <a:clrScheme name="Xilinx Template_light 1">
      <a:dk1>
        <a:srgbClr val="000000"/>
      </a:dk1>
      <a:lt1>
        <a:srgbClr val="FFFFFF"/>
      </a:lt1>
      <a:dk2>
        <a:srgbClr val="008CA8"/>
      </a:dk2>
      <a:lt2>
        <a:srgbClr val="EE3424"/>
      </a:lt2>
      <a:accent1>
        <a:srgbClr val="EC891D"/>
      </a:accent1>
      <a:accent2>
        <a:srgbClr val="B20838"/>
      </a:accent2>
      <a:accent3>
        <a:srgbClr val="FFFFFF"/>
      </a:accent3>
      <a:accent4>
        <a:srgbClr val="000000"/>
      </a:accent4>
      <a:accent5>
        <a:srgbClr val="F4C4AB"/>
      </a:accent5>
      <a:accent6>
        <a:srgbClr val="A10632"/>
      </a:accent6>
      <a:hlink>
        <a:srgbClr val="D9DA56"/>
      </a:hlink>
      <a:folHlink>
        <a:srgbClr val="8B8D09"/>
      </a:folHlink>
    </a:clrScheme>
    <a:fontScheme name="Xilinx Template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762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>
        <a:noAutofit/>
      </a:bodyPr>
      <a:lstStyle>
        <a:defPPr algn="ctr">
          <a:defRPr dirty="0" smtClean="0">
            <a:solidFill>
              <a:srgbClr val="00000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Xilinx Template_light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linx Template_light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linx Template_light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Xilinx Template (light)">
  <a:themeElements>
    <a:clrScheme name="Xilinx Template_light 1">
      <a:dk1>
        <a:srgbClr val="000000"/>
      </a:dk1>
      <a:lt1>
        <a:srgbClr val="FFFFFF"/>
      </a:lt1>
      <a:dk2>
        <a:srgbClr val="008CA8"/>
      </a:dk2>
      <a:lt2>
        <a:srgbClr val="EE3424"/>
      </a:lt2>
      <a:accent1>
        <a:srgbClr val="EC891D"/>
      </a:accent1>
      <a:accent2>
        <a:srgbClr val="B20838"/>
      </a:accent2>
      <a:accent3>
        <a:srgbClr val="FFFFFF"/>
      </a:accent3>
      <a:accent4>
        <a:srgbClr val="000000"/>
      </a:accent4>
      <a:accent5>
        <a:srgbClr val="F4C4AB"/>
      </a:accent5>
      <a:accent6>
        <a:srgbClr val="A10632"/>
      </a:accent6>
      <a:hlink>
        <a:srgbClr val="D9DA56"/>
      </a:hlink>
      <a:folHlink>
        <a:srgbClr val="8B8D09"/>
      </a:folHlink>
    </a:clrScheme>
    <a:fontScheme name="Xilinx Template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762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>
        <a:noAutofit/>
      </a:bodyPr>
      <a:lstStyle>
        <a:defPPr algn="ctr">
          <a:defRPr dirty="0" smtClean="0">
            <a:solidFill>
              <a:srgbClr val="00000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Xilinx Template_light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linx Template_light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linx Template_light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b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578</Words>
  <Application>Microsoft Office PowerPoint</Application>
  <PresentationFormat>全屏显示(4:3)</PresentationFormat>
  <Paragraphs>53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4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2_Office 主题​​</vt:lpstr>
      <vt:lpstr>1_Xilinx Template (light)</vt:lpstr>
      <vt:lpstr>Xilinx Template (light)</vt:lpstr>
      <vt:lpstr>Office 主题​​</vt:lpstr>
      <vt:lpstr>按键开关点灯</vt:lpstr>
      <vt:lpstr>幻灯片 2</vt:lpstr>
      <vt:lpstr>幻灯片 3</vt:lpstr>
      <vt:lpstr>动手实验</vt:lpstr>
      <vt:lpstr>一起认识新材料</vt:lpstr>
      <vt:lpstr>一起认识新材料</vt:lpstr>
      <vt:lpstr>动手实验</vt:lpstr>
      <vt:lpstr>LED灯 </vt:lpstr>
      <vt:lpstr>动手实验</vt:lpstr>
      <vt:lpstr>动手实验</vt:lpstr>
      <vt:lpstr>动手实验</vt:lpstr>
      <vt:lpstr>动手实验</vt:lpstr>
      <vt:lpstr>链接arduino nano</vt:lpstr>
      <vt:lpstr>编程</vt:lpstr>
      <vt:lpstr>上传，选择板子</vt:lpstr>
      <vt:lpstr>幻灯片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栾鑫</dc:creator>
  <cp:lastModifiedBy>Administrator</cp:lastModifiedBy>
  <cp:revision>392</cp:revision>
  <dcterms:created xsi:type="dcterms:W3CDTF">2016-02-29T02:33:00Z</dcterms:created>
  <dcterms:modified xsi:type="dcterms:W3CDTF">2017-05-09T06:53:04Z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