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5"/>
  </p:notesMasterIdLst>
  <p:sldIdLst>
    <p:sldId id="281" r:id="rId6"/>
    <p:sldId id="725" r:id="rId7"/>
    <p:sldId id="820" r:id="rId8"/>
    <p:sldId id="730" r:id="rId9"/>
    <p:sldId id="758" r:id="rId10"/>
    <p:sldId id="821" r:id="rId11"/>
    <p:sldId id="822" r:id="rId12"/>
    <p:sldId id="823" r:id="rId13"/>
    <p:sldId id="824" r:id="rId14"/>
    <p:sldId id="825" r:id="rId15"/>
    <p:sldId id="836" r:id="rId16"/>
    <p:sldId id="827" r:id="rId17"/>
    <p:sldId id="826" r:id="rId18"/>
    <p:sldId id="828" r:id="rId19"/>
    <p:sldId id="829" r:id="rId20"/>
    <p:sldId id="804" r:id="rId21"/>
    <p:sldId id="805" r:id="rId22"/>
    <p:sldId id="837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5.png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</a:t>
            </a:r>
            <a:r>
              <a:rPr lang="en-US" altLang="zh-CN" dirty="0" smtClean="0"/>
              <a:t>——OTTO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今天完成最后形状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785" y="1248410"/>
            <a:ext cx="6672580" cy="5150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编程、烧录代码</a:t>
            </a:r>
            <a:endParaRPr>
              <a:sym typeface="微软雅黑" panose="020B0503020204020204" pitchFamily="34" charset="-122"/>
            </a:endParaRP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程序对应引脚图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202055"/>
            <a:ext cx="881443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连线图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514475"/>
            <a:ext cx="5276215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1438910"/>
            <a:ext cx="198437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打开</a:t>
            </a:r>
            <a:r>
              <a:rPr lang="en-US" altLang="zh-CN"/>
              <a:t>arduino</a:t>
            </a:r>
            <a:r>
              <a:rPr lang="zh-CN" altLang="en-US"/>
              <a:t>软件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开始编写代码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0" y="210185"/>
            <a:ext cx="5415280" cy="6437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1393825"/>
            <a:ext cx="2639060" cy="673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</a:t>
            </a:r>
            <a:r>
              <a:rPr lang="en-US" altLang="zh-CN" sz="2000" b="1">
                <a:solidFill>
                  <a:srgbClr val="FF0000"/>
                </a:solidFill>
              </a:rPr>
              <a:t>√</a:t>
            </a:r>
            <a:r>
              <a:rPr lang="zh-CN" altLang="en-US"/>
              <a:t>按钮，编译程序，</a:t>
            </a:r>
            <a:endParaRPr lang="zh-CN" altLang="en-US"/>
          </a:p>
          <a:p>
            <a:r>
              <a:rPr lang="zh-CN" altLang="en-US"/>
              <a:t>检查修改错误。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15" y="638175"/>
            <a:ext cx="4761865" cy="5923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上传前准备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236345"/>
            <a:ext cx="4123690" cy="5130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5" y="1407160"/>
            <a:ext cx="431228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，打开工具，选择开发板：</a:t>
            </a:r>
            <a:r>
              <a:rPr lang="en-US" altLang="zh-CN"/>
              <a:t>arduino Nano</a:t>
            </a:r>
            <a:endParaRPr lang="en-US" altLang="zh-CN"/>
          </a:p>
          <a:p>
            <a:r>
              <a:rPr lang="en-US" altLang="zh-CN"/>
              <a:t>2,</a:t>
            </a:r>
            <a:r>
              <a:rPr lang="zh-CN" altLang="en-US"/>
              <a:t>选择端口（</a:t>
            </a:r>
            <a:r>
              <a:rPr lang="en-US" altLang="zh-CN"/>
              <a:t>com 3</a:t>
            </a:r>
            <a:r>
              <a:rPr lang="zh-CN" altLang="en-US"/>
              <a:t>或者</a:t>
            </a:r>
            <a:r>
              <a:rPr lang="en-US" altLang="zh-CN"/>
              <a:t>com4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上传，查看效果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105600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err="1">
                <a:sym typeface="+mn-ea"/>
              </a:rPr>
              <a:t>我们还能怎么玩</a:t>
            </a:r>
            <a:endParaRPr dirty="0"/>
          </a:p>
          <a:p>
            <a:endParaRPr>
              <a:sym typeface="微软雅黑" panose="020B0503020204020204" pitchFamily="34" charset="-122"/>
            </a:endParaRPr>
          </a:p>
          <a:p/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015" y="2955290"/>
            <a:ext cx="776605" cy="7550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178425" y="2200910"/>
            <a:ext cx="3622040" cy="65913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动手组装</a:t>
            </a:r>
            <a:r>
              <a:rPr lang="en-US" altLang="zh-CN">
                <a:sym typeface="+mn-ea"/>
              </a:rPr>
              <a:t>otto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>
                <a:sym typeface="微软雅黑" panose="020B0503020204020204" pitchFamily="34" charset="-122"/>
              </a:rPr>
              <a:t>编程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dirty="0" err="1"/>
              <a:t>我们还能怎么玩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17157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lstStyle/>
          <a:p>
            <a:r>
              <a:t>动手组装一台</a:t>
            </a:r>
            <a:r>
              <a:rPr lang="en-US" altLang="zh-CN"/>
              <a:t>otto</a:t>
            </a:r>
            <a:r>
              <a:t>机器人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3055" y="2954655"/>
            <a:ext cx="84772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一起认识新材料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739900" y="279400"/>
            <a:ext cx="5663565" cy="721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脚部舵机安装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1056005"/>
            <a:ext cx="5720715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脚部舵机安装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1056005"/>
            <a:ext cx="5723890" cy="5618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身体部位舵机安装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1067435"/>
            <a:ext cx="5178425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身体部位连接安装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5" y="1056005"/>
            <a:ext cx="4664710" cy="5753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全屏显示(4:3)</PresentationFormat>
  <Paragraphs>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Arial Unicode MS</vt:lpstr>
      <vt:lpstr>华文楷体</vt:lpstr>
      <vt:lpstr>Corbel</vt:lpstr>
      <vt:lpstr>Calibri</vt:lpstr>
      <vt:lpstr>2_Office 主题​​</vt:lpstr>
      <vt:lpstr>1_Xilinx Template (light)</vt:lpstr>
      <vt:lpstr>Xilinx Template (light)</vt:lpstr>
      <vt:lpstr>Office 主题​​</vt:lpstr>
      <vt:lpstr>机器人——OTTO</vt:lpstr>
      <vt:lpstr>PowerPoint 演示文稿</vt:lpstr>
      <vt:lpstr>一起认识新材料</vt:lpstr>
      <vt:lpstr>PowerPoint 演示文稿</vt:lpstr>
      <vt:lpstr>一起认识新材料</vt:lpstr>
      <vt:lpstr>脚部舵机安装</vt:lpstr>
      <vt:lpstr>脚部舵机安装</vt:lpstr>
      <vt:lpstr>身体部位舵机安装</vt:lpstr>
      <vt:lpstr>身体部位连接安装</vt:lpstr>
      <vt:lpstr>今天完成最后形状</vt:lpstr>
      <vt:lpstr>PowerPoint 演示文稿</vt:lpstr>
      <vt:lpstr>程序对应引脚图</vt:lpstr>
      <vt:lpstr>连线图</vt:lpstr>
      <vt:lpstr>编程</vt:lpstr>
      <vt:lpstr>编译</vt:lpstr>
      <vt:lpstr>上传前准备</vt:lpstr>
      <vt:lpstr>上传，查看效果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Administrator</cp:lastModifiedBy>
  <cp:revision>417</cp:revision>
  <dcterms:created xsi:type="dcterms:W3CDTF">2016-02-29T02:33:00Z</dcterms:created>
  <dcterms:modified xsi:type="dcterms:W3CDTF">2017-06-22T10:59:06Z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