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  <p:sldMasterId id="2147483697" r:id="rId5"/>
  </p:sldMasterIdLst>
  <p:notesMasterIdLst>
    <p:notesMasterId r:id="rId25"/>
  </p:notesMasterIdLst>
  <p:sldIdLst>
    <p:sldId id="281" r:id="rId6"/>
    <p:sldId id="725" r:id="rId7"/>
    <p:sldId id="820" r:id="rId8"/>
    <p:sldId id="730" r:id="rId9"/>
    <p:sldId id="758" r:id="rId10"/>
    <p:sldId id="821" r:id="rId11"/>
    <p:sldId id="822" r:id="rId12"/>
    <p:sldId id="823" r:id="rId13"/>
    <p:sldId id="824" r:id="rId14"/>
    <p:sldId id="825" r:id="rId15"/>
    <p:sldId id="835" r:id="rId16"/>
    <p:sldId id="827" r:id="rId17"/>
    <p:sldId id="826" r:id="rId18"/>
    <p:sldId id="837" r:id="rId19"/>
    <p:sldId id="838" r:id="rId20"/>
    <p:sldId id="829" r:id="rId21"/>
    <p:sldId id="804" r:id="rId22"/>
    <p:sldId id="805" r:id="rId23"/>
    <p:sldId id="28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2BCAF"/>
    <a:srgbClr val="EF483E"/>
    <a:srgbClr val="B3EC18"/>
    <a:srgbClr val="2390CD"/>
    <a:srgbClr val="B0DEEB"/>
    <a:srgbClr val="FF3300"/>
    <a:srgbClr val="F6A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-2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emf"/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  <a:endPara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image" Target="../media/image5.png"/><Relationship Id="rId20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8" Type="http://schemas.openxmlformats.org/officeDocument/2006/relationships/theme" Target="../theme/theme4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4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23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OTTO</a:t>
            </a:r>
            <a:r>
              <a:rPr lang="zh-CN" altLang="en-US" dirty="0" smtClean="0"/>
              <a:t>走路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今天完成最后形状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1336675"/>
            <a:ext cx="6672580" cy="51504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今天完成最后形状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85340" y="2197735"/>
            <a:ext cx="567817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安装腿部舵机</a:t>
            </a:r>
            <a:r>
              <a:rPr lang="en-US" altLang="zh-CN"/>
              <a:t>:</a:t>
            </a:r>
            <a:r>
              <a:rPr lang="zh-CN" altLang="en-US"/>
              <a:t>在顺时针旋转</a:t>
            </a:r>
            <a:r>
              <a:rPr lang="en-US" altLang="zh-CN"/>
              <a:t>90</a:t>
            </a:r>
            <a:r>
              <a:rPr lang="zh-CN" altLang="en-US"/>
              <a:t>度到底。</a:t>
            </a:r>
            <a:endParaRPr lang="zh-CN" altLang="en-US"/>
          </a:p>
          <a:p>
            <a:r>
              <a:rPr lang="zh-CN" altLang="en-US"/>
              <a:t>安装脚部舵机：保证脚部舵机向左向右都能够旋转</a:t>
            </a:r>
            <a:r>
              <a:rPr lang="en-US" altLang="zh-CN"/>
              <a:t>90</a:t>
            </a:r>
            <a:r>
              <a:rPr lang="zh-CN" altLang="en-US"/>
              <a:t>度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程序对应引脚图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" y="1202055"/>
            <a:ext cx="8814435" cy="47885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连线图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514475"/>
            <a:ext cx="5276215" cy="45046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向前走路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5775" y="1430655"/>
            <a:ext cx="1984375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打开</a:t>
            </a:r>
            <a:r>
              <a:rPr lang="en-US" altLang="zh-CN"/>
              <a:t>arduino</a:t>
            </a:r>
            <a:r>
              <a:rPr lang="zh-CN" altLang="en-US"/>
              <a:t>软件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开始编写代码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79290" y="385445"/>
            <a:ext cx="4204335" cy="5854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 &lt;Servo.h&gt;</a:t>
            </a:r>
            <a:endParaRPr lang="zh-CN" altLang="en-US"/>
          </a:p>
          <a:p>
            <a:r>
              <a:rPr lang="zh-CN" altLang="en-US"/>
              <a:t>Servo servo_0;</a:t>
            </a:r>
            <a:endParaRPr lang="zh-CN" altLang="en-US"/>
          </a:p>
          <a:p>
            <a:r>
              <a:rPr lang="zh-CN" altLang="en-US"/>
              <a:t>Servo servo_1;</a:t>
            </a:r>
            <a:endParaRPr lang="zh-CN" altLang="en-US"/>
          </a:p>
          <a:p>
            <a:r>
              <a:rPr lang="zh-CN" altLang="en-US"/>
              <a:t>Servo servo_2;</a:t>
            </a:r>
            <a:endParaRPr lang="zh-CN" altLang="en-US"/>
          </a:p>
          <a:p>
            <a:r>
              <a:rPr lang="zh-CN" altLang="en-US"/>
              <a:t>Servo servo_3;</a:t>
            </a:r>
            <a:endParaRPr lang="zh-CN" altLang="en-US"/>
          </a:p>
          <a:p>
            <a:r>
              <a:rPr lang="zh-CN" altLang="en-US"/>
              <a:t>void setup()</a:t>
            </a:r>
            <a:endParaRPr lang="zh-CN" altLang="en-US"/>
          </a:p>
          <a:p>
            <a:r>
              <a:rPr lang="zh-CN" altLang="en-US"/>
              <a:t>{servo_0.attach(2);</a:t>
            </a:r>
            <a:endParaRPr lang="zh-CN" altLang="en-US"/>
          </a:p>
          <a:p>
            <a:r>
              <a:rPr lang="zh-CN" altLang="en-US"/>
              <a:t>  servo_1.attach(3);</a:t>
            </a:r>
            <a:endParaRPr lang="zh-CN" altLang="en-US"/>
          </a:p>
          <a:p>
            <a:r>
              <a:rPr lang="zh-CN" altLang="en-US"/>
              <a:t>  servo_2.attach(4);</a:t>
            </a:r>
            <a:endParaRPr lang="zh-CN" altLang="en-US"/>
          </a:p>
          <a:p>
            <a:r>
              <a:rPr lang="zh-CN" altLang="en-US"/>
              <a:t>  servo_3.attach(5);}</a:t>
            </a:r>
            <a:endParaRPr lang="zh-CN" altLang="en-US"/>
          </a:p>
          <a:p>
            <a:r>
              <a:rPr lang="zh-CN" altLang="en-US"/>
              <a:t>void loop()</a:t>
            </a:r>
            <a:endParaRPr lang="zh-CN" altLang="en-US"/>
          </a:p>
          <a:p>
            <a:r>
              <a:rPr lang="zh-CN" altLang="en-US"/>
              <a:t>{servo_0.write(60);</a:t>
            </a:r>
            <a:endParaRPr lang="zh-CN" altLang="en-US"/>
          </a:p>
          <a:p>
            <a:r>
              <a:rPr lang="zh-CN" altLang="en-US"/>
              <a:t>servo_1.write(70);</a:t>
            </a:r>
            <a:endParaRPr lang="zh-CN" altLang="en-US"/>
          </a:p>
          <a:p>
            <a:r>
              <a:rPr lang="zh-CN" altLang="en-US"/>
              <a:t>servo_2.write(90);</a:t>
            </a:r>
            <a:endParaRPr lang="zh-CN" altLang="en-US"/>
          </a:p>
          <a:p>
            <a:r>
              <a:rPr lang="zh-CN" altLang="en-US"/>
              <a:t>servo_3.write(90);</a:t>
            </a:r>
            <a:endParaRPr lang="zh-CN" altLang="en-US"/>
          </a:p>
          <a:p>
            <a:r>
              <a:rPr lang="zh-CN" altLang="en-US"/>
              <a:t>delay(1000);</a:t>
            </a:r>
            <a:endParaRPr lang="zh-CN" altLang="en-US"/>
          </a:p>
          <a:p>
            <a:r>
              <a:rPr lang="zh-CN" altLang="en-US"/>
              <a:t> servo_0.write(110);</a:t>
            </a:r>
            <a:endParaRPr lang="zh-CN" altLang="en-US"/>
          </a:p>
          <a:p>
            <a:r>
              <a:rPr lang="zh-CN" altLang="en-US"/>
              <a:t>  servo_1.write(120);</a:t>
            </a:r>
            <a:endParaRPr lang="zh-CN" altLang="en-US"/>
          </a:p>
          <a:p>
            <a:r>
              <a:rPr lang="zh-CN" altLang="en-US"/>
              <a:t> servo_2.write(90);</a:t>
            </a:r>
            <a:endParaRPr lang="zh-CN" altLang="en-US"/>
          </a:p>
          <a:p>
            <a:r>
              <a:rPr lang="zh-CN" altLang="en-US"/>
              <a:t>servo_3.write(90);</a:t>
            </a:r>
            <a:endParaRPr lang="zh-CN" altLang="en-US"/>
          </a:p>
          <a:p>
            <a:r>
              <a:rPr lang="zh-CN" altLang="en-US"/>
              <a:t>  delay(1000);}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向前走路编程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43330" y="159512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完整程序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685" y="710565"/>
            <a:ext cx="4428490" cy="53524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920" y="3423920"/>
            <a:ext cx="9525" cy="9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4820" y="1393825"/>
            <a:ext cx="2697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编译程序，检查修改错误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115" y="638175"/>
            <a:ext cx="4761865" cy="59239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上传前准备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920" y="3423920"/>
            <a:ext cx="9525" cy="9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920" y="1236345"/>
            <a:ext cx="4123690" cy="5130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15" y="1407160"/>
            <a:ext cx="431228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，打开工具，选择开发板：</a:t>
            </a:r>
            <a:r>
              <a:rPr lang="en-US" altLang="zh-CN"/>
              <a:t>arduino Nano</a:t>
            </a:r>
            <a:endParaRPr lang="en-US" altLang="zh-CN"/>
          </a:p>
          <a:p>
            <a:r>
              <a:rPr lang="en-US" altLang="zh-CN"/>
              <a:t>2,</a:t>
            </a:r>
            <a:r>
              <a:rPr lang="zh-CN" altLang="en-US"/>
              <a:t>选择端口（</a:t>
            </a:r>
            <a:r>
              <a:rPr lang="en-US" altLang="zh-CN"/>
              <a:t>com 3</a:t>
            </a:r>
            <a:r>
              <a:rPr lang="zh-CN" altLang="en-US"/>
              <a:t>或者</a:t>
            </a:r>
            <a:r>
              <a:rPr lang="en-US" altLang="zh-CN"/>
              <a:t>com4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上传，查看效果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0180" y="1056005"/>
            <a:ext cx="5497830" cy="54546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178425" y="2200910"/>
            <a:ext cx="3622040" cy="659130"/>
          </a:xfrm>
        </p:spPr>
        <p:txBody>
          <a:bodyPr>
            <a:normAutofit/>
          </a:bodyPr>
          <a:lstStyle/>
          <a:p>
            <a:r>
              <a:rPr>
                <a:sym typeface="+mn-ea"/>
              </a:rPr>
              <a:t>动手组装</a:t>
            </a:r>
            <a:r>
              <a:rPr lang="en-US" altLang="zh-CN">
                <a:sym typeface="+mn-ea"/>
              </a:rPr>
              <a:t>otto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>
                <a:sym typeface="微软雅黑" panose="020B0503020204020204" pitchFamily="34" charset="-122"/>
              </a:rPr>
              <a:t>烧录代码</a:t>
            </a:r>
            <a:endParaRPr>
              <a:sym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dirty="0" err="1"/>
              <a:t>我们还能怎么玩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一起认识新材料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5585" y="1171575"/>
            <a:ext cx="5497830" cy="5454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lstStyle/>
          <a:p>
            <a:r>
              <a:t>动手组装一台</a:t>
            </a:r>
            <a:r>
              <a:rPr lang="en-US" altLang="zh-CN"/>
              <a:t>otto</a:t>
            </a:r>
            <a:r>
              <a:t>机器人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一起认识新材料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739900" y="279400"/>
            <a:ext cx="5663565" cy="721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脚部舵机安装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1056005"/>
            <a:ext cx="5720715" cy="5231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脚部舵机安装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965" y="1056005"/>
            <a:ext cx="5723890" cy="5618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身体部位舵机安装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295" y="1067435"/>
            <a:ext cx="5178425" cy="5633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身体部位连接安装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685" y="1056005"/>
            <a:ext cx="4664710" cy="5753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WPS 演示</Application>
  <PresentationFormat>全屏显示(4:3)</PresentationFormat>
  <Paragraphs>79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microduino</vt:lpstr>
      <vt:lpstr>微软雅黑</vt:lpstr>
      <vt:lpstr>Arial</vt:lpstr>
      <vt:lpstr>等线 Light</vt:lpstr>
      <vt:lpstr>Segoe Print</vt:lpstr>
      <vt:lpstr>华文楷体</vt:lpstr>
      <vt:lpstr>Corbel</vt:lpstr>
      <vt:lpstr>Calibri</vt:lpstr>
      <vt:lpstr>华文楷体</vt:lpstr>
      <vt:lpstr>2_Office 主题​​</vt:lpstr>
      <vt:lpstr>1_Xilinx Template (light)</vt:lpstr>
      <vt:lpstr>Xilinx Template (light)</vt:lpstr>
      <vt:lpstr>Office 主题​​</vt:lpstr>
      <vt:lpstr>机器人OTTO制作</vt:lpstr>
      <vt:lpstr>PowerPoint 演示文稿</vt:lpstr>
      <vt:lpstr>一起认识新材料</vt:lpstr>
      <vt:lpstr>PowerPoint 演示文稿</vt:lpstr>
      <vt:lpstr>一起认识新材料</vt:lpstr>
      <vt:lpstr>脚部舵机安装</vt:lpstr>
      <vt:lpstr>脚部舵机安装</vt:lpstr>
      <vt:lpstr>身体部位舵机安装</vt:lpstr>
      <vt:lpstr>身体部位连接安装</vt:lpstr>
      <vt:lpstr>今天完成最后形状</vt:lpstr>
      <vt:lpstr>今天完成最后形状</vt:lpstr>
      <vt:lpstr>程序对应引脚图</vt:lpstr>
      <vt:lpstr>连线图</vt:lpstr>
      <vt:lpstr>编程</vt:lpstr>
      <vt:lpstr>向前走路编程</vt:lpstr>
      <vt:lpstr>编译</vt:lpstr>
      <vt:lpstr>上传前准备</vt:lpstr>
      <vt:lpstr>上传，查看效果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Administrator</cp:lastModifiedBy>
  <cp:revision>419</cp:revision>
  <dcterms:created xsi:type="dcterms:W3CDTF">2016-02-29T02:33:00Z</dcterms:created>
  <dcterms:modified xsi:type="dcterms:W3CDTF">2017-05-23T02:37:46Z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