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21"/>
  </p:notesMasterIdLst>
  <p:sldIdLst>
    <p:sldId id="281" r:id="rId6"/>
    <p:sldId id="820" r:id="rId7"/>
    <p:sldId id="822" r:id="rId8"/>
    <p:sldId id="823" r:id="rId9"/>
    <p:sldId id="824" r:id="rId10"/>
    <p:sldId id="825" r:id="rId11"/>
    <p:sldId id="835" r:id="rId12"/>
    <p:sldId id="827" r:id="rId13"/>
    <p:sldId id="826" r:id="rId14"/>
    <p:sldId id="837" r:id="rId15"/>
    <p:sldId id="838" r:id="rId16"/>
    <p:sldId id="829" r:id="rId17"/>
    <p:sldId id="804" r:id="rId18"/>
    <p:sldId id="805" r:id="rId19"/>
    <p:sldId id="28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252" y="-102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5.png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11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OTTO</a:t>
            </a:r>
            <a:r>
              <a:rPr lang="zh-CN" altLang="en-US" dirty="0" smtClean="0"/>
              <a:t>库函数使用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编译程序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5775" y="1430655"/>
            <a:ext cx="23380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打开</a:t>
            </a:r>
            <a:r>
              <a:rPr lang="en-US" altLang="zh-CN"/>
              <a:t>arduino</a:t>
            </a:r>
            <a:r>
              <a:rPr lang="zh-CN" altLang="en-US"/>
              <a:t>软件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开始编译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选择端口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选择</a:t>
            </a:r>
            <a:r>
              <a:rPr lang="en-US" altLang="zh-CN"/>
              <a:t>arduino nano </a:t>
            </a:r>
            <a:r>
              <a:rPr lang="zh-CN" altLang="en-US"/>
              <a:t>板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上传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0" y="822325"/>
            <a:ext cx="4761865" cy="5714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库的强大之处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1355" y="591185"/>
            <a:ext cx="4333240" cy="5800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5330" y="1454785"/>
            <a:ext cx="24536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右边是库函数里面所支持的动作组：</a:t>
            </a:r>
            <a:endParaRPr lang="zh-CN" altLang="en-US"/>
          </a:p>
          <a:p>
            <a:r>
              <a:rPr lang="zh-CN" altLang="en-US"/>
              <a:t>向前走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向右转；</a:t>
            </a:r>
            <a:endParaRPr lang="zh-CN" altLang="en-US"/>
          </a:p>
          <a:p>
            <a:r>
              <a:rPr lang="zh-CN" altLang="en-US"/>
              <a:t>向左转；</a:t>
            </a:r>
            <a:endParaRPr lang="zh-CN" altLang="en-US"/>
          </a:p>
          <a:p>
            <a:r>
              <a:rPr lang="zh-CN" altLang="en-US"/>
              <a:t>等等；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选择一种添加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3423920"/>
            <a:ext cx="9525" cy="9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820" y="1393825"/>
            <a:ext cx="412940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找到 </a:t>
            </a:r>
            <a:r>
              <a:rPr lang="en-US" altLang="zh-CN"/>
              <a:t>void loop</a:t>
            </a:r>
            <a:r>
              <a:rPr lang="zh-CN" altLang="en-US"/>
              <a:t>（）函数</a:t>
            </a:r>
            <a:endParaRPr lang="zh-CN" altLang="en-US"/>
          </a:p>
          <a:p>
            <a:r>
              <a:rPr lang="zh-CN" altLang="en-US"/>
              <a:t>在里面添加第一个动作组</a:t>
            </a:r>
            <a:endParaRPr lang="zh-CN" altLang="en-US"/>
          </a:p>
          <a:p>
            <a:r>
              <a:rPr lang="en-US" altLang="zh-CN"/>
              <a:t>dance();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提示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斜杠是注释，把斜杠去掉就是添加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220" y="1056005"/>
            <a:ext cx="4390390" cy="33807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920" y="3423920"/>
            <a:ext cx="9525" cy="9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2380" y="14782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观察效果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70" y="1409065"/>
            <a:ext cx="3012440" cy="29889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美化我们的</a:t>
            </a:r>
            <a:r>
              <a:rPr lang="en-US" altLang="zh-CN" dirty="0" smtClean="0"/>
              <a:t>otto 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56970" y="1762760"/>
            <a:ext cx="33185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可以给它画嘴巴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可以给它添加打印的手臂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可以给它打印帽子、辫子等等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41575" y="3616325"/>
            <a:ext cx="290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i="1">
                <a:solidFill>
                  <a:srgbClr val="FF0000"/>
                </a:solidFill>
              </a:rPr>
              <a:t>比一比那组的</a:t>
            </a:r>
            <a:r>
              <a:rPr lang="en-US" altLang="zh-CN" b="1" i="1">
                <a:solidFill>
                  <a:srgbClr val="FF0000"/>
                </a:solidFill>
              </a:rPr>
              <a:t>otto</a:t>
            </a:r>
            <a:r>
              <a:rPr lang="zh-CN" altLang="en-US" b="1" i="1">
                <a:solidFill>
                  <a:srgbClr val="FF0000"/>
                </a:solidFill>
              </a:rPr>
              <a:t>最好看！</a:t>
            </a:r>
            <a:endParaRPr lang="zh-CN" altLang="en-US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什么是库？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1171575"/>
            <a:ext cx="5497830" cy="5454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什么是库？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8630" y="1617980"/>
            <a:ext cx="82061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形象的比喻：</a:t>
            </a:r>
            <a:r>
              <a:rPr lang="zh-CN" altLang="en-US"/>
              <a:t>如果你需要学习如何做某些东西，像修理一辆摩托车，你可以到当地的图书馆找一本书。当然你可以买一本，但是图书馆的好处是，作为一种资源，可以在任何在你需要的时候都可以拿来使用，从而保持的你房间整齐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如何使用库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710" y="1296035"/>
            <a:ext cx="77031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程序经常会依赖一些库，你可以在代码的顶端看到它需要什么样的库。如果你看到类似#include&lt;FatReader.h&gt;</a:t>
            </a:r>
            <a:endParaRPr lang="zh-CN" altLang="en-US"/>
          </a:p>
          <a:p>
            <a:r>
              <a:rPr lang="zh-CN" altLang="en-US"/>
              <a:t>那意味着你将需要一个叫做FatReader的库或者一个包含FatReader文件的库。</a:t>
            </a:r>
            <a:endParaRPr lang="zh-CN" altLang="en-US"/>
          </a:p>
          <a:p>
            <a:r>
              <a:rPr lang="zh-CN" altLang="en-US"/>
              <a:t>   如果你没有安装你将得到一个错误：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2494280"/>
            <a:ext cx="473329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如何安装库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205" y="2406650"/>
            <a:ext cx="6129655" cy="37280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86205" y="967105"/>
            <a:ext cx="6891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库存放在 \1.8.2\arduino-1.8.2\libraries目录下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找到库所在目录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0" y="217170"/>
            <a:ext cx="4142740" cy="6274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135" y="1668145"/>
            <a:ext cx="2487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找到桌面</a:t>
            </a:r>
            <a:r>
              <a:rPr lang="en-US" altLang="zh-CN"/>
              <a:t>arduino </a:t>
            </a:r>
            <a:r>
              <a:rPr lang="zh-CN" altLang="en-US"/>
              <a:t>图标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95" y="1533525"/>
            <a:ext cx="457200" cy="638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135" y="2439670"/>
            <a:ext cx="3416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右键点击</a:t>
            </a:r>
            <a:r>
              <a:rPr lang="en-US" altLang="zh-CN"/>
              <a:t>arduino </a:t>
            </a:r>
            <a:r>
              <a:rPr lang="zh-CN" altLang="en-US"/>
              <a:t>图标选择属性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2270" y="3649980"/>
            <a:ext cx="446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如右图，在快捷方式里面可以看目录地址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075" y="519584"/>
            <a:ext cx="4577903" cy="563539"/>
          </a:xfrm>
        </p:spPr>
        <p:txBody>
          <a:bodyPr/>
          <a:lstStyle/>
          <a:p>
            <a:r>
              <a:rPr lang="zh-CN" altLang="en-US"/>
              <a:t>双引号和尖括号区别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1680" y="1398270"/>
            <a:ext cx="72301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双引号表示先在程序源文件所在目录查找，如果未找到则去系统默认目录查找，通常用于包含程序作者编写的头文件;</a:t>
            </a:r>
            <a:endParaRPr lang="zh-CN" altLang="en-US"/>
          </a:p>
          <a:p>
            <a:r>
              <a:rPr lang="zh-CN" altLang="en-US"/>
              <a:t>尖括号表示只在系统默认目录或者括号内的路径查找，通常用于包含系统中自带的头文件;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715" y="2727960"/>
            <a:ext cx="5987415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830" y="492914"/>
            <a:ext cx="4577903" cy="563539"/>
          </a:xfrm>
        </p:spPr>
        <p:txBody>
          <a:bodyPr>
            <a:normAutofit/>
          </a:bodyPr>
          <a:lstStyle/>
          <a:p>
            <a:r>
              <a:rPr lang="zh-CN" altLang="en-US"/>
              <a:t>放置</a:t>
            </a:r>
            <a:r>
              <a:rPr lang="en-US" altLang="zh-CN"/>
              <a:t>&lt;</a:t>
            </a:r>
            <a:r>
              <a:rPr lang="zh-CN" altLang="en-US"/>
              <a:t>Oscillator.h&gt;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7885" y="1432560"/>
            <a:ext cx="6891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库存放在 \1.8.2\arduino-1.8.2\libraries目录下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1908175"/>
            <a:ext cx="5981065" cy="4580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arduino</a:t>
            </a:r>
            <a:r>
              <a:rPr lang="zh-CN" altLang="en-US"/>
              <a:t>软件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5330" y="1480185"/>
            <a:ext cx="25088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打开</a:t>
            </a:r>
            <a:r>
              <a:rPr lang="en-US" altLang="zh-CN"/>
              <a:t>arduino </a:t>
            </a:r>
            <a:r>
              <a:rPr lang="zh-CN" altLang="en-US"/>
              <a:t>软件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在右上角点击文件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选择打开文件</a:t>
            </a:r>
            <a:r>
              <a:rPr lang="en-US" altLang="zh-CN"/>
              <a:t>OTTO_1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875" y="1126490"/>
            <a:ext cx="4455795" cy="5347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293235"/>
            <a:ext cx="4704715" cy="1619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WPS 演示</Application>
  <PresentationFormat>全屏显示(4:3)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华文楷体</vt:lpstr>
      <vt:lpstr>Corbel</vt:lpstr>
      <vt:lpstr>Calibri</vt:lpstr>
      <vt:lpstr>2_Office 主题​​</vt:lpstr>
      <vt:lpstr>1_Xilinx Template (light)</vt:lpstr>
      <vt:lpstr>Xilinx Template (light)</vt:lpstr>
      <vt:lpstr>Office 主题​​</vt:lpstr>
      <vt:lpstr>OTTO走路</vt:lpstr>
      <vt:lpstr>一起认识新材料</vt:lpstr>
      <vt:lpstr>脚部舵机安装</vt:lpstr>
      <vt:lpstr>身体部位舵机安装</vt:lpstr>
      <vt:lpstr>身体部位连接安装</vt:lpstr>
      <vt:lpstr>今天完成最后形状</vt:lpstr>
      <vt:lpstr>今天完成最后形状</vt:lpstr>
      <vt:lpstr>程序对应引脚图</vt:lpstr>
      <vt:lpstr>连线图</vt:lpstr>
      <vt:lpstr>向前走路编程</vt:lpstr>
      <vt:lpstr>向前走路编程</vt:lpstr>
      <vt:lpstr>编译</vt:lpstr>
      <vt:lpstr>上传前准备</vt:lpstr>
      <vt:lpstr>上传，查看效果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Administrator</cp:lastModifiedBy>
  <cp:revision>424</cp:revision>
  <dcterms:created xsi:type="dcterms:W3CDTF">2016-02-29T02:33:00Z</dcterms:created>
  <dcterms:modified xsi:type="dcterms:W3CDTF">2017-06-05T07:00:34Z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