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  <p:sldMasterId id="2147483685" r:id="rId4"/>
    <p:sldMasterId id="2147483697" r:id="rId5"/>
  </p:sldMasterIdLst>
  <p:notesMasterIdLst>
    <p:notesMasterId r:id="rId29"/>
  </p:notesMasterIdLst>
  <p:sldIdLst>
    <p:sldId id="281" r:id="rId6"/>
    <p:sldId id="725" r:id="rId7"/>
    <p:sldId id="820" r:id="rId8"/>
    <p:sldId id="730" r:id="rId9"/>
    <p:sldId id="826" r:id="rId10"/>
    <p:sldId id="828" r:id="rId11"/>
    <p:sldId id="835" r:id="rId12"/>
    <p:sldId id="829" r:id="rId13"/>
    <p:sldId id="804" r:id="rId14"/>
    <p:sldId id="805" r:id="rId15"/>
    <p:sldId id="836" r:id="rId16"/>
    <p:sldId id="838" r:id="rId17"/>
    <p:sldId id="839" r:id="rId18"/>
    <p:sldId id="841" r:id="rId19"/>
    <p:sldId id="840" r:id="rId20"/>
    <p:sldId id="842" r:id="rId21"/>
    <p:sldId id="843" r:id="rId22"/>
    <p:sldId id="844" r:id="rId23"/>
    <p:sldId id="837" r:id="rId24"/>
    <p:sldId id="845" r:id="rId25"/>
    <p:sldId id="846" r:id="rId26"/>
    <p:sldId id="847" r:id="rId27"/>
    <p:sldId id="280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22BCAF"/>
    <a:srgbClr val="EF483E"/>
    <a:srgbClr val="B3EC18"/>
    <a:srgbClr val="2390CD"/>
    <a:srgbClr val="B0DEEB"/>
    <a:srgbClr val="FF3300"/>
    <a:srgbClr val="F6A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-2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7DD20-1791-4216-9B51-6614B0EDFE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5F1E3-526A-44B2-9DDE-5955B84EC7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8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emf"/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44343" y="3729370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3732843"/>
            <a:ext cx="9144000" cy="1402519"/>
          </a:xfrm>
          <a:prstGeom prst="rect">
            <a:avLst/>
          </a:prstGeom>
          <a:solidFill>
            <a:srgbClr val="B3EC18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 dirty="0">
              <a:solidFill>
                <a:srgbClr val="B3EC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01765" y="650954"/>
            <a:ext cx="8195416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2" name="组合 11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6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1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组合 17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7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8" name="组合 27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4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9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1" name="组合 40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8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7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8" name="组合 77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6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9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80" name="组合 79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1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1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0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91" name="组合 90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8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2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7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8" name="组合 187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3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9" name="组合 188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0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01765" y="650954"/>
            <a:ext cx="8195416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1" name="组合 10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5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0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7" name="组合 16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6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7" name="组合 26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3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8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0" name="组合 39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7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8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1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7" name="组合 76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5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8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9" name="组合 78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0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0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1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90" name="组合 89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7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1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2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7" name="组合 186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2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8" name="组合 187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89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2600" y="0"/>
            <a:ext cx="4791400" cy="1666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C1246F81-67C2-469E-BD26-4A9FCD534416}" type="slidenum">
              <a:rPr lang="en-US" smtClean="0"/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Ne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" name="Group 8"/>
          <p:cNvGrpSpPr/>
          <p:nvPr/>
        </p:nvGrpSpPr>
        <p:grpSpPr bwMode="auto">
          <a:xfrm>
            <a:off x="0" y="0"/>
            <a:ext cx="9144000" cy="200025"/>
            <a:chOff x="0" y="-1"/>
            <a:chExt cx="9144000" cy="200025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 hasCustomPrompt="1"/>
          </p:nvPr>
        </p:nvSpPr>
        <p:spPr>
          <a:xfrm>
            <a:off x="609600" y="1389063"/>
            <a:ext cx="7924800" cy="4495800"/>
          </a:xfrm>
        </p:spPr>
        <p:txBody>
          <a:bodyPr/>
          <a:lstStyle/>
          <a:p>
            <a:r>
              <a:rPr lang="zh-CN" altLang="en-US"/>
              <a:t>单击图标添加图表</a:t>
            </a: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76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96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77000"/>
            <a:ext cx="838200" cy="247650"/>
          </a:xfr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ew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e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" name="Group 8"/>
          <p:cNvGrpSpPr/>
          <p:nvPr userDrawn="1"/>
        </p:nvGrpSpPr>
        <p:grpSpPr bwMode="auto">
          <a:xfrm>
            <a:off x="0" y="0"/>
            <a:ext cx="9144000" cy="200025"/>
            <a:chOff x="0" y="-1"/>
            <a:chExt cx="9144000" cy="200025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8CA8"/>
                </a:solidFill>
              </a:rPr>
              <a:t>Page ‹#›</a:t>
            </a:r>
            <a:endParaRPr lang="en-US" dirty="0">
              <a:solidFill>
                <a:srgbClr val="008CA8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76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96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77000"/>
            <a:ext cx="838200" cy="2476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" name="Group 7"/>
          <p:cNvGrpSpPr/>
          <p:nvPr userDrawn="1"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‹#›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C1246F81-67C2-469E-BD26-4A9FCD534416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8650" y="300396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5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圆角矩形 14"/>
          <p:cNvSpPr/>
          <p:nvPr/>
        </p:nvSpPr>
        <p:spPr>
          <a:xfrm>
            <a:off x="4219999" y="310579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F6AE1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5" name="圆角矩形 17"/>
          <p:cNvSpPr/>
          <p:nvPr/>
        </p:nvSpPr>
        <p:spPr>
          <a:xfrm>
            <a:off x="4219999" y="404142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8" name="圆角矩形 35"/>
          <p:cNvSpPr/>
          <p:nvPr/>
        </p:nvSpPr>
        <p:spPr>
          <a:xfrm>
            <a:off x="4220001" y="217016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78442" y="2200688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172375" y="310579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172374" y="405287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6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7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5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EF48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605155" y="1823859"/>
            <a:ext cx="1569660" cy="1774574"/>
            <a:chOff x="3605155" y="1823859"/>
            <a:chExt cx="1569660" cy="1774574"/>
          </a:xfrm>
        </p:grpSpPr>
        <p:sp>
          <p:nvSpPr>
            <p:cNvPr id="9" name="TextBox 3"/>
            <p:cNvSpPr>
              <a:spLocks noChangeArrowheads="1"/>
            </p:cNvSpPr>
            <p:nvPr userDrawn="1"/>
          </p:nvSpPr>
          <p:spPr bwMode="auto">
            <a:xfrm>
              <a:off x="3605155" y="3044435"/>
              <a:ext cx="1569660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3000" dirty="0">
                  <a:solidFill>
                    <a:srgbClr val="000000"/>
                  </a:solidFill>
                  <a:latin typeface="microduino" panose="00000500000000000000" pitchFamily="50" charset="0"/>
                  <a:sym typeface="microduino" panose="00000500000000000000" pitchFamily="50" charset="0"/>
                </a:rPr>
                <a:t>THANKS</a:t>
              </a:r>
              <a:endPara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155" y="1823859"/>
              <a:ext cx="1498345" cy="1406135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4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760" y="444712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53727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341760" y="483899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735460" y="492914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760" y="431648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40663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2" Type="http://schemas.openxmlformats.org/officeDocument/2006/relationships/theme" Target="../theme/theme2.xml"/><Relationship Id="rId21" Type="http://schemas.openxmlformats.org/officeDocument/2006/relationships/image" Target="../media/image5.png"/><Relationship Id="rId20" Type="http://schemas.openxmlformats.org/officeDocument/2006/relationships/image" Target="../media/image4.png"/><Relationship Id="rId2" Type="http://schemas.openxmlformats.org/officeDocument/2006/relationships/slideLayout" Target="../slideLayouts/slideLayout19.xml"/><Relationship Id="rId19" Type="http://schemas.openxmlformats.org/officeDocument/2006/relationships/image" Target="../media/image6.png"/><Relationship Id="rId18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5" Type="http://schemas.openxmlformats.org/officeDocument/2006/relationships/theme" Target="../theme/theme3.xml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6.png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38" Type="http://schemas.openxmlformats.org/officeDocument/2006/relationships/theme" Target="../theme/theme4.xml"/><Relationship Id="rId37" Type="http://schemas.openxmlformats.org/officeDocument/2006/relationships/slideLayout" Target="../slideLayouts/slideLayout83.xml"/><Relationship Id="rId36" Type="http://schemas.openxmlformats.org/officeDocument/2006/relationships/slideLayout" Target="../slideLayouts/slideLayout82.xml"/><Relationship Id="rId35" Type="http://schemas.openxmlformats.org/officeDocument/2006/relationships/slideLayout" Target="../slideLayouts/slideLayout81.xml"/><Relationship Id="rId34" Type="http://schemas.openxmlformats.org/officeDocument/2006/relationships/slideLayout" Target="../slideLayouts/slideLayout80.xml"/><Relationship Id="rId33" Type="http://schemas.openxmlformats.org/officeDocument/2006/relationships/slideLayout" Target="../slideLayouts/slideLayout79.xml"/><Relationship Id="rId32" Type="http://schemas.openxmlformats.org/officeDocument/2006/relationships/slideLayout" Target="../slideLayouts/slideLayout78.xml"/><Relationship Id="rId31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76.xml"/><Relationship Id="rId3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71.xml"/><Relationship Id="rId24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68.xml"/><Relationship Id="rId21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66.xml"/><Relationship Id="rId2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19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anose="05000000000000000000" pitchFamily="2" charset="2"/>
        <a:buBlip>
          <a:blip r:embed="rId21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1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anose="05000000000000000000" pitchFamily="2" charset="2"/>
        <a:buBlip>
          <a:blip r:embed="rId14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  <p:sldLayoutId id="2147483728" r:id="rId31"/>
    <p:sldLayoutId id="2147483729" r:id="rId32"/>
    <p:sldLayoutId id="2147483730" r:id="rId33"/>
    <p:sldLayoutId id="2147483731" r:id="rId34"/>
    <p:sldLayoutId id="2147483732" r:id="rId35"/>
    <p:sldLayoutId id="2147483733" r:id="rId36"/>
    <p:sldLayoutId id="2147483734" r:id="rId3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7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.xml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.xml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.xml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7.xml"/><Relationship Id="rId2" Type="http://schemas.openxmlformats.org/officeDocument/2006/relationships/image" Target="../media/image2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7.xml"/><Relationship Id="rId2" Type="http://schemas.openxmlformats.org/officeDocument/2006/relationships/image" Target="../media/image28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7.xml"/><Relationship Id="rId2" Type="http://schemas.openxmlformats.org/officeDocument/2006/relationships/image" Target="../media/image29.png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7.xml"/><Relationship Id="rId2" Type="http://schemas.openxmlformats.org/officeDocument/2006/relationships/image" Target="../media/image30.png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.xml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7.xml"/><Relationship Id="rId2" Type="http://schemas.openxmlformats.org/officeDocument/2006/relationships/image" Target="../media/image18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2123728" y="36450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</a:rPr>
              <a:t>	</a:t>
            </a:r>
            <a:endParaRPr lang="zh-CN" altLang="en-US" sz="3600" dirty="0">
              <a:solidFill>
                <a:prstClr val="black"/>
              </a:solidFill>
              <a:latin typeface="microduino" panose="00000500000000000000" pitchFamily="50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机器人</a:t>
            </a:r>
            <a:r>
              <a:rPr lang="en-US" altLang="zh-CN" dirty="0" smtClean="0"/>
              <a:t>——OTTO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上传，查看效果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0180" y="1056005"/>
            <a:ext cx="5497830" cy="54546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0000"/>
          </a:bodyPr>
          <a:lstStyle/>
          <a:p>
            <a:r>
              <a:t>手机</a:t>
            </a:r>
            <a:r>
              <a:rPr lang="en-US" altLang="zh-CN"/>
              <a:t>app</a:t>
            </a:r>
            <a:r>
              <a:t>控制</a:t>
            </a:r>
            <a:r>
              <a:rPr lang="en-US" altLang="zh-CN"/>
              <a:t>otto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手机</a:t>
            </a:r>
            <a:r>
              <a:rPr lang="en-US" altLang="zh-CN" dirty="0" smtClean="0"/>
              <a:t>app</a:t>
            </a:r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54305" y="1439545"/>
            <a:ext cx="41148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安卓手机</a:t>
            </a:r>
            <a:r>
              <a:rPr lang="en-US" altLang="zh-CN"/>
              <a:t>1</a:t>
            </a:r>
            <a:r>
              <a:rPr lang="zh-CN" altLang="en-US"/>
              <a:t>部</a:t>
            </a:r>
            <a:endParaRPr lang="zh-CN" altLang="en-US"/>
          </a:p>
          <a:p>
            <a:r>
              <a:rPr lang="en-US" altLang="zh-CN"/>
              <a:t>otto </a:t>
            </a:r>
            <a:r>
              <a:rPr lang="zh-CN" altLang="en-US"/>
              <a:t>一个</a:t>
            </a:r>
            <a:endParaRPr lang="zh-CN" altLang="en-US"/>
          </a:p>
          <a:p>
            <a:r>
              <a:rPr lang="zh-CN" altLang="en-US"/>
              <a:t>电脑可联网（编译完成就不需要网了 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4305" y="2542540"/>
            <a:ext cx="3738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打开网站http://app.gzjkw.net/login/</a:t>
            </a:r>
            <a:endParaRPr lang="zh-CN" altLang="en-US"/>
          </a:p>
          <a:p>
            <a:r>
              <a:rPr lang="zh-CN" altLang="en-US"/>
              <a:t>注册账号，可以使用</a:t>
            </a:r>
            <a:r>
              <a:rPr lang="en-US" altLang="zh-CN"/>
              <a:t>qq</a:t>
            </a:r>
            <a:r>
              <a:rPr lang="zh-CN" altLang="en-US"/>
              <a:t>号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6710" y="370840"/>
            <a:ext cx="4844415" cy="61169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手机控制</a:t>
            </a:r>
            <a:r>
              <a:rPr lang="en-US" altLang="zh-CN" dirty="0" smtClean="0"/>
              <a:t>otto</a:t>
            </a:r>
            <a:r>
              <a:rPr lang="zh-CN" altLang="en-US" dirty="0" smtClean="0"/>
              <a:t>编程</a:t>
            </a:r>
            <a:endParaRPr lang="zh-CN" alt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8120" y="1056005"/>
            <a:ext cx="5380990" cy="54952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3080" y="1455420"/>
            <a:ext cx="12598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新建项目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取名</a:t>
            </a:r>
            <a:r>
              <a:rPr lang="en-US" altLang="zh-CN"/>
              <a:t>otto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手机控制</a:t>
            </a:r>
            <a:r>
              <a:rPr lang="en-US" altLang="zh-CN" dirty="0" smtClean="0"/>
              <a:t>otto</a:t>
            </a:r>
            <a:r>
              <a:rPr lang="zh-CN" altLang="en-US" dirty="0" smtClean="0"/>
              <a:t>编程</a:t>
            </a:r>
            <a:endParaRPr lang="zh-CN" alt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7385" y="1491615"/>
            <a:ext cx="7193915" cy="497078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1937385" y="2270125"/>
            <a:ext cx="650875" cy="39560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7505" y="1200150"/>
            <a:ext cx="17481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用户界面</a:t>
            </a:r>
            <a:r>
              <a:rPr lang="en-US" altLang="zh-CN"/>
              <a:t>-&gt;</a:t>
            </a:r>
            <a:r>
              <a:rPr lang="zh-CN" altLang="en-US"/>
              <a:t>按钮</a:t>
            </a:r>
            <a:endParaRPr lang="zh-CN" altLang="en-US"/>
          </a:p>
          <a:p>
            <a:r>
              <a:rPr lang="zh-CN" altLang="en-US"/>
              <a:t>放</a:t>
            </a:r>
            <a:r>
              <a:rPr lang="en-US" altLang="zh-CN"/>
              <a:t>4</a:t>
            </a:r>
            <a:r>
              <a:rPr lang="zh-CN" altLang="en-US"/>
              <a:t>个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735330" y="1708785"/>
            <a:ext cx="3133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界面布局：表格布局，</a:t>
            </a:r>
            <a:r>
              <a:rPr lang="en-US" altLang="zh-CN"/>
              <a:t>3</a:t>
            </a:r>
            <a:r>
              <a:rPr lang="zh-CN" altLang="en-US"/>
              <a:t>行</a:t>
            </a:r>
            <a:r>
              <a:rPr lang="en-US" altLang="zh-CN"/>
              <a:t>3</a:t>
            </a:r>
            <a:r>
              <a:rPr lang="zh-CN" altLang="en-US"/>
              <a:t>列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0200" y="639445"/>
            <a:ext cx="2921635" cy="33807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" y="3497580"/>
            <a:ext cx="8590280" cy="28759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735330" y="1708785"/>
            <a:ext cx="3728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界面布局：水平布局，添加</a:t>
            </a:r>
            <a:r>
              <a:rPr lang="en-US" altLang="zh-CN"/>
              <a:t>2</a:t>
            </a:r>
            <a:r>
              <a:rPr lang="zh-CN" altLang="en-US"/>
              <a:t>个</a:t>
            </a:r>
            <a:r>
              <a:rPr lang="zh-CN" altLang="en-US"/>
              <a:t>按钮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" y="2395855"/>
            <a:ext cx="9047480" cy="40093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735330" y="1708785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通信连接：拖进来一个</a:t>
            </a:r>
            <a:r>
              <a:rPr lang="zh-CN" altLang="en-US"/>
              <a:t>蓝牙客户端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" y="2077085"/>
            <a:ext cx="8914130" cy="42379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 </a:t>
            </a:r>
            <a:r>
              <a:rPr lang="zh-CN" altLang="en-US" dirty="0" smtClean="0"/>
              <a:t>编程</a:t>
            </a:r>
            <a:endParaRPr lang="zh-CN" altLang="en-US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678180" y="11163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编程如下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" y="1567180"/>
            <a:ext cx="8891905" cy="51638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扫描下载</a:t>
            </a:r>
            <a:r>
              <a:rPr lang="en-US" altLang="zh-CN" dirty="0"/>
              <a:t>app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6920" y="3423920"/>
            <a:ext cx="9525" cy="9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15" y="1384300"/>
            <a:ext cx="7089775" cy="53492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5178425" y="2200910"/>
            <a:ext cx="3622040" cy="659130"/>
          </a:xfrm>
        </p:spPr>
        <p:txBody>
          <a:bodyPr>
            <a:normAutofit/>
          </a:bodyPr>
          <a:lstStyle/>
          <a:p>
            <a:r>
              <a:rPr>
                <a:sym typeface="+mn-ea"/>
              </a:rPr>
              <a:t>可以壁障的</a:t>
            </a:r>
            <a:r>
              <a:rPr lang="en-US" altLang="zh-CN">
                <a:sym typeface="+mn-ea"/>
              </a:rPr>
              <a:t>otto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>
            <a:normAutofit fontScale="90000"/>
          </a:bodyPr>
          <a:lstStyle/>
          <a:p>
            <a:r>
              <a:rPr>
                <a:sym typeface="微软雅黑" panose="020B0503020204020204" pitchFamily="34" charset="-122"/>
              </a:rPr>
              <a:t>手机</a:t>
            </a:r>
            <a:r>
              <a:rPr lang="en-US" altLang="zh-CN">
                <a:sym typeface="微软雅黑" panose="020B0503020204020204" pitchFamily="34" charset="-122"/>
              </a:rPr>
              <a:t>app</a:t>
            </a:r>
            <a:r>
              <a:rPr>
                <a:sym typeface="微软雅黑" panose="020B0503020204020204" pitchFamily="34" charset="-122"/>
              </a:rPr>
              <a:t>控制的</a:t>
            </a:r>
            <a:r>
              <a:rPr lang="en-US" altLang="zh-CN">
                <a:sym typeface="微软雅黑" panose="020B0503020204020204" pitchFamily="34" charset="-122"/>
              </a:rPr>
              <a:t>otto</a:t>
            </a:r>
            <a:endParaRPr lang="en-US" altLang="zh-CN">
              <a:sym typeface="微软雅黑" panose="020B0503020204020204" pitchFamily="34" charset="-122"/>
            </a:endParaRPr>
          </a:p>
          <a:p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r>
              <a:rPr dirty="0" err="1"/>
              <a:t>我们还能怎么玩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扫描下载</a:t>
            </a:r>
            <a:r>
              <a:rPr lang="en-US" altLang="zh-CN" dirty="0"/>
              <a:t>app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6920" y="3423920"/>
            <a:ext cx="9525" cy="95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25" y="1772285"/>
            <a:ext cx="6352540" cy="48107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连接</a:t>
            </a:r>
            <a:r>
              <a:rPr lang="en-US" altLang="zh-CN" dirty="0"/>
              <a:t>otto 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6920" y="3423920"/>
            <a:ext cx="9525" cy="9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270" y="1804670"/>
            <a:ext cx="1381125" cy="16192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03960" y="1654175"/>
            <a:ext cx="36360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打开手机蓝牙</a:t>
            </a:r>
            <a:endParaRPr lang="zh-CN" altLang="en-US"/>
          </a:p>
          <a:p>
            <a:r>
              <a:rPr lang="en-US" altLang="zh-CN"/>
              <a:t>2 </a:t>
            </a:r>
            <a:r>
              <a:rPr lang="zh-CN" altLang="en-US"/>
              <a:t>选择列表中 </a:t>
            </a:r>
            <a:r>
              <a:rPr lang="en-US" altLang="zh-CN"/>
              <a:t>Hc-05</a:t>
            </a:r>
            <a:r>
              <a:rPr lang="zh-CN" altLang="en-US"/>
              <a:t>（</a:t>
            </a:r>
            <a:r>
              <a:rPr lang="en-US" altLang="zh-CN"/>
              <a:t>otto</a:t>
            </a:r>
            <a:r>
              <a:rPr lang="zh-CN" altLang="en-US"/>
              <a:t>的蓝牙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控制</a:t>
            </a:r>
            <a:r>
              <a:rPr lang="en-US" altLang="zh-CN" dirty="0"/>
              <a:t>otto 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6920" y="3423920"/>
            <a:ext cx="9525" cy="95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03960" y="1654175"/>
            <a:ext cx="1042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控制</a:t>
            </a:r>
            <a:r>
              <a:rPr lang="en-US" altLang="zh-CN"/>
              <a:t>otto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155" y="3011805"/>
            <a:ext cx="3761740" cy="305689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一起认识新材料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5585" y="1171575"/>
            <a:ext cx="5497830" cy="5454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0000"/>
          </a:bodyPr>
          <a:lstStyle/>
          <a:p>
            <a:r>
              <a:t>壁障</a:t>
            </a:r>
            <a:r>
              <a:rPr lang="en-US" altLang="zh-CN"/>
              <a:t>otto</a:t>
            </a:r>
            <a:r>
              <a:t>机器人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连线图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514475"/>
            <a:ext cx="5276215" cy="45046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26385" y="1249680"/>
            <a:ext cx="1849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Vcc Trig Echo Gnd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壁障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5775" y="1438910"/>
            <a:ext cx="2402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1,</a:t>
            </a:r>
            <a:r>
              <a:rPr lang="zh-CN" altLang="en-US"/>
              <a:t>找到超声波壁障代码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4990" y="38100"/>
            <a:ext cx="4761865" cy="68370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壁障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5775" y="1438910"/>
            <a:ext cx="30886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1,</a:t>
            </a:r>
            <a:r>
              <a:rPr lang="zh-CN" altLang="en-US"/>
              <a:t>解除超声波壁障代码的屏蔽</a:t>
            </a:r>
            <a:endParaRPr lang="zh-CN" altLang="en-US"/>
          </a:p>
          <a:p>
            <a:r>
              <a:rPr lang="zh-CN" altLang="en-US"/>
              <a:t>即删除   </a:t>
            </a:r>
            <a:r>
              <a:rPr lang="en-US" altLang="zh-CN"/>
              <a:t>/*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305" y="2487930"/>
            <a:ext cx="3752215" cy="36093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970" y="318770"/>
            <a:ext cx="4761865" cy="649986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19760" y="3719195"/>
            <a:ext cx="650875" cy="39560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6920" y="3423920"/>
            <a:ext cx="9525" cy="9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4820" y="139382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修改值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14400" y="2357755"/>
            <a:ext cx="2540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if (distance &lt;=10)</a:t>
            </a:r>
            <a:endParaRPr lang="zh-CN" altLang="en-US"/>
          </a:p>
          <a:p>
            <a:r>
              <a:rPr lang="zh-CN" altLang="en-US"/>
              <a:t>  {//如果距离小于10厘米</a:t>
            </a:r>
            <a:endParaRPr lang="zh-CN" altLang="en-US"/>
          </a:p>
          <a:p>
            <a:r>
              <a:rPr lang="zh-CN" altLang="en-US"/>
              <a:t>//  backyard(2,t*2);  </a:t>
            </a:r>
            <a:endParaRPr lang="zh-CN" altLang="en-US"/>
          </a:p>
          <a:p>
            <a:r>
              <a:rPr lang="zh-CN" altLang="en-US"/>
              <a:t> dance();</a:t>
            </a:r>
            <a:r>
              <a:rPr lang="en-US" altLang="zh-CN"/>
              <a:t>//</a:t>
            </a:r>
            <a:r>
              <a:rPr lang="zh-CN" altLang="en-US"/>
              <a:t>跳舞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}//如果距离大于15厘米</a:t>
            </a:r>
            <a:endParaRPr lang="zh-CN" altLang="en-US"/>
          </a:p>
          <a:p>
            <a:r>
              <a:rPr lang="zh-CN" altLang="en-US"/>
              <a:t> else</a:t>
            </a:r>
            <a:endParaRPr lang="zh-CN" altLang="en-US"/>
          </a:p>
          <a:p>
            <a:r>
              <a:rPr lang="zh-CN" altLang="en-US"/>
              <a:t>walk(2,t*2)</a:t>
            </a:r>
            <a:r>
              <a:rPr lang="en-US" altLang="zh-CN"/>
              <a:t>; </a:t>
            </a:r>
            <a:r>
              <a:rPr lang="en-US" altLang="zh-CN"/>
              <a:t>//</a:t>
            </a:r>
            <a:r>
              <a:rPr lang="zh-CN" altLang="en-US"/>
              <a:t>向前走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465" y="711200"/>
            <a:ext cx="4580890" cy="56000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上传前准备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6920" y="3423920"/>
            <a:ext cx="9525" cy="95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920" y="1236345"/>
            <a:ext cx="4123690" cy="51301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415" y="1407160"/>
            <a:ext cx="4312285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，打开工具，选择开发板：</a:t>
            </a:r>
            <a:r>
              <a:rPr lang="en-US" altLang="zh-CN"/>
              <a:t>arduino Nano</a:t>
            </a:r>
            <a:endParaRPr lang="en-US" altLang="zh-CN"/>
          </a:p>
          <a:p>
            <a:r>
              <a:rPr lang="en-US" altLang="zh-CN"/>
              <a:t>2,</a:t>
            </a:r>
            <a:r>
              <a:rPr lang="zh-CN" altLang="en-US"/>
              <a:t>选择端口（</a:t>
            </a:r>
            <a:r>
              <a:rPr lang="en-US" altLang="zh-CN"/>
              <a:t>com 3</a:t>
            </a:r>
            <a:r>
              <a:rPr lang="zh-CN" altLang="en-US"/>
              <a:t>或者</a:t>
            </a:r>
            <a:r>
              <a:rPr lang="en-US" altLang="zh-CN"/>
              <a:t>com4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Xilinx Template (light)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Xilinx Template (light)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</Words>
  <Application>WPS 演示</Application>
  <PresentationFormat>全屏显示(4:3)</PresentationFormat>
  <Paragraphs>98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23</vt:i4>
      </vt:variant>
    </vt:vector>
  </HeadingPairs>
  <TitlesOfParts>
    <vt:vector size="40" baseType="lpstr">
      <vt:lpstr>Arial</vt:lpstr>
      <vt:lpstr>宋体</vt:lpstr>
      <vt:lpstr>Wingdings</vt:lpstr>
      <vt:lpstr>microduino</vt:lpstr>
      <vt:lpstr>微软雅黑</vt:lpstr>
      <vt:lpstr>Arial</vt:lpstr>
      <vt:lpstr>等线 Light</vt:lpstr>
      <vt:lpstr>Segoe Print</vt:lpstr>
      <vt:lpstr>华文楷体</vt:lpstr>
      <vt:lpstr>Corbel</vt:lpstr>
      <vt:lpstr>Calibri</vt:lpstr>
      <vt:lpstr>Calibri Light</vt:lpstr>
      <vt:lpstr>等线</vt:lpstr>
      <vt:lpstr>2_Office 主题​​</vt:lpstr>
      <vt:lpstr>1_Xilinx Template (light)</vt:lpstr>
      <vt:lpstr>Xilinx Template (light)</vt:lpstr>
      <vt:lpstr>Office 主题​​</vt:lpstr>
      <vt:lpstr>机器人——OTTO</vt:lpstr>
      <vt:lpstr>PowerPoint 演示文稿</vt:lpstr>
      <vt:lpstr>一起认识新材料</vt:lpstr>
      <vt:lpstr>PowerPoint 演示文稿</vt:lpstr>
      <vt:lpstr>连线图</vt:lpstr>
      <vt:lpstr>编程</vt:lpstr>
      <vt:lpstr>壁障</vt:lpstr>
      <vt:lpstr>编译</vt:lpstr>
      <vt:lpstr>上传前准备</vt:lpstr>
      <vt:lpstr>上传，查看效果</vt:lpstr>
      <vt:lpstr>PowerPoint 演示文稿</vt:lpstr>
      <vt:lpstr>上传，查看效果</vt:lpstr>
      <vt:lpstr>上传，查看效果</vt:lpstr>
      <vt:lpstr>手机控制otto编程</vt:lpstr>
      <vt:lpstr>上传，查看效果</vt:lpstr>
      <vt:lpstr>app</vt:lpstr>
      <vt:lpstr>app</vt:lpstr>
      <vt:lpstr>app</vt:lpstr>
      <vt:lpstr>上传前准备</vt:lpstr>
      <vt:lpstr>扫描下载app</vt:lpstr>
      <vt:lpstr>扫描下载app</vt:lpstr>
      <vt:lpstr>app连接otto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栾鑫</dc:creator>
  <cp:lastModifiedBy>Administrator</cp:lastModifiedBy>
  <cp:revision>414</cp:revision>
  <dcterms:created xsi:type="dcterms:W3CDTF">2016-02-29T02:33:00Z</dcterms:created>
  <dcterms:modified xsi:type="dcterms:W3CDTF">2017-06-13T04:08:49Z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