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  <p:sldMasterId id="2147483685" r:id="rId4"/>
    <p:sldMasterId id="2147483697" r:id="rId5"/>
  </p:sldMasterIdLst>
  <p:notesMasterIdLst>
    <p:notesMasterId r:id="rId21"/>
  </p:notesMasterIdLst>
  <p:sldIdLst>
    <p:sldId id="281" r:id="rId6"/>
    <p:sldId id="627" r:id="rId7"/>
    <p:sldId id="714" r:id="rId8"/>
    <p:sldId id="715" r:id="rId9"/>
    <p:sldId id="716" r:id="rId10"/>
    <p:sldId id="717" r:id="rId11"/>
    <p:sldId id="718" r:id="rId12"/>
    <p:sldId id="719" r:id="rId13"/>
    <p:sldId id="720" r:id="rId14"/>
    <p:sldId id="721" r:id="rId15"/>
    <p:sldId id="728" r:id="rId16"/>
    <p:sldId id="729" r:id="rId17"/>
    <p:sldId id="733" r:id="rId18"/>
    <p:sldId id="730" r:id="rId19"/>
    <p:sldId id="28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22BCAF"/>
    <a:srgbClr val="EF483E"/>
    <a:srgbClr val="B3EC18"/>
    <a:srgbClr val="2390CD"/>
    <a:srgbClr val="B0DEEB"/>
    <a:srgbClr val="FF3300"/>
    <a:srgbClr val="F6A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296" y="54"/>
      </p:cViewPr>
      <p:guideLst>
        <p:guide orient="horz" pos="215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7DD20-1791-4216-9B51-6614B0EDFE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5F1E3-526A-44B2-9DDE-5955B84EC7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7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emf"/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44343" y="3729370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3732843"/>
            <a:ext cx="9144000" cy="1402519"/>
          </a:xfrm>
          <a:prstGeom prst="rect">
            <a:avLst/>
          </a:prstGeom>
          <a:solidFill>
            <a:srgbClr val="B3EC18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2100" dirty="0">
              <a:solidFill>
                <a:srgbClr val="B3EC1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2" name="组合 11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6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1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" name="组合 17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7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7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8" name="组合 27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4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9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0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1" name="组合 40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8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2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7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8" name="组合 77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6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80" name="组合 79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1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1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0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1" name="组合 90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8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7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8" name="组合 187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3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9" name="组合 188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0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01765" y="650954"/>
            <a:ext cx="8195416" cy="5284788"/>
            <a:chOff x="669018" y="650953"/>
            <a:chExt cx="10927221" cy="5284788"/>
          </a:xfrm>
          <a:solidFill>
            <a:srgbClr val="E2E2E2"/>
          </a:solidFill>
        </p:grpSpPr>
        <p:grpSp>
          <p:nvGrpSpPr>
            <p:cNvPr id="11" name="组合 10"/>
            <p:cNvGrpSpPr/>
            <p:nvPr userDrawn="1"/>
          </p:nvGrpSpPr>
          <p:grpSpPr>
            <a:xfrm>
              <a:off x="3626531" y="650953"/>
              <a:ext cx="339725" cy="473075"/>
              <a:chOff x="3626531" y="650953"/>
              <a:chExt cx="339725" cy="473075"/>
            </a:xfrm>
            <a:grpFill/>
          </p:grpSpPr>
          <p:sp>
            <p:nvSpPr>
              <p:cNvPr id="245" name="Freeform 10"/>
              <p:cNvSpPr/>
              <p:nvPr/>
            </p:nvSpPr>
            <p:spPr bwMode="auto">
              <a:xfrm>
                <a:off x="3691618" y="650953"/>
                <a:ext cx="203200" cy="473075"/>
              </a:xfrm>
              <a:custGeom>
                <a:avLst/>
                <a:gdLst>
                  <a:gd name="T0" fmla="*/ 14 w 32"/>
                  <a:gd name="T1" fmla="*/ 0 h 74"/>
                  <a:gd name="T2" fmla="*/ 11 w 32"/>
                  <a:gd name="T3" fmla="*/ 3 h 74"/>
                  <a:gd name="T4" fmla="*/ 11 w 32"/>
                  <a:gd name="T5" fmla="*/ 21 h 74"/>
                  <a:gd name="T6" fmla="*/ 0 w 32"/>
                  <a:gd name="T7" fmla="*/ 21 h 74"/>
                  <a:gd name="T8" fmla="*/ 0 w 32"/>
                  <a:gd name="T9" fmla="*/ 28 h 74"/>
                  <a:gd name="T10" fmla="*/ 4 w 32"/>
                  <a:gd name="T11" fmla="*/ 31 h 74"/>
                  <a:gd name="T12" fmla="*/ 11 w 32"/>
                  <a:gd name="T13" fmla="*/ 31 h 74"/>
                  <a:gd name="T14" fmla="*/ 11 w 32"/>
                  <a:gd name="T15" fmla="*/ 42 h 74"/>
                  <a:gd name="T16" fmla="*/ 4 w 32"/>
                  <a:gd name="T17" fmla="*/ 42 h 74"/>
                  <a:gd name="T18" fmla="*/ 0 w 32"/>
                  <a:gd name="T19" fmla="*/ 45 h 74"/>
                  <a:gd name="T20" fmla="*/ 0 w 32"/>
                  <a:gd name="T21" fmla="*/ 53 h 74"/>
                  <a:gd name="T22" fmla="*/ 11 w 32"/>
                  <a:gd name="T23" fmla="*/ 53 h 74"/>
                  <a:gd name="T24" fmla="*/ 11 w 32"/>
                  <a:gd name="T25" fmla="*/ 70 h 74"/>
                  <a:gd name="T26" fmla="*/ 14 w 32"/>
                  <a:gd name="T27" fmla="*/ 74 h 74"/>
                  <a:gd name="T28" fmla="*/ 18 w 32"/>
                  <a:gd name="T29" fmla="*/ 74 h 74"/>
                  <a:gd name="T30" fmla="*/ 21 w 32"/>
                  <a:gd name="T31" fmla="*/ 70 h 74"/>
                  <a:gd name="T32" fmla="*/ 21 w 32"/>
                  <a:gd name="T33" fmla="*/ 63 h 74"/>
                  <a:gd name="T34" fmla="*/ 28 w 32"/>
                  <a:gd name="T35" fmla="*/ 63 h 74"/>
                  <a:gd name="T36" fmla="*/ 32 w 32"/>
                  <a:gd name="T37" fmla="*/ 60 h 74"/>
                  <a:gd name="T38" fmla="*/ 32 w 32"/>
                  <a:gd name="T39" fmla="*/ 53 h 74"/>
                  <a:gd name="T40" fmla="*/ 21 w 32"/>
                  <a:gd name="T41" fmla="*/ 53 h 74"/>
                  <a:gd name="T42" fmla="*/ 21 w 32"/>
                  <a:gd name="T43" fmla="*/ 42 h 74"/>
                  <a:gd name="T44" fmla="*/ 32 w 32"/>
                  <a:gd name="T45" fmla="*/ 42 h 74"/>
                  <a:gd name="T46" fmla="*/ 32 w 32"/>
                  <a:gd name="T47" fmla="*/ 31 h 74"/>
                  <a:gd name="T48" fmla="*/ 21 w 32"/>
                  <a:gd name="T49" fmla="*/ 31 h 74"/>
                  <a:gd name="T50" fmla="*/ 21 w 32"/>
                  <a:gd name="T51" fmla="*/ 21 h 74"/>
                  <a:gd name="T52" fmla="*/ 32 w 32"/>
                  <a:gd name="T53" fmla="*/ 21 h 74"/>
                  <a:gd name="T54" fmla="*/ 32 w 32"/>
                  <a:gd name="T55" fmla="*/ 14 h 74"/>
                  <a:gd name="T56" fmla="*/ 28 w 32"/>
                  <a:gd name="T57" fmla="*/ 10 h 74"/>
                  <a:gd name="T58" fmla="*/ 21 w 32"/>
                  <a:gd name="T59" fmla="*/ 10 h 74"/>
                  <a:gd name="T60" fmla="*/ 21 w 32"/>
                  <a:gd name="T61" fmla="*/ 3 h 74"/>
                  <a:gd name="T62" fmla="*/ 18 w 32"/>
                  <a:gd name="T63" fmla="*/ 0 h 74"/>
                  <a:gd name="T64" fmla="*/ 14 w 32"/>
                  <a:gd name="T6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2" h="74">
                    <a:moveTo>
                      <a:pt x="14" y="0"/>
                    </a:moveTo>
                    <a:cubicBezTo>
                      <a:pt x="12" y="0"/>
                      <a:pt x="11" y="1"/>
                      <a:pt x="11" y="3"/>
                    </a:cubicBezTo>
                    <a:cubicBezTo>
                      <a:pt x="11" y="9"/>
                      <a:pt x="11" y="15"/>
                      <a:pt x="11" y="21"/>
                    </a:cubicBezTo>
                    <a:cubicBezTo>
                      <a:pt x="7" y="21"/>
                      <a:pt x="4" y="21"/>
                      <a:pt x="0" y="21"/>
                    </a:cubicBezTo>
                    <a:cubicBezTo>
                      <a:pt x="0" y="23"/>
                      <a:pt x="0" y="25"/>
                      <a:pt x="0" y="28"/>
                    </a:cubicBezTo>
                    <a:cubicBezTo>
                      <a:pt x="0" y="30"/>
                      <a:pt x="1" y="31"/>
                      <a:pt x="4" y="31"/>
                    </a:cubicBezTo>
                    <a:cubicBezTo>
                      <a:pt x="6" y="31"/>
                      <a:pt x="8" y="31"/>
                      <a:pt x="11" y="31"/>
                    </a:cubicBezTo>
                    <a:cubicBezTo>
                      <a:pt x="11" y="35"/>
                      <a:pt x="11" y="38"/>
                      <a:pt x="11" y="42"/>
                    </a:cubicBezTo>
                    <a:cubicBezTo>
                      <a:pt x="8" y="42"/>
                      <a:pt x="6" y="42"/>
                      <a:pt x="4" y="42"/>
                    </a:cubicBezTo>
                    <a:cubicBezTo>
                      <a:pt x="1" y="42"/>
                      <a:pt x="0" y="43"/>
                      <a:pt x="0" y="45"/>
                    </a:cubicBezTo>
                    <a:cubicBezTo>
                      <a:pt x="0" y="48"/>
                      <a:pt x="0" y="50"/>
                      <a:pt x="0" y="53"/>
                    </a:cubicBezTo>
                    <a:cubicBezTo>
                      <a:pt x="4" y="53"/>
                      <a:pt x="7" y="53"/>
                      <a:pt x="11" y="53"/>
                    </a:cubicBezTo>
                    <a:cubicBezTo>
                      <a:pt x="11" y="58"/>
                      <a:pt x="11" y="64"/>
                      <a:pt x="11" y="70"/>
                    </a:cubicBezTo>
                    <a:cubicBezTo>
                      <a:pt x="11" y="73"/>
                      <a:pt x="12" y="74"/>
                      <a:pt x="14" y="74"/>
                    </a:cubicBezTo>
                    <a:cubicBezTo>
                      <a:pt x="15" y="74"/>
                      <a:pt x="17" y="74"/>
                      <a:pt x="18" y="74"/>
                    </a:cubicBezTo>
                    <a:cubicBezTo>
                      <a:pt x="20" y="74"/>
                      <a:pt x="21" y="73"/>
                      <a:pt x="21" y="70"/>
                    </a:cubicBezTo>
                    <a:cubicBezTo>
                      <a:pt x="21" y="68"/>
                      <a:pt x="21" y="66"/>
                      <a:pt x="21" y="63"/>
                    </a:cubicBezTo>
                    <a:cubicBezTo>
                      <a:pt x="24" y="63"/>
                      <a:pt x="26" y="63"/>
                      <a:pt x="28" y="63"/>
                    </a:cubicBezTo>
                    <a:cubicBezTo>
                      <a:pt x="31" y="63"/>
                      <a:pt x="32" y="62"/>
                      <a:pt x="32" y="60"/>
                    </a:cubicBezTo>
                    <a:cubicBezTo>
                      <a:pt x="32" y="57"/>
                      <a:pt x="32" y="55"/>
                      <a:pt x="32" y="53"/>
                    </a:cubicBezTo>
                    <a:cubicBezTo>
                      <a:pt x="28" y="53"/>
                      <a:pt x="25" y="53"/>
                      <a:pt x="21" y="53"/>
                    </a:cubicBezTo>
                    <a:cubicBezTo>
                      <a:pt x="21" y="49"/>
                      <a:pt x="21" y="45"/>
                      <a:pt x="21" y="42"/>
                    </a:cubicBezTo>
                    <a:cubicBezTo>
                      <a:pt x="25" y="42"/>
                      <a:pt x="28" y="42"/>
                      <a:pt x="32" y="42"/>
                    </a:cubicBezTo>
                    <a:cubicBezTo>
                      <a:pt x="32" y="38"/>
                      <a:pt x="32" y="35"/>
                      <a:pt x="32" y="31"/>
                    </a:cubicBezTo>
                    <a:cubicBezTo>
                      <a:pt x="28" y="31"/>
                      <a:pt x="25" y="31"/>
                      <a:pt x="21" y="31"/>
                    </a:cubicBezTo>
                    <a:cubicBezTo>
                      <a:pt x="21" y="28"/>
                      <a:pt x="21" y="24"/>
                      <a:pt x="21" y="21"/>
                    </a:cubicBezTo>
                    <a:cubicBezTo>
                      <a:pt x="25" y="21"/>
                      <a:pt x="28" y="21"/>
                      <a:pt x="32" y="21"/>
                    </a:cubicBezTo>
                    <a:cubicBezTo>
                      <a:pt x="32" y="18"/>
                      <a:pt x="32" y="16"/>
                      <a:pt x="32" y="14"/>
                    </a:cubicBezTo>
                    <a:cubicBezTo>
                      <a:pt x="32" y="11"/>
                      <a:pt x="31" y="10"/>
                      <a:pt x="28" y="10"/>
                    </a:cubicBezTo>
                    <a:cubicBezTo>
                      <a:pt x="26" y="10"/>
                      <a:pt x="24" y="10"/>
                      <a:pt x="21" y="10"/>
                    </a:cubicBezTo>
                    <a:cubicBezTo>
                      <a:pt x="21" y="8"/>
                      <a:pt x="21" y="5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  <a:cubicBezTo>
                      <a:pt x="17" y="0"/>
                      <a:pt x="15" y="0"/>
                      <a:pt x="1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Freeform 11"/>
              <p:cNvSpPr/>
              <p:nvPr/>
            </p:nvSpPr>
            <p:spPr bwMode="auto">
              <a:xfrm>
                <a:off x="3894818" y="785891"/>
                <a:ext cx="71438" cy="63500"/>
              </a:xfrm>
              <a:custGeom>
                <a:avLst/>
                <a:gdLst>
                  <a:gd name="T0" fmla="*/ 11 w 11"/>
                  <a:gd name="T1" fmla="*/ 3 h 10"/>
                  <a:gd name="T2" fmla="*/ 7 w 11"/>
                  <a:gd name="T3" fmla="*/ 0 h 10"/>
                  <a:gd name="T4" fmla="*/ 0 w 11"/>
                  <a:gd name="T5" fmla="*/ 0 h 10"/>
                  <a:gd name="T6" fmla="*/ 0 w 11"/>
                  <a:gd name="T7" fmla="*/ 10 h 10"/>
                  <a:gd name="T8" fmla="*/ 7 w 11"/>
                  <a:gd name="T9" fmla="*/ 10 h 10"/>
                  <a:gd name="T10" fmla="*/ 11 w 11"/>
                  <a:gd name="T11" fmla="*/ 7 h 10"/>
                  <a:gd name="T12" fmla="*/ 11 w 11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0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0"/>
                    </a:cubicBezTo>
                    <a:cubicBezTo>
                      <a:pt x="2" y="10"/>
                      <a:pt x="5" y="10"/>
                      <a:pt x="7" y="10"/>
                    </a:cubicBezTo>
                    <a:cubicBezTo>
                      <a:pt x="9" y="10"/>
                      <a:pt x="11" y="9"/>
                      <a:pt x="11" y="7"/>
                    </a:cubicBezTo>
                    <a:cubicBezTo>
                      <a:pt x="11" y="6"/>
                      <a:pt x="11" y="4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Freeform 12"/>
              <p:cNvSpPr/>
              <p:nvPr/>
            </p:nvSpPr>
            <p:spPr bwMode="auto">
              <a:xfrm>
                <a:off x="3894818" y="919241"/>
                <a:ext cx="71438" cy="69850"/>
              </a:xfrm>
              <a:custGeom>
                <a:avLst/>
                <a:gdLst>
                  <a:gd name="T0" fmla="*/ 11 w 11"/>
                  <a:gd name="T1" fmla="*/ 3 h 11"/>
                  <a:gd name="T2" fmla="*/ 7 w 11"/>
                  <a:gd name="T3" fmla="*/ 0 h 11"/>
                  <a:gd name="T4" fmla="*/ 0 w 11"/>
                  <a:gd name="T5" fmla="*/ 0 h 11"/>
                  <a:gd name="T6" fmla="*/ 0 w 11"/>
                  <a:gd name="T7" fmla="*/ 11 h 11"/>
                  <a:gd name="T8" fmla="*/ 7 w 11"/>
                  <a:gd name="T9" fmla="*/ 11 h 11"/>
                  <a:gd name="T10" fmla="*/ 11 w 11"/>
                  <a:gd name="T11" fmla="*/ 7 h 11"/>
                  <a:gd name="T12" fmla="*/ 11 w 11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1">
                    <a:moveTo>
                      <a:pt x="11" y="3"/>
                    </a:moveTo>
                    <a:cubicBezTo>
                      <a:pt x="11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3"/>
                      <a:pt x="0" y="7"/>
                      <a:pt x="0" y="11"/>
                    </a:cubicBezTo>
                    <a:cubicBezTo>
                      <a:pt x="2" y="11"/>
                      <a:pt x="5" y="11"/>
                      <a:pt x="7" y="11"/>
                    </a:cubicBezTo>
                    <a:cubicBezTo>
                      <a:pt x="9" y="11"/>
                      <a:pt x="11" y="10"/>
                      <a:pt x="11" y="7"/>
                    </a:cubicBezTo>
                    <a:cubicBezTo>
                      <a:pt x="11" y="6"/>
                      <a:pt x="11" y="5"/>
                      <a:pt x="1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13"/>
              <p:cNvSpPr/>
              <p:nvPr/>
            </p:nvSpPr>
            <p:spPr bwMode="auto">
              <a:xfrm>
                <a:off x="3626531" y="989091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7 w 10"/>
                  <a:gd name="T3" fmla="*/ 10 h 10"/>
                  <a:gd name="T4" fmla="*/ 3 w 10"/>
                  <a:gd name="T5" fmla="*/ 10 h 10"/>
                  <a:gd name="T6" fmla="*/ 0 w 10"/>
                  <a:gd name="T7" fmla="*/ 7 h 10"/>
                  <a:gd name="T8" fmla="*/ 0 w 10"/>
                  <a:gd name="T9" fmla="*/ 3 h 10"/>
                  <a:gd name="T10" fmla="*/ 3 w 10"/>
                  <a:gd name="T11" fmla="*/ 0 h 10"/>
                  <a:gd name="T12" fmla="*/ 10 w 10"/>
                  <a:gd name="T13" fmla="*/ 0 h 10"/>
                  <a:gd name="T14" fmla="*/ 10 w 10"/>
                  <a:gd name="T15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4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14"/>
              <p:cNvSpPr/>
              <p:nvPr/>
            </p:nvSpPr>
            <p:spPr bwMode="auto">
              <a:xfrm>
                <a:off x="3626531" y="714453"/>
                <a:ext cx="65088" cy="71438"/>
              </a:xfrm>
              <a:custGeom>
                <a:avLst/>
                <a:gdLst>
                  <a:gd name="T0" fmla="*/ 3 w 10"/>
                  <a:gd name="T1" fmla="*/ 11 h 11"/>
                  <a:gd name="T2" fmla="*/ 0 w 10"/>
                  <a:gd name="T3" fmla="*/ 7 h 11"/>
                  <a:gd name="T4" fmla="*/ 0 w 10"/>
                  <a:gd name="T5" fmla="*/ 4 h 11"/>
                  <a:gd name="T6" fmla="*/ 3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11 h 11"/>
                  <a:gd name="T14" fmla="*/ 3 w 10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" h="11">
                    <a:moveTo>
                      <a:pt x="3" y="11"/>
                    </a:move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4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" name="组合 11"/>
            <p:cNvGrpSpPr/>
            <p:nvPr userDrawn="1"/>
          </p:nvGrpSpPr>
          <p:grpSpPr>
            <a:xfrm>
              <a:off x="5007656" y="650953"/>
              <a:ext cx="619125" cy="479426"/>
              <a:chOff x="5007656" y="650953"/>
              <a:chExt cx="619125" cy="479426"/>
            </a:xfrm>
            <a:grpFill/>
          </p:grpSpPr>
          <p:sp>
            <p:nvSpPr>
              <p:cNvPr id="240" name="Freeform 15"/>
              <p:cNvSpPr/>
              <p:nvPr/>
            </p:nvSpPr>
            <p:spPr bwMode="auto">
              <a:xfrm>
                <a:off x="5352143" y="1058941"/>
                <a:ext cx="133350" cy="71438"/>
              </a:xfrm>
              <a:custGeom>
                <a:avLst/>
                <a:gdLst>
                  <a:gd name="T0" fmla="*/ 21 w 21"/>
                  <a:gd name="T1" fmla="*/ 0 h 11"/>
                  <a:gd name="T2" fmla="*/ 21 w 21"/>
                  <a:gd name="T3" fmla="*/ 8 h 11"/>
                  <a:gd name="T4" fmla="*/ 18 w 21"/>
                  <a:gd name="T5" fmla="*/ 11 h 11"/>
                  <a:gd name="T6" fmla="*/ 3 w 21"/>
                  <a:gd name="T7" fmla="*/ 11 h 11"/>
                  <a:gd name="T8" fmla="*/ 0 w 21"/>
                  <a:gd name="T9" fmla="*/ 8 h 11"/>
                  <a:gd name="T10" fmla="*/ 0 w 21"/>
                  <a:gd name="T11" fmla="*/ 0 h 11"/>
                  <a:gd name="T12" fmla="*/ 21 w 21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11">
                    <a:moveTo>
                      <a:pt x="21" y="0"/>
                    </a:moveTo>
                    <a:cubicBezTo>
                      <a:pt x="21" y="3"/>
                      <a:pt x="21" y="5"/>
                      <a:pt x="21" y="8"/>
                    </a:cubicBezTo>
                    <a:cubicBezTo>
                      <a:pt x="21" y="10"/>
                      <a:pt x="20" y="11"/>
                      <a:pt x="18" y="11"/>
                    </a:cubicBezTo>
                    <a:cubicBezTo>
                      <a:pt x="13" y="11"/>
                      <a:pt x="8" y="11"/>
                      <a:pt x="3" y="11"/>
                    </a:cubicBezTo>
                    <a:cubicBezTo>
                      <a:pt x="1" y="11"/>
                      <a:pt x="0" y="10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ubicBezTo>
                      <a:pt x="7" y="0"/>
                      <a:pt x="14" y="0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16"/>
              <p:cNvSpPr/>
              <p:nvPr/>
            </p:nvSpPr>
            <p:spPr bwMode="auto">
              <a:xfrm>
                <a:off x="5141006" y="650953"/>
                <a:ext cx="141288" cy="63500"/>
              </a:xfrm>
              <a:custGeom>
                <a:avLst/>
                <a:gdLst>
                  <a:gd name="T0" fmla="*/ 0 w 22"/>
                  <a:gd name="T1" fmla="*/ 10 h 10"/>
                  <a:gd name="T2" fmla="*/ 0 w 22"/>
                  <a:gd name="T3" fmla="*/ 3 h 10"/>
                  <a:gd name="T4" fmla="*/ 4 w 22"/>
                  <a:gd name="T5" fmla="*/ 0 h 10"/>
                  <a:gd name="T6" fmla="*/ 18 w 22"/>
                  <a:gd name="T7" fmla="*/ 0 h 10"/>
                  <a:gd name="T8" fmla="*/ 22 w 22"/>
                  <a:gd name="T9" fmla="*/ 3 h 10"/>
                  <a:gd name="T10" fmla="*/ 22 w 22"/>
                  <a:gd name="T11" fmla="*/ 10 h 10"/>
                  <a:gd name="T12" fmla="*/ 0 w 22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" h="10">
                    <a:moveTo>
                      <a:pt x="0" y="10"/>
                    </a:move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9" y="0"/>
                      <a:pt x="14" y="0"/>
                      <a:pt x="18" y="0"/>
                    </a:cubicBezTo>
                    <a:cubicBezTo>
                      <a:pt x="20" y="0"/>
                      <a:pt x="22" y="1"/>
                      <a:pt x="22" y="3"/>
                    </a:cubicBezTo>
                    <a:cubicBezTo>
                      <a:pt x="22" y="6"/>
                      <a:pt x="22" y="8"/>
                      <a:pt x="22" y="10"/>
                    </a:cubicBezTo>
                    <a:cubicBezTo>
                      <a:pt x="15" y="10"/>
                      <a:pt x="8" y="10"/>
                      <a:pt x="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17"/>
              <p:cNvSpPr/>
              <p:nvPr/>
            </p:nvSpPr>
            <p:spPr bwMode="auto">
              <a:xfrm>
                <a:off x="5007656" y="714453"/>
                <a:ext cx="133350" cy="415925"/>
              </a:xfrm>
              <a:custGeom>
                <a:avLst/>
                <a:gdLst>
                  <a:gd name="T0" fmla="*/ 0 w 21"/>
                  <a:gd name="T1" fmla="*/ 47 h 65"/>
                  <a:gd name="T2" fmla="*/ 0 w 21"/>
                  <a:gd name="T3" fmla="*/ 51 h 65"/>
                  <a:gd name="T4" fmla="*/ 4 w 21"/>
                  <a:gd name="T5" fmla="*/ 54 h 65"/>
                  <a:gd name="T6" fmla="*/ 11 w 21"/>
                  <a:gd name="T7" fmla="*/ 54 h 65"/>
                  <a:gd name="T8" fmla="*/ 11 w 21"/>
                  <a:gd name="T9" fmla="*/ 62 h 65"/>
                  <a:gd name="T10" fmla="*/ 14 w 21"/>
                  <a:gd name="T11" fmla="*/ 65 h 65"/>
                  <a:gd name="T12" fmla="*/ 18 w 21"/>
                  <a:gd name="T13" fmla="*/ 65 h 65"/>
                  <a:gd name="T14" fmla="*/ 21 w 21"/>
                  <a:gd name="T15" fmla="*/ 62 h 65"/>
                  <a:gd name="T16" fmla="*/ 21 w 21"/>
                  <a:gd name="T17" fmla="*/ 0 h 65"/>
                  <a:gd name="T18" fmla="*/ 14 w 21"/>
                  <a:gd name="T19" fmla="*/ 0 h 65"/>
                  <a:gd name="T20" fmla="*/ 11 w 21"/>
                  <a:gd name="T21" fmla="*/ 4 h 65"/>
                  <a:gd name="T22" fmla="*/ 11 w 21"/>
                  <a:gd name="T23" fmla="*/ 44 h 65"/>
                  <a:gd name="T24" fmla="*/ 4 w 21"/>
                  <a:gd name="T25" fmla="*/ 44 h 65"/>
                  <a:gd name="T26" fmla="*/ 0 w 21"/>
                  <a:gd name="T27" fmla="*/ 47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1" h="65">
                    <a:moveTo>
                      <a:pt x="0" y="47"/>
                    </a:moveTo>
                    <a:cubicBezTo>
                      <a:pt x="0" y="48"/>
                      <a:pt x="0" y="50"/>
                      <a:pt x="0" y="51"/>
                    </a:cubicBezTo>
                    <a:cubicBezTo>
                      <a:pt x="0" y="53"/>
                      <a:pt x="2" y="54"/>
                      <a:pt x="4" y="54"/>
                    </a:cubicBezTo>
                    <a:cubicBezTo>
                      <a:pt x="6" y="54"/>
                      <a:pt x="8" y="54"/>
                      <a:pt x="11" y="54"/>
                    </a:cubicBezTo>
                    <a:cubicBezTo>
                      <a:pt x="11" y="57"/>
                      <a:pt x="11" y="59"/>
                      <a:pt x="11" y="62"/>
                    </a:cubicBezTo>
                    <a:cubicBezTo>
                      <a:pt x="11" y="64"/>
                      <a:pt x="12" y="65"/>
                      <a:pt x="14" y="65"/>
                    </a:cubicBezTo>
                    <a:cubicBezTo>
                      <a:pt x="16" y="65"/>
                      <a:pt x="17" y="65"/>
                      <a:pt x="18" y="65"/>
                    </a:cubicBezTo>
                    <a:cubicBezTo>
                      <a:pt x="20" y="65"/>
                      <a:pt x="21" y="64"/>
                      <a:pt x="21" y="62"/>
                    </a:cubicBezTo>
                    <a:cubicBezTo>
                      <a:pt x="21" y="41"/>
                      <a:pt x="21" y="21"/>
                      <a:pt x="21" y="0"/>
                    </a:cubicBezTo>
                    <a:cubicBezTo>
                      <a:pt x="19" y="0"/>
                      <a:pt x="17" y="0"/>
                      <a:pt x="14" y="0"/>
                    </a:cubicBezTo>
                    <a:cubicBezTo>
                      <a:pt x="12" y="0"/>
                      <a:pt x="11" y="2"/>
                      <a:pt x="11" y="4"/>
                    </a:cubicBezTo>
                    <a:cubicBezTo>
                      <a:pt x="11" y="17"/>
                      <a:pt x="11" y="30"/>
                      <a:pt x="11" y="44"/>
                    </a:cubicBezTo>
                    <a:cubicBezTo>
                      <a:pt x="8" y="44"/>
                      <a:pt x="6" y="44"/>
                      <a:pt x="4" y="44"/>
                    </a:cubicBezTo>
                    <a:cubicBezTo>
                      <a:pt x="2" y="44"/>
                      <a:pt x="0" y="45"/>
                      <a:pt x="0" y="4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18"/>
              <p:cNvSpPr/>
              <p:nvPr/>
            </p:nvSpPr>
            <p:spPr bwMode="auto">
              <a:xfrm>
                <a:off x="5485493" y="650953"/>
                <a:ext cx="141288" cy="407988"/>
              </a:xfrm>
              <a:custGeom>
                <a:avLst/>
                <a:gdLst>
                  <a:gd name="T0" fmla="*/ 18 w 22"/>
                  <a:gd name="T1" fmla="*/ 21 h 64"/>
                  <a:gd name="T2" fmla="*/ 22 w 22"/>
                  <a:gd name="T3" fmla="*/ 18 h 64"/>
                  <a:gd name="T4" fmla="*/ 22 w 22"/>
                  <a:gd name="T5" fmla="*/ 14 h 64"/>
                  <a:gd name="T6" fmla="*/ 18 w 22"/>
                  <a:gd name="T7" fmla="*/ 10 h 64"/>
                  <a:gd name="T8" fmla="*/ 11 w 22"/>
                  <a:gd name="T9" fmla="*/ 10 h 64"/>
                  <a:gd name="T10" fmla="*/ 11 w 22"/>
                  <a:gd name="T11" fmla="*/ 3 h 64"/>
                  <a:gd name="T12" fmla="*/ 8 w 22"/>
                  <a:gd name="T13" fmla="*/ 0 h 64"/>
                  <a:gd name="T14" fmla="*/ 4 w 22"/>
                  <a:gd name="T15" fmla="*/ 0 h 64"/>
                  <a:gd name="T16" fmla="*/ 0 w 22"/>
                  <a:gd name="T17" fmla="*/ 3 h 64"/>
                  <a:gd name="T18" fmla="*/ 0 w 22"/>
                  <a:gd name="T19" fmla="*/ 64 h 64"/>
                  <a:gd name="T20" fmla="*/ 8 w 22"/>
                  <a:gd name="T21" fmla="*/ 64 h 64"/>
                  <a:gd name="T22" fmla="*/ 11 w 22"/>
                  <a:gd name="T23" fmla="*/ 61 h 64"/>
                  <a:gd name="T24" fmla="*/ 11 w 22"/>
                  <a:gd name="T25" fmla="*/ 21 h 64"/>
                  <a:gd name="T26" fmla="*/ 18 w 22"/>
                  <a:gd name="T27" fmla="*/ 2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" h="64">
                    <a:moveTo>
                      <a:pt x="18" y="21"/>
                    </a:moveTo>
                    <a:cubicBezTo>
                      <a:pt x="20" y="21"/>
                      <a:pt x="22" y="20"/>
                      <a:pt x="22" y="18"/>
                    </a:cubicBezTo>
                    <a:cubicBezTo>
                      <a:pt x="22" y="16"/>
                      <a:pt x="22" y="15"/>
                      <a:pt x="22" y="14"/>
                    </a:cubicBezTo>
                    <a:cubicBezTo>
                      <a:pt x="22" y="12"/>
                      <a:pt x="20" y="10"/>
                      <a:pt x="18" y="10"/>
                    </a:cubicBezTo>
                    <a:cubicBezTo>
                      <a:pt x="16" y="10"/>
                      <a:pt x="14" y="10"/>
                      <a:pt x="11" y="10"/>
                    </a:cubicBezTo>
                    <a:cubicBezTo>
                      <a:pt x="11" y="8"/>
                      <a:pt x="11" y="6"/>
                      <a:pt x="11" y="3"/>
                    </a:cubicBezTo>
                    <a:cubicBezTo>
                      <a:pt x="11" y="1"/>
                      <a:pt x="10" y="0"/>
                      <a:pt x="8" y="0"/>
                    </a:cubicBezTo>
                    <a:cubicBezTo>
                      <a:pt x="6" y="0"/>
                      <a:pt x="5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24"/>
                      <a:pt x="0" y="44"/>
                      <a:pt x="0" y="64"/>
                    </a:cubicBezTo>
                    <a:cubicBezTo>
                      <a:pt x="3" y="64"/>
                      <a:pt x="5" y="64"/>
                      <a:pt x="8" y="64"/>
                    </a:cubicBezTo>
                    <a:cubicBezTo>
                      <a:pt x="10" y="64"/>
                      <a:pt x="11" y="63"/>
                      <a:pt x="11" y="61"/>
                    </a:cubicBezTo>
                    <a:cubicBezTo>
                      <a:pt x="11" y="48"/>
                      <a:pt x="11" y="34"/>
                      <a:pt x="11" y="21"/>
                    </a:cubicBezTo>
                    <a:cubicBezTo>
                      <a:pt x="14" y="21"/>
                      <a:pt x="16" y="21"/>
                      <a:pt x="18" y="2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19"/>
              <p:cNvSpPr>
                <a:spLocks noEditPoints="1"/>
              </p:cNvSpPr>
              <p:nvPr/>
            </p:nvSpPr>
            <p:spPr bwMode="auto">
              <a:xfrm>
                <a:off x="5210856" y="714453"/>
                <a:ext cx="211138" cy="344488"/>
              </a:xfrm>
              <a:custGeom>
                <a:avLst/>
                <a:gdLst>
                  <a:gd name="T0" fmla="*/ 29 w 33"/>
                  <a:gd name="T1" fmla="*/ 11 h 54"/>
                  <a:gd name="T2" fmla="*/ 22 w 33"/>
                  <a:gd name="T3" fmla="*/ 11 h 54"/>
                  <a:gd name="T4" fmla="*/ 22 w 33"/>
                  <a:gd name="T5" fmla="*/ 4 h 54"/>
                  <a:gd name="T6" fmla="*/ 18 w 33"/>
                  <a:gd name="T7" fmla="*/ 0 h 54"/>
                  <a:gd name="T8" fmla="*/ 11 w 33"/>
                  <a:gd name="T9" fmla="*/ 0 h 54"/>
                  <a:gd name="T10" fmla="*/ 11 w 33"/>
                  <a:gd name="T11" fmla="*/ 11 h 54"/>
                  <a:gd name="T12" fmla="*/ 4 w 33"/>
                  <a:gd name="T13" fmla="*/ 11 h 54"/>
                  <a:gd name="T14" fmla="*/ 0 w 33"/>
                  <a:gd name="T15" fmla="*/ 15 h 54"/>
                  <a:gd name="T16" fmla="*/ 0 w 33"/>
                  <a:gd name="T17" fmla="*/ 40 h 54"/>
                  <a:gd name="T18" fmla="*/ 4 w 33"/>
                  <a:gd name="T19" fmla="*/ 44 h 54"/>
                  <a:gd name="T20" fmla="*/ 11 w 33"/>
                  <a:gd name="T21" fmla="*/ 44 h 54"/>
                  <a:gd name="T22" fmla="*/ 11 w 33"/>
                  <a:gd name="T23" fmla="*/ 51 h 54"/>
                  <a:gd name="T24" fmla="*/ 15 w 33"/>
                  <a:gd name="T25" fmla="*/ 54 h 54"/>
                  <a:gd name="T26" fmla="*/ 22 w 33"/>
                  <a:gd name="T27" fmla="*/ 54 h 54"/>
                  <a:gd name="T28" fmla="*/ 22 w 33"/>
                  <a:gd name="T29" fmla="*/ 44 h 54"/>
                  <a:gd name="T30" fmla="*/ 29 w 33"/>
                  <a:gd name="T31" fmla="*/ 44 h 54"/>
                  <a:gd name="T32" fmla="*/ 33 w 33"/>
                  <a:gd name="T33" fmla="*/ 40 h 54"/>
                  <a:gd name="T34" fmla="*/ 33 w 33"/>
                  <a:gd name="T35" fmla="*/ 15 h 54"/>
                  <a:gd name="T36" fmla="*/ 29 w 33"/>
                  <a:gd name="T37" fmla="*/ 11 h 54"/>
                  <a:gd name="T38" fmla="*/ 22 w 33"/>
                  <a:gd name="T39" fmla="*/ 33 h 54"/>
                  <a:gd name="T40" fmla="*/ 11 w 33"/>
                  <a:gd name="T41" fmla="*/ 33 h 54"/>
                  <a:gd name="T42" fmla="*/ 11 w 33"/>
                  <a:gd name="T43" fmla="*/ 22 h 54"/>
                  <a:gd name="T44" fmla="*/ 22 w 33"/>
                  <a:gd name="T45" fmla="*/ 22 h 54"/>
                  <a:gd name="T46" fmla="*/ 22 w 33"/>
                  <a:gd name="T47" fmla="*/ 3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3" h="54">
                    <a:moveTo>
                      <a:pt x="29" y="11"/>
                    </a:moveTo>
                    <a:cubicBezTo>
                      <a:pt x="27" y="11"/>
                      <a:pt x="24" y="11"/>
                      <a:pt x="22" y="11"/>
                    </a:cubicBezTo>
                    <a:cubicBezTo>
                      <a:pt x="22" y="9"/>
                      <a:pt x="22" y="6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16" y="0"/>
                      <a:pt x="13" y="0"/>
                      <a:pt x="11" y="0"/>
                    </a:cubicBezTo>
                    <a:cubicBezTo>
                      <a:pt x="11" y="4"/>
                      <a:pt x="11" y="8"/>
                      <a:pt x="11" y="11"/>
                    </a:cubicBezTo>
                    <a:cubicBezTo>
                      <a:pt x="9" y="11"/>
                      <a:pt x="6" y="11"/>
                      <a:pt x="4" y="11"/>
                    </a:cubicBezTo>
                    <a:cubicBezTo>
                      <a:pt x="2" y="11"/>
                      <a:pt x="0" y="13"/>
                      <a:pt x="0" y="15"/>
                    </a:cubicBezTo>
                    <a:cubicBezTo>
                      <a:pt x="0" y="23"/>
                      <a:pt x="0" y="32"/>
                      <a:pt x="0" y="40"/>
                    </a:cubicBezTo>
                    <a:cubicBezTo>
                      <a:pt x="0" y="42"/>
                      <a:pt x="2" y="44"/>
                      <a:pt x="4" y="44"/>
                    </a:cubicBezTo>
                    <a:cubicBezTo>
                      <a:pt x="6" y="44"/>
                      <a:pt x="9" y="44"/>
                      <a:pt x="11" y="44"/>
                    </a:cubicBezTo>
                    <a:cubicBezTo>
                      <a:pt x="11" y="46"/>
                      <a:pt x="11" y="48"/>
                      <a:pt x="11" y="51"/>
                    </a:cubicBezTo>
                    <a:cubicBezTo>
                      <a:pt x="11" y="53"/>
                      <a:pt x="13" y="54"/>
                      <a:pt x="15" y="54"/>
                    </a:cubicBezTo>
                    <a:cubicBezTo>
                      <a:pt x="17" y="54"/>
                      <a:pt x="19" y="54"/>
                      <a:pt x="22" y="54"/>
                    </a:cubicBezTo>
                    <a:cubicBezTo>
                      <a:pt x="22" y="51"/>
                      <a:pt x="22" y="47"/>
                      <a:pt x="22" y="44"/>
                    </a:cubicBezTo>
                    <a:cubicBezTo>
                      <a:pt x="24" y="44"/>
                      <a:pt x="27" y="44"/>
                      <a:pt x="29" y="44"/>
                    </a:cubicBezTo>
                    <a:cubicBezTo>
                      <a:pt x="31" y="44"/>
                      <a:pt x="33" y="42"/>
                      <a:pt x="33" y="40"/>
                    </a:cubicBezTo>
                    <a:cubicBezTo>
                      <a:pt x="33" y="32"/>
                      <a:pt x="33" y="23"/>
                      <a:pt x="33" y="15"/>
                    </a:cubicBezTo>
                    <a:cubicBezTo>
                      <a:pt x="33" y="13"/>
                      <a:pt x="31" y="11"/>
                      <a:pt x="29" y="11"/>
                    </a:cubicBezTo>
                    <a:close/>
                    <a:moveTo>
                      <a:pt x="22" y="33"/>
                    </a:moveTo>
                    <a:cubicBezTo>
                      <a:pt x="11" y="33"/>
                      <a:pt x="11" y="33"/>
                      <a:pt x="11" y="33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22" y="22"/>
                      <a:pt x="22" y="22"/>
                      <a:pt x="22" y="22"/>
                    </a:cubicBezTo>
                    <a:lnTo>
                      <a:pt x="22" y="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Freeform 23"/>
            <p:cNvSpPr/>
            <p:nvPr/>
          </p:nvSpPr>
          <p:spPr bwMode="auto">
            <a:xfrm>
              <a:off x="2477181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" name="Freeform 24"/>
            <p:cNvSpPr/>
            <p:nvPr/>
          </p:nvSpPr>
          <p:spPr bwMode="auto">
            <a:xfrm>
              <a:off x="2227943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25"/>
            <p:cNvSpPr/>
            <p:nvPr/>
          </p:nvSpPr>
          <p:spPr bwMode="auto">
            <a:xfrm>
              <a:off x="2291443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" name="Freeform 26"/>
            <p:cNvSpPr/>
            <p:nvPr/>
          </p:nvSpPr>
          <p:spPr bwMode="auto">
            <a:xfrm>
              <a:off x="2099356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7" name="组合 16"/>
            <p:cNvGrpSpPr/>
            <p:nvPr userDrawn="1"/>
          </p:nvGrpSpPr>
          <p:grpSpPr>
            <a:xfrm>
              <a:off x="745218" y="4264103"/>
              <a:ext cx="346075" cy="561975"/>
              <a:chOff x="745218" y="4264103"/>
              <a:chExt cx="346075" cy="561975"/>
            </a:xfrm>
            <a:grpFill/>
          </p:grpSpPr>
          <p:sp>
            <p:nvSpPr>
              <p:cNvPr id="236" name="Freeform 27"/>
              <p:cNvSpPr/>
              <p:nvPr/>
            </p:nvSpPr>
            <p:spPr bwMode="auto">
              <a:xfrm>
                <a:off x="745218" y="4333953"/>
                <a:ext cx="346075" cy="492125"/>
              </a:xfrm>
              <a:custGeom>
                <a:avLst/>
                <a:gdLst>
                  <a:gd name="T0" fmla="*/ 3 w 54"/>
                  <a:gd name="T1" fmla="*/ 55 h 77"/>
                  <a:gd name="T2" fmla="*/ 11 w 54"/>
                  <a:gd name="T3" fmla="*/ 55 h 77"/>
                  <a:gd name="T4" fmla="*/ 11 w 54"/>
                  <a:gd name="T5" fmla="*/ 62 h 77"/>
                  <a:gd name="T6" fmla="*/ 14 w 54"/>
                  <a:gd name="T7" fmla="*/ 66 h 77"/>
                  <a:gd name="T8" fmla="*/ 18 w 54"/>
                  <a:gd name="T9" fmla="*/ 66 h 77"/>
                  <a:gd name="T10" fmla="*/ 22 w 54"/>
                  <a:gd name="T11" fmla="*/ 62 h 77"/>
                  <a:gd name="T12" fmla="*/ 22 w 54"/>
                  <a:gd name="T13" fmla="*/ 55 h 77"/>
                  <a:gd name="T14" fmla="*/ 33 w 54"/>
                  <a:gd name="T15" fmla="*/ 55 h 77"/>
                  <a:gd name="T16" fmla="*/ 33 w 54"/>
                  <a:gd name="T17" fmla="*/ 73 h 77"/>
                  <a:gd name="T18" fmla="*/ 36 w 54"/>
                  <a:gd name="T19" fmla="*/ 77 h 77"/>
                  <a:gd name="T20" fmla="*/ 40 w 54"/>
                  <a:gd name="T21" fmla="*/ 77 h 77"/>
                  <a:gd name="T22" fmla="*/ 43 w 54"/>
                  <a:gd name="T23" fmla="*/ 73 h 77"/>
                  <a:gd name="T24" fmla="*/ 43 w 54"/>
                  <a:gd name="T25" fmla="*/ 55 h 77"/>
                  <a:gd name="T26" fmla="*/ 51 w 54"/>
                  <a:gd name="T27" fmla="*/ 55 h 77"/>
                  <a:gd name="T28" fmla="*/ 54 w 54"/>
                  <a:gd name="T29" fmla="*/ 51 h 77"/>
                  <a:gd name="T30" fmla="*/ 54 w 54"/>
                  <a:gd name="T31" fmla="*/ 4 h 77"/>
                  <a:gd name="T32" fmla="*/ 51 w 54"/>
                  <a:gd name="T33" fmla="*/ 0 h 77"/>
                  <a:gd name="T34" fmla="*/ 43 w 54"/>
                  <a:gd name="T35" fmla="*/ 0 h 77"/>
                  <a:gd name="T36" fmla="*/ 43 w 54"/>
                  <a:gd name="T37" fmla="*/ 11 h 77"/>
                  <a:gd name="T38" fmla="*/ 33 w 54"/>
                  <a:gd name="T39" fmla="*/ 11 h 77"/>
                  <a:gd name="T40" fmla="*/ 33 w 54"/>
                  <a:gd name="T41" fmla="*/ 22 h 77"/>
                  <a:gd name="T42" fmla="*/ 43 w 54"/>
                  <a:gd name="T43" fmla="*/ 22 h 77"/>
                  <a:gd name="T44" fmla="*/ 43 w 54"/>
                  <a:gd name="T45" fmla="*/ 33 h 77"/>
                  <a:gd name="T46" fmla="*/ 33 w 54"/>
                  <a:gd name="T47" fmla="*/ 33 h 77"/>
                  <a:gd name="T48" fmla="*/ 33 w 54"/>
                  <a:gd name="T49" fmla="*/ 22 h 77"/>
                  <a:gd name="T50" fmla="*/ 22 w 54"/>
                  <a:gd name="T51" fmla="*/ 22 h 77"/>
                  <a:gd name="T52" fmla="*/ 22 w 54"/>
                  <a:gd name="T53" fmla="*/ 33 h 77"/>
                  <a:gd name="T54" fmla="*/ 11 w 54"/>
                  <a:gd name="T55" fmla="*/ 33 h 77"/>
                  <a:gd name="T56" fmla="*/ 11 w 54"/>
                  <a:gd name="T57" fmla="*/ 22 h 77"/>
                  <a:gd name="T58" fmla="*/ 22 w 54"/>
                  <a:gd name="T59" fmla="*/ 22 h 77"/>
                  <a:gd name="T60" fmla="*/ 22 w 54"/>
                  <a:gd name="T61" fmla="*/ 11 h 77"/>
                  <a:gd name="T62" fmla="*/ 11 w 54"/>
                  <a:gd name="T63" fmla="*/ 11 h 77"/>
                  <a:gd name="T64" fmla="*/ 11 w 54"/>
                  <a:gd name="T65" fmla="*/ 0 h 77"/>
                  <a:gd name="T66" fmla="*/ 3 w 54"/>
                  <a:gd name="T67" fmla="*/ 0 h 77"/>
                  <a:gd name="T68" fmla="*/ 0 w 54"/>
                  <a:gd name="T69" fmla="*/ 4 h 77"/>
                  <a:gd name="T70" fmla="*/ 0 w 54"/>
                  <a:gd name="T71" fmla="*/ 51 h 77"/>
                  <a:gd name="T72" fmla="*/ 3 w 54"/>
                  <a:gd name="T73" fmla="*/ 55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77">
                    <a:moveTo>
                      <a:pt x="3" y="55"/>
                    </a:moveTo>
                    <a:cubicBezTo>
                      <a:pt x="6" y="55"/>
                      <a:pt x="8" y="55"/>
                      <a:pt x="11" y="55"/>
                    </a:cubicBezTo>
                    <a:cubicBezTo>
                      <a:pt x="11" y="57"/>
                      <a:pt x="11" y="60"/>
                      <a:pt x="11" y="62"/>
                    </a:cubicBezTo>
                    <a:cubicBezTo>
                      <a:pt x="11" y="65"/>
                      <a:pt x="12" y="66"/>
                      <a:pt x="14" y="66"/>
                    </a:cubicBezTo>
                    <a:cubicBezTo>
                      <a:pt x="16" y="66"/>
                      <a:pt x="17" y="66"/>
                      <a:pt x="18" y="66"/>
                    </a:cubicBezTo>
                    <a:cubicBezTo>
                      <a:pt x="21" y="66"/>
                      <a:pt x="22" y="65"/>
                      <a:pt x="22" y="62"/>
                    </a:cubicBezTo>
                    <a:cubicBezTo>
                      <a:pt x="22" y="60"/>
                      <a:pt x="22" y="57"/>
                      <a:pt x="22" y="55"/>
                    </a:cubicBezTo>
                    <a:cubicBezTo>
                      <a:pt x="25" y="55"/>
                      <a:pt x="29" y="55"/>
                      <a:pt x="33" y="55"/>
                    </a:cubicBezTo>
                    <a:cubicBezTo>
                      <a:pt x="33" y="61"/>
                      <a:pt x="33" y="67"/>
                      <a:pt x="33" y="73"/>
                    </a:cubicBezTo>
                    <a:cubicBezTo>
                      <a:pt x="33" y="76"/>
                      <a:pt x="34" y="77"/>
                      <a:pt x="36" y="77"/>
                    </a:cubicBezTo>
                    <a:cubicBezTo>
                      <a:pt x="37" y="77"/>
                      <a:pt x="39" y="77"/>
                      <a:pt x="40" y="77"/>
                    </a:cubicBezTo>
                    <a:cubicBezTo>
                      <a:pt x="42" y="77"/>
                      <a:pt x="43" y="76"/>
                      <a:pt x="43" y="73"/>
                    </a:cubicBezTo>
                    <a:cubicBezTo>
                      <a:pt x="43" y="67"/>
                      <a:pt x="43" y="61"/>
                      <a:pt x="43" y="55"/>
                    </a:cubicBezTo>
                    <a:cubicBezTo>
                      <a:pt x="46" y="55"/>
                      <a:pt x="48" y="55"/>
                      <a:pt x="51" y="55"/>
                    </a:cubicBezTo>
                    <a:cubicBezTo>
                      <a:pt x="53" y="55"/>
                      <a:pt x="54" y="54"/>
                      <a:pt x="54" y="51"/>
                    </a:cubicBezTo>
                    <a:cubicBezTo>
                      <a:pt x="54" y="35"/>
                      <a:pt x="54" y="20"/>
                      <a:pt x="54" y="4"/>
                    </a:cubicBezTo>
                    <a:cubicBezTo>
                      <a:pt x="54" y="1"/>
                      <a:pt x="53" y="0"/>
                      <a:pt x="51" y="0"/>
                    </a:cubicBezTo>
                    <a:cubicBezTo>
                      <a:pt x="48" y="0"/>
                      <a:pt x="46" y="0"/>
                      <a:pt x="43" y="0"/>
                    </a:cubicBezTo>
                    <a:cubicBezTo>
                      <a:pt x="43" y="4"/>
                      <a:pt x="43" y="8"/>
                      <a:pt x="43" y="11"/>
                    </a:cubicBezTo>
                    <a:cubicBezTo>
                      <a:pt x="40" y="11"/>
                      <a:pt x="36" y="11"/>
                      <a:pt x="33" y="11"/>
                    </a:cubicBezTo>
                    <a:cubicBezTo>
                      <a:pt x="33" y="15"/>
                      <a:pt x="33" y="19"/>
                      <a:pt x="33" y="22"/>
                    </a:cubicBezTo>
                    <a:cubicBezTo>
                      <a:pt x="36" y="22"/>
                      <a:pt x="40" y="22"/>
                      <a:pt x="43" y="22"/>
                    </a:cubicBezTo>
                    <a:cubicBezTo>
                      <a:pt x="43" y="26"/>
                      <a:pt x="43" y="29"/>
                      <a:pt x="43" y="33"/>
                    </a:cubicBezTo>
                    <a:cubicBezTo>
                      <a:pt x="40" y="33"/>
                      <a:pt x="36" y="33"/>
                      <a:pt x="33" y="33"/>
                    </a:cubicBezTo>
                    <a:cubicBezTo>
                      <a:pt x="33" y="29"/>
                      <a:pt x="33" y="26"/>
                      <a:pt x="33" y="22"/>
                    </a:cubicBezTo>
                    <a:cubicBezTo>
                      <a:pt x="29" y="22"/>
                      <a:pt x="25" y="22"/>
                      <a:pt x="22" y="22"/>
                    </a:cubicBezTo>
                    <a:cubicBezTo>
                      <a:pt x="22" y="26"/>
                      <a:pt x="22" y="29"/>
                      <a:pt x="22" y="33"/>
                    </a:cubicBezTo>
                    <a:cubicBezTo>
                      <a:pt x="18" y="33"/>
                      <a:pt x="14" y="33"/>
                      <a:pt x="11" y="33"/>
                    </a:cubicBezTo>
                    <a:cubicBezTo>
                      <a:pt x="11" y="29"/>
                      <a:pt x="11" y="26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18" y="11"/>
                      <a:pt x="14" y="11"/>
                      <a:pt x="11" y="11"/>
                    </a:cubicBezTo>
                    <a:cubicBezTo>
                      <a:pt x="11" y="8"/>
                      <a:pt x="11" y="4"/>
                      <a:pt x="11" y="0"/>
                    </a:cubicBezTo>
                    <a:cubicBezTo>
                      <a:pt x="8" y="0"/>
                      <a:pt x="6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20"/>
                      <a:pt x="0" y="35"/>
                      <a:pt x="0" y="51"/>
                    </a:cubicBezTo>
                    <a:cubicBezTo>
                      <a:pt x="0" y="54"/>
                      <a:pt x="1" y="55"/>
                      <a:pt x="3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8"/>
              <p:cNvSpPr/>
              <p:nvPr/>
            </p:nvSpPr>
            <p:spPr bwMode="auto">
              <a:xfrm>
                <a:off x="816656" y="4264103"/>
                <a:ext cx="203200" cy="139700"/>
              </a:xfrm>
              <a:custGeom>
                <a:avLst/>
                <a:gdLst>
                  <a:gd name="T0" fmla="*/ 0 w 32"/>
                  <a:gd name="T1" fmla="*/ 4 h 22"/>
                  <a:gd name="T2" fmla="*/ 0 w 32"/>
                  <a:gd name="T3" fmla="*/ 11 h 22"/>
                  <a:gd name="T4" fmla="*/ 11 w 32"/>
                  <a:gd name="T5" fmla="*/ 11 h 22"/>
                  <a:gd name="T6" fmla="*/ 11 w 32"/>
                  <a:gd name="T7" fmla="*/ 22 h 22"/>
                  <a:gd name="T8" fmla="*/ 22 w 32"/>
                  <a:gd name="T9" fmla="*/ 22 h 22"/>
                  <a:gd name="T10" fmla="*/ 22 w 32"/>
                  <a:gd name="T11" fmla="*/ 11 h 22"/>
                  <a:gd name="T12" fmla="*/ 32 w 32"/>
                  <a:gd name="T13" fmla="*/ 11 h 22"/>
                  <a:gd name="T14" fmla="*/ 32 w 32"/>
                  <a:gd name="T15" fmla="*/ 4 h 22"/>
                  <a:gd name="T16" fmla="*/ 29 w 32"/>
                  <a:gd name="T17" fmla="*/ 0 h 22"/>
                  <a:gd name="T18" fmla="*/ 3 w 32"/>
                  <a:gd name="T19" fmla="*/ 0 h 22"/>
                  <a:gd name="T20" fmla="*/ 0 w 32"/>
                  <a:gd name="T21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2" h="22">
                    <a:moveTo>
                      <a:pt x="0" y="4"/>
                    </a:moveTo>
                    <a:cubicBezTo>
                      <a:pt x="0" y="7"/>
                      <a:pt x="0" y="9"/>
                      <a:pt x="0" y="11"/>
                    </a:cubicBezTo>
                    <a:cubicBezTo>
                      <a:pt x="3" y="11"/>
                      <a:pt x="7" y="11"/>
                      <a:pt x="11" y="11"/>
                    </a:cubicBezTo>
                    <a:cubicBezTo>
                      <a:pt x="11" y="15"/>
                      <a:pt x="11" y="19"/>
                      <a:pt x="11" y="22"/>
                    </a:cubicBezTo>
                    <a:cubicBezTo>
                      <a:pt x="14" y="22"/>
                      <a:pt x="18" y="22"/>
                      <a:pt x="22" y="22"/>
                    </a:cubicBezTo>
                    <a:cubicBezTo>
                      <a:pt x="22" y="19"/>
                      <a:pt x="22" y="15"/>
                      <a:pt x="22" y="11"/>
                    </a:cubicBezTo>
                    <a:cubicBezTo>
                      <a:pt x="25" y="11"/>
                      <a:pt x="29" y="11"/>
                      <a:pt x="32" y="11"/>
                    </a:cubicBezTo>
                    <a:cubicBezTo>
                      <a:pt x="32" y="9"/>
                      <a:pt x="32" y="7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ubicBezTo>
                      <a:pt x="20" y="0"/>
                      <a:pt x="12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Line 29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Line 30"/>
              <p:cNvSpPr>
                <a:spLocks noChangeShapeType="1"/>
              </p:cNvSpPr>
              <p:nvPr/>
            </p:nvSpPr>
            <p:spPr bwMode="auto">
              <a:xfrm>
                <a:off x="1019856" y="4684791"/>
                <a:ext cx="0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" name="Freeform 31"/>
            <p:cNvSpPr/>
            <p:nvPr/>
          </p:nvSpPr>
          <p:spPr bwMode="auto">
            <a:xfrm>
              <a:off x="5090206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9" name="Freeform 32"/>
            <p:cNvSpPr/>
            <p:nvPr/>
          </p:nvSpPr>
          <p:spPr bwMode="auto">
            <a:xfrm>
              <a:off x="5479143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3"/>
            <p:cNvSpPr/>
            <p:nvPr/>
          </p:nvSpPr>
          <p:spPr bwMode="auto">
            <a:xfrm>
              <a:off x="5160056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" name="Freeform 34"/>
            <p:cNvSpPr/>
            <p:nvPr/>
          </p:nvSpPr>
          <p:spPr bwMode="auto">
            <a:xfrm>
              <a:off x="5415643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" name="Freeform 35"/>
            <p:cNvSpPr/>
            <p:nvPr/>
          </p:nvSpPr>
          <p:spPr bwMode="auto">
            <a:xfrm>
              <a:off x="5223556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" name="Freeform 36"/>
            <p:cNvSpPr/>
            <p:nvPr/>
          </p:nvSpPr>
          <p:spPr bwMode="auto">
            <a:xfrm>
              <a:off x="5223556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4" name="Freeform 37"/>
            <p:cNvSpPr/>
            <p:nvPr/>
          </p:nvSpPr>
          <p:spPr bwMode="auto">
            <a:xfrm>
              <a:off x="3697968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5" name="Freeform 38"/>
            <p:cNvSpPr/>
            <p:nvPr/>
          </p:nvSpPr>
          <p:spPr bwMode="auto">
            <a:xfrm>
              <a:off x="3697968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6" name="Freeform 39"/>
            <p:cNvSpPr/>
            <p:nvPr/>
          </p:nvSpPr>
          <p:spPr bwMode="auto">
            <a:xfrm>
              <a:off x="3632881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27" name="组合 26"/>
            <p:cNvGrpSpPr/>
            <p:nvPr userDrawn="1"/>
          </p:nvGrpSpPr>
          <p:grpSpPr>
            <a:xfrm>
              <a:off x="2086656" y="1838403"/>
              <a:ext cx="447675" cy="446088"/>
              <a:chOff x="2086656" y="1838403"/>
              <a:chExt cx="447675" cy="446088"/>
            </a:xfrm>
            <a:grpFill/>
          </p:grpSpPr>
          <p:sp>
            <p:nvSpPr>
              <p:cNvPr id="233" name="Freeform 40"/>
              <p:cNvSpPr/>
              <p:nvPr/>
            </p:nvSpPr>
            <p:spPr bwMode="auto">
              <a:xfrm>
                <a:off x="2151743" y="1838403"/>
                <a:ext cx="382588" cy="446088"/>
              </a:xfrm>
              <a:custGeom>
                <a:avLst/>
                <a:gdLst>
                  <a:gd name="T0" fmla="*/ 43 w 60"/>
                  <a:gd name="T1" fmla="*/ 40 h 70"/>
                  <a:gd name="T2" fmla="*/ 40 w 60"/>
                  <a:gd name="T3" fmla="*/ 44 h 70"/>
                  <a:gd name="T4" fmla="*/ 40 w 60"/>
                  <a:gd name="T5" fmla="*/ 50 h 70"/>
                  <a:gd name="T6" fmla="*/ 50 w 60"/>
                  <a:gd name="T7" fmla="*/ 50 h 70"/>
                  <a:gd name="T8" fmla="*/ 50 w 60"/>
                  <a:gd name="T9" fmla="*/ 60 h 70"/>
                  <a:gd name="T10" fmla="*/ 40 w 60"/>
                  <a:gd name="T11" fmla="*/ 60 h 70"/>
                  <a:gd name="T12" fmla="*/ 40 w 60"/>
                  <a:gd name="T13" fmla="*/ 66 h 70"/>
                  <a:gd name="T14" fmla="*/ 43 w 60"/>
                  <a:gd name="T15" fmla="*/ 70 h 70"/>
                  <a:gd name="T16" fmla="*/ 57 w 60"/>
                  <a:gd name="T17" fmla="*/ 70 h 70"/>
                  <a:gd name="T18" fmla="*/ 60 w 60"/>
                  <a:gd name="T19" fmla="*/ 66 h 70"/>
                  <a:gd name="T20" fmla="*/ 60 w 60"/>
                  <a:gd name="T21" fmla="*/ 3 h 70"/>
                  <a:gd name="T22" fmla="*/ 57 w 60"/>
                  <a:gd name="T23" fmla="*/ 0 h 70"/>
                  <a:gd name="T24" fmla="*/ 13 w 60"/>
                  <a:gd name="T25" fmla="*/ 0 h 70"/>
                  <a:gd name="T26" fmla="*/ 10 w 60"/>
                  <a:gd name="T27" fmla="*/ 3 h 70"/>
                  <a:gd name="T28" fmla="*/ 10 w 60"/>
                  <a:gd name="T29" fmla="*/ 40 h 70"/>
                  <a:gd name="T30" fmla="*/ 3 w 60"/>
                  <a:gd name="T31" fmla="*/ 40 h 70"/>
                  <a:gd name="T32" fmla="*/ 0 w 60"/>
                  <a:gd name="T33" fmla="*/ 44 h 70"/>
                  <a:gd name="T34" fmla="*/ 0 w 60"/>
                  <a:gd name="T35" fmla="*/ 50 h 70"/>
                  <a:gd name="T36" fmla="*/ 10 w 60"/>
                  <a:gd name="T37" fmla="*/ 50 h 70"/>
                  <a:gd name="T38" fmla="*/ 10 w 60"/>
                  <a:gd name="T39" fmla="*/ 60 h 70"/>
                  <a:gd name="T40" fmla="*/ 0 w 60"/>
                  <a:gd name="T41" fmla="*/ 60 h 70"/>
                  <a:gd name="T42" fmla="*/ 0 w 60"/>
                  <a:gd name="T43" fmla="*/ 66 h 70"/>
                  <a:gd name="T44" fmla="*/ 3 w 60"/>
                  <a:gd name="T45" fmla="*/ 70 h 70"/>
                  <a:gd name="T46" fmla="*/ 16 w 60"/>
                  <a:gd name="T47" fmla="*/ 70 h 70"/>
                  <a:gd name="T48" fmla="*/ 20 w 60"/>
                  <a:gd name="T49" fmla="*/ 66 h 70"/>
                  <a:gd name="T50" fmla="*/ 20 w 60"/>
                  <a:gd name="T51" fmla="*/ 10 h 70"/>
                  <a:gd name="T52" fmla="*/ 50 w 60"/>
                  <a:gd name="T53" fmla="*/ 10 h 70"/>
                  <a:gd name="T54" fmla="*/ 50 w 60"/>
                  <a:gd name="T55" fmla="*/ 40 h 70"/>
                  <a:gd name="T56" fmla="*/ 43 w 60"/>
                  <a:gd name="T57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60" h="70">
                    <a:moveTo>
                      <a:pt x="43" y="40"/>
                    </a:moveTo>
                    <a:cubicBezTo>
                      <a:pt x="41" y="40"/>
                      <a:pt x="40" y="41"/>
                      <a:pt x="40" y="44"/>
                    </a:cubicBezTo>
                    <a:cubicBezTo>
                      <a:pt x="40" y="46"/>
                      <a:pt x="40" y="48"/>
                      <a:pt x="40" y="50"/>
                    </a:cubicBezTo>
                    <a:cubicBezTo>
                      <a:pt x="43" y="50"/>
                      <a:pt x="47" y="50"/>
                      <a:pt x="50" y="50"/>
                    </a:cubicBezTo>
                    <a:cubicBezTo>
                      <a:pt x="50" y="53"/>
                      <a:pt x="50" y="57"/>
                      <a:pt x="50" y="60"/>
                    </a:cubicBezTo>
                    <a:cubicBezTo>
                      <a:pt x="47" y="60"/>
                      <a:pt x="43" y="60"/>
                      <a:pt x="40" y="60"/>
                    </a:cubicBezTo>
                    <a:cubicBezTo>
                      <a:pt x="40" y="62"/>
                      <a:pt x="40" y="64"/>
                      <a:pt x="40" y="66"/>
                    </a:cubicBezTo>
                    <a:cubicBezTo>
                      <a:pt x="40" y="69"/>
                      <a:pt x="41" y="70"/>
                      <a:pt x="43" y="70"/>
                    </a:cubicBezTo>
                    <a:cubicBezTo>
                      <a:pt x="48" y="70"/>
                      <a:pt x="52" y="70"/>
                      <a:pt x="57" y="70"/>
                    </a:cubicBezTo>
                    <a:cubicBezTo>
                      <a:pt x="59" y="70"/>
                      <a:pt x="60" y="69"/>
                      <a:pt x="60" y="66"/>
                    </a:cubicBezTo>
                    <a:cubicBezTo>
                      <a:pt x="60" y="45"/>
                      <a:pt x="60" y="24"/>
                      <a:pt x="60" y="3"/>
                    </a:cubicBezTo>
                    <a:cubicBezTo>
                      <a:pt x="60" y="1"/>
                      <a:pt x="59" y="0"/>
                      <a:pt x="57" y="0"/>
                    </a:cubicBezTo>
                    <a:cubicBezTo>
                      <a:pt x="42" y="0"/>
                      <a:pt x="28" y="0"/>
                      <a:pt x="13" y="0"/>
                    </a:cubicBezTo>
                    <a:cubicBezTo>
                      <a:pt x="11" y="0"/>
                      <a:pt x="10" y="1"/>
                      <a:pt x="10" y="3"/>
                    </a:cubicBezTo>
                    <a:cubicBezTo>
                      <a:pt x="10" y="15"/>
                      <a:pt x="10" y="28"/>
                      <a:pt x="10" y="40"/>
                    </a:cubicBezTo>
                    <a:cubicBezTo>
                      <a:pt x="7" y="40"/>
                      <a:pt x="5" y="40"/>
                      <a:pt x="3" y="40"/>
                    </a:cubicBezTo>
                    <a:cubicBezTo>
                      <a:pt x="1" y="40"/>
                      <a:pt x="0" y="41"/>
                      <a:pt x="0" y="44"/>
                    </a:cubicBezTo>
                    <a:cubicBezTo>
                      <a:pt x="0" y="46"/>
                      <a:pt x="0" y="48"/>
                      <a:pt x="0" y="50"/>
                    </a:cubicBezTo>
                    <a:cubicBezTo>
                      <a:pt x="3" y="50"/>
                      <a:pt x="6" y="50"/>
                      <a:pt x="10" y="50"/>
                    </a:cubicBezTo>
                    <a:cubicBezTo>
                      <a:pt x="10" y="53"/>
                      <a:pt x="10" y="57"/>
                      <a:pt x="10" y="60"/>
                    </a:cubicBezTo>
                    <a:cubicBezTo>
                      <a:pt x="6" y="60"/>
                      <a:pt x="3" y="60"/>
                      <a:pt x="0" y="60"/>
                    </a:cubicBezTo>
                    <a:cubicBezTo>
                      <a:pt x="0" y="62"/>
                      <a:pt x="0" y="64"/>
                      <a:pt x="0" y="66"/>
                    </a:cubicBezTo>
                    <a:cubicBezTo>
                      <a:pt x="0" y="69"/>
                      <a:pt x="1" y="70"/>
                      <a:pt x="3" y="70"/>
                    </a:cubicBezTo>
                    <a:cubicBezTo>
                      <a:pt x="7" y="70"/>
                      <a:pt x="12" y="70"/>
                      <a:pt x="16" y="70"/>
                    </a:cubicBezTo>
                    <a:cubicBezTo>
                      <a:pt x="19" y="70"/>
                      <a:pt x="20" y="69"/>
                      <a:pt x="20" y="66"/>
                    </a:cubicBezTo>
                    <a:cubicBezTo>
                      <a:pt x="20" y="47"/>
                      <a:pt x="20" y="29"/>
                      <a:pt x="20" y="10"/>
                    </a:cubicBezTo>
                    <a:cubicBezTo>
                      <a:pt x="30" y="10"/>
                      <a:pt x="40" y="10"/>
                      <a:pt x="50" y="10"/>
                    </a:cubicBezTo>
                    <a:cubicBezTo>
                      <a:pt x="50" y="20"/>
                      <a:pt x="50" y="30"/>
                      <a:pt x="50" y="40"/>
                    </a:cubicBezTo>
                    <a:cubicBezTo>
                      <a:pt x="48" y="40"/>
                      <a:pt x="46" y="40"/>
                      <a:pt x="43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41"/>
              <p:cNvSpPr/>
              <p:nvPr/>
            </p:nvSpPr>
            <p:spPr bwMode="auto">
              <a:xfrm>
                <a:off x="2342243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8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8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42"/>
              <p:cNvSpPr/>
              <p:nvPr/>
            </p:nvSpPr>
            <p:spPr bwMode="auto">
              <a:xfrm>
                <a:off x="2086656" y="2157491"/>
                <a:ext cx="65088" cy="63500"/>
              </a:xfrm>
              <a:custGeom>
                <a:avLst/>
                <a:gdLst>
                  <a:gd name="T0" fmla="*/ 10 w 10"/>
                  <a:gd name="T1" fmla="*/ 10 h 10"/>
                  <a:gd name="T2" fmla="*/ 10 w 10"/>
                  <a:gd name="T3" fmla="*/ 0 h 10"/>
                  <a:gd name="T4" fmla="*/ 3 w 10"/>
                  <a:gd name="T5" fmla="*/ 0 h 10"/>
                  <a:gd name="T6" fmla="*/ 0 w 10"/>
                  <a:gd name="T7" fmla="*/ 3 h 10"/>
                  <a:gd name="T8" fmla="*/ 0 w 10"/>
                  <a:gd name="T9" fmla="*/ 7 h 10"/>
                  <a:gd name="T10" fmla="*/ 3 w 10"/>
                  <a:gd name="T11" fmla="*/ 10 h 10"/>
                  <a:gd name="T12" fmla="*/ 10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10"/>
                    </a:moveTo>
                    <a:cubicBezTo>
                      <a:pt x="10" y="7"/>
                      <a:pt x="10" y="3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0" y="5"/>
                      <a:pt x="0" y="7"/>
                    </a:cubicBez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7" y="10"/>
                      <a:pt x="10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707118" y="1832053"/>
              <a:ext cx="447675" cy="452438"/>
              <a:chOff x="707118" y="1832053"/>
              <a:chExt cx="447675" cy="452438"/>
            </a:xfrm>
            <a:grpFill/>
          </p:grpSpPr>
          <p:sp>
            <p:nvSpPr>
              <p:cNvPr id="228" name="Freeform 43"/>
              <p:cNvSpPr/>
              <p:nvPr/>
            </p:nvSpPr>
            <p:spPr bwMode="auto">
              <a:xfrm>
                <a:off x="1091293" y="1895553"/>
                <a:ext cx="63500" cy="325438"/>
              </a:xfrm>
              <a:custGeom>
                <a:avLst/>
                <a:gdLst>
                  <a:gd name="T0" fmla="*/ 10 w 10"/>
                  <a:gd name="T1" fmla="*/ 4 h 51"/>
                  <a:gd name="T2" fmla="*/ 7 w 10"/>
                  <a:gd name="T3" fmla="*/ 0 h 51"/>
                  <a:gd name="T4" fmla="*/ 0 w 10"/>
                  <a:gd name="T5" fmla="*/ 0 h 51"/>
                  <a:gd name="T6" fmla="*/ 0 w 10"/>
                  <a:gd name="T7" fmla="*/ 51 h 51"/>
                  <a:gd name="T8" fmla="*/ 7 w 10"/>
                  <a:gd name="T9" fmla="*/ 51 h 51"/>
                  <a:gd name="T10" fmla="*/ 10 w 10"/>
                  <a:gd name="T11" fmla="*/ 48 h 51"/>
                  <a:gd name="T12" fmla="*/ 10 w 10"/>
                  <a:gd name="T13" fmla="*/ 4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10" y="4"/>
                    </a:moveTo>
                    <a:cubicBezTo>
                      <a:pt x="10" y="1"/>
                      <a:pt x="9" y="0"/>
                      <a:pt x="7" y="0"/>
                    </a:cubicBezTo>
                    <a:cubicBezTo>
                      <a:pt x="5" y="0"/>
                      <a:pt x="2" y="0"/>
                      <a:pt x="0" y="0"/>
                    </a:cubicBezTo>
                    <a:cubicBezTo>
                      <a:pt x="0" y="17"/>
                      <a:pt x="0" y="34"/>
                      <a:pt x="0" y="51"/>
                    </a:cubicBezTo>
                    <a:cubicBezTo>
                      <a:pt x="2" y="51"/>
                      <a:pt x="5" y="51"/>
                      <a:pt x="7" y="51"/>
                    </a:cubicBezTo>
                    <a:cubicBezTo>
                      <a:pt x="9" y="51"/>
                      <a:pt x="10" y="50"/>
                      <a:pt x="10" y="48"/>
                    </a:cubicBezTo>
                    <a:cubicBezTo>
                      <a:pt x="10" y="33"/>
                      <a:pt x="10" y="18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44"/>
              <p:cNvSpPr/>
              <p:nvPr/>
            </p:nvSpPr>
            <p:spPr bwMode="auto">
              <a:xfrm>
                <a:off x="770618" y="1832053"/>
                <a:ext cx="320675" cy="63500"/>
              </a:xfrm>
              <a:custGeom>
                <a:avLst/>
                <a:gdLst>
                  <a:gd name="T0" fmla="*/ 47 w 50"/>
                  <a:gd name="T1" fmla="*/ 0 h 10"/>
                  <a:gd name="T2" fmla="*/ 50 w 50"/>
                  <a:gd name="T3" fmla="*/ 4 h 10"/>
                  <a:gd name="T4" fmla="*/ 50 w 50"/>
                  <a:gd name="T5" fmla="*/ 10 h 10"/>
                  <a:gd name="T6" fmla="*/ 0 w 50"/>
                  <a:gd name="T7" fmla="*/ 10 h 10"/>
                  <a:gd name="T8" fmla="*/ 0 w 50"/>
                  <a:gd name="T9" fmla="*/ 4 h 10"/>
                  <a:gd name="T10" fmla="*/ 3 w 50"/>
                  <a:gd name="T11" fmla="*/ 0 h 10"/>
                  <a:gd name="T12" fmla="*/ 47 w 5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47" y="0"/>
                    </a:moveTo>
                    <a:cubicBezTo>
                      <a:pt x="49" y="0"/>
                      <a:pt x="50" y="1"/>
                      <a:pt x="50" y="4"/>
                    </a:cubicBezTo>
                    <a:cubicBezTo>
                      <a:pt x="50" y="6"/>
                      <a:pt x="50" y="8"/>
                      <a:pt x="50" y="10"/>
                    </a:cubicBezTo>
                    <a:cubicBezTo>
                      <a:pt x="33" y="10"/>
                      <a:pt x="17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8" y="0"/>
                      <a:pt x="32" y="0"/>
                      <a:pt x="4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45"/>
              <p:cNvSpPr/>
              <p:nvPr/>
            </p:nvSpPr>
            <p:spPr bwMode="auto">
              <a:xfrm>
                <a:off x="770618" y="2220991"/>
                <a:ext cx="320675" cy="63500"/>
              </a:xfrm>
              <a:custGeom>
                <a:avLst/>
                <a:gdLst>
                  <a:gd name="T0" fmla="*/ 50 w 50"/>
                  <a:gd name="T1" fmla="*/ 7 h 10"/>
                  <a:gd name="T2" fmla="*/ 47 w 50"/>
                  <a:gd name="T3" fmla="*/ 10 h 10"/>
                  <a:gd name="T4" fmla="*/ 3 w 50"/>
                  <a:gd name="T5" fmla="*/ 10 h 10"/>
                  <a:gd name="T6" fmla="*/ 0 w 50"/>
                  <a:gd name="T7" fmla="*/ 7 h 10"/>
                  <a:gd name="T8" fmla="*/ 0 w 50"/>
                  <a:gd name="T9" fmla="*/ 0 h 10"/>
                  <a:gd name="T10" fmla="*/ 50 w 50"/>
                  <a:gd name="T11" fmla="*/ 0 h 10"/>
                  <a:gd name="T12" fmla="*/ 50 w 5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10">
                    <a:moveTo>
                      <a:pt x="50" y="7"/>
                    </a:moveTo>
                    <a:cubicBezTo>
                      <a:pt x="50" y="9"/>
                      <a:pt x="49" y="10"/>
                      <a:pt x="47" y="10"/>
                    </a:cubicBezTo>
                    <a:cubicBezTo>
                      <a:pt x="32" y="10"/>
                      <a:pt x="18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17" y="0"/>
                      <a:pt x="33" y="0"/>
                      <a:pt x="50" y="0"/>
                    </a:cubicBezTo>
                    <a:cubicBezTo>
                      <a:pt x="50" y="2"/>
                      <a:pt x="50" y="4"/>
                      <a:pt x="5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46"/>
              <p:cNvSpPr/>
              <p:nvPr/>
            </p:nvSpPr>
            <p:spPr bwMode="auto">
              <a:xfrm>
                <a:off x="707118" y="1895553"/>
                <a:ext cx="63500" cy="325438"/>
              </a:xfrm>
              <a:custGeom>
                <a:avLst/>
                <a:gdLst>
                  <a:gd name="T0" fmla="*/ 3 w 10"/>
                  <a:gd name="T1" fmla="*/ 51 h 51"/>
                  <a:gd name="T2" fmla="*/ 0 w 10"/>
                  <a:gd name="T3" fmla="*/ 48 h 51"/>
                  <a:gd name="T4" fmla="*/ 0 w 10"/>
                  <a:gd name="T5" fmla="*/ 4 h 51"/>
                  <a:gd name="T6" fmla="*/ 3 w 10"/>
                  <a:gd name="T7" fmla="*/ 0 h 51"/>
                  <a:gd name="T8" fmla="*/ 10 w 10"/>
                  <a:gd name="T9" fmla="*/ 0 h 51"/>
                  <a:gd name="T10" fmla="*/ 10 w 10"/>
                  <a:gd name="T11" fmla="*/ 51 h 51"/>
                  <a:gd name="T12" fmla="*/ 3 w 10"/>
                  <a:gd name="T13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51">
                    <a:moveTo>
                      <a:pt x="3" y="51"/>
                    </a:moveTo>
                    <a:cubicBezTo>
                      <a:pt x="1" y="51"/>
                      <a:pt x="0" y="50"/>
                      <a:pt x="0" y="48"/>
                    </a:cubicBezTo>
                    <a:cubicBezTo>
                      <a:pt x="0" y="33"/>
                      <a:pt x="0" y="18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17"/>
                      <a:pt x="10" y="34"/>
                      <a:pt x="10" y="51"/>
                    </a:cubicBezTo>
                    <a:cubicBezTo>
                      <a:pt x="8" y="51"/>
                      <a:pt x="5" y="51"/>
                      <a:pt x="3" y="5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Freeform 47"/>
              <p:cNvSpPr/>
              <p:nvPr/>
            </p:nvSpPr>
            <p:spPr bwMode="auto">
              <a:xfrm>
                <a:off x="899206" y="1965403"/>
                <a:ext cx="127000" cy="128588"/>
              </a:xfrm>
              <a:custGeom>
                <a:avLst/>
                <a:gdLst>
                  <a:gd name="T0" fmla="*/ 17 w 20"/>
                  <a:gd name="T1" fmla="*/ 10 h 20"/>
                  <a:gd name="T2" fmla="*/ 10 w 20"/>
                  <a:gd name="T3" fmla="*/ 10 h 20"/>
                  <a:gd name="T4" fmla="*/ 10 w 20"/>
                  <a:gd name="T5" fmla="*/ 10 h 20"/>
                  <a:gd name="T6" fmla="*/ 10 w 20"/>
                  <a:gd name="T7" fmla="*/ 3 h 20"/>
                  <a:gd name="T8" fmla="*/ 7 w 20"/>
                  <a:gd name="T9" fmla="*/ 0 h 20"/>
                  <a:gd name="T10" fmla="*/ 3 w 20"/>
                  <a:gd name="T11" fmla="*/ 0 h 20"/>
                  <a:gd name="T12" fmla="*/ 0 w 20"/>
                  <a:gd name="T13" fmla="*/ 3 h 20"/>
                  <a:gd name="T14" fmla="*/ 0 w 20"/>
                  <a:gd name="T15" fmla="*/ 16 h 20"/>
                  <a:gd name="T16" fmla="*/ 3 w 20"/>
                  <a:gd name="T17" fmla="*/ 20 h 20"/>
                  <a:gd name="T18" fmla="*/ 17 w 20"/>
                  <a:gd name="T19" fmla="*/ 20 h 20"/>
                  <a:gd name="T20" fmla="*/ 20 w 20"/>
                  <a:gd name="T21" fmla="*/ 16 h 20"/>
                  <a:gd name="T22" fmla="*/ 20 w 20"/>
                  <a:gd name="T23" fmla="*/ 13 h 20"/>
                  <a:gd name="T24" fmla="*/ 17 w 20"/>
                  <a:gd name="T25" fmla="*/ 1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" h="20">
                    <a:moveTo>
                      <a:pt x="17" y="10"/>
                    </a:moveTo>
                    <a:cubicBezTo>
                      <a:pt x="15" y="10"/>
                      <a:pt x="12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7"/>
                      <a:pt x="10" y="5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7"/>
                      <a:pt x="0" y="12"/>
                      <a:pt x="0" y="16"/>
                    </a:cubicBezTo>
                    <a:cubicBezTo>
                      <a:pt x="0" y="19"/>
                      <a:pt x="1" y="20"/>
                      <a:pt x="3" y="20"/>
                    </a:cubicBezTo>
                    <a:cubicBezTo>
                      <a:pt x="8" y="20"/>
                      <a:pt x="12" y="20"/>
                      <a:pt x="17" y="20"/>
                    </a:cubicBezTo>
                    <a:cubicBezTo>
                      <a:pt x="19" y="20"/>
                      <a:pt x="20" y="19"/>
                      <a:pt x="20" y="16"/>
                    </a:cubicBezTo>
                    <a:cubicBezTo>
                      <a:pt x="20" y="15"/>
                      <a:pt x="20" y="14"/>
                      <a:pt x="20" y="13"/>
                    </a:cubicBezTo>
                    <a:cubicBezTo>
                      <a:pt x="20" y="11"/>
                      <a:pt x="19" y="10"/>
                      <a:pt x="17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" name="Freeform 48"/>
            <p:cNvSpPr/>
            <p:nvPr/>
          </p:nvSpPr>
          <p:spPr bwMode="auto">
            <a:xfrm>
              <a:off x="3664631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0" name="Freeform 49"/>
            <p:cNvSpPr/>
            <p:nvPr/>
          </p:nvSpPr>
          <p:spPr bwMode="auto">
            <a:xfrm>
              <a:off x="3537631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" name="Freeform 50"/>
            <p:cNvSpPr/>
            <p:nvPr/>
          </p:nvSpPr>
          <p:spPr bwMode="auto">
            <a:xfrm>
              <a:off x="3920218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2" name="Freeform 51"/>
            <p:cNvSpPr/>
            <p:nvPr/>
          </p:nvSpPr>
          <p:spPr bwMode="auto">
            <a:xfrm>
              <a:off x="3920218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3" name="Freeform 52"/>
            <p:cNvSpPr/>
            <p:nvPr/>
          </p:nvSpPr>
          <p:spPr bwMode="auto">
            <a:xfrm>
              <a:off x="3856718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4" name="Freeform 53"/>
            <p:cNvSpPr/>
            <p:nvPr/>
          </p:nvSpPr>
          <p:spPr bwMode="auto">
            <a:xfrm>
              <a:off x="3985306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54"/>
            <p:cNvSpPr/>
            <p:nvPr/>
          </p:nvSpPr>
          <p:spPr bwMode="auto">
            <a:xfrm>
              <a:off x="5121956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55"/>
            <p:cNvSpPr/>
            <p:nvPr/>
          </p:nvSpPr>
          <p:spPr bwMode="auto">
            <a:xfrm>
              <a:off x="5383893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56"/>
            <p:cNvSpPr/>
            <p:nvPr/>
          </p:nvSpPr>
          <p:spPr bwMode="auto">
            <a:xfrm>
              <a:off x="5255306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8" name="Freeform 57"/>
            <p:cNvSpPr/>
            <p:nvPr/>
          </p:nvSpPr>
          <p:spPr bwMode="auto">
            <a:xfrm>
              <a:off x="5314043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9" name="Freeform 58"/>
            <p:cNvSpPr/>
            <p:nvPr/>
          </p:nvSpPr>
          <p:spPr bwMode="auto">
            <a:xfrm>
              <a:off x="5236256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40" name="组合 39"/>
            <p:cNvGrpSpPr/>
            <p:nvPr userDrawn="1"/>
          </p:nvGrpSpPr>
          <p:grpSpPr>
            <a:xfrm>
              <a:off x="669018" y="5438853"/>
              <a:ext cx="523875" cy="458788"/>
              <a:chOff x="669018" y="5438853"/>
              <a:chExt cx="523875" cy="458788"/>
            </a:xfrm>
            <a:grpFill/>
          </p:grpSpPr>
          <p:sp>
            <p:nvSpPr>
              <p:cNvPr id="217" name="Freeform 59"/>
              <p:cNvSpPr>
                <a:spLocks noEditPoints="1"/>
              </p:cNvSpPr>
              <p:nvPr/>
            </p:nvSpPr>
            <p:spPr bwMode="auto">
              <a:xfrm>
                <a:off x="669018" y="5438853"/>
                <a:ext cx="523875" cy="458788"/>
              </a:xfrm>
              <a:custGeom>
                <a:avLst/>
                <a:gdLst>
                  <a:gd name="T0" fmla="*/ 79 w 82"/>
                  <a:gd name="T1" fmla="*/ 0 h 72"/>
                  <a:gd name="T2" fmla="*/ 3 w 82"/>
                  <a:gd name="T3" fmla="*/ 0 h 72"/>
                  <a:gd name="T4" fmla="*/ 0 w 82"/>
                  <a:gd name="T5" fmla="*/ 3 h 72"/>
                  <a:gd name="T6" fmla="*/ 0 w 82"/>
                  <a:gd name="T7" fmla="*/ 69 h 72"/>
                  <a:gd name="T8" fmla="*/ 3 w 82"/>
                  <a:gd name="T9" fmla="*/ 72 h 72"/>
                  <a:gd name="T10" fmla="*/ 79 w 82"/>
                  <a:gd name="T11" fmla="*/ 72 h 72"/>
                  <a:gd name="T12" fmla="*/ 82 w 82"/>
                  <a:gd name="T13" fmla="*/ 69 h 72"/>
                  <a:gd name="T14" fmla="*/ 82 w 82"/>
                  <a:gd name="T15" fmla="*/ 3 h 72"/>
                  <a:gd name="T16" fmla="*/ 79 w 82"/>
                  <a:gd name="T17" fmla="*/ 0 h 72"/>
                  <a:gd name="T18" fmla="*/ 72 w 82"/>
                  <a:gd name="T19" fmla="*/ 62 h 72"/>
                  <a:gd name="T20" fmla="*/ 10 w 82"/>
                  <a:gd name="T21" fmla="*/ 62 h 72"/>
                  <a:gd name="T22" fmla="*/ 10 w 82"/>
                  <a:gd name="T23" fmla="*/ 10 h 72"/>
                  <a:gd name="T24" fmla="*/ 72 w 82"/>
                  <a:gd name="T25" fmla="*/ 10 h 72"/>
                  <a:gd name="T26" fmla="*/ 72 w 82"/>
                  <a:gd name="T27" fmla="*/ 6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" h="72">
                    <a:moveTo>
                      <a:pt x="79" y="0"/>
                    </a:moveTo>
                    <a:cubicBezTo>
                      <a:pt x="54" y="0"/>
                      <a:pt x="28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25"/>
                      <a:pt x="0" y="47"/>
                      <a:pt x="0" y="69"/>
                    </a:cubicBezTo>
                    <a:cubicBezTo>
                      <a:pt x="0" y="71"/>
                      <a:pt x="1" y="72"/>
                      <a:pt x="3" y="72"/>
                    </a:cubicBezTo>
                    <a:cubicBezTo>
                      <a:pt x="28" y="72"/>
                      <a:pt x="54" y="72"/>
                      <a:pt x="79" y="72"/>
                    </a:cubicBezTo>
                    <a:cubicBezTo>
                      <a:pt x="81" y="72"/>
                      <a:pt x="82" y="71"/>
                      <a:pt x="82" y="69"/>
                    </a:cubicBezTo>
                    <a:cubicBezTo>
                      <a:pt x="82" y="47"/>
                      <a:pt x="82" y="25"/>
                      <a:pt x="82" y="3"/>
                    </a:cubicBezTo>
                    <a:cubicBezTo>
                      <a:pt x="82" y="1"/>
                      <a:pt x="81" y="0"/>
                      <a:pt x="79" y="0"/>
                    </a:cubicBezTo>
                    <a:close/>
                    <a:moveTo>
                      <a:pt x="72" y="62"/>
                    </a:moveTo>
                    <a:cubicBezTo>
                      <a:pt x="10" y="62"/>
                      <a:pt x="10" y="62"/>
                      <a:pt x="10" y="62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72" y="10"/>
                      <a:pt x="72" y="10"/>
                      <a:pt x="72" y="10"/>
                    </a:cubicBezTo>
                    <a:lnTo>
                      <a:pt x="72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60"/>
              <p:cNvSpPr/>
              <p:nvPr/>
            </p:nvSpPr>
            <p:spPr bwMode="auto">
              <a:xfrm>
                <a:off x="1013506" y="5629353"/>
                <a:ext cx="71438" cy="77788"/>
              </a:xfrm>
              <a:custGeom>
                <a:avLst/>
                <a:gdLst>
                  <a:gd name="T0" fmla="*/ 3 w 11"/>
                  <a:gd name="T1" fmla="*/ 10 h 12"/>
                  <a:gd name="T2" fmla="*/ 9 w 11"/>
                  <a:gd name="T3" fmla="*/ 10 h 12"/>
                  <a:gd name="T4" fmla="*/ 11 w 11"/>
                  <a:gd name="T5" fmla="*/ 10 h 12"/>
                  <a:gd name="T6" fmla="*/ 11 w 11"/>
                  <a:gd name="T7" fmla="*/ 9 h 12"/>
                  <a:gd name="T8" fmla="*/ 11 w 11"/>
                  <a:gd name="T9" fmla="*/ 3 h 12"/>
                  <a:gd name="T10" fmla="*/ 11 w 11"/>
                  <a:gd name="T11" fmla="*/ 2 h 12"/>
                  <a:gd name="T12" fmla="*/ 9 w 11"/>
                  <a:gd name="T13" fmla="*/ 2 h 12"/>
                  <a:gd name="T14" fmla="*/ 9 w 11"/>
                  <a:gd name="T15" fmla="*/ 10 h 12"/>
                  <a:gd name="T16" fmla="*/ 9 w 11"/>
                  <a:gd name="T17" fmla="*/ 11 h 12"/>
                  <a:gd name="T18" fmla="*/ 8 w 11"/>
                  <a:gd name="T19" fmla="*/ 12 h 12"/>
                  <a:gd name="T20" fmla="*/ 1 w 11"/>
                  <a:gd name="T21" fmla="*/ 12 h 12"/>
                  <a:gd name="T22" fmla="*/ 0 w 11"/>
                  <a:gd name="T23" fmla="*/ 11 h 12"/>
                  <a:gd name="T24" fmla="*/ 0 w 11"/>
                  <a:gd name="T25" fmla="*/ 1 h 12"/>
                  <a:gd name="T26" fmla="*/ 1 w 11"/>
                  <a:gd name="T27" fmla="*/ 0 h 12"/>
                  <a:gd name="T28" fmla="*/ 8 w 11"/>
                  <a:gd name="T29" fmla="*/ 0 h 12"/>
                  <a:gd name="T30" fmla="*/ 9 w 11"/>
                  <a:gd name="T31" fmla="*/ 1 h 12"/>
                  <a:gd name="T32" fmla="*/ 9 w 11"/>
                  <a:gd name="T33" fmla="*/ 2 h 12"/>
                  <a:gd name="T34" fmla="*/ 3 w 11"/>
                  <a:gd name="T35" fmla="*/ 2 h 12"/>
                  <a:gd name="T36" fmla="*/ 3 w 11"/>
                  <a:gd name="T37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1" h="12">
                    <a:moveTo>
                      <a:pt x="3" y="10"/>
                    </a:moveTo>
                    <a:cubicBezTo>
                      <a:pt x="9" y="10"/>
                      <a:pt x="9" y="10"/>
                      <a:pt x="9" y="10"/>
                    </a:cubicBezTo>
                    <a:cubicBezTo>
                      <a:pt x="9" y="10"/>
                      <a:pt x="10" y="10"/>
                      <a:pt x="11" y="10"/>
                    </a:cubicBezTo>
                    <a:cubicBezTo>
                      <a:pt x="11" y="10"/>
                      <a:pt x="11" y="10"/>
                      <a:pt x="11" y="9"/>
                    </a:cubicBezTo>
                    <a:cubicBezTo>
                      <a:pt x="11" y="7"/>
                      <a:pt x="11" y="5"/>
                      <a:pt x="11" y="3"/>
                    </a:cubicBezTo>
                    <a:cubicBezTo>
                      <a:pt x="11" y="3"/>
                      <a:pt x="11" y="2"/>
                      <a:pt x="11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5"/>
                      <a:pt x="9" y="7"/>
                      <a:pt x="9" y="10"/>
                    </a:cubicBezTo>
                    <a:cubicBezTo>
                      <a:pt x="9" y="10"/>
                      <a:pt x="9" y="11"/>
                      <a:pt x="9" y="11"/>
                    </a:cubicBezTo>
                    <a:cubicBezTo>
                      <a:pt x="9" y="12"/>
                      <a:pt x="9" y="12"/>
                      <a:pt x="8" y="12"/>
                    </a:cubicBezTo>
                    <a:cubicBezTo>
                      <a:pt x="6" y="12"/>
                      <a:pt x="3" y="12"/>
                      <a:pt x="1" y="12"/>
                    </a:cubicBezTo>
                    <a:cubicBezTo>
                      <a:pt x="1" y="12"/>
                      <a:pt x="0" y="12"/>
                      <a:pt x="0" y="11"/>
                    </a:cubicBezTo>
                    <a:cubicBezTo>
                      <a:pt x="0" y="8"/>
                      <a:pt x="0" y="4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3" y="0"/>
                      <a:pt x="6" y="0"/>
                      <a:pt x="8" y="0"/>
                    </a:cubicBezTo>
                    <a:cubicBezTo>
                      <a:pt x="9" y="0"/>
                      <a:pt x="9" y="0"/>
                      <a:pt x="9" y="1"/>
                    </a:cubicBezTo>
                    <a:cubicBezTo>
                      <a:pt x="9" y="1"/>
                      <a:pt x="9" y="2"/>
                      <a:pt x="9" y="2"/>
                    </a:cubicBezTo>
                    <a:cubicBezTo>
                      <a:pt x="7" y="2"/>
                      <a:pt x="5" y="2"/>
                      <a:pt x="3" y="2"/>
                    </a:cubicBezTo>
                    <a:cubicBezTo>
                      <a:pt x="3" y="5"/>
                      <a:pt x="3" y="7"/>
                      <a:pt x="3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61"/>
              <p:cNvSpPr/>
              <p:nvPr/>
            </p:nvSpPr>
            <p:spPr bwMode="auto">
              <a:xfrm>
                <a:off x="950006" y="5692853"/>
                <a:ext cx="50800" cy="14288"/>
              </a:xfrm>
              <a:custGeom>
                <a:avLst/>
                <a:gdLst>
                  <a:gd name="T0" fmla="*/ 8 w 8"/>
                  <a:gd name="T1" fmla="*/ 2 h 2"/>
                  <a:gd name="T2" fmla="*/ 1 w 8"/>
                  <a:gd name="T3" fmla="*/ 2 h 2"/>
                  <a:gd name="T4" fmla="*/ 0 w 8"/>
                  <a:gd name="T5" fmla="*/ 1 h 2"/>
                  <a:gd name="T6" fmla="*/ 0 w 8"/>
                  <a:gd name="T7" fmla="*/ 0 h 2"/>
                  <a:gd name="T8" fmla="*/ 8 w 8"/>
                  <a:gd name="T9" fmla="*/ 0 h 2"/>
                  <a:gd name="T10" fmla="*/ 8 w 8"/>
                  <a:gd name="T11" fmla="*/ 0 h 2"/>
                  <a:gd name="T12" fmla="*/ 8 w 8"/>
                  <a:gd name="T13" fmla="*/ 1 h 2"/>
                  <a:gd name="T14" fmla="*/ 8 w 8"/>
                  <a:gd name="T1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62"/>
              <p:cNvSpPr/>
              <p:nvPr/>
            </p:nvSpPr>
            <p:spPr bwMode="auto">
              <a:xfrm>
                <a:off x="950006" y="5629353"/>
                <a:ext cx="50800" cy="12700"/>
              </a:xfrm>
              <a:custGeom>
                <a:avLst/>
                <a:gdLst>
                  <a:gd name="T0" fmla="*/ 8 w 8"/>
                  <a:gd name="T1" fmla="*/ 1 h 2"/>
                  <a:gd name="T2" fmla="*/ 8 w 8"/>
                  <a:gd name="T3" fmla="*/ 2 h 2"/>
                  <a:gd name="T4" fmla="*/ 8 w 8"/>
                  <a:gd name="T5" fmla="*/ 2 h 2"/>
                  <a:gd name="T6" fmla="*/ 0 w 8"/>
                  <a:gd name="T7" fmla="*/ 2 h 2"/>
                  <a:gd name="T8" fmla="*/ 0 w 8"/>
                  <a:gd name="T9" fmla="*/ 1 h 2"/>
                  <a:gd name="T10" fmla="*/ 1 w 8"/>
                  <a:gd name="T11" fmla="*/ 0 h 2"/>
                  <a:gd name="T12" fmla="*/ 8 w 8"/>
                  <a:gd name="T13" fmla="*/ 0 h 2"/>
                  <a:gd name="T14" fmla="*/ 8 w 8"/>
                  <a:gd name="T1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8" y="1"/>
                    </a:move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5" y="0"/>
                      <a:pt x="8" y="0"/>
                    </a:cubicBezTo>
                    <a:cubicBezTo>
                      <a:pt x="8" y="0"/>
                      <a:pt x="8" y="0"/>
                      <a:pt x="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63"/>
              <p:cNvSpPr/>
              <p:nvPr/>
            </p:nvSpPr>
            <p:spPr bwMode="auto">
              <a:xfrm>
                <a:off x="937306" y="5642053"/>
                <a:ext cx="50800" cy="50800"/>
              </a:xfrm>
              <a:custGeom>
                <a:avLst/>
                <a:gdLst>
                  <a:gd name="T0" fmla="*/ 2 w 8"/>
                  <a:gd name="T1" fmla="*/ 3 h 8"/>
                  <a:gd name="T2" fmla="*/ 8 w 8"/>
                  <a:gd name="T3" fmla="*/ 3 h 8"/>
                  <a:gd name="T4" fmla="*/ 8 w 8"/>
                  <a:gd name="T5" fmla="*/ 4 h 8"/>
                  <a:gd name="T6" fmla="*/ 8 w 8"/>
                  <a:gd name="T7" fmla="*/ 5 h 8"/>
                  <a:gd name="T8" fmla="*/ 8 w 8"/>
                  <a:gd name="T9" fmla="*/ 5 h 8"/>
                  <a:gd name="T10" fmla="*/ 2 w 8"/>
                  <a:gd name="T11" fmla="*/ 5 h 8"/>
                  <a:gd name="T12" fmla="*/ 2 w 8"/>
                  <a:gd name="T13" fmla="*/ 8 h 8"/>
                  <a:gd name="T14" fmla="*/ 0 w 8"/>
                  <a:gd name="T15" fmla="*/ 8 h 8"/>
                  <a:gd name="T16" fmla="*/ 0 w 8"/>
                  <a:gd name="T17" fmla="*/ 7 h 8"/>
                  <a:gd name="T18" fmla="*/ 0 w 8"/>
                  <a:gd name="T19" fmla="*/ 1 h 8"/>
                  <a:gd name="T20" fmla="*/ 0 w 8"/>
                  <a:gd name="T21" fmla="*/ 0 h 8"/>
                  <a:gd name="T22" fmla="*/ 2 w 8"/>
                  <a:gd name="T23" fmla="*/ 0 h 8"/>
                  <a:gd name="T24" fmla="*/ 2 w 8"/>
                  <a:gd name="T25" fmla="*/ 3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8">
                    <a:moveTo>
                      <a:pt x="2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3"/>
                      <a:pt x="8" y="3"/>
                      <a:pt x="8" y="4"/>
                    </a:cubicBezTo>
                    <a:cubicBezTo>
                      <a:pt x="8" y="4"/>
                      <a:pt x="8" y="4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5"/>
                      <a:pt x="4" y="5"/>
                      <a:pt x="2" y="5"/>
                    </a:cubicBezTo>
                    <a:cubicBezTo>
                      <a:pt x="2" y="6"/>
                      <a:pt x="2" y="7"/>
                      <a:pt x="2" y="8"/>
                    </a:cubicBezTo>
                    <a:cubicBezTo>
                      <a:pt x="1" y="8"/>
                      <a:pt x="1" y="8"/>
                      <a:pt x="0" y="8"/>
                    </a:cubicBezTo>
                    <a:cubicBezTo>
                      <a:pt x="0" y="8"/>
                      <a:pt x="0" y="8"/>
                      <a:pt x="0" y="7"/>
                    </a:cubicBezTo>
                    <a:cubicBezTo>
                      <a:pt x="0" y="5"/>
                      <a:pt x="0" y="3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1"/>
                      <a:pt x="2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64"/>
              <p:cNvSpPr/>
              <p:nvPr/>
            </p:nvSpPr>
            <p:spPr bwMode="auto">
              <a:xfrm>
                <a:off x="873806" y="5692853"/>
                <a:ext cx="50800" cy="14288"/>
              </a:xfrm>
              <a:custGeom>
                <a:avLst/>
                <a:gdLst>
                  <a:gd name="T0" fmla="*/ 0 w 8"/>
                  <a:gd name="T1" fmla="*/ 0 h 2"/>
                  <a:gd name="T2" fmla="*/ 7 w 8"/>
                  <a:gd name="T3" fmla="*/ 0 h 2"/>
                  <a:gd name="T4" fmla="*/ 8 w 8"/>
                  <a:gd name="T5" fmla="*/ 0 h 2"/>
                  <a:gd name="T6" fmla="*/ 8 w 8"/>
                  <a:gd name="T7" fmla="*/ 1 h 2"/>
                  <a:gd name="T8" fmla="*/ 7 w 8"/>
                  <a:gd name="T9" fmla="*/ 2 h 2"/>
                  <a:gd name="T10" fmla="*/ 0 w 8"/>
                  <a:gd name="T11" fmla="*/ 2 h 2"/>
                  <a:gd name="T12" fmla="*/ 0 w 8"/>
                  <a:gd name="T13" fmla="*/ 1 h 2"/>
                  <a:gd name="T14" fmla="*/ 0 w 8"/>
                  <a:gd name="T1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" h="2">
                    <a:moveTo>
                      <a:pt x="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7" y="2"/>
                    </a:cubicBezTo>
                    <a:cubicBezTo>
                      <a:pt x="5" y="2"/>
                      <a:pt x="3" y="2"/>
                      <a:pt x="0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Freeform 65"/>
              <p:cNvSpPr/>
              <p:nvPr/>
            </p:nvSpPr>
            <p:spPr bwMode="auto">
              <a:xfrm>
                <a:off x="861106" y="5629353"/>
                <a:ext cx="12700" cy="63500"/>
              </a:xfrm>
              <a:custGeom>
                <a:avLst/>
                <a:gdLst>
                  <a:gd name="T0" fmla="*/ 0 w 2"/>
                  <a:gd name="T1" fmla="*/ 9 h 10"/>
                  <a:gd name="T2" fmla="*/ 0 w 2"/>
                  <a:gd name="T3" fmla="*/ 1 h 10"/>
                  <a:gd name="T4" fmla="*/ 0 w 2"/>
                  <a:gd name="T5" fmla="*/ 0 h 10"/>
                  <a:gd name="T6" fmla="*/ 1 w 2"/>
                  <a:gd name="T7" fmla="*/ 0 h 10"/>
                  <a:gd name="T8" fmla="*/ 2 w 2"/>
                  <a:gd name="T9" fmla="*/ 1 h 10"/>
                  <a:gd name="T10" fmla="*/ 2 w 2"/>
                  <a:gd name="T11" fmla="*/ 10 h 10"/>
                  <a:gd name="T12" fmla="*/ 0 w 2"/>
                  <a:gd name="T13" fmla="*/ 10 h 10"/>
                  <a:gd name="T14" fmla="*/ 0 w 2"/>
                  <a:gd name="T1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" h="10">
                    <a:moveTo>
                      <a:pt x="0" y="9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2" y="1"/>
                    </a:cubicBezTo>
                    <a:cubicBezTo>
                      <a:pt x="2" y="4"/>
                      <a:pt x="2" y="7"/>
                      <a:pt x="2" y="10"/>
                    </a:cubicBezTo>
                    <a:cubicBezTo>
                      <a:pt x="1" y="10"/>
                      <a:pt x="1" y="10"/>
                      <a:pt x="0" y="10"/>
                    </a:cubicBezTo>
                    <a:cubicBezTo>
                      <a:pt x="0" y="10"/>
                      <a:pt x="0" y="10"/>
                      <a:pt x="0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66"/>
              <p:cNvSpPr/>
              <p:nvPr/>
            </p:nvSpPr>
            <p:spPr bwMode="auto">
              <a:xfrm>
                <a:off x="829356" y="5642053"/>
                <a:ext cx="19050" cy="50800"/>
              </a:xfrm>
              <a:custGeom>
                <a:avLst/>
                <a:gdLst>
                  <a:gd name="T0" fmla="*/ 0 w 3"/>
                  <a:gd name="T1" fmla="*/ 0 h 8"/>
                  <a:gd name="T2" fmla="*/ 2 w 3"/>
                  <a:gd name="T3" fmla="*/ 0 h 8"/>
                  <a:gd name="T4" fmla="*/ 3 w 3"/>
                  <a:gd name="T5" fmla="*/ 1 h 8"/>
                  <a:gd name="T6" fmla="*/ 3 w 3"/>
                  <a:gd name="T7" fmla="*/ 7 h 8"/>
                  <a:gd name="T8" fmla="*/ 2 w 3"/>
                  <a:gd name="T9" fmla="*/ 8 h 8"/>
                  <a:gd name="T10" fmla="*/ 0 w 3"/>
                  <a:gd name="T11" fmla="*/ 8 h 8"/>
                  <a:gd name="T12" fmla="*/ 0 w 3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8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3" y="1"/>
                      <a:pt x="3" y="1"/>
                    </a:cubicBezTo>
                    <a:cubicBezTo>
                      <a:pt x="3" y="3"/>
                      <a:pt x="3" y="5"/>
                      <a:pt x="3" y="7"/>
                    </a:cubicBezTo>
                    <a:cubicBezTo>
                      <a:pt x="3" y="8"/>
                      <a:pt x="2" y="8"/>
                      <a:pt x="2" y="8"/>
                    </a:cubicBezTo>
                    <a:cubicBezTo>
                      <a:pt x="2" y="8"/>
                      <a:pt x="1" y="8"/>
                      <a:pt x="0" y="8"/>
                    </a:cubicBezTo>
                    <a:cubicBezTo>
                      <a:pt x="0" y="5"/>
                      <a:pt x="0" y="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67"/>
              <p:cNvSpPr/>
              <p:nvPr/>
            </p:nvSpPr>
            <p:spPr bwMode="auto">
              <a:xfrm>
                <a:off x="789668" y="5692853"/>
                <a:ext cx="39688" cy="14288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1 h 2"/>
                  <a:gd name="T4" fmla="*/ 6 w 6"/>
                  <a:gd name="T5" fmla="*/ 2 h 2"/>
                  <a:gd name="T6" fmla="*/ 1 w 6"/>
                  <a:gd name="T7" fmla="*/ 2 h 2"/>
                  <a:gd name="T8" fmla="*/ 0 w 6"/>
                  <a:gd name="T9" fmla="*/ 1 h 2"/>
                  <a:gd name="T10" fmla="*/ 0 w 6"/>
                  <a:gd name="T11" fmla="*/ 0 h 2"/>
                  <a:gd name="T12" fmla="*/ 6 w 6"/>
                  <a:gd name="T13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4" y="2"/>
                      <a:pt x="2" y="2"/>
                      <a:pt x="1" y="2"/>
                    </a:cubicBezTo>
                    <a:cubicBezTo>
                      <a:pt x="0" y="2"/>
                      <a:pt x="0" y="2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Freeform 68"/>
              <p:cNvSpPr/>
              <p:nvPr/>
            </p:nvSpPr>
            <p:spPr bwMode="auto">
              <a:xfrm>
                <a:off x="789668" y="5629353"/>
                <a:ext cx="39688" cy="12700"/>
              </a:xfrm>
              <a:custGeom>
                <a:avLst/>
                <a:gdLst>
                  <a:gd name="T0" fmla="*/ 0 w 6"/>
                  <a:gd name="T1" fmla="*/ 2 h 2"/>
                  <a:gd name="T2" fmla="*/ 0 w 6"/>
                  <a:gd name="T3" fmla="*/ 1 h 2"/>
                  <a:gd name="T4" fmla="*/ 1 w 6"/>
                  <a:gd name="T5" fmla="*/ 0 h 2"/>
                  <a:gd name="T6" fmla="*/ 6 w 6"/>
                  <a:gd name="T7" fmla="*/ 0 h 2"/>
                  <a:gd name="T8" fmla="*/ 6 w 6"/>
                  <a:gd name="T9" fmla="*/ 1 h 2"/>
                  <a:gd name="T10" fmla="*/ 6 w 6"/>
                  <a:gd name="T11" fmla="*/ 2 h 2"/>
                  <a:gd name="T12" fmla="*/ 0 w 6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4" y="0"/>
                      <a:pt x="6" y="0"/>
                    </a:cubicBezTo>
                    <a:cubicBezTo>
                      <a:pt x="6" y="0"/>
                      <a:pt x="6" y="0"/>
                      <a:pt x="6" y="1"/>
                    </a:cubicBezTo>
                    <a:cubicBezTo>
                      <a:pt x="6" y="1"/>
                      <a:pt x="6" y="2"/>
                      <a:pt x="6" y="2"/>
                    </a:cubicBezTo>
                    <a:cubicBezTo>
                      <a:pt x="4" y="2"/>
                      <a:pt x="2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69"/>
              <p:cNvSpPr/>
              <p:nvPr/>
            </p:nvSpPr>
            <p:spPr bwMode="auto">
              <a:xfrm>
                <a:off x="776968" y="5642053"/>
                <a:ext cx="12700" cy="50800"/>
              </a:xfrm>
              <a:custGeom>
                <a:avLst/>
                <a:gdLst>
                  <a:gd name="T0" fmla="*/ 0 w 2"/>
                  <a:gd name="T1" fmla="*/ 7 h 8"/>
                  <a:gd name="T2" fmla="*/ 0 w 2"/>
                  <a:gd name="T3" fmla="*/ 1 h 8"/>
                  <a:gd name="T4" fmla="*/ 1 w 2"/>
                  <a:gd name="T5" fmla="*/ 0 h 8"/>
                  <a:gd name="T6" fmla="*/ 2 w 2"/>
                  <a:gd name="T7" fmla="*/ 0 h 8"/>
                  <a:gd name="T8" fmla="*/ 2 w 2"/>
                  <a:gd name="T9" fmla="*/ 8 h 8"/>
                  <a:gd name="T10" fmla="*/ 1 w 2"/>
                  <a:gd name="T11" fmla="*/ 8 h 8"/>
                  <a:gd name="T12" fmla="*/ 0 w 2"/>
                  <a:gd name="T13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8">
                    <a:moveTo>
                      <a:pt x="0" y="7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ubicBezTo>
                      <a:pt x="2" y="3"/>
                      <a:pt x="2" y="5"/>
                      <a:pt x="2" y="8"/>
                    </a:cubicBezTo>
                    <a:cubicBezTo>
                      <a:pt x="2" y="8"/>
                      <a:pt x="1" y="8"/>
                      <a:pt x="1" y="8"/>
                    </a:cubicBezTo>
                    <a:cubicBezTo>
                      <a:pt x="0" y="8"/>
                      <a:pt x="0" y="8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1" name="Freeform 82"/>
            <p:cNvSpPr/>
            <p:nvPr/>
          </p:nvSpPr>
          <p:spPr bwMode="auto">
            <a:xfrm>
              <a:off x="2291443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2" name="Freeform 83"/>
            <p:cNvSpPr/>
            <p:nvPr/>
          </p:nvSpPr>
          <p:spPr bwMode="auto">
            <a:xfrm>
              <a:off x="2426381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3" name="Freeform 84"/>
            <p:cNvSpPr/>
            <p:nvPr/>
          </p:nvSpPr>
          <p:spPr bwMode="auto">
            <a:xfrm>
              <a:off x="2291443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4" name="Freeform 85"/>
            <p:cNvSpPr/>
            <p:nvPr/>
          </p:nvSpPr>
          <p:spPr bwMode="auto">
            <a:xfrm>
              <a:off x="2215243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5" name="Freeform 86"/>
            <p:cNvSpPr/>
            <p:nvPr/>
          </p:nvSpPr>
          <p:spPr bwMode="auto">
            <a:xfrm>
              <a:off x="3626531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6" name="Freeform 87"/>
            <p:cNvSpPr/>
            <p:nvPr/>
          </p:nvSpPr>
          <p:spPr bwMode="auto">
            <a:xfrm>
              <a:off x="3691618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7" name="Freeform 88"/>
            <p:cNvSpPr/>
            <p:nvPr/>
          </p:nvSpPr>
          <p:spPr bwMode="auto">
            <a:xfrm>
              <a:off x="3556681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8" name="Freeform 89"/>
            <p:cNvSpPr/>
            <p:nvPr/>
          </p:nvSpPr>
          <p:spPr bwMode="auto">
            <a:xfrm>
              <a:off x="3626531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49" name="Freeform 90"/>
            <p:cNvSpPr/>
            <p:nvPr/>
          </p:nvSpPr>
          <p:spPr bwMode="auto">
            <a:xfrm>
              <a:off x="3959906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0" name="Freeform 91"/>
            <p:cNvSpPr/>
            <p:nvPr/>
          </p:nvSpPr>
          <p:spPr bwMode="auto">
            <a:xfrm>
              <a:off x="3894818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1" name="Freeform 92"/>
            <p:cNvSpPr/>
            <p:nvPr/>
          </p:nvSpPr>
          <p:spPr bwMode="auto">
            <a:xfrm>
              <a:off x="3761468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2" name="Freeform 93"/>
            <p:cNvSpPr/>
            <p:nvPr/>
          </p:nvSpPr>
          <p:spPr bwMode="auto">
            <a:xfrm>
              <a:off x="5147356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3" name="Freeform 94"/>
            <p:cNvSpPr/>
            <p:nvPr/>
          </p:nvSpPr>
          <p:spPr bwMode="auto">
            <a:xfrm>
              <a:off x="5083856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4" name="Freeform 95"/>
            <p:cNvSpPr/>
            <p:nvPr/>
          </p:nvSpPr>
          <p:spPr bwMode="auto">
            <a:xfrm>
              <a:off x="5217206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5" name="Freeform 96"/>
            <p:cNvSpPr/>
            <p:nvPr/>
          </p:nvSpPr>
          <p:spPr bwMode="auto">
            <a:xfrm>
              <a:off x="5147356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6" name="Freeform 97"/>
            <p:cNvSpPr/>
            <p:nvPr/>
          </p:nvSpPr>
          <p:spPr bwMode="auto">
            <a:xfrm>
              <a:off x="5352143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7" name="Freeform 98"/>
            <p:cNvSpPr/>
            <p:nvPr/>
          </p:nvSpPr>
          <p:spPr bwMode="auto">
            <a:xfrm>
              <a:off x="5415643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8" name="Freeform 99"/>
            <p:cNvSpPr/>
            <p:nvPr/>
          </p:nvSpPr>
          <p:spPr bwMode="auto">
            <a:xfrm>
              <a:off x="5479143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9" name="Freeform 101"/>
            <p:cNvSpPr/>
            <p:nvPr/>
          </p:nvSpPr>
          <p:spPr bwMode="auto">
            <a:xfrm>
              <a:off x="3697968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" name="Freeform 102"/>
            <p:cNvSpPr/>
            <p:nvPr/>
          </p:nvSpPr>
          <p:spPr bwMode="auto">
            <a:xfrm>
              <a:off x="3786868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" name="Freeform 103"/>
            <p:cNvSpPr/>
            <p:nvPr/>
          </p:nvSpPr>
          <p:spPr bwMode="auto">
            <a:xfrm>
              <a:off x="3717018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2" name="Freeform 104"/>
            <p:cNvSpPr/>
            <p:nvPr/>
          </p:nvSpPr>
          <p:spPr bwMode="auto">
            <a:xfrm>
              <a:off x="3639231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3" name="Freeform 105"/>
            <p:cNvSpPr/>
            <p:nvPr/>
          </p:nvSpPr>
          <p:spPr bwMode="auto">
            <a:xfrm>
              <a:off x="3550331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4" name="Freeform 106"/>
            <p:cNvSpPr/>
            <p:nvPr/>
          </p:nvSpPr>
          <p:spPr bwMode="auto">
            <a:xfrm>
              <a:off x="3594781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5" name="Freeform 107"/>
            <p:cNvSpPr/>
            <p:nvPr/>
          </p:nvSpPr>
          <p:spPr bwMode="auto">
            <a:xfrm>
              <a:off x="3575731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6" name="Freeform 108"/>
            <p:cNvSpPr/>
            <p:nvPr/>
          </p:nvSpPr>
          <p:spPr bwMode="auto">
            <a:xfrm>
              <a:off x="3639231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7" name="Freeform 109"/>
            <p:cNvSpPr/>
            <p:nvPr/>
          </p:nvSpPr>
          <p:spPr bwMode="auto">
            <a:xfrm>
              <a:off x="3639231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8" name="Freeform 110"/>
            <p:cNvSpPr/>
            <p:nvPr/>
          </p:nvSpPr>
          <p:spPr bwMode="auto">
            <a:xfrm>
              <a:off x="3774168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9" name="Freeform 111"/>
            <p:cNvSpPr/>
            <p:nvPr/>
          </p:nvSpPr>
          <p:spPr bwMode="auto">
            <a:xfrm>
              <a:off x="3639231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0" name="Freeform 112"/>
            <p:cNvSpPr/>
            <p:nvPr/>
          </p:nvSpPr>
          <p:spPr bwMode="auto">
            <a:xfrm>
              <a:off x="3837668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1" name="Freeform 113"/>
            <p:cNvSpPr/>
            <p:nvPr/>
          </p:nvSpPr>
          <p:spPr bwMode="auto">
            <a:xfrm>
              <a:off x="3901168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2" name="Freeform 114"/>
            <p:cNvSpPr/>
            <p:nvPr/>
          </p:nvSpPr>
          <p:spPr bwMode="auto">
            <a:xfrm>
              <a:off x="2113643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3" name="Freeform 115"/>
            <p:cNvSpPr/>
            <p:nvPr/>
          </p:nvSpPr>
          <p:spPr bwMode="auto">
            <a:xfrm>
              <a:off x="2445431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4" name="Freeform 116"/>
            <p:cNvSpPr/>
            <p:nvPr/>
          </p:nvSpPr>
          <p:spPr bwMode="auto">
            <a:xfrm>
              <a:off x="2445431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5" name="Freeform 117"/>
            <p:cNvSpPr/>
            <p:nvPr/>
          </p:nvSpPr>
          <p:spPr bwMode="auto">
            <a:xfrm>
              <a:off x="2113643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76" name="Freeform 118"/>
            <p:cNvSpPr/>
            <p:nvPr/>
          </p:nvSpPr>
          <p:spPr bwMode="auto">
            <a:xfrm>
              <a:off x="2113643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7" name="组合 76"/>
            <p:cNvGrpSpPr/>
            <p:nvPr userDrawn="1"/>
          </p:nvGrpSpPr>
          <p:grpSpPr>
            <a:xfrm>
              <a:off x="694418" y="3063953"/>
              <a:ext cx="454025" cy="452438"/>
              <a:chOff x="694418" y="3063953"/>
              <a:chExt cx="454025" cy="452438"/>
            </a:xfrm>
            <a:grpFill/>
          </p:grpSpPr>
          <p:sp>
            <p:nvSpPr>
              <p:cNvPr id="205" name="Freeform 119"/>
              <p:cNvSpPr/>
              <p:nvPr/>
            </p:nvSpPr>
            <p:spPr bwMode="auto">
              <a:xfrm>
                <a:off x="757918" y="3389391"/>
                <a:ext cx="65088" cy="63500"/>
              </a:xfrm>
              <a:custGeom>
                <a:avLst/>
                <a:gdLst>
                  <a:gd name="T0" fmla="*/ 6 w 10"/>
                  <a:gd name="T1" fmla="*/ 0 h 10"/>
                  <a:gd name="T2" fmla="*/ 10 w 10"/>
                  <a:gd name="T3" fmla="*/ 3 h 10"/>
                  <a:gd name="T4" fmla="*/ 10 w 10"/>
                  <a:gd name="T5" fmla="*/ 10 h 10"/>
                  <a:gd name="T6" fmla="*/ 3 w 10"/>
                  <a:gd name="T7" fmla="*/ 10 h 10"/>
                  <a:gd name="T8" fmla="*/ 0 w 10"/>
                  <a:gd name="T9" fmla="*/ 7 h 10"/>
                  <a:gd name="T10" fmla="*/ 0 w 10"/>
                  <a:gd name="T11" fmla="*/ 0 h 10"/>
                  <a:gd name="T12" fmla="*/ 6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6" y="0"/>
                    </a:moveTo>
                    <a:cubicBezTo>
                      <a:pt x="9" y="0"/>
                      <a:pt x="10" y="1"/>
                      <a:pt x="10" y="3"/>
                    </a:cubicBezTo>
                    <a:cubicBezTo>
                      <a:pt x="10" y="5"/>
                      <a:pt x="10" y="8"/>
                      <a:pt x="10" y="10"/>
                    </a:cubicBezTo>
                    <a:cubicBezTo>
                      <a:pt x="8" y="10"/>
                      <a:pt x="5" y="10"/>
                      <a:pt x="3" y="10"/>
                    </a:cubicBezTo>
                    <a:cubicBezTo>
                      <a:pt x="1" y="10"/>
                      <a:pt x="0" y="9"/>
                      <a:pt x="0" y="7"/>
                    </a:cubicBezTo>
                    <a:cubicBezTo>
                      <a:pt x="0" y="4"/>
                      <a:pt x="0" y="2"/>
                      <a:pt x="0" y="0"/>
                    </a:cubicBezTo>
                    <a:cubicBezTo>
                      <a:pt x="2" y="0"/>
                      <a:pt x="4" y="0"/>
                      <a:pt x="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120"/>
              <p:cNvSpPr/>
              <p:nvPr/>
            </p:nvSpPr>
            <p:spPr bwMode="auto">
              <a:xfrm>
                <a:off x="1013506" y="3389391"/>
                <a:ext cx="65088" cy="63500"/>
              </a:xfrm>
              <a:custGeom>
                <a:avLst/>
                <a:gdLst>
                  <a:gd name="T0" fmla="*/ 4 w 10"/>
                  <a:gd name="T1" fmla="*/ 0 h 10"/>
                  <a:gd name="T2" fmla="*/ 0 w 10"/>
                  <a:gd name="T3" fmla="*/ 3 h 10"/>
                  <a:gd name="T4" fmla="*/ 0 w 10"/>
                  <a:gd name="T5" fmla="*/ 10 h 10"/>
                  <a:gd name="T6" fmla="*/ 7 w 10"/>
                  <a:gd name="T7" fmla="*/ 10 h 10"/>
                  <a:gd name="T8" fmla="*/ 10 w 10"/>
                  <a:gd name="T9" fmla="*/ 7 h 10"/>
                  <a:gd name="T10" fmla="*/ 10 w 10"/>
                  <a:gd name="T11" fmla="*/ 0 h 10"/>
                  <a:gd name="T12" fmla="*/ 4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0"/>
                    </a:moveTo>
                    <a:cubicBezTo>
                      <a:pt x="1" y="0"/>
                      <a:pt x="0" y="1"/>
                      <a:pt x="0" y="3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3" y="10"/>
                      <a:pt x="5" y="10"/>
                      <a:pt x="7" y="10"/>
                    </a:cubicBezTo>
                    <a:cubicBezTo>
                      <a:pt x="9" y="10"/>
                      <a:pt x="10" y="9"/>
                      <a:pt x="10" y="7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8" y="0"/>
                      <a:pt x="6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121"/>
              <p:cNvSpPr/>
              <p:nvPr/>
            </p:nvSpPr>
            <p:spPr bwMode="auto">
              <a:xfrm>
                <a:off x="823006" y="3063953"/>
                <a:ext cx="190500" cy="63500"/>
              </a:xfrm>
              <a:custGeom>
                <a:avLst/>
                <a:gdLst>
                  <a:gd name="T0" fmla="*/ 27 w 30"/>
                  <a:gd name="T1" fmla="*/ 0 h 10"/>
                  <a:gd name="T2" fmla="*/ 30 w 30"/>
                  <a:gd name="T3" fmla="*/ 3 h 10"/>
                  <a:gd name="T4" fmla="*/ 30 w 30"/>
                  <a:gd name="T5" fmla="*/ 10 h 10"/>
                  <a:gd name="T6" fmla="*/ 0 w 30"/>
                  <a:gd name="T7" fmla="*/ 10 h 10"/>
                  <a:gd name="T8" fmla="*/ 0 w 30"/>
                  <a:gd name="T9" fmla="*/ 3 h 10"/>
                  <a:gd name="T10" fmla="*/ 3 w 30"/>
                  <a:gd name="T11" fmla="*/ 0 h 10"/>
                  <a:gd name="T12" fmla="*/ 27 w 3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7" y="0"/>
                    </a:moveTo>
                    <a:cubicBezTo>
                      <a:pt x="29" y="0"/>
                      <a:pt x="30" y="1"/>
                      <a:pt x="30" y="3"/>
                    </a:cubicBezTo>
                    <a:cubicBezTo>
                      <a:pt x="30" y="6"/>
                      <a:pt x="30" y="8"/>
                      <a:pt x="30" y="10"/>
                    </a:cubicBezTo>
                    <a:cubicBezTo>
                      <a:pt x="20" y="10"/>
                      <a:pt x="10" y="10"/>
                      <a:pt x="0" y="10"/>
                    </a:cubicBezTo>
                    <a:cubicBezTo>
                      <a:pt x="0" y="8"/>
                      <a:pt x="0" y="6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11" y="0"/>
                      <a:pt x="19" y="0"/>
                      <a:pt x="2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122"/>
              <p:cNvSpPr/>
              <p:nvPr/>
            </p:nvSpPr>
            <p:spPr bwMode="auto">
              <a:xfrm>
                <a:off x="757918" y="3127453"/>
                <a:ext cx="65088" cy="63500"/>
              </a:xfrm>
              <a:custGeom>
                <a:avLst/>
                <a:gdLst>
                  <a:gd name="T0" fmla="*/ 10 w 10"/>
                  <a:gd name="T1" fmla="*/ 7 h 10"/>
                  <a:gd name="T2" fmla="*/ 6 w 10"/>
                  <a:gd name="T3" fmla="*/ 10 h 10"/>
                  <a:gd name="T4" fmla="*/ 0 w 10"/>
                  <a:gd name="T5" fmla="*/ 10 h 10"/>
                  <a:gd name="T6" fmla="*/ 0 w 10"/>
                  <a:gd name="T7" fmla="*/ 4 h 10"/>
                  <a:gd name="T8" fmla="*/ 3 w 10"/>
                  <a:gd name="T9" fmla="*/ 0 h 10"/>
                  <a:gd name="T10" fmla="*/ 10 w 10"/>
                  <a:gd name="T11" fmla="*/ 0 h 10"/>
                  <a:gd name="T12" fmla="*/ 10 w 1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10" y="7"/>
                    </a:moveTo>
                    <a:cubicBezTo>
                      <a:pt x="10" y="9"/>
                      <a:pt x="9" y="10"/>
                      <a:pt x="6" y="10"/>
                    </a:cubicBezTo>
                    <a:cubicBezTo>
                      <a:pt x="4" y="10"/>
                      <a:pt x="2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2"/>
                      <a:pt x="10" y="5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123"/>
              <p:cNvSpPr/>
              <p:nvPr/>
            </p:nvSpPr>
            <p:spPr bwMode="auto">
              <a:xfrm>
                <a:off x="1013506" y="3127453"/>
                <a:ext cx="65088" cy="63500"/>
              </a:xfrm>
              <a:custGeom>
                <a:avLst/>
                <a:gdLst>
                  <a:gd name="T0" fmla="*/ 4 w 10"/>
                  <a:gd name="T1" fmla="*/ 10 h 10"/>
                  <a:gd name="T2" fmla="*/ 0 w 10"/>
                  <a:gd name="T3" fmla="*/ 7 h 10"/>
                  <a:gd name="T4" fmla="*/ 0 w 10"/>
                  <a:gd name="T5" fmla="*/ 0 h 10"/>
                  <a:gd name="T6" fmla="*/ 7 w 10"/>
                  <a:gd name="T7" fmla="*/ 0 h 10"/>
                  <a:gd name="T8" fmla="*/ 10 w 10"/>
                  <a:gd name="T9" fmla="*/ 4 h 10"/>
                  <a:gd name="T10" fmla="*/ 10 w 10"/>
                  <a:gd name="T11" fmla="*/ 10 h 10"/>
                  <a:gd name="T12" fmla="*/ 4 w 10"/>
                  <a:gd name="T13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4" y="10"/>
                    </a:moveTo>
                    <a:cubicBezTo>
                      <a:pt x="1" y="10"/>
                      <a:pt x="0" y="9"/>
                      <a:pt x="0" y="7"/>
                    </a:cubicBezTo>
                    <a:cubicBezTo>
                      <a:pt x="0" y="5"/>
                      <a:pt x="0" y="2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8" y="10"/>
                      <a:pt x="6" y="10"/>
                      <a:pt x="4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124"/>
              <p:cNvSpPr/>
              <p:nvPr/>
            </p:nvSpPr>
            <p:spPr bwMode="auto">
              <a:xfrm>
                <a:off x="823006" y="3256041"/>
                <a:ext cx="63500" cy="69850"/>
              </a:xfrm>
              <a:custGeom>
                <a:avLst/>
                <a:gdLst>
                  <a:gd name="T0" fmla="*/ 0 w 10"/>
                  <a:gd name="T1" fmla="*/ 4 h 11"/>
                  <a:gd name="T2" fmla="*/ 3 w 10"/>
                  <a:gd name="T3" fmla="*/ 0 h 11"/>
                  <a:gd name="T4" fmla="*/ 10 w 10"/>
                  <a:gd name="T5" fmla="*/ 0 h 11"/>
                  <a:gd name="T6" fmla="*/ 10 w 10"/>
                  <a:gd name="T7" fmla="*/ 11 h 11"/>
                  <a:gd name="T8" fmla="*/ 3 w 10"/>
                  <a:gd name="T9" fmla="*/ 11 h 11"/>
                  <a:gd name="T10" fmla="*/ 0 w 10"/>
                  <a:gd name="T11" fmla="*/ 7 h 11"/>
                  <a:gd name="T12" fmla="*/ 0 w 1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8" y="0"/>
                      <a:pt x="10" y="0"/>
                    </a:cubicBezTo>
                    <a:cubicBezTo>
                      <a:pt x="10" y="4"/>
                      <a:pt x="10" y="7"/>
                      <a:pt x="10" y="11"/>
                    </a:cubicBezTo>
                    <a:cubicBezTo>
                      <a:pt x="8" y="11"/>
                      <a:pt x="5" y="11"/>
                      <a:pt x="3" y="11"/>
                    </a:cubicBezTo>
                    <a:cubicBezTo>
                      <a:pt x="1" y="11"/>
                      <a:pt x="0" y="10"/>
                      <a:pt x="0" y="7"/>
                    </a:cubicBezTo>
                    <a:cubicBezTo>
                      <a:pt x="0" y="6"/>
                      <a:pt x="0" y="5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125"/>
              <p:cNvSpPr/>
              <p:nvPr/>
            </p:nvSpPr>
            <p:spPr bwMode="auto">
              <a:xfrm>
                <a:off x="886506" y="3325891"/>
                <a:ext cx="63500" cy="63500"/>
              </a:xfrm>
              <a:custGeom>
                <a:avLst/>
                <a:gdLst>
                  <a:gd name="T0" fmla="*/ 0 w 10"/>
                  <a:gd name="T1" fmla="*/ 6 h 10"/>
                  <a:gd name="T2" fmla="*/ 3 w 10"/>
                  <a:gd name="T3" fmla="*/ 10 h 10"/>
                  <a:gd name="T4" fmla="*/ 7 w 10"/>
                  <a:gd name="T5" fmla="*/ 10 h 10"/>
                  <a:gd name="T6" fmla="*/ 10 w 10"/>
                  <a:gd name="T7" fmla="*/ 6 h 10"/>
                  <a:gd name="T8" fmla="*/ 10 w 10"/>
                  <a:gd name="T9" fmla="*/ 0 h 10"/>
                  <a:gd name="T10" fmla="*/ 0 w 10"/>
                  <a:gd name="T11" fmla="*/ 0 h 10"/>
                  <a:gd name="T12" fmla="*/ 0 w 10"/>
                  <a:gd name="T13" fmla="*/ 6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0" y="6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5" y="10"/>
                      <a:pt x="6" y="10"/>
                      <a:pt x="7" y="10"/>
                    </a:cubicBezTo>
                    <a:cubicBezTo>
                      <a:pt x="9" y="10"/>
                      <a:pt x="10" y="9"/>
                      <a:pt x="10" y="6"/>
                    </a:cubicBezTo>
                    <a:cubicBezTo>
                      <a:pt x="10" y="4"/>
                      <a:pt x="10" y="2"/>
                      <a:pt x="10" y="0"/>
                    </a:cubicBezTo>
                    <a:cubicBezTo>
                      <a:pt x="7" y="0"/>
                      <a:pt x="3" y="0"/>
                      <a:pt x="0" y="0"/>
                    </a:cubicBezTo>
                    <a:cubicBezTo>
                      <a:pt x="0" y="2"/>
                      <a:pt x="0" y="4"/>
                      <a:pt x="0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Freeform 126"/>
              <p:cNvSpPr/>
              <p:nvPr/>
            </p:nvSpPr>
            <p:spPr bwMode="auto">
              <a:xfrm>
                <a:off x="950006" y="3256041"/>
                <a:ext cx="63500" cy="69850"/>
              </a:xfrm>
              <a:custGeom>
                <a:avLst/>
                <a:gdLst>
                  <a:gd name="T0" fmla="*/ 10 w 10"/>
                  <a:gd name="T1" fmla="*/ 7 h 11"/>
                  <a:gd name="T2" fmla="*/ 7 w 10"/>
                  <a:gd name="T3" fmla="*/ 11 h 11"/>
                  <a:gd name="T4" fmla="*/ 0 w 10"/>
                  <a:gd name="T5" fmla="*/ 11 h 11"/>
                  <a:gd name="T6" fmla="*/ 0 w 10"/>
                  <a:gd name="T7" fmla="*/ 0 h 11"/>
                  <a:gd name="T8" fmla="*/ 7 w 10"/>
                  <a:gd name="T9" fmla="*/ 0 h 11"/>
                  <a:gd name="T10" fmla="*/ 10 w 10"/>
                  <a:gd name="T11" fmla="*/ 4 h 11"/>
                  <a:gd name="T12" fmla="*/ 10 w 10"/>
                  <a:gd name="T13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cubicBezTo>
                      <a:pt x="10" y="10"/>
                      <a:pt x="9" y="11"/>
                      <a:pt x="7" y="11"/>
                    </a:cubicBezTo>
                    <a:cubicBezTo>
                      <a:pt x="5" y="11"/>
                      <a:pt x="2" y="11"/>
                      <a:pt x="0" y="11"/>
                    </a:cubicBezTo>
                    <a:cubicBezTo>
                      <a:pt x="0" y="7"/>
                      <a:pt x="0" y="4"/>
                      <a:pt x="0" y="0"/>
                    </a:cubicBezTo>
                    <a:cubicBezTo>
                      <a:pt x="2" y="0"/>
                      <a:pt x="5" y="0"/>
                      <a:pt x="7" y="0"/>
                    </a:cubicBezTo>
                    <a:cubicBezTo>
                      <a:pt x="9" y="0"/>
                      <a:pt x="10" y="1"/>
                      <a:pt x="10" y="4"/>
                    </a:cubicBezTo>
                    <a:cubicBezTo>
                      <a:pt x="10" y="5"/>
                      <a:pt x="10" y="6"/>
                      <a:pt x="1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Freeform 127"/>
              <p:cNvSpPr/>
              <p:nvPr/>
            </p:nvSpPr>
            <p:spPr bwMode="auto">
              <a:xfrm>
                <a:off x="886506" y="3190953"/>
                <a:ext cx="63500" cy="65088"/>
              </a:xfrm>
              <a:custGeom>
                <a:avLst/>
                <a:gdLst>
                  <a:gd name="T0" fmla="*/ 7 w 10"/>
                  <a:gd name="T1" fmla="*/ 0 h 10"/>
                  <a:gd name="T2" fmla="*/ 10 w 10"/>
                  <a:gd name="T3" fmla="*/ 4 h 10"/>
                  <a:gd name="T4" fmla="*/ 10 w 10"/>
                  <a:gd name="T5" fmla="*/ 10 h 10"/>
                  <a:gd name="T6" fmla="*/ 0 w 10"/>
                  <a:gd name="T7" fmla="*/ 10 h 10"/>
                  <a:gd name="T8" fmla="*/ 0 w 10"/>
                  <a:gd name="T9" fmla="*/ 4 h 10"/>
                  <a:gd name="T10" fmla="*/ 3 w 10"/>
                  <a:gd name="T11" fmla="*/ 0 h 10"/>
                  <a:gd name="T12" fmla="*/ 7 w 10"/>
                  <a:gd name="T13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0">
                    <a:moveTo>
                      <a:pt x="7" y="0"/>
                    </a:moveTo>
                    <a:cubicBezTo>
                      <a:pt x="9" y="0"/>
                      <a:pt x="10" y="1"/>
                      <a:pt x="10" y="4"/>
                    </a:cubicBezTo>
                    <a:cubicBezTo>
                      <a:pt x="10" y="6"/>
                      <a:pt x="10" y="8"/>
                      <a:pt x="10" y="10"/>
                    </a:cubicBezTo>
                    <a:cubicBezTo>
                      <a:pt x="7" y="10"/>
                      <a:pt x="3" y="10"/>
                      <a:pt x="0" y="10"/>
                    </a:cubicBezTo>
                    <a:cubicBezTo>
                      <a:pt x="0" y="8"/>
                      <a:pt x="0" y="6"/>
                      <a:pt x="0" y="4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128"/>
              <p:cNvSpPr/>
              <p:nvPr/>
            </p:nvSpPr>
            <p:spPr bwMode="auto">
              <a:xfrm>
                <a:off x="694418" y="3190953"/>
                <a:ext cx="63500" cy="198438"/>
              </a:xfrm>
              <a:custGeom>
                <a:avLst/>
                <a:gdLst>
                  <a:gd name="T0" fmla="*/ 0 w 10"/>
                  <a:gd name="T1" fmla="*/ 4 h 31"/>
                  <a:gd name="T2" fmla="*/ 3 w 10"/>
                  <a:gd name="T3" fmla="*/ 0 h 31"/>
                  <a:gd name="T4" fmla="*/ 10 w 10"/>
                  <a:gd name="T5" fmla="*/ 0 h 31"/>
                  <a:gd name="T6" fmla="*/ 10 w 10"/>
                  <a:gd name="T7" fmla="*/ 31 h 31"/>
                  <a:gd name="T8" fmla="*/ 3 w 10"/>
                  <a:gd name="T9" fmla="*/ 31 h 31"/>
                  <a:gd name="T10" fmla="*/ 0 w 10"/>
                  <a:gd name="T11" fmla="*/ 27 h 31"/>
                  <a:gd name="T12" fmla="*/ 0 w 10"/>
                  <a:gd name="T13" fmla="*/ 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31">
                    <a:moveTo>
                      <a:pt x="0" y="4"/>
                    </a:move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0" y="10"/>
                      <a:pt x="10" y="21"/>
                      <a:pt x="10" y="31"/>
                    </a:cubicBezTo>
                    <a:cubicBezTo>
                      <a:pt x="7" y="31"/>
                      <a:pt x="5" y="31"/>
                      <a:pt x="3" y="31"/>
                    </a:cubicBezTo>
                    <a:cubicBezTo>
                      <a:pt x="1" y="31"/>
                      <a:pt x="0" y="30"/>
                      <a:pt x="0" y="27"/>
                    </a:cubicBezTo>
                    <a:cubicBezTo>
                      <a:pt x="0" y="19"/>
                      <a:pt x="0" y="12"/>
                      <a:pt x="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129"/>
              <p:cNvSpPr/>
              <p:nvPr/>
            </p:nvSpPr>
            <p:spPr bwMode="auto">
              <a:xfrm>
                <a:off x="823006" y="3452891"/>
                <a:ext cx="190500" cy="63500"/>
              </a:xfrm>
              <a:custGeom>
                <a:avLst/>
                <a:gdLst>
                  <a:gd name="T0" fmla="*/ 0 w 30"/>
                  <a:gd name="T1" fmla="*/ 7 h 10"/>
                  <a:gd name="T2" fmla="*/ 3 w 30"/>
                  <a:gd name="T3" fmla="*/ 10 h 10"/>
                  <a:gd name="T4" fmla="*/ 27 w 30"/>
                  <a:gd name="T5" fmla="*/ 10 h 10"/>
                  <a:gd name="T6" fmla="*/ 30 w 30"/>
                  <a:gd name="T7" fmla="*/ 7 h 10"/>
                  <a:gd name="T8" fmla="*/ 30 w 30"/>
                  <a:gd name="T9" fmla="*/ 0 h 10"/>
                  <a:gd name="T10" fmla="*/ 0 w 30"/>
                  <a:gd name="T11" fmla="*/ 0 h 10"/>
                  <a:gd name="T12" fmla="*/ 0 w 30"/>
                  <a:gd name="T13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0" y="7"/>
                    </a:moveTo>
                    <a:cubicBezTo>
                      <a:pt x="0" y="9"/>
                      <a:pt x="1" y="10"/>
                      <a:pt x="3" y="10"/>
                    </a:cubicBezTo>
                    <a:cubicBezTo>
                      <a:pt x="11" y="10"/>
                      <a:pt x="19" y="10"/>
                      <a:pt x="27" y="10"/>
                    </a:cubicBezTo>
                    <a:cubicBezTo>
                      <a:pt x="29" y="10"/>
                      <a:pt x="30" y="9"/>
                      <a:pt x="30" y="7"/>
                    </a:cubicBezTo>
                    <a:cubicBezTo>
                      <a:pt x="30" y="4"/>
                      <a:pt x="30" y="2"/>
                      <a:pt x="30" y="0"/>
                    </a:cubicBezTo>
                    <a:cubicBezTo>
                      <a:pt x="20" y="0"/>
                      <a:pt x="10" y="0"/>
                      <a:pt x="0" y="0"/>
                    </a:cubicBezTo>
                    <a:cubicBezTo>
                      <a:pt x="0" y="2"/>
                      <a:pt x="0" y="4"/>
                      <a:pt x="0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130"/>
              <p:cNvSpPr/>
              <p:nvPr/>
            </p:nvSpPr>
            <p:spPr bwMode="auto">
              <a:xfrm>
                <a:off x="1078593" y="3190953"/>
                <a:ext cx="69850" cy="198438"/>
              </a:xfrm>
              <a:custGeom>
                <a:avLst/>
                <a:gdLst>
                  <a:gd name="T0" fmla="*/ 11 w 11"/>
                  <a:gd name="T1" fmla="*/ 27 h 31"/>
                  <a:gd name="T2" fmla="*/ 7 w 11"/>
                  <a:gd name="T3" fmla="*/ 31 h 31"/>
                  <a:gd name="T4" fmla="*/ 0 w 11"/>
                  <a:gd name="T5" fmla="*/ 31 h 31"/>
                  <a:gd name="T6" fmla="*/ 0 w 11"/>
                  <a:gd name="T7" fmla="*/ 0 h 31"/>
                  <a:gd name="T8" fmla="*/ 7 w 11"/>
                  <a:gd name="T9" fmla="*/ 0 h 31"/>
                  <a:gd name="T10" fmla="*/ 11 w 11"/>
                  <a:gd name="T11" fmla="*/ 4 h 31"/>
                  <a:gd name="T12" fmla="*/ 11 w 11"/>
                  <a:gd name="T13" fmla="*/ 27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31">
                    <a:moveTo>
                      <a:pt x="11" y="27"/>
                    </a:moveTo>
                    <a:cubicBezTo>
                      <a:pt x="11" y="30"/>
                      <a:pt x="10" y="31"/>
                      <a:pt x="7" y="31"/>
                    </a:cubicBezTo>
                    <a:cubicBezTo>
                      <a:pt x="5" y="31"/>
                      <a:pt x="3" y="31"/>
                      <a:pt x="0" y="31"/>
                    </a:cubicBezTo>
                    <a:cubicBezTo>
                      <a:pt x="0" y="21"/>
                      <a:pt x="0" y="10"/>
                      <a:pt x="0" y="0"/>
                    </a:cubicBezTo>
                    <a:cubicBezTo>
                      <a:pt x="3" y="0"/>
                      <a:pt x="5" y="0"/>
                      <a:pt x="7" y="0"/>
                    </a:cubicBezTo>
                    <a:cubicBezTo>
                      <a:pt x="10" y="0"/>
                      <a:pt x="11" y="1"/>
                      <a:pt x="11" y="4"/>
                    </a:cubicBezTo>
                    <a:cubicBezTo>
                      <a:pt x="11" y="12"/>
                      <a:pt x="11" y="19"/>
                      <a:pt x="11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8" name="Freeform 142"/>
            <p:cNvSpPr>
              <a:spLocks noEditPoints="1"/>
            </p:cNvSpPr>
            <p:nvPr/>
          </p:nvSpPr>
          <p:spPr bwMode="auto">
            <a:xfrm>
              <a:off x="5160056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79" name="组合 78"/>
            <p:cNvGrpSpPr/>
            <p:nvPr userDrawn="1"/>
          </p:nvGrpSpPr>
          <p:grpSpPr>
            <a:xfrm>
              <a:off x="8178351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200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0" name="Freeform 10"/>
            <p:cNvSpPr/>
            <p:nvPr/>
          </p:nvSpPr>
          <p:spPr bwMode="auto">
            <a:xfrm>
              <a:off x="9661076" y="650953"/>
              <a:ext cx="203200" cy="473075"/>
            </a:xfrm>
            <a:custGeom>
              <a:avLst/>
              <a:gdLst>
                <a:gd name="T0" fmla="*/ 14 w 32"/>
                <a:gd name="T1" fmla="*/ 0 h 74"/>
                <a:gd name="T2" fmla="*/ 11 w 32"/>
                <a:gd name="T3" fmla="*/ 3 h 74"/>
                <a:gd name="T4" fmla="*/ 11 w 32"/>
                <a:gd name="T5" fmla="*/ 21 h 74"/>
                <a:gd name="T6" fmla="*/ 0 w 32"/>
                <a:gd name="T7" fmla="*/ 21 h 74"/>
                <a:gd name="T8" fmla="*/ 0 w 32"/>
                <a:gd name="T9" fmla="*/ 28 h 74"/>
                <a:gd name="T10" fmla="*/ 4 w 32"/>
                <a:gd name="T11" fmla="*/ 31 h 74"/>
                <a:gd name="T12" fmla="*/ 11 w 32"/>
                <a:gd name="T13" fmla="*/ 31 h 74"/>
                <a:gd name="T14" fmla="*/ 11 w 32"/>
                <a:gd name="T15" fmla="*/ 42 h 74"/>
                <a:gd name="T16" fmla="*/ 4 w 32"/>
                <a:gd name="T17" fmla="*/ 42 h 74"/>
                <a:gd name="T18" fmla="*/ 0 w 32"/>
                <a:gd name="T19" fmla="*/ 45 h 74"/>
                <a:gd name="T20" fmla="*/ 0 w 32"/>
                <a:gd name="T21" fmla="*/ 53 h 74"/>
                <a:gd name="T22" fmla="*/ 11 w 32"/>
                <a:gd name="T23" fmla="*/ 53 h 74"/>
                <a:gd name="T24" fmla="*/ 11 w 32"/>
                <a:gd name="T25" fmla="*/ 70 h 74"/>
                <a:gd name="T26" fmla="*/ 14 w 32"/>
                <a:gd name="T27" fmla="*/ 74 h 74"/>
                <a:gd name="T28" fmla="*/ 18 w 32"/>
                <a:gd name="T29" fmla="*/ 74 h 74"/>
                <a:gd name="T30" fmla="*/ 21 w 32"/>
                <a:gd name="T31" fmla="*/ 70 h 74"/>
                <a:gd name="T32" fmla="*/ 21 w 32"/>
                <a:gd name="T33" fmla="*/ 63 h 74"/>
                <a:gd name="T34" fmla="*/ 28 w 32"/>
                <a:gd name="T35" fmla="*/ 63 h 74"/>
                <a:gd name="T36" fmla="*/ 32 w 32"/>
                <a:gd name="T37" fmla="*/ 60 h 74"/>
                <a:gd name="T38" fmla="*/ 32 w 32"/>
                <a:gd name="T39" fmla="*/ 53 h 74"/>
                <a:gd name="T40" fmla="*/ 21 w 32"/>
                <a:gd name="T41" fmla="*/ 53 h 74"/>
                <a:gd name="T42" fmla="*/ 21 w 32"/>
                <a:gd name="T43" fmla="*/ 42 h 74"/>
                <a:gd name="T44" fmla="*/ 32 w 32"/>
                <a:gd name="T45" fmla="*/ 42 h 74"/>
                <a:gd name="T46" fmla="*/ 32 w 32"/>
                <a:gd name="T47" fmla="*/ 31 h 74"/>
                <a:gd name="T48" fmla="*/ 21 w 32"/>
                <a:gd name="T49" fmla="*/ 31 h 74"/>
                <a:gd name="T50" fmla="*/ 21 w 32"/>
                <a:gd name="T51" fmla="*/ 21 h 74"/>
                <a:gd name="T52" fmla="*/ 32 w 32"/>
                <a:gd name="T53" fmla="*/ 21 h 74"/>
                <a:gd name="T54" fmla="*/ 32 w 32"/>
                <a:gd name="T55" fmla="*/ 14 h 74"/>
                <a:gd name="T56" fmla="*/ 28 w 32"/>
                <a:gd name="T57" fmla="*/ 10 h 74"/>
                <a:gd name="T58" fmla="*/ 21 w 32"/>
                <a:gd name="T59" fmla="*/ 10 h 74"/>
                <a:gd name="T60" fmla="*/ 21 w 32"/>
                <a:gd name="T61" fmla="*/ 3 h 74"/>
                <a:gd name="T62" fmla="*/ 18 w 32"/>
                <a:gd name="T63" fmla="*/ 0 h 74"/>
                <a:gd name="T64" fmla="*/ 14 w 32"/>
                <a:gd name="T6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74">
                  <a:moveTo>
                    <a:pt x="14" y="0"/>
                  </a:moveTo>
                  <a:cubicBezTo>
                    <a:pt x="12" y="0"/>
                    <a:pt x="11" y="1"/>
                    <a:pt x="11" y="3"/>
                  </a:cubicBezTo>
                  <a:cubicBezTo>
                    <a:pt x="11" y="9"/>
                    <a:pt x="11" y="15"/>
                    <a:pt x="11" y="21"/>
                  </a:cubicBezTo>
                  <a:cubicBezTo>
                    <a:pt x="7" y="21"/>
                    <a:pt x="4" y="21"/>
                    <a:pt x="0" y="21"/>
                  </a:cubicBezTo>
                  <a:cubicBezTo>
                    <a:pt x="0" y="23"/>
                    <a:pt x="0" y="25"/>
                    <a:pt x="0" y="28"/>
                  </a:cubicBezTo>
                  <a:cubicBezTo>
                    <a:pt x="0" y="30"/>
                    <a:pt x="1" y="31"/>
                    <a:pt x="4" y="31"/>
                  </a:cubicBezTo>
                  <a:cubicBezTo>
                    <a:pt x="6" y="31"/>
                    <a:pt x="8" y="31"/>
                    <a:pt x="11" y="31"/>
                  </a:cubicBezTo>
                  <a:cubicBezTo>
                    <a:pt x="11" y="35"/>
                    <a:pt x="11" y="38"/>
                    <a:pt x="11" y="42"/>
                  </a:cubicBezTo>
                  <a:cubicBezTo>
                    <a:pt x="8" y="42"/>
                    <a:pt x="6" y="42"/>
                    <a:pt x="4" y="42"/>
                  </a:cubicBezTo>
                  <a:cubicBezTo>
                    <a:pt x="1" y="42"/>
                    <a:pt x="0" y="43"/>
                    <a:pt x="0" y="45"/>
                  </a:cubicBezTo>
                  <a:cubicBezTo>
                    <a:pt x="0" y="48"/>
                    <a:pt x="0" y="50"/>
                    <a:pt x="0" y="53"/>
                  </a:cubicBezTo>
                  <a:cubicBezTo>
                    <a:pt x="4" y="53"/>
                    <a:pt x="7" y="53"/>
                    <a:pt x="11" y="53"/>
                  </a:cubicBezTo>
                  <a:cubicBezTo>
                    <a:pt x="11" y="58"/>
                    <a:pt x="11" y="64"/>
                    <a:pt x="11" y="70"/>
                  </a:cubicBezTo>
                  <a:cubicBezTo>
                    <a:pt x="11" y="73"/>
                    <a:pt x="12" y="74"/>
                    <a:pt x="14" y="74"/>
                  </a:cubicBezTo>
                  <a:cubicBezTo>
                    <a:pt x="15" y="74"/>
                    <a:pt x="17" y="74"/>
                    <a:pt x="18" y="74"/>
                  </a:cubicBezTo>
                  <a:cubicBezTo>
                    <a:pt x="20" y="74"/>
                    <a:pt x="21" y="73"/>
                    <a:pt x="21" y="70"/>
                  </a:cubicBezTo>
                  <a:cubicBezTo>
                    <a:pt x="21" y="68"/>
                    <a:pt x="21" y="66"/>
                    <a:pt x="21" y="63"/>
                  </a:cubicBezTo>
                  <a:cubicBezTo>
                    <a:pt x="24" y="63"/>
                    <a:pt x="26" y="63"/>
                    <a:pt x="28" y="63"/>
                  </a:cubicBezTo>
                  <a:cubicBezTo>
                    <a:pt x="31" y="63"/>
                    <a:pt x="32" y="62"/>
                    <a:pt x="32" y="60"/>
                  </a:cubicBezTo>
                  <a:cubicBezTo>
                    <a:pt x="32" y="57"/>
                    <a:pt x="32" y="55"/>
                    <a:pt x="32" y="53"/>
                  </a:cubicBezTo>
                  <a:cubicBezTo>
                    <a:pt x="28" y="53"/>
                    <a:pt x="25" y="53"/>
                    <a:pt x="21" y="53"/>
                  </a:cubicBezTo>
                  <a:cubicBezTo>
                    <a:pt x="21" y="49"/>
                    <a:pt x="21" y="45"/>
                    <a:pt x="21" y="42"/>
                  </a:cubicBezTo>
                  <a:cubicBezTo>
                    <a:pt x="25" y="42"/>
                    <a:pt x="28" y="42"/>
                    <a:pt x="32" y="42"/>
                  </a:cubicBezTo>
                  <a:cubicBezTo>
                    <a:pt x="32" y="38"/>
                    <a:pt x="32" y="35"/>
                    <a:pt x="32" y="31"/>
                  </a:cubicBezTo>
                  <a:cubicBezTo>
                    <a:pt x="28" y="31"/>
                    <a:pt x="25" y="31"/>
                    <a:pt x="21" y="31"/>
                  </a:cubicBezTo>
                  <a:cubicBezTo>
                    <a:pt x="21" y="28"/>
                    <a:pt x="21" y="24"/>
                    <a:pt x="21" y="21"/>
                  </a:cubicBezTo>
                  <a:cubicBezTo>
                    <a:pt x="25" y="21"/>
                    <a:pt x="28" y="21"/>
                    <a:pt x="32" y="21"/>
                  </a:cubicBezTo>
                  <a:cubicBezTo>
                    <a:pt x="32" y="18"/>
                    <a:pt x="32" y="16"/>
                    <a:pt x="32" y="14"/>
                  </a:cubicBezTo>
                  <a:cubicBezTo>
                    <a:pt x="32" y="11"/>
                    <a:pt x="31" y="10"/>
                    <a:pt x="28" y="10"/>
                  </a:cubicBezTo>
                  <a:cubicBezTo>
                    <a:pt x="26" y="10"/>
                    <a:pt x="24" y="10"/>
                    <a:pt x="21" y="10"/>
                  </a:cubicBezTo>
                  <a:cubicBezTo>
                    <a:pt x="21" y="8"/>
                    <a:pt x="21" y="5"/>
                    <a:pt x="21" y="3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7" y="0"/>
                    <a:pt x="15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11"/>
            <p:cNvSpPr/>
            <p:nvPr/>
          </p:nvSpPr>
          <p:spPr bwMode="auto">
            <a:xfrm>
              <a:off x="9864276" y="785891"/>
              <a:ext cx="71438" cy="63500"/>
            </a:xfrm>
            <a:custGeom>
              <a:avLst/>
              <a:gdLst>
                <a:gd name="T0" fmla="*/ 11 w 11"/>
                <a:gd name="T1" fmla="*/ 3 h 10"/>
                <a:gd name="T2" fmla="*/ 7 w 11"/>
                <a:gd name="T3" fmla="*/ 0 h 10"/>
                <a:gd name="T4" fmla="*/ 0 w 11"/>
                <a:gd name="T5" fmla="*/ 0 h 10"/>
                <a:gd name="T6" fmla="*/ 0 w 11"/>
                <a:gd name="T7" fmla="*/ 10 h 10"/>
                <a:gd name="T8" fmla="*/ 7 w 11"/>
                <a:gd name="T9" fmla="*/ 10 h 10"/>
                <a:gd name="T10" fmla="*/ 11 w 11"/>
                <a:gd name="T11" fmla="*/ 7 h 10"/>
                <a:gd name="T12" fmla="*/ 11 w 11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0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9" y="10"/>
                    <a:pt x="11" y="9"/>
                    <a:pt x="11" y="7"/>
                  </a:cubicBezTo>
                  <a:cubicBezTo>
                    <a:pt x="11" y="6"/>
                    <a:pt x="11" y="4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2" name="Freeform 12"/>
            <p:cNvSpPr/>
            <p:nvPr/>
          </p:nvSpPr>
          <p:spPr bwMode="auto">
            <a:xfrm>
              <a:off x="9864276" y="919241"/>
              <a:ext cx="71438" cy="69850"/>
            </a:xfrm>
            <a:custGeom>
              <a:avLst/>
              <a:gdLst>
                <a:gd name="T0" fmla="*/ 11 w 11"/>
                <a:gd name="T1" fmla="*/ 3 h 11"/>
                <a:gd name="T2" fmla="*/ 7 w 11"/>
                <a:gd name="T3" fmla="*/ 0 h 11"/>
                <a:gd name="T4" fmla="*/ 0 w 11"/>
                <a:gd name="T5" fmla="*/ 0 h 11"/>
                <a:gd name="T6" fmla="*/ 0 w 11"/>
                <a:gd name="T7" fmla="*/ 11 h 11"/>
                <a:gd name="T8" fmla="*/ 7 w 11"/>
                <a:gd name="T9" fmla="*/ 11 h 11"/>
                <a:gd name="T10" fmla="*/ 11 w 11"/>
                <a:gd name="T11" fmla="*/ 7 h 11"/>
                <a:gd name="T12" fmla="*/ 11 w 11"/>
                <a:gd name="T1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11">
                  <a:moveTo>
                    <a:pt x="11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3"/>
                    <a:pt x="0" y="7"/>
                    <a:pt x="0" y="11"/>
                  </a:cubicBezTo>
                  <a:cubicBezTo>
                    <a:pt x="2" y="11"/>
                    <a:pt x="5" y="11"/>
                    <a:pt x="7" y="11"/>
                  </a:cubicBezTo>
                  <a:cubicBezTo>
                    <a:pt x="9" y="11"/>
                    <a:pt x="11" y="10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13"/>
            <p:cNvSpPr/>
            <p:nvPr/>
          </p:nvSpPr>
          <p:spPr bwMode="auto">
            <a:xfrm>
              <a:off x="9595989" y="98909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7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3 h 10"/>
                <a:gd name="T10" fmla="*/ 3 w 10"/>
                <a:gd name="T11" fmla="*/ 0 h 10"/>
                <a:gd name="T12" fmla="*/ 10 w 10"/>
                <a:gd name="T13" fmla="*/ 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7" y="10"/>
                  </a:cubicBezTo>
                  <a:cubicBezTo>
                    <a:pt x="5" y="10"/>
                    <a:pt x="4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4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14"/>
            <p:cNvSpPr/>
            <p:nvPr/>
          </p:nvSpPr>
          <p:spPr bwMode="auto">
            <a:xfrm>
              <a:off x="9595989" y="714453"/>
              <a:ext cx="65088" cy="71438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4 h 11"/>
                <a:gd name="T6" fmla="*/ 3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15"/>
            <p:cNvSpPr/>
            <p:nvPr/>
          </p:nvSpPr>
          <p:spPr bwMode="auto">
            <a:xfrm>
              <a:off x="11321601" y="1058941"/>
              <a:ext cx="133350" cy="71438"/>
            </a:xfrm>
            <a:custGeom>
              <a:avLst/>
              <a:gdLst>
                <a:gd name="T0" fmla="*/ 21 w 21"/>
                <a:gd name="T1" fmla="*/ 0 h 11"/>
                <a:gd name="T2" fmla="*/ 21 w 21"/>
                <a:gd name="T3" fmla="*/ 8 h 11"/>
                <a:gd name="T4" fmla="*/ 18 w 21"/>
                <a:gd name="T5" fmla="*/ 11 h 11"/>
                <a:gd name="T6" fmla="*/ 3 w 21"/>
                <a:gd name="T7" fmla="*/ 11 h 11"/>
                <a:gd name="T8" fmla="*/ 0 w 21"/>
                <a:gd name="T9" fmla="*/ 8 h 11"/>
                <a:gd name="T10" fmla="*/ 0 w 21"/>
                <a:gd name="T11" fmla="*/ 0 h 11"/>
                <a:gd name="T12" fmla="*/ 21 w 21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0"/>
                  </a:moveTo>
                  <a:cubicBezTo>
                    <a:pt x="21" y="3"/>
                    <a:pt x="21" y="5"/>
                    <a:pt x="21" y="8"/>
                  </a:cubicBezTo>
                  <a:cubicBezTo>
                    <a:pt x="21" y="10"/>
                    <a:pt x="20" y="11"/>
                    <a:pt x="18" y="11"/>
                  </a:cubicBezTo>
                  <a:cubicBezTo>
                    <a:pt x="13" y="11"/>
                    <a:pt x="8" y="11"/>
                    <a:pt x="3" y="11"/>
                  </a:cubicBezTo>
                  <a:cubicBezTo>
                    <a:pt x="1" y="11"/>
                    <a:pt x="0" y="10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16"/>
            <p:cNvSpPr/>
            <p:nvPr/>
          </p:nvSpPr>
          <p:spPr bwMode="auto">
            <a:xfrm>
              <a:off x="11110464" y="650953"/>
              <a:ext cx="141288" cy="63500"/>
            </a:xfrm>
            <a:custGeom>
              <a:avLst/>
              <a:gdLst>
                <a:gd name="T0" fmla="*/ 0 w 22"/>
                <a:gd name="T1" fmla="*/ 10 h 10"/>
                <a:gd name="T2" fmla="*/ 0 w 22"/>
                <a:gd name="T3" fmla="*/ 3 h 10"/>
                <a:gd name="T4" fmla="*/ 4 w 22"/>
                <a:gd name="T5" fmla="*/ 0 h 10"/>
                <a:gd name="T6" fmla="*/ 18 w 22"/>
                <a:gd name="T7" fmla="*/ 0 h 10"/>
                <a:gd name="T8" fmla="*/ 22 w 22"/>
                <a:gd name="T9" fmla="*/ 3 h 10"/>
                <a:gd name="T10" fmla="*/ 22 w 22"/>
                <a:gd name="T11" fmla="*/ 10 h 10"/>
                <a:gd name="T12" fmla="*/ 0 w 22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0">
                  <a:moveTo>
                    <a:pt x="0" y="10"/>
                  </a:move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9" y="0"/>
                    <a:pt x="14" y="0"/>
                    <a:pt x="18" y="0"/>
                  </a:cubicBezTo>
                  <a:cubicBezTo>
                    <a:pt x="20" y="0"/>
                    <a:pt x="22" y="1"/>
                    <a:pt x="22" y="3"/>
                  </a:cubicBezTo>
                  <a:cubicBezTo>
                    <a:pt x="22" y="6"/>
                    <a:pt x="22" y="8"/>
                    <a:pt x="22" y="10"/>
                  </a:cubicBezTo>
                  <a:cubicBezTo>
                    <a:pt x="15" y="10"/>
                    <a:pt x="8" y="10"/>
                    <a:pt x="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17"/>
            <p:cNvSpPr/>
            <p:nvPr/>
          </p:nvSpPr>
          <p:spPr bwMode="auto">
            <a:xfrm>
              <a:off x="10977114" y="714453"/>
              <a:ext cx="133350" cy="415925"/>
            </a:xfrm>
            <a:custGeom>
              <a:avLst/>
              <a:gdLst>
                <a:gd name="T0" fmla="*/ 0 w 21"/>
                <a:gd name="T1" fmla="*/ 47 h 65"/>
                <a:gd name="T2" fmla="*/ 0 w 21"/>
                <a:gd name="T3" fmla="*/ 51 h 65"/>
                <a:gd name="T4" fmla="*/ 4 w 21"/>
                <a:gd name="T5" fmla="*/ 54 h 65"/>
                <a:gd name="T6" fmla="*/ 11 w 21"/>
                <a:gd name="T7" fmla="*/ 54 h 65"/>
                <a:gd name="T8" fmla="*/ 11 w 21"/>
                <a:gd name="T9" fmla="*/ 62 h 65"/>
                <a:gd name="T10" fmla="*/ 14 w 21"/>
                <a:gd name="T11" fmla="*/ 65 h 65"/>
                <a:gd name="T12" fmla="*/ 18 w 21"/>
                <a:gd name="T13" fmla="*/ 65 h 65"/>
                <a:gd name="T14" fmla="*/ 21 w 21"/>
                <a:gd name="T15" fmla="*/ 62 h 65"/>
                <a:gd name="T16" fmla="*/ 21 w 21"/>
                <a:gd name="T17" fmla="*/ 0 h 65"/>
                <a:gd name="T18" fmla="*/ 14 w 21"/>
                <a:gd name="T19" fmla="*/ 0 h 65"/>
                <a:gd name="T20" fmla="*/ 11 w 21"/>
                <a:gd name="T21" fmla="*/ 4 h 65"/>
                <a:gd name="T22" fmla="*/ 11 w 21"/>
                <a:gd name="T23" fmla="*/ 44 h 65"/>
                <a:gd name="T24" fmla="*/ 4 w 21"/>
                <a:gd name="T25" fmla="*/ 44 h 65"/>
                <a:gd name="T26" fmla="*/ 0 w 21"/>
                <a:gd name="T27" fmla="*/ 4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" h="65">
                  <a:moveTo>
                    <a:pt x="0" y="47"/>
                  </a:moveTo>
                  <a:cubicBezTo>
                    <a:pt x="0" y="48"/>
                    <a:pt x="0" y="50"/>
                    <a:pt x="0" y="51"/>
                  </a:cubicBezTo>
                  <a:cubicBezTo>
                    <a:pt x="0" y="53"/>
                    <a:pt x="2" y="54"/>
                    <a:pt x="4" y="54"/>
                  </a:cubicBezTo>
                  <a:cubicBezTo>
                    <a:pt x="6" y="54"/>
                    <a:pt x="8" y="54"/>
                    <a:pt x="11" y="54"/>
                  </a:cubicBezTo>
                  <a:cubicBezTo>
                    <a:pt x="11" y="57"/>
                    <a:pt x="11" y="59"/>
                    <a:pt x="11" y="62"/>
                  </a:cubicBezTo>
                  <a:cubicBezTo>
                    <a:pt x="11" y="64"/>
                    <a:pt x="12" y="65"/>
                    <a:pt x="14" y="65"/>
                  </a:cubicBezTo>
                  <a:cubicBezTo>
                    <a:pt x="16" y="65"/>
                    <a:pt x="17" y="65"/>
                    <a:pt x="18" y="65"/>
                  </a:cubicBezTo>
                  <a:cubicBezTo>
                    <a:pt x="20" y="65"/>
                    <a:pt x="21" y="64"/>
                    <a:pt x="21" y="62"/>
                  </a:cubicBezTo>
                  <a:cubicBezTo>
                    <a:pt x="21" y="41"/>
                    <a:pt x="21" y="21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2" y="0"/>
                    <a:pt x="11" y="2"/>
                    <a:pt x="11" y="4"/>
                  </a:cubicBezTo>
                  <a:cubicBezTo>
                    <a:pt x="11" y="17"/>
                    <a:pt x="11" y="30"/>
                    <a:pt x="11" y="44"/>
                  </a:cubicBezTo>
                  <a:cubicBezTo>
                    <a:pt x="8" y="44"/>
                    <a:pt x="6" y="44"/>
                    <a:pt x="4" y="44"/>
                  </a:cubicBezTo>
                  <a:cubicBezTo>
                    <a:pt x="2" y="44"/>
                    <a:pt x="0" y="45"/>
                    <a:pt x="0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18"/>
            <p:cNvSpPr/>
            <p:nvPr/>
          </p:nvSpPr>
          <p:spPr bwMode="auto">
            <a:xfrm>
              <a:off x="11454951" y="650953"/>
              <a:ext cx="141288" cy="407988"/>
            </a:xfrm>
            <a:custGeom>
              <a:avLst/>
              <a:gdLst>
                <a:gd name="T0" fmla="*/ 18 w 22"/>
                <a:gd name="T1" fmla="*/ 21 h 64"/>
                <a:gd name="T2" fmla="*/ 22 w 22"/>
                <a:gd name="T3" fmla="*/ 18 h 64"/>
                <a:gd name="T4" fmla="*/ 22 w 22"/>
                <a:gd name="T5" fmla="*/ 14 h 64"/>
                <a:gd name="T6" fmla="*/ 18 w 22"/>
                <a:gd name="T7" fmla="*/ 10 h 64"/>
                <a:gd name="T8" fmla="*/ 11 w 22"/>
                <a:gd name="T9" fmla="*/ 10 h 64"/>
                <a:gd name="T10" fmla="*/ 11 w 22"/>
                <a:gd name="T11" fmla="*/ 3 h 64"/>
                <a:gd name="T12" fmla="*/ 8 w 22"/>
                <a:gd name="T13" fmla="*/ 0 h 64"/>
                <a:gd name="T14" fmla="*/ 4 w 22"/>
                <a:gd name="T15" fmla="*/ 0 h 64"/>
                <a:gd name="T16" fmla="*/ 0 w 22"/>
                <a:gd name="T17" fmla="*/ 3 h 64"/>
                <a:gd name="T18" fmla="*/ 0 w 22"/>
                <a:gd name="T19" fmla="*/ 64 h 64"/>
                <a:gd name="T20" fmla="*/ 8 w 22"/>
                <a:gd name="T21" fmla="*/ 64 h 64"/>
                <a:gd name="T22" fmla="*/ 11 w 22"/>
                <a:gd name="T23" fmla="*/ 61 h 64"/>
                <a:gd name="T24" fmla="*/ 11 w 22"/>
                <a:gd name="T25" fmla="*/ 21 h 64"/>
                <a:gd name="T26" fmla="*/ 18 w 22"/>
                <a:gd name="T27" fmla="*/ 21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64">
                  <a:moveTo>
                    <a:pt x="18" y="21"/>
                  </a:moveTo>
                  <a:cubicBezTo>
                    <a:pt x="20" y="21"/>
                    <a:pt x="22" y="20"/>
                    <a:pt x="22" y="18"/>
                  </a:cubicBezTo>
                  <a:cubicBezTo>
                    <a:pt x="22" y="16"/>
                    <a:pt x="22" y="15"/>
                    <a:pt x="22" y="14"/>
                  </a:cubicBezTo>
                  <a:cubicBezTo>
                    <a:pt x="22" y="12"/>
                    <a:pt x="20" y="10"/>
                    <a:pt x="18" y="10"/>
                  </a:cubicBezTo>
                  <a:cubicBezTo>
                    <a:pt x="16" y="10"/>
                    <a:pt x="14" y="10"/>
                    <a:pt x="11" y="10"/>
                  </a:cubicBezTo>
                  <a:cubicBezTo>
                    <a:pt x="11" y="8"/>
                    <a:pt x="11" y="6"/>
                    <a:pt x="11" y="3"/>
                  </a:cubicBezTo>
                  <a:cubicBezTo>
                    <a:pt x="11" y="1"/>
                    <a:pt x="10" y="0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4"/>
                    <a:pt x="0" y="44"/>
                    <a:pt x="0" y="64"/>
                  </a:cubicBezTo>
                  <a:cubicBezTo>
                    <a:pt x="3" y="64"/>
                    <a:pt x="5" y="64"/>
                    <a:pt x="8" y="64"/>
                  </a:cubicBezTo>
                  <a:cubicBezTo>
                    <a:pt x="10" y="64"/>
                    <a:pt x="11" y="63"/>
                    <a:pt x="11" y="61"/>
                  </a:cubicBezTo>
                  <a:cubicBezTo>
                    <a:pt x="11" y="48"/>
                    <a:pt x="11" y="34"/>
                    <a:pt x="11" y="21"/>
                  </a:cubicBezTo>
                  <a:cubicBezTo>
                    <a:pt x="14" y="21"/>
                    <a:pt x="16" y="21"/>
                    <a:pt x="18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9" name="Freeform 19"/>
            <p:cNvSpPr>
              <a:spLocks noEditPoints="1"/>
            </p:cNvSpPr>
            <p:nvPr/>
          </p:nvSpPr>
          <p:spPr bwMode="auto">
            <a:xfrm>
              <a:off x="11180314" y="714453"/>
              <a:ext cx="211138" cy="344488"/>
            </a:xfrm>
            <a:custGeom>
              <a:avLst/>
              <a:gdLst>
                <a:gd name="T0" fmla="*/ 29 w 33"/>
                <a:gd name="T1" fmla="*/ 11 h 54"/>
                <a:gd name="T2" fmla="*/ 22 w 33"/>
                <a:gd name="T3" fmla="*/ 11 h 54"/>
                <a:gd name="T4" fmla="*/ 22 w 33"/>
                <a:gd name="T5" fmla="*/ 4 h 54"/>
                <a:gd name="T6" fmla="*/ 18 w 33"/>
                <a:gd name="T7" fmla="*/ 0 h 54"/>
                <a:gd name="T8" fmla="*/ 11 w 33"/>
                <a:gd name="T9" fmla="*/ 0 h 54"/>
                <a:gd name="T10" fmla="*/ 11 w 33"/>
                <a:gd name="T11" fmla="*/ 11 h 54"/>
                <a:gd name="T12" fmla="*/ 4 w 33"/>
                <a:gd name="T13" fmla="*/ 11 h 54"/>
                <a:gd name="T14" fmla="*/ 0 w 33"/>
                <a:gd name="T15" fmla="*/ 15 h 54"/>
                <a:gd name="T16" fmla="*/ 0 w 33"/>
                <a:gd name="T17" fmla="*/ 40 h 54"/>
                <a:gd name="T18" fmla="*/ 4 w 33"/>
                <a:gd name="T19" fmla="*/ 44 h 54"/>
                <a:gd name="T20" fmla="*/ 11 w 33"/>
                <a:gd name="T21" fmla="*/ 44 h 54"/>
                <a:gd name="T22" fmla="*/ 11 w 33"/>
                <a:gd name="T23" fmla="*/ 51 h 54"/>
                <a:gd name="T24" fmla="*/ 15 w 33"/>
                <a:gd name="T25" fmla="*/ 54 h 54"/>
                <a:gd name="T26" fmla="*/ 22 w 33"/>
                <a:gd name="T27" fmla="*/ 54 h 54"/>
                <a:gd name="T28" fmla="*/ 22 w 33"/>
                <a:gd name="T29" fmla="*/ 44 h 54"/>
                <a:gd name="T30" fmla="*/ 29 w 33"/>
                <a:gd name="T31" fmla="*/ 44 h 54"/>
                <a:gd name="T32" fmla="*/ 33 w 33"/>
                <a:gd name="T33" fmla="*/ 40 h 54"/>
                <a:gd name="T34" fmla="*/ 33 w 33"/>
                <a:gd name="T35" fmla="*/ 15 h 54"/>
                <a:gd name="T36" fmla="*/ 29 w 33"/>
                <a:gd name="T37" fmla="*/ 11 h 54"/>
                <a:gd name="T38" fmla="*/ 22 w 33"/>
                <a:gd name="T39" fmla="*/ 33 h 54"/>
                <a:gd name="T40" fmla="*/ 11 w 33"/>
                <a:gd name="T41" fmla="*/ 33 h 54"/>
                <a:gd name="T42" fmla="*/ 11 w 33"/>
                <a:gd name="T43" fmla="*/ 22 h 54"/>
                <a:gd name="T44" fmla="*/ 22 w 33"/>
                <a:gd name="T45" fmla="*/ 22 h 54"/>
                <a:gd name="T46" fmla="*/ 22 w 33"/>
                <a:gd name="T47" fmla="*/ 3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3" h="54">
                  <a:moveTo>
                    <a:pt x="29" y="11"/>
                  </a:moveTo>
                  <a:cubicBezTo>
                    <a:pt x="27" y="11"/>
                    <a:pt x="24" y="11"/>
                    <a:pt x="22" y="11"/>
                  </a:cubicBezTo>
                  <a:cubicBezTo>
                    <a:pt x="22" y="9"/>
                    <a:pt x="22" y="6"/>
                    <a:pt x="22" y="4"/>
                  </a:cubicBezTo>
                  <a:cubicBezTo>
                    <a:pt x="22" y="2"/>
                    <a:pt x="20" y="0"/>
                    <a:pt x="18" y="0"/>
                  </a:cubicBezTo>
                  <a:cubicBezTo>
                    <a:pt x="16" y="0"/>
                    <a:pt x="13" y="0"/>
                    <a:pt x="11" y="0"/>
                  </a:cubicBezTo>
                  <a:cubicBezTo>
                    <a:pt x="11" y="4"/>
                    <a:pt x="11" y="8"/>
                    <a:pt x="11" y="11"/>
                  </a:cubicBezTo>
                  <a:cubicBezTo>
                    <a:pt x="9" y="11"/>
                    <a:pt x="6" y="11"/>
                    <a:pt x="4" y="11"/>
                  </a:cubicBezTo>
                  <a:cubicBezTo>
                    <a:pt x="2" y="11"/>
                    <a:pt x="0" y="13"/>
                    <a:pt x="0" y="15"/>
                  </a:cubicBezTo>
                  <a:cubicBezTo>
                    <a:pt x="0" y="23"/>
                    <a:pt x="0" y="32"/>
                    <a:pt x="0" y="40"/>
                  </a:cubicBezTo>
                  <a:cubicBezTo>
                    <a:pt x="0" y="42"/>
                    <a:pt x="2" y="44"/>
                    <a:pt x="4" y="44"/>
                  </a:cubicBezTo>
                  <a:cubicBezTo>
                    <a:pt x="6" y="44"/>
                    <a:pt x="9" y="44"/>
                    <a:pt x="11" y="44"/>
                  </a:cubicBezTo>
                  <a:cubicBezTo>
                    <a:pt x="11" y="46"/>
                    <a:pt x="11" y="48"/>
                    <a:pt x="11" y="51"/>
                  </a:cubicBezTo>
                  <a:cubicBezTo>
                    <a:pt x="11" y="53"/>
                    <a:pt x="13" y="54"/>
                    <a:pt x="15" y="54"/>
                  </a:cubicBezTo>
                  <a:cubicBezTo>
                    <a:pt x="17" y="54"/>
                    <a:pt x="19" y="54"/>
                    <a:pt x="22" y="54"/>
                  </a:cubicBezTo>
                  <a:cubicBezTo>
                    <a:pt x="22" y="51"/>
                    <a:pt x="22" y="47"/>
                    <a:pt x="22" y="44"/>
                  </a:cubicBezTo>
                  <a:cubicBezTo>
                    <a:pt x="24" y="44"/>
                    <a:pt x="27" y="44"/>
                    <a:pt x="29" y="44"/>
                  </a:cubicBezTo>
                  <a:cubicBezTo>
                    <a:pt x="31" y="44"/>
                    <a:pt x="33" y="42"/>
                    <a:pt x="33" y="40"/>
                  </a:cubicBezTo>
                  <a:cubicBezTo>
                    <a:pt x="33" y="32"/>
                    <a:pt x="33" y="23"/>
                    <a:pt x="33" y="15"/>
                  </a:cubicBezTo>
                  <a:cubicBezTo>
                    <a:pt x="33" y="13"/>
                    <a:pt x="31" y="11"/>
                    <a:pt x="29" y="11"/>
                  </a:cubicBezTo>
                  <a:close/>
                  <a:moveTo>
                    <a:pt x="22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11" y="22"/>
                    <a:pt x="11" y="22"/>
                    <a:pt x="11" y="22"/>
                  </a:cubicBezTo>
                  <a:cubicBezTo>
                    <a:pt x="22" y="22"/>
                    <a:pt x="22" y="22"/>
                    <a:pt x="22" y="22"/>
                  </a:cubicBezTo>
                  <a:lnTo>
                    <a:pt x="22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90" name="组合 89"/>
            <p:cNvGrpSpPr/>
            <p:nvPr userDrawn="1"/>
          </p:nvGrpSpPr>
          <p:grpSpPr>
            <a:xfrm>
              <a:off x="6682926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1" name="Freeform 23"/>
            <p:cNvSpPr/>
            <p:nvPr/>
          </p:nvSpPr>
          <p:spPr bwMode="auto">
            <a:xfrm>
              <a:off x="8446639" y="4513341"/>
              <a:ext cx="127000" cy="127000"/>
            </a:xfrm>
            <a:custGeom>
              <a:avLst/>
              <a:gdLst>
                <a:gd name="T0" fmla="*/ 0 w 20"/>
                <a:gd name="T1" fmla="*/ 3 h 20"/>
                <a:gd name="T2" fmla="*/ 0 w 20"/>
                <a:gd name="T3" fmla="*/ 16 h 20"/>
                <a:gd name="T4" fmla="*/ 4 w 20"/>
                <a:gd name="T5" fmla="*/ 20 h 20"/>
                <a:gd name="T6" fmla="*/ 17 w 20"/>
                <a:gd name="T7" fmla="*/ 20 h 20"/>
                <a:gd name="T8" fmla="*/ 20 w 20"/>
                <a:gd name="T9" fmla="*/ 16 h 20"/>
                <a:gd name="T10" fmla="*/ 20 w 20"/>
                <a:gd name="T11" fmla="*/ 3 h 20"/>
                <a:gd name="T12" fmla="*/ 17 w 20"/>
                <a:gd name="T13" fmla="*/ 0 h 20"/>
                <a:gd name="T14" fmla="*/ 4 w 20"/>
                <a:gd name="T15" fmla="*/ 0 h 20"/>
                <a:gd name="T16" fmla="*/ 0 w 2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20">
                  <a:moveTo>
                    <a:pt x="0" y="3"/>
                  </a:moveTo>
                  <a:cubicBezTo>
                    <a:pt x="0" y="8"/>
                    <a:pt x="0" y="12"/>
                    <a:pt x="0" y="16"/>
                  </a:cubicBezTo>
                  <a:cubicBezTo>
                    <a:pt x="0" y="19"/>
                    <a:pt x="1" y="20"/>
                    <a:pt x="4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2"/>
                    <a:pt x="20" y="8"/>
                    <a:pt x="20" y="3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2" y="0"/>
                    <a:pt x="8" y="0"/>
                    <a:pt x="4" y="0"/>
                  </a:cubicBezTo>
                  <a:cubicBezTo>
                    <a:pt x="1" y="0"/>
                    <a:pt x="0" y="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2" name="Freeform 24"/>
            <p:cNvSpPr/>
            <p:nvPr/>
          </p:nvSpPr>
          <p:spPr bwMode="auto">
            <a:xfrm>
              <a:off x="8197401" y="4448253"/>
              <a:ext cx="63500" cy="65088"/>
            </a:xfrm>
            <a:custGeom>
              <a:avLst/>
              <a:gdLst>
                <a:gd name="T0" fmla="*/ 0 w 10"/>
                <a:gd name="T1" fmla="*/ 3 h 10"/>
                <a:gd name="T2" fmla="*/ 3 w 10"/>
                <a:gd name="T3" fmla="*/ 0 h 10"/>
                <a:gd name="T4" fmla="*/ 10 w 10"/>
                <a:gd name="T5" fmla="*/ 0 h 10"/>
                <a:gd name="T6" fmla="*/ 10 w 10"/>
                <a:gd name="T7" fmla="*/ 7 h 10"/>
                <a:gd name="T8" fmla="*/ 6 w 10"/>
                <a:gd name="T9" fmla="*/ 10 h 10"/>
                <a:gd name="T10" fmla="*/ 0 w 10"/>
                <a:gd name="T11" fmla="*/ 10 h 10"/>
                <a:gd name="T12" fmla="*/ 0 w 10"/>
                <a:gd name="T13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3" name="Freeform 25"/>
            <p:cNvSpPr/>
            <p:nvPr/>
          </p:nvSpPr>
          <p:spPr bwMode="auto">
            <a:xfrm>
              <a:off x="8260901" y="4327603"/>
              <a:ext cx="122238" cy="120650"/>
            </a:xfrm>
            <a:custGeom>
              <a:avLst/>
              <a:gdLst>
                <a:gd name="T0" fmla="*/ 0 w 19"/>
                <a:gd name="T1" fmla="*/ 19 h 19"/>
                <a:gd name="T2" fmla="*/ 16 w 19"/>
                <a:gd name="T3" fmla="*/ 19 h 19"/>
                <a:gd name="T4" fmla="*/ 19 w 19"/>
                <a:gd name="T5" fmla="*/ 16 h 19"/>
                <a:gd name="T6" fmla="*/ 19 w 19"/>
                <a:gd name="T7" fmla="*/ 3 h 19"/>
                <a:gd name="T8" fmla="*/ 16 w 19"/>
                <a:gd name="T9" fmla="*/ 0 h 19"/>
                <a:gd name="T10" fmla="*/ 3 w 19"/>
                <a:gd name="T11" fmla="*/ 0 h 19"/>
                <a:gd name="T12" fmla="*/ 0 w 19"/>
                <a:gd name="T13" fmla="*/ 3 h 19"/>
                <a:gd name="T14" fmla="*/ 0 w 19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9">
                  <a:moveTo>
                    <a:pt x="0" y="19"/>
                  </a:moveTo>
                  <a:cubicBezTo>
                    <a:pt x="5" y="19"/>
                    <a:pt x="11" y="19"/>
                    <a:pt x="16" y="19"/>
                  </a:cubicBezTo>
                  <a:cubicBezTo>
                    <a:pt x="18" y="19"/>
                    <a:pt x="19" y="18"/>
                    <a:pt x="19" y="16"/>
                  </a:cubicBezTo>
                  <a:cubicBezTo>
                    <a:pt x="19" y="12"/>
                    <a:pt x="19" y="7"/>
                    <a:pt x="19" y="3"/>
                  </a:cubicBezTo>
                  <a:cubicBezTo>
                    <a:pt x="19" y="0"/>
                    <a:pt x="18" y="0"/>
                    <a:pt x="16" y="0"/>
                  </a:cubicBezTo>
                  <a:cubicBezTo>
                    <a:pt x="12" y="0"/>
                    <a:pt x="7" y="0"/>
                    <a:pt x="3" y="0"/>
                  </a:cubicBezTo>
                  <a:cubicBezTo>
                    <a:pt x="1" y="0"/>
                    <a:pt x="0" y="0"/>
                    <a:pt x="0" y="3"/>
                  </a:cubicBezTo>
                  <a:cubicBezTo>
                    <a:pt x="0" y="8"/>
                    <a:pt x="0" y="14"/>
                    <a:pt x="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" name="Freeform 26"/>
            <p:cNvSpPr/>
            <p:nvPr/>
          </p:nvSpPr>
          <p:spPr bwMode="auto">
            <a:xfrm>
              <a:off x="8068814" y="4513341"/>
              <a:ext cx="128588" cy="127000"/>
            </a:xfrm>
            <a:custGeom>
              <a:avLst/>
              <a:gdLst>
                <a:gd name="T0" fmla="*/ 20 w 20"/>
                <a:gd name="T1" fmla="*/ 0 h 20"/>
                <a:gd name="T2" fmla="*/ 20 w 20"/>
                <a:gd name="T3" fmla="*/ 16 h 20"/>
                <a:gd name="T4" fmla="*/ 17 w 20"/>
                <a:gd name="T5" fmla="*/ 20 h 20"/>
                <a:gd name="T6" fmla="*/ 4 w 20"/>
                <a:gd name="T7" fmla="*/ 20 h 20"/>
                <a:gd name="T8" fmla="*/ 0 w 20"/>
                <a:gd name="T9" fmla="*/ 16 h 20"/>
                <a:gd name="T10" fmla="*/ 0 w 20"/>
                <a:gd name="T11" fmla="*/ 3 h 20"/>
                <a:gd name="T12" fmla="*/ 4 w 20"/>
                <a:gd name="T13" fmla="*/ 0 h 20"/>
                <a:gd name="T14" fmla="*/ 20 w 2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0">
                  <a:moveTo>
                    <a:pt x="20" y="0"/>
                  </a:moveTo>
                  <a:cubicBezTo>
                    <a:pt x="20" y="5"/>
                    <a:pt x="20" y="11"/>
                    <a:pt x="20" y="16"/>
                  </a:cubicBezTo>
                  <a:cubicBezTo>
                    <a:pt x="20" y="19"/>
                    <a:pt x="19" y="20"/>
                    <a:pt x="17" y="20"/>
                  </a:cubicBezTo>
                  <a:cubicBezTo>
                    <a:pt x="12" y="20"/>
                    <a:pt x="8" y="20"/>
                    <a:pt x="4" y="20"/>
                  </a:cubicBezTo>
                  <a:cubicBezTo>
                    <a:pt x="1" y="20"/>
                    <a:pt x="0" y="19"/>
                    <a:pt x="0" y="16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9" y="0"/>
                    <a:pt x="14" y="0"/>
                    <a:pt x="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5" name="Freeform 27"/>
            <p:cNvSpPr/>
            <p:nvPr/>
          </p:nvSpPr>
          <p:spPr bwMode="auto">
            <a:xfrm>
              <a:off x="6714676" y="4333953"/>
              <a:ext cx="346075" cy="492125"/>
            </a:xfrm>
            <a:custGeom>
              <a:avLst/>
              <a:gdLst>
                <a:gd name="T0" fmla="*/ 3 w 54"/>
                <a:gd name="T1" fmla="*/ 55 h 77"/>
                <a:gd name="T2" fmla="*/ 11 w 54"/>
                <a:gd name="T3" fmla="*/ 55 h 77"/>
                <a:gd name="T4" fmla="*/ 11 w 54"/>
                <a:gd name="T5" fmla="*/ 62 h 77"/>
                <a:gd name="T6" fmla="*/ 14 w 54"/>
                <a:gd name="T7" fmla="*/ 66 h 77"/>
                <a:gd name="T8" fmla="*/ 18 w 54"/>
                <a:gd name="T9" fmla="*/ 66 h 77"/>
                <a:gd name="T10" fmla="*/ 22 w 54"/>
                <a:gd name="T11" fmla="*/ 62 h 77"/>
                <a:gd name="T12" fmla="*/ 22 w 54"/>
                <a:gd name="T13" fmla="*/ 55 h 77"/>
                <a:gd name="T14" fmla="*/ 33 w 54"/>
                <a:gd name="T15" fmla="*/ 55 h 77"/>
                <a:gd name="T16" fmla="*/ 33 w 54"/>
                <a:gd name="T17" fmla="*/ 73 h 77"/>
                <a:gd name="T18" fmla="*/ 36 w 54"/>
                <a:gd name="T19" fmla="*/ 77 h 77"/>
                <a:gd name="T20" fmla="*/ 40 w 54"/>
                <a:gd name="T21" fmla="*/ 77 h 77"/>
                <a:gd name="T22" fmla="*/ 43 w 54"/>
                <a:gd name="T23" fmla="*/ 73 h 77"/>
                <a:gd name="T24" fmla="*/ 43 w 54"/>
                <a:gd name="T25" fmla="*/ 55 h 77"/>
                <a:gd name="T26" fmla="*/ 51 w 54"/>
                <a:gd name="T27" fmla="*/ 55 h 77"/>
                <a:gd name="T28" fmla="*/ 54 w 54"/>
                <a:gd name="T29" fmla="*/ 51 h 77"/>
                <a:gd name="T30" fmla="*/ 54 w 54"/>
                <a:gd name="T31" fmla="*/ 4 h 77"/>
                <a:gd name="T32" fmla="*/ 51 w 54"/>
                <a:gd name="T33" fmla="*/ 0 h 77"/>
                <a:gd name="T34" fmla="*/ 43 w 54"/>
                <a:gd name="T35" fmla="*/ 0 h 77"/>
                <a:gd name="T36" fmla="*/ 43 w 54"/>
                <a:gd name="T37" fmla="*/ 11 h 77"/>
                <a:gd name="T38" fmla="*/ 33 w 54"/>
                <a:gd name="T39" fmla="*/ 11 h 77"/>
                <a:gd name="T40" fmla="*/ 33 w 54"/>
                <a:gd name="T41" fmla="*/ 22 h 77"/>
                <a:gd name="T42" fmla="*/ 43 w 54"/>
                <a:gd name="T43" fmla="*/ 22 h 77"/>
                <a:gd name="T44" fmla="*/ 43 w 54"/>
                <a:gd name="T45" fmla="*/ 33 h 77"/>
                <a:gd name="T46" fmla="*/ 33 w 54"/>
                <a:gd name="T47" fmla="*/ 33 h 77"/>
                <a:gd name="T48" fmla="*/ 33 w 54"/>
                <a:gd name="T49" fmla="*/ 22 h 77"/>
                <a:gd name="T50" fmla="*/ 22 w 54"/>
                <a:gd name="T51" fmla="*/ 22 h 77"/>
                <a:gd name="T52" fmla="*/ 22 w 54"/>
                <a:gd name="T53" fmla="*/ 33 h 77"/>
                <a:gd name="T54" fmla="*/ 11 w 54"/>
                <a:gd name="T55" fmla="*/ 33 h 77"/>
                <a:gd name="T56" fmla="*/ 11 w 54"/>
                <a:gd name="T57" fmla="*/ 22 h 77"/>
                <a:gd name="T58" fmla="*/ 22 w 54"/>
                <a:gd name="T59" fmla="*/ 22 h 77"/>
                <a:gd name="T60" fmla="*/ 22 w 54"/>
                <a:gd name="T61" fmla="*/ 11 h 77"/>
                <a:gd name="T62" fmla="*/ 11 w 54"/>
                <a:gd name="T63" fmla="*/ 11 h 77"/>
                <a:gd name="T64" fmla="*/ 11 w 54"/>
                <a:gd name="T65" fmla="*/ 0 h 77"/>
                <a:gd name="T66" fmla="*/ 3 w 54"/>
                <a:gd name="T67" fmla="*/ 0 h 77"/>
                <a:gd name="T68" fmla="*/ 0 w 54"/>
                <a:gd name="T69" fmla="*/ 4 h 77"/>
                <a:gd name="T70" fmla="*/ 0 w 54"/>
                <a:gd name="T71" fmla="*/ 51 h 77"/>
                <a:gd name="T72" fmla="*/ 3 w 54"/>
                <a:gd name="T73" fmla="*/ 5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" h="77">
                  <a:moveTo>
                    <a:pt x="3" y="55"/>
                  </a:moveTo>
                  <a:cubicBezTo>
                    <a:pt x="6" y="55"/>
                    <a:pt x="8" y="55"/>
                    <a:pt x="11" y="55"/>
                  </a:cubicBezTo>
                  <a:cubicBezTo>
                    <a:pt x="11" y="57"/>
                    <a:pt x="11" y="60"/>
                    <a:pt x="11" y="62"/>
                  </a:cubicBezTo>
                  <a:cubicBezTo>
                    <a:pt x="11" y="65"/>
                    <a:pt x="12" y="66"/>
                    <a:pt x="14" y="66"/>
                  </a:cubicBezTo>
                  <a:cubicBezTo>
                    <a:pt x="16" y="66"/>
                    <a:pt x="17" y="66"/>
                    <a:pt x="18" y="66"/>
                  </a:cubicBezTo>
                  <a:cubicBezTo>
                    <a:pt x="21" y="66"/>
                    <a:pt x="22" y="65"/>
                    <a:pt x="22" y="62"/>
                  </a:cubicBezTo>
                  <a:cubicBezTo>
                    <a:pt x="22" y="60"/>
                    <a:pt x="22" y="57"/>
                    <a:pt x="22" y="55"/>
                  </a:cubicBezTo>
                  <a:cubicBezTo>
                    <a:pt x="25" y="55"/>
                    <a:pt x="29" y="55"/>
                    <a:pt x="33" y="55"/>
                  </a:cubicBezTo>
                  <a:cubicBezTo>
                    <a:pt x="33" y="61"/>
                    <a:pt x="33" y="67"/>
                    <a:pt x="33" y="73"/>
                  </a:cubicBezTo>
                  <a:cubicBezTo>
                    <a:pt x="33" y="76"/>
                    <a:pt x="34" y="77"/>
                    <a:pt x="36" y="77"/>
                  </a:cubicBezTo>
                  <a:cubicBezTo>
                    <a:pt x="37" y="77"/>
                    <a:pt x="39" y="77"/>
                    <a:pt x="40" y="77"/>
                  </a:cubicBezTo>
                  <a:cubicBezTo>
                    <a:pt x="42" y="77"/>
                    <a:pt x="43" y="76"/>
                    <a:pt x="43" y="73"/>
                  </a:cubicBezTo>
                  <a:cubicBezTo>
                    <a:pt x="43" y="67"/>
                    <a:pt x="43" y="61"/>
                    <a:pt x="43" y="55"/>
                  </a:cubicBezTo>
                  <a:cubicBezTo>
                    <a:pt x="46" y="55"/>
                    <a:pt x="48" y="55"/>
                    <a:pt x="51" y="55"/>
                  </a:cubicBezTo>
                  <a:cubicBezTo>
                    <a:pt x="53" y="55"/>
                    <a:pt x="54" y="54"/>
                    <a:pt x="54" y="51"/>
                  </a:cubicBezTo>
                  <a:cubicBezTo>
                    <a:pt x="54" y="35"/>
                    <a:pt x="54" y="20"/>
                    <a:pt x="54" y="4"/>
                  </a:cubicBezTo>
                  <a:cubicBezTo>
                    <a:pt x="54" y="1"/>
                    <a:pt x="53" y="0"/>
                    <a:pt x="51" y="0"/>
                  </a:cubicBezTo>
                  <a:cubicBezTo>
                    <a:pt x="48" y="0"/>
                    <a:pt x="46" y="0"/>
                    <a:pt x="43" y="0"/>
                  </a:cubicBezTo>
                  <a:cubicBezTo>
                    <a:pt x="43" y="4"/>
                    <a:pt x="43" y="8"/>
                    <a:pt x="43" y="11"/>
                  </a:cubicBezTo>
                  <a:cubicBezTo>
                    <a:pt x="40" y="11"/>
                    <a:pt x="36" y="11"/>
                    <a:pt x="33" y="11"/>
                  </a:cubicBezTo>
                  <a:cubicBezTo>
                    <a:pt x="33" y="15"/>
                    <a:pt x="33" y="19"/>
                    <a:pt x="33" y="22"/>
                  </a:cubicBezTo>
                  <a:cubicBezTo>
                    <a:pt x="36" y="22"/>
                    <a:pt x="40" y="22"/>
                    <a:pt x="43" y="22"/>
                  </a:cubicBezTo>
                  <a:cubicBezTo>
                    <a:pt x="43" y="26"/>
                    <a:pt x="43" y="29"/>
                    <a:pt x="43" y="33"/>
                  </a:cubicBezTo>
                  <a:cubicBezTo>
                    <a:pt x="40" y="33"/>
                    <a:pt x="36" y="33"/>
                    <a:pt x="33" y="33"/>
                  </a:cubicBezTo>
                  <a:cubicBezTo>
                    <a:pt x="33" y="29"/>
                    <a:pt x="33" y="26"/>
                    <a:pt x="33" y="22"/>
                  </a:cubicBezTo>
                  <a:cubicBezTo>
                    <a:pt x="29" y="22"/>
                    <a:pt x="25" y="22"/>
                    <a:pt x="22" y="22"/>
                  </a:cubicBezTo>
                  <a:cubicBezTo>
                    <a:pt x="22" y="26"/>
                    <a:pt x="22" y="29"/>
                    <a:pt x="22" y="33"/>
                  </a:cubicBezTo>
                  <a:cubicBezTo>
                    <a:pt x="18" y="33"/>
                    <a:pt x="14" y="33"/>
                    <a:pt x="11" y="33"/>
                  </a:cubicBezTo>
                  <a:cubicBezTo>
                    <a:pt x="11" y="29"/>
                    <a:pt x="11" y="26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18" y="11"/>
                    <a:pt x="14" y="11"/>
                    <a:pt x="11" y="11"/>
                  </a:cubicBezTo>
                  <a:cubicBezTo>
                    <a:pt x="11" y="8"/>
                    <a:pt x="11" y="4"/>
                    <a:pt x="11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5"/>
                    <a:pt x="0" y="51"/>
                  </a:cubicBezTo>
                  <a:cubicBezTo>
                    <a:pt x="0" y="54"/>
                    <a:pt x="1" y="55"/>
                    <a:pt x="3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6" name="Freeform 28"/>
            <p:cNvSpPr/>
            <p:nvPr/>
          </p:nvSpPr>
          <p:spPr bwMode="auto">
            <a:xfrm>
              <a:off x="6786114" y="4264103"/>
              <a:ext cx="203200" cy="139700"/>
            </a:xfrm>
            <a:custGeom>
              <a:avLst/>
              <a:gdLst>
                <a:gd name="T0" fmla="*/ 0 w 32"/>
                <a:gd name="T1" fmla="*/ 4 h 22"/>
                <a:gd name="T2" fmla="*/ 0 w 32"/>
                <a:gd name="T3" fmla="*/ 11 h 22"/>
                <a:gd name="T4" fmla="*/ 11 w 32"/>
                <a:gd name="T5" fmla="*/ 11 h 22"/>
                <a:gd name="T6" fmla="*/ 11 w 32"/>
                <a:gd name="T7" fmla="*/ 22 h 22"/>
                <a:gd name="T8" fmla="*/ 22 w 32"/>
                <a:gd name="T9" fmla="*/ 22 h 22"/>
                <a:gd name="T10" fmla="*/ 22 w 32"/>
                <a:gd name="T11" fmla="*/ 11 h 22"/>
                <a:gd name="T12" fmla="*/ 32 w 32"/>
                <a:gd name="T13" fmla="*/ 11 h 22"/>
                <a:gd name="T14" fmla="*/ 32 w 32"/>
                <a:gd name="T15" fmla="*/ 4 h 22"/>
                <a:gd name="T16" fmla="*/ 29 w 32"/>
                <a:gd name="T17" fmla="*/ 0 h 22"/>
                <a:gd name="T18" fmla="*/ 3 w 32"/>
                <a:gd name="T19" fmla="*/ 0 h 22"/>
                <a:gd name="T20" fmla="*/ 0 w 32"/>
                <a:gd name="T21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" h="22">
                  <a:moveTo>
                    <a:pt x="0" y="4"/>
                  </a:moveTo>
                  <a:cubicBezTo>
                    <a:pt x="0" y="7"/>
                    <a:pt x="0" y="9"/>
                    <a:pt x="0" y="11"/>
                  </a:cubicBezTo>
                  <a:cubicBezTo>
                    <a:pt x="3" y="11"/>
                    <a:pt x="7" y="11"/>
                    <a:pt x="11" y="11"/>
                  </a:cubicBezTo>
                  <a:cubicBezTo>
                    <a:pt x="11" y="15"/>
                    <a:pt x="11" y="19"/>
                    <a:pt x="11" y="22"/>
                  </a:cubicBezTo>
                  <a:cubicBezTo>
                    <a:pt x="14" y="22"/>
                    <a:pt x="18" y="22"/>
                    <a:pt x="22" y="22"/>
                  </a:cubicBezTo>
                  <a:cubicBezTo>
                    <a:pt x="22" y="19"/>
                    <a:pt x="22" y="15"/>
                    <a:pt x="22" y="11"/>
                  </a:cubicBezTo>
                  <a:cubicBezTo>
                    <a:pt x="25" y="11"/>
                    <a:pt x="29" y="11"/>
                    <a:pt x="32" y="11"/>
                  </a:cubicBezTo>
                  <a:cubicBezTo>
                    <a:pt x="32" y="9"/>
                    <a:pt x="32" y="7"/>
                    <a:pt x="32" y="4"/>
                  </a:cubicBezTo>
                  <a:cubicBezTo>
                    <a:pt x="32" y="2"/>
                    <a:pt x="31" y="0"/>
                    <a:pt x="29" y="0"/>
                  </a:cubicBezTo>
                  <a:cubicBezTo>
                    <a:pt x="20" y="0"/>
                    <a:pt x="12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7" name="Line 29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8" name="Line 30"/>
            <p:cNvSpPr>
              <a:spLocks noChangeShapeType="1"/>
            </p:cNvSpPr>
            <p:nvPr/>
          </p:nvSpPr>
          <p:spPr bwMode="auto">
            <a:xfrm>
              <a:off x="6989314" y="4684791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9" name="Freeform 31"/>
            <p:cNvSpPr/>
            <p:nvPr/>
          </p:nvSpPr>
          <p:spPr bwMode="auto">
            <a:xfrm>
              <a:off x="11059664" y="4513341"/>
              <a:ext cx="63500" cy="127000"/>
            </a:xfrm>
            <a:custGeom>
              <a:avLst/>
              <a:gdLst>
                <a:gd name="T0" fmla="*/ 10 w 10"/>
                <a:gd name="T1" fmla="*/ 18 h 20"/>
                <a:gd name="T2" fmla="*/ 10 w 10"/>
                <a:gd name="T3" fmla="*/ 19 h 20"/>
                <a:gd name="T4" fmla="*/ 9 w 10"/>
                <a:gd name="T5" fmla="*/ 20 h 20"/>
                <a:gd name="T6" fmla="*/ 2 w 10"/>
                <a:gd name="T7" fmla="*/ 20 h 20"/>
                <a:gd name="T8" fmla="*/ 1 w 10"/>
                <a:gd name="T9" fmla="*/ 19 h 20"/>
                <a:gd name="T10" fmla="*/ 0 w 10"/>
                <a:gd name="T11" fmla="*/ 18 h 20"/>
                <a:gd name="T12" fmla="*/ 0 w 10"/>
                <a:gd name="T13" fmla="*/ 2 h 20"/>
                <a:gd name="T14" fmla="*/ 1 w 10"/>
                <a:gd name="T15" fmla="*/ 1 h 20"/>
                <a:gd name="T16" fmla="*/ 2 w 10"/>
                <a:gd name="T17" fmla="*/ 0 h 20"/>
                <a:gd name="T18" fmla="*/ 10 w 10"/>
                <a:gd name="T19" fmla="*/ 0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20"/>
                    <a:pt x="9" y="20"/>
                    <a:pt x="9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19"/>
                  </a:cubicBezTo>
                  <a:cubicBezTo>
                    <a:pt x="1" y="19"/>
                    <a:pt x="0" y="19"/>
                    <a:pt x="0" y="1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0" name="Freeform 32"/>
            <p:cNvSpPr/>
            <p:nvPr/>
          </p:nvSpPr>
          <p:spPr bwMode="auto">
            <a:xfrm>
              <a:off x="11448601" y="4513341"/>
              <a:ext cx="65088" cy="127000"/>
            </a:xfrm>
            <a:custGeom>
              <a:avLst/>
              <a:gdLst>
                <a:gd name="T0" fmla="*/ 10 w 10"/>
                <a:gd name="T1" fmla="*/ 18 h 20"/>
                <a:gd name="T2" fmla="*/ 9 w 10"/>
                <a:gd name="T3" fmla="*/ 19 h 20"/>
                <a:gd name="T4" fmla="*/ 8 w 10"/>
                <a:gd name="T5" fmla="*/ 20 h 20"/>
                <a:gd name="T6" fmla="*/ 1 w 10"/>
                <a:gd name="T7" fmla="*/ 20 h 20"/>
                <a:gd name="T8" fmla="*/ 0 w 10"/>
                <a:gd name="T9" fmla="*/ 19 h 20"/>
                <a:gd name="T10" fmla="*/ 0 w 10"/>
                <a:gd name="T11" fmla="*/ 18 h 20"/>
                <a:gd name="T12" fmla="*/ 0 w 10"/>
                <a:gd name="T13" fmla="*/ 0 h 20"/>
                <a:gd name="T14" fmla="*/ 8 w 10"/>
                <a:gd name="T15" fmla="*/ 0 h 20"/>
                <a:gd name="T16" fmla="*/ 9 w 10"/>
                <a:gd name="T17" fmla="*/ 1 h 20"/>
                <a:gd name="T18" fmla="*/ 10 w 10"/>
                <a:gd name="T19" fmla="*/ 2 h 20"/>
                <a:gd name="T20" fmla="*/ 10 w 10"/>
                <a:gd name="T21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0">
                  <a:moveTo>
                    <a:pt x="10" y="18"/>
                  </a:moveTo>
                  <a:cubicBezTo>
                    <a:pt x="10" y="19"/>
                    <a:pt x="9" y="19"/>
                    <a:pt x="9" y="19"/>
                  </a:cubicBezTo>
                  <a:cubicBezTo>
                    <a:pt x="9" y="20"/>
                    <a:pt x="8" y="20"/>
                    <a:pt x="8" y="20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1" y="20"/>
                    <a:pt x="0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1" name="Freeform 33"/>
            <p:cNvSpPr/>
            <p:nvPr/>
          </p:nvSpPr>
          <p:spPr bwMode="auto">
            <a:xfrm>
              <a:off x="11129514" y="4448253"/>
              <a:ext cx="63500" cy="65088"/>
            </a:xfrm>
            <a:custGeom>
              <a:avLst/>
              <a:gdLst>
                <a:gd name="T0" fmla="*/ 10 w 10"/>
                <a:gd name="T1" fmla="*/ 8 h 10"/>
                <a:gd name="T2" fmla="*/ 9 w 10"/>
                <a:gd name="T3" fmla="*/ 9 h 10"/>
                <a:gd name="T4" fmla="*/ 8 w 10"/>
                <a:gd name="T5" fmla="*/ 10 h 10"/>
                <a:gd name="T6" fmla="*/ 0 w 10"/>
                <a:gd name="T7" fmla="*/ 10 h 10"/>
                <a:gd name="T8" fmla="*/ 0 w 10"/>
                <a:gd name="T9" fmla="*/ 2 h 10"/>
                <a:gd name="T10" fmla="*/ 0 w 10"/>
                <a:gd name="T11" fmla="*/ 1 h 10"/>
                <a:gd name="T12" fmla="*/ 1 w 10"/>
                <a:gd name="T13" fmla="*/ 0 h 10"/>
                <a:gd name="T14" fmla="*/ 10 w 10"/>
                <a:gd name="T15" fmla="*/ 0 h 10"/>
                <a:gd name="T16" fmla="*/ 10 w 10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8"/>
                  </a:moveTo>
                  <a:cubicBezTo>
                    <a:pt x="10" y="9"/>
                    <a:pt x="9" y="9"/>
                    <a:pt x="9" y="9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2" name="Freeform 34"/>
            <p:cNvSpPr/>
            <p:nvPr/>
          </p:nvSpPr>
          <p:spPr bwMode="auto">
            <a:xfrm>
              <a:off x="11385101" y="4448253"/>
              <a:ext cx="63500" cy="65088"/>
            </a:xfrm>
            <a:custGeom>
              <a:avLst/>
              <a:gdLst>
                <a:gd name="T0" fmla="*/ 10 w 10"/>
                <a:gd name="T1" fmla="*/ 10 h 10"/>
                <a:gd name="T2" fmla="*/ 1 w 10"/>
                <a:gd name="T3" fmla="*/ 10 h 10"/>
                <a:gd name="T4" fmla="*/ 0 w 10"/>
                <a:gd name="T5" fmla="*/ 9 h 10"/>
                <a:gd name="T6" fmla="*/ 0 w 10"/>
                <a:gd name="T7" fmla="*/ 8 h 10"/>
                <a:gd name="T8" fmla="*/ 0 w 10"/>
                <a:gd name="T9" fmla="*/ 0 h 10"/>
                <a:gd name="T10" fmla="*/ 8 w 10"/>
                <a:gd name="T11" fmla="*/ 0 h 10"/>
                <a:gd name="T12" fmla="*/ 9 w 10"/>
                <a:gd name="T13" fmla="*/ 1 h 10"/>
                <a:gd name="T14" fmla="*/ 10 w 10"/>
                <a:gd name="T15" fmla="*/ 2 h 10"/>
                <a:gd name="T16" fmla="*/ 10 w 10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10" y="1"/>
                    <a:pt x="10" y="2"/>
                  </a:cubicBez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3" name="Freeform 35"/>
            <p:cNvSpPr/>
            <p:nvPr/>
          </p:nvSpPr>
          <p:spPr bwMode="auto">
            <a:xfrm>
              <a:off x="11193014" y="4384753"/>
              <a:ext cx="185738" cy="63500"/>
            </a:xfrm>
            <a:custGeom>
              <a:avLst/>
              <a:gdLst>
                <a:gd name="T0" fmla="*/ 29 w 29"/>
                <a:gd name="T1" fmla="*/ 10 h 10"/>
                <a:gd name="T2" fmla="*/ 0 w 29"/>
                <a:gd name="T3" fmla="*/ 10 h 10"/>
                <a:gd name="T4" fmla="*/ 0 w 29"/>
                <a:gd name="T5" fmla="*/ 2 h 10"/>
                <a:gd name="T6" fmla="*/ 0 w 29"/>
                <a:gd name="T7" fmla="*/ 1 h 10"/>
                <a:gd name="T8" fmla="*/ 1 w 29"/>
                <a:gd name="T9" fmla="*/ 0 h 10"/>
                <a:gd name="T10" fmla="*/ 28 w 29"/>
                <a:gd name="T11" fmla="*/ 0 h 10"/>
                <a:gd name="T12" fmla="*/ 29 w 29"/>
                <a:gd name="T13" fmla="*/ 1 h 10"/>
                <a:gd name="T14" fmla="*/ 29 w 29"/>
                <a:gd name="T15" fmla="*/ 2 h 10"/>
                <a:gd name="T16" fmla="*/ 29 w 29"/>
                <a:gd name="T1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" h="10">
                  <a:moveTo>
                    <a:pt x="29" y="1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9" y="1"/>
                  </a:cubicBezTo>
                  <a:cubicBezTo>
                    <a:pt x="29" y="1"/>
                    <a:pt x="29" y="1"/>
                    <a:pt x="29" y="2"/>
                  </a:cubicBezTo>
                  <a:lnTo>
                    <a:pt x="29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" name="Freeform 36"/>
            <p:cNvSpPr/>
            <p:nvPr/>
          </p:nvSpPr>
          <p:spPr bwMode="auto">
            <a:xfrm>
              <a:off x="11193014" y="4513341"/>
              <a:ext cx="185738" cy="127000"/>
            </a:xfrm>
            <a:custGeom>
              <a:avLst/>
              <a:gdLst>
                <a:gd name="T0" fmla="*/ 27 w 29"/>
                <a:gd name="T1" fmla="*/ 10 h 20"/>
                <a:gd name="T2" fmla="*/ 29 w 29"/>
                <a:gd name="T3" fmla="*/ 11 h 20"/>
                <a:gd name="T4" fmla="*/ 29 w 29"/>
                <a:gd name="T5" fmla="*/ 12 h 20"/>
                <a:gd name="T6" fmla="*/ 29 w 29"/>
                <a:gd name="T7" fmla="*/ 18 h 20"/>
                <a:gd name="T8" fmla="*/ 29 w 29"/>
                <a:gd name="T9" fmla="*/ 19 h 20"/>
                <a:gd name="T10" fmla="*/ 27 w 29"/>
                <a:gd name="T11" fmla="*/ 20 h 20"/>
                <a:gd name="T12" fmla="*/ 2 w 29"/>
                <a:gd name="T13" fmla="*/ 20 h 20"/>
                <a:gd name="T14" fmla="*/ 0 w 29"/>
                <a:gd name="T15" fmla="*/ 19 h 20"/>
                <a:gd name="T16" fmla="*/ 0 w 29"/>
                <a:gd name="T17" fmla="*/ 18 h 20"/>
                <a:gd name="T18" fmla="*/ 0 w 29"/>
                <a:gd name="T19" fmla="*/ 12 h 20"/>
                <a:gd name="T20" fmla="*/ 0 w 29"/>
                <a:gd name="T21" fmla="*/ 11 h 20"/>
                <a:gd name="T22" fmla="*/ 2 w 29"/>
                <a:gd name="T23" fmla="*/ 10 h 20"/>
                <a:gd name="T24" fmla="*/ 10 w 29"/>
                <a:gd name="T25" fmla="*/ 10 h 20"/>
                <a:gd name="T26" fmla="*/ 10 w 29"/>
                <a:gd name="T27" fmla="*/ 2 h 20"/>
                <a:gd name="T28" fmla="*/ 10 w 29"/>
                <a:gd name="T29" fmla="*/ 1 h 20"/>
                <a:gd name="T30" fmla="*/ 11 w 29"/>
                <a:gd name="T31" fmla="*/ 0 h 20"/>
                <a:gd name="T32" fmla="*/ 18 w 29"/>
                <a:gd name="T33" fmla="*/ 0 h 20"/>
                <a:gd name="T34" fmla="*/ 19 w 29"/>
                <a:gd name="T35" fmla="*/ 1 h 20"/>
                <a:gd name="T36" fmla="*/ 20 w 29"/>
                <a:gd name="T37" fmla="*/ 2 h 20"/>
                <a:gd name="T38" fmla="*/ 20 w 29"/>
                <a:gd name="T39" fmla="*/ 10 h 20"/>
                <a:gd name="T40" fmla="*/ 27 w 29"/>
                <a:gd name="T4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" h="20">
                  <a:moveTo>
                    <a:pt x="27" y="10"/>
                  </a:moveTo>
                  <a:cubicBezTo>
                    <a:pt x="28" y="10"/>
                    <a:pt x="28" y="10"/>
                    <a:pt x="29" y="11"/>
                  </a:cubicBezTo>
                  <a:cubicBezTo>
                    <a:pt x="29" y="11"/>
                    <a:pt x="29" y="11"/>
                    <a:pt x="29" y="12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8" y="20"/>
                    <a:pt x="28" y="20"/>
                    <a:pt x="27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0" y="19"/>
                    <a:pt x="0" y="19"/>
                    <a:pt x="0" y="1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0"/>
                    <a:pt x="1" y="10"/>
                    <a:pt x="2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20" y="1"/>
                    <a:pt x="20" y="2"/>
                  </a:cubicBezTo>
                  <a:cubicBezTo>
                    <a:pt x="20" y="10"/>
                    <a:pt x="20" y="10"/>
                    <a:pt x="20" y="10"/>
                  </a:cubicBezTo>
                  <a:lnTo>
                    <a:pt x="27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5" name="Freeform 37"/>
            <p:cNvSpPr/>
            <p:nvPr/>
          </p:nvSpPr>
          <p:spPr bwMode="auto">
            <a:xfrm>
              <a:off x="9667426" y="428950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 w 30"/>
                <a:gd name="T3" fmla="*/ 0 h 10"/>
                <a:gd name="T4" fmla="*/ 0 w 30"/>
                <a:gd name="T5" fmla="*/ 4 h 10"/>
                <a:gd name="T6" fmla="*/ 0 w 30"/>
                <a:gd name="T7" fmla="*/ 10 h 10"/>
                <a:gd name="T8" fmla="*/ 30 w 30"/>
                <a:gd name="T9" fmla="*/ 10 h 10"/>
                <a:gd name="T10" fmla="*/ 30 w 30"/>
                <a:gd name="T11" fmla="*/ 4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19" y="0"/>
                    <a:pt x="11" y="0"/>
                    <a:pt x="3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10" y="10"/>
                    <a:pt x="20" y="10"/>
                    <a:pt x="30" y="10"/>
                  </a:cubicBezTo>
                  <a:cubicBezTo>
                    <a:pt x="30" y="8"/>
                    <a:pt x="30" y="6"/>
                    <a:pt x="30" y="4"/>
                  </a:cubicBezTo>
                  <a:cubicBezTo>
                    <a:pt x="30" y="2"/>
                    <a:pt x="28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6" name="Freeform 38"/>
            <p:cNvSpPr/>
            <p:nvPr/>
          </p:nvSpPr>
          <p:spPr bwMode="auto">
            <a:xfrm>
              <a:off x="9667426" y="4608591"/>
              <a:ext cx="190500" cy="192088"/>
            </a:xfrm>
            <a:custGeom>
              <a:avLst/>
              <a:gdLst>
                <a:gd name="T0" fmla="*/ 3 w 30"/>
                <a:gd name="T1" fmla="*/ 20 h 30"/>
                <a:gd name="T2" fmla="*/ 0 w 30"/>
                <a:gd name="T3" fmla="*/ 23 h 30"/>
                <a:gd name="T4" fmla="*/ 0 w 30"/>
                <a:gd name="T5" fmla="*/ 27 h 30"/>
                <a:gd name="T6" fmla="*/ 3 w 30"/>
                <a:gd name="T7" fmla="*/ 30 h 30"/>
                <a:gd name="T8" fmla="*/ 27 w 30"/>
                <a:gd name="T9" fmla="*/ 30 h 30"/>
                <a:gd name="T10" fmla="*/ 30 w 30"/>
                <a:gd name="T11" fmla="*/ 27 h 30"/>
                <a:gd name="T12" fmla="*/ 30 w 30"/>
                <a:gd name="T13" fmla="*/ 23 h 30"/>
                <a:gd name="T14" fmla="*/ 27 w 30"/>
                <a:gd name="T15" fmla="*/ 20 h 30"/>
                <a:gd name="T16" fmla="*/ 20 w 30"/>
                <a:gd name="T17" fmla="*/ 20 h 30"/>
                <a:gd name="T18" fmla="*/ 20 w 30"/>
                <a:gd name="T19" fmla="*/ 10 h 30"/>
                <a:gd name="T20" fmla="*/ 27 w 30"/>
                <a:gd name="T21" fmla="*/ 10 h 30"/>
                <a:gd name="T22" fmla="*/ 30 w 30"/>
                <a:gd name="T23" fmla="*/ 7 h 30"/>
                <a:gd name="T24" fmla="*/ 30 w 30"/>
                <a:gd name="T25" fmla="*/ 0 h 30"/>
                <a:gd name="T26" fmla="*/ 0 w 30"/>
                <a:gd name="T27" fmla="*/ 0 h 30"/>
                <a:gd name="T28" fmla="*/ 0 w 30"/>
                <a:gd name="T29" fmla="*/ 7 h 30"/>
                <a:gd name="T30" fmla="*/ 3 w 30"/>
                <a:gd name="T31" fmla="*/ 10 h 30"/>
                <a:gd name="T32" fmla="*/ 10 w 30"/>
                <a:gd name="T33" fmla="*/ 10 h 30"/>
                <a:gd name="T34" fmla="*/ 10 w 30"/>
                <a:gd name="T35" fmla="*/ 20 h 30"/>
                <a:gd name="T36" fmla="*/ 3 w 30"/>
                <a:gd name="T37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" h="30">
                  <a:moveTo>
                    <a:pt x="3" y="20"/>
                  </a:moveTo>
                  <a:cubicBezTo>
                    <a:pt x="2" y="20"/>
                    <a:pt x="0" y="21"/>
                    <a:pt x="0" y="23"/>
                  </a:cubicBezTo>
                  <a:cubicBezTo>
                    <a:pt x="0" y="24"/>
                    <a:pt x="0" y="25"/>
                    <a:pt x="0" y="27"/>
                  </a:cubicBezTo>
                  <a:cubicBezTo>
                    <a:pt x="0" y="28"/>
                    <a:pt x="2" y="30"/>
                    <a:pt x="3" y="30"/>
                  </a:cubicBezTo>
                  <a:cubicBezTo>
                    <a:pt x="11" y="30"/>
                    <a:pt x="19" y="30"/>
                    <a:pt x="27" y="30"/>
                  </a:cubicBezTo>
                  <a:cubicBezTo>
                    <a:pt x="28" y="30"/>
                    <a:pt x="30" y="28"/>
                    <a:pt x="30" y="27"/>
                  </a:cubicBezTo>
                  <a:cubicBezTo>
                    <a:pt x="30" y="25"/>
                    <a:pt x="30" y="24"/>
                    <a:pt x="30" y="23"/>
                  </a:cubicBezTo>
                  <a:cubicBezTo>
                    <a:pt x="30" y="21"/>
                    <a:pt x="28" y="20"/>
                    <a:pt x="27" y="20"/>
                  </a:cubicBezTo>
                  <a:cubicBezTo>
                    <a:pt x="24" y="20"/>
                    <a:pt x="22" y="20"/>
                    <a:pt x="20" y="20"/>
                  </a:cubicBezTo>
                  <a:cubicBezTo>
                    <a:pt x="20" y="17"/>
                    <a:pt x="20" y="13"/>
                    <a:pt x="20" y="10"/>
                  </a:cubicBezTo>
                  <a:cubicBezTo>
                    <a:pt x="22" y="10"/>
                    <a:pt x="24" y="10"/>
                    <a:pt x="27" y="10"/>
                  </a:cubicBezTo>
                  <a:cubicBezTo>
                    <a:pt x="28" y="10"/>
                    <a:pt x="30" y="8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ubicBezTo>
                    <a:pt x="0" y="8"/>
                    <a:pt x="2" y="10"/>
                    <a:pt x="3" y="10"/>
                  </a:cubicBezTo>
                  <a:cubicBezTo>
                    <a:pt x="6" y="10"/>
                    <a:pt x="8" y="10"/>
                    <a:pt x="10" y="10"/>
                  </a:cubicBezTo>
                  <a:cubicBezTo>
                    <a:pt x="10" y="13"/>
                    <a:pt x="10" y="17"/>
                    <a:pt x="10" y="20"/>
                  </a:cubicBezTo>
                  <a:cubicBezTo>
                    <a:pt x="8" y="20"/>
                    <a:pt x="6" y="20"/>
                    <a:pt x="3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7" name="Freeform 39"/>
            <p:cNvSpPr/>
            <p:nvPr/>
          </p:nvSpPr>
          <p:spPr bwMode="auto">
            <a:xfrm>
              <a:off x="9602339" y="4353003"/>
              <a:ext cx="320675" cy="255588"/>
            </a:xfrm>
            <a:custGeom>
              <a:avLst/>
              <a:gdLst>
                <a:gd name="T0" fmla="*/ 47 w 50"/>
                <a:gd name="T1" fmla="*/ 0 h 40"/>
                <a:gd name="T2" fmla="*/ 40 w 50"/>
                <a:gd name="T3" fmla="*/ 0 h 40"/>
                <a:gd name="T4" fmla="*/ 40 w 50"/>
                <a:gd name="T5" fmla="*/ 20 h 40"/>
                <a:gd name="T6" fmla="*/ 10 w 50"/>
                <a:gd name="T7" fmla="*/ 20 h 40"/>
                <a:gd name="T8" fmla="*/ 10 w 50"/>
                <a:gd name="T9" fmla="*/ 0 h 40"/>
                <a:gd name="T10" fmla="*/ 3 w 50"/>
                <a:gd name="T11" fmla="*/ 0 h 40"/>
                <a:gd name="T12" fmla="*/ 0 w 50"/>
                <a:gd name="T13" fmla="*/ 3 h 40"/>
                <a:gd name="T14" fmla="*/ 0 w 50"/>
                <a:gd name="T15" fmla="*/ 37 h 40"/>
                <a:gd name="T16" fmla="*/ 3 w 50"/>
                <a:gd name="T17" fmla="*/ 40 h 40"/>
                <a:gd name="T18" fmla="*/ 10 w 50"/>
                <a:gd name="T19" fmla="*/ 40 h 40"/>
                <a:gd name="T20" fmla="*/ 10 w 50"/>
                <a:gd name="T21" fmla="*/ 30 h 40"/>
                <a:gd name="T22" fmla="*/ 40 w 50"/>
                <a:gd name="T23" fmla="*/ 30 h 40"/>
                <a:gd name="T24" fmla="*/ 40 w 50"/>
                <a:gd name="T25" fmla="*/ 40 h 40"/>
                <a:gd name="T26" fmla="*/ 47 w 50"/>
                <a:gd name="T27" fmla="*/ 40 h 40"/>
                <a:gd name="T28" fmla="*/ 50 w 50"/>
                <a:gd name="T29" fmla="*/ 37 h 40"/>
                <a:gd name="T30" fmla="*/ 50 w 50"/>
                <a:gd name="T31" fmla="*/ 3 h 40"/>
                <a:gd name="T32" fmla="*/ 47 w 50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0" h="40">
                  <a:moveTo>
                    <a:pt x="47" y="0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40" y="7"/>
                    <a:pt x="40" y="13"/>
                    <a:pt x="4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13"/>
                    <a:pt x="10" y="7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15"/>
                    <a:pt x="0" y="26"/>
                    <a:pt x="0" y="37"/>
                  </a:cubicBezTo>
                  <a:cubicBezTo>
                    <a:pt x="0" y="39"/>
                    <a:pt x="2" y="40"/>
                    <a:pt x="3" y="40"/>
                  </a:cubicBezTo>
                  <a:cubicBezTo>
                    <a:pt x="6" y="40"/>
                    <a:pt x="8" y="40"/>
                    <a:pt x="10" y="40"/>
                  </a:cubicBezTo>
                  <a:cubicBezTo>
                    <a:pt x="10" y="37"/>
                    <a:pt x="10" y="33"/>
                    <a:pt x="10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0" y="33"/>
                    <a:pt x="40" y="37"/>
                    <a:pt x="40" y="40"/>
                  </a:cubicBezTo>
                  <a:cubicBezTo>
                    <a:pt x="42" y="40"/>
                    <a:pt x="44" y="40"/>
                    <a:pt x="47" y="40"/>
                  </a:cubicBezTo>
                  <a:cubicBezTo>
                    <a:pt x="48" y="40"/>
                    <a:pt x="50" y="39"/>
                    <a:pt x="50" y="37"/>
                  </a:cubicBezTo>
                  <a:cubicBezTo>
                    <a:pt x="50" y="26"/>
                    <a:pt x="50" y="15"/>
                    <a:pt x="50" y="3"/>
                  </a:cubicBezTo>
                  <a:cubicBezTo>
                    <a:pt x="50" y="2"/>
                    <a:pt x="48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8" name="Freeform 40"/>
            <p:cNvSpPr/>
            <p:nvPr/>
          </p:nvSpPr>
          <p:spPr bwMode="auto">
            <a:xfrm>
              <a:off x="8121201" y="1838403"/>
              <a:ext cx="382588" cy="446088"/>
            </a:xfrm>
            <a:custGeom>
              <a:avLst/>
              <a:gdLst>
                <a:gd name="T0" fmla="*/ 43 w 60"/>
                <a:gd name="T1" fmla="*/ 40 h 70"/>
                <a:gd name="T2" fmla="*/ 40 w 60"/>
                <a:gd name="T3" fmla="*/ 44 h 70"/>
                <a:gd name="T4" fmla="*/ 40 w 60"/>
                <a:gd name="T5" fmla="*/ 50 h 70"/>
                <a:gd name="T6" fmla="*/ 50 w 60"/>
                <a:gd name="T7" fmla="*/ 50 h 70"/>
                <a:gd name="T8" fmla="*/ 50 w 60"/>
                <a:gd name="T9" fmla="*/ 60 h 70"/>
                <a:gd name="T10" fmla="*/ 40 w 60"/>
                <a:gd name="T11" fmla="*/ 60 h 70"/>
                <a:gd name="T12" fmla="*/ 40 w 60"/>
                <a:gd name="T13" fmla="*/ 66 h 70"/>
                <a:gd name="T14" fmla="*/ 43 w 60"/>
                <a:gd name="T15" fmla="*/ 70 h 70"/>
                <a:gd name="T16" fmla="*/ 57 w 60"/>
                <a:gd name="T17" fmla="*/ 70 h 70"/>
                <a:gd name="T18" fmla="*/ 60 w 60"/>
                <a:gd name="T19" fmla="*/ 66 h 70"/>
                <a:gd name="T20" fmla="*/ 60 w 60"/>
                <a:gd name="T21" fmla="*/ 3 h 70"/>
                <a:gd name="T22" fmla="*/ 57 w 60"/>
                <a:gd name="T23" fmla="*/ 0 h 70"/>
                <a:gd name="T24" fmla="*/ 13 w 60"/>
                <a:gd name="T25" fmla="*/ 0 h 70"/>
                <a:gd name="T26" fmla="*/ 10 w 60"/>
                <a:gd name="T27" fmla="*/ 3 h 70"/>
                <a:gd name="T28" fmla="*/ 10 w 60"/>
                <a:gd name="T29" fmla="*/ 40 h 70"/>
                <a:gd name="T30" fmla="*/ 3 w 60"/>
                <a:gd name="T31" fmla="*/ 40 h 70"/>
                <a:gd name="T32" fmla="*/ 0 w 60"/>
                <a:gd name="T33" fmla="*/ 44 h 70"/>
                <a:gd name="T34" fmla="*/ 0 w 60"/>
                <a:gd name="T35" fmla="*/ 50 h 70"/>
                <a:gd name="T36" fmla="*/ 10 w 60"/>
                <a:gd name="T37" fmla="*/ 50 h 70"/>
                <a:gd name="T38" fmla="*/ 10 w 60"/>
                <a:gd name="T39" fmla="*/ 60 h 70"/>
                <a:gd name="T40" fmla="*/ 0 w 60"/>
                <a:gd name="T41" fmla="*/ 60 h 70"/>
                <a:gd name="T42" fmla="*/ 0 w 60"/>
                <a:gd name="T43" fmla="*/ 66 h 70"/>
                <a:gd name="T44" fmla="*/ 3 w 60"/>
                <a:gd name="T45" fmla="*/ 70 h 70"/>
                <a:gd name="T46" fmla="*/ 16 w 60"/>
                <a:gd name="T47" fmla="*/ 70 h 70"/>
                <a:gd name="T48" fmla="*/ 20 w 60"/>
                <a:gd name="T49" fmla="*/ 66 h 70"/>
                <a:gd name="T50" fmla="*/ 20 w 60"/>
                <a:gd name="T51" fmla="*/ 10 h 70"/>
                <a:gd name="T52" fmla="*/ 50 w 60"/>
                <a:gd name="T53" fmla="*/ 10 h 70"/>
                <a:gd name="T54" fmla="*/ 50 w 60"/>
                <a:gd name="T55" fmla="*/ 40 h 70"/>
                <a:gd name="T56" fmla="*/ 43 w 60"/>
                <a:gd name="T57" fmla="*/ 4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70">
                  <a:moveTo>
                    <a:pt x="43" y="40"/>
                  </a:moveTo>
                  <a:cubicBezTo>
                    <a:pt x="41" y="40"/>
                    <a:pt x="40" y="41"/>
                    <a:pt x="40" y="44"/>
                  </a:cubicBezTo>
                  <a:cubicBezTo>
                    <a:pt x="40" y="46"/>
                    <a:pt x="40" y="48"/>
                    <a:pt x="40" y="50"/>
                  </a:cubicBezTo>
                  <a:cubicBezTo>
                    <a:pt x="43" y="50"/>
                    <a:pt x="47" y="50"/>
                    <a:pt x="50" y="50"/>
                  </a:cubicBezTo>
                  <a:cubicBezTo>
                    <a:pt x="50" y="53"/>
                    <a:pt x="50" y="57"/>
                    <a:pt x="50" y="60"/>
                  </a:cubicBezTo>
                  <a:cubicBezTo>
                    <a:pt x="47" y="60"/>
                    <a:pt x="43" y="60"/>
                    <a:pt x="40" y="60"/>
                  </a:cubicBezTo>
                  <a:cubicBezTo>
                    <a:pt x="40" y="62"/>
                    <a:pt x="40" y="64"/>
                    <a:pt x="40" y="66"/>
                  </a:cubicBezTo>
                  <a:cubicBezTo>
                    <a:pt x="40" y="69"/>
                    <a:pt x="41" y="70"/>
                    <a:pt x="43" y="70"/>
                  </a:cubicBezTo>
                  <a:cubicBezTo>
                    <a:pt x="48" y="70"/>
                    <a:pt x="52" y="70"/>
                    <a:pt x="57" y="70"/>
                  </a:cubicBezTo>
                  <a:cubicBezTo>
                    <a:pt x="59" y="70"/>
                    <a:pt x="60" y="69"/>
                    <a:pt x="60" y="66"/>
                  </a:cubicBezTo>
                  <a:cubicBezTo>
                    <a:pt x="60" y="45"/>
                    <a:pt x="60" y="24"/>
                    <a:pt x="60" y="3"/>
                  </a:cubicBezTo>
                  <a:cubicBezTo>
                    <a:pt x="60" y="1"/>
                    <a:pt x="59" y="0"/>
                    <a:pt x="57" y="0"/>
                  </a:cubicBezTo>
                  <a:cubicBezTo>
                    <a:pt x="42" y="0"/>
                    <a:pt x="28" y="0"/>
                    <a:pt x="13" y="0"/>
                  </a:cubicBezTo>
                  <a:cubicBezTo>
                    <a:pt x="11" y="0"/>
                    <a:pt x="10" y="1"/>
                    <a:pt x="10" y="3"/>
                  </a:cubicBezTo>
                  <a:cubicBezTo>
                    <a:pt x="10" y="15"/>
                    <a:pt x="10" y="28"/>
                    <a:pt x="10" y="40"/>
                  </a:cubicBezTo>
                  <a:cubicBezTo>
                    <a:pt x="7" y="40"/>
                    <a:pt x="5" y="40"/>
                    <a:pt x="3" y="40"/>
                  </a:cubicBezTo>
                  <a:cubicBezTo>
                    <a:pt x="1" y="40"/>
                    <a:pt x="0" y="41"/>
                    <a:pt x="0" y="44"/>
                  </a:cubicBezTo>
                  <a:cubicBezTo>
                    <a:pt x="0" y="46"/>
                    <a:pt x="0" y="48"/>
                    <a:pt x="0" y="50"/>
                  </a:cubicBezTo>
                  <a:cubicBezTo>
                    <a:pt x="3" y="50"/>
                    <a:pt x="6" y="50"/>
                    <a:pt x="10" y="50"/>
                  </a:cubicBezTo>
                  <a:cubicBezTo>
                    <a:pt x="10" y="53"/>
                    <a:pt x="10" y="57"/>
                    <a:pt x="10" y="60"/>
                  </a:cubicBezTo>
                  <a:cubicBezTo>
                    <a:pt x="6" y="60"/>
                    <a:pt x="3" y="60"/>
                    <a:pt x="0" y="60"/>
                  </a:cubicBezTo>
                  <a:cubicBezTo>
                    <a:pt x="0" y="62"/>
                    <a:pt x="0" y="64"/>
                    <a:pt x="0" y="66"/>
                  </a:cubicBezTo>
                  <a:cubicBezTo>
                    <a:pt x="0" y="69"/>
                    <a:pt x="1" y="70"/>
                    <a:pt x="3" y="70"/>
                  </a:cubicBezTo>
                  <a:cubicBezTo>
                    <a:pt x="7" y="70"/>
                    <a:pt x="12" y="70"/>
                    <a:pt x="16" y="70"/>
                  </a:cubicBezTo>
                  <a:cubicBezTo>
                    <a:pt x="19" y="70"/>
                    <a:pt x="20" y="69"/>
                    <a:pt x="20" y="66"/>
                  </a:cubicBezTo>
                  <a:cubicBezTo>
                    <a:pt x="20" y="47"/>
                    <a:pt x="20" y="29"/>
                    <a:pt x="20" y="10"/>
                  </a:cubicBezTo>
                  <a:cubicBezTo>
                    <a:pt x="30" y="10"/>
                    <a:pt x="40" y="10"/>
                    <a:pt x="50" y="10"/>
                  </a:cubicBezTo>
                  <a:cubicBezTo>
                    <a:pt x="50" y="20"/>
                    <a:pt x="50" y="30"/>
                    <a:pt x="50" y="40"/>
                  </a:cubicBezTo>
                  <a:cubicBezTo>
                    <a:pt x="48" y="40"/>
                    <a:pt x="46" y="40"/>
                    <a:pt x="43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9" name="Freeform 41"/>
            <p:cNvSpPr/>
            <p:nvPr/>
          </p:nvSpPr>
          <p:spPr bwMode="auto">
            <a:xfrm>
              <a:off x="8311701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8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0" name="Freeform 42"/>
            <p:cNvSpPr/>
            <p:nvPr/>
          </p:nvSpPr>
          <p:spPr bwMode="auto">
            <a:xfrm>
              <a:off x="8056114" y="2157491"/>
              <a:ext cx="65088" cy="63500"/>
            </a:xfrm>
            <a:custGeom>
              <a:avLst/>
              <a:gdLst>
                <a:gd name="T0" fmla="*/ 10 w 10"/>
                <a:gd name="T1" fmla="*/ 10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10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7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7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1" name="Freeform 43"/>
            <p:cNvSpPr/>
            <p:nvPr/>
          </p:nvSpPr>
          <p:spPr bwMode="auto">
            <a:xfrm>
              <a:off x="7060751" y="1895553"/>
              <a:ext cx="63500" cy="325438"/>
            </a:xfrm>
            <a:custGeom>
              <a:avLst/>
              <a:gdLst>
                <a:gd name="T0" fmla="*/ 10 w 10"/>
                <a:gd name="T1" fmla="*/ 4 h 51"/>
                <a:gd name="T2" fmla="*/ 7 w 10"/>
                <a:gd name="T3" fmla="*/ 0 h 51"/>
                <a:gd name="T4" fmla="*/ 0 w 10"/>
                <a:gd name="T5" fmla="*/ 0 h 51"/>
                <a:gd name="T6" fmla="*/ 0 w 10"/>
                <a:gd name="T7" fmla="*/ 51 h 51"/>
                <a:gd name="T8" fmla="*/ 7 w 10"/>
                <a:gd name="T9" fmla="*/ 51 h 51"/>
                <a:gd name="T10" fmla="*/ 10 w 10"/>
                <a:gd name="T11" fmla="*/ 48 h 51"/>
                <a:gd name="T12" fmla="*/ 10 w 10"/>
                <a:gd name="T13" fmla="*/ 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10" y="4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5" y="0"/>
                    <a:pt x="2" y="0"/>
                    <a:pt x="0" y="0"/>
                  </a:cubicBezTo>
                  <a:cubicBezTo>
                    <a:pt x="0" y="17"/>
                    <a:pt x="0" y="34"/>
                    <a:pt x="0" y="51"/>
                  </a:cubicBezTo>
                  <a:cubicBezTo>
                    <a:pt x="2" y="51"/>
                    <a:pt x="5" y="51"/>
                    <a:pt x="7" y="51"/>
                  </a:cubicBezTo>
                  <a:cubicBezTo>
                    <a:pt x="9" y="51"/>
                    <a:pt x="10" y="50"/>
                    <a:pt x="10" y="48"/>
                  </a:cubicBezTo>
                  <a:cubicBezTo>
                    <a:pt x="10" y="33"/>
                    <a:pt x="10" y="18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2" name="Freeform 44"/>
            <p:cNvSpPr/>
            <p:nvPr/>
          </p:nvSpPr>
          <p:spPr bwMode="auto">
            <a:xfrm>
              <a:off x="6740076" y="1832053"/>
              <a:ext cx="320675" cy="63500"/>
            </a:xfrm>
            <a:custGeom>
              <a:avLst/>
              <a:gdLst>
                <a:gd name="T0" fmla="*/ 47 w 50"/>
                <a:gd name="T1" fmla="*/ 0 h 10"/>
                <a:gd name="T2" fmla="*/ 50 w 50"/>
                <a:gd name="T3" fmla="*/ 4 h 10"/>
                <a:gd name="T4" fmla="*/ 50 w 50"/>
                <a:gd name="T5" fmla="*/ 10 h 10"/>
                <a:gd name="T6" fmla="*/ 0 w 50"/>
                <a:gd name="T7" fmla="*/ 10 h 10"/>
                <a:gd name="T8" fmla="*/ 0 w 50"/>
                <a:gd name="T9" fmla="*/ 4 h 10"/>
                <a:gd name="T10" fmla="*/ 3 w 50"/>
                <a:gd name="T11" fmla="*/ 0 h 10"/>
                <a:gd name="T12" fmla="*/ 47 w 5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47" y="0"/>
                  </a:moveTo>
                  <a:cubicBezTo>
                    <a:pt x="49" y="0"/>
                    <a:pt x="50" y="1"/>
                    <a:pt x="50" y="4"/>
                  </a:cubicBezTo>
                  <a:cubicBezTo>
                    <a:pt x="50" y="6"/>
                    <a:pt x="50" y="8"/>
                    <a:pt x="50" y="10"/>
                  </a:cubicBezTo>
                  <a:cubicBezTo>
                    <a:pt x="33" y="10"/>
                    <a:pt x="17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8" y="0"/>
                    <a:pt x="32" y="0"/>
                    <a:pt x="4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3" name="Freeform 45"/>
            <p:cNvSpPr/>
            <p:nvPr/>
          </p:nvSpPr>
          <p:spPr bwMode="auto">
            <a:xfrm>
              <a:off x="6740076" y="2220991"/>
              <a:ext cx="320675" cy="63500"/>
            </a:xfrm>
            <a:custGeom>
              <a:avLst/>
              <a:gdLst>
                <a:gd name="T0" fmla="*/ 50 w 50"/>
                <a:gd name="T1" fmla="*/ 7 h 10"/>
                <a:gd name="T2" fmla="*/ 47 w 50"/>
                <a:gd name="T3" fmla="*/ 10 h 10"/>
                <a:gd name="T4" fmla="*/ 3 w 50"/>
                <a:gd name="T5" fmla="*/ 10 h 10"/>
                <a:gd name="T6" fmla="*/ 0 w 50"/>
                <a:gd name="T7" fmla="*/ 7 h 10"/>
                <a:gd name="T8" fmla="*/ 0 w 50"/>
                <a:gd name="T9" fmla="*/ 0 h 10"/>
                <a:gd name="T10" fmla="*/ 50 w 50"/>
                <a:gd name="T11" fmla="*/ 0 h 10"/>
                <a:gd name="T12" fmla="*/ 50 w 5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0">
                  <a:moveTo>
                    <a:pt x="50" y="7"/>
                  </a:moveTo>
                  <a:cubicBezTo>
                    <a:pt x="50" y="9"/>
                    <a:pt x="49" y="10"/>
                    <a:pt x="47" y="10"/>
                  </a:cubicBezTo>
                  <a:cubicBezTo>
                    <a:pt x="32" y="10"/>
                    <a:pt x="18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17" y="0"/>
                    <a:pt x="33" y="0"/>
                    <a:pt x="50" y="0"/>
                  </a:cubicBezTo>
                  <a:cubicBezTo>
                    <a:pt x="50" y="2"/>
                    <a:pt x="50" y="4"/>
                    <a:pt x="5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4" name="Freeform 46"/>
            <p:cNvSpPr/>
            <p:nvPr/>
          </p:nvSpPr>
          <p:spPr bwMode="auto">
            <a:xfrm>
              <a:off x="6676576" y="1895553"/>
              <a:ext cx="63500" cy="325438"/>
            </a:xfrm>
            <a:custGeom>
              <a:avLst/>
              <a:gdLst>
                <a:gd name="T0" fmla="*/ 3 w 10"/>
                <a:gd name="T1" fmla="*/ 51 h 51"/>
                <a:gd name="T2" fmla="*/ 0 w 10"/>
                <a:gd name="T3" fmla="*/ 48 h 51"/>
                <a:gd name="T4" fmla="*/ 0 w 10"/>
                <a:gd name="T5" fmla="*/ 4 h 51"/>
                <a:gd name="T6" fmla="*/ 3 w 10"/>
                <a:gd name="T7" fmla="*/ 0 h 51"/>
                <a:gd name="T8" fmla="*/ 10 w 10"/>
                <a:gd name="T9" fmla="*/ 0 h 51"/>
                <a:gd name="T10" fmla="*/ 10 w 10"/>
                <a:gd name="T11" fmla="*/ 51 h 51"/>
                <a:gd name="T12" fmla="*/ 3 w 10"/>
                <a:gd name="T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1">
                  <a:moveTo>
                    <a:pt x="3" y="51"/>
                  </a:moveTo>
                  <a:cubicBezTo>
                    <a:pt x="1" y="51"/>
                    <a:pt x="0" y="50"/>
                    <a:pt x="0" y="48"/>
                  </a:cubicBezTo>
                  <a:cubicBezTo>
                    <a:pt x="0" y="33"/>
                    <a:pt x="0" y="18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17"/>
                    <a:pt x="10" y="34"/>
                    <a:pt x="10" y="51"/>
                  </a:cubicBezTo>
                  <a:cubicBezTo>
                    <a:pt x="8" y="51"/>
                    <a:pt x="5" y="51"/>
                    <a:pt x="3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5" name="Freeform 47"/>
            <p:cNvSpPr/>
            <p:nvPr/>
          </p:nvSpPr>
          <p:spPr bwMode="auto">
            <a:xfrm>
              <a:off x="6868664" y="1965403"/>
              <a:ext cx="127000" cy="128588"/>
            </a:xfrm>
            <a:custGeom>
              <a:avLst/>
              <a:gdLst>
                <a:gd name="T0" fmla="*/ 17 w 20"/>
                <a:gd name="T1" fmla="*/ 10 h 20"/>
                <a:gd name="T2" fmla="*/ 10 w 20"/>
                <a:gd name="T3" fmla="*/ 10 h 20"/>
                <a:gd name="T4" fmla="*/ 10 w 20"/>
                <a:gd name="T5" fmla="*/ 10 h 20"/>
                <a:gd name="T6" fmla="*/ 10 w 20"/>
                <a:gd name="T7" fmla="*/ 3 h 20"/>
                <a:gd name="T8" fmla="*/ 7 w 20"/>
                <a:gd name="T9" fmla="*/ 0 h 20"/>
                <a:gd name="T10" fmla="*/ 3 w 20"/>
                <a:gd name="T11" fmla="*/ 0 h 20"/>
                <a:gd name="T12" fmla="*/ 0 w 20"/>
                <a:gd name="T13" fmla="*/ 3 h 20"/>
                <a:gd name="T14" fmla="*/ 0 w 20"/>
                <a:gd name="T15" fmla="*/ 16 h 20"/>
                <a:gd name="T16" fmla="*/ 3 w 20"/>
                <a:gd name="T17" fmla="*/ 20 h 20"/>
                <a:gd name="T18" fmla="*/ 17 w 20"/>
                <a:gd name="T19" fmla="*/ 20 h 20"/>
                <a:gd name="T20" fmla="*/ 20 w 20"/>
                <a:gd name="T21" fmla="*/ 16 h 20"/>
                <a:gd name="T22" fmla="*/ 20 w 20"/>
                <a:gd name="T23" fmla="*/ 13 h 20"/>
                <a:gd name="T24" fmla="*/ 17 w 20"/>
                <a:gd name="T2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0">
                  <a:moveTo>
                    <a:pt x="17" y="10"/>
                  </a:moveTo>
                  <a:cubicBezTo>
                    <a:pt x="15" y="10"/>
                    <a:pt x="12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7"/>
                    <a:pt x="10" y="5"/>
                    <a:pt x="10" y="3"/>
                  </a:cubicBez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8" y="20"/>
                    <a:pt x="12" y="20"/>
                    <a:pt x="17" y="20"/>
                  </a:cubicBezTo>
                  <a:cubicBezTo>
                    <a:pt x="19" y="20"/>
                    <a:pt x="20" y="19"/>
                    <a:pt x="20" y="16"/>
                  </a:cubicBezTo>
                  <a:cubicBezTo>
                    <a:pt x="20" y="15"/>
                    <a:pt x="20" y="14"/>
                    <a:pt x="20" y="13"/>
                  </a:cubicBezTo>
                  <a:cubicBezTo>
                    <a:pt x="20" y="11"/>
                    <a:pt x="19" y="10"/>
                    <a:pt x="17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6" name="Freeform 48"/>
            <p:cNvSpPr/>
            <p:nvPr/>
          </p:nvSpPr>
          <p:spPr bwMode="auto">
            <a:xfrm>
              <a:off x="9634089" y="1832053"/>
              <a:ext cx="128588" cy="452438"/>
            </a:xfrm>
            <a:custGeom>
              <a:avLst/>
              <a:gdLst>
                <a:gd name="T0" fmla="*/ 10 w 20"/>
                <a:gd name="T1" fmla="*/ 51 h 71"/>
                <a:gd name="T2" fmla="*/ 0 w 20"/>
                <a:gd name="T3" fmla="*/ 51 h 71"/>
                <a:gd name="T4" fmla="*/ 0 w 20"/>
                <a:gd name="T5" fmla="*/ 58 h 71"/>
                <a:gd name="T6" fmla="*/ 3 w 20"/>
                <a:gd name="T7" fmla="*/ 61 h 71"/>
                <a:gd name="T8" fmla="*/ 10 w 20"/>
                <a:gd name="T9" fmla="*/ 61 h 71"/>
                <a:gd name="T10" fmla="*/ 10 w 20"/>
                <a:gd name="T11" fmla="*/ 68 h 71"/>
                <a:gd name="T12" fmla="*/ 13 w 20"/>
                <a:gd name="T13" fmla="*/ 71 h 71"/>
                <a:gd name="T14" fmla="*/ 17 w 20"/>
                <a:gd name="T15" fmla="*/ 71 h 71"/>
                <a:gd name="T16" fmla="*/ 20 w 20"/>
                <a:gd name="T17" fmla="*/ 68 h 71"/>
                <a:gd name="T18" fmla="*/ 20 w 20"/>
                <a:gd name="T19" fmla="*/ 4 h 71"/>
                <a:gd name="T20" fmla="*/ 17 w 20"/>
                <a:gd name="T21" fmla="*/ 0 h 71"/>
                <a:gd name="T22" fmla="*/ 13 w 20"/>
                <a:gd name="T23" fmla="*/ 0 h 71"/>
                <a:gd name="T24" fmla="*/ 10 w 20"/>
                <a:gd name="T25" fmla="*/ 4 h 71"/>
                <a:gd name="T26" fmla="*/ 10 w 20"/>
                <a:gd name="T27" fmla="*/ 10 h 71"/>
                <a:gd name="T28" fmla="*/ 3 w 20"/>
                <a:gd name="T29" fmla="*/ 10 h 71"/>
                <a:gd name="T30" fmla="*/ 0 w 20"/>
                <a:gd name="T31" fmla="*/ 14 h 71"/>
                <a:gd name="T32" fmla="*/ 0 w 20"/>
                <a:gd name="T33" fmla="*/ 21 h 71"/>
                <a:gd name="T34" fmla="*/ 10 w 20"/>
                <a:gd name="T35" fmla="*/ 21 h 71"/>
                <a:gd name="T36" fmla="*/ 10 w 20"/>
                <a:gd name="T37" fmla="*/ 5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0" h="71">
                  <a:moveTo>
                    <a:pt x="10" y="51"/>
                  </a:moveTo>
                  <a:cubicBezTo>
                    <a:pt x="6" y="51"/>
                    <a:pt x="3" y="51"/>
                    <a:pt x="0" y="51"/>
                  </a:cubicBezTo>
                  <a:cubicBezTo>
                    <a:pt x="0" y="53"/>
                    <a:pt x="0" y="55"/>
                    <a:pt x="0" y="58"/>
                  </a:cubicBezTo>
                  <a:cubicBezTo>
                    <a:pt x="0" y="60"/>
                    <a:pt x="1" y="61"/>
                    <a:pt x="3" y="61"/>
                  </a:cubicBezTo>
                  <a:cubicBezTo>
                    <a:pt x="5" y="61"/>
                    <a:pt x="8" y="61"/>
                    <a:pt x="10" y="61"/>
                  </a:cubicBezTo>
                  <a:cubicBezTo>
                    <a:pt x="10" y="63"/>
                    <a:pt x="10" y="65"/>
                    <a:pt x="10" y="68"/>
                  </a:cubicBezTo>
                  <a:cubicBezTo>
                    <a:pt x="10" y="70"/>
                    <a:pt x="11" y="71"/>
                    <a:pt x="13" y="71"/>
                  </a:cubicBezTo>
                  <a:cubicBezTo>
                    <a:pt x="14" y="71"/>
                    <a:pt x="15" y="71"/>
                    <a:pt x="17" y="71"/>
                  </a:cubicBezTo>
                  <a:cubicBezTo>
                    <a:pt x="19" y="71"/>
                    <a:pt x="20" y="70"/>
                    <a:pt x="20" y="68"/>
                  </a:cubicBezTo>
                  <a:cubicBezTo>
                    <a:pt x="20" y="46"/>
                    <a:pt x="20" y="25"/>
                    <a:pt x="20" y="4"/>
                  </a:cubicBezTo>
                  <a:cubicBezTo>
                    <a:pt x="20" y="1"/>
                    <a:pt x="19" y="0"/>
                    <a:pt x="17" y="0"/>
                  </a:cubicBezTo>
                  <a:cubicBezTo>
                    <a:pt x="15" y="0"/>
                    <a:pt x="14" y="0"/>
                    <a:pt x="13" y="0"/>
                  </a:cubicBezTo>
                  <a:cubicBezTo>
                    <a:pt x="11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11"/>
                    <a:pt x="0" y="14"/>
                  </a:cubicBezTo>
                  <a:cubicBezTo>
                    <a:pt x="0" y="16"/>
                    <a:pt x="0" y="18"/>
                    <a:pt x="0" y="21"/>
                  </a:cubicBezTo>
                  <a:cubicBezTo>
                    <a:pt x="3" y="21"/>
                    <a:pt x="6" y="21"/>
                    <a:pt x="10" y="21"/>
                  </a:cubicBezTo>
                  <a:cubicBezTo>
                    <a:pt x="10" y="31"/>
                    <a:pt x="10" y="41"/>
                    <a:pt x="10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7" name="Freeform 49"/>
            <p:cNvSpPr/>
            <p:nvPr/>
          </p:nvSpPr>
          <p:spPr bwMode="auto">
            <a:xfrm>
              <a:off x="9507089" y="1965403"/>
              <a:ext cx="127000" cy="192088"/>
            </a:xfrm>
            <a:custGeom>
              <a:avLst/>
              <a:gdLst>
                <a:gd name="T0" fmla="*/ 0 w 20"/>
                <a:gd name="T1" fmla="*/ 3 h 30"/>
                <a:gd name="T2" fmla="*/ 3 w 20"/>
                <a:gd name="T3" fmla="*/ 0 h 30"/>
                <a:gd name="T4" fmla="*/ 20 w 20"/>
                <a:gd name="T5" fmla="*/ 0 h 30"/>
                <a:gd name="T6" fmla="*/ 20 w 20"/>
                <a:gd name="T7" fmla="*/ 6 h 30"/>
                <a:gd name="T8" fmla="*/ 16 w 20"/>
                <a:gd name="T9" fmla="*/ 10 h 30"/>
                <a:gd name="T10" fmla="*/ 10 w 20"/>
                <a:gd name="T11" fmla="*/ 10 h 30"/>
                <a:gd name="T12" fmla="*/ 10 w 20"/>
                <a:gd name="T13" fmla="*/ 20 h 30"/>
                <a:gd name="T14" fmla="*/ 16 w 20"/>
                <a:gd name="T15" fmla="*/ 20 h 30"/>
                <a:gd name="T16" fmla="*/ 20 w 20"/>
                <a:gd name="T17" fmla="*/ 23 h 30"/>
                <a:gd name="T18" fmla="*/ 20 w 20"/>
                <a:gd name="T19" fmla="*/ 30 h 30"/>
                <a:gd name="T20" fmla="*/ 3 w 20"/>
                <a:gd name="T21" fmla="*/ 30 h 30"/>
                <a:gd name="T22" fmla="*/ 0 w 20"/>
                <a:gd name="T23" fmla="*/ 26 h 30"/>
                <a:gd name="T24" fmla="*/ 0 w 20"/>
                <a:gd name="T2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30">
                  <a:moveTo>
                    <a:pt x="0" y="3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9" y="0"/>
                    <a:pt x="14" y="0"/>
                    <a:pt x="20" y="0"/>
                  </a:cubicBezTo>
                  <a:cubicBezTo>
                    <a:pt x="20" y="2"/>
                    <a:pt x="20" y="4"/>
                    <a:pt x="20" y="6"/>
                  </a:cubicBezTo>
                  <a:cubicBezTo>
                    <a:pt x="20" y="9"/>
                    <a:pt x="19" y="10"/>
                    <a:pt x="16" y="10"/>
                  </a:cubicBezTo>
                  <a:cubicBezTo>
                    <a:pt x="14" y="10"/>
                    <a:pt x="12" y="10"/>
                    <a:pt x="10" y="10"/>
                  </a:cubicBezTo>
                  <a:cubicBezTo>
                    <a:pt x="10" y="13"/>
                    <a:pt x="10" y="16"/>
                    <a:pt x="10" y="20"/>
                  </a:cubicBezTo>
                  <a:cubicBezTo>
                    <a:pt x="12" y="20"/>
                    <a:pt x="14" y="20"/>
                    <a:pt x="16" y="20"/>
                  </a:cubicBezTo>
                  <a:cubicBezTo>
                    <a:pt x="19" y="20"/>
                    <a:pt x="20" y="21"/>
                    <a:pt x="20" y="23"/>
                  </a:cubicBezTo>
                  <a:cubicBezTo>
                    <a:pt x="20" y="25"/>
                    <a:pt x="20" y="28"/>
                    <a:pt x="20" y="30"/>
                  </a:cubicBezTo>
                  <a:cubicBezTo>
                    <a:pt x="14" y="30"/>
                    <a:pt x="9" y="30"/>
                    <a:pt x="3" y="30"/>
                  </a:cubicBezTo>
                  <a:cubicBezTo>
                    <a:pt x="1" y="30"/>
                    <a:pt x="0" y="29"/>
                    <a:pt x="0" y="26"/>
                  </a:cubicBezTo>
                  <a:cubicBezTo>
                    <a:pt x="0" y="19"/>
                    <a:pt x="0" y="11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8" name="Freeform 50"/>
            <p:cNvSpPr/>
            <p:nvPr/>
          </p:nvSpPr>
          <p:spPr bwMode="auto">
            <a:xfrm>
              <a:off x="9889676" y="1863803"/>
              <a:ext cx="65088" cy="63500"/>
            </a:xfrm>
            <a:custGeom>
              <a:avLst/>
              <a:gdLst>
                <a:gd name="T0" fmla="*/ 10 w 10"/>
                <a:gd name="T1" fmla="*/ 4 h 10"/>
                <a:gd name="T2" fmla="*/ 10 w 10"/>
                <a:gd name="T3" fmla="*/ 10 h 10"/>
                <a:gd name="T4" fmla="*/ 3 w 10"/>
                <a:gd name="T5" fmla="*/ 10 h 10"/>
                <a:gd name="T6" fmla="*/ 0 w 10"/>
                <a:gd name="T7" fmla="*/ 7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  <a:gd name="T14" fmla="*/ 10 w 10"/>
                <a:gd name="T15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4"/>
                  </a:move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3" y="10"/>
                  </a:cubicBezTo>
                  <a:cubicBezTo>
                    <a:pt x="1" y="10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9" name="Freeform 51"/>
            <p:cNvSpPr/>
            <p:nvPr/>
          </p:nvSpPr>
          <p:spPr bwMode="auto">
            <a:xfrm>
              <a:off x="9889676" y="2189241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10 w 10"/>
                <a:gd name="T3" fmla="*/ 0 h 10"/>
                <a:gd name="T4" fmla="*/ 3 w 10"/>
                <a:gd name="T5" fmla="*/ 0 h 10"/>
                <a:gd name="T6" fmla="*/ 0 w 10"/>
                <a:gd name="T7" fmla="*/ 3 h 10"/>
                <a:gd name="T8" fmla="*/ 0 w 10"/>
                <a:gd name="T9" fmla="*/ 7 h 10"/>
                <a:gd name="T10" fmla="*/ 3 w 10"/>
                <a:gd name="T11" fmla="*/ 10 h 10"/>
                <a:gd name="T12" fmla="*/ 7 w 10"/>
                <a:gd name="T13" fmla="*/ 10 h 10"/>
                <a:gd name="T14" fmla="*/ 10 w 10"/>
                <a:gd name="T15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0" y="5"/>
                    <a:pt x="0" y="7"/>
                  </a:cubicBez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0" name="Freeform 52"/>
            <p:cNvSpPr/>
            <p:nvPr/>
          </p:nvSpPr>
          <p:spPr bwMode="auto">
            <a:xfrm>
              <a:off x="9826176" y="1997153"/>
              <a:ext cx="63500" cy="128588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3 w 10"/>
                <a:gd name="T5" fmla="*/ 0 h 20"/>
                <a:gd name="T6" fmla="*/ 0 w 10"/>
                <a:gd name="T7" fmla="*/ 3 h 20"/>
                <a:gd name="T8" fmla="*/ 0 w 10"/>
                <a:gd name="T9" fmla="*/ 16 h 20"/>
                <a:gd name="T10" fmla="*/ 3 w 10"/>
                <a:gd name="T11" fmla="*/ 20 h 20"/>
                <a:gd name="T12" fmla="*/ 7 w 10"/>
                <a:gd name="T13" fmla="*/ 20 h 20"/>
                <a:gd name="T14" fmla="*/ 10 w 10"/>
                <a:gd name="T15" fmla="*/ 16 h 20"/>
                <a:gd name="T16" fmla="*/ 10 w 10"/>
                <a:gd name="T17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6" y="0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7"/>
                    <a:pt x="0" y="12"/>
                    <a:pt x="0" y="16"/>
                  </a:cubicBezTo>
                  <a:cubicBezTo>
                    <a:pt x="0" y="19"/>
                    <a:pt x="1" y="20"/>
                    <a:pt x="3" y="20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9" y="20"/>
                    <a:pt x="10" y="19"/>
                    <a:pt x="10" y="16"/>
                  </a:cubicBezTo>
                  <a:cubicBezTo>
                    <a:pt x="10" y="12"/>
                    <a:pt x="10" y="7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1" name="Freeform 53"/>
            <p:cNvSpPr/>
            <p:nvPr/>
          </p:nvSpPr>
          <p:spPr bwMode="auto">
            <a:xfrm>
              <a:off x="9954764" y="1927303"/>
              <a:ext cx="63500" cy="261938"/>
            </a:xfrm>
            <a:custGeom>
              <a:avLst/>
              <a:gdLst>
                <a:gd name="T0" fmla="*/ 7 w 10"/>
                <a:gd name="T1" fmla="*/ 41 h 41"/>
                <a:gd name="T2" fmla="*/ 0 w 10"/>
                <a:gd name="T3" fmla="*/ 41 h 41"/>
                <a:gd name="T4" fmla="*/ 0 w 10"/>
                <a:gd name="T5" fmla="*/ 0 h 41"/>
                <a:gd name="T6" fmla="*/ 7 w 10"/>
                <a:gd name="T7" fmla="*/ 0 h 41"/>
                <a:gd name="T8" fmla="*/ 10 w 10"/>
                <a:gd name="T9" fmla="*/ 4 h 41"/>
                <a:gd name="T10" fmla="*/ 10 w 10"/>
                <a:gd name="T11" fmla="*/ 37 h 41"/>
                <a:gd name="T12" fmla="*/ 7 w 10"/>
                <a:gd name="T1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1">
                  <a:moveTo>
                    <a:pt x="7" y="41"/>
                  </a:moveTo>
                  <a:cubicBezTo>
                    <a:pt x="5" y="41"/>
                    <a:pt x="2" y="41"/>
                    <a:pt x="0" y="41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15"/>
                    <a:pt x="10" y="26"/>
                    <a:pt x="10" y="37"/>
                  </a:cubicBezTo>
                  <a:cubicBezTo>
                    <a:pt x="10" y="40"/>
                    <a:pt x="9" y="41"/>
                    <a:pt x="7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2" name="Freeform 54"/>
            <p:cNvSpPr/>
            <p:nvPr/>
          </p:nvSpPr>
          <p:spPr bwMode="auto">
            <a:xfrm>
              <a:off x="11091414" y="1832053"/>
              <a:ext cx="388938" cy="452438"/>
            </a:xfrm>
            <a:custGeom>
              <a:avLst/>
              <a:gdLst>
                <a:gd name="T0" fmla="*/ 57 w 61"/>
                <a:gd name="T1" fmla="*/ 71 h 71"/>
                <a:gd name="T2" fmla="*/ 61 w 61"/>
                <a:gd name="T3" fmla="*/ 68 h 71"/>
                <a:gd name="T4" fmla="*/ 61 w 61"/>
                <a:gd name="T5" fmla="*/ 24 h 71"/>
                <a:gd name="T6" fmla="*/ 57 w 61"/>
                <a:gd name="T7" fmla="*/ 21 h 71"/>
                <a:gd name="T8" fmla="*/ 51 w 61"/>
                <a:gd name="T9" fmla="*/ 21 h 71"/>
                <a:gd name="T10" fmla="*/ 51 w 61"/>
                <a:gd name="T11" fmla="*/ 61 h 71"/>
                <a:gd name="T12" fmla="*/ 10 w 61"/>
                <a:gd name="T13" fmla="*/ 61 h 71"/>
                <a:gd name="T14" fmla="*/ 10 w 61"/>
                <a:gd name="T15" fmla="*/ 10 h 71"/>
                <a:gd name="T16" fmla="*/ 41 w 61"/>
                <a:gd name="T17" fmla="*/ 10 h 71"/>
                <a:gd name="T18" fmla="*/ 41 w 61"/>
                <a:gd name="T19" fmla="*/ 4 h 71"/>
                <a:gd name="T20" fmla="*/ 37 w 61"/>
                <a:gd name="T21" fmla="*/ 0 h 71"/>
                <a:gd name="T22" fmla="*/ 4 w 61"/>
                <a:gd name="T23" fmla="*/ 0 h 71"/>
                <a:gd name="T24" fmla="*/ 0 w 61"/>
                <a:gd name="T25" fmla="*/ 4 h 71"/>
                <a:gd name="T26" fmla="*/ 0 w 61"/>
                <a:gd name="T27" fmla="*/ 68 h 71"/>
                <a:gd name="T28" fmla="*/ 4 w 61"/>
                <a:gd name="T29" fmla="*/ 71 h 71"/>
                <a:gd name="T30" fmla="*/ 57 w 61"/>
                <a:gd name="T31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1" h="71">
                  <a:moveTo>
                    <a:pt x="57" y="71"/>
                  </a:moveTo>
                  <a:cubicBezTo>
                    <a:pt x="60" y="71"/>
                    <a:pt x="61" y="70"/>
                    <a:pt x="61" y="68"/>
                  </a:cubicBezTo>
                  <a:cubicBezTo>
                    <a:pt x="61" y="53"/>
                    <a:pt x="61" y="38"/>
                    <a:pt x="61" y="24"/>
                  </a:cubicBezTo>
                  <a:cubicBezTo>
                    <a:pt x="61" y="22"/>
                    <a:pt x="60" y="21"/>
                    <a:pt x="57" y="21"/>
                  </a:cubicBezTo>
                  <a:cubicBezTo>
                    <a:pt x="55" y="21"/>
                    <a:pt x="53" y="21"/>
                    <a:pt x="51" y="21"/>
                  </a:cubicBezTo>
                  <a:cubicBezTo>
                    <a:pt x="51" y="34"/>
                    <a:pt x="51" y="47"/>
                    <a:pt x="51" y="61"/>
                  </a:cubicBezTo>
                  <a:cubicBezTo>
                    <a:pt x="37" y="61"/>
                    <a:pt x="24" y="61"/>
                    <a:pt x="10" y="61"/>
                  </a:cubicBezTo>
                  <a:cubicBezTo>
                    <a:pt x="10" y="44"/>
                    <a:pt x="10" y="27"/>
                    <a:pt x="10" y="10"/>
                  </a:cubicBezTo>
                  <a:cubicBezTo>
                    <a:pt x="20" y="10"/>
                    <a:pt x="31" y="10"/>
                    <a:pt x="41" y="10"/>
                  </a:cubicBezTo>
                  <a:cubicBezTo>
                    <a:pt x="41" y="8"/>
                    <a:pt x="41" y="6"/>
                    <a:pt x="41" y="4"/>
                  </a:cubicBezTo>
                  <a:cubicBezTo>
                    <a:pt x="41" y="1"/>
                    <a:pt x="40" y="0"/>
                    <a:pt x="37" y="0"/>
                  </a:cubicBezTo>
                  <a:cubicBezTo>
                    <a:pt x="26" y="0"/>
                    <a:pt x="1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5"/>
                    <a:pt x="0" y="46"/>
                    <a:pt x="0" y="68"/>
                  </a:cubicBezTo>
                  <a:cubicBezTo>
                    <a:pt x="0" y="70"/>
                    <a:pt x="1" y="71"/>
                    <a:pt x="4" y="71"/>
                  </a:cubicBezTo>
                  <a:cubicBezTo>
                    <a:pt x="22" y="71"/>
                    <a:pt x="39" y="71"/>
                    <a:pt x="57" y="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3" name="Freeform 55"/>
            <p:cNvSpPr/>
            <p:nvPr/>
          </p:nvSpPr>
          <p:spPr bwMode="auto">
            <a:xfrm>
              <a:off x="11353351" y="18955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6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7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" name="Freeform 56"/>
            <p:cNvSpPr/>
            <p:nvPr/>
          </p:nvSpPr>
          <p:spPr bwMode="auto">
            <a:xfrm>
              <a:off x="11224764" y="2005091"/>
              <a:ext cx="122238" cy="139700"/>
            </a:xfrm>
            <a:custGeom>
              <a:avLst/>
              <a:gdLst>
                <a:gd name="T0" fmla="*/ 13 w 19"/>
                <a:gd name="T1" fmla="*/ 13 h 22"/>
                <a:gd name="T2" fmla="*/ 12 w 19"/>
                <a:gd name="T3" fmla="*/ 14 h 22"/>
                <a:gd name="T4" fmla="*/ 12 w 19"/>
                <a:gd name="T5" fmla="*/ 16 h 22"/>
                <a:gd name="T6" fmla="*/ 16 w 19"/>
                <a:gd name="T7" fmla="*/ 16 h 22"/>
                <a:gd name="T8" fmla="*/ 16 w 19"/>
                <a:gd name="T9" fmla="*/ 19 h 22"/>
                <a:gd name="T10" fmla="*/ 12 w 19"/>
                <a:gd name="T11" fmla="*/ 19 h 22"/>
                <a:gd name="T12" fmla="*/ 12 w 19"/>
                <a:gd name="T13" fmla="*/ 21 h 22"/>
                <a:gd name="T14" fmla="*/ 13 w 19"/>
                <a:gd name="T15" fmla="*/ 22 h 22"/>
                <a:gd name="T16" fmla="*/ 18 w 19"/>
                <a:gd name="T17" fmla="*/ 22 h 22"/>
                <a:gd name="T18" fmla="*/ 19 w 19"/>
                <a:gd name="T19" fmla="*/ 21 h 22"/>
                <a:gd name="T20" fmla="*/ 19 w 19"/>
                <a:gd name="T21" fmla="*/ 1 h 22"/>
                <a:gd name="T22" fmla="*/ 18 w 19"/>
                <a:gd name="T23" fmla="*/ 0 h 22"/>
                <a:gd name="T24" fmla="*/ 4 w 19"/>
                <a:gd name="T25" fmla="*/ 0 h 22"/>
                <a:gd name="T26" fmla="*/ 3 w 19"/>
                <a:gd name="T27" fmla="*/ 1 h 22"/>
                <a:gd name="T28" fmla="*/ 3 w 19"/>
                <a:gd name="T29" fmla="*/ 13 h 22"/>
                <a:gd name="T30" fmla="*/ 1 w 19"/>
                <a:gd name="T31" fmla="*/ 13 h 22"/>
                <a:gd name="T32" fmla="*/ 0 w 19"/>
                <a:gd name="T33" fmla="*/ 14 h 22"/>
                <a:gd name="T34" fmla="*/ 0 w 19"/>
                <a:gd name="T35" fmla="*/ 16 h 22"/>
                <a:gd name="T36" fmla="*/ 3 w 19"/>
                <a:gd name="T37" fmla="*/ 16 h 22"/>
                <a:gd name="T38" fmla="*/ 3 w 19"/>
                <a:gd name="T39" fmla="*/ 19 h 22"/>
                <a:gd name="T40" fmla="*/ 0 w 19"/>
                <a:gd name="T41" fmla="*/ 19 h 22"/>
                <a:gd name="T42" fmla="*/ 0 w 19"/>
                <a:gd name="T43" fmla="*/ 21 h 22"/>
                <a:gd name="T44" fmla="*/ 1 w 19"/>
                <a:gd name="T45" fmla="*/ 22 h 22"/>
                <a:gd name="T46" fmla="*/ 5 w 19"/>
                <a:gd name="T47" fmla="*/ 22 h 22"/>
                <a:gd name="T48" fmla="*/ 6 w 19"/>
                <a:gd name="T49" fmla="*/ 21 h 22"/>
                <a:gd name="T50" fmla="*/ 6 w 19"/>
                <a:gd name="T51" fmla="*/ 3 h 22"/>
                <a:gd name="T52" fmla="*/ 16 w 19"/>
                <a:gd name="T53" fmla="*/ 3 h 22"/>
                <a:gd name="T54" fmla="*/ 16 w 19"/>
                <a:gd name="T55" fmla="*/ 13 h 22"/>
                <a:gd name="T56" fmla="*/ 13 w 19"/>
                <a:gd name="T57" fmla="*/ 1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" h="22">
                  <a:moveTo>
                    <a:pt x="13" y="13"/>
                  </a:moveTo>
                  <a:cubicBezTo>
                    <a:pt x="13" y="13"/>
                    <a:pt x="12" y="13"/>
                    <a:pt x="12" y="14"/>
                  </a:cubicBezTo>
                  <a:cubicBezTo>
                    <a:pt x="12" y="14"/>
                    <a:pt x="12" y="15"/>
                    <a:pt x="12" y="16"/>
                  </a:cubicBezTo>
                  <a:cubicBezTo>
                    <a:pt x="13" y="16"/>
                    <a:pt x="15" y="16"/>
                    <a:pt x="16" y="16"/>
                  </a:cubicBezTo>
                  <a:cubicBezTo>
                    <a:pt x="16" y="17"/>
                    <a:pt x="16" y="18"/>
                    <a:pt x="16" y="19"/>
                  </a:cubicBezTo>
                  <a:cubicBezTo>
                    <a:pt x="15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1"/>
                  </a:cubicBezTo>
                  <a:cubicBezTo>
                    <a:pt x="12" y="22"/>
                    <a:pt x="13" y="22"/>
                    <a:pt x="13" y="22"/>
                  </a:cubicBezTo>
                  <a:cubicBezTo>
                    <a:pt x="15" y="22"/>
                    <a:pt x="16" y="22"/>
                    <a:pt x="18" y="22"/>
                  </a:cubicBezTo>
                  <a:cubicBezTo>
                    <a:pt x="18" y="22"/>
                    <a:pt x="19" y="22"/>
                    <a:pt x="19" y="21"/>
                  </a:cubicBezTo>
                  <a:cubicBezTo>
                    <a:pt x="19" y="14"/>
                    <a:pt x="19" y="8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3" y="0"/>
                    <a:pt x="9" y="0"/>
                    <a:pt x="4" y="0"/>
                  </a:cubicBezTo>
                  <a:cubicBezTo>
                    <a:pt x="3" y="0"/>
                    <a:pt x="3" y="0"/>
                    <a:pt x="3" y="1"/>
                  </a:cubicBezTo>
                  <a:cubicBezTo>
                    <a:pt x="3" y="5"/>
                    <a:pt x="3" y="9"/>
                    <a:pt x="3" y="13"/>
                  </a:cubicBezTo>
                  <a:cubicBezTo>
                    <a:pt x="2" y="13"/>
                    <a:pt x="2" y="13"/>
                    <a:pt x="1" y="13"/>
                  </a:cubicBezTo>
                  <a:cubicBezTo>
                    <a:pt x="0" y="13"/>
                    <a:pt x="0" y="13"/>
                    <a:pt x="0" y="14"/>
                  </a:cubicBezTo>
                  <a:cubicBezTo>
                    <a:pt x="0" y="14"/>
                    <a:pt x="0" y="15"/>
                    <a:pt x="0" y="16"/>
                  </a:cubicBezTo>
                  <a:cubicBezTo>
                    <a:pt x="1" y="16"/>
                    <a:pt x="2" y="16"/>
                    <a:pt x="3" y="16"/>
                  </a:cubicBezTo>
                  <a:cubicBezTo>
                    <a:pt x="3" y="17"/>
                    <a:pt x="3" y="18"/>
                    <a:pt x="3" y="19"/>
                  </a:cubicBezTo>
                  <a:cubicBezTo>
                    <a:pt x="2" y="19"/>
                    <a:pt x="1" y="19"/>
                    <a:pt x="0" y="19"/>
                  </a:cubicBezTo>
                  <a:cubicBezTo>
                    <a:pt x="0" y="19"/>
                    <a:pt x="0" y="20"/>
                    <a:pt x="0" y="21"/>
                  </a:cubicBezTo>
                  <a:cubicBezTo>
                    <a:pt x="0" y="22"/>
                    <a:pt x="0" y="22"/>
                    <a:pt x="1" y="22"/>
                  </a:cubicBezTo>
                  <a:cubicBezTo>
                    <a:pt x="2" y="22"/>
                    <a:pt x="4" y="22"/>
                    <a:pt x="5" y="22"/>
                  </a:cubicBezTo>
                  <a:cubicBezTo>
                    <a:pt x="6" y="22"/>
                    <a:pt x="6" y="22"/>
                    <a:pt x="6" y="21"/>
                  </a:cubicBezTo>
                  <a:cubicBezTo>
                    <a:pt x="6" y="15"/>
                    <a:pt x="6" y="9"/>
                    <a:pt x="6" y="3"/>
                  </a:cubicBezTo>
                  <a:cubicBezTo>
                    <a:pt x="9" y="3"/>
                    <a:pt x="12" y="3"/>
                    <a:pt x="16" y="3"/>
                  </a:cubicBezTo>
                  <a:cubicBezTo>
                    <a:pt x="16" y="6"/>
                    <a:pt x="16" y="9"/>
                    <a:pt x="16" y="13"/>
                  </a:cubicBezTo>
                  <a:cubicBezTo>
                    <a:pt x="15" y="13"/>
                    <a:pt x="14" y="13"/>
                    <a:pt x="1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5" name="Freeform 57"/>
            <p:cNvSpPr/>
            <p:nvPr/>
          </p:nvSpPr>
          <p:spPr bwMode="auto">
            <a:xfrm>
              <a:off x="11283501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2" y="3"/>
                    <a:pt x="3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6" name="Freeform 58"/>
            <p:cNvSpPr/>
            <p:nvPr/>
          </p:nvSpPr>
          <p:spPr bwMode="auto">
            <a:xfrm>
              <a:off x="11205714" y="21066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3 w 3"/>
                <a:gd name="T3" fmla="*/ 0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3" y="2"/>
                    <a:pt x="3" y="1"/>
                    <a:pt x="3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2" y="3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7" name="Freeform 59"/>
            <p:cNvSpPr>
              <a:spLocks noEditPoints="1"/>
            </p:cNvSpPr>
            <p:nvPr/>
          </p:nvSpPr>
          <p:spPr bwMode="auto">
            <a:xfrm>
              <a:off x="6638476" y="5438853"/>
              <a:ext cx="523875" cy="458788"/>
            </a:xfrm>
            <a:custGeom>
              <a:avLst/>
              <a:gdLst>
                <a:gd name="T0" fmla="*/ 79 w 82"/>
                <a:gd name="T1" fmla="*/ 0 h 72"/>
                <a:gd name="T2" fmla="*/ 3 w 82"/>
                <a:gd name="T3" fmla="*/ 0 h 72"/>
                <a:gd name="T4" fmla="*/ 0 w 82"/>
                <a:gd name="T5" fmla="*/ 3 h 72"/>
                <a:gd name="T6" fmla="*/ 0 w 82"/>
                <a:gd name="T7" fmla="*/ 69 h 72"/>
                <a:gd name="T8" fmla="*/ 3 w 82"/>
                <a:gd name="T9" fmla="*/ 72 h 72"/>
                <a:gd name="T10" fmla="*/ 79 w 82"/>
                <a:gd name="T11" fmla="*/ 72 h 72"/>
                <a:gd name="T12" fmla="*/ 82 w 82"/>
                <a:gd name="T13" fmla="*/ 69 h 72"/>
                <a:gd name="T14" fmla="*/ 82 w 82"/>
                <a:gd name="T15" fmla="*/ 3 h 72"/>
                <a:gd name="T16" fmla="*/ 79 w 82"/>
                <a:gd name="T17" fmla="*/ 0 h 72"/>
                <a:gd name="T18" fmla="*/ 72 w 82"/>
                <a:gd name="T19" fmla="*/ 62 h 72"/>
                <a:gd name="T20" fmla="*/ 10 w 82"/>
                <a:gd name="T21" fmla="*/ 62 h 72"/>
                <a:gd name="T22" fmla="*/ 10 w 82"/>
                <a:gd name="T23" fmla="*/ 10 h 72"/>
                <a:gd name="T24" fmla="*/ 72 w 82"/>
                <a:gd name="T25" fmla="*/ 10 h 72"/>
                <a:gd name="T26" fmla="*/ 72 w 82"/>
                <a:gd name="T27" fmla="*/ 6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2" h="72">
                  <a:moveTo>
                    <a:pt x="79" y="0"/>
                  </a:moveTo>
                  <a:cubicBezTo>
                    <a:pt x="54" y="0"/>
                    <a:pt x="28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25"/>
                    <a:pt x="0" y="47"/>
                    <a:pt x="0" y="69"/>
                  </a:cubicBezTo>
                  <a:cubicBezTo>
                    <a:pt x="0" y="71"/>
                    <a:pt x="1" y="72"/>
                    <a:pt x="3" y="72"/>
                  </a:cubicBezTo>
                  <a:cubicBezTo>
                    <a:pt x="28" y="72"/>
                    <a:pt x="54" y="72"/>
                    <a:pt x="79" y="72"/>
                  </a:cubicBezTo>
                  <a:cubicBezTo>
                    <a:pt x="81" y="72"/>
                    <a:pt x="82" y="71"/>
                    <a:pt x="82" y="69"/>
                  </a:cubicBezTo>
                  <a:cubicBezTo>
                    <a:pt x="82" y="47"/>
                    <a:pt x="82" y="25"/>
                    <a:pt x="82" y="3"/>
                  </a:cubicBezTo>
                  <a:cubicBezTo>
                    <a:pt x="82" y="1"/>
                    <a:pt x="81" y="0"/>
                    <a:pt x="79" y="0"/>
                  </a:cubicBezTo>
                  <a:close/>
                  <a:moveTo>
                    <a:pt x="72" y="62"/>
                  </a:moveTo>
                  <a:cubicBezTo>
                    <a:pt x="10" y="62"/>
                    <a:pt x="10" y="62"/>
                    <a:pt x="10" y="6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72" y="10"/>
                    <a:pt x="72" y="10"/>
                    <a:pt x="72" y="10"/>
                  </a:cubicBezTo>
                  <a:lnTo>
                    <a:pt x="72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8" name="Freeform 60"/>
            <p:cNvSpPr/>
            <p:nvPr/>
          </p:nvSpPr>
          <p:spPr bwMode="auto">
            <a:xfrm>
              <a:off x="6982964" y="5629353"/>
              <a:ext cx="71438" cy="77788"/>
            </a:xfrm>
            <a:custGeom>
              <a:avLst/>
              <a:gdLst>
                <a:gd name="T0" fmla="*/ 3 w 11"/>
                <a:gd name="T1" fmla="*/ 10 h 12"/>
                <a:gd name="T2" fmla="*/ 9 w 11"/>
                <a:gd name="T3" fmla="*/ 10 h 12"/>
                <a:gd name="T4" fmla="*/ 11 w 11"/>
                <a:gd name="T5" fmla="*/ 10 h 12"/>
                <a:gd name="T6" fmla="*/ 11 w 11"/>
                <a:gd name="T7" fmla="*/ 9 h 12"/>
                <a:gd name="T8" fmla="*/ 11 w 11"/>
                <a:gd name="T9" fmla="*/ 3 h 12"/>
                <a:gd name="T10" fmla="*/ 11 w 11"/>
                <a:gd name="T11" fmla="*/ 2 h 12"/>
                <a:gd name="T12" fmla="*/ 9 w 11"/>
                <a:gd name="T13" fmla="*/ 2 h 12"/>
                <a:gd name="T14" fmla="*/ 9 w 11"/>
                <a:gd name="T15" fmla="*/ 10 h 12"/>
                <a:gd name="T16" fmla="*/ 9 w 11"/>
                <a:gd name="T17" fmla="*/ 11 h 12"/>
                <a:gd name="T18" fmla="*/ 8 w 11"/>
                <a:gd name="T19" fmla="*/ 12 h 12"/>
                <a:gd name="T20" fmla="*/ 1 w 11"/>
                <a:gd name="T21" fmla="*/ 12 h 12"/>
                <a:gd name="T22" fmla="*/ 0 w 11"/>
                <a:gd name="T23" fmla="*/ 11 h 12"/>
                <a:gd name="T24" fmla="*/ 0 w 11"/>
                <a:gd name="T25" fmla="*/ 1 h 12"/>
                <a:gd name="T26" fmla="*/ 1 w 11"/>
                <a:gd name="T27" fmla="*/ 0 h 12"/>
                <a:gd name="T28" fmla="*/ 8 w 11"/>
                <a:gd name="T29" fmla="*/ 0 h 12"/>
                <a:gd name="T30" fmla="*/ 9 w 11"/>
                <a:gd name="T31" fmla="*/ 1 h 12"/>
                <a:gd name="T32" fmla="*/ 9 w 11"/>
                <a:gd name="T33" fmla="*/ 2 h 12"/>
                <a:gd name="T34" fmla="*/ 3 w 11"/>
                <a:gd name="T35" fmla="*/ 2 h 12"/>
                <a:gd name="T36" fmla="*/ 3 w 11"/>
                <a:gd name="T3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12">
                  <a:moveTo>
                    <a:pt x="3" y="10"/>
                  </a:move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9"/>
                  </a:cubicBezTo>
                  <a:cubicBezTo>
                    <a:pt x="11" y="7"/>
                    <a:pt x="11" y="5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5"/>
                    <a:pt x="9" y="7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9" y="12"/>
                    <a:pt x="9" y="12"/>
                    <a:pt x="8" y="12"/>
                  </a:cubicBezTo>
                  <a:cubicBezTo>
                    <a:pt x="6" y="12"/>
                    <a:pt x="3" y="12"/>
                    <a:pt x="1" y="12"/>
                  </a:cubicBezTo>
                  <a:cubicBezTo>
                    <a:pt x="1" y="12"/>
                    <a:pt x="0" y="12"/>
                    <a:pt x="0" y="11"/>
                  </a:cubicBezTo>
                  <a:cubicBezTo>
                    <a:pt x="0" y="8"/>
                    <a:pt x="0" y="4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7" y="2"/>
                    <a:pt x="5" y="2"/>
                    <a:pt x="3" y="2"/>
                  </a:cubicBezTo>
                  <a:cubicBezTo>
                    <a:pt x="3" y="5"/>
                    <a:pt x="3" y="7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9" name="Freeform 61"/>
            <p:cNvSpPr/>
            <p:nvPr/>
          </p:nvSpPr>
          <p:spPr bwMode="auto">
            <a:xfrm>
              <a:off x="6919464" y="5692853"/>
              <a:ext cx="50800" cy="14288"/>
            </a:xfrm>
            <a:custGeom>
              <a:avLst/>
              <a:gdLst>
                <a:gd name="T0" fmla="*/ 8 w 8"/>
                <a:gd name="T1" fmla="*/ 2 h 2"/>
                <a:gd name="T2" fmla="*/ 1 w 8"/>
                <a:gd name="T3" fmla="*/ 2 h 2"/>
                <a:gd name="T4" fmla="*/ 0 w 8"/>
                <a:gd name="T5" fmla="*/ 1 h 2"/>
                <a:gd name="T6" fmla="*/ 0 w 8"/>
                <a:gd name="T7" fmla="*/ 0 h 2"/>
                <a:gd name="T8" fmla="*/ 8 w 8"/>
                <a:gd name="T9" fmla="*/ 0 h 2"/>
                <a:gd name="T10" fmla="*/ 8 w 8"/>
                <a:gd name="T11" fmla="*/ 0 h 2"/>
                <a:gd name="T12" fmla="*/ 8 w 8"/>
                <a:gd name="T13" fmla="*/ 1 h 2"/>
                <a:gd name="T14" fmla="*/ 8 w 8"/>
                <a:gd name="T1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8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0" name="Freeform 62"/>
            <p:cNvSpPr/>
            <p:nvPr/>
          </p:nvSpPr>
          <p:spPr bwMode="auto">
            <a:xfrm>
              <a:off x="6919464" y="5629353"/>
              <a:ext cx="50800" cy="12700"/>
            </a:xfrm>
            <a:custGeom>
              <a:avLst/>
              <a:gdLst>
                <a:gd name="T0" fmla="*/ 8 w 8"/>
                <a:gd name="T1" fmla="*/ 1 h 2"/>
                <a:gd name="T2" fmla="*/ 8 w 8"/>
                <a:gd name="T3" fmla="*/ 2 h 2"/>
                <a:gd name="T4" fmla="*/ 8 w 8"/>
                <a:gd name="T5" fmla="*/ 2 h 2"/>
                <a:gd name="T6" fmla="*/ 0 w 8"/>
                <a:gd name="T7" fmla="*/ 2 h 2"/>
                <a:gd name="T8" fmla="*/ 0 w 8"/>
                <a:gd name="T9" fmla="*/ 1 h 2"/>
                <a:gd name="T10" fmla="*/ 1 w 8"/>
                <a:gd name="T11" fmla="*/ 0 h 2"/>
                <a:gd name="T12" fmla="*/ 8 w 8"/>
                <a:gd name="T13" fmla="*/ 0 h 2"/>
                <a:gd name="T14" fmla="*/ 8 w 8"/>
                <a:gd name="T1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8" y="1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8" y="0"/>
                    <a:pt x="8" y="0"/>
                    <a:pt x="8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1" name="Freeform 63"/>
            <p:cNvSpPr/>
            <p:nvPr/>
          </p:nvSpPr>
          <p:spPr bwMode="auto">
            <a:xfrm>
              <a:off x="6906764" y="5642053"/>
              <a:ext cx="50800" cy="50800"/>
            </a:xfrm>
            <a:custGeom>
              <a:avLst/>
              <a:gdLst>
                <a:gd name="T0" fmla="*/ 2 w 8"/>
                <a:gd name="T1" fmla="*/ 3 h 8"/>
                <a:gd name="T2" fmla="*/ 8 w 8"/>
                <a:gd name="T3" fmla="*/ 3 h 8"/>
                <a:gd name="T4" fmla="*/ 8 w 8"/>
                <a:gd name="T5" fmla="*/ 4 h 8"/>
                <a:gd name="T6" fmla="*/ 8 w 8"/>
                <a:gd name="T7" fmla="*/ 5 h 8"/>
                <a:gd name="T8" fmla="*/ 8 w 8"/>
                <a:gd name="T9" fmla="*/ 5 h 8"/>
                <a:gd name="T10" fmla="*/ 2 w 8"/>
                <a:gd name="T11" fmla="*/ 5 h 8"/>
                <a:gd name="T12" fmla="*/ 2 w 8"/>
                <a:gd name="T13" fmla="*/ 8 h 8"/>
                <a:gd name="T14" fmla="*/ 0 w 8"/>
                <a:gd name="T15" fmla="*/ 8 h 8"/>
                <a:gd name="T16" fmla="*/ 0 w 8"/>
                <a:gd name="T17" fmla="*/ 7 h 8"/>
                <a:gd name="T18" fmla="*/ 0 w 8"/>
                <a:gd name="T19" fmla="*/ 1 h 8"/>
                <a:gd name="T20" fmla="*/ 0 w 8"/>
                <a:gd name="T21" fmla="*/ 0 h 8"/>
                <a:gd name="T22" fmla="*/ 2 w 8"/>
                <a:gd name="T23" fmla="*/ 0 h 8"/>
                <a:gd name="T24" fmla="*/ 2 w 8"/>
                <a:gd name="T25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" h="8">
                  <a:moveTo>
                    <a:pt x="2" y="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4"/>
                    <a:pt x="8" y="4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5"/>
                    <a:pt x="4" y="5"/>
                    <a:pt x="2" y="5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0" y="5"/>
                    <a:pt x="0" y="3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2" name="Freeform 64"/>
            <p:cNvSpPr/>
            <p:nvPr/>
          </p:nvSpPr>
          <p:spPr bwMode="auto">
            <a:xfrm>
              <a:off x="6843264" y="5692853"/>
              <a:ext cx="50800" cy="14288"/>
            </a:xfrm>
            <a:custGeom>
              <a:avLst/>
              <a:gdLst>
                <a:gd name="T0" fmla="*/ 0 w 8"/>
                <a:gd name="T1" fmla="*/ 0 h 2"/>
                <a:gd name="T2" fmla="*/ 7 w 8"/>
                <a:gd name="T3" fmla="*/ 0 h 2"/>
                <a:gd name="T4" fmla="*/ 8 w 8"/>
                <a:gd name="T5" fmla="*/ 0 h 2"/>
                <a:gd name="T6" fmla="*/ 8 w 8"/>
                <a:gd name="T7" fmla="*/ 1 h 2"/>
                <a:gd name="T8" fmla="*/ 7 w 8"/>
                <a:gd name="T9" fmla="*/ 2 h 2"/>
                <a:gd name="T10" fmla="*/ 0 w 8"/>
                <a:gd name="T11" fmla="*/ 2 h 2"/>
                <a:gd name="T12" fmla="*/ 0 w 8"/>
                <a:gd name="T13" fmla="*/ 1 h 2"/>
                <a:gd name="T14" fmla="*/ 0 w 8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2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5" y="2"/>
                    <a:pt x="3" y="2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3" name="Freeform 65"/>
            <p:cNvSpPr/>
            <p:nvPr/>
          </p:nvSpPr>
          <p:spPr bwMode="auto">
            <a:xfrm>
              <a:off x="6830564" y="5629353"/>
              <a:ext cx="12700" cy="63500"/>
            </a:xfrm>
            <a:custGeom>
              <a:avLst/>
              <a:gdLst>
                <a:gd name="T0" fmla="*/ 0 w 2"/>
                <a:gd name="T1" fmla="*/ 9 h 10"/>
                <a:gd name="T2" fmla="*/ 0 w 2"/>
                <a:gd name="T3" fmla="*/ 1 h 10"/>
                <a:gd name="T4" fmla="*/ 0 w 2"/>
                <a:gd name="T5" fmla="*/ 0 h 10"/>
                <a:gd name="T6" fmla="*/ 1 w 2"/>
                <a:gd name="T7" fmla="*/ 0 h 10"/>
                <a:gd name="T8" fmla="*/ 2 w 2"/>
                <a:gd name="T9" fmla="*/ 1 h 10"/>
                <a:gd name="T10" fmla="*/ 2 w 2"/>
                <a:gd name="T11" fmla="*/ 10 h 10"/>
                <a:gd name="T12" fmla="*/ 0 w 2"/>
                <a:gd name="T13" fmla="*/ 10 h 10"/>
                <a:gd name="T14" fmla="*/ 0 w 2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10">
                  <a:moveTo>
                    <a:pt x="0" y="9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4"/>
                    <a:pt x="2" y="7"/>
                    <a:pt x="2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0"/>
                    <a:pt x="0" y="10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4" name="Freeform 66"/>
            <p:cNvSpPr/>
            <p:nvPr/>
          </p:nvSpPr>
          <p:spPr bwMode="auto">
            <a:xfrm>
              <a:off x="6798814" y="5642053"/>
              <a:ext cx="19050" cy="50800"/>
            </a:xfrm>
            <a:custGeom>
              <a:avLst/>
              <a:gdLst>
                <a:gd name="T0" fmla="*/ 0 w 3"/>
                <a:gd name="T1" fmla="*/ 0 h 8"/>
                <a:gd name="T2" fmla="*/ 2 w 3"/>
                <a:gd name="T3" fmla="*/ 0 h 8"/>
                <a:gd name="T4" fmla="*/ 3 w 3"/>
                <a:gd name="T5" fmla="*/ 1 h 8"/>
                <a:gd name="T6" fmla="*/ 3 w 3"/>
                <a:gd name="T7" fmla="*/ 7 h 8"/>
                <a:gd name="T8" fmla="*/ 2 w 3"/>
                <a:gd name="T9" fmla="*/ 8 h 8"/>
                <a:gd name="T10" fmla="*/ 0 w 3"/>
                <a:gd name="T11" fmla="*/ 8 h 8"/>
                <a:gd name="T12" fmla="*/ 0 w 3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8">
                  <a:moveTo>
                    <a:pt x="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3" y="1"/>
                    <a:pt x="3" y="1"/>
                  </a:cubicBezTo>
                  <a:cubicBezTo>
                    <a:pt x="3" y="3"/>
                    <a:pt x="3" y="5"/>
                    <a:pt x="3" y="7"/>
                  </a:cubicBezTo>
                  <a:cubicBezTo>
                    <a:pt x="3" y="8"/>
                    <a:pt x="2" y="8"/>
                    <a:pt x="2" y="8"/>
                  </a:cubicBezTo>
                  <a:cubicBezTo>
                    <a:pt x="2" y="8"/>
                    <a:pt x="1" y="8"/>
                    <a:pt x="0" y="8"/>
                  </a:cubicBezTo>
                  <a:cubicBezTo>
                    <a:pt x="0" y="5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5" name="Freeform 67"/>
            <p:cNvSpPr/>
            <p:nvPr/>
          </p:nvSpPr>
          <p:spPr bwMode="auto">
            <a:xfrm>
              <a:off x="6759126" y="5692853"/>
              <a:ext cx="39688" cy="14288"/>
            </a:xfrm>
            <a:custGeom>
              <a:avLst/>
              <a:gdLst>
                <a:gd name="T0" fmla="*/ 6 w 6"/>
                <a:gd name="T1" fmla="*/ 0 h 2"/>
                <a:gd name="T2" fmla="*/ 6 w 6"/>
                <a:gd name="T3" fmla="*/ 1 h 2"/>
                <a:gd name="T4" fmla="*/ 6 w 6"/>
                <a:gd name="T5" fmla="*/ 2 h 2"/>
                <a:gd name="T6" fmla="*/ 1 w 6"/>
                <a:gd name="T7" fmla="*/ 2 h 2"/>
                <a:gd name="T8" fmla="*/ 0 w 6"/>
                <a:gd name="T9" fmla="*/ 1 h 2"/>
                <a:gd name="T10" fmla="*/ 0 w 6"/>
                <a:gd name="T11" fmla="*/ 0 h 2"/>
                <a:gd name="T12" fmla="*/ 6 w 6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6" y="0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4" y="2"/>
                    <a:pt x="2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6" name="Freeform 68"/>
            <p:cNvSpPr/>
            <p:nvPr/>
          </p:nvSpPr>
          <p:spPr bwMode="auto">
            <a:xfrm>
              <a:off x="6759126" y="5629353"/>
              <a:ext cx="39688" cy="12700"/>
            </a:xfrm>
            <a:custGeom>
              <a:avLst/>
              <a:gdLst>
                <a:gd name="T0" fmla="*/ 0 w 6"/>
                <a:gd name="T1" fmla="*/ 2 h 2"/>
                <a:gd name="T2" fmla="*/ 0 w 6"/>
                <a:gd name="T3" fmla="*/ 1 h 2"/>
                <a:gd name="T4" fmla="*/ 1 w 6"/>
                <a:gd name="T5" fmla="*/ 0 h 2"/>
                <a:gd name="T6" fmla="*/ 6 w 6"/>
                <a:gd name="T7" fmla="*/ 0 h 2"/>
                <a:gd name="T8" fmla="*/ 6 w 6"/>
                <a:gd name="T9" fmla="*/ 1 h 2"/>
                <a:gd name="T10" fmla="*/ 6 w 6"/>
                <a:gd name="T11" fmla="*/ 2 h 2"/>
                <a:gd name="T12" fmla="*/ 0 w 6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2">
                  <a:moveTo>
                    <a:pt x="0" y="2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4" y="2"/>
                    <a:pt x="2" y="2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7" name="Freeform 69"/>
            <p:cNvSpPr/>
            <p:nvPr/>
          </p:nvSpPr>
          <p:spPr bwMode="auto">
            <a:xfrm>
              <a:off x="6746426" y="5642053"/>
              <a:ext cx="12700" cy="50800"/>
            </a:xfrm>
            <a:custGeom>
              <a:avLst/>
              <a:gdLst>
                <a:gd name="T0" fmla="*/ 0 w 2"/>
                <a:gd name="T1" fmla="*/ 7 h 8"/>
                <a:gd name="T2" fmla="*/ 0 w 2"/>
                <a:gd name="T3" fmla="*/ 1 h 8"/>
                <a:gd name="T4" fmla="*/ 1 w 2"/>
                <a:gd name="T5" fmla="*/ 0 h 8"/>
                <a:gd name="T6" fmla="*/ 2 w 2"/>
                <a:gd name="T7" fmla="*/ 0 h 8"/>
                <a:gd name="T8" fmla="*/ 2 w 2"/>
                <a:gd name="T9" fmla="*/ 8 h 8"/>
                <a:gd name="T10" fmla="*/ 1 w 2"/>
                <a:gd name="T11" fmla="*/ 8 h 8"/>
                <a:gd name="T12" fmla="*/ 0 w 2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8">
                  <a:moveTo>
                    <a:pt x="0" y="7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3"/>
                    <a:pt x="2" y="5"/>
                    <a:pt x="2" y="8"/>
                  </a:cubicBezTo>
                  <a:cubicBezTo>
                    <a:pt x="2" y="8"/>
                    <a:pt x="1" y="8"/>
                    <a:pt x="1" y="8"/>
                  </a:cubicBezTo>
                  <a:cubicBezTo>
                    <a:pt x="0" y="8"/>
                    <a:pt x="0" y="8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8" name="Freeform 82"/>
            <p:cNvSpPr/>
            <p:nvPr/>
          </p:nvSpPr>
          <p:spPr bwMode="auto">
            <a:xfrm>
              <a:off x="8260901" y="5400753"/>
              <a:ext cx="134938" cy="338138"/>
            </a:xfrm>
            <a:custGeom>
              <a:avLst/>
              <a:gdLst>
                <a:gd name="T0" fmla="*/ 17 w 21"/>
                <a:gd name="T1" fmla="*/ 11 h 53"/>
                <a:gd name="T2" fmla="*/ 21 w 21"/>
                <a:gd name="T3" fmla="*/ 7 h 53"/>
                <a:gd name="T4" fmla="*/ 21 w 21"/>
                <a:gd name="T5" fmla="*/ 4 h 53"/>
                <a:gd name="T6" fmla="*/ 17 w 21"/>
                <a:gd name="T7" fmla="*/ 0 h 53"/>
                <a:gd name="T8" fmla="*/ 10 w 21"/>
                <a:gd name="T9" fmla="*/ 0 h 53"/>
                <a:gd name="T10" fmla="*/ 3 w 21"/>
                <a:gd name="T11" fmla="*/ 0 h 53"/>
                <a:gd name="T12" fmla="*/ 0 w 21"/>
                <a:gd name="T13" fmla="*/ 4 h 53"/>
                <a:gd name="T14" fmla="*/ 0 w 21"/>
                <a:gd name="T15" fmla="*/ 53 h 53"/>
                <a:gd name="T16" fmla="*/ 10 w 21"/>
                <a:gd name="T17" fmla="*/ 53 h 53"/>
                <a:gd name="T18" fmla="*/ 21 w 21"/>
                <a:gd name="T19" fmla="*/ 53 h 53"/>
                <a:gd name="T20" fmla="*/ 21 w 21"/>
                <a:gd name="T21" fmla="*/ 46 h 53"/>
                <a:gd name="T22" fmla="*/ 17 w 21"/>
                <a:gd name="T23" fmla="*/ 42 h 53"/>
                <a:gd name="T24" fmla="*/ 10 w 21"/>
                <a:gd name="T25" fmla="*/ 42 h 53"/>
                <a:gd name="T26" fmla="*/ 10 w 21"/>
                <a:gd name="T27" fmla="*/ 32 h 53"/>
                <a:gd name="T28" fmla="*/ 17 w 21"/>
                <a:gd name="T29" fmla="*/ 32 h 53"/>
                <a:gd name="T30" fmla="*/ 21 w 21"/>
                <a:gd name="T31" fmla="*/ 28 h 53"/>
                <a:gd name="T32" fmla="*/ 21 w 21"/>
                <a:gd name="T33" fmla="*/ 25 h 53"/>
                <a:gd name="T34" fmla="*/ 17 w 21"/>
                <a:gd name="T35" fmla="*/ 21 h 53"/>
                <a:gd name="T36" fmla="*/ 10 w 21"/>
                <a:gd name="T37" fmla="*/ 21 h 53"/>
                <a:gd name="T38" fmla="*/ 10 w 21"/>
                <a:gd name="T39" fmla="*/ 11 h 53"/>
                <a:gd name="T40" fmla="*/ 17 w 21"/>
                <a:gd name="T41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" h="53">
                  <a:moveTo>
                    <a:pt x="17" y="11"/>
                  </a:move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5" y="0"/>
                    <a:pt x="12" y="0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20"/>
                    <a:pt x="0" y="36"/>
                    <a:pt x="0" y="53"/>
                  </a:cubicBezTo>
                  <a:cubicBezTo>
                    <a:pt x="3" y="53"/>
                    <a:pt x="7" y="53"/>
                    <a:pt x="10" y="53"/>
                  </a:cubicBezTo>
                  <a:cubicBezTo>
                    <a:pt x="14" y="53"/>
                    <a:pt x="17" y="53"/>
                    <a:pt x="21" y="53"/>
                  </a:cubicBezTo>
                  <a:cubicBezTo>
                    <a:pt x="21" y="50"/>
                    <a:pt x="21" y="48"/>
                    <a:pt x="21" y="46"/>
                  </a:cubicBezTo>
                  <a:cubicBezTo>
                    <a:pt x="21" y="43"/>
                    <a:pt x="20" y="42"/>
                    <a:pt x="17" y="42"/>
                  </a:cubicBezTo>
                  <a:cubicBezTo>
                    <a:pt x="15" y="42"/>
                    <a:pt x="12" y="42"/>
                    <a:pt x="10" y="42"/>
                  </a:cubicBezTo>
                  <a:cubicBezTo>
                    <a:pt x="10" y="39"/>
                    <a:pt x="10" y="35"/>
                    <a:pt x="10" y="32"/>
                  </a:cubicBezTo>
                  <a:cubicBezTo>
                    <a:pt x="12" y="32"/>
                    <a:pt x="15" y="32"/>
                    <a:pt x="17" y="32"/>
                  </a:cubicBezTo>
                  <a:cubicBezTo>
                    <a:pt x="20" y="32"/>
                    <a:pt x="21" y="31"/>
                    <a:pt x="21" y="28"/>
                  </a:cubicBezTo>
                  <a:cubicBezTo>
                    <a:pt x="21" y="27"/>
                    <a:pt x="21" y="26"/>
                    <a:pt x="21" y="25"/>
                  </a:cubicBezTo>
                  <a:cubicBezTo>
                    <a:pt x="21" y="22"/>
                    <a:pt x="20" y="21"/>
                    <a:pt x="17" y="21"/>
                  </a:cubicBezTo>
                  <a:cubicBezTo>
                    <a:pt x="15" y="21"/>
                    <a:pt x="12" y="21"/>
                    <a:pt x="10" y="21"/>
                  </a:cubicBezTo>
                  <a:cubicBezTo>
                    <a:pt x="10" y="18"/>
                    <a:pt x="10" y="14"/>
                    <a:pt x="10" y="11"/>
                  </a:cubicBezTo>
                  <a:cubicBezTo>
                    <a:pt x="12" y="11"/>
                    <a:pt x="15" y="11"/>
                    <a:pt x="17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39" name="Freeform 83"/>
            <p:cNvSpPr/>
            <p:nvPr/>
          </p:nvSpPr>
          <p:spPr bwMode="auto">
            <a:xfrm>
              <a:off x="8395839" y="5738891"/>
              <a:ext cx="63500" cy="127000"/>
            </a:xfrm>
            <a:custGeom>
              <a:avLst/>
              <a:gdLst>
                <a:gd name="T0" fmla="*/ 10 w 10"/>
                <a:gd name="T1" fmla="*/ 3 h 20"/>
                <a:gd name="T2" fmla="*/ 7 w 10"/>
                <a:gd name="T3" fmla="*/ 0 h 20"/>
                <a:gd name="T4" fmla="*/ 0 w 10"/>
                <a:gd name="T5" fmla="*/ 0 h 20"/>
                <a:gd name="T6" fmla="*/ 0 w 10"/>
                <a:gd name="T7" fmla="*/ 20 h 20"/>
                <a:gd name="T8" fmla="*/ 7 w 10"/>
                <a:gd name="T9" fmla="*/ 20 h 20"/>
                <a:gd name="T10" fmla="*/ 10 w 10"/>
                <a:gd name="T11" fmla="*/ 17 h 20"/>
                <a:gd name="T12" fmla="*/ 10 w 10"/>
                <a:gd name="T13" fmla="*/ 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0">
                  <a:moveTo>
                    <a:pt x="10" y="3"/>
                  </a:moveTo>
                  <a:cubicBezTo>
                    <a:pt x="10" y="1"/>
                    <a:pt x="9" y="0"/>
                    <a:pt x="7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7"/>
                    <a:pt x="0" y="14"/>
                    <a:pt x="0" y="20"/>
                  </a:cubicBezTo>
                  <a:cubicBezTo>
                    <a:pt x="2" y="20"/>
                    <a:pt x="4" y="20"/>
                    <a:pt x="7" y="20"/>
                  </a:cubicBezTo>
                  <a:cubicBezTo>
                    <a:pt x="9" y="20"/>
                    <a:pt x="10" y="19"/>
                    <a:pt x="10" y="17"/>
                  </a:cubicBezTo>
                  <a:cubicBezTo>
                    <a:pt x="10" y="12"/>
                    <a:pt x="10" y="8"/>
                    <a:pt x="1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0" name="Freeform 84"/>
            <p:cNvSpPr/>
            <p:nvPr/>
          </p:nvSpPr>
          <p:spPr bwMode="auto">
            <a:xfrm>
              <a:off x="8260901" y="5865891"/>
              <a:ext cx="134938" cy="69850"/>
            </a:xfrm>
            <a:custGeom>
              <a:avLst/>
              <a:gdLst>
                <a:gd name="T0" fmla="*/ 21 w 21"/>
                <a:gd name="T1" fmla="*/ 7 h 11"/>
                <a:gd name="T2" fmla="*/ 17 w 21"/>
                <a:gd name="T3" fmla="*/ 11 h 11"/>
                <a:gd name="T4" fmla="*/ 3 w 21"/>
                <a:gd name="T5" fmla="*/ 11 h 11"/>
                <a:gd name="T6" fmla="*/ 0 w 21"/>
                <a:gd name="T7" fmla="*/ 7 h 11"/>
                <a:gd name="T8" fmla="*/ 0 w 21"/>
                <a:gd name="T9" fmla="*/ 0 h 11"/>
                <a:gd name="T10" fmla="*/ 21 w 21"/>
                <a:gd name="T11" fmla="*/ 0 h 11"/>
                <a:gd name="T12" fmla="*/ 21 w 21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1">
                  <a:moveTo>
                    <a:pt x="21" y="7"/>
                  </a:moveTo>
                  <a:cubicBezTo>
                    <a:pt x="21" y="10"/>
                    <a:pt x="20" y="11"/>
                    <a:pt x="17" y="11"/>
                  </a:cubicBezTo>
                  <a:cubicBezTo>
                    <a:pt x="12" y="11"/>
                    <a:pt x="8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7" y="0"/>
                    <a:pt x="14" y="0"/>
                    <a:pt x="21" y="0"/>
                  </a:cubicBezTo>
                  <a:cubicBezTo>
                    <a:pt x="21" y="3"/>
                    <a:pt x="21" y="5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1" name="Freeform 85"/>
            <p:cNvSpPr/>
            <p:nvPr/>
          </p:nvSpPr>
          <p:spPr bwMode="auto">
            <a:xfrm>
              <a:off x="8184701" y="5738891"/>
              <a:ext cx="76200" cy="127000"/>
            </a:xfrm>
            <a:custGeom>
              <a:avLst/>
              <a:gdLst>
                <a:gd name="T0" fmla="*/ 4 w 12"/>
                <a:gd name="T1" fmla="*/ 20 h 20"/>
                <a:gd name="T2" fmla="*/ 0 w 12"/>
                <a:gd name="T3" fmla="*/ 17 h 20"/>
                <a:gd name="T4" fmla="*/ 0 w 12"/>
                <a:gd name="T5" fmla="*/ 3 h 20"/>
                <a:gd name="T6" fmla="*/ 4 w 12"/>
                <a:gd name="T7" fmla="*/ 0 h 20"/>
                <a:gd name="T8" fmla="*/ 12 w 12"/>
                <a:gd name="T9" fmla="*/ 0 h 20"/>
                <a:gd name="T10" fmla="*/ 12 w 12"/>
                <a:gd name="T11" fmla="*/ 20 h 20"/>
                <a:gd name="T12" fmla="*/ 4 w 12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0">
                  <a:moveTo>
                    <a:pt x="4" y="20"/>
                  </a:moveTo>
                  <a:cubicBezTo>
                    <a:pt x="1" y="20"/>
                    <a:pt x="0" y="19"/>
                    <a:pt x="0" y="17"/>
                  </a:cubicBezTo>
                  <a:cubicBezTo>
                    <a:pt x="0" y="12"/>
                    <a:pt x="0" y="8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6" y="0"/>
                    <a:pt x="9" y="0"/>
                    <a:pt x="12" y="0"/>
                  </a:cubicBezTo>
                  <a:cubicBezTo>
                    <a:pt x="12" y="7"/>
                    <a:pt x="12" y="14"/>
                    <a:pt x="12" y="20"/>
                  </a:cubicBezTo>
                  <a:cubicBezTo>
                    <a:pt x="9" y="20"/>
                    <a:pt x="6" y="2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2" name="Freeform 86"/>
            <p:cNvSpPr/>
            <p:nvPr/>
          </p:nvSpPr>
          <p:spPr bwMode="auto">
            <a:xfrm>
              <a:off x="9595989" y="5770641"/>
              <a:ext cx="333375" cy="133350"/>
            </a:xfrm>
            <a:custGeom>
              <a:avLst/>
              <a:gdLst>
                <a:gd name="T0" fmla="*/ 10 w 52"/>
                <a:gd name="T1" fmla="*/ 10 h 21"/>
                <a:gd name="T2" fmla="*/ 10 w 52"/>
                <a:gd name="T3" fmla="*/ 0 h 21"/>
                <a:gd name="T4" fmla="*/ 3 w 52"/>
                <a:gd name="T5" fmla="*/ 0 h 21"/>
                <a:gd name="T6" fmla="*/ 0 w 52"/>
                <a:gd name="T7" fmla="*/ 3 h 21"/>
                <a:gd name="T8" fmla="*/ 0 w 52"/>
                <a:gd name="T9" fmla="*/ 17 h 21"/>
                <a:gd name="T10" fmla="*/ 3 w 52"/>
                <a:gd name="T11" fmla="*/ 21 h 21"/>
                <a:gd name="T12" fmla="*/ 49 w 52"/>
                <a:gd name="T13" fmla="*/ 21 h 21"/>
                <a:gd name="T14" fmla="*/ 52 w 52"/>
                <a:gd name="T15" fmla="*/ 17 h 21"/>
                <a:gd name="T16" fmla="*/ 52 w 52"/>
                <a:gd name="T17" fmla="*/ 10 h 21"/>
                <a:gd name="T18" fmla="*/ 52 w 52"/>
                <a:gd name="T19" fmla="*/ 3 h 21"/>
                <a:gd name="T20" fmla="*/ 49 w 52"/>
                <a:gd name="T21" fmla="*/ 0 h 21"/>
                <a:gd name="T22" fmla="*/ 42 w 52"/>
                <a:gd name="T23" fmla="*/ 0 h 21"/>
                <a:gd name="T24" fmla="*/ 42 w 52"/>
                <a:gd name="T25" fmla="*/ 10 h 21"/>
                <a:gd name="T26" fmla="*/ 10 w 52"/>
                <a:gd name="T27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1">
                  <a:moveTo>
                    <a:pt x="10" y="10"/>
                  </a:moveTo>
                  <a:cubicBezTo>
                    <a:pt x="10" y="7"/>
                    <a:pt x="10" y="3"/>
                    <a:pt x="10" y="0"/>
                  </a:cubicBezTo>
                  <a:cubicBezTo>
                    <a:pt x="8" y="0"/>
                    <a:pt x="6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3" y="21"/>
                  </a:cubicBezTo>
                  <a:cubicBezTo>
                    <a:pt x="18" y="21"/>
                    <a:pt x="34" y="21"/>
                    <a:pt x="49" y="21"/>
                  </a:cubicBezTo>
                  <a:cubicBezTo>
                    <a:pt x="51" y="21"/>
                    <a:pt x="52" y="20"/>
                    <a:pt x="52" y="17"/>
                  </a:cubicBezTo>
                  <a:cubicBezTo>
                    <a:pt x="52" y="15"/>
                    <a:pt x="52" y="13"/>
                    <a:pt x="52" y="10"/>
                  </a:cubicBezTo>
                  <a:cubicBezTo>
                    <a:pt x="52" y="8"/>
                    <a:pt x="52" y="6"/>
                    <a:pt x="52" y="3"/>
                  </a:cubicBezTo>
                  <a:cubicBezTo>
                    <a:pt x="52" y="1"/>
                    <a:pt x="51" y="0"/>
                    <a:pt x="49" y="0"/>
                  </a:cubicBezTo>
                  <a:cubicBezTo>
                    <a:pt x="46" y="0"/>
                    <a:pt x="44" y="0"/>
                    <a:pt x="42" y="0"/>
                  </a:cubicBezTo>
                  <a:cubicBezTo>
                    <a:pt x="42" y="3"/>
                    <a:pt x="42" y="7"/>
                    <a:pt x="42" y="10"/>
                  </a:cubicBezTo>
                  <a:cubicBezTo>
                    <a:pt x="31" y="10"/>
                    <a:pt x="21" y="10"/>
                    <a:pt x="10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3" name="Freeform 87"/>
            <p:cNvSpPr/>
            <p:nvPr/>
          </p:nvSpPr>
          <p:spPr bwMode="auto">
            <a:xfrm>
              <a:off x="9661076" y="5700791"/>
              <a:ext cx="203200" cy="69850"/>
            </a:xfrm>
            <a:custGeom>
              <a:avLst/>
              <a:gdLst>
                <a:gd name="T0" fmla="*/ 0 w 32"/>
                <a:gd name="T1" fmla="*/ 11 h 11"/>
                <a:gd name="T2" fmla="*/ 32 w 32"/>
                <a:gd name="T3" fmla="*/ 11 h 11"/>
                <a:gd name="T4" fmla="*/ 32 w 32"/>
                <a:gd name="T5" fmla="*/ 4 h 11"/>
                <a:gd name="T6" fmla="*/ 28 w 32"/>
                <a:gd name="T7" fmla="*/ 0 h 11"/>
                <a:gd name="T8" fmla="*/ 4 w 32"/>
                <a:gd name="T9" fmla="*/ 0 h 11"/>
                <a:gd name="T10" fmla="*/ 0 w 32"/>
                <a:gd name="T11" fmla="*/ 4 h 11"/>
                <a:gd name="T12" fmla="*/ 0 w 32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1">
                  <a:moveTo>
                    <a:pt x="0" y="11"/>
                  </a:moveTo>
                  <a:cubicBezTo>
                    <a:pt x="11" y="11"/>
                    <a:pt x="21" y="11"/>
                    <a:pt x="32" y="11"/>
                  </a:cubicBezTo>
                  <a:cubicBezTo>
                    <a:pt x="32" y="8"/>
                    <a:pt x="32" y="6"/>
                    <a:pt x="32" y="4"/>
                  </a:cubicBezTo>
                  <a:cubicBezTo>
                    <a:pt x="32" y="1"/>
                    <a:pt x="31" y="0"/>
                    <a:pt x="28" y="0"/>
                  </a:cubicBezTo>
                  <a:cubicBezTo>
                    <a:pt x="20" y="0"/>
                    <a:pt x="12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0" y="8"/>
                    <a:pt x="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4" name="Freeform 88"/>
            <p:cNvSpPr/>
            <p:nvPr/>
          </p:nvSpPr>
          <p:spPr bwMode="auto">
            <a:xfrm>
              <a:off x="9526139" y="5502353"/>
              <a:ext cx="69850" cy="63500"/>
            </a:xfrm>
            <a:custGeom>
              <a:avLst/>
              <a:gdLst>
                <a:gd name="T0" fmla="*/ 7 w 11"/>
                <a:gd name="T1" fmla="*/ 0 h 10"/>
                <a:gd name="T2" fmla="*/ 11 w 11"/>
                <a:gd name="T3" fmla="*/ 3 h 10"/>
                <a:gd name="T4" fmla="*/ 11 w 11"/>
                <a:gd name="T5" fmla="*/ 10 h 10"/>
                <a:gd name="T6" fmla="*/ 4 w 11"/>
                <a:gd name="T7" fmla="*/ 10 h 10"/>
                <a:gd name="T8" fmla="*/ 0 w 11"/>
                <a:gd name="T9" fmla="*/ 7 h 10"/>
                <a:gd name="T10" fmla="*/ 0 w 11"/>
                <a:gd name="T11" fmla="*/ 3 h 10"/>
                <a:gd name="T12" fmla="*/ 4 w 11"/>
                <a:gd name="T13" fmla="*/ 0 h 10"/>
                <a:gd name="T14" fmla="*/ 7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6"/>
                    <a:pt x="11" y="8"/>
                    <a:pt x="11" y="10"/>
                  </a:cubicBezTo>
                  <a:cubicBezTo>
                    <a:pt x="9" y="10"/>
                    <a:pt x="6" y="10"/>
                    <a:pt x="4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5"/>
                    <a:pt x="0" y="3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5" name="Freeform 89"/>
            <p:cNvSpPr/>
            <p:nvPr/>
          </p:nvSpPr>
          <p:spPr bwMode="auto">
            <a:xfrm>
              <a:off x="9595989" y="5565853"/>
              <a:ext cx="65088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7 h 11"/>
                <a:gd name="T12" fmla="*/ 7 w 10"/>
                <a:gd name="T13" fmla="*/ 11 h 11"/>
                <a:gd name="T14" fmla="*/ 3 w 10"/>
                <a:gd name="T1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10"/>
                    <a:pt x="0" y="7"/>
                  </a:cubicBezTo>
                  <a:cubicBezTo>
                    <a:pt x="0" y="5"/>
                    <a:pt x="0" y="3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6" name="Freeform 90"/>
            <p:cNvSpPr/>
            <p:nvPr/>
          </p:nvSpPr>
          <p:spPr bwMode="auto">
            <a:xfrm>
              <a:off x="9929364" y="5502353"/>
              <a:ext cx="69850" cy="63500"/>
            </a:xfrm>
            <a:custGeom>
              <a:avLst/>
              <a:gdLst>
                <a:gd name="T0" fmla="*/ 4 w 11"/>
                <a:gd name="T1" fmla="*/ 0 h 10"/>
                <a:gd name="T2" fmla="*/ 0 w 11"/>
                <a:gd name="T3" fmla="*/ 3 h 10"/>
                <a:gd name="T4" fmla="*/ 0 w 11"/>
                <a:gd name="T5" fmla="*/ 10 h 10"/>
                <a:gd name="T6" fmla="*/ 7 w 11"/>
                <a:gd name="T7" fmla="*/ 10 h 10"/>
                <a:gd name="T8" fmla="*/ 11 w 11"/>
                <a:gd name="T9" fmla="*/ 7 h 10"/>
                <a:gd name="T10" fmla="*/ 11 w 11"/>
                <a:gd name="T11" fmla="*/ 3 h 10"/>
                <a:gd name="T12" fmla="*/ 7 w 11"/>
                <a:gd name="T13" fmla="*/ 0 h 10"/>
                <a:gd name="T14" fmla="*/ 4 w 1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6"/>
                    <a:pt x="0" y="8"/>
                    <a:pt x="0" y="10"/>
                  </a:cubicBezTo>
                  <a:cubicBezTo>
                    <a:pt x="2" y="10"/>
                    <a:pt x="5" y="10"/>
                    <a:pt x="7" y="10"/>
                  </a:cubicBezTo>
                  <a:cubicBezTo>
                    <a:pt x="10" y="10"/>
                    <a:pt x="11" y="9"/>
                    <a:pt x="11" y="7"/>
                  </a:cubicBezTo>
                  <a:cubicBezTo>
                    <a:pt x="11" y="6"/>
                    <a:pt x="11" y="5"/>
                    <a:pt x="11" y="3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7" name="Freeform 91"/>
            <p:cNvSpPr/>
            <p:nvPr/>
          </p:nvSpPr>
          <p:spPr bwMode="auto">
            <a:xfrm>
              <a:off x="9864276" y="5565853"/>
              <a:ext cx="65088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3 w 10"/>
                <a:gd name="T5" fmla="*/ 11 h 11"/>
                <a:gd name="T6" fmla="*/ 0 w 10"/>
                <a:gd name="T7" fmla="*/ 7 h 11"/>
                <a:gd name="T8" fmla="*/ 0 w 10"/>
                <a:gd name="T9" fmla="*/ 4 h 11"/>
                <a:gd name="T10" fmla="*/ 3 w 10"/>
                <a:gd name="T11" fmla="*/ 0 h 11"/>
                <a:gd name="T12" fmla="*/ 10 w 10"/>
                <a:gd name="T13" fmla="*/ 0 h 11"/>
                <a:gd name="T14" fmla="*/ 10 w 10"/>
                <a:gd name="T15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4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6" y="0"/>
                    <a:pt x="8" y="0"/>
                    <a:pt x="10" y="0"/>
                  </a:cubicBezTo>
                  <a:cubicBezTo>
                    <a:pt x="10" y="3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8" name="Freeform 92"/>
            <p:cNvSpPr/>
            <p:nvPr/>
          </p:nvSpPr>
          <p:spPr bwMode="auto">
            <a:xfrm>
              <a:off x="9730926" y="5432503"/>
              <a:ext cx="63500" cy="133350"/>
            </a:xfrm>
            <a:custGeom>
              <a:avLst/>
              <a:gdLst>
                <a:gd name="T0" fmla="*/ 10 w 10"/>
                <a:gd name="T1" fmla="*/ 18 h 21"/>
                <a:gd name="T2" fmla="*/ 7 w 10"/>
                <a:gd name="T3" fmla="*/ 21 h 21"/>
                <a:gd name="T4" fmla="*/ 3 w 10"/>
                <a:gd name="T5" fmla="*/ 21 h 21"/>
                <a:gd name="T6" fmla="*/ 0 w 10"/>
                <a:gd name="T7" fmla="*/ 18 h 21"/>
                <a:gd name="T8" fmla="*/ 0 w 10"/>
                <a:gd name="T9" fmla="*/ 4 h 21"/>
                <a:gd name="T10" fmla="*/ 3 w 10"/>
                <a:gd name="T11" fmla="*/ 0 h 21"/>
                <a:gd name="T12" fmla="*/ 7 w 10"/>
                <a:gd name="T13" fmla="*/ 0 h 21"/>
                <a:gd name="T14" fmla="*/ 10 w 10"/>
                <a:gd name="T15" fmla="*/ 4 h 21"/>
                <a:gd name="T16" fmla="*/ 10 w 10"/>
                <a:gd name="T17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21">
                  <a:moveTo>
                    <a:pt x="10" y="18"/>
                  </a:moveTo>
                  <a:cubicBezTo>
                    <a:pt x="10" y="20"/>
                    <a:pt x="9" y="21"/>
                    <a:pt x="7" y="21"/>
                  </a:cubicBezTo>
                  <a:cubicBezTo>
                    <a:pt x="6" y="21"/>
                    <a:pt x="4" y="21"/>
                    <a:pt x="3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3"/>
                    <a:pt x="0" y="9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0"/>
                    <a:pt x="6" y="0"/>
                    <a:pt x="7" y="0"/>
                  </a:cubicBezTo>
                  <a:cubicBezTo>
                    <a:pt x="9" y="0"/>
                    <a:pt x="10" y="2"/>
                    <a:pt x="10" y="4"/>
                  </a:cubicBezTo>
                  <a:cubicBezTo>
                    <a:pt x="10" y="9"/>
                    <a:pt x="10" y="13"/>
                    <a:pt x="10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49" name="Freeform 93"/>
            <p:cNvSpPr/>
            <p:nvPr/>
          </p:nvSpPr>
          <p:spPr bwMode="auto">
            <a:xfrm>
              <a:off x="11116814" y="5400753"/>
              <a:ext cx="331788" cy="338138"/>
            </a:xfrm>
            <a:custGeom>
              <a:avLst/>
              <a:gdLst>
                <a:gd name="T0" fmla="*/ 11 w 52"/>
                <a:gd name="T1" fmla="*/ 18 h 53"/>
                <a:gd name="T2" fmla="*/ 14 w 52"/>
                <a:gd name="T3" fmla="*/ 21 h 53"/>
                <a:gd name="T4" fmla="*/ 21 w 52"/>
                <a:gd name="T5" fmla="*/ 21 h 53"/>
                <a:gd name="T6" fmla="*/ 21 w 52"/>
                <a:gd name="T7" fmla="*/ 32 h 53"/>
                <a:gd name="T8" fmla="*/ 0 w 52"/>
                <a:gd name="T9" fmla="*/ 32 h 53"/>
                <a:gd name="T10" fmla="*/ 0 w 52"/>
                <a:gd name="T11" fmla="*/ 39 h 53"/>
                <a:gd name="T12" fmla="*/ 4 w 52"/>
                <a:gd name="T13" fmla="*/ 42 h 53"/>
                <a:gd name="T14" fmla="*/ 21 w 52"/>
                <a:gd name="T15" fmla="*/ 42 h 53"/>
                <a:gd name="T16" fmla="*/ 21 w 52"/>
                <a:gd name="T17" fmla="*/ 53 h 53"/>
                <a:gd name="T18" fmla="*/ 32 w 52"/>
                <a:gd name="T19" fmla="*/ 53 h 53"/>
                <a:gd name="T20" fmla="*/ 32 w 52"/>
                <a:gd name="T21" fmla="*/ 32 h 53"/>
                <a:gd name="T22" fmla="*/ 52 w 52"/>
                <a:gd name="T23" fmla="*/ 32 h 53"/>
                <a:gd name="T24" fmla="*/ 52 w 52"/>
                <a:gd name="T25" fmla="*/ 25 h 53"/>
                <a:gd name="T26" fmla="*/ 49 w 52"/>
                <a:gd name="T27" fmla="*/ 21 h 53"/>
                <a:gd name="T28" fmla="*/ 32 w 52"/>
                <a:gd name="T29" fmla="*/ 21 h 53"/>
                <a:gd name="T30" fmla="*/ 32 w 52"/>
                <a:gd name="T31" fmla="*/ 4 h 53"/>
                <a:gd name="T32" fmla="*/ 28 w 52"/>
                <a:gd name="T33" fmla="*/ 0 h 53"/>
                <a:gd name="T34" fmla="*/ 14 w 52"/>
                <a:gd name="T35" fmla="*/ 0 h 53"/>
                <a:gd name="T36" fmla="*/ 11 w 52"/>
                <a:gd name="T37" fmla="*/ 4 h 53"/>
                <a:gd name="T38" fmla="*/ 11 w 52"/>
                <a:gd name="T39" fmla="*/ 1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53">
                  <a:moveTo>
                    <a:pt x="11" y="18"/>
                  </a:moveTo>
                  <a:cubicBezTo>
                    <a:pt x="11" y="20"/>
                    <a:pt x="12" y="21"/>
                    <a:pt x="14" y="21"/>
                  </a:cubicBezTo>
                  <a:cubicBezTo>
                    <a:pt x="16" y="21"/>
                    <a:pt x="19" y="21"/>
                    <a:pt x="21" y="21"/>
                  </a:cubicBezTo>
                  <a:cubicBezTo>
                    <a:pt x="21" y="25"/>
                    <a:pt x="21" y="28"/>
                    <a:pt x="21" y="32"/>
                  </a:cubicBezTo>
                  <a:cubicBezTo>
                    <a:pt x="14" y="32"/>
                    <a:pt x="7" y="32"/>
                    <a:pt x="0" y="32"/>
                  </a:cubicBezTo>
                  <a:cubicBezTo>
                    <a:pt x="0" y="34"/>
                    <a:pt x="0" y="36"/>
                    <a:pt x="0" y="39"/>
                  </a:cubicBezTo>
                  <a:cubicBezTo>
                    <a:pt x="0" y="41"/>
                    <a:pt x="1" y="42"/>
                    <a:pt x="4" y="42"/>
                  </a:cubicBezTo>
                  <a:cubicBezTo>
                    <a:pt x="9" y="42"/>
                    <a:pt x="15" y="42"/>
                    <a:pt x="21" y="42"/>
                  </a:cubicBezTo>
                  <a:cubicBezTo>
                    <a:pt x="21" y="46"/>
                    <a:pt x="21" y="49"/>
                    <a:pt x="21" y="53"/>
                  </a:cubicBezTo>
                  <a:cubicBezTo>
                    <a:pt x="25" y="53"/>
                    <a:pt x="28" y="53"/>
                    <a:pt x="32" y="53"/>
                  </a:cubicBezTo>
                  <a:cubicBezTo>
                    <a:pt x="32" y="46"/>
                    <a:pt x="32" y="39"/>
                    <a:pt x="32" y="32"/>
                  </a:cubicBezTo>
                  <a:cubicBezTo>
                    <a:pt x="38" y="32"/>
                    <a:pt x="45" y="32"/>
                    <a:pt x="52" y="32"/>
                  </a:cubicBezTo>
                  <a:cubicBezTo>
                    <a:pt x="52" y="29"/>
                    <a:pt x="52" y="27"/>
                    <a:pt x="52" y="25"/>
                  </a:cubicBezTo>
                  <a:cubicBezTo>
                    <a:pt x="52" y="22"/>
                    <a:pt x="51" y="21"/>
                    <a:pt x="49" y="21"/>
                  </a:cubicBezTo>
                  <a:cubicBezTo>
                    <a:pt x="43" y="21"/>
                    <a:pt x="37" y="21"/>
                    <a:pt x="32" y="21"/>
                  </a:cubicBezTo>
                  <a:cubicBezTo>
                    <a:pt x="32" y="15"/>
                    <a:pt x="32" y="10"/>
                    <a:pt x="32" y="4"/>
                  </a:cubicBezTo>
                  <a:cubicBezTo>
                    <a:pt x="32" y="1"/>
                    <a:pt x="30" y="0"/>
                    <a:pt x="28" y="0"/>
                  </a:cubicBezTo>
                  <a:cubicBezTo>
                    <a:pt x="23" y="0"/>
                    <a:pt x="19" y="0"/>
                    <a:pt x="14" y="0"/>
                  </a:cubicBezTo>
                  <a:cubicBezTo>
                    <a:pt x="12" y="0"/>
                    <a:pt x="11" y="1"/>
                    <a:pt x="11" y="4"/>
                  </a:cubicBezTo>
                  <a:cubicBezTo>
                    <a:pt x="11" y="8"/>
                    <a:pt x="11" y="13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0" name="Freeform 94"/>
            <p:cNvSpPr/>
            <p:nvPr/>
          </p:nvSpPr>
          <p:spPr bwMode="auto">
            <a:xfrm>
              <a:off x="11053314" y="5534103"/>
              <a:ext cx="63500" cy="69850"/>
            </a:xfrm>
            <a:custGeom>
              <a:avLst/>
              <a:gdLst>
                <a:gd name="T0" fmla="*/ 7 w 10"/>
                <a:gd name="T1" fmla="*/ 0 h 11"/>
                <a:gd name="T2" fmla="*/ 10 w 10"/>
                <a:gd name="T3" fmla="*/ 4 h 11"/>
                <a:gd name="T4" fmla="*/ 10 w 10"/>
                <a:gd name="T5" fmla="*/ 11 h 11"/>
                <a:gd name="T6" fmla="*/ 3 w 10"/>
                <a:gd name="T7" fmla="*/ 11 h 11"/>
                <a:gd name="T8" fmla="*/ 0 w 10"/>
                <a:gd name="T9" fmla="*/ 7 h 11"/>
                <a:gd name="T10" fmla="*/ 0 w 10"/>
                <a:gd name="T11" fmla="*/ 4 h 11"/>
                <a:gd name="T12" fmla="*/ 3 w 10"/>
                <a:gd name="T13" fmla="*/ 0 h 11"/>
                <a:gd name="T14" fmla="*/ 7 w 10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11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1" name="Freeform 95"/>
            <p:cNvSpPr/>
            <p:nvPr/>
          </p:nvSpPr>
          <p:spPr bwMode="auto">
            <a:xfrm>
              <a:off x="11186664" y="5738891"/>
              <a:ext cx="65088" cy="63500"/>
            </a:xfrm>
            <a:custGeom>
              <a:avLst/>
              <a:gdLst>
                <a:gd name="T0" fmla="*/ 3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3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2" y="10"/>
                    <a:pt x="4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2" name="Freeform 96"/>
            <p:cNvSpPr/>
            <p:nvPr/>
          </p:nvSpPr>
          <p:spPr bwMode="auto">
            <a:xfrm>
              <a:off x="11116814" y="5802391"/>
              <a:ext cx="69850" cy="133350"/>
            </a:xfrm>
            <a:custGeom>
              <a:avLst/>
              <a:gdLst>
                <a:gd name="T0" fmla="*/ 4 w 11"/>
                <a:gd name="T1" fmla="*/ 0 h 21"/>
                <a:gd name="T2" fmla="*/ 0 w 11"/>
                <a:gd name="T3" fmla="*/ 4 h 21"/>
                <a:gd name="T4" fmla="*/ 0 w 11"/>
                <a:gd name="T5" fmla="*/ 17 h 21"/>
                <a:gd name="T6" fmla="*/ 4 w 11"/>
                <a:gd name="T7" fmla="*/ 21 h 21"/>
                <a:gd name="T8" fmla="*/ 7 w 11"/>
                <a:gd name="T9" fmla="*/ 21 h 21"/>
                <a:gd name="T10" fmla="*/ 11 w 11"/>
                <a:gd name="T11" fmla="*/ 17 h 21"/>
                <a:gd name="T12" fmla="*/ 11 w 11"/>
                <a:gd name="T13" fmla="*/ 0 h 21"/>
                <a:gd name="T14" fmla="*/ 4 w 11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21">
                  <a:moveTo>
                    <a:pt x="4" y="0"/>
                  </a:move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7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7"/>
                  </a:cubicBezTo>
                  <a:cubicBezTo>
                    <a:pt x="11" y="12"/>
                    <a:pt x="11" y="6"/>
                    <a:pt x="11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3" name="Freeform 97"/>
            <p:cNvSpPr/>
            <p:nvPr/>
          </p:nvSpPr>
          <p:spPr bwMode="auto">
            <a:xfrm>
              <a:off x="11321601" y="5738891"/>
              <a:ext cx="63500" cy="63500"/>
            </a:xfrm>
            <a:custGeom>
              <a:avLst/>
              <a:gdLst>
                <a:gd name="T0" fmla="*/ 3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6 w 10"/>
                <a:gd name="T7" fmla="*/ 0 h 10"/>
                <a:gd name="T8" fmla="*/ 10 w 10"/>
                <a:gd name="T9" fmla="*/ 3 h 10"/>
                <a:gd name="T10" fmla="*/ 10 w 10"/>
                <a:gd name="T11" fmla="*/ 10 h 10"/>
                <a:gd name="T12" fmla="*/ 3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4" name="Freeform 98"/>
            <p:cNvSpPr/>
            <p:nvPr/>
          </p:nvSpPr>
          <p:spPr bwMode="auto">
            <a:xfrm>
              <a:off x="11385101" y="5802391"/>
              <a:ext cx="134938" cy="63500"/>
            </a:xfrm>
            <a:custGeom>
              <a:avLst/>
              <a:gdLst>
                <a:gd name="T0" fmla="*/ 3 w 21"/>
                <a:gd name="T1" fmla="*/ 10 h 10"/>
                <a:gd name="T2" fmla="*/ 0 w 21"/>
                <a:gd name="T3" fmla="*/ 7 h 10"/>
                <a:gd name="T4" fmla="*/ 0 w 21"/>
                <a:gd name="T5" fmla="*/ 0 h 10"/>
                <a:gd name="T6" fmla="*/ 17 w 21"/>
                <a:gd name="T7" fmla="*/ 0 h 10"/>
                <a:gd name="T8" fmla="*/ 21 w 21"/>
                <a:gd name="T9" fmla="*/ 4 h 10"/>
                <a:gd name="T10" fmla="*/ 21 w 21"/>
                <a:gd name="T11" fmla="*/ 7 h 10"/>
                <a:gd name="T12" fmla="*/ 17 w 21"/>
                <a:gd name="T13" fmla="*/ 10 h 10"/>
                <a:gd name="T14" fmla="*/ 3 w 2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6" y="0"/>
                    <a:pt x="12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9"/>
                    <a:pt x="20" y="10"/>
                    <a:pt x="17" y="10"/>
                  </a:cubicBezTo>
                  <a:cubicBezTo>
                    <a:pt x="13" y="10"/>
                    <a:pt x="8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5" name="Freeform 99"/>
            <p:cNvSpPr/>
            <p:nvPr/>
          </p:nvSpPr>
          <p:spPr bwMode="auto">
            <a:xfrm>
              <a:off x="11448601" y="5603953"/>
              <a:ext cx="71438" cy="63500"/>
            </a:xfrm>
            <a:custGeom>
              <a:avLst/>
              <a:gdLst>
                <a:gd name="T0" fmla="*/ 4 w 11"/>
                <a:gd name="T1" fmla="*/ 10 h 10"/>
                <a:gd name="T2" fmla="*/ 0 w 11"/>
                <a:gd name="T3" fmla="*/ 7 h 10"/>
                <a:gd name="T4" fmla="*/ 0 w 11"/>
                <a:gd name="T5" fmla="*/ 0 h 10"/>
                <a:gd name="T6" fmla="*/ 7 w 11"/>
                <a:gd name="T7" fmla="*/ 0 h 10"/>
                <a:gd name="T8" fmla="*/ 11 w 11"/>
                <a:gd name="T9" fmla="*/ 3 h 10"/>
                <a:gd name="T10" fmla="*/ 11 w 11"/>
                <a:gd name="T11" fmla="*/ 7 h 10"/>
                <a:gd name="T12" fmla="*/ 7 w 11"/>
                <a:gd name="T13" fmla="*/ 10 h 10"/>
                <a:gd name="T14" fmla="*/ 4 w 1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3"/>
                  </a:cubicBezTo>
                  <a:cubicBezTo>
                    <a:pt x="11" y="4"/>
                    <a:pt x="11" y="5"/>
                    <a:pt x="11" y="7"/>
                  </a:cubicBezTo>
                  <a:cubicBezTo>
                    <a:pt x="11" y="9"/>
                    <a:pt x="10" y="10"/>
                    <a:pt x="7" y="10"/>
                  </a:cubicBezTo>
                  <a:cubicBezTo>
                    <a:pt x="6" y="10"/>
                    <a:pt x="5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6" name="Freeform 101"/>
            <p:cNvSpPr/>
            <p:nvPr/>
          </p:nvSpPr>
          <p:spPr bwMode="auto">
            <a:xfrm>
              <a:off x="9667426" y="3446541"/>
              <a:ext cx="63500" cy="63500"/>
            </a:xfrm>
            <a:custGeom>
              <a:avLst/>
              <a:gdLst>
                <a:gd name="T0" fmla="*/ 0 w 10"/>
                <a:gd name="T1" fmla="*/ 0 h 10"/>
                <a:gd name="T2" fmla="*/ 1 w 10"/>
                <a:gd name="T3" fmla="*/ 0 h 10"/>
                <a:gd name="T4" fmla="*/ 3 w 10"/>
                <a:gd name="T5" fmla="*/ 0 h 10"/>
                <a:gd name="T6" fmla="*/ 3 w 10"/>
                <a:gd name="T7" fmla="*/ 3 h 10"/>
                <a:gd name="T8" fmla="*/ 9 w 10"/>
                <a:gd name="T9" fmla="*/ 3 h 10"/>
                <a:gd name="T10" fmla="*/ 10 w 10"/>
                <a:gd name="T11" fmla="*/ 3 h 10"/>
                <a:gd name="T12" fmla="*/ 10 w 10"/>
                <a:gd name="T13" fmla="*/ 4 h 10"/>
                <a:gd name="T14" fmla="*/ 9 w 10"/>
                <a:gd name="T15" fmla="*/ 5 h 10"/>
                <a:gd name="T16" fmla="*/ 3 w 10"/>
                <a:gd name="T17" fmla="*/ 5 h 10"/>
                <a:gd name="T18" fmla="*/ 3 w 10"/>
                <a:gd name="T19" fmla="*/ 10 h 10"/>
                <a:gd name="T20" fmla="*/ 2 w 10"/>
                <a:gd name="T21" fmla="*/ 10 h 10"/>
                <a:gd name="T22" fmla="*/ 1 w 10"/>
                <a:gd name="T23" fmla="*/ 10 h 10"/>
                <a:gd name="T24" fmla="*/ 0 w 10"/>
                <a:gd name="T25" fmla="*/ 10 h 10"/>
                <a:gd name="T26" fmla="*/ 0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5" y="3"/>
                    <a:pt x="7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7" y="5"/>
                    <a:pt x="5" y="5"/>
                    <a:pt x="3" y="5"/>
                  </a:cubicBezTo>
                  <a:cubicBezTo>
                    <a:pt x="3" y="7"/>
                    <a:pt x="3" y="8"/>
                    <a:pt x="3" y="10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7" name="Freeform 102"/>
            <p:cNvSpPr/>
            <p:nvPr/>
          </p:nvSpPr>
          <p:spPr bwMode="auto">
            <a:xfrm>
              <a:off x="9756326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7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7 w 7"/>
                <a:gd name="T11" fmla="*/ 13 h 13"/>
                <a:gd name="T12" fmla="*/ 1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1 w 7"/>
                <a:gd name="T19" fmla="*/ 11 h 13"/>
                <a:gd name="T20" fmla="*/ 3 w 7"/>
                <a:gd name="T21" fmla="*/ 11 h 13"/>
                <a:gd name="T22" fmla="*/ 3 w 7"/>
                <a:gd name="T23" fmla="*/ 3 h 13"/>
                <a:gd name="T24" fmla="*/ 1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1 w 7"/>
                <a:gd name="T31" fmla="*/ 0 h 13"/>
                <a:gd name="T32" fmla="*/ 7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7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5" y="13"/>
                    <a:pt x="3" y="13"/>
                    <a:pt x="1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1" y="11"/>
                    <a:pt x="2" y="11"/>
                    <a:pt x="3" y="11"/>
                  </a:cubicBezTo>
                  <a:cubicBezTo>
                    <a:pt x="3" y="8"/>
                    <a:pt x="3" y="5"/>
                    <a:pt x="3" y="3"/>
                  </a:cubicBezTo>
                  <a:cubicBezTo>
                    <a:pt x="2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7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8" name="Freeform 103"/>
            <p:cNvSpPr/>
            <p:nvPr/>
          </p:nvSpPr>
          <p:spPr bwMode="auto">
            <a:xfrm>
              <a:off x="9686476" y="3427491"/>
              <a:ext cx="57150" cy="19050"/>
            </a:xfrm>
            <a:custGeom>
              <a:avLst/>
              <a:gdLst>
                <a:gd name="T0" fmla="*/ 8 w 9"/>
                <a:gd name="T1" fmla="*/ 3 h 3"/>
                <a:gd name="T2" fmla="*/ 0 w 9"/>
                <a:gd name="T3" fmla="*/ 3 h 3"/>
                <a:gd name="T4" fmla="*/ 0 w 9"/>
                <a:gd name="T5" fmla="*/ 1 h 3"/>
                <a:gd name="T6" fmla="*/ 0 w 9"/>
                <a:gd name="T7" fmla="*/ 0 h 3"/>
                <a:gd name="T8" fmla="*/ 8 w 9"/>
                <a:gd name="T9" fmla="*/ 0 h 3"/>
                <a:gd name="T10" fmla="*/ 9 w 9"/>
                <a:gd name="T11" fmla="*/ 1 h 3"/>
                <a:gd name="T12" fmla="*/ 9 w 9"/>
                <a:gd name="T13" fmla="*/ 2 h 3"/>
                <a:gd name="T14" fmla="*/ 8 w 9"/>
                <a:gd name="T1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3">
                  <a:moveTo>
                    <a:pt x="8" y="3"/>
                  </a:moveTo>
                  <a:cubicBezTo>
                    <a:pt x="5" y="3"/>
                    <a:pt x="2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9" y="0"/>
                    <a:pt x="9" y="0"/>
                    <a:pt x="9" y="1"/>
                  </a:cubicBezTo>
                  <a:cubicBezTo>
                    <a:pt x="9" y="1"/>
                    <a:pt x="9" y="2"/>
                    <a:pt x="9" y="2"/>
                  </a:cubicBezTo>
                  <a:cubicBezTo>
                    <a:pt x="9" y="2"/>
                    <a:pt x="9" y="3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9" name="Freeform 104"/>
            <p:cNvSpPr/>
            <p:nvPr/>
          </p:nvSpPr>
          <p:spPr bwMode="auto">
            <a:xfrm>
              <a:off x="9608689" y="3427491"/>
              <a:ext cx="44450" cy="82550"/>
            </a:xfrm>
            <a:custGeom>
              <a:avLst/>
              <a:gdLst>
                <a:gd name="T0" fmla="*/ 5 w 7"/>
                <a:gd name="T1" fmla="*/ 3 h 13"/>
                <a:gd name="T2" fmla="*/ 5 w 7"/>
                <a:gd name="T3" fmla="*/ 11 h 13"/>
                <a:gd name="T4" fmla="*/ 6 w 7"/>
                <a:gd name="T5" fmla="*/ 11 h 13"/>
                <a:gd name="T6" fmla="*/ 7 w 7"/>
                <a:gd name="T7" fmla="*/ 12 h 13"/>
                <a:gd name="T8" fmla="*/ 7 w 7"/>
                <a:gd name="T9" fmla="*/ 13 h 13"/>
                <a:gd name="T10" fmla="*/ 6 w 7"/>
                <a:gd name="T11" fmla="*/ 13 h 13"/>
                <a:gd name="T12" fmla="*/ 0 w 7"/>
                <a:gd name="T13" fmla="*/ 13 h 13"/>
                <a:gd name="T14" fmla="*/ 0 w 7"/>
                <a:gd name="T15" fmla="*/ 13 h 13"/>
                <a:gd name="T16" fmla="*/ 0 w 7"/>
                <a:gd name="T17" fmla="*/ 12 h 13"/>
                <a:gd name="T18" fmla="*/ 0 w 7"/>
                <a:gd name="T19" fmla="*/ 11 h 13"/>
                <a:gd name="T20" fmla="*/ 2 w 7"/>
                <a:gd name="T21" fmla="*/ 11 h 13"/>
                <a:gd name="T22" fmla="*/ 2 w 7"/>
                <a:gd name="T23" fmla="*/ 3 h 13"/>
                <a:gd name="T24" fmla="*/ 0 w 7"/>
                <a:gd name="T25" fmla="*/ 3 h 13"/>
                <a:gd name="T26" fmla="*/ 0 w 7"/>
                <a:gd name="T27" fmla="*/ 2 h 13"/>
                <a:gd name="T28" fmla="*/ 0 w 7"/>
                <a:gd name="T29" fmla="*/ 1 h 13"/>
                <a:gd name="T30" fmla="*/ 0 w 7"/>
                <a:gd name="T31" fmla="*/ 0 h 13"/>
                <a:gd name="T32" fmla="*/ 6 w 7"/>
                <a:gd name="T33" fmla="*/ 0 h 13"/>
                <a:gd name="T34" fmla="*/ 7 w 7"/>
                <a:gd name="T35" fmla="*/ 1 h 13"/>
                <a:gd name="T36" fmla="*/ 7 w 7"/>
                <a:gd name="T37" fmla="*/ 2 h 13"/>
                <a:gd name="T38" fmla="*/ 6 w 7"/>
                <a:gd name="T39" fmla="*/ 3 h 13"/>
                <a:gd name="T40" fmla="*/ 5 w 7"/>
                <a:gd name="T41" fmla="*/ 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" h="13">
                  <a:moveTo>
                    <a:pt x="5" y="3"/>
                  </a:moveTo>
                  <a:cubicBezTo>
                    <a:pt x="5" y="5"/>
                    <a:pt x="5" y="8"/>
                    <a:pt x="5" y="11"/>
                  </a:cubicBezTo>
                  <a:cubicBezTo>
                    <a:pt x="5" y="11"/>
                    <a:pt x="6" y="11"/>
                    <a:pt x="6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3"/>
                  </a:cubicBezTo>
                  <a:cubicBezTo>
                    <a:pt x="7" y="13"/>
                    <a:pt x="7" y="13"/>
                    <a:pt x="6" y="13"/>
                  </a:cubicBezTo>
                  <a:cubicBezTo>
                    <a:pt x="4" y="13"/>
                    <a:pt x="2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2" y="11"/>
                    <a:pt x="2" y="11"/>
                  </a:cubicBezTo>
                  <a:cubicBezTo>
                    <a:pt x="2" y="8"/>
                    <a:pt x="2" y="5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7" y="0"/>
                    <a:pt x="7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0" name="Freeform 105"/>
            <p:cNvSpPr/>
            <p:nvPr/>
          </p:nvSpPr>
          <p:spPr bwMode="auto">
            <a:xfrm>
              <a:off x="9519789" y="3427491"/>
              <a:ext cx="25400" cy="82550"/>
            </a:xfrm>
            <a:custGeom>
              <a:avLst/>
              <a:gdLst>
                <a:gd name="T0" fmla="*/ 2 w 4"/>
                <a:gd name="T1" fmla="*/ 9 h 13"/>
                <a:gd name="T2" fmla="*/ 4 w 4"/>
                <a:gd name="T3" fmla="*/ 9 h 13"/>
                <a:gd name="T4" fmla="*/ 4 w 4"/>
                <a:gd name="T5" fmla="*/ 10 h 13"/>
                <a:gd name="T6" fmla="*/ 4 w 4"/>
                <a:gd name="T7" fmla="*/ 11 h 13"/>
                <a:gd name="T8" fmla="*/ 2 w 4"/>
                <a:gd name="T9" fmla="*/ 11 h 13"/>
                <a:gd name="T10" fmla="*/ 2 w 4"/>
                <a:gd name="T11" fmla="*/ 13 h 13"/>
                <a:gd name="T12" fmla="*/ 2 w 4"/>
                <a:gd name="T13" fmla="*/ 13 h 13"/>
                <a:gd name="T14" fmla="*/ 0 w 4"/>
                <a:gd name="T15" fmla="*/ 13 h 13"/>
                <a:gd name="T16" fmla="*/ 0 w 4"/>
                <a:gd name="T17" fmla="*/ 13 h 13"/>
                <a:gd name="T18" fmla="*/ 0 w 4"/>
                <a:gd name="T19" fmla="*/ 1 h 13"/>
                <a:gd name="T20" fmla="*/ 0 w 4"/>
                <a:gd name="T21" fmla="*/ 0 h 13"/>
                <a:gd name="T22" fmla="*/ 2 w 4"/>
                <a:gd name="T23" fmla="*/ 0 h 13"/>
                <a:gd name="T24" fmla="*/ 2 w 4"/>
                <a:gd name="T25" fmla="*/ 1 h 13"/>
                <a:gd name="T26" fmla="*/ 2 w 4"/>
                <a:gd name="T27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13">
                  <a:moveTo>
                    <a:pt x="2" y="9"/>
                  </a:moveTo>
                  <a:cubicBezTo>
                    <a:pt x="3" y="9"/>
                    <a:pt x="4" y="9"/>
                    <a:pt x="4" y="9"/>
                  </a:cubicBezTo>
                  <a:cubicBezTo>
                    <a:pt x="4" y="9"/>
                    <a:pt x="4" y="10"/>
                    <a:pt x="4" y="10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1"/>
                    <a:pt x="3" y="11"/>
                    <a:pt x="2" y="11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1" y="13"/>
                    <a:pt x="1" y="13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0" y="5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3"/>
                    <a:pt x="2" y="6"/>
                    <a:pt x="2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1" name="Freeform 106"/>
            <p:cNvSpPr/>
            <p:nvPr/>
          </p:nvSpPr>
          <p:spPr bwMode="auto">
            <a:xfrm>
              <a:off x="9564239" y="3427491"/>
              <a:ext cx="31750" cy="82550"/>
            </a:xfrm>
            <a:custGeom>
              <a:avLst/>
              <a:gdLst>
                <a:gd name="T0" fmla="*/ 2 w 5"/>
                <a:gd name="T1" fmla="*/ 1 h 13"/>
                <a:gd name="T2" fmla="*/ 3 w 5"/>
                <a:gd name="T3" fmla="*/ 0 h 13"/>
                <a:gd name="T4" fmla="*/ 4 w 5"/>
                <a:gd name="T5" fmla="*/ 0 h 13"/>
                <a:gd name="T6" fmla="*/ 5 w 5"/>
                <a:gd name="T7" fmla="*/ 1 h 13"/>
                <a:gd name="T8" fmla="*/ 5 w 5"/>
                <a:gd name="T9" fmla="*/ 13 h 13"/>
                <a:gd name="T10" fmla="*/ 4 w 5"/>
                <a:gd name="T11" fmla="*/ 13 h 13"/>
                <a:gd name="T12" fmla="*/ 3 w 5"/>
                <a:gd name="T13" fmla="*/ 13 h 13"/>
                <a:gd name="T14" fmla="*/ 2 w 5"/>
                <a:gd name="T15" fmla="*/ 13 h 13"/>
                <a:gd name="T16" fmla="*/ 2 w 5"/>
                <a:gd name="T17" fmla="*/ 11 h 13"/>
                <a:gd name="T18" fmla="*/ 0 w 5"/>
                <a:gd name="T19" fmla="*/ 11 h 13"/>
                <a:gd name="T20" fmla="*/ 0 w 5"/>
                <a:gd name="T21" fmla="*/ 10 h 13"/>
                <a:gd name="T22" fmla="*/ 0 w 5"/>
                <a:gd name="T23" fmla="*/ 9 h 13"/>
                <a:gd name="T24" fmla="*/ 2 w 5"/>
                <a:gd name="T25" fmla="*/ 9 h 13"/>
                <a:gd name="T26" fmla="*/ 2 w 5"/>
                <a:gd name="T2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3">
                  <a:moveTo>
                    <a:pt x="2" y="1"/>
                  </a:move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4" y="0"/>
                    <a:pt x="5" y="0"/>
                    <a:pt x="5" y="1"/>
                  </a:cubicBezTo>
                  <a:cubicBezTo>
                    <a:pt x="5" y="5"/>
                    <a:pt x="5" y="9"/>
                    <a:pt x="5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13"/>
                    <a:pt x="3" y="13"/>
                    <a:pt x="3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0" y="11"/>
                    <a:pt x="0" y="11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1" y="9"/>
                    <a:pt x="1" y="9"/>
                    <a:pt x="2" y="9"/>
                  </a:cubicBezTo>
                  <a:cubicBezTo>
                    <a:pt x="2" y="6"/>
                    <a:pt x="2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2" name="Freeform 107"/>
            <p:cNvSpPr/>
            <p:nvPr/>
          </p:nvSpPr>
          <p:spPr bwMode="auto">
            <a:xfrm>
              <a:off x="9545189" y="3465591"/>
              <a:ext cx="19050" cy="1905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3 h 3"/>
                <a:gd name="T4" fmla="*/ 0 w 3"/>
                <a:gd name="T5" fmla="*/ 1 h 3"/>
                <a:gd name="T6" fmla="*/ 1 w 3"/>
                <a:gd name="T7" fmla="*/ 0 h 3"/>
                <a:gd name="T8" fmla="*/ 2 w 3"/>
                <a:gd name="T9" fmla="*/ 0 h 3"/>
                <a:gd name="T10" fmla="*/ 3 w 3"/>
                <a:gd name="T11" fmla="*/ 1 h 3"/>
                <a:gd name="T12" fmla="*/ 3 w 3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2" y="3"/>
                    <a:pt x="1" y="3"/>
                    <a:pt x="0" y="3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1"/>
                    <a:pt x="3" y="2"/>
                    <a:pt x="3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3" name="Freeform 108"/>
            <p:cNvSpPr/>
            <p:nvPr/>
          </p:nvSpPr>
          <p:spPr bwMode="auto">
            <a:xfrm>
              <a:off x="9608689" y="3051253"/>
              <a:ext cx="198438" cy="63500"/>
            </a:xfrm>
            <a:custGeom>
              <a:avLst/>
              <a:gdLst>
                <a:gd name="T0" fmla="*/ 3 w 31"/>
                <a:gd name="T1" fmla="*/ 10 h 10"/>
                <a:gd name="T2" fmla="*/ 0 w 31"/>
                <a:gd name="T3" fmla="*/ 7 h 10"/>
                <a:gd name="T4" fmla="*/ 0 w 31"/>
                <a:gd name="T5" fmla="*/ 3 h 10"/>
                <a:gd name="T6" fmla="*/ 3 w 31"/>
                <a:gd name="T7" fmla="*/ 0 h 10"/>
                <a:gd name="T8" fmla="*/ 28 w 31"/>
                <a:gd name="T9" fmla="*/ 0 h 10"/>
                <a:gd name="T10" fmla="*/ 31 w 31"/>
                <a:gd name="T11" fmla="*/ 3 h 10"/>
                <a:gd name="T12" fmla="*/ 31 w 31"/>
                <a:gd name="T13" fmla="*/ 10 h 10"/>
                <a:gd name="T14" fmla="*/ 3 w 31"/>
                <a:gd name="T1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10">
                  <a:moveTo>
                    <a:pt x="3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30" y="0"/>
                    <a:pt x="31" y="1"/>
                    <a:pt x="31" y="3"/>
                  </a:cubicBezTo>
                  <a:cubicBezTo>
                    <a:pt x="31" y="6"/>
                    <a:pt x="31" y="8"/>
                    <a:pt x="31" y="10"/>
                  </a:cubicBezTo>
                  <a:cubicBezTo>
                    <a:pt x="22" y="10"/>
                    <a:pt x="13" y="10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4" name="Freeform 109"/>
            <p:cNvSpPr/>
            <p:nvPr/>
          </p:nvSpPr>
          <p:spPr bwMode="auto">
            <a:xfrm>
              <a:off x="9608689" y="3184603"/>
              <a:ext cx="134938" cy="65088"/>
            </a:xfrm>
            <a:custGeom>
              <a:avLst/>
              <a:gdLst>
                <a:gd name="T0" fmla="*/ 17 w 21"/>
                <a:gd name="T1" fmla="*/ 0 h 10"/>
                <a:gd name="T2" fmla="*/ 21 w 21"/>
                <a:gd name="T3" fmla="*/ 3 h 10"/>
                <a:gd name="T4" fmla="*/ 21 w 21"/>
                <a:gd name="T5" fmla="*/ 10 h 10"/>
                <a:gd name="T6" fmla="*/ 3 w 21"/>
                <a:gd name="T7" fmla="*/ 10 h 10"/>
                <a:gd name="T8" fmla="*/ 0 w 21"/>
                <a:gd name="T9" fmla="*/ 6 h 10"/>
                <a:gd name="T10" fmla="*/ 0 w 21"/>
                <a:gd name="T11" fmla="*/ 3 h 10"/>
                <a:gd name="T12" fmla="*/ 3 w 21"/>
                <a:gd name="T13" fmla="*/ 0 h 10"/>
                <a:gd name="T14" fmla="*/ 17 w 21"/>
                <a:gd name="T1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10">
                  <a:moveTo>
                    <a:pt x="17" y="0"/>
                  </a:moveTo>
                  <a:cubicBezTo>
                    <a:pt x="20" y="0"/>
                    <a:pt x="21" y="1"/>
                    <a:pt x="21" y="3"/>
                  </a:cubicBezTo>
                  <a:cubicBezTo>
                    <a:pt x="21" y="5"/>
                    <a:pt x="21" y="8"/>
                    <a:pt x="21" y="10"/>
                  </a:cubicBezTo>
                  <a:cubicBezTo>
                    <a:pt x="15" y="10"/>
                    <a:pt x="9" y="10"/>
                    <a:pt x="3" y="10"/>
                  </a:cubicBezTo>
                  <a:cubicBezTo>
                    <a:pt x="1" y="10"/>
                    <a:pt x="0" y="9"/>
                    <a:pt x="0" y="6"/>
                  </a:cubicBezTo>
                  <a:cubicBezTo>
                    <a:pt x="0" y="5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8" y="0"/>
                    <a:pt x="13" y="0"/>
                    <a:pt x="1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5" name="Freeform 110"/>
            <p:cNvSpPr/>
            <p:nvPr/>
          </p:nvSpPr>
          <p:spPr bwMode="auto">
            <a:xfrm>
              <a:off x="9743626" y="3249691"/>
              <a:ext cx="63500" cy="133350"/>
            </a:xfrm>
            <a:custGeom>
              <a:avLst/>
              <a:gdLst>
                <a:gd name="T0" fmla="*/ 3 w 10"/>
                <a:gd name="T1" fmla="*/ 21 h 21"/>
                <a:gd name="T2" fmla="*/ 0 w 10"/>
                <a:gd name="T3" fmla="*/ 17 h 21"/>
                <a:gd name="T4" fmla="*/ 0 w 10"/>
                <a:gd name="T5" fmla="*/ 0 h 21"/>
                <a:gd name="T6" fmla="*/ 7 w 10"/>
                <a:gd name="T7" fmla="*/ 0 h 21"/>
                <a:gd name="T8" fmla="*/ 10 w 10"/>
                <a:gd name="T9" fmla="*/ 3 h 21"/>
                <a:gd name="T10" fmla="*/ 10 w 10"/>
                <a:gd name="T11" fmla="*/ 17 h 21"/>
                <a:gd name="T12" fmla="*/ 7 w 10"/>
                <a:gd name="T13" fmla="*/ 21 h 21"/>
                <a:gd name="T14" fmla="*/ 3 w 10"/>
                <a:gd name="T1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1">
                  <a:moveTo>
                    <a:pt x="3" y="21"/>
                  </a:moveTo>
                  <a:cubicBezTo>
                    <a:pt x="1" y="21"/>
                    <a:pt x="0" y="20"/>
                    <a:pt x="0" y="17"/>
                  </a:cubicBezTo>
                  <a:cubicBezTo>
                    <a:pt x="0" y="11"/>
                    <a:pt x="0" y="6"/>
                    <a:pt x="0" y="0"/>
                  </a:cubicBezTo>
                  <a:cubicBezTo>
                    <a:pt x="2" y="0"/>
                    <a:pt x="4" y="0"/>
                    <a:pt x="7" y="0"/>
                  </a:cubicBezTo>
                  <a:cubicBezTo>
                    <a:pt x="9" y="0"/>
                    <a:pt x="10" y="1"/>
                    <a:pt x="10" y="3"/>
                  </a:cubicBezTo>
                  <a:cubicBezTo>
                    <a:pt x="10" y="8"/>
                    <a:pt x="10" y="13"/>
                    <a:pt x="10" y="17"/>
                  </a:cubicBezTo>
                  <a:cubicBezTo>
                    <a:pt x="10" y="20"/>
                    <a:pt x="9" y="21"/>
                    <a:pt x="7" y="21"/>
                  </a:cubicBezTo>
                  <a:cubicBezTo>
                    <a:pt x="5" y="21"/>
                    <a:pt x="4" y="21"/>
                    <a:pt x="3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6" name="Freeform 111"/>
            <p:cNvSpPr/>
            <p:nvPr/>
          </p:nvSpPr>
          <p:spPr bwMode="auto">
            <a:xfrm>
              <a:off x="9608689" y="3313191"/>
              <a:ext cx="65088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7 w 10"/>
                <a:gd name="T5" fmla="*/ 0 h 11"/>
                <a:gd name="T6" fmla="*/ 10 w 10"/>
                <a:gd name="T7" fmla="*/ 4 h 11"/>
                <a:gd name="T8" fmla="*/ 10 w 10"/>
                <a:gd name="T9" fmla="*/ 7 h 11"/>
                <a:gd name="T10" fmla="*/ 7 w 10"/>
                <a:gd name="T11" fmla="*/ 11 h 11"/>
                <a:gd name="T12" fmla="*/ 3 w 10"/>
                <a:gd name="T13" fmla="*/ 11 h 11"/>
                <a:gd name="T14" fmla="*/ 0 w 10"/>
                <a:gd name="T15" fmla="*/ 7 h 11"/>
                <a:gd name="T16" fmla="*/ 0 w 10"/>
                <a:gd name="T1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ubicBezTo>
                    <a:pt x="10" y="10"/>
                    <a:pt x="9" y="11"/>
                    <a:pt x="7" y="11"/>
                  </a:cubicBezTo>
                  <a:cubicBezTo>
                    <a:pt x="6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7" name="Freeform 112"/>
            <p:cNvSpPr/>
            <p:nvPr/>
          </p:nvSpPr>
          <p:spPr bwMode="auto">
            <a:xfrm>
              <a:off x="9807126" y="3114753"/>
              <a:ext cx="63500" cy="69850"/>
            </a:xfrm>
            <a:custGeom>
              <a:avLst/>
              <a:gdLst>
                <a:gd name="T0" fmla="*/ 3 w 10"/>
                <a:gd name="T1" fmla="*/ 11 h 11"/>
                <a:gd name="T2" fmla="*/ 0 w 10"/>
                <a:gd name="T3" fmla="*/ 7 h 11"/>
                <a:gd name="T4" fmla="*/ 0 w 10"/>
                <a:gd name="T5" fmla="*/ 0 h 11"/>
                <a:gd name="T6" fmla="*/ 7 w 10"/>
                <a:gd name="T7" fmla="*/ 0 h 11"/>
                <a:gd name="T8" fmla="*/ 10 w 10"/>
                <a:gd name="T9" fmla="*/ 4 h 11"/>
                <a:gd name="T10" fmla="*/ 10 w 10"/>
                <a:gd name="T11" fmla="*/ 11 h 11"/>
                <a:gd name="T12" fmla="*/ 3 w 10"/>
                <a:gd name="T13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3" y="11"/>
                  </a:moveTo>
                  <a:cubicBezTo>
                    <a:pt x="1" y="11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1"/>
                  </a:cubicBezTo>
                  <a:cubicBezTo>
                    <a:pt x="8" y="11"/>
                    <a:pt x="6" y="11"/>
                    <a:pt x="3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8" name="Freeform 113"/>
            <p:cNvSpPr/>
            <p:nvPr/>
          </p:nvSpPr>
          <p:spPr bwMode="auto">
            <a:xfrm>
              <a:off x="9870626" y="3184603"/>
              <a:ext cx="71438" cy="198438"/>
            </a:xfrm>
            <a:custGeom>
              <a:avLst/>
              <a:gdLst>
                <a:gd name="T0" fmla="*/ 7 w 11"/>
                <a:gd name="T1" fmla="*/ 0 h 31"/>
                <a:gd name="T2" fmla="*/ 11 w 11"/>
                <a:gd name="T3" fmla="*/ 3 h 31"/>
                <a:gd name="T4" fmla="*/ 11 w 11"/>
                <a:gd name="T5" fmla="*/ 27 h 31"/>
                <a:gd name="T6" fmla="*/ 7 w 11"/>
                <a:gd name="T7" fmla="*/ 31 h 31"/>
                <a:gd name="T8" fmla="*/ 4 w 11"/>
                <a:gd name="T9" fmla="*/ 31 h 31"/>
                <a:gd name="T10" fmla="*/ 0 w 11"/>
                <a:gd name="T11" fmla="*/ 27 h 31"/>
                <a:gd name="T12" fmla="*/ 0 w 11"/>
                <a:gd name="T13" fmla="*/ 0 h 31"/>
                <a:gd name="T14" fmla="*/ 7 w 11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31">
                  <a:moveTo>
                    <a:pt x="7" y="0"/>
                  </a:moveTo>
                  <a:cubicBezTo>
                    <a:pt x="10" y="0"/>
                    <a:pt x="11" y="1"/>
                    <a:pt x="11" y="3"/>
                  </a:cubicBezTo>
                  <a:cubicBezTo>
                    <a:pt x="11" y="11"/>
                    <a:pt x="11" y="19"/>
                    <a:pt x="11" y="27"/>
                  </a:cubicBezTo>
                  <a:cubicBezTo>
                    <a:pt x="11" y="30"/>
                    <a:pt x="10" y="31"/>
                    <a:pt x="7" y="31"/>
                  </a:cubicBezTo>
                  <a:cubicBezTo>
                    <a:pt x="6" y="31"/>
                    <a:pt x="5" y="31"/>
                    <a:pt x="4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8"/>
                    <a:pt x="0" y="9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69" name="Freeform 114"/>
            <p:cNvSpPr/>
            <p:nvPr/>
          </p:nvSpPr>
          <p:spPr bwMode="auto">
            <a:xfrm>
              <a:off x="8083101" y="3051253"/>
              <a:ext cx="465138" cy="268288"/>
            </a:xfrm>
            <a:custGeom>
              <a:avLst/>
              <a:gdLst>
                <a:gd name="T0" fmla="*/ 31 w 73"/>
                <a:gd name="T1" fmla="*/ 32 h 42"/>
                <a:gd name="T2" fmla="*/ 31 w 73"/>
                <a:gd name="T3" fmla="*/ 4 h 42"/>
                <a:gd name="T4" fmla="*/ 35 w 73"/>
                <a:gd name="T5" fmla="*/ 0 h 42"/>
                <a:gd name="T6" fmla="*/ 38 w 73"/>
                <a:gd name="T7" fmla="*/ 0 h 42"/>
                <a:gd name="T8" fmla="*/ 42 w 73"/>
                <a:gd name="T9" fmla="*/ 4 h 42"/>
                <a:gd name="T10" fmla="*/ 42 w 73"/>
                <a:gd name="T11" fmla="*/ 32 h 42"/>
                <a:gd name="T12" fmla="*/ 69 w 73"/>
                <a:gd name="T13" fmla="*/ 32 h 42"/>
                <a:gd name="T14" fmla="*/ 73 w 73"/>
                <a:gd name="T15" fmla="*/ 35 h 42"/>
                <a:gd name="T16" fmla="*/ 73 w 73"/>
                <a:gd name="T17" fmla="*/ 39 h 42"/>
                <a:gd name="T18" fmla="*/ 69 w 73"/>
                <a:gd name="T19" fmla="*/ 42 h 42"/>
                <a:gd name="T20" fmla="*/ 4 w 73"/>
                <a:gd name="T21" fmla="*/ 42 h 42"/>
                <a:gd name="T22" fmla="*/ 0 w 73"/>
                <a:gd name="T23" fmla="*/ 39 h 42"/>
                <a:gd name="T24" fmla="*/ 0 w 73"/>
                <a:gd name="T25" fmla="*/ 35 h 42"/>
                <a:gd name="T26" fmla="*/ 4 w 73"/>
                <a:gd name="T27" fmla="*/ 32 h 42"/>
                <a:gd name="T28" fmla="*/ 31 w 73"/>
                <a:gd name="T29" fmla="*/ 3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3" h="42">
                  <a:moveTo>
                    <a:pt x="31" y="32"/>
                  </a:moveTo>
                  <a:cubicBezTo>
                    <a:pt x="31" y="22"/>
                    <a:pt x="31" y="13"/>
                    <a:pt x="31" y="4"/>
                  </a:cubicBezTo>
                  <a:cubicBezTo>
                    <a:pt x="31" y="1"/>
                    <a:pt x="32" y="0"/>
                    <a:pt x="35" y="0"/>
                  </a:cubicBezTo>
                  <a:cubicBezTo>
                    <a:pt x="36" y="0"/>
                    <a:pt x="37" y="0"/>
                    <a:pt x="38" y="0"/>
                  </a:cubicBezTo>
                  <a:cubicBezTo>
                    <a:pt x="41" y="0"/>
                    <a:pt x="42" y="1"/>
                    <a:pt x="42" y="4"/>
                  </a:cubicBezTo>
                  <a:cubicBezTo>
                    <a:pt x="42" y="13"/>
                    <a:pt x="42" y="22"/>
                    <a:pt x="42" y="32"/>
                  </a:cubicBezTo>
                  <a:cubicBezTo>
                    <a:pt x="51" y="32"/>
                    <a:pt x="60" y="32"/>
                    <a:pt x="69" y="32"/>
                  </a:cubicBezTo>
                  <a:cubicBezTo>
                    <a:pt x="72" y="32"/>
                    <a:pt x="73" y="33"/>
                    <a:pt x="73" y="35"/>
                  </a:cubicBezTo>
                  <a:cubicBezTo>
                    <a:pt x="73" y="36"/>
                    <a:pt x="73" y="37"/>
                    <a:pt x="73" y="39"/>
                  </a:cubicBezTo>
                  <a:cubicBezTo>
                    <a:pt x="73" y="41"/>
                    <a:pt x="72" y="42"/>
                    <a:pt x="69" y="42"/>
                  </a:cubicBezTo>
                  <a:cubicBezTo>
                    <a:pt x="48" y="42"/>
                    <a:pt x="26" y="42"/>
                    <a:pt x="4" y="42"/>
                  </a:cubicBezTo>
                  <a:cubicBezTo>
                    <a:pt x="1" y="42"/>
                    <a:pt x="0" y="41"/>
                    <a:pt x="0" y="39"/>
                  </a:cubicBezTo>
                  <a:cubicBezTo>
                    <a:pt x="0" y="37"/>
                    <a:pt x="0" y="36"/>
                    <a:pt x="0" y="35"/>
                  </a:cubicBezTo>
                  <a:cubicBezTo>
                    <a:pt x="0" y="33"/>
                    <a:pt x="1" y="32"/>
                    <a:pt x="4" y="32"/>
                  </a:cubicBezTo>
                  <a:cubicBezTo>
                    <a:pt x="13" y="32"/>
                    <a:pt x="22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0" name="Freeform 115"/>
            <p:cNvSpPr/>
            <p:nvPr/>
          </p:nvSpPr>
          <p:spPr bwMode="auto">
            <a:xfrm>
              <a:off x="8414889" y="3383041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4 h 21"/>
                <a:gd name="T6" fmla="*/ 14 w 21"/>
                <a:gd name="T7" fmla="*/ 0 h 21"/>
                <a:gd name="T8" fmla="*/ 17 w 21"/>
                <a:gd name="T9" fmla="*/ 0 h 21"/>
                <a:gd name="T10" fmla="*/ 21 w 21"/>
                <a:gd name="T11" fmla="*/ 4 h 21"/>
                <a:gd name="T12" fmla="*/ 21 w 21"/>
                <a:gd name="T13" fmla="*/ 18 h 21"/>
                <a:gd name="T14" fmla="*/ 17 w 21"/>
                <a:gd name="T15" fmla="*/ 21 h 21"/>
                <a:gd name="T16" fmla="*/ 4 w 21"/>
                <a:gd name="T17" fmla="*/ 21 h 21"/>
                <a:gd name="T18" fmla="*/ 0 w 21"/>
                <a:gd name="T19" fmla="*/ 18 h 21"/>
                <a:gd name="T20" fmla="*/ 0 w 21"/>
                <a:gd name="T21" fmla="*/ 14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2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1" y="1"/>
                    <a:pt x="21" y="4"/>
                  </a:cubicBezTo>
                  <a:cubicBezTo>
                    <a:pt x="21" y="8"/>
                    <a:pt x="21" y="13"/>
                    <a:pt x="21" y="18"/>
                  </a:cubicBezTo>
                  <a:cubicBezTo>
                    <a:pt x="21" y="20"/>
                    <a:pt x="20" y="21"/>
                    <a:pt x="17" y="21"/>
                  </a:cubicBezTo>
                  <a:cubicBezTo>
                    <a:pt x="13" y="21"/>
                    <a:pt x="8" y="21"/>
                    <a:pt x="4" y="21"/>
                  </a:cubicBezTo>
                  <a:cubicBezTo>
                    <a:pt x="1" y="21"/>
                    <a:pt x="0" y="20"/>
                    <a:pt x="0" y="18"/>
                  </a:cubicBezTo>
                  <a:cubicBezTo>
                    <a:pt x="0" y="17"/>
                    <a:pt x="0" y="15"/>
                    <a:pt x="0" y="14"/>
                  </a:cubicBezTo>
                  <a:cubicBezTo>
                    <a:pt x="0" y="12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1" name="Freeform 116"/>
            <p:cNvSpPr/>
            <p:nvPr/>
          </p:nvSpPr>
          <p:spPr bwMode="auto">
            <a:xfrm>
              <a:off x="8414889" y="3051253"/>
              <a:ext cx="133350" cy="133350"/>
            </a:xfrm>
            <a:custGeom>
              <a:avLst/>
              <a:gdLst>
                <a:gd name="T0" fmla="*/ 4 w 21"/>
                <a:gd name="T1" fmla="*/ 11 h 21"/>
                <a:gd name="T2" fmla="*/ 11 w 21"/>
                <a:gd name="T3" fmla="*/ 11 h 21"/>
                <a:gd name="T4" fmla="*/ 11 w 21"/>
                <a:gd name="T5" fmla="*/ 18 h 21"/>
                <a:gd name="T6" fmla="*/ 14 w 21"/>
                <a:gd name="T7" fmla="*/ 21 h 21"/>
                <a:gd name="T8" fmla="*/ 17 w 21"/>
                <a:gd name="T9" fmla="*/ 21 h 21"/>
                <a:gd name="T10" fmla="*/ 21 w 21"/>
                <a:gd name="T11" fmla="*/ 18 h 21"/>
                <a:gd name="T12" fmla="*/ 21 w 21"/>
                <a:gd name="T13" fmla="*/ 4 h 21"/>
                <a:gd name="T14" fmla="*/ 17 w 21"/>
                <a:gd name="T15" fmla="*/ 0 h 21"/>
                <a:gd name="T16" fmla="*/ 4 w 21"/>
                <a:gd name="T17" fmla="*/ 0 h 21"/>
                <a:gd name="T18" fmla="*/ 0 w 21"/>
                <a:gd name="T19" fmla="*/ 4 h 21"/>
                <a:gd name="T20" fmla="*/ 0 w 21"/>
                <a:gd name="T21" fmla="*/ 7 h 21"/>
                <a:gd name="T22" fmla="*/ 4 w 21"/>
                <a:gd name="T23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4" y="11"/>
                  </a:moveTo>
                  <a:cubicBezTo>
                    <a:pt x="6" y="11"/>
                    <a:pt x="8" y="11"/>
                    <a:pt x="11" y="11"/>
                  </a:cubicBezTo>
                  <a:cubicBezTo>
                    <a:pt x="11" y="13"/>
                    <a:pt x="11" y="15"/>
                    <a:pt x="11" y="18"/>
                  </a:cubicBezTo>
                  <a:cubicBezTo>
                    <a:pt x="11" y="20"/>
                    <a:pt x="12" y="21"/>
                    <a:pt x="14" y="21"/>
                  </a:cubicBezTo>
                  <a:cubicBezTo>
                    <a:pt x="15" y="21"/>
                    <a:pt x="16" y="21"/>
                    <a:pt x="17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3"/>
                    <a:pt x="21" y="9"/>
                    <a:pt x="21" y="4"/>
                  </a:cubicBezTo>
                  <a:cubicBezTo>
                    <a:pt x="21" y="1"/>
                    <a:pt x="20" y="0"/>
                    <a:pt x="17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10"/>
                    <a:pt x="1" y="11"/>
                    <a:pt x="4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2" name="Freeform 117"/>
            <p:cNvSpPr/>
            <p:nvPr/>
          </p:nvSpPr>
          <p:spPr bwMode="auto">
            <a:xfrm>
              <a:off x="8083101" y="3051253"/>
              <a:ext cx="133350" cy="133350"/>
            </a:xfrm>
            <a:custGeom>
              <a:avLst/>
              <a:gdLst>
                <a:gd name="T0" fmla="*/ 11 w 21"/>
                <a:gd name="T1" fmla="*/ 18 h 21"/>
                <a:gd name="T2" fmla="*/ 11 w 21"/>
                <a:gd name="T3" fmla="*/ 11 h 21"/>
                <a:gd name="T4" fmla="*/ 18 w 21"/>
                <a:gd name="T5" fmla="*/ 11 h 21"/>
                <a:gd name="T6" fmla="*/ 21 w 21"/>
                <a:gd name="T7" fmla="*/ 7 h 21"/>
                <a:gd name="T8" fmla="*/ 21 w 21"/>
                <a:gd name="T9" fmla="*/ 4 h 21"/>
                <a:gd name="T10" fmla="*/ 18 w 21"/>
                <a:gd name="T11" fmla="*/ 0 h 21"/>
                <a:gd name="T12" fmla="*/ 4 w 21"/>
                <a:gd name="T13" fmla="*/ 0 h 21"/>
                <a:gd name="T14" fmla="*/ 0 w 21"/>
                <a:gd name="T15" fmla="*/ 4 h 21"/>
                <a:gd name="T16" fmla="*/ 0 w 21"/>
                <a:gd name="T17" fmla="*/ 18 h 21"/>
                <a:gd name="T18" fmla="*/ 4 w 21"/>
                <a:gd name="T19" fmla="*/ 21 h 21"/>
                <a:gd name="T20" fmla="*/ 7 w 21"/>
                <a:gd name="T21" fmla="*/ 21 h 21"/>
                <a:gd name="T22" fmla="*/ 11 w 21"/>
                <a:gd name="T2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21">
                  <a:moveTo>
                    <a:pt x="11" y="18"/>
                  </a:moveTo>
                  <a:cubicBezTo>
                    <a:pt x="11" y="15"/>
                    <a:pt x="11" y="13"/>
                    <a:pt x="11" y="11"/>
                  </a:cubicBezTo>
                  <a:cubicBezTo>
                    <a:pt x="13" y="11"/>
                    <a:pt x="15" y="11"/>
                    <a:pt x="18" y="11"/>
                  </a:cubicBezTo>
                  <a:cubicBezTo>
                    <a:pt x="20" y="11"/>
                    <a:pt x="21" y="10"/>
                    <a:pt x="21" y="7"/>
                  </a:cubicBezTo>
                  <a:cubicBezTo>
                    <a:pt x="21" y="6"/>
                    <a:pt x="21" y="5"/>
                    <a:pt x="21" y="4"/>
                  </a:cubicBezTo>
                  <a:cubicBezTo>
                    <a:pt x="21" y="1"/>
                    <a:pt x="20" y="0"/>
                    <a:pt x="18" y="0"/>
                  </a:cubicBezTo>
                  <a:cubicBezTo>
                    <a:pt x="13" y="0"/>
                    <a:pt x="8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9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5" y="21"/>
                    <a:pt x="6" y="21"/>
                    <a:pt x="7" y="21"/>
                  </a:cubicBezTo>
                  <a:cubicBezTo>
                    <a:pt x="10" y="21"/>
                    <a:pt x="11" y="20"/>
                    <a:pt x="11" y="1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3" name="Freeform 118"/>
            <p:cNvSpPr/>
            <p:nvPr/>
          </p:nvSpPr>
          <p:spPr bwMode="auto">
            <a:xfrm>
              <a:off x="8083101" y="3383041"/>
              <a:ext cx="133350" cy="133350"/>
            </a:xfrm>
            <a:custGeom>
              <a:avLst/>
              <a:gdLst>
                <a:gd name="T0" fmla="*/ 18 w 21"/>
                <a:gd name="T1" fmla="*/ 11 h 21"/>
                <a:gd name="T2" fmla="*/ 11 w 21"/>
                <a:gd name="T3" fmla="*/ 11 h 21"/>
                <a:gd name="T4" fmla="*/ 11 w 21"/>
                <a:gd name="T5" fmla="*/ 11 h 21"/>
                <a:gd name="T6" fmla="*/ 11 w 21"/>
                <a:gd name="T7" fmla="*/ 4 h 21"/>
                <a:gd name="T8" fmla="*/ 7 w 21"/>
                <a:gd name="T9" fmla="*/ 0 h 21"/>
                <a:gd name="T10" fmla="*/ 4 w 21"/>
                <a:gd name="T11" fmla="*/ 0 h 21"/>
                <a:gd name="T12" fmla="*/ 0 w 21"/>
                <a:gd name="T13" fmla="*/ 4 h 21"/>
                <a:gd name="T14" fmla="*/ 0 w 21"/>
                <a:gd name="T15" fmla="*/ 18 h 21"/>
                <a:gd name="T16" fmla="*/ 4 w 21"/>
                <a:gd name="T17" fmla="*/ 21 h 21"/>
                <a:gd name="T18" fmla="*/ 18 w 21"/>
                <a:gd name="T19" fmla="*/ 21 h 21"/>
                <a:gd name="T20" fmla="*/ 21 w 21"/>
                <a:gd name="T21" fmla="*/ 18 h 21"/>
                <a:gd name="T22" fmla="*/ 21 w 21"/>
                <a:gd name="T23" fmla="*/ 14 h 21"/>
                <a:gd name="T24" fmla="*/ 18 w 21"/>
                <a:gd name="T25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1">
                  <a:moveTo>
                    <a:pt x="18" y="11"/>
                  </a:moveTo>
                  <a:cubicBezTo>
                    <a:pt x="15" y="11"/>
                    <a:pt x="13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8"/>
                    <a:pt x="11" y="6"/>
                    <a:pt x="11" y="4"/>
                  </a:cubicBezTo>
                  <a:cubicBezTo>
                    <a:pt x="11" y="1"/>
                    <a:pt x="10" y="0"/>
                    <a:pt x="7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8"/>
                    <a:pt x="0" y="13"/>
                    <a:pt x="0" y="18"/>
                  </a:cubicBezTo>
                  <a:cubicBezTo>
                    <a:pt x="0" y="20"/>
                    <a:pt x="1" y="21"/>
                    <a:pt x="4" y="21"/>
                  </a:cubicBezTo>
                  <a:cubicBezTo>
                    <a:pt x="8" y="21"/>
                    <a:pt x="13" y="21"/>
                    <a:pt x="18" y="21"/>
                  </a:cubicBezTo>
                  <a:cubicBezTo>
                    <a:pt x="20" y="21"/>
                    <a:pt x="21" y="20"/>
                    <a:pt x="21" y="18"/>
                  </a:cubicBezTo>
                  <a:cubicBezTo>
                    <a:pt x="21" y="17"/>
                    <a:pt x="21" y="15"/>
                    <a:pt x="21" y="14"/>
                  </a:cubicBezTo>
                  <a:cubicBezTo>
                    <a:pt x="21" y="12"/>
                    <a:pt x="20" y="11"/>
                    <a:pt x="18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4" name="Freeform 119"/>
            <p:cNvSpPr/>
            <p:nvPr/>
          </p:nvSpPr>
          <p:spPr bwMode="auto">
            <a:xfrm>
              <a:off x="6727376" y="3389391"/>
              <a:ext cx="65088" cy="63500"/>
            </a:xfrm>
            <a:custGeom>
              <a:avLst/>
              <a:gdLst>
                <a:gd name="T0" fmla="*/ 6 w 10"/>
                <a:gd name="T1" fmla="*/ 0 h 10"/>
                <a:gd name="T2" fmla="*/ 10 w 10"/>
                <a:gd name="T3" fmla="*/ 3 h 10"/>
                <a:gd name="T4" fmla="*/ 10 w 10"/>
                <a:gd name="T5" fmla="*/ 10 h 10"/>
                <a:gd name="T6" fmla="*/ 3 w 10"/>
                <a:gd name="T7" fmla="*/ 10 h 10"/>
                <a:gd name="T8" fmla="*/ 0 w 10"/>
                <a:gd name="T9" fmla="*/ 7 h 10"/>
                <a:gd name="T10" fmla="*/ 0 w 10"/>
                <a:gd name="T11" fmla="*/ 0 h 10"/>
                <a:gd name="T12" fmla="*/ 6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6" y="0"/>
                  </a:moveTo>
                  <a:cubicBezTo>
                    <a:pt x="9" y="0"/>
                    <a:pt x="10" y="1"/>
                    <a:pt x="10" y="3"/>
                  </a:cubicBezTo>
                  <a:cubicBezTo>
                    <a:pt x="10" y="5"/>
                    <a:pt x="10" y="8"/>
                    <a:pt x="10" y="10"/>
                  </a:cubicBezTo>
                  <a:cubicBezTo>
                    <a:pt x="8" y="10"/>
                    <a:pt x="5" y="10"/>
                    <a:pt x="3" y="10"/>
                  </a:cubicBezTo>
                  <a:cubicBezTo>
                    <a:pt x="1" y="10"/>
                    <a:pt x="0" y="9"/>
                    <a:pt x="0" y="7"/>
                  </a:cubicBezTo>
                  <a:cubicBezTo>
                    <a:pt x="0" y="4"/>
                    <a:pt x="0" y="2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5" name="Freeform 120"/>
            <p:cNvSpPr/>
            <p:nvPr/>
          </p:nvSpPr>
          <p:spPr bwMode="auto">
            <a:xfrm>
              <a:off x="6982964" y="3389391"/>
              <a:ext cx="65088" cy="63500"/>
            </a:xfrm>
            <a:custGeom>
              <a:avLst/>
              <a:gdLst>
                <a:gd name="T0" fmla="*/ 4 w 10"/>
                <a:gd name="T1" fmla="*/ 0 h 10"/>
                <a:gd name="T2" fmla="*/ 0 w 10"/>
                <a:gd name="T3" fmla="*/ 3 h 10"/>
                <a:gd name="T4" fmla="*/ 0 w 10"/>
                <a:gd name="T5" fmla="*/ 10 h 10"/>
                <a:gd name="T6" fmla="*/ 7 w 10"/>
                <a:gd name="T7" fmla="*/ 10 h 10"/>
                <a:gd name="T8" fmla="*/ 10 w 10"/>
                <a:gd name="T9" fmla="*/ 7 h 10"/>
                <a:gd name="T10" fmla="*/ 10 w 10"/>
                <a:gd name="T11" fmla="*/ 0 h 10"/>
                <a:gd name="T12" fmla="*/ 4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0"/>
                  </a:move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0" y="8"/>
                    <a:pt x="0" y="10"/>
                  </a:cubicBezTo>
                  <a:cubicBezTo>
                    <a:pt x="3" y="10"/>
                    <a:pt x="5" y="10"/>
                    <a:pt x="7" y="10"/>
                  </a:cubicBezTo>
                  <a:cubicBezTo>
                    <a:pt x="9" y="10"/>
                    <a:pt x="10" y="9"/>
                    <a:pt x="10" y="7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8" y="0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6" name="Freeform 121"/>
            <p:cNvSpPr/>
            <p:nvPr/>
          </p:nvSpPr>
          <p:spPr bwMode="auto">
            <a:xfrm>
              <a:off x="6792464" y="3063953"/>
              <a:ext cx="190500" cy="63500"/>
            </a:xfrm>
            <a:custGeom>
              <a:avLst/>
              <a:gdLst>
                <a:gd name="T0" fmla="*/ 27 w 30"/>
                <a:gd name="T1" fmla="*/ 0 h 10"/>
                <a:gd name="T2" fmla="*/ 30 w 30"/>
                <a:gd name="T3" fmla="*/ 3 h 10"/>
                <a:gd name="T4" fmla="*/ 30 w 30"/>
                <a:gd name="T5" fmla="*/ 10 h 10"/>
                <a:gd name="T6" fmla="*/ 0 w 30"/>
                <a:gd name="T7" fmla="*/ 10 h 10"/>
                <a:gd name="T8" fmla="*/ 0 w 30"/>
                <a:gd name="T9" fmla="*/ 3 h 10"/>
                <a:gd name="T10" fmla="*/ 3 w 30"/>
                <a:gd name="T11" fmla="*/ 0 h 10"/>
                <a:gd name="T12" fmla="*/ 27 w 3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27" y="0"/>
                  </a:moveTo>
                  <a:cubicBezTo>
                    <a:pt x="29" y="0"/>
                    <a:pt x="30" y="1"/>
                    <a:pt x="30" y="3"/>
                  </a:cubicBezTo>
                  <a:cubicBezTo>
                    <a:pt x="30" y="6"/>
                    <a:pt x="30" y="8"/>
                    <a:pt x="30" y="10"/>
                  </a:cubicBezTo>
                  <a:cubicBezTo>
                    <a:pt x="20" y="10"/>
                    <a:pt x="10" y="10"/>
                    <a:pt x="0" y="10"/>
                  </a:cubicBezTo>
                  <a:cubicBezTo>
                    <a:pt x="0" y="8"/>
                    <a:pt x="0" y="6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1" y="0"/>
                    <a:pt x="19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7" name="Freeform 122"/>
            <p:cNvSpPr/>
            <p:nvPr/>
          </p:nvSpPr>
          <p:spPr bwMode="auto">
            <a:xfrm>
              <a:off x="6727376" y="3127453"/>
              <a:ext cx="65088" cy="63500"/>
            </a:xfrm>
            <a:custGeom>
              <a:avLst/>
              <a:gdLst>
                <a:gd name="T0" fmla="*/ 10 w 10"/>
                <a:gd name="T1" fmla="*/ 7 h 10"/>
                <a:gd name="T2" fmla="*/ 6 w 10"/>
                <a:gd name="T3" fmla="*/ 10 h 10"/>
                <a:gd name="T4" fmla="*/ 0 w 10"/>
                <a:gd name="T5" fmla="*/ 10 h 10"/>
                <a:gd name="T6" fmla="*/ 0 w 10"/>
                <a:gd name="T7" fmla="*/ 4 h 10"/>
                <a:gd name="T8" fmla="*/ 3 w 10"/>
                <a:gd name="T9" fmla="*/ 0 h 10"/>
                <a:gd name="T10" fmla="*/ 10 w 10"/>
                <a:gd name="T11" fmla="*/ 0 h 10"/>
                <a:gd name="T12" fmla="*/ 10 w 1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0" y="7"/>
                  </a:moveTo>
                  <a:cubicBezTo>
                    <a:pt x="10" y="9"/>
                    <a:pt x="9" y="10"/>
                    <a:pt x="6" y="10"/>
                  </a:cubicBezTo>
                  <a:cubicBezTo>
                    <a:pt x="4" y="10"/>
                    <a:pt x="2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2"/>
                    <a:pt x="10" y="5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8" name="Freeform 123"/>
            <p:cNvSpPr/>
            <p:nvPr/>
          </p:nvSpPr>
          <p:spPr bwMode="auto">
            <a:xfrm>
              <a:off x="6982964" y="3127453"/>
              <a:ext cx="65088" cy="63500"/>
            </a:xfrm>
            <a:custGeom>
              <a:avLst/>
              <a:gdLst>
                <a:gd name="T0" fmla="*/ 4 w 10"/>
                <a:gd name="T1" fmla="*/ 10 h 10"/>
                <a:gd name="T2" fmla="*/ 0 w 10"/>
                <a:gd name="T3" fmla="*/ 7 h 10"/>
                <a:gd name="T4" fmla="*/ 0 w 10"/>
                <a:gd name="T5" fmla="*/ 0 h 10"/>
                <a:gd name="T6" fmla="*/ 7 w 10"/>
                <a:gd name="T7" fmla="*/ 0 h 10"/>
                <a:gd name="T8" fmla="*/ 10 w 10"/>
                <a:gd name="T9" fmla="*/ 4 h 10"/>
                <a:gd name="T10" fmla="*/ 10 w 10"/>
                <a:gd name="T11" fmla="*/ 10 h 10"/>
                <a:gd name="T12" fmla="*/ 4 w 10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1" y="10"/>
                    <a:pt x="0" y="9"/>
                    <a:pt x="0" y="7"/>
                  </a:cubicBezTo>
                  <a:cubicBezTo>
                    <a:pt x="0" y="5"/>
                    <a:pt x="0" y="2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8" y="10"/>
                    <a:pt x="6" y="10"/>
                    <a:pt x="4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9" name="Freeform 124"/>
            <p:cNvSpPr/>
            <p:nvPr/>
          </p:nvSpPr>
          <p:spPr bwMode="auto">
            <a:xfrm>
              <a:off x="6792464" y="3256041"/>
              <a:ext cx="63500" cy="69850"/>
            </a:xfrm>
            <a:custGeom>
              <a:avLst/>
              <a:gdLst>
                <a:gd name="T0" fmla="*/ 0 w 10"/>
                <a:gd name="T1" fmla="*/ 4 h 11"/>
                <a:gd name="T2" fmla="*/ 3 w 10"/>
                <a:gd name="T3" fmla="*/ 0 h 11"/>
                <a:gd name="T4" fmla="*/ 10 w 10"/>
                <a:gd name="T5" fmla="*/ 0 h 11"/>
                <a:gd name="T6" fmla="*/ 10 w 10"/>
                <a:gd name="T7" fmla="*/ 11 h 11"/>
                <a:gd name="T8" fmla="*/ 3 w 10"/>
                <a:gd name="T9" fmla="*/ 11 h 11"/>
                <a:gd name="T10" fmla="*/ 0 w 10"/>
                <a:gd name="T11" fmla="*/ 7 h 11"/>
                <a:gd name="T12" fmla="*/ 0 w 10"/>
                <a:gd name="T13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8" y="0"/>
                    <a:pt x="10" y="0"/>
                  </a:cubicBezTo>
                  <a:cubicBezTo>
                    <a:pt x="10" y="4"/>
                    <a:pt x="10" y="7"/>
                    <a:pt x="10" y="11"/>
                  </a:cubicBezTo>
                  <a:cubicBezTo>
                    <a:pt x="8" y="11"/>
                    <a:pt x="5" y="11"/>
                    <a:pt x="3" y="11"/>
                  </a:cubicBezTo>
                  <a:cubicBezTo>
                    <a:pt x="1" y="11"/>
                    <a:pt x="0" y="10"/>
                    <a:pt x="0" y="7"/>
                  </a:cubicBezTo>
                  <a:cubicBezTo>
                    <a:pt x="0" y="6"/>
                    <a:pt x="0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0" name="Freeform 125"/>
            <p:cNvSpPr/>
            <p:nvPr/>
          </p:nvSpPr>
          <p:spPr bwMode="auto">
            <a:xfrm>
              <a:off x="6855964" y="3325891"/>
              <a:ext cx="63500" cy="63500"/>
            </a:xfrm>
            <a:custGeom>
              <a:avLst/>
              <a:gdLst>
                <a:gd name="T0" fmla="*/ 0 w 10"/>
                <a:gd name="T1" fmla="*/ 6 h 10"/>
                <a:gd name="T2" fmla="*/ 3 w 10"/>
                <a:gd name="T3" fmla="*/ 10 h 10"/>
                <a:gd name="T4" fmla="*/ 7 w 10"/>
                <a:gd name="T5" fmla="*/ 10 h 10"/>
                <a:gd name="T6" fmla="*/ 10 w 10"/>
                <a:gd name="T7" fmla="*/ 6 h 10"/>
                <a:gd name="T8" fmla="*/ 10 w 10"/>
                <a:gd name="T9" fmla="*/ 0 h 10"/>
                <a:gd name="T10" fmla="*/ 0 w 10"/>
                <a:gd name="T11" fmla="*/ 0 h 10"/>
                <a:gd name="T12" fmla="*/ 0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0" y="6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5" y="10"/>
                    <a:pt x="6" y="10"/>
                    <a:pt x="7" y="10"/>
                  </a:cubicBezTo>
                  <a:cubicBezTo>
                    <a:pt x="9" y="10"/>
                    <a:pt x="10" y="9"/>
                    <a:pt x="10" y="6"/>
                  </a:cubicBezTo>
                  <a:cubicBezTo>
                    <a:pt x="10" y="4"/>
                    <a:pt x="10" y="2"/>
                    <a:pt x="10" y="0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1" name="Freeform 126"/>
            <p:cNvSpPr/>
            <p:nvPr/>
          </p:nvSpPr>
          <p:spPr bwMode="auto">
            <a:xfrm>
              <a:off x="6919464" y="3256041"/>
              <a:ext cx="63500" cy="69850"/>
            </a:xfrm>
            <a:custGeom>
              <a:avLst/>
              <a:gdLst>
                <a:gd name="T0" fmla="*/ 10 w 10"/>
                <a:gd name="T1" fmla="*/ 7 h 11"/>
                <a:gd name="T2" fmla="*/ 7 w 10"/>
                <a:gd name="T3" fmla="*/ 11 h 11"/>
                <a:gd name="T4" fmla="*/ 0 w 10"/>
                <a:gd name="T5" fmla="*/ 11 h 11"/>
                <a:gd name="T6" fmla="*/ 0 w 10"/>
                <a:gd name="T7" fmla="*/ 0 h 11"/>
                <a:gd name="T8" fmla="*/ 7 w 10"/>
                <a:gd name="T9" fmla="*/ 0 h 11"/>
                <a:gd name="T10" fmla="*/ 10 w 10"/>
                <a:gd name="T11" fmla="*/ 4 h 11"/>
                <a:gd name="T12" fmla="*/ 10 w 10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1">
                  <a:moveTo>
                    <a:pt x="10" y="7"/>
                  </a:moveTo>
                  <a:cubicBezTo>
                    <a:pt x="10" y="10"/>
                    <a:pt x="9" y="11"/>
                    <a:pt x="7" y="11"/>
                  </a:cubicBezTo>
                  <a:cubicBezTo>
                    <a:pt x="5" y="11"/>
                    <a:pt x="2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  <a:cubicBezTo>
                    <a:pt x="2" y="0"/>
                    <a:pt x="5" y="0"/>
                    <a:pt x="7" y="0"/>
                  </a:cubicBezTo>
                  <a:cubicBezTo>
                    <a:pt x="9" y="0"/>
                    <a:pt x="10" y="1"/>
                    <a:pt x="10" y="4"/>
                  </a:cubicBezTo>
                  <a:cubicBezTo>
                    <a:pt x="10" y="5"/>
                    <a:pt x="10" y="6"/>
                    <a:pt x="1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2" name="Freeform 127"/>
            <p:cNvSpPr/>
            <p:nvPr/>
          </p:nvSpPr>
          <p:spPr bwMode="auto">
            <a:xfrm>
              <a:off x="6855964" y="3190953"/>
              <a:ext cx="63500" cy="65088"/>
            </a:xfrm>
            <a:custGeom>
              <a:avLst/>
              <a:gdLst>
                <a:gd name="T0" fmla="*/ 7 w 10"/>
                <a:gd name="T1" fmla="*/ 0 h 10"/>
                <a:gd name="T2" fmla="*/ 10 w 10"/>
                <a:gd name="T3" fmla="*/ 4 h 10"/>
                <a:gd name="T4" fmla="*/ 10 w 10"/>
                <a:gd name="T5" fmla="*/ 10 h 10"/>
                <a:gd name="T6" fmla="*/ 0 w 10"/>
                <a:gd name="T7" fmla="*/ 10 h 10"/>
                <a:gd name="T8" fmla="*/ 0 w 10"/>
                <a:gd name="T9" fmla="*/ 4 h 10"/>
                <a:gd name="T10" fmla="*/ 3 w 10"/>
                <a:gd name="T11" fmla="*/ 0 h 10"/>
                <a:gd name="T12" fmla="*/ 7 w 10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7" y="0"/>
                  </a:moveTo>
                  <a:cubicBezTo>
                    <a:pt x="9" y="0"/>
                    <a:pt x="10" y="1"/>
                    <a:pt x="10" y="4"/>
                  </a:cubicBezTo>
                  <a:cubicBezTo>
                    <a:pt x="10" y="6"/>
                    <a:pt x="10" y="8"/>
                    <a:pt x="10" y="10"/>
                  </a:cubicBezTo>
                  <a:cubicBezTo>
                    <a:pt x="7" y="10"/>
                    <a:pt x="3" y="10"/>
                    <a:pt x="0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6" y="0"/>
                    <a:pt x="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3" name="Freeform 128"/>
            <p:cNvSpPr/>
            <p:nvPr/>
          </p:nvSpPr>
          <p:spPr bwMode="auto">
            <a:xfrm>
              <a:off x="6663876" y="3190953"/>
              <a:ext cx="63500" cy="198438"/>
            </a:xfrm>
            <a:custGeom>
              <a:avLst/>
              <a:gdLst>
                <a:gd name="T0" fmla="*/ 0 w 10"/>
                <a:gd name="T1" fmla="*/ 4 h 31"/>
                <a:gd name="T2" fmla="*/ 3 w 10"/>
                <a:gd name="T3" fmla="*/ 0 h 31"/>
                <a:gd name="T4" fmla="*/ 10 w 10"/>
                <a:gd name="T5" fmla="*/ 0 h 31"/>
                <a:gd name="T6" fmla="*/ 10 w 10"/>
                <a:gd name="T7" fmla="*/ 31 h 31"/>
                <a:gd name="T8" fmla="*/ 3 w 10"/>
                <a:gd name="T9" fmla="*/ 31 h 31"/>
                <a:gd name="T10" fmla="*/ 0 w 10"/>
                <a:gd name="T11" fmla="*/ 27 h 31"/>
                <a:gd name="T12" fmla="*/ 0 w 10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31">
                  <a:moveTo>
                    <a:pt x="0" y="4"/>
                  </a:move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0"/>
                    <a:pt x="10" y="0"/>
                  </a:cubicBezTo>
                  <a:cubicBezTo>
                    <a:pt x="10" y="10"/>
                    <a:pt x="10" y="21"/>
                    <a:pt x="10" y="31"/>
                  </a:cubicBezTo>
                  <a:cubicBezTo>
                    <a:pt x="7" y="31"/>
                    <a:pt x="5" y="31"/>
                    <a:pt x="3" y="31"/>
                  </a:cubicBezTo>
                  <a:cubicBezTo>
                    <a:pt x="1" y="31"/>
                    <a:pt x="0" y="30"/>
                    <a:pt x="0" y="27"/>
                  </a:cubicBezTo>
                  <a:cubicBezTo>
                    <a:pt x="0" y="19"/>
                    <a:pt x="0" y="12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4" name="Freeform 129"/>
            <p:cNvSpPr/>
            <p:nvPr/>
          </p:nvSpPr>
          <p:spPr bwMode="auto">
            <a:xfrm>
              <a:off x="6792464" y="3452891"/>
              <a:ext cx="190500" cy="63500"/>
            </a:xfrm>
            <a:custGeom>
              <a:avLst/>
              <a:gdLst>
                <a:gd name="T0" fmla="*/ 0 w 30"/>
                <a:gd name="T1" fmla="*/ 7 h 10"/>
                <a:gd name="T2" fmla="*/ 3 w 30"/>
                <a:gd name="T3" fmla="*/ 10 h 10"/>
                <a:gd name="T4" fmla="*/ 27 w 30"/>
                <a:gd name="T5" fmla="*/ 10 h 10"/>
                <a:gd name="T6" fmla="*/ 30 w 30"/>
                <a:gd name="T7" fmla="*/ 7 h 10"/>
                <a:gd name="T8" fmla="*/ 30 w 30"/>
                <a:gd name="T9" fmla="*/ 0 h 10"/>
                <a:gd name="T10" fmla="*/ 0 w 30"/>
                <a:gd name="T11" fmla="*/ 0 h 10"/>
                <a:gd name="T12" fmla="*/ 0 w 30"/>
                <a:gd name="T13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10">
                  <a:moveTo>
                    <a:pt x="0" y="7"/>
                  </a:moveTo>
                  <a:cubicBezTo>
                    <a:pt x="0" y="9"/>
                    <a:pt x="1" y="10"/>
                    <a:pt x="3" y="10"/>
                  </a:cubicBezTo>
                  <a:cubicBezTo>
                    <a:pt x="11" y="10"/>
                    <a:pt x="19" y="10"/>
                    <a:pt x="27" y="10"/>
                  </a:cubicBezTo>
                  <a:cubicBezTo>
                    <a:pt x="29" y="10"/>
                    <a:pt x="30" y="9"/>
                    <a:pt x="30" y="7"/>
                  </a:cubicBezTo>
                  <a:cubicBezTo>
                    <a:pt x="30" y="4"/>
                    <a:pt x="30" y="2"/>
                    <a:pt x="30" y="0"/>
                  </a:cubicBezTo>
                  <a:cubicBezTo>
                    <a:pt x="20" y="0"/>
                    <a:pt x="10" y="0"/>
                    <a:pt x="0" y="0"/>
                  </a:cubicBezTo>
                  <a:cubicBezTo>
                    <a:pt x="0" y="2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5" name="Freeform 130"/>
            <p:cNvSpPr/>
            <p:nvPr/>
          </p:nvSpPr>
          <p:spPr bwMode="auto">
            <a:xfrm>
              <a:off x="7048051" y="3190953"/>
              <a:ext cx="69850" cy="198438"/>
            </a:xfrm>
            <a:custGeom>
              <a:avLst/>
              <a:gdLst>
                <a:gd name="T0" fmla="*/ 11 w 11"/>
                <a:gd name="T1" fmla="*/ 27 h 31"/>
                <a:gd name="T2" fmla="*/ 7 w 11"/>
                <a:gd name="T3" fmla="*/ 31 h 31"/>
                <a:gd name="T4" fmla="*/ 0 w 11"/>
                <a:gd name="T5" fmla="*/ 31 h 31"/>
                <a:gd name="T6" fmla="*/ 0 w 11"/>
                <a:gd name="T7" fmla="*/ 0 h 31"/>
                <a:gd name="T8" fmla="*/ 7 w 11"/>
                <a:gd name="T9" fmla="*/ 0 h 31"/>
                <a:gd name="T10" fmla="*/ 11 w 11"/>
                <a:gd name="T11" fmla="*/ 4 h 31"/>
                <a:gd name="T12" fmla="*/ 11 w 11"/>
                <a:gd name="T13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31">
                  <a:moveTo>
                    <a:pt x="11" y="27"/>
                  </a:moveTo>
                  <a:cubicBezTo>
                    <a:pt x="11" y="30"/>
                    <a:pt x="10" y="31"/>
                    <a:pt x="7" y="31"/>
                  </a:cubicBezTo>
                  <a:cubicBezTo>
                    <a:pt x="5" y="31"/>
                    <a:pt x="3" y="31"/>
                    <a:pt x="0" y="31"/>
                  </a:cubicBezTo>
                  <a:cubicBezTo>
                    <a:pt x="0" y="21"/>
                    <a:pt x="0" y="10"/>
                    <a:pt x="0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10" y="0"/>
                    <a:pt x="11" y="1"/>
                    <a:pt x="11" y="4"/>
                  </a:cubicBezTo>
                  <a:cubicBezTo>
                    <a:pt x="11" y="12"/>
                    <a:pt x="11" y="19"/>
                    <a:pt x="11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6" name="Freeform 142"/>
            <p:cNvSpPr>
              <a:spLocks noEditPoints="1"/>
            </p:cNvSpPr>
            <p:nvPr/>
          </p:nvSpPr>
          <p:spPr bwMode="auto">
            <a:xfrm>
              <a:off x="11129514" y="3032203"/>
              <a:ext cx="312738" cy="439738"/>
            </a:xfrm>
            <a:custGeom>
              <a:avLst/>
              <a:gdLst>
                <a:gd name="T0" fmla="*/ 29 w 49"/>
                <a:gd name="T1" fmla="*/ 10 h 69"/>
                <a:gd name="T2" fmla="*/ 29 w 49"/>
                <a:gd name="T3" fmla="*/ 3 h 69"/>
                <a:gd name="T4" fmla="*/ 28 w 49"/>
                <a:gd name="T5" fmla="*/ 1 h 69"/>
                <a:gd name="T6" fmla="*/ 26 w 49"/>
                <a:gd name="T7" fmla="*/ 0 h 69"/>
                <a:gd name="T8" fmla="*/ 22 w 49"/>
                <a:gd name="T9" fmla="*/ 0 h 69"/>
                <a:gd name="T10" fmla="*/ 20 w 49"/>
                <a:gd name="T11" fmla="*/ 1 h 69"/>
                <a:gd name="T12" fmla="*/ 19 w 49"/>
                <a:gd name="T13" fmla="*/ 3 h 69"/>
                <a:gd name="T14" fmla="*/ 19 w 49"/>
                <a:gd name="T15" fmla="*/ 10 h 69"/>
                <a:gd name="T16" fmla="*/ 3 w 49"/>
                <a:gd name="T17" fmla="*/ 10 h 69"/>
                <a:gd name="T18" fmla="*/ 0 w 49"/>
                <a:gd name="T19" fmla="*/ 11 h 69"/>
                <a:gd name="T20" fmla="*/ 0 w 49"/>
                <a:gd name="T21" fmla="*/ 13 h 69"/>
                <a:gd name="T22" fmla="*/ 0 w 49"/>
                <a:gd name="T23" fmla="*/ 17 h 69"/>
                <a:gd name="T24" fmla="*/ 0 w 49"/>
                <a:gd name="T25" fmla="*/ 19 h 69"/>
                <a:gd name="T26" fmla="*/ 3 w 49"/>
                <a:gd name="T27" fmla="*/ 20 h 69"/>
                <a:gd name="T28" fmla="*/ 9 w 49"/>
                <a:gd name="T29" fmla="*/ 20 h 69"/>
                <a:gd name="T30" fmla="*/ 9 w 49"/>
                <a:gd name="T31" fmla="*/ 56 h 69"/>
                <a:gd name="T32" fmla="*/ 10 w 49"/>
                <a:gd name="T33" fmla="*/ 59 h 69"/>
                <a:gd name="T34" fmla="*/ 12 w 49"/>
                <a:gd name="T35" fmla="*/ 59 h 69"/>
                <a:gd name="T36" fmla="*/ 19 w 49"/>
                <a:gd name="T37" fmla="*/ 59 h 69"/>
                <a:gd name="T38" fmla="*/ 19 w 49"/>
                <a:gd name="T39" fmla="*/ 66 h 69"/>
                <a:gd name="T40" fmla="*/ 20 w 49"/>
                <a:gd name="T41" fmla="*/ 68 h 69"/>
                <a:gd name="T42" fmla="*/ 22 w 49"/>
                <a:gd name="T43" fmla="*/ 69 h 69"/>
                <a:gd name="T44" fmla="*/ 26 w 49"/>
                <a:gd name="T45" fmla="*/ 69 h 69"/>
                <a:gd name="T46" fmla="*/ 28 w 49"/>
                <a:gd name="T47" fmla="*/ 68 h 69"/>
                <a:gd name="T48" fmla="*/ 29 w 49"/>
                <a:gd name="T49" fmla="*/ 66 h 69"/>
                <a:gd name="T50" fmla="*/ 29 w 49"/>
                <a:gd name="T51" fmla="*/ 59 h 69"/>
                <a:gd name="T52" fmla="*/ 36 w 49"/>
                <a:gd name="T53" fmla="*/ 59 h 69"/>
                <a:gd name="T54" fmla="*/ 38 w 49"/>
                <a:gd name="T55" fmla="*/ 59 h 69"/>
                <a:gd name="T56" fmla="*/ 39 w 49"/>
                <a:gd name="T57" fmla="*/ 56 h 69"/>
                <a:gd name="T58" fmla="*/ 39 w 49"/>
                <a:gd name="T59" fmla="*/ 20 h 69"/>
                <a:gd name="T60" fmla="*/ 46 w 49"/>
                <a:gd name="T61" fmla="*/ 20 h 69"/>
                <a:gd name="T62" fmla="*/ 48 w 49"/>
                <a:gd name="T63" fmla="*/ 19 h 69"/>
                <a:gd name="T64" fmla="*/ 49 w 49"/>
                <a:gd name="T65" fmla="*/ 17 h 69"/>
                <a:gd name="T66" fmla="*/ 49 w 49"/>
                <a:gd name="T67" fmla="*/ 13 h 69"/>
                <a:gd name="T68" fmla="*/ 48 w 49"/>
                <a:gd name="T69" fmla="*/ 11 h 69"/>
                <a:gd name="T70" fmla="*/ 46 w 49"/>
                <a:gd name="T71" fmla="*/ 10 h 69"/>
                <a:gd name="T72" fmla="*/ 29 w 49"/>
                <a:gd name="T73" fmla="*/ 10 h 69"/>
                <a:gd name="T74" fmla="*/ 29 w 49"/>
                <a:gd name="T75" fmla="*/ 40 h 69"/>
                <a:gd name="T76" fmla="*/ 19 w 49"/>
                <a:gd name="T77" fmla="*/ 40 h 69"/>
                <a:gd name="T78" fmla="*/ 19 w 49"/>
                <a:gd name="T79" fmla="*/ 20 h 69"/>
                <a:gd name="T80" fmla="*/ 29 w 49"/>
                <a:gd name="T81" fmla="*/ 20 h 69"/>
                <a:gd name="T82" fmla="*/ 29 w 49"/>
                <a:gd name="T83" fmla="*/ 4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69">
                  <a:moveTo>
                    <a:pt x="29" y="10"/>
                  </a:moveTo>
                  <a:cubicBezTo>
                    <a:pt x="29" y="3"/>
                    <a:pt x="29" y="3"/>
                    <a:pt x="29" y="3"/>
                  </a:cubicBezTo>
                  <a:cubicBezTo>
                    <a:pt x="29" y="2"/>
                    <a:pt x="29" y="2"/>
                    <a:pt x="28" y="1"/>
                  </a:cubicBezTo>
                  <a:cubicBezTo>
                    <a:pt x="28" y="0"/>
                    <a:pt x="27" y="0"/>
                    <a:pt x="2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1" y="0"/>
                    <a:pt x="20" y="1"/>
                  </a:cubicBezTo>
                  <a:cubicBezTo>
                    <a:pt x="20" y="2"/>
                    <a:pt x="19" y="2"/>
                    <a:pt x="19" y="3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2" y="10"/>
                    <a:pt x="1" y="10"/>
                    <a:pt x="0" y="11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8"/>
                    <a:pt x="10" y="59"/>
                  </a:cubicBezTo>
                  <a:cubicBezTo>
                    <a:pt x="11" y="59"/>
                    <a:pt x="12" y="59"/>
                    <a:pt x="12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19" y="67"/>
                    <a:pt x="20" y="68"/>
                    <a:pt x="20" y="68"/>
                  </a:cubicBezTo>
                  <a:cubicBezTo>
                    <a:pt x="21" y="69"/>
                    <a:pt x="22" y="69"/>
                    <a:pt x="22" y="69"/>
                  </a:cubicBezTo>
                  <a:cubicBezTo>
                    <a:pt x="26" y="69"/>
                    <a:pt x="26" y="69"/>
                    <a:pt x="26" y="69"/>
                  </a:cubicBezTo>
                  <a:cubicBezTo>
                    <a:pt x="27" y="69"/>
                    <a:pt x="28" y="69"/>
                    <a:pt x="28" y="68"/>
                  </a:cubicBezTo>
                  <a:cubicBezTo>
                    <a:pt x="29" y="68"/>
                    <a:pt x="29" y="67"/>
                    <a:pt x="29" y="66"/>
                  </a:cubicBezTo>
                  <a:cubicBezTo>
                    <a:pt x="29" y="59"/>
                    <a:pt x="29" y="59"/>
                    <a:pt x="29" y="59"/>
                  </a:cubicBezTo>
                  <a:cubicBezTo>
                    <a:pt x="36" y="59"/>
                    <a:pt x="36" y="59"/>
                    <a:pt x="36" y="59"/>
                  </a:cubicBezTo>
                  <a:cubicBezTo>
                    <a:pt x="37" y="59"/>
                    <a:pt x="38" y="59"/>
                    <a:pt x="38" y="59"/>
                  </a:cubicBezTo>
                  <a:cubicBezTo>
                    <a:pt x="39" y="58"/>
                    <a:pt x="39" y="57"/>
                    <a:pt x="39" y="5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46" y="20"/>
                    <a:pt x="46" y="20"/>
                    <a:pt x="46" y="20"/>
                  </a:cubicBezTo>
                  <a:cubicBezTo>
                    <a:pt x="47" y="20"/>
                    <a:pt x="48" y="20"/>
                    <a:pt x="48" y="19"/>
                  </a:cubicBezTo>
                  <a:cubicBezTo>
                    <a:pt x="49" y="19"/>
                    <a:pt x="49" y="18"/>
                    <a:pt x="49" y="17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9" y="11"/>
                    <a:pt x="48" y="11"/>
                  </a:cubicBezTo>
                  <a:cubicBezTo>
                    <a:pt x="48" y="10"/>
                    <a:pt x="47" y="10"/>
                    <a:pt x="46" y="10"/>
                  </a:cubicBezTo>
                  <a:lnTo>
                    <a:pt x="29" y="10"/>
                  </a:lnTo>
                  <a:close/>
                  <a:moveTo>
                    <a:pt x="29" y="40"/>
                  </a:moveTo>
                  <a:cubicBezTo>
                    <a:pt x="19" y="40"/>
                    <a:pt x="19" y="40"/>
                    <a:pt x="19" y="40"/>
                  </a:cubicBezTo>
                  <a:cubicBezTo>
                    <a:pt x="19" y="20"/>
                    <a:pt x="19" y="20"/>
                    <a:pt x="19" y="20"/>
                  </a:cubicBezTo>
                  <a:cubicBezTo>
                    <a:pt x="29" y="20"/>
                    <a:pt x="29" y="20"/>
                    <a:pt x="29" y="20"/>
                  </a:cubicBezTo>
                  <a:lnTo>
                    <a:pt x="29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grpSp>
          <p:nvGrpSpPr>
            <p:cNvPr id="187" name="组合 186"/>
            <p:cNvGrpSpPr/>
            <p:nvPr userDrawn="1"/>
          </p:nvGrpSpPr>
          <p:grpSpPr>
            <a:xfrm>
              <a:off x="2242347" y="650953"/>
              <a:ext cx="306388" cy="485775"/>
              <a:chOff x="8178351" y="650953"/>
              <a:chExt cx="306388" cy="485775"/>
            </a:xfrm>
            <a:grpFill/>
          </p:grpSpPr>
          <p:sp>
            <p:nvSpPr>
              <p:cNvPr id="192" name="Freeform 5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Freeform 6"/>
              <p:cNvSpPr>
                <a:spLocks noEditPoints="1"/>
              </p:cNvSpPr>
              <p:nvPr/>
            </p:nvSpPr>
            <p:spPr bwMode="auto">
              <a:xfrm>
                <a:off x="8178351" y="650953"/>
                <a:ext cx="306388" cy="485775"/>
              </a:xfrm>
              <a:custGeom>
                <a:avLst/>
                <a:gdLst>
                  <a:gd name="T0" fmla="*/ 44 w 48"/>
                  <a:gd name="T1" fmla="*/ 9 h 76"/>
                  <a:gd name="T2" fmla="*/ 34 w 48"/>
                  <a:gd name="T3" fmla="*/ 9 h 76"/>
                  <a:gd name="T4" fmla="*/ 34 w 48"/>
                  <a:gd name="T5" fmla="*/ 3 h 76"/>
                  <a:gd name="T6" fmla="*/ 30 w 48"/>
                  <a:gd name="T7" fmla="*/ 0 h 76"/>
                  <a:gd name="T8" fmla="*/ 18 w 48"/>
                  <a:gd name="T9" fmla="*/ 0 h 76"/>
                  <a:gd name="T10" fmla="*/ 14 w 48"/>
                  <a:gd name="T11" fmla="*/ 3 h 76"/>
                  <a:gd name="T12" fmla="*/ 14 w 48"/>
                  <a:gd name="T13" fmla="*/ 9 h 76"/>
                  <a:gd name="T14" fmla="*/ 4 w 48"/>
                  <a:gd name="T15" fmla="*/ 9 h 76"/>
                  <a:gd name="T16" fmla="*/ 0 w 48"/>
                  <a:gd name="T17" fmla="*/ 13 h 76"/>
                  <a:gd name="T18" fmla="*/ 0 w 48"/>
                  <a:gd name="T19" fmla="*/ 72 h 76"/>
                  <a:gd name="T20" fmla="*/ 1 w 48"/>
                  <a:gd name="T21" fmla="*/ 75 h 76"/>
                  <a:gd name="T22" fmla="*/ 4 w 48"/>
                  <a:gd name="T23" fmla="*/ 76 h 76"/>
                  <a:gd name="T24" fmla="*/ 44 w 48"/>
                  <a:gd name="T25" fmla="*/ 76 h 76"/>
                  <a:gd name="T26" fmla="*/ 48 w 48"/>
                  <a:gd name="T27" fmla="*/ 72 h 76"/>
                  <a:gd name="T28" fmla="*/ 48 w 48"/>
                  <a:gd name="T29" fmla="*/ 13 h 76"/>
                  <a:gd name="T30" fmla="*/ 44 w 48"/>
                  <a:gd name="T31" fmla="*/ 9 h 76"/>
                  <a:gd name="T32" fmla="*/ 38 w 48"/>
                  <a:gd name="T33" fmla="*/ 66 h 76"/>
                  <a:gd name="T34" fmla="*/ 10 w 48"/>
                  <a:gd name="T35" fmla="*/ 66 h 76"/>
                  <a:gd name="T36" fmla="*/ 10 w 48"/>
                  <a:gd name="T37" fmla="*/ 19 h 76"/>
                  <a:gd name="T38" fmla="*/ 38 w 48"/>
                  <a:gd name="T39" fmla="*/ 19 h 76"/>
                  <a:gd name="T40" fmla="*/ 38 w 48"/>
                  <a:gd name="T41" fmla="*/ 6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8" h="76">
                    <a:moveTo>
                      <a:pt x="44" y="9"/>
                    </a:moveTo>
                    <a:cubicBezTo>
                      <a:pt x="41" y="9"/>
                      <a:pt x="37" y="9"/>
                      <a:pt x="34" y="9"/>
                    </a:cubicBezTo>
                    <a:cubicBezTo>
                      <a:pt x="34" y="7"/>
                      <a:pt x="34" y="5"/>
                      <a:pt x="34" y="3"/>
                    </a:cubicBezTo>
                    <a:cubicBezTo>
                      <a:pt x="34" y="1"/>
                      <a:pt x="33" y="0"/>
                      <a:pt x="30" y="0"/>
                    </a:cubicBezTo>
                    <a:cubicBezTo>
                      <a:pt x="26" y="0"/>
                      <a:pt x="22" y="0"/>
                      <a:pt x="18" y="0"/>
                    </a:cubicBezTo>
                    <a:cubicBezTo>
                      <a:pt x="16" y="0"/>
                      <a:pt x="14" y="1"/>
                      <a:pt x="14" y="3"/>
                    </a:cubicBezTo>
                    <a:cubicBezTo>
                      <a:pt x="14" y="5"/>
                      <a:pt x="14" y="7"/>
                      <a:pt x="14" y="9"/>
                    </a:cubicBezTo>
                    <a:cubicBezTo>
                      <a:pt x="11" y="9"/>
                      <a:pt x="7" y="9"/>
                      <a:pt x="4" y="9"/>
                    </a:cubicBezTo>
                    <a:cubicBezTo>
                      <a:pt x="1" y="9"/>
                      <a:pt x="0" y="10"/>
                      <a:pt x="0" y="13"/>
                    </a:cubicBezTo>
                    <a:cubicBezTo>
                      <a:pt x="0" y="33"/>
                      <a:pt x="0" y="52"/>
                      <a:pt x="0" y="72"/>
                    </a:cubicBezTo>
                    <a:cubicBezTo>
                      <a:pt x="0" y="73"/>
                      <a:pt x="0" y="74"/>
                      <a:pt x="1" y="75"/>
                    </a:cubicBezTo>
                    <a:cubicBezTo>
                      <a:pt x="2" y="76"/>
                      <a:pt x="3" y="76"/>
                      <a:pt x="4" y="76"/>
                    </a:cubicBezTo>
                    <a:cubicBezTo>
                      <a:pt x="17" y="76"/>
                      <a:pt x="31" y="76"/>
                      <a:pt x="44" y="76"/>
                    </a:cubicBezTo>
                    <a:cubicBezTo>
                      <a:pt x="47" y="76"/>
                      <a:pt x="48" y="75"/>
                      <a:pt x="48" y="72"/>
                    </a:cubicBezTo>
                    <a:cubicBezTo>
                      <a:pt x="48" y="52"/>
                      <a:pt x="48" y="33"/>
                      <a:pt x="48" y="13"/>
                    </a:cubicBezTo>
                    <a:cubicBezTo>
                      <a:pt x="48" y="10"/>
                      <a:pt x="47" y="9"/>
                      <a:pt x="44" y="9"/>
                    </a:cubicBezTo>
                    <a:close/>
                    <a:moveTo>
                      <a:pt x="38" y="66"/>
                    </a:moveTo>
                    <a:cubicBezTo>
                      <a:pt x="10" y="66"/>
                      <a:pt x="10" y="66"/>
                      <a:pt x="10" y="66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38" y="19"/>
                      <a:pt x="38" y="19"/>
                      <a:pt x="38" y="19"/>
                    </a:cubicBezTo>
                    <a:lnTo>
                      <a:pt x="38" y="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7"/>
              <p:cNvSpPr>
                <a:spLocks noChangeArrowheads="1"/>
              </p:cNvSpPr>
              <p:nvPr/>
            </p:nvSpPr>
            <p:spPr bwMode="auto">
              <a:xfrm>
                <a:off x="8267251" y="98274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8"/>
              <p:cNvSpPr>
                <a:spLocks noChangeArrowheads="1"/>
              </p:cNvSpPr>
              <p:nvPr/>
            </p:nvSpPr>
            <p:spPr bwMode="auto">
              <a:xfrm>
                <a:off x="8267251" y="893841"/>
                <a:ext cx="128588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9"/>
              <p:cNvSpPr>
                <a:spLocks noChangeArrowheads="1"/>
              </p:cNvSpPr>
              <p:nvPr/>
            </p:nvSpPr>
            <p:spPr bwMode="auto">
              <a:xfrm>
                <a:off x="8267251" y="798591"/>
                <a:ext cx="128588" cy="635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8" name="组合 187"/>
            <p:cNvGrpSpPr/>
            <p:nvPr userDrawn="1"/>
          </p:nvGrpSpPr>
          <p:grpSpPr>
            <a:xfrm>
              <a:off x="746922" y="650953"/>
              <a:ext cx="434975" cy="485775"/>
              <a:chOff x="6682926" y="650953"/>
              <a:chExt cx="434975" cy="485775"/>
            </a:xfrm>
            <a:grpFill/>
          </p:grpSpPr>
          <p:sp>
            <p:nvSpPr>
              <p:cNvPr id="189" name="Rectangle 20"/>
              <p:cNvSpPr>
                <a:spLocks noChangeArrowheads="1"/>
              </p:cNvSpPr>
              <p:nvPr/>
            </p:nvSpPr>
            <p:spPr bwMode="auto">
              <a:xfrm>
                <a:off x="693216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Rectangle 21"/>
              <p:cNvSpPr>
                <a:spLocks noChangeArrowheads="1"/>
              </p:cNvSpPr>
              <p:nvPr/>
            </p:nvSpPr>
            <p:spPr bwMode="auto">
              <a:xfrm>
                <a:off x="6811514" y="773191"/>
                <a:ext cx="57150" cy="571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Freeform 22"/>
              <p:cNvSpPr>
                <a:spLocks noEditPoints="1"/>
              </p:cNvSpPr>
              <p:nvPr/>
            </p:nvSpPr>
            <p:spPr bwMode="auto">
              <a:xfrm>
                <a:off x="6682926" y="650953"/>
                <a:ext cx="434975" cy="485775"/>
              </a:xfrm>
              <a:custGeom>
                <a:avLst/>
                <a:gdLst>
                  <a:gd name="T0" fmla="*/ 64 w 68"/>
                  <a:gd name="T1" fmla="*/ 0 h 76"/>
                  <a:gd name="T2" fmla="*/ 4 w 68"/>
                  <a:gd name="T3" fmla="*/ 0 h 76"/>
                  <a:gd name="T4" fmla="*/ 0 w 68"/>
                  <a:gd name="T5" fmla="*/ 3 h 76"/>
                  <a:gd name="T6" fmla="*/ 0 w 68"/>
                  <a:gd name="T7" fmla="*/ 63 h 76"/>
                  <a:gd name="T8" fmla="*/ 4 w 68"/>
                  <a:gd name="T9" fmla="*/ 67 h 76"/>
                  <a:gd name="T10" fmla="*/ 10 w 68"/>
                  <a:gd name="T11" fmla="*/ 67 h 76"/>
                  <a:gd name="T12" fmla="*/ 10 w 68"/>
                  <a:gd name="T13" fmla="*/ 73 h 76"/>
                  <a:gd name="T14" fmla="*/ 13 w 68"/>
                  <a:gd name="T15" fmla="*/ 76 h 76"/>
                  <a:gd name="T16" fmla="*/ 55 w 68"/>
                  <a:gd name="T17" fmla="*/ 76 h 76"/>
                  <a:gd name="T18" fmla="*/ 58 w 68"/>
                  <a:gd name="T19" fmla="*/ 73 h 76"/>
                  <a:gd name="T20" fmla="*/ 58 w 68"/>
                  <a:gd name="T21" fmla="*/ 67 h 76"/>
                  <a:gd name="T22" fmla="*/ 64 w 68"/>
                  <a:gd name="T23" fmla="*/ 67 h 76"/>
                  <a:gd name="T24" fmla="*/ 68 w 68"/>
                  <a:gd name="T25" fmla="*/ 63 h 76"/>
                  <a:gd name="T26" fmla="*/ 68 w 68"/>
                  <a:gd name="T27" fmla="*/ 3 h 76"/>
                  <a:gd name="T28" fmla="*/ 64 w 68"/>
                  <a:gd name="T29" fmla="*/ 0 h 76"/>
                  <a:gd name="T30" fmla="*/ 42 w 68"/>
                  <a:gd name="T31" fmla="*/ 60 h 76"/>
                  <a:gd name="T32" fmla="*/ 41 w 68"/>
                  <a:gd name="T33" fmla="*/ 61 h 76"/>
                  <a:gd name="T34" fmla="*/ 39 w 68"/>
                  <a:gd name="T35" fmla="*/ 61 h 76"/>
                  <a:gd name="T36" fmla="*/ 39 w 68"/>
                  <a:gd name="T37" fmla="*/ 63 h 76"/>
                  <a:gd name="T38" fmla="*/ 38 w 68"/>
                  <a:gd name="T39" fmla="*/ 64 h 76"/>
                  <a:gd name="T40" fmla="*/ 37 w 68"/>
                  <a:gd name="T41" fmla="*/ 64 h 76"/>
                  <a:gd name="T42" fmla="*/ 37 w 68"/>
                  <a:gd name="T43" fmla="*/ 66 h 76"/>
                  <a:gd name="T44" fmla="*/ 36 w 68"/>
                  <a:gd name="T45" fmla="*/ 66 h 76"/>
                  <a:gd name="T46" fmla="*/ 32 w 68"/>
                  <a:gd name="T47" fmla="*/ 66 h 76"/>
                  <a:gd name="T48" fmla="*/ 31 w 68"/>
                  <a:gd name="T49" fmla="*/ 66 h 76"/>
                  <a:gd name="T50" fmla="*/ 31 w 68"/>
                  <a:gd name="T51" fmla="*/ 64 h 76"/>
                  <a:gd name="T52" fmla="*/ 30 w 68"/>
                  <a:gd name="T53" fmla="*/ 64 h 76"/>
                  <a:gd name="T54" fmla="*/ 29 w 68"/>
                  <a:gd name="T55" fmla="*/ 63 h 76"/>
                  <a:gd name="T56" fmla="*/ 29 w 68"/>
                  <a:gd name="T57" fmla="*/ 61 h 76"/>
                  <a:gd name="T58" fmla="*/ 27 w 68"/>
                  <a:gd name="T59" fmla="*/ 61 h 76"/>
                  <a:gd name="T60" fmla="*/ 26 w 68"/>
                  <a:gd name="T61" fmla="*/ 60 h 76"/>
                  <a:gd name="T62" fmla="*/ 26 w 68"/>
                  <a:gd name="T63" fmla="*/ 54 h 76"/>
                  <a:gd name="T64" fmla="*/ 27 w 68"/>
                  <a:gd name="T65" fmla="*/ 53 h 76"/>
                  <a:gd name="T66" fmla="*/ 29 w 68"/>
                  <a:gd name="T67" fmla="*/ 53 h 76"/>
                  <a:gd name="T68" fmla="*/ 39 w 68"/>
                  <a:gd name="T69" fmla="*/ 53 h 76"/>
                  <a:gd name="T70" fmla="*/ 41 w 68"/>
                  <a:gd name="T71" fmla="*/ 53 h 76"/>
                  <a:gd name="T72" fmla="*/ 42 w 68"/>
                  <a:gd name="T73" fmla="*/ 54 h 76"/>
                  <a:gd name="T74" fmla="*/ 42 w 68"/>
                  <a:gd name="T75" fmla="*/ 60 h 76"/>
                  <a:gd name="T76" fmla="*/ 42 w 68"/>
                  <a:gd name="T77" fmla="*/ 50 h 76"/>
                  <a:gd name="T78" fmla="*/ 41 w 68"/>
                  <a:gd name="T79" fmla="*/ 51 h 76"/>
                  <a:gd name="T80" fmla="*/ 27 w 68"/>
                  <a:gd name="T81" fmla="*/ 51 h 76"/>
                  <a:gd name="T82" fmla="*/ 26 w 68"/>
                  <a:gd name="T83" fmla="*/ 50 h 76"/>
                  <a:gd name="T84" fmla="*/ 26 w 68"/>
                  <a:gd name="T85" fmla="*/ 49 h 76"/>
                  <a:gd name="T86" fmla="*/ 27 w 68"/>
                  <a:gd name="T87" fmla="*/ 48 h 76"/>
                  <a:gd name="T88" fmla="*/ 33 w 68"/>
                  <a:gd name="T89" fmla="*/ 48 h 76"/>
                  <a:gd name="T90" fmla="*/ 33 w 68"/>
                  <a:gd name="T91" fmla="*/ 46 h 76"/>
                  <a:gd name="T92" fmla="*/ 34 w 68"/>
                  <a:gd name="T93" fmla="*/ 45 h 76"/>
                  <a:gd name="T94" fmla="*/ 34 w 68"/>
                  <a:gd name="T95" fmla="*/ 45 h 76"/>
                  <a:gd name="T96" fmla="*/ 35 w 68"/>
                  <a:gd name="T97" fmla="*/ 46 h 76"/>
                  <a:gd name="T98" fmla="*/ 35 w 68"/>
                  <a:gd name="T99" fmla="*/ 48 h 76"/>
                  <a:gd name="T100" fmla="*/ 41 w 68"/>
                  <a:gd name="T101" fmla="*/ 48 h 76"/>
                  <a:gd name="T102" fmla="*/ 42 w 68"/>
                  <a:gd name="T103" fmla="*/ 49 h 76"/>
                  <a:gd name="T104" fmla="*/ 42 w 68"/>
                  <a:gd name="T105" fmla="*/ 50 h 76"/>
                  <a:gd name="T106" fmla="*/ 58 w 68"/>
                  <a:gd name="T107" fmla="*/ 38 h 76"/>
                  <a:gd name="T108" fmla="*/ 10 w 68"/>
                  <a:gd name="T109" fmla="*/ 38 h 76"/>
                  <a:gd name="T110" fmla="*/ 10 w 68"/>
                  <a:gd name="T111" fmla="*/ 9 h 76"/>
                  <a:gd name="T112" fmla="*/ 58 w 68"/>
                  <a:gd name="T113" fmla="*/ 9 h 76"/>
                  <a:gd name="T114" fmla="*/ 58 w 68"/>
                  <a:gd name="T11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76">
                    <a:moveTo>
                      <a:pt x="64" y="0"/>
                    </a:moveTo>
                    <a:cubicBezTo>
                      <a:pt x="44" y="0"/>
                      <a:pt x="24" y="0"/>
                      <a:pt x="4" y="0"/>
                    </a:cubicBezTo>
                    <a:cubicBezTo>
                      <a:pt x="1" y="0"/>
                      <a:pt x="0" y="0"/>
                      <a:pt x="0" y="3"/>
                    </a:cubicBezTo>
                    <a:cubicBezTo>
                      <a:pt x="0" y="23"/>
                      <a:pt x="0" y="43"/>
                      <a:pt x="0" y="63"/>
                    </a:cubicBezTo>
                    <a:cubicBezTo>
                      <a:pt x="0" y="66"/>
                      <a:pt x="1" y="67"/>
                      <a:pt x="4" y="67"/>
                    </a:cubicBezTo>
                    <a:cubicBezTo>
                      <a:pt x="6" y="67"/>
                      <a:pt x="8" y="67"/>
                      <a:pt x="10" y="67"/>
                    </a:cubicBezTo>
                    <a:cubicBezTo>
                      <a:pt x="10" y="69"/>
                      <a:pt x="10" y="71"/>
                      <a:pt x="10" y="73"/>
                    </a:cubicBezTo>
                    <a:cubicBezTo>
                      <a:pt x="10" y="75"/>
                      <a:pt x="11" y="76"/>
                      <a:pt x="13" y="76"/>
                    </a:cubicBezTo>
                    <a:cubicBezTo>
                      <a:pt x="27" y="76"/>
                      <a:pt x="41" y="76"/>
                      <a:pt x="55" y="76"/>
                    </a:cubicBezTo>
                    <a:cubicBezTo>
                      <a:pt x="57" y="76"/>
                      <a:pt x="58" y="75"/>
                      <a:pt x="58" y="73"/>
                    </a:cubicBezTo>
                    <a:cubicBezTo>
                      <a:pt x="58" y="71"/>
                      <a:pt x="58" y="69"/>
                      <a:pt x="58" y="67"/>
                    </a:cubicBezTo>
                    <a:cubicBezTo>
                      <a:pt x="60" y="67"/>
                      <a:pt x="62" y="67"/>
                      <a:pt x="64" y="67"/>
                    </a:cubicBezTo>
                    <a:cubicBezTo>
                      <a:pt x="67" y="67"/>
                      <a:pt x="68" y="66"/>
                      <a:pt x="68" y="63"/>
                    </a:cubicBezTo>
                    <a:cubicBezTo>
                      <a:pt x="68" y="43"/>
                      <a:pt x="68" y="23"/>
                      <a:pt x="68" y="3"/>
                    </a:cubicBezTo>
                    <a:cubicBezTo>
                      <a:pt x="68" y="0"/>
                      <a:pt x="67" y="0"/>
                      <a:pt x="64" y="0"/>
                    </a:cubicBezTo>
                    <a:close/>
                    <a:moveTo>
                      <a:pt x="42" y="60"/>
                    </a:moveTo>
                    <a:cubicBezTo>
                      <a:pt x="42" y="61"/>
                      <a:pt x="42" y="61"/>
                      <a:pt x="41" y="61"/>
                    </a:cubicBezTo>
                    <a:cubicBezTo>
                      <a:pt x="40" y="61"/>
                      <a:pt x="40" y="61"/>
                      <a:pt x="39" y="61"/>
                    </a:cubicBezTo>
                    <a:cubicBezTo>
                      <a:pt x="39" y="62"/>
                      <a:pt x="39" y="62"/>
                      <a:pt x="39" y="63"/>
                    </a:cubicBezTo>
                    <a:cubicBezTo>
                      <a:pt x="39" y="64"/>
                      <a:pt x="39" y="64"/>
                      <a:pt x="38" y="64"/>
                    </a:cubicBezTo>
                    <a:cubicBezTo>
                      <a:pt x="38" y="64"/>
                      <a:pt x="37" y="64"/>
                      <a:pt x="37" y="64"/>
                    </a:cubicBezTo>
                    <a:cubicBezTo>
                      <a:pt x="37" y="64"/>
                      <a:pt x="37" y="65"/>
                      <a:pt x="37" y="66"/>
                    </a:cubicBezTo>
                    <a:cubicBezTo>
                      <a:pt x="37" y="66"/>
                      <a:pt x="36" y="66"/>
                      <a:pt x="36" y="66"/>
                    </a:cubicBezTo>
                    <a:cubicBezTo>
                      <a:pt x="35" y="66"/>
                      <a:pt x="33" y="66"/>
                      <a:pt x="32" y="66"/>
                    </a:cubicBezTo>
                    <a:cubicBezTo>
                      <a:pt x="32" y="66"/>
                      <a:pt x="31" y="66"/>
                      <a:pt x="31" y="66"/>
                    </a:cubicBezTo>
                    <a:cubicBezTo>
                      <a:pt x="31" y="65"/>
                      <a:pt x="31" y="64"/>
                      <a:pt x="31" y="64"/>
                    </a:cubicBezTo>
                    <a:cubicBezTo>
                      <a:pt x="31" y="64"/>
                      <a:pt x="30" y="64"/>
                      <a:pt x="30" y="64"/>
                    </a:cubicBezTo>
                    <a:cubicBezTo>
                      <a:pt x="29" y="64"/>
                      <a:pt x="29" y="64"/>
                      <a:pt x="29" y="63"/>
                    </a:cubicBezTo>
                    <a:cubicBezTo>
                      <a:pt x="29" y="62"/>
                      <a:pt x="29" y="62"/>
                      <a:pt x="29" y="61"/>
                    </a:cubicBezTo>
                    <a:cubicBezTo>
                      <a:pt x="28" y="61"/>
                      <a:pt x="28" y="61"/>
                      <a:pt x="27" y="61"/>
                    </a:cubicBezTo>
                    <a:cubicBezTo>
                      <a:pt x="26" y="61"/>
                      <a:pt x="26" y="61"/>
                      <a:pt x="26" y="60"/>
                    </a:cubicBezTo>
                    <a:cubicBezTo>
                      <a:pt x="26" y="58"/>
                      <a:pt x="26" y="56"/>
                      <a:pt x="26" y="54"/>
                    </a:cubicBezTo>
                    <a:cubicBezTo>
                      <a:pt x="26" y="54"/>
                      <a:pt x="26" y="53"/>
                      <a:pt x="27" y="53"/>
                    </a:cubicBezTo>
                    <a:cubicBezTo>
                      <a:pt x="28" y="53"/>
                      <a:pt x="28" y="53"/>
                      <a:pt x="29" y="53"/>
                    </a:cubicBezTo>
                    <a:cubicBezTo>
                      <a:pt x="32" y="53"/>
                      <a:pt x="36" y="53"/>
                      <a:pt x="39" y="53"/>
                    </a:cubicBezTo>
                    <a:cubicBezTo>
                      <a:pt x="40" y="53"/>
                      <a:pt x="40" y="53"/>
                      <a:pt x="41" y="53"/>
                    </a:cubicBezTo>
                    <a:cubicBezTo>
                      <a:pt x="42" y="53"/>
                      <a:pt x="42" y="54"/>
                      <a:pt x="42" y="54"/>
                    </a:cubicBezTo>
                    <a:cubicBezTo>
                      <a:pt x="42" y="56"/>
                      <a:pt x="42" y="58"/>
                      <a:pt x="42" y="60"/>
                    </a:cubicBezTo>
                    <a:close/>
                    <a:moveTo>
                      <a:pt x="42" y="50"/>
                    </a:moveTo>
                    <a:cubicBezTo>
                      <a:pt x="42" y="50"/>
                      <a:pt x="42" y="51"/>
                      <a:pt x="41" y="51"/>
                    </a:cubicBezTo>
                    <a:cubicBezTo>
                      <a:pt x="36" y="51"/>
                      <a:pt x="32" y="51"/>
                      <a:pt x="27" y="51"/>
                    </a:cubicBezTo>
                    <a:cubicBezTo>
                      <a:pt x="26" y="51"/>
                      <a:pt x="26" y="50"/>
                      <a:pt x="26" y="50"/>
                    </a:cubicBezTo>
                    <a:cubicBezTo>
                      <a:pt x="26" y="50"/>
                      <a:pt x="26" y="49"/>
                      <a:pt x="26" y="49"/>
                    </a:cubicBezTo>
                    <a:cubicBezTo>
                      <a:pt x="26" y="48"/>
                      <a:pt x="26" y="48"/>
                      <a:pt x="27" y="48"/>
                    </a:cubicBezTo>
                    <a:cubicBezTo>
                      <a:pt x="29" y="48"/>
                      <a:pt x="31" y="48"/>
                      <a:pt x="33" y="48"/>
                    </a:cubicBezTo>
                    <a:cubicBezTo>
                      <a:pt x="33" y="47"/>
                      <a:pt x="33" y="47"/>
                      <a:pt x="33" y="46"/>
                    </a:cubicBezTo>
                    <a:cubicBezTo>
                      <a:pt x="33" y="46"/>
                      <a:pt x="33" y="45"/>
                      <a:pt x="34" y="45"/>
                    </a:cubicBezTo>
                    <a:cubicBezTo>
                      <a:pt x="34" y="45"/>
                      <a:pt x="34" y="45"/>
                      <a:pt x="34" y="45"/>
                    </a:cubicBezTo>
                    <a:cubicBezTo>
                      <a:pt x="35" y="45"/>
                      <a:pt x="35" y="46"/>
                      <a:pt x="35" y="46"/>
                    </a:cubicBezTo>
                    <a:cubicBezTo>
                      <a:pt x="35" y="47"/>
                      <a:pt x="35" y="47"/>
                      <a:pt x="35" y="48"/>
                    </a:cubicBezTo>
                    <a:cubicBezTo>
                      <a:pt x="37" y="48"/>
                      <a:pt x="39" y="48"/>
                      <a:pt x="41" y="48"/>
                    </a:cubicBezTo>
                    <a:cubicBezTo>
                      <a:pt x="42" y="48"/>
                      <a:pt x="42" y="48"/>
                      <a:pt x="42" y="49"/>
                    </a:cubicBezTo>
                    <a:cubicBezTo>
                      <a:pt x="42" y="49"/>
                      <a:pt x="42" y="50"/>
                      <a:pt x="42" y="50"/>
                    </a:cubicBezTo>
                    <a:close/>
                    <a:moveTo>
                      <a:pt x="58" y="38"/>
                    </a:moveTo>
                    <a:cubicBezTo>
                      <a:pt x="10" y="38"/>
                      <a:pt x="10" y="38"/>
                      <a:pt x="10" y="38"/>
                    </a:cubicBezTo>
                    <a:cubicBezTo>
                      <a:pt x="10" y="9"/>
                      <a:pt x="10" y="9"/>
                      <a:pt x="10" y="9"/>
                    </a:cubicBezTo>
                    <a:cubicBezTo>
                      <a:pt x="58" y="9"/>
                      <a:pt x="58" y="9"/>
                      <a:pt x="58" y="9"/>
                    </a:cubicBezTo>
                    <a:lnTo>
                      <a:pt x="58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>
                  <a:solidFill>
                    <a:prstClr val="black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600" y="0"/>
            <a:ext cx="4791400" cy="16661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 hasCustomPrompt="1"/>
          </p:nvPr>
        </p:nvSpPr>
        <p:spPr>
          <a:xfrm>
            <a:off x="609600" y="1389063"/>
            <a:ext cx="7924800" cy="4495800"/>
          </a:xfrm>
        </p:spPr>
        <p:txBody>
          <a:bodyPr/>
          <a:lstStyle/>
          <a:p>
            <a:r>
              <a:rPr lang="zh-CN" altLang="en-US"/>
              <a:t>单击图标添加图表</a:t>
            </a:r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750365" y="6577013"/>
            <a:ext cx="1749287" cy="28098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461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9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6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36525" y="5680630"/>
            <a:ext cx="4972050" cy="676275"/>
          </a:xfrm>
        </p:spPr>
        <p:txBody>
          <a:bodyPr lIns="91440" anchor="ctr"/>
          <a:lstStyle>
            <a:lvl1pPr marL="0" indent="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1946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25413" y="4313792"/>
            <a:ext cx="4876800" cy="1114425"/>
          </a:xfrm>
        </p:spPr>
        <p:txBody>
          <a:bodyPr lIns="91440"/>
          <a:lstStyle>
            <a:lvl1pPr>
              <a:lnSpc>
                <a:spcPct val="10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8233646" cy="4268337"/>
          </a:xfrm>
        </p:spPr>
        <p:txBody>
          <a:bodyPr/>
          <a:lstStyle>
            <a:lvl1pPr marL="2286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8000"/>
              <a:buFont typeface="Wingdings" panose="05000000000000000000" pitchFamily="2" charset="2"/>
              <a:buBlip>
                <a:blip r:embed="rId2"/>
              </a:buBlip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lnSpc>
                <a:spcPct val="98000"/>
              </a:lnSpc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0" name="Rectangle 9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1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rtl="0" eaLnBrk="0" fontAlgn="base" hangingPunct="0">
              <a:lnSpc>
                <a:spcPct val="98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3810000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48476" y="1600200"/>
            <a:ext cx="3852612" cy="4525963"/>
          </a:xfr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>
            <a:lvl1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2000" b="1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8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defRPr lang="en-US"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57200" y="6577013"/>
            <a:ext cx="838200" cy="2444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e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4" name="Group 8"/>
          <p:cNvGrpSpPr/>
          <p:nvPr userDrawn="1"/>
        </p:nvGrpSpPr>
        <p:grpSpPr bwMode="auto">
          <a:xfrm>
            <a:off x="0" y="0"/>
            <a:ext cx="9144000" cy="200025"/>
            <a:chOff x="0" y="-1"/>
            <a:chExt cx="9144000" cy="200025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000000"/>
                </a:solidFill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143000"/>
          </a:xfrm>
          <a:noFill/>
          <a:ln w="9525">
            <a:noFill/>
            <a:miter lim="800000"/>
          </a:ln>
        </p:spPr>
        <p:txBody>
          <a:bodyPr/>
          <a:lstStyle>
            <a:lvl1pPr>
              <a:defRPr lang="en-US" sz="2800" b="1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8CA8"/>
                </a:solidFill>
              </a:rPr>
              <a:t>Page ‹#›</a:t>
            </a:r>
            <a:endParaRPr lang="en-US" dirty="0">
              <a:solidFill>
                <a:srgbClr val="008CA8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6850"/>
            <a:ext cx="7924800" cy="9874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4876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19600" y="1600200"/>
            <a:ext cx="38100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57200" y="6477000"/>
            <a:ext cx="838200" cy="2476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Page ‹#›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4000" cy="123825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algn="ctr"/>
            <a:endParaRPr lang="en-US" sz="1800" dirty="0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2" name="Group 7"/>
          <p:cNvGrpSpPr/>
          <p:nvPr userDrawn="1"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sz="1800" dirty="0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pic>
          <p:nvPicPr>
            <p:cNvPr id="7" name="Picture 17" descr="Red Header"/>
            <p:cNvPicPr>
              <a:picLocks noChangeAspect="1" noChangeArrowheads="1"/>
            </p:cNvPicPr>
            <p:nvPr userDrawn="1"/>
          </p:nvPicPr>
          <p:blipFill>
            <a:blip r:embed="rId2" cstate="email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600200"/>
            <a:ext cx="7772400" cy="42683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Page ‹#›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C1246F81-67C2-469E-BD26-4A9FCD53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28650" y="300396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5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4"/>
          <p:cNvSpPr/>
          <p:nvPr/>
        </p:nvSpPr>
        <p:spPr>
          <a:xfrm>
            <a:off x="4219999" y="310579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F6AE1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5" name="圆角矩形 17"/>
          <p:cNvSpPr/>
          <p:nvPr/>
        </p:nvSpPr>
        <p:spPr>
          <a:xfrm>
            <a:off x="4219999" y="404142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8" name="圆角矩形 35"/>
          <p:cNvSpPr/>
          <p:nvPr/>
        </p:nvSpPr>
        <p:spPr>
          <a:xfrm>
            <a:off x="4220001" y="2170160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78442" y="2200688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172375" y="310579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5172374" y="4052870"/>
            <a:ext cx="2707141" cy="5050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6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7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390C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01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5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EF48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02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grpSp>
        <p:nvGrpSpPr>
          <p:cNvPr id="4" name="组合 28"/>
          <p:cNvGrpSpPr/>
          <p:nvPr/>
        </p:nvGrpSpPr>
        <p:grpSpPr>
          <a:xfrm>
            <a:off x="1224458" y="2918183"/>
            <a:ext cx="1723549" cy="958617"/>
            <a:chOff x="1094674" y="2913260"/>
            <a:chExt cx="2298064" cy="1278156"/>
          </a:xfrm>
        </p:grpSpPr>
        <p:grpSp>
          <p:nvGrpSpPr>
            <p:cNvPr id="6" name="组合 29"/>
            <p:cNvGrpSpPr/>
            <p:nvPr/>
          </p:nvGrpSpPr>
          <p:grpSpPr>
            <a:xfrm>
              <a:off x="1094674" y="2913260"/>
              <a:ext cx="2298064" cy="1278156"/>
              <a:chOff x="971303" y="3640301"/>
              <a:chExt cx="2298064" cy="1278156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021340" y="4426014"/>
                <a:ext cx="21721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dirty="0">
                    <a:solidFill>
                      <a:prstClr val="black"/>
                    </a:solidFill>
                    <a:latin typeface="microduino" panose="00000500000000000000" pitchFamily="50" charset="0"/>
                  </a:rPr>
                  <a:t>CONTENTS</a:t>
                </a:r>
                <a:endParaRPr lang="zh-CN" altLang="en-US" dirty="0">
                  <a:solidFill>
                    <a:prstClr val="black"/>
                  </a:solidFill>
                  <a:latin typeface="microduino" panose="00000500000000000000" pitchFamily="50" charset="0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971303" y="3640301"/>
                <a:ext cx="229806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000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课程目录</a:t>
                </a:r>
                <a:endParaRPr lang="zh-CN" altLang="en-US" sz="3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1242558" y="3664010"/>
              <a:ext cx="1955801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圆角矩形 35"/>
          <p:cNvSpPr/>
          <p:nvPr/>
        </p:nvSpPr>
        <p:spPr>
          <a:xfrm>
            <a:off x="4205713" y="3041697"/>
            <a:ext cx="720869" cy="498516"/>
          </a:xfrm>
          <a:prstGeom prst="roundRect">
            <a:avLst>
              <a:gd name="adj" fmla="val 12414"/>
            </a:avLst>
          </a:prstGeom>
          <a:solidFill>
            <a:srgbClr val="22BCA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b="1" dirty="0">
                <a:solidFill>
                  <a:prstClr val="white"/>
                </a:solidFill>
                <a:latin typeface="microduino" panose="00000500000000000000" pitchFamily="50" charset="0"/>
              </a:rPr>
              <a:t>03</a:t>
            </a:r>
            <a:endParaRPr lang="zh-CN" altLang="en-US" sz="3000" b="1" dirty="0">
              <a:solidFill>
                <a:prstClr val="white"/>
              </a:solidFill>
              <a:latin typeface="microduino" panose="00000500000000000000" pitchFamily="50" charset="0"/>
            </a:endParaRPr>
          </a:p>
        </p:txBody>
      </p:sp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45780" y="3074346"/>
            <a:ext cx="3379762" cy="518119"/>
          </a:xfrm>
        </p:spPr>
        <p:txBody>
          <a:bodyPr>
            <a:normAutofit/>
          </a:bodyPr>
          <a:lstStyle>
            <a:lvl1pPr marL="0" indent="0">
              <a:buNone/>
              <a:defRPr lang="zh-CN" altLang="en-US" sz="2400" kern="1200" dirty="0" smtClean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8014" y="1"/>
            <a:ext cx="9152014" cy="1371599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 userDrawn="1"/>
        </p:nvSpPr>
        <p:spPr bwMode="auto">
          <a:xfrm>
            <a:off x="0" y="2965865"/>
            <a:ext cx="9144000" cy="14025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lIns="67628" tIns="35243" rIns="67628" bIns="35243"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defTabSz="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6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 userDrawn="1"/>
        </p:nvSpPr>
        <p:spPr bwMode="auto">
          <a:xfrm>
            <a:off x="6312015" y="6317825"/>
            <a:ext cx="285526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©</a:t>
            </a:r>
            <a:r>
              <a:rPr lang="zh-CN" altLang="en-US" sz="1500" b="1" dirty="0">
                <a:solidFill>
                  <a:srgbClr val="000000"/>
                </a:solidFill>
                <a:latin typeface="等线 Light" panose="02010600030101010101" pitchFamily="2" charset="-122"/>
                <a:ea typeface="等线 Light" panose="02010600030101010101" pitchFamily="2" charset="-122"/>
                <a:sym typeface="微软雅黑" panose="020B0503020204020204" pitchFamily="34" charset="-122"/>
              </a:rPr>
              <a:t>上海慕客信信息科技有限公司</a:t>
            </a:r>
            <a:endParaRPr lang="zh-CN" altLang="en-US" sz="1500" b="1" dirty="0">
              <a:solidFill>
                <a:prstClr val="black"/>
              </a:solidFill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9700"/>
            <a:ext cx="2133599" cy="547077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605155" y="1823859"/>
            <a:ext cx="1569660" cy="1774574"/>
            <a:chOff x="3605155" y="1823859"/>
            <a:chExt cx="1569660" cy="1774574"/>
          </a:xfrm>
        </p:grpSpPr>
        <p:sp>
          <p:nvSpPr>
            <p:cNvPr id="9" name="TextBox 3"/>
            <p:cNvSpPr>
              <a:spLocks noChangeArrowheads="1"/>
            </p:cNvSpPr>
            <p:nvPr userDrawn="1"/>
          </p:nvSpPr>
          <p:spPr bwMode="auto">
            <a:xfrm>
              <a:off x="3605155" y="3044435"/>
              <a:ext cx="156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000000"/>
                  </a:solidFill>
                  <a:latin typeface="microduino" panose="00000500000000000000" pitchFamily="50" charset="0"/>
                  <a:sym typeface="microduino" panose="00000500000000000000" pitchFamily="50" charset="0"/>
                </a:rPr>
                <a:t>THANKS</a:t>
              </a:r>
              <a:endPara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5155" y="1823859"/>
              <a:ext cx="1498345" cy="1406135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4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3" name="TextBox 3"/>
          <p:cNvSpPr>
            <a:spLocks noChangeArrowheads="1"/>
          </p:cNvSpPr>
          <p:nvPr userDrawn="1"/>
        </p:nvSpPr>
        <p:spPr bwMode="auto">
          <a:xfrm>
            <a:off x="3605155" y="2932536"/>
            <a:ext cx="156966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>
                <a:solidFill>
                  <a:srgbClr val="000000"/>
                </a:solidFill>
                <a:latin typeface="microduino" panose="00000500000000000000" pitchFamily="50" charset="0"/>
                <a:sym typeface="microduino" panose="00000500000000000000" pitchFamily="50" charset="0"/>
              </a:rPr>
              <a:t>THANKS</a:t>
            </a:r>
            <a:endParaRPr lang="en-US" altLang="zh-CN" sz="3000" dirty="0">
              <a:solidFill>
                <a:srgbClr val="000000"/>
              </a:solidFill>
              <a:latin typeface="microduino" panose="00000500000000000000" pitchFamily="50" charset="0"/>
              <a:sym typeface="microduino" panose="00000500000000000000" pitchFamily="50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124" y="2613145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038824" y="2622160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44712"/>
            <a:ext cx="3618130" cy="572554"/>
            <a:chOff x="328389" y="438209"/>
            <a:chExt cx="4824182" cy="572554"/>
          </a:xfrm>
          <a:solidFill>
            <a:srgbClr val="2E75B6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53727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红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7" name="组合 6"/>
          <p:cNvGrpSpPr/>
          <p:nvPr/>
        </p:nvGrpSpPr>
        <p:grpSpPr>
          <a:xfrm>
            <a:off x="341760" y="483899"/>
            <a:ext cx="3618130" cy="572554"/>
            <a:chOff x="328389" y="438209"/>
            <a:chExt cx="4824182" cy="572554"/>
          </a:xfrm>
          <a:solidFill>
            <a:srgbClr val="EF483E"/>
          </a:solidFill>
        </p:grpSpPr>
        <p:sp>
          <p:nvSpPr>
            <p:cNvPr id="8" name="矩形 7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735460" y="492914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青色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0" y="654467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DB390644-B51E-48D5-82AC-634EC28FE39B}" type="slidenum">
              <a:rPr lang="en-US" altLang="zh-CN" sz="1000" smtClean="0"/>
            </a:fld>
            <a:endParaRPr lang="zh-CN" altLang="en-US" sz="1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41760" y="431648"/>
            <a:ext cx="3618130" cy="572554"/>
            <a:chOff x="328389" y="438209"/>
            <a:chExt cx="4824182" cy="572554"/>
          </a:xfrm>
          <a:solidFill>
            <a:srgbClr val="22BCAF"/>
          </a:solidFill>
        </p:grpSpPr>
        <p:sp>
          <p:nvSpPr>
            <p:cNvPr id="7" name="矩形 6"/>
            <p:cNvSpPr/>
            <p:nvPr userDrawn="1"/>
          </p:nvSpPr>
          <p:spPr>
            <a:xfrm>
              <a:off x="328389" y="438209"/>
              <a:ext cx="199879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 userDrawn="1"/>
          </p:nvSpPr>
          <p:spPr>
            <a:xfrm>
              <a:off x="649145" y="438209"/>
              <a:ext cx="4503426" cy="57255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35460" y="440663"/>
            <a:ext cx="4577903" cy="563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686" y="6750052"/>
            <a:ext cx="8061403" cy="107951"/>
          </a:xfrm>
          <a:prstGeom prst="rect">
            <a:avLst/>
          </a:prstGeom>
          <a:solidFill>
            <a:srgbClr val="2390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红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EF48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青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8014" y="6750052"/>
            <a:ext cx="8061403" cy="107951"/>
          </a:xfrm>
          <a:prstGeom prst="rect">
            <a:avLst/>
          </a:prstGeom>
          <a:solidFill>
            <a:srgbClr val="22B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prstClr val="white"/>
              </a:solidFill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35" y="6538573"/>
            <a:ext cx="1137165" cy="291580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722" b="68615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2" Type="http://schemas.openxmlformats.org/officeDocument/2006/relationships/theme" Target="../theme/theme2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18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5" Type="http://schemas.openxmlformats.org/officeDocument/2006/relationships/theme" Target="../theme/theme3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38" Type="http://schemas.openxmlformats.org/officeDocument/2006/relationships/theme" Target="../theme/theme4.xml"/><Relationship Id="rId37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82.xml"/><Relationship Id="rId35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76.xml"/><Relationship Id="rId3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4.xml"/><Relationship Id="rId27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68.xml"/><Relationship Id="rId21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66.xml"/><Relationship Id="rId2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65.xml"/><Relationship Id="rId18" Type="http://schemas.openxmlformats.org/officeDocument/2006/relationships/slideLayout" Target="../slideLayouts/slideLayout64.xml"/><Relationship Id="rId17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9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21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0" y="-1"/>
            <a:ext cx="9144000" cy="200025"/>
            <a:chOff x="0" y="-1"/>
            <a:chExt cx="9144000" cy="200025"/>
          </a:xfrm>
        </p:grpSpPr>
        <p:sp>
          <p:nvSpPr>
            <p:cNvPr id="14" name="Rectangle 13"/>
            <p:cNvSpPr/>
            <p:nvPr userDrawn="1"/>
          </p:nvSpPr>
          <p:spPr bwMode="auto">
            <a:xfrm>
              <a:off x="0" y="-1"/>
              <a:ext cx="9144000" cy="200025"/>
            </a:xfrm>
            <a:prstGeom prst="rect">
              <a:avLst/>
            </a:prstGeom>
            <a:solidFill>
              <a:schemeClr val="bg2"/>
            </a:solidFill>
            <a:ln w="762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noAutofit/>
            </a:bodyPr>
            <a:lstStyle/>
            <a:p>
              <a:pPr algn="ctr"/>
              <a:endParaRPr lang="en-US" dirty="0">
                <a:solidFill>
                  <a:srgbClr val="000000"/>
                </a:solidFill>
              </a:endParaRPr>
            </a:p>
          </p:txBody>
        </p:sp>
        <p:pic>
          <p:nvPicPr>
            <p:cNvPr id="15" name="Picture 17" descr="Red Header"/>
            <p:cNvPicPr>
              <a:picLocks noChangeAspect="1" noChangeArrowheads="1"/>
            </p:cNvPicPr>
            <p:nvPr userDrawn="1"/>
          </p:nvPicPr>
          <p:blipFill>
            <a:blip r:embed="rId12" cstate="print"/>
            <a:srcRect/>
            <a:stretch>
              <a:fillRect/>
            </a:stretch>
          </p:blipFill>
          <p:spPr bwMode="invGray">
            <a:xfrm>
              <a:off x="7658100" y="0"/>
              <a:ext cx="1485900" cy="1942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05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9550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5554" cy="4268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457200" y="6580372"/>
            <a:ext cx="838200" cy="24447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Page ‹#›</a:t>
            </a:r>
            <a:endParaRPr 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0987" y="6540526"/>
            <a:ext cx="817626" cy="2843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fontAlgn="base" hangingPunct="1">
        <a:lnSpc>
          <a:spcPct val="98000"/>
        </a:lnSpc>
        <a:spcBef>
          <a:spcPct val="0"/>
        </a:spcBef>
        <a:spcAft>
          <a:spcPct val="0"/>
        </a:spcAft>
        <a:defRPr lang="en-US" sz="2800" b="1" dirty="0" smtClean="0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115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2"/>
        </a:buClr>
        <a:buSzPct val="88000"/>
        <a:buFont typeface="Wingdings" panose="05000000000000000000" pitchFamily="2" charset="2"/>
        <a:buBlip>
          <a:blip r:embed="rId14"/>
        </a:buBlip>
        <a:defRPr lang="en-US" sz="2000" b="1" dirty="0" smtClean="0">
          <a:solidFill>
            <a:schemeClr val="accent4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–"/>
        <a:defRPr lang="en-US" sz="1800" b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1701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•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546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034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Char char="»"/>
        <a:defRPr lang="en-US" sz="1600" b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4606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178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3750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32225" indent="-17462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4362-6880-449B-B484-C0AB5B69813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59134-40AF-4204-A79A-5C6FB55FC11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4.png"/><Relationship Id="rId1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6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6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6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/>
          <p:cNvSpPr txBox="1"/>
          <p:nvPr/>
        </p:nvSpPr>
        <p:spPr>
          <a:xfrm>
            <a:off x="2123728" y="364502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prstClr val="black"/>
                </a:solidFill>
                <a:latin typeface="microduino" panose="00000500000000000000" pitchFamily="50" charset="0"/>
                <a:ea typeface="微软雅黑" panose="020B0503020204020204" pitchFamily="34" charset="-122"/>
              </a:rPr>
              <a:t>	</a:t>
            </a:r>
            <a:endParaRPr lang="zh-CN" altLang="en-US" sz="3600" dirty="0">
              <a:solidFill>
                <a:prstClr val="black"/>
              </a:solidFill>
              <a:latin typeface="microduino" panose="00000500000000000000" pitchFamily="50" charset="0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认识电子积木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dirty="0" smtClean="0">
                <a:latin typeface="microduino" panose="00000500000000000000" pitchFamily="50" charset="0"/>
                <a:sym typeface="+mn-ea"/>
              </a:rPr>
              <a:t>传感器</a:t>
            </a:r>
            <a:endParaRPr lang="zh-CN" dirty="0" smtClean="0">
              <a:latin typeface="microduino" panose="00000500000000000000" pitchFamily="50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66750" y="1717675"/>
            <a:ext cx="3429000" cy="3795395"/>
            <a:chOff x="1050" y="2705"/>
            <a:chExt cx="5400" cy="5977"/>
          </a:xfrm>
        </p:grpSpPr>
        <p:sp>
          <p:nvSpPr>
            <p:cNvPr id="12" name="TextBox 11"/>
            <p:cNvSpPr txBox="1"/>
            <p:nvPr/>
          </p:nvSpPr>
          <p:spPr>
            <a:xfrm>
              <a:off x="2250" y="6188"/>
              <a:ext cx="420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4000" dirty="0" smtClean="0">
                  <a:solidFill>
                    <a:schemeClr val="accent3">
                      <a:lumMod val="75000"/>
                    </a:schemeClr>
                  </a:solidFill>
                  <a:latin typeface="华文彩云" pitchFamily="2" charset="-122"/>
                  <a:ea typeface="华文彩云" pitchFamily="2" charset="-122"/>
                </a:rPr>
                <a:t>蜂鸣器</a:t>
              </a:r>
              <a:endParaRPr lang="zh-CN" altLang="en-US" sz="4000" dirty="0">
                <a:solidFill>
                  <a:schemeClr val="accent3">
                    <a:lumMod val="75000"/>
                  </a:schemeClr>
                </a:solidFill>
                <a:latin typeface="华文彩云" pitchFamily="2" charset="-122"/>
                <a:ea typeface="华文彩云" pitchFamily="2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50" y="8100"/>
              <a:ext cx="5017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功能：能发出不同音调的声音</a:t>
              </a:r>
              <a:endParaRPr lang="zh-CN" altLang="en-US" dirty="0" smtClean="0">
                <a:solidFill>
                  <a:schemeClr val="tx1"/>
                </a:solidFill>
                <a:latin typeface="华文彩云" pitchFamily="2" charset="-122"/>
                <a:ea typeface="华文彩云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561" y="2705"/>
              <a:ext cx="2159" cy="1997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5414010" y="1717675"/>
            <a:ext cx="2799080" cy="3660775"/>
            <a:chOff x="12000" y="2917"/>
            <a:chExt cx="4408" cy="5765"/>
          </a:xfrm>
        </p:grpSpPr>
        <p:sp>
          <p:nvSpPr>
            <p:cNvPr id="9" name="TextBox 8"/>
            <p:cNvSpPr txBox="1"/>
            <p:nvPr/>
          </p:nvSpPr>
          <p:spPr>
            <a:xfrm>
              <a:off x="12000" y="6300"/>
              <a:ext cx="4330" cy="1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000" dirty="0" smtClean="0">
                  <a:solidFill>
                    <a:schemeClr val="accent3">
                      <a:lumMod val="75000"/>
                    </a:schemeClr>
                  </a:solidFill>
                  <a:latin typeface="华文彩云" pitchFamily="2" charset="-122"/>
                  <a:ea typeface="华文彩云" pitchFamily="2" charset="-122"/>
                </a:rPr>
                <a:t>声音传感器</a:t>
              </a:r>
              <a:endParaRPr lang="zh-CN" altLang="en-US" sz="4000" dirty="0">
                <a:solidFill>
                  <a:schemeClr val="accent3">
                    <a:lumMod val="75000"/>
                  </a:schemeClr>
                </a:solidFill>
                <a:latin typeface="华文彩云" pitchFamily="2" charset="-122"/>
                <a:ea typeface="华文彩云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20" y="8100"/>
              <a:ext cx="4289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功能</a:t>
              </a:r>
              <a:r>
                <a:rPr lang="zh-CN" altLang="en-US" dirty="0" smtClean="0">
                  <a:solidFill>
                    <a:schemeClr val="tx1"/>
                  </a:solidFill>
                </a:rPr>
                <a:t>：</a:t>
              </a:r>
              <a:r>
                <a:rPr lang="zh-CN" altLang="en-US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能检测声音的大小</a:t>
              </a:r>
              <a:endParaRPr lang="zh-CN" altLang="en-US" dirty="0" smtClean="0">
                <a:solidFill>
                  <a:schemeClr val="tx1"/>
                </a:solidFill>
                <a:latin typeface="华文彩云" pitchFamily="2" charset="-122"/>
                <a:ea typeface="华文彩云" pitchFamily="2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4" y="2917"/>
              <a:ext cx="2114" cy="1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dirty="0" smtClean="0">
                <a:latin typeface="microduino" panose="00000500000000000000" pitchFamily="50" charset="0"/>
                <a:sym typeface="+mn-ea"/>
              </a:rPr>
              <a:t>传感器</a:t>
            </a:r>
            <a:endParaRPr lang="zh-CN" dirty="0" smtClean="0">
              <a:latin typeface="microduino" panose="00000500000000000000" pitchFamily="50" charset="0"/>
              <a:sym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33145" y="1610995"/>
            <a:ext cx="2813050" cy="3623310"/>
            <a:chOff x="4402" y="2600"/>
            <a:chExt cx="4430" cy="5706"/>
          </a:xfrm>
        </p:grpSpPr>
        <p:pic>
          <p:nvPicPr>
            <p:cNvPr id="4" name="Picture 2" descr="C:\Users\pc\Desktop\秀群\xiuquntupian\item-50C870EB-2EC7E46200000000040100001D291AA9.0.300x300.jpg"/>
            <p:cNvPicPr>
              <a:picLocks noChangeAspect="1" noChangeArrowheads="1"/>
            </p:cNvPicPr>
            <p:nvPr/>
          </p:nvPicPr>
          <p:blipFill>
            <a:blip r:embed="rId1" cstate="print"/>
            <a:srcRect r="624" b="4374"/>
            <a:stretch>
              <a:fillRect/>
            </a:stretch>
          </p:blipFill>
          <p:spPr bwMode="auto">
            <a:xfrm>
              <a:off x="4402" y="2600"/>
              <a:ext cx="4431" cy="4413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4402" y="7700"/>
              <a:ext cx="3528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功能：让机器动起来</a:t>
              </a:r>
              <a:endParaRPr lang="zh-CN" altLang="en-US" dirty="0" smtClean="0">
                <a:solidFill>
                  <a:schemeClr val="tx1"/>
                </a:solidFill>
                <a:latin typeface="华文彩云" pitchFamily="2" charset="-122"/>
                <a:ea typeface="华文彩云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940300" y="2074545"/>
            <a:ext cx="2703830" cy="2800985"/>
            <a:chOff x="12342" y="2330"/>
            <a:chExt cx="4258" cy="4411"/>
          </a:xfrm>
        </p:grpSpPr>
        <p:pic>
          <p:nvPicPr>
            <p:cNvPr id="9" name="图片 8" descr="QQ截图20151103133303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2" y="2330"/>
              <a:ext cx="4258" cy="261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13417" y="6159"/>
              <a:ext cx="2108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 smtClean="0">
                  <a:latin typeface="华文彩云" pitchFamily="2" charset="-122"/>
                  <a:ea typeface="华文彩云" pitchFamily="2" charset="-122"/>
                </a:rPr>
                <a:t>舵机连接器</a:t>
              </a:r>
              <a:endParaRPr lang="zh-CN" altLang="en-US" dirty="0">
                <a:latin typeface="华文彩云" pitchFamily="2" charset="-122"/>
                <a:ea typeface="华文彩云" pitchFamily="2" charset="-122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dirty="0" smtClean="0">
                <a:latin typeface="microduino" panose="00000500000000000000" pitchFamily="50" charset="0"/>
                <a:sym typeface="+mn-ea"/>
              </a:rPr>
              <a:t>传感器</a:t>
            </a:r>
            <a:endParaRPr lang="zh-CN" dirty="0" smtClean="0">
              <a:latin typeface="microduino" panose="00000500000000000000" pitchFamily="50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83285" y="1960880"/>
            <a:ext cx="2749550" cy="3481705"/>
            <a:chOff x="1591" y="2037"/>
            <a:chExt cx="4330" cy="5483"/>
          </a:xfrm>
        </p:grpSpPr>
        <p:sp>
          <p:nvSpPr>
            <p:cNvPr id="13" name="TextBox 12"/>
            <p:cNvSpPr txBox="1"/>
            <p:nvPr/>
          </p:nvSpPr>
          <p:spPr>
            <a:xfrm>
              <a:off x="1591" y="5154"/>
              <a:ext cx="4330" cy="1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000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光照传感器</a:t>
              </a:r>
              <a:endParaRPr lang="zh-CN" altLang="en-US" sz="4000" dirty="0" smtClean="0">
                <a:solidFill>
                  <a:schemeClr val="tx1"/>
                </a:solidFill>
                <a:latin typeface="华文彩云" pitchFamily="2" charset="-122"/>
                <a:ea typeface="华文彩云" pitchFamily="2" charset="-122"/>
              </a:endParaRPr>
            </a:p>
            <a:p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32" y="6938"/>
              <a:ext cx="4289" cy="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 smtClean="0">
                  <a:latin typeface="华文彩云" pitchFamily="2" charset="-122"/>
                  <a:ea typeface="华文彩云" pitchFamily="2" charset="-122"/>
                </a:rPr>
                <a:t>功能：能检测光照的强度</a:t>
              </a:r>
              <a:endParaRPr lang="zh-CN" altLang="en-US" dirty="0">
                <a:latin typeface="华文彩云" pitchFamily="2" charset="-122"/>
                <a:ea typeface="华文彩云" pitchFamily="2" charset="-122"/>
              </a:endParaRPr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11" y="2037"/>
              <a:ext cx="1945" cy="2253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5057140" y="1610360"/>
            <a:ext cx="2877820" cy="3884295"/>
            <a:chOff x="11361" y="1427"/>
            <a:chExt cx="4532" cy="6117"/>
          </a:xfrm>
        </p:grpSpPr>
        <p:sp>
          <p:nvSpPr>
            <p:cNvPr id="14" name="TextBox 13"/>
            <p:cNvSpPr txBox="1"/>
            <p:nvPr/>
          </p:nvSpPr>
          <p:spPr>
            <a:xfrm>
              <a:off x="11361" y="5154"/>
              <a:ext cx="4385" cy="1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000" dirty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红色</a:t>
              </a:r>
              <a:r>
                <a:rPr lang="en-US" altLang="zh-CN" sz="4000" dirty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LED </a:t>
              </a:r>
              <a:r>
                <a:rPr lang="zh-CN" altLang="en-US" sz="4000" dirty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灯</a:t>
              </a:r>
              <a:endParaRPr lang="zh-CN" altLang="en-US" sz="4000" dirty="0">
                <a:solidFill>
                  <a:schemeClr val="tx1"/>
                </a:solidFill>
                <a:latin typeface="华文彩云" pitchFamily="2" charset="-122"/>
                <a:ea typeface="华文彩云" pitchFamily="2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645" y="6938"/>
              <a:ext cx="4248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 smtClean="0">
                  <a:latin typeface="华文彩云" pitchFamily="2" charset="-122"/>
                  <a:ea typeface="华文彩云" pitchFamily="2" charset="-122"/>
                </a:rPr>
                <a:t>功能：能够发红色的光亮</a:t>
              </a:r>
              <a:endParaRPr lang="zh-CN" altLang="en-US" dirty="0" smtClean="0">
                <a:latin typeface="华文彩云" pitchFamily="2" charset="-122"/>
                <a:ea typeface="华文彩云" pitchFamily="2" charset="-122"/>
              </a:endParaRPr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64" y="1427"/>
              <a:ext cx="2715" cy="28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dirty="0" smtClean="0">
                <a:latin typeface="microduino" panose="00000500000000000000" pitchFamily="50" charset="0"/>
                <a:sym typeface="+mn-ea"/>
              </a:rPr>
              <a:t>传感器</a:t>
            </a:r>
            <a:endParaRPr lang="zh-CN" dirty="0" smtClean="0">
              <a:latin typeface="microduino" panose="00000500000000000000" pitchFamily="50" charset="0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8015" y="1884680"/>
            <a:ext cx="3299460" cy="3415030"/>
            <a:chOff x="1039" y="3531"/>
            <a:chExt cx="5196" cy="5378"/>
          </a:xfrm>
        </p:grpSpPr>
        <p:sp>
          <p:nvSpPr>
            <p:cNvPr id="9" name="TextBox 8"/>
            <p:cNvSpPr txBox="1"/>
            <p:nvPr/>
          </p:nvSpPr>
          <p:spPr>
            <a:xfrm>
              <a:off x="1039" y="6469"/>
              <a:ext cx="4879" cy="1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 smtClean="0">
                  <a:solidFill>
                    <a:schemeClr val="accent6">
                      <a:lumMod val="75000"/>
                    </a:schemeClr>
                  </a:solidFill>
                  <a:latin typeface="华文彩云" pitchFamily="2" charset="-122"/>
                  <a:ea typeface="华文彩云" pitchFamily="2" charset="-122"/>
                </a:rPr>
                <a:t>             </a:t>
              </a:r>
              <a:r>
                <a:rPr lang="zh-CN" altLang="en-US" sz="4000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碰撞开关</a:t>
              </a:r>
              <a:endParaRPr lang="zh-CN" altLang="en-US" sz="4000" dirty="0" smtClean="0">
                <a:solidFill>
                  <a:schemeClr val="tx1"/>
                </a:solidFill>
                <a:latin typeface="华文彩云" pitchFamily="2" charset="-122"/>
                <a:ea typeface="华文彩云" pitchFamily="2" charset="-122"/>
              </a:endParaRPr>
            </a:p>
            <a:p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817" y="8303"/>
              <a:ext cx="4418" cy="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功能：能够控制</a:t>
              </a:r>
              <a:r>
                <a:rPr lang="en-US" altLang="zh-CN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led</a:t>
              </a:r>
              <a:r>
                <a:rPr lang="zh-CN" altLang="en-US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的开关</a:t>
              </a:r>
              <a:endParaRPr lang="zh-CN" altLang="en-US" dirty="0" smtClean="0">
                <a:solidFill>
                  <a:schemeClr val="tx1"/>
                </a:solidFill>
                <a:latin typeface="华文彩云" pitchFamily="2" charset="-122"/>
                <a:ea typeface="华文彩云" pitchFamily="2" charset="-122"/>
              </a:endParaRPr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351" y="3531"/>
              <a:ext cx="2505" cy="2010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4340860" y="1884680"/>
            <a:ext cx="4286250" cy="3472815"/>
            <a:chOff x="10735" y="3531"/>
            <a:chExt cx="6750" cy="5469"/>
          </a:xfrm>
        </p:grpSpPr>
        <p:sp>
          <p:nvSpPr>
            <p:cNvPr id="10" name="TextBox 9"/>
            <p:cNvSpPr txBox="1"/>
            <p:nvPr/>
          </p:nvSpPr>
          <p:spPr>
            <a:xfrm>
              <a:off x="12287" y="6469"/>
              <a:ext cx="3488" cy="1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4000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触摸开关</a:t>
              </a:r>
              <a:endParaRPr lang="zh-CN" altLang="en-US" sz="4000" dirty="0" smtClean="0">
                <a:solidFill>
                  <a:schemeClr val="tx1"/>
                </a:solidFill>
                <a:latin typeface="华文彩云" pitchFamily="2" charset="-122"/>
                <a:ea typeface="华文彩云" pitchFamily="2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735" y="8394"/>
              <a:ext cx="6750" cy="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dirty="0" smtClean="0">
                  <a:solidFill>
                    <a:srgbClr val="CE272B"/>
                  </a:solidFill>
                  <a:latin typeface="华文彩云" pitchFamily="2" charset="-122"/>
                  <a:ea typeface="华文彩云" pitchFamily="2" charset="-122"/>
                </a:rPr>
                <a:t>         </a:t>
              </a:r>
              <a:r>
                <a:rPr lang="zh-CN" altLang="en-US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功能：手指触摸可以触发开关功能</a:t>
              </a:r>
              <a:endParaRPr lang="zh-CN" altLang="en-US" dirty="0" smtClean="0">
                <a:solidFill>
                  <a:schemeClr val="tx1"/>
                </a:solidFill>
                <a:latin typeface="华文彩云" pitchFamily="2" charset="-122"/>
                <a:ea typeface="华文彩云" pitchFamily="2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74" y="3531"/>
              <a:ext cx="1988" cy="215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/>
        </p:nvSpPr>
        <p:spPr>
          <a:xfrm>
            <a:off x="495935" y="2825750"/>
            <a:ext cx="76117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三、分别找到核心模块、接口模块、</a:t>
            </a:r>
            <a:r>
              <a:rPr lang="en-US" altLang="zh-CN" b="1">
                <a:sym typeface="+mn-ea"/>
              </a:rPr>
              <a:t>led</a:t>
            </a:r>
            <a:r>
              <a:rPr lang="zh-CN" altLang="en-US" b="1">
                <a:sym typeface="+mn-ea"/>
              </a:rPr>
              <a:t>灯，使用链接线把他们链接起来。</a:t>
            </a:r>
            <a:endParaRPr lang="zh-CN" altLang="en-US" b="1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1005" y="2119630"/>
            <a:ext cx="799846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ym typeface="+mn-ea"/>
              </a:rPr>
              <a:t>二、练一练，分成小组，一起找出老师说的三个模块，看那个组用时间最短。</a:t>
            </a:r>
            <a:endParaRPr lang="zh-CN" altLang="en-US" b="1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1005" y="1435735"/>
            <a:ext cx="8301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一、想一想，我们的</a:t>
            </a:r>
            <a:r>
              <a:rPr lang="en-US" altLang="zh-CN" b="1"/>
              <a:t>led</a:t>
            </a:r>
            <a:r>
              <a:rPr lang="zh-CN" altLang="en-US" b="1"/>
              <a:t>灯想要亮起来需要用到几个模块，具体的是那几个模块？</a:t>
            </a:r>
            <a:endParaRPr lang="zh-CN" alt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904875" y="534670"/>
            <a:ext cx="232537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想一想，练一练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68" y="2238233"/>
            <a:ext cx="1583139" cy="14857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latin typeface="microduino" panose="00000500000000000000" pitchFamily="50" charset="0"/>
                <a:sym typeface="+mn-ea"/>
              </a:rPr>
              <a:t>Mcookie</a:t>
            </a:r>
            <a:r>
              <a:rPr lang="zh-CN" altLang="en-US" dirty="0" smtClean="0">
                <a:latin typeface="microduino" panose="00000500000000000000" pitchFamily="50" charset="0"/>
                <a:sym typeface="+mn-ea"/>
              </a:rPr>
              <a:t>特点</a:t>
            </a:r>
            <a:endParaRPr lang="zh-CN" altLang="en-US" dirty="0" smtClean="0">
              <a:latin typeface="microduino" panose="00000500000000000000" pitchFamily="50" charset="0"/>
              <a:sym typeface="+mn-ea"/>
            </a:endParaRPr>
          </a:p>
        </p:txBody>
      </p:sp>
      <p:pic>
        <p:nvPicPr>
          <p:cNvPr id="1026" name="Picture 2" descr="C:\Users\Administrator\Documents\360截图\360截图20160701110109908.jpg"/>
          <p:cNvPicPr>
            <a:picLocks noChangeAspect="1" noChangeArrowheads="1"/>
          </p:cNvPicPr>
          <p:nvPr/>
        </p:nvPicPr>
        <p:blipFill>
          <a:blip r:embed="rId1" cstate="print"/>
          <a:srcRect l="7903" r="21556"/>
          <a:stretch>
            <a:fillRect/>
          </a:stretch>
        </p:blipFill>
        <p:spPr bwMode="auto">
          <a:xfrm>
            <a:off x="735330" y="1892935"/>
            <a:ext cx="7299960" cy="4032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latin typeface="microduino" panose="00000500000000000000" pitchFamily="50" charset="0"/>
                <a:sym typeface="+mn-ea"/>
              </a:rPr>
              <a:t>Mcookie</a:t>
            </a:r>
            <a:r>
              <a:rPr lang="zh-CN" altLang="en-US" dirty="0" smtClean="0">
                <a:latin typeface="microduino" panose="00000500000000000000" pitchFamily="50" charset="0"/>
                <a:sym typeface="+mn-ea"/>
              </a:rPr>
              <a:t>特点</a:t>
            </a:r>
            <a:endParaRPr lang="zh-CN" altLang="en-US" dirty="0" smtClean="0">
              <a:latin typeface="microduino" panose="00000500000000000000" pitchFamily="50" charset="0"/>
              <a:sym typeface="+mn-ea"/>
            </a:endParaRPr>
          </a:p>
        </p:txBody>
      </p:sp>
      <p:pic>
        <p:nvPicPr>
          <p:cNvPr id="2050" name="Picture 2" descr="C:\Users\Administrator\Documents\360截图\360截图20160701110119020.jpg"/>
          <p:cNvPicPr>
            <a:picLocks noChangeAspect="1" noChangeArrowheads="1"/>
          </p:cNvPicPr>
          <p:nvPr/>
        </p:nvPicPr>
        <p:blipFill>
          <a:blip r:embed="rId1" cstate="print"/>
          <a:srcRect l="7602" r="18865"/>
          <a:stretch>
            <a:fillRect/>
          </a:stretch>
        </p:blipFill>
        <p:spPr bwMode="auto">
          <a:xfrm>
            <a:off x="735330" y="1612900"/>
            <a:ext cx="7984490" cy="44494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latin typeface="microduino" panose="00000500000000000000" pitchFamily="50" charset="0"/>
                <a:sym typeface="+mn-ea"/>
              </a:rPr>
              <a:t>Mcookie</a:t>
            </a:r>
            <a:r>
              <a:rPr lang="zh-CN" altLang="en-US" dirty="0" smtClean="0">
                <a:latin typeface="microduino" panose="00000500000000000000" pitchFamily="50" charset="0"/>
                <a:sym typeface="+mn-ea"/>
              </a:rPr>
              <a:t>特点</a:t>
            </a:r>
            <a:endParaRPr lang="zh-CN" altLang="en-US" dirty="0" smtClean="0">
              <a:latin typeface="microduino" panose="00000500000000000000" pitchFamily="50" charset="0"/>
              <a:sym typeface="+mn-ea"/>
            </a:endParaRPr>
          </a:p>
        </p:txBody>
      </p:sp>
      <p:pic>
        <p:nvPicPr>
          <p:cNvPr id="3074" name="Picture 2" descr="C:\Users\Administrator\Documents\360截图\360截图20160701110125897.jpg"/>
          <p:cNvPicPr>
            <a:picLocks noChangeAspect="1" noChangeArrowheads="1"/>
          </p:cNvPicPr>
          <p:nvPr/>
        </p:nvPicPr>
        <p:blipFill>
          <a:blip r:embed="rId1" cstate="print"/>
          <a:srcRect l="10454" r="19146"/>
          <a:stretch>
            <a:fillRect/>
          </a:stretch>
        </p:blipFill>
        <p:spPr bwMode="auto">
          <a:xfrm>
            <a:off x="678180" y="1565275"/>
            <a:ext cx="7910830" cy="45573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latin typeface="microduino" panose="00000500000000000000" pitchFamily="50" charset="0"/>
                <a:sym typeface="+mn-ea"/>
              </a:rPr>
              <a:t>Mcookie</a:t>
            </a:r>
            <a:r>
              <a:rPr lang="zh-CN" altLang="en-US" dirty="0" smtClean="0">
                <a:latin typeface="microduino" panose="00000500000000000000" pitchFamily="50" charset="0"/>
                <a:sym typeface="+mn-ea"/>
              </a:rPr>
              <a:t>特点</a:t>
            </a:r>
            <a:endParaRPr lang="zh-CN" altLang="en-US" dirty="0" smtClean="0">
              <a:latin typeface="microduino" panose="00000500000000000000" pitchFamily="50" charset="0"/>
              <a:sym typeface="+mn-ea"/>
            </a:endParaRPr>
          </a:p>
        </p:txBody>
      </p:sp>
      <p:pic>
        <p:nvPicPr>
          <p:cNvPr id="4098" name="Picture 2" descr="C:\Users\Administrator\Documents\360截图\360截图20160701110133266.jpg"/>
          <p:cNvPicPr>
            <a:picLocks noChangeAspect="1" noChangeArrowheads="1"/>
          </p:cNvPicPr>
          <p:nvPr/>
        </p:nvPicPr>
        <p:blipFill>
          <a:blip r:embed="rId1" cstate="print"/>
          <a:srcRect l="11223" r="10309"/>
          <a:stretch>
            <a:fillRect/>
          </a:stretch>
        </p:blipFill>
        <p:spPr bwMode="auto">
          <a:xfrm>
            <a:off x="132080" y="1526540"/>
            <a:ext cx="8879205" cy="4696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latin typeface="microduino" panose="00000500000000000000" pitchFamily="50" charset="0"/>
                <a:sym typeface="+mn-ea"/>
              </a:rPr>
              <a:t>Mcookie</a:t>
            </a:r>
            <a:r>
              <a:rPr lang="zh-CN" altLang="en-US" dirty="0" smtClean="0">
                <a:latin typeface="microduino" panose="00000500000000000000" pitchFamily="50" charset="0"/>
                <a:sym typeface="+mn-ea"/>
              </a:rPr>
              <a:t>特点</a:t>
            </a:r>
            <a:endParaRPr lang="zh-CN" altLang="en-US" dirty="0" smtClean="0">
              <a:latin typeface="microduino" panose="00000500000000000000" pitchFamily="50" charset="0"/>
              <a:sym typeface="+mn-ea"/>
            </a:endParaRPr>
          </a:p>
        </p:txBody>
      </p:sp>
      <p:pic>
        <p:nvPicPr>
          <p:cNvPr id="5122" name="Picture 2" descr="C:\Users\Administrator\Documents\360截图\360截图20160701110143712.jpg"/>
          <p:cNvPicPr>
            <a:picLocks noChangeAspect="1" noChangeArrowheads="1"/>
          </p:cNvPicPr>
          <p:nvPr/>
        </p:nvPicPr>
        <p:blipFill>
          <a:blip r:embed="rId1" cstate="print"/>
          <a:srcRect l="12773" r="14561"/>
          <a:stretch>
            <a:fillRect/>
          </a:stretch>
        </p:blipFill>
        <p:spPr bwMode="auto">
          <a:xfrm>
            <a:off x="735330" y="1616710"/>
            <a:ext cx="8081010" cy="40087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latin typeface="microduino" panose="00000500000000000000" pitchFamily="50" charset="0"/>
                <a:sym typeface="+mn-ea"/>
              </a:rPr>
              <a:t>Mcookie</a:t>
            </a:r>
            <a:r>
              <a:rPr lang="zh-CN" altLang="en-US" dirty="0" smtClean="0">
                <a:latin typeface="microduino" panose="00000500000000000000" pitchFamily="50" charset="0"/>
                <a:sym typeface="+mn-ea"/>
              </a:rPr>
              <a:t>特点</a:t>
            </a:r>
            <a:endParaRPr lang="zh-CN" altLang="en-US" dirty="0" smtClean="0">
              <a:latin typeface="microduino" panose="00000500000000000000" pitchFamily="50" charset="0"/>
              <a:sym typeface="+mn-ea"/>
            </a:endParaRPr>
          </a:p>
        </p:txBody>
      </p:sp>
      <p:pic>
        <p:nvPicPr>
          <p:cNvPr id="6146" name="Picture 2" descr="C:\Users\Administrator\Documents\360截图\360截图20160701110152863.jpg"/>
          <p:cNvPicPr>
            <a:picLocks noChangeAspect="1" noChangeArrowheads="1"/>
          </p:cNvPicPr>
          <p:nvPr/>
        </p:nvPicPr>
        <p:blipFill>
          <a:blip r:embed="rId1" cstate="print"/>
          <a:srcRect l="11062" r="14983"/>
          <a:stretch>
            <a:fillRect/>
          </a:stretch>
        </p:blipFill>
        <p:spPr bwMode="auto">
          <a:xfrm>
            <a:off x="577850" y="1513205"/>
            <a:ext cx="8384540" cy="476948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latin typeface="microduino" panose="00000500000000000000" pitchFamily="50" charset="0"/>
                <a:sym typeface="+mn-ea"/>
              </a:rPr>
              <a:t>Mcookie</a:t>
            </a:r>
            <a:r>
              <a:rPr lang="zh-CN" altLang="en-US" dirty="0" smtClean="0">
                <a:latin typeface="microduino" panose="00000500000000000000" pitchFamily="50" charset="0"/>
                <a:sym typeface="+mn-ea"/>
              </a:rPr>
              <a:t>特点</a:t>
            </a:r>
            <a:endParaRPr lang="zh-CN" altLang="en-US" dirty="0" smtClean="0">
              <a:latin typeface="microduino" panose="00000500000000000000" pitchFamily="50" charset="0"/>
              <a:sym typeface="+mn-ea"/>
            </a:endParaRPr>
          </a:p>
        </p:txBody>
      </p:sp>
      <p:pic>
        <p:nvPicPr>
          <p:cNvPr id="14" name="内容占位符 13" descr="QQ截图20151028161908.png"/>
          <p:cNvPicPr>
            <a:picLocks noGrp="1" noChangeAspect="1"/>
          </p:cNvPicPr>
          <p:nvPr>
            <p:ph idx="1"/>
          </p:nvPr>
        </p:nvPicPr>
        <p:blipFill>
          <a:blip r:embed="rId1" cstate="print"/>
          <a:srcRect l="4685"/>
          <a:stretch>
            <a:fillRect/>
          </a:stretch>
        </p:blipFill>
        <p:spPr>
          <a:xfrm>
            <a:off x="619085" y="1452225"/>
            <a:ext cx="3743679" cy="3623080"/>
          </a:xfrm>
        </p:spPr>
      </p:pic>
      <p:sp>
        <p:nvSpPr>
          <p:cNvPr id="18" name="TextBox 17"/>
          <p:cNvSpPr txBox="1"/>
          <p:nvPr/>
        </p:nvSpPr>
        <p:spPr>
          <a:xfrm>
            <a:off x="1264888" y="5075246"/>
            <a:ext cx="1569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 b="1" dirty="0" smtClean="0">
                <a:solidFill>
                  <a:schemeClr val="tx1"/>
                </a:solidFill>
                <a:latin typeface="华文彩云" pitchFamily="2" charset="-122"/>
                <a:ea typeface="华文彩云" pitchFamily="2" charset="-122"/>
              </a:rPr>
              <a:t>正面</a:t>
            </a:r>
            <a:endParaRPr lang="zh-CN" altLang="en-US" sz="5400" b="1" dirty="0" smtClean="0">
              <a:solidFill>
                <a:schemeClr val="tx1"/>
              </a:solidFill>
              <a:latin typeface="华文彩云" pitchFamily="2" charset="-122"/>
              <a:ea typeface="华文彩云" pitchFamily="2" charset="-122"/>
            </a:endParaRPr>
          </a:p>
          <a:p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986020" y="1658620"/>
            <a:ext cx="3878580" cy="4437380"/>
            <a:chOff x="11789" y="3587"/>
            <a:chExt cx="6108" cy="6988"/>
          </a:xfrm>
        </p:grpSpPr>
        <p:pic>
          <p:nvPicPr>
            <p:cNvPr id="16" name="图片 15" descr="QQ截图20151028162034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89" y="5159"/>
              <a:ext cx="6108" cy="541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13607" y="3587"/>
              <a:ext cx="2472" cy="1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5400" dirty="0" smtClean="0">
                  <a:solidFill>
                    <a:schemeClr val="tx1"/>
                  </a:solidFill>
                  <a:latin typeface="华文彩云" pitchFamily="2" charset="-122"/>
                  <a:ea typeface="华文彩云" pitchFamily="2" charset="-122"/>
                </a:rPr>
                <a:t>反面</a:t>
              </a:r>
              <a:endParaRPr lang="zh-CN" altLang="en-US" sz="5400" dirty="0" smtClean="0">
                <a:solidFill>
                  <a:schemeClr val="tx1"/>
                </a:solidFill>
                <a:latin typeface="华文彩云" pitchFamily="2" charset="-122"/>
                <a:ea typeface="华文彩云" pitchFamily="2" charset="-122"/>
              </a:endParaRPr>
            </a:p>
            <a:p>
              <a:endParaRPr lang="zh-CN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04004" y="550526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latin typeface="华文彩云" pitchFamily="2" charset="-122"/>
                <a:ea typeface="华文彩云" pitchFamily="2" charset="-122"/>
              </a:rPr>
              <a:t>功能：机器的大脑，接收信息，发送命令</a:t>
            </a:r>
            <a:endParaRPr lang="zh-CN" altLang="en-US" dirty="0"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dirty="0" smtClean="0">
                <a:latin typeface="microduino" panose="00000500000000000000" pitchFamily="50" charset="0"/>
                <a:sym typeface="+mn-ea"/>
              </a:rPr>
              <a:t>Mcookie</a:t>
            </a:r>
            <a:r>
              <a:rPr lang="zh-CN" altLang="en-US" dirty="0" smtClean="0">
                <a:latin typeface="microduino" panose="00000500000000000000" pitchFamily="50" charset="0"/>
                <a:sym typeface="+mn-ea"/>
              </a:rPr>
              <a:t>特点</a:t>
            </a:r>
            <a:endParaRPr lang="zh-CN" altLang="en-US" dirty="0" smtClean="0">
              <a:latin typeface="microduino" panose="00000500000000000000" pitchFamily="50" charset="0"/>
              <a:sym typeface="+mn-ea"/>
            </a:endParaRPr>
          </a:p>
        </p:txBody>
      </p:sp>
      <p:pic>
        <p:nvPicPr>
          <p:cNvPr id="5" name="图片 4" descr="QQ截图20151030102235.png"/>
          <p:cNvPicPr>
            <a:picLocks noChangeAspect="1"/>
          </p:cNvPicPr>
          <p:nvPr/>
        </p:nvPicPr>
        <p:blipFill>
          <a:blip r:embed="rId1" cstate="print"/>
          <a:srcRect l="3242" t="12967" r="3242" b="9726"/>
          <a:stretch>
            <a:fillRect/>
          </a:stretch>
        </p:blipFill>
        <p:spPr>
          <a:xfrm>
            <a:off x="315855" y="1326382"/>
            <a:ext cx="3351793" cy="2429913"/>
          </a:xfrm>
          <a:prstGeom prst="rect">
            <a:avLst/>
          </a:prstGeom>
        </p:spPr>
      </p:pic>
      <p:pic>
        <p:nvPicPr>
          <p:cNvPr id="6" name="图片 5" descr="QQ截图2015103010414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084" y="4215135"/>
            <a:ext cx="3504763" cy="1885714"/>
          </a:xfrm>
          <a:prstGeom prst="rect">
            <a:avLst/>
          </a:prstGeom>
        </p:spPr>
      </p:pic>
      <p:pic>
        <p:nvPicPr>
          <p:cNvPr id="4" name="内容占位符 3" descr="QQ截图20151030102105.png"/>
          <p:cNvPicPr>
            <a:picLocks noGrp="1" noChangeAspect="1"/>
          </p:cNvPicPr>
          <p:nvPr/>
        </p:nvPicPr>
        <p:blipFill>
          <a:blip r:embed="rId3" cstate="print"/>
          <a:srcRect b="14052"/>
          <a:stretch>
            <a:fillRect/>
          </a:stretch>
        </p:blipFill>
        <p:spPr>
          <a:xfrm>
            <a:off x="4674929" y="2360838"/>
            <a:ext cx="3574076" cy="30834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5127" y="551167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dirty="0" smtClean="0">
                <a:latin typeface="华文彩云" pitchFamily="2" charset="-122"/>
                <a:ea typeface="华文彩云" pitchFamily="2" charset="-122"/>
              </a:rPr>
              <a:t>功能：连接机器的各个部位负责传递命令</a:t>
            </a:r>
            <a:endParaRPr lang="zh-CN" altLang="en-US" dirty="0">
              <a:latin typeface="华文彩云" pitchFamily="2" charset="-122"/>
              <a:ea typeface="华文彩云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Xilinx Template (light)">
  <a:themeElements>
    <a:clrScheme name="Xilinx Template_light 1">
      <a:dk1>
        <a:srgbClr val="000000"/>
      </a:dk1>
      <a:lt1>
        <a:srgbClr val="FFFFFF"/>
      </a:lt1>
      <a:dk2>
        <a:srgbClr val="008CA8"/>
      </a:dk2>
      <a:lt2>
        <a:srgbClr val="EE3424"/>
      </a:lt2>
      <a:accent1>
        <a:srgbClr val="EC891D"/>
      </a:accent1>
      <a:accent2>
        <a:srgbClr val="B20838"/>
      </a:accent2>
      <a:accent3>
        <a:srgbClr val="FFFFFF"/>
      </a:accent3>
      <a:accent4>
        <a:srgbClr val="000000"/>
      </a:accent4>
      <a:accent5>
        <a:srgbClr val="F4C4AB"/>
      </a:accent5>
      <a:accent6>
        <a:srgbClr val="A10632"/>
      </a:accent6>
      <a:hlink>
        <a:srgbClr val="D9DA56"/>
      </a:hlink>
      <a:folHlink>
        <a:srgbClr val="8B8D09"/>
      </a:folHlink>
    </a:clrScheme>
    <a:fontScheme name="Xilinx Template_ligh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762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algn="ctr">
          <a:defRPr dirty="0" smtClean="0">
            <a:solidFill>
              <a:srgbClr val="000000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Xilinx Template_light 1">
        <a:dk1>
          <a:srgbClr val="000000"/>
        </a:dk1>
        <a:lt1>
          <a:srgbClr val="FFFFFF"/>
        </a:lt1>
        <a:dk2>
          <a:srgbClr val="008CA8"/>
        </a:dk2>
        <a:lt2>
          <a:srgbClr val="EE3424"/>
        </a:lt2>
        <a:accent1>
          <a:srgbClr val="EC891D"/>
        </a:accent1>
        <a:accent2>
          <a:srgbClr val="B20838"/>
        </a:accent2>
        <a:accent3>
          <a:srgbClr val="FFFFFF"/>
        </a:accent3>
        <a:accent4>
          <a:srgbClr val="000000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Xilinx Template_light 2">
        <a:dk1>
          <a:srgbClr val="EE3423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Xilinx Template_light 3">
        <a:dk1>
          <a:srgbClr val="EE3424"/>
        </a:dk1>
        <a:lt1>
          <a:srgbClr val="FFFFFF"/>
        </a:lt1>
        <a:dk2>
          <a:srgbClr val="333333"/>
        </a:dk2>
        <a:lt2>
          <a:srgbClr val="008CA8"/>
        </a:lt2>
        <a:accent1>
          <a:srgbClr val="EC891D"/>
        </a:accent1>
        <a:accent2>
          <a:srgbClr val="B20838"/>
        </a:accent2>
        <a:accent3>
          <a:srgbClr val="ADADAD"/>
        </a:accent3>
        <a:accent4>
          <a:srgbClr val="DADADA"/>
        </a:accent4>
        <a:accent5>
          <a:srgbClr val="F4C4AB"/>
        </a:accent5>
        <a:accent6>
          <a:srgbClr val="A10632"/>
        </a:accent6>
        <a:hlink>
          <a:srgbClr val="D9DA56"/>
        </a:hlink>
        <a:folHlink>
          <a:srgbClr val="8B8D0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演示</Application>
  <PresentationFormat>全屏显示(4:3)</PresentationFormat>
  <Paragraphs>76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宋体</vt:lpstr>
      <vt:lpstr>Wingdings</vt:lpstr>
      <vt:lpstr>microduino</vt:lpstr>
      <vt:lpstr>微软雅黑</vt:lpstr>
      <vt:lpstr>Arial</vt:lpstr>
      <vt:lpstr>等线 Light</vt:lpstr>
      <vt:lpstr>华文彩云</vt:lpstr>
      <vt:lpstr>Segoe Print</vt:lpstr>
      <vt:lpstr>华文楷体</vt:lpstr>
      <vt:lpstr>Corbel</vt:lpstr>
      <vt:lpstr>Calibri</vt:lpstr>
      <vt:lpstr>Calibri Light</vt:lpstr>
      <vt:lpstr>等线</vt:lpstr>
      <vt:lpstr>华文楷体</vt:lpstr>
      <vt:lpstr>2_Office 主题​​</vt:lpstr>
      <vt:lpstr>1_Xilinx Template (light)</vt:lpstr>
      <vt:lpstr>Xilinx Template (light)</vt:lpstr>
      <vt:lpstr>Office 主题​​</vt:lpstr>
      <vt:lpstr>认识电子积木</vt:lpstr>
      <vt:lpstr>Mcookie特点</vt:lpstr>
      <vt:lpstr>Mcookie特点</vt:lpstr>
      <vt:lpstr>Mcookie特点</vt:lpstr>
      <vt:lpstr>Mcookie特点</vt:lpstr>
      <vt:lpstr>Mcookie特点</vt:lpstr>
      <vt:lpstr>Mcookie特点</vt:lpstr>
      <vt:lpstr>Mcookie特点</vt:lpstr>
      <vt:lpstr>Mcookie特点</vt:lpstr>
      <vt:lpstr>传感器</vt:lpstr>
      <vt:lpstr>传感器</vt:lpstr>
      <vt:lpstr>传感器</vt:lpstr>
      <vt:lpstr>传感器</vt:lpstr>
      <vt:lpstr>传感器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栾鑫</dc:creator>
  <cp:lastModifiedBy>yang</cp:lastModifiedBy>
  <cp:revision>271</cp:revision>
  <dcterms:created xsi:type="dcterms:W3CDTF">2016-02-29T02:33:00Z</dcterms:created>
  <dcterms:modified xsi:type="dcterms:W3CDTF">2017-02-22T01:44:55Z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