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5"/>
  </p:handoutMasterIdLst>
  <p:sldIdLst>
    <p:sldId id="444" r:id="rId3"/>
    <p:sldId id="443" r:id="rId5"/>
    <p:sldId id="421" r:id="rId6"/>
    <p:sldId id="392" r:id="rId7"/>
    <p:sldId id="417" r:id="rId8"/>
    <p:sldId id="418" r:id="rId9"/>
    <p:sldId id="419" r:id="rId10"/>
    <p:sldId id="423" r:id="rId11"/>
    <p:sldId id="445" r:id="rId12"/>
    <p:sldId id="426" r:id="rId13"/>
    <p:sldId id="427" r:id="rId14"/>
    <p:sldId id="428" r:id="rId15"/>
    <p:sldId id="431" r:id="rId16"/>
    <p:sldId id="401" r:id="rId17"/>
    <p:sldId id="422" r:id="rId18"/>
    <p:sldId id="429" r:id="rId19"/>
    <p:sldId id="403" r:id="rId20"/>
    <p:sldId id="424" r:id="rId21"/>
    <p:sldId id="425" r:id="rId22"/>
    <p:sldId id="442" r:id="rId23"/>
    <p:sldId id="258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X1109 - 音乐画" id="{CF4CEF62-8FF2-4BBF-98AB-1309B0E9317C}">
          <p14:sldIdLst>
            <p14:sldId id="444"/>
            <p14:sldId id="443"/>
          </p14:sldIdLst>
        </p14:section>
        <p14:section name="01 简谱的知识" id="{25C8F281-ED59-43DD-BEA1-F4FD204DD55F}">
          <p14:sldIdLst>
            <p14:sldId id="421"/>
            <p14:sldId id="392"/>
            <p14:sldId id="417"/>
            <p14:sldId id="418"/>
            <p14:sldId id="419"/>
          </p14:sldIdLst>
        </p14:section>
        <p14:section name="02 伴着音乐作画" id="{8B32CF3E-72DD-4D47-B56B-A3A5CCC6FD4E}">
          <p14:sldIdLst>
            <p14:sldId id="423"/>
            <p14:sldId id="445"/>
            <p14:sldId id="426"/>
            <p14:sldId id="427"/>
            <p14:sldId id="428"/>
            <p14:sldId id="431"/>
            <p14:sldId id="401"/>
          </p14:sldIdLst>
        </p14:section>
        <p14:section name="03 我们还能怎么玩" id="{1E2C47E5-F18E-4A74-8E0D-674FACAFD05F}">
          <p14:sldIdLst>
            <p14:sldId id="422"/>
            <p14:sldId id="429"/>
            <p14:sldId id="403"/>
          </p14:sldIdLst>
        </p14:section>
        <p14:section name="04 我们还能怎么玩？" id="{84208DB9-6042-4456-8CCE-3EE0F248DE7C}">
          <p14:sldIdLst>
            <p14:sldId id="424"/>
            <p14:sldId id="425"/>
          </p14:sldIdLst>
        </p14:section>
        <p14:section name="尾页" id="{651F6988-EEB8-425F-A5AA-0163FB991B1B}">
          <p14:sldIdLst>
            <p14:sldId id="442"/>
            <p14:sldId id="25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22BCAF"/>
    <a:srgbClr val="2390CD"/>
    <a:srgbClr val="00B050"/>
    <a:srgbClr val="DBDBDB"/>
    <a:srgbClr val="E2E2E2"/>
    <a:srgbClr val="F6AE1A"/>
    <a:srgbClr val="3C4448"/>
    <a:srgbClr val="799F0D"/>
    <a:srgbClr val="B3EC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79" autoAdjust="0"/>
    <p:restoredTop sz="91712" autoAdjust="0"/>
  </p:normalViewPr>
  <p:slideViewPr>
    <p:cSldViewPr snapToGrid="0">
      <p:cViewPr varScale="1">
        <p:scale>
          <a:sx n="66" d="100"/>
          <a:sy n="66" d="100"/>
        </p:scale>
        <p:origin x="654" y="12"/>
      </p:cViewPr>
      <p:guideLst>
        <p:guide orient="horz" pos="2103"/>
        <p:guide pos="388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51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handoutMaster" Target="handoutMasters/handoutMaster1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C8E760-F98D-43DD-A68E-812535BC2EF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05849F-52AC-4D71-886F-392858908BF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94F80E-F1F7-4301-A787-242E9EFFBF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9DFD02-8F5E-4E27-8962-5E7B260EC55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DFD02-8F5E-4E27-8962-5E7B260EC55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DFD02-8F5E-4E27-8962-5E7B260EC55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DFD02-8F5E-4E27-8962-5E7B260EC55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DFD02-8F5E-4E27-8962-5E7B260EC55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DFD02-8F5E-4E27-8962-5E7B260EC55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DFD02-8F5E-4E27-8962-5E7B260EC55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/>
          <a:srcRect r="61722" b="68615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 userDrawn="1"/>
        </p:nvSpPr>
        <p:spPr bwMode="auto">
          <a:xfrm>
            <a:off x="0" y="3732840"/>
            <a:ext cx="12192000" cy="1402519"/>
          </a:xfrm>
          <a:prstGeom prst="rect">
            <a:avLst/>
          </a:prstGeom>
          <a:solidFill>
            <a:srgbClr val="B3EC18"/>
          </a:solidFill>
          <a:ln>
            <a:noFill/>
          </a:ln>
        </p:spPr>
        <p:txBody>
          <a:bodyPr lIns="90170" tIns="46990" rIns="90170" bIns="46990" anchor="ctr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2800" dirty="0" smtClean="0">
              <a:solidFill>
                <a:srgbClr val="B3EC1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 Box 4"/>
          <p:cNvSpPr>
            <a:spLocks noChangeArrowheads="1"/>
          </p:cNvSpPr>
          <p:nvPr userDrawn="1"/>
        </p:nvSpPr>
        <p:spPr bwMode="auto">
          <a:xfrm>
            <a:off x="9189363" y="6148007"/>
            <a:ext cx="260359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+mj-ea"/>
                <a:ea typeface="+mj-ea"/>
                <a:sym typeface="微软雅黑" panose="020B0503020204020204" pitchFamily="34" charset="-122"/>
              </a:rPr>
              <a:t>© </a:t>
            </a:r>
            <a:r>
              <a:rPr lang="zh-CN" altLang="en-US" sz="2000" b="1" dirty="0">
                <a:solidFill>
                  <a:srgbClr val="000000"/>
                </a:solidFill>
                <a:latin typeface="+mj-ea"/>
                <a:ea typeface="+mj-ea"/>
                <a:sym typeface="微软雅黑" panose="020B0503020204020204" pitchFamily="34" charset="-122"/>
              </a:rPr>
              <a:t>美科科技 创客教育</a:t>
            </a:r>
            <a:endParaRPr lang="zh-CN" altLang="en-US" sz="2000" b="1" dirty="0">
              <a:latin typeface="+mj-ea"/>
              <a:ea typeface="+mj-ea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2976989" y="1715492"/>
            <a:ext cx="6238022" cy="1052749"/>
            <a:chOff x="2976989" y="2131901"/>
            <a:chExt cx="6238022" cy="1052749"/>
          </a:xfrm>
        </p:grpSpPr>
        <p:sp>
          <p:nvSpPr>
            <p:cNvPr id="6" name="文本框 5"/>
            <p:cNvSpPr txBox="1"/>
            <p:nvPr/>
          </p:nvSpPr>
          <p:spPr>
            <a:xfrm>
              <a:off x="4182864" y="2196610"/>
              <a:ext cx="503214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5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积木式智能硬件</a:t>
              </a:r>
              <a:endParaRPr lang="zh-CN" altLang="en-US" sz="5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2976989" y="2131901"/>
              <a:ext cx="1067492" cy="1052749"/>
              <a:chOff x="6978650" y="-971551"/>
              <a:chExt cx="574675" cy="566738"/>
            </a:xfrm>
          </p:grpSpPr>
          <p:sp>
            <p:nvSpPr>
              <p:cNvPr id="9" name="AutoShape 16"/>
              <p:cNvSpPr>
                <a:spLocks noChangeAspect="1" noChangeArrowheads="1" noTextEdit="1"/>
              </p:cNvSpPr>
              <p:nvPr/>
            </p:nvSpPr>
            <p:spPr bwMode="auto">
              <a:xfrm>
                <a:off x="6978650" y="-966788"/>
                <a:ext cx="574675" cy="561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" name="Freeform 18"/>
              <p:cNvSpPr/>
              <p:nvPr/>
            </p:nvSpPr>
            <p:spPr bwMode="auto">
              <a:xfrm>
                <a:off x="6978650" y="-971551"/>
                <a:ext cx="571500" cy="566738"/>
              </a:xfrm>
              <a:custGeom>
                <a:avLst/>
                <a:gdLst>
                  <a:gd name="T0" fmla="*/ 112 w 149"/>
                  <a:gd name="T1" fmla="*/ 0 h 148"/>
                  <a:gd name="T2" fmla="*/ 38 w 149"/>
                  <a:gd name="T3" fmla="*/ 0 h 148"/>
                  <a:gd name="T4" fmla="*/ 1 w 149"/>
                  <a:gd name="T5" fmla="*/ 37 h 148"/>
                  <a:gd name="T6" fmla="*/ 1 w 149"/>
                  <a:gd name="T7" fmla="*/ 111 h 148"/>
                  <a:gd name="T8" fmla="*/ 38 w 149"/>
                  <a:gd name="T9" fmla="*/ 148 h 148"/>
                  <a:gd name="T10" fmla="*/ 112 w 149"/>
                  <a:gd name="T11" fmla="*/ 148 h 148"/>
                  <a:gd name="T12" fmla="*/ 149 w 149"/>
                  <a:gd name="T13" fmla="*/ 111 h 148"/>
                  <a:gd name="T14" fmla="*/ 149 w 149"/>
                  <a:gd name="T15" fmla="*/ 37 h 148"/>
                  <a:gd name="T16" fmla="*/ 112 w 149"/>
                  <a:gd name="T17" fmla="*/ 0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9" h="148">
                    <a:moveTo>
                      <a:pt x="112" y="0"/>
                    </a:moveTo>
                    <a:cubicBezTo>
                      <a:pt x="87" y="0"/>
                      <a:pt x="62" y="0"/>
                      <a:pt x="38" y="0"/>
                    </a:cubicBezTo>
                    <a:cubicBezTo>
                      <a:pt x="17" y="0"/>
                      <a:pt x="1" y="17"/>
                      <a:pt x="1" y="37"/>
                    </a:cubicBezTo>
                    <a:cubicBezTo>
                      <a:pt x="1" y="62"/>
                      <a:pt x="1" y="86"/>
                      <a:pt x="1" y="111"/>
                    </a:cubicBezTo>
                    <a:cubicBezTo>
                      <a:pt x="0" y="132"/>
                      <a:pt x="17" y="148"/>
                      <a:pt x="38" y="148"/>
                    </a:cubicBezTo>
                    <a:cubicBezTo>
                      <a:pt x="62" y="148"/>
                      <a:pt x="87" y="148"/>
                      <a:pt x="112" y="148"/>
                    </a:cubicBezTo>
                    <a:cubicBezTo>
                      <a:pt x="132" y="148"/>
                      <a:pt x="149" y="132"/>
                      <a:pt x="149" y="111"/>
                    </a:cubicBezTo>
                    <a:cubicBezTo>
                      <a:pt x="149" y="87"/>
                      <a:pt x="149" y="62"/>
                      <a:pt x="149" y="37"/>
                    </a:cubicBezTo>
                    <a:cubicBezTo>
                      <a:pt x="149" y="17"/>
                      <a:pt x="132" y="0"/>
                      <a:pt x="112" y="0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" name="Freeform 19"/>
              <p:cNvSpPr/>
              <p:nvPr/>
            </p:nvSpPr>
            <p:spPr bwMode="auto">
              <a:xfrm>
                <a:off x="7078663" y="-844551"/>
                <a:ext cx="374650" cy="312738"/>
              </a:xfrm>
              <a:custGeom>
                <a:avLst/>
                <a:gdLst>
                  <a:gd name="T0" fmla="*/ 98 w 98"/>
                  <a:gd name="T1" fmla="*/ 76 h 82"/>
                  <a:gd name="T2" fmla="*/ 92 w 98"/>
                  <a:gd name="T3" fmla="*/ 82 h 82"/>
                  <a:gd name="T4" fmla="*/ 84 w 98"/>
                  <a:gd name="T5" fmla="*/ 82 h 82"/>
                  <a:gd name="T6" fmla="*/ 78 w 98"/>
                  <a:gd name="T7" fmla="*/ 76 h 82"/>
                  <a:gd name="T8" fmla="*/ 78 w 98"/>
                  <a:gd name="T9" fmla="*/ 20 h 82"/>
                  <a:gd name="T10" fmla="*/ 59 w 98"/>
                  <a:gd name="T11" fmla="*/ 20 h 82"/>
                  <a:gd name="T12" fmla="*/ 59 w 98"/>
                  <a:gd name="T13" fmla="*/ 76 h 82"/>
                  <a:gd name="T14" fmla="*/ 53 w 98"/>
                  <a:gd name="T15" fmla="*/ 82 h 82"/>
                  <a:gd name="T16" fmla="*/ 45 w 98"/>
                  <a:gd name="T17" fmla="*/ 82 h 82"/>
                  <a:gd name="T18" fmla="*/ 39 w 98"/>
                  <a:gd name="T19" fmla="*/ 76 h 82"/>
                  <a:gd name="T20" fmla="*/ 39 w 98"/>
                  <a:gd name="T21" fmla="*/ 20 h 82"/>
                  <a:gd name="T22" fmla="*/ 19 w 98"/>
                  <a:gd name="T23" fmla="*/ 20 h 82"/>
                  <a:gd name="T24" fmla="*/ 19 w 98"/>
                  <a:gd name="T25" fmla="*/ 76 h 82"/>
                  <a:gd name="T26" fmla="*/ 13 w 98"/>
                  <a:gd name="T27" fmla="*/ 82 h 82"/>
                  <a:gd name="T28" fmla="*/ 6 w 98"/>
                  <a:gd name="T29" fmla="*/ 82 h 82"/>
                  <a:gd name="T30" fmla="*/ 0 w 98"/>
                  <a:gd name="T31" fmla="*/ 76 h 82"/>
                  <a:gd name="T32" fmla="*/ 0 w 98"/>
                  <a:gd name="T33" fmla="*/ 26 h 82"/>
                  <a:gd name="T34" fmla="*/ 6 w 98"/>
                  <a:gd name="T35" fmla="*/ 20 h 82"/>
                  <a:gd name="T36" fmla="*/ 19 w 98"/>
                  <a:gd name="T37" fmla="*/ 20 h 82"/>
                  <a:gd name="T38" fmla="*/ 19 w 98"/>
                  <a:gd name="T39" fmla="*/ 6 h 82"/>
                  <a:gd name="T40" fmla="*/ 25 w 98"/>
                  <a:gd name="T41" fmla="*/ 0 h 82"/>
                  <a:gd name="T42" fmla="*/ 33 w 98"/>
                  <a:gd name="T43" fmla="*/ 0 h 82"/>
                  <a:gd name="T44" fmla="*/ 39 w 98"/>
                  <a:gd name="T45" fmla="*/ 6 h 82"/>
                  <a:gd name="T46" fmla="*/ 39 w 98"/>
                  <a:gd name="T47" fmla="*/ 20 h 82"/>
                  <a:gd name="T48" fmla="*/ 59 w 98"/>
                  <a:gd name="T49" fmla="*/ 20 h 82"/>
                  <a:gd name="T50" fmla="*/ 59 w 98"/>
                  <a:gd name="T51" fmla="*/ 6 h 82"/>
                  <a:gd name="T52" fmla="*/ 64 w 98"/>
                  <a:gd name="T53" fmla="*/ 0 h 82"/>
                  <a:gd name="T54" fmla="*/ 72 w 98"/>
                  <a:gd name="T55" fmla="*/ 0 h 82"/>
                  <a:gd name="T56" fmla="*/ 78 w 98"/>
                  <a:gd name="T57" fmla="*/ 6 h 82"/>
                  <a:gd name="T58" fmla="*/ 78 w 98"/>
                  <a:gd name="T59" fmla="*/ 20 h 82"/>
                  <a:gd name="T60" fmla="*/ 92 w 98"/>
                  <a:gd name="T61" fmla="*/ 20 h 82"/>
                  <a:gd name="T62" fmla="*/ 98 w 98"/>
                  <a:gd name="T63" fmla="*/ 26 h 82"/>
                  <a:gd name="T64" fmla="*/ 98 w 98"/>
                  <a:gd name="T65" fmla="*/ 76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8" h="82">
                    <a:moveTo>
                      <a:pt x="98" y="76"/>
                    </a:moveTo>
                    <a:cubicBezTo>
                      <a:pt x="98" y="80"/>
                      <a:pt x="96" y="82"/>
                      <a:pt x="92" y="82"/>
                    </a:cubicBezTo>
                    <a:cubicBezTo>
                      <a:pt x="89" y="82"/>
                      <a:pt x="87" y="82"/>
                      <a:pt x="84" y="82"/>
                    </a:cubicBezTo>
                    <a:cubicBezTo>
                      <a:pt x="80" y="82"/>
                      <a:pt x="78" y="80"/>
                      <a:pt x="78" y="76"/>
                    </a:cubicBezTo>
                    <a:cubicBezTo>
                      <a:pt x="78" y="52"/>
                      <a:pt x="78" y="44"/>
                      <a:pt x="78" y="20"/>
                    </a:cubicBezTo>
                    <a:cubicBezTo>
                      <a:pt x="72" y="20"/>
                      <a:pt x="65" y="20"/>
                      <a:pt x="59" y="20"/>
                    </a:cubicBezTo>
                    <a:cubicBezTo>
                      <a:pt x="59" y="44"/>
                      <a:pt x="59" y="52"/>
                      <a:pt x="59" y="76"/>
                    </a:cubicBezTo>
                    <a:cubicBezTo>
                      <a:pt x="59" y="80"/>
                      <a:pt x="57" y="82"/>
                      <a:pt x="53" y="82"/>
                    </a:cubicBezTo>
                    <a:cubicBezTo>
                      <a:pt x="50" y="82"/>
                      <a:pt x="47" y="82"/>
                      <a:pt x="45" y="82"/>
                    </a:cubicBezTo>
                    <a:cubicBezTo>
                      <a:pt x="41" y="82"/>
                      <a:pt x="39" y="80"/>
                      <a:pt x="39" y="76"/>
                    </a:cubicBezTo>
                    <a:cubicBezTo>
                      <a:pt x="39" y="52"/>
                      <a:pt x="39" y="44"/>
                      <a:pt x="39" y="20"/>
                    </a:cubicBezTo>
                    <a:cubicBezTo>
                      <a:pt x="32" y="20"/>
                      <a:pt x="26" y="20"/>
                      <a:pt x="19" y="20"/>
                    </a:cubicBezTo>
                    <a:cubicBezTo>
                      <a:pt x="19" y="44"/>
                      <a:pt x="19" y="52"/>
                      <a:pt x="19" y="76"/>
                    </a:cubicBezTo>
                    <a:cubicBezTo>
                      <a:pt x="19" y="80"/>
                      <a:pt x="18" y="82"/>
                      <a:pt x="13" y="82"/>
                    </a:cubicBezTo>
                    <a:cubicBezTo>
                      <a:pt x="11" y="82"/>
                      <a:pt x="8" y="82"/>
                      <a:pt x="6" y="82"/>
                    </a:cubicBezTo>
                    <a:cubicBezTo>
                      <a:pt x="1" y="82"/>
                      <a:pt x="0" y="80"/>
                      <a:pt x="0" y="76"/>
                    </a:cubicBezTo>
                    <a:cubicBezTo>
                      <a:pt x="0" y="54"/>
                      <a:pt x="0" y="48"/>
                      <a:pt x="0" y="26"/>
                    </a:cubicBezTo>
                    <a:cubicBezTo>
                      <a:pt x="0" y="22"/>
                      <a:pt x="1" y="20"/>
                      <a:pt x="6" y="20"/>
                    </a:cubicBezTo>
                    <a:cubicBezTo>
                      <a:pt x="10" y="20"/>
                      <a:pt x="15" y="20"/>
                      <a:pt x="19" y="20"/>
                    </a:cubicBezTo>
                    <a:cubicBezTo>
                      <a:pt x="19" y="15"/>
                      <a:pt x="19" y="11"/>
                      <a:pt x="19" y="6"/>
                    </a:cubicBezTo>
                    <a:cubicBezTo>
                      <a:pt x="19" y="2"/>
                      <a:pt x="21" y="0"/>
                      <a:pt x="25" y="0"/>
                    </a:cubicBezTo>
                    <a:cubicBezTo>
                      <a:pt x="28" y="0"/>
                      <a:pt x="30" y="0"/>
                      <a:pt x="33" y="0"/>
                    </a:cubicBezTo>
                    <a:cubicBezTo>
                      <a:pt x="37" y="0"/>
                      <a:pt x="39" y="2"/>
                      <a:pt x="39" y="6"/>
                    </a:cubicBezTo>
                    <a:cubicBezTo>
                      <a:pt x="39" y="11"/>
                      <a:pt x="39" y="15"/>
                      <a:pt x="39" y="20"/>
                    </a:cubicBezTo>
                    <a:cubicBezTo>
                      <a:pt x="45" y="20"/>
                      <a:pt x="52" y="20"/>
                      <a:pt x="59" y="20"/>
                    </a:cubicBezTo>
                    <a:cubicBezTo>
                      <a:pt x="59" y="15"/>
                      <a:pt x="59" y="11"/>
                      <a:pt x="59" y="6"/>
                    </a:cubicBezTo>
                    <a:cubicBezTo>
                      <a:pt x="59" y="2"/>
                      <a:pt x="60" y="0"/>
                      <a:pt x="64" y="0"/>
                    </a:cubicBezTo>
                    <a:cubicBezTo>
                      <a:pt x="67" y="0"/>
                      <a:pt x="70" y="0"/>
                      <a:pt x="72" y="0"/>
                    </a:cubicBezTo>
                    <a:cubicBezTo>
                      <a:pt x="76" y="0"/>
                      <a:pt x="78" y="2"/>
                      <a:pt x="78" y="6"/>
                    </a:cubicBezTo>
                    <a:cubicBezTo>
                      <a:pt x="78" y="11"/>
                      <a:pt x="78" y="15"/>
                      <a:pt x="78" y="20"/>
                    </a:cubicBezTo>
                    <a:cubicBezTo>
                      <a:pt x="83" y="20"/>
                      <a:pt x="87" y="20"/>
                      <a:pt x="92" y="20"/>
                    </a:cubicBezTo>
                    <a:cubicBezTo>
                      <a:pt x="96" y="20"/>
                      <a:pt x="98" y="22"/>
                      <a:pt x="98" y="26"/>
                    </a:cubicBezTo>
                    <a:cubicBezTo>
                      <a:pt x="98" y="48"/>
                      <a:pt x="98" y="54"/>
                      <a:pt x="98" y="76"/>
                    </a:cubicBezTo>
                    <a:close/>
                  </a:path>
                </a:pathLst>
              </a:custGeom>
              <a:solidFill>
                <a:srgbClr val="B3EC1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1833"/>
            <a:ext cx="9144000" cy="2387600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568"/>
            <a:ext cx="9144000" cy="165523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600" indent="0" algn="ctr">
              <a:buNone/>
              <a:defRPr sz="2665"/>
            </a:lvl2pPr>
            <a:lvl3pPr marL="1219200" indent="0" algn="ctr">
              <a:buNone/>
              <a:defRPr sz="2400"/>
            </a:lvl3pPr>
            <a:lvl4pPr marL="1828800" indent="0" algn="ctr">
              <a:buNone/>
              <a:defRPr sz="2135"/>
            </a:lvl4pPr>
            <a:lvl5pPr marL="2438400" indent="0" algn="ctr">
              <a:buNone/>
              <a:defRPr sz="2135"/>
            </a:lvl5pPr>
            <a:lvl6pPr marL="3048000" indent="0" algn="ctr">
              <a:buNone/>
              <a:defRPr sz="2135"/>
            </a:lvl6pPr>
            <a:lvl7pPr marL="3657600" indent="0" algn="ctr">
              <a:buNone/>
              <a:defRPr sz="2135"/>
            </a:lvl7pPr>
            <a:lvl8pPr marL="4267200" indent="0" algn="ctr">
              <a:buNone/>
              <a:defRPr sz="2135"/>
            </a:lvl8pPr>
            <a:lvl9pPr marL="4876800" indent="0" algn="ctr">
              <a:buNone/>
              <a:defRPr sz="2135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 smtClean="0"/>
              <a:t>Click to edit Master text styles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Second level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Third level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Fourth level</a:t>
            </a:r>
            <a:endParaRPr lang="en-US" altLang="zh-CN" dirty="0" smtClean="0"/>
          </a:p>
          <a:p>
            <a:pPr lvl="4"/>
            <a:r>
              <a:rPr lang="en-US" altLang="zh-CN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EB25-C1DC-3545-844F-86D81D896D1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2205313" y="6436614"/>
            <a:ext cx="4780476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defRPr>
            </a:lvl1pPr>
            <a:lvl2pPr marL="742950" indent="-285750"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defRPr>
            </a:lvl2pPr>
            <a:lvl3pPr marL="1143000" indent="-228600"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defRPr>
            </a:lvl3pPr>
            <a:lvl4pPr marL="1600200" indent="-228600"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defRPr>
            </a:lvl4pPr>
            <a:lvl5pPr marL="2057400" indent="-228600"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defRPr>
            </a:lvl9pPr>
          </a:lstStyle>
          <a:p>
            <a:pPr defTabSz="608965"/>
            <a:r>
              <a:rPr lang="en-US" sz="1200" b="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Microduino"/>
                <a:cs typeface="Microduino"/>
              </a:rPr>
              <a:t>| a </a:t>
            </a:r>
            <a:r>
              <a:rPr lang="en-US" sz="1200" b="0" dirty="0">
                <a:solidFill>
                  <a:prstClr val="black">
                    <a:lumMod val="50000"/>
                    <a:lumOff val="50000"/>
                  </a:prstClr>
                </a:solidFill>
                <a:latin typeface="Microduino"/>
                <a:cs typeface="Microduino"/>
              </a:rPr>
              <a:t>product of maker </a:t>
            </a:r>
            <a:r>
              <a:rPr lang="en-US" sz="1200" b="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Microduino"/>
                <a:cs typeface="Microduino"/>
              </a:rPr>
              <a:t>module </a:t>
            </a:r>
            <a:r>
              <a:rPr lang="en-US" sz="1200" b="0" dirty="0">
                <a:solidFill>
                  <a:prstClr val="black">
                    <a:lumMod val="50000"/>
                    <a:lumOff val="50000"/>
                  </a:prstClr>
                </a:solidFill>
                <a:latin typeface="Microduino"/>
                <a:cs typeface="Microduino"/>
              </a:rPr>
              <a:t>|</a:t>
            </a:r>
            <a:r>
              <a:rPr lang="en-US" altLang="zh-CN" sz="1200" b="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Microduino"/>
                <a:cs typeface="Microduino"/>
              </a:rPr>
              <a:t> </a:t>
            </a:r>
            <a:r>
              <a:rPr lang="en-US" sz="1200" b="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Microduino"/>
                <a:cs typeface="Microduino"/>
              </a:rPr>
              <a:t>confidential | www.microduino.cc</a:t>
            </a:r>
            <a:endParaRPr lang="en-US" sz="1200" b="0" dirty="0">
              <a:solidFill>
                <a:prstClr val="black">
                  <a:lumMod val="50000"/>
                  <a:lumOff val="50000"/>
                </a:prstClr>
              </a:solidFill>
              <a:latin typeface="Microduino"/>
              <a:cs typeface="Microduino"/>
            </a:endParaRPr>
          </a:p>
        </p:txBody>
      </p:sp>
      <p:pic>
        <p:nvPicPr>
          <p:cNvPr id="8" name="Picture 7" descr="logo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44" y="6421627"/>
            <a:ext cx="1954832" cy="2848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蓝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61486" y="6750049"/>
            <a:ext cx="10748536" cy="107951"/>
          </a:xfrm>
          <a:prstGeom prst="rect">
            <a:avLst/>
          </a:prstGeom>
          <a:solidFill>
            <a:srgbClr val="2390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0709303" y="6515040"/>
            <a:ext cx="1543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latin typeface="microduino" panose="00000500000000000000" pitchFamily="50" charset="0"/>
              </a:rPr>
              <a:t>microduino</a:t>
            </a:r>
            <a:endParaRPr lang="zh-CN" altLang="en-US" sz="2000" dirty="0">
              <a:latin typeface="microduino" panose="00000500000000000000" pitchFamily="50" charset="0"/>
            </a:endParaRPr>
          </a:p>
        </p:txBody>
      </p:sp>
      <p:grpSp>
        <p:nvGrpSpPr>
          <p:cNvPr id="2" name="组合 1"/>
          <p:cNvGrpSpPr/>
          <p:nvPr userDrawn="1"/>
        </p:nvGrpSpPr>
        <p:grpSpPr>
          <a:xfrm>
            <a:off x="669018" y="650953"/>
            <a:ext cx="10927221" cy="5284788"/>
            <a:chOff x="669018" y="650953"/>
            <a:chExt cx="10927221" cy="5284788"/>
          </a:xfrm>
          <a:solidFill>
            <a:srgbClr val="DBDBDB"/>
          </a:solidFill>
        </p:grpSpPr>
        <p:grpSp>
          <p:nvGrpSpPr>
            <p:cNvPr id="245" name="组合 244"/>
            <p:cNvGrpSpPr/>
            <p:nvPr userDrawn="1"/>
          </p:nvGrpSpPr>
          <p:grpSpPr>
            <a:xfrm>
              <a:off x="3626531" y="650953"/>
              <a:ext cx="339725" cy="473075"/>
              <a:chOff x="3626531" y="650953"/>
              <a:chExt cx="339725" cy="473075"/>
            </a:xfrm>
            <a:grpFill/>
          </p:grpSpPr>
          <p:sp>
            <p:nvSpPr>
              <p:cNvPr id="131" name="Freeform 10"/>
              <p:cNvSpPr/>
              <p:nvPr/>
            </p:nvSpPr>
            <p:spPr bwMode="auto">
              <a:xfrm>
                <a:off x="3691618" y="650953"/>
                <a:ext cx="203200" cy="473075"/>
              </a:xfrm>
              <a:custGeom>
                <a:avLst/>
                <a:gdLst>
                  <a:gd name="T0" fmla="*/ 14 w 32"/>
                  <a:gd name="T1" fmla="*/ 0 h 74"/>
                  <a:gd name="T2" fmla="*/ 11 w 32"/>
                  <a:gd name="T3" fmla="*/ 3 h 74"/>
                  <a:gd name="T4" fmla="*/ 11 w 32"/>
                  <a:gd name="T5" fmla="*/ 21 h 74"/>
                  <a:gd name="T6" fmla="*/ 0 w 32"/>
                  <a:gd name="T7" fmla="*/ 21 h 74"/>
                  <a:gd name="T8" fmla="*/ 0 w 32"/>
                  <a:gd name="T9" fmla="*/ 28 h 74"/>
                  <a:gd name="T10" fmla="*/ 4 w 32"/>
                  <a:gd name="T11" fmla="*/ 31 h 74"/>
                  <a:gd name="T12" fmla="*/ 11 w 32"/>
                  <a:gd name="T13" fmla="*/ 31 h 74"/>
                  <a:gd name="T14" fmla="*/ 11 w 32"/>
                  <a:gd name="T15" fmla="*/ 42 h 74"/>
                  <a:gd name="T16" fmla="*/ 4 w 32"/>
                  <a:gd name="T17" fmla="*/ 42 h 74"/>
                  <a:gd name="T18" fmla="*/ 0 w 32"/>
                  <a:gd name="T19" fmla="*/ 45 h 74"/>
                  <a:gd name="T20" fmla="*/ 0 w 32"/>
                  <a:gd name="T21" fmla="*/ 53 h 74"/>
                  <a:gd name="T22" fmla="*/ 11 w 32"/>
                  <a:gd name="T23" fmla="*/ 53 h 74"/>
                  <a:gd name="T24" fmla="*/ 11 w 32"/>
                  <a:gd name="T25" fmla="*/ 70 h 74"/>
                  <a:gd name="T26" fmla="*/ 14 w 32"/>
                  <a:gd name="T27" fmla="*/ 74 h 74"/>
                  <a:gd name="T28" fmla="*/ 18 w 32"/>
                  <a:gd name="T29" fmla="*/ 74 h 74"/>
                  <a:gd name="T30" fmla="*/ 21 w 32"/>
                  <a:gd name="T31" fmla="*/ 70 h 74"/>
                  <a:gd name="T32" fmla="*/ 21 w 32"/>
                  <a:gd name="T33" fmla="*/ 63 h 74"/>
                  <a:gd name="T34" fmla="*/ 28 w 32"/>
                  <a:gd name="T35" fmla="*/ 63 h 74"/>
                  <a:gd name="T36" fmla="*/ 32 w 32"/>
                  <a:gd name="T37" fmla="*/ 60 h 74"/>
                  <a:gd name="T38" fmla="*/ 32 w 32"/>
                  <a:gd name="T39" fmla="*/ 53 h 74"/>
                  <a:gd name="T40" fmla="*/ 21 w 32"/>
                  <a:gd name="T41" fmla="*/ 53 h 74"/>
                  <a:gd name="T42" fmla="*/ 21 w 32"/>
                  <a:gd name="T43" fmla="*/ 42 h 74"/>
                  <a:gd name="T44" fmla="*/ 32 w 32"/>
                  <a:gd name="T45" fmla="*/ 42 h 74"/>
                  <a:gd name="T46" fmla="*/ 32 w 32"/>
                  <a:gd name="T47" fmla="*/ 31 h 74"/>
                  <a:gd name="T48" fmla="*/ 21 w 32"/>
                  <a:gd name="T49" fmla="*/ 31 h 74"/>
                  <a:gd name="T50" fmla="*/ 21 w 32"/>
                  <a:gd name="T51" fmla="*/ 21 h 74"/>
                  <a:gd name="T52" fmla="*/ 32 w 32"/>
                  <a:gd name="T53" fmla="*/ 21 h 74"/>
                  <a:gd name="T54" fmla="*/ 32 w 32"/>
                  <a:gd name="T55" fmla="*/ 14 h 74"/>
                  <a:gd name="T56" fmla="*/ 28 w 32"/>
                  <a:gd name="T57" fmla="*/ 10 h 74"/>
                  <a:gd name="T58" fmla="*/ 21 w 32"/>
                  <a:gd name="T59" fmla="*/ 10 h 74"/>
                  <a:gd name="T60" fmla="*/ 21 w 32"/>
                  <a:gd name="T61" fmla="*/ 3 h 74"/>
                  <a:gd name="T62" fmla="*/ 18 w 32"/>
                  <a:gd name="T63" fmla="*/ 0 h 74"/>
                  <a:gd name="T64" fmla="*/ 14 w 32"/>
                  <a:gd name="T65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2" h="74">
                    <a:moveTo>
                      <a:pt x="14" y="0"/>
                    </a:moveTo>
                    <a:cubicBezTo>
                      <a:pt x="12" y="0"/>
                      <a:pt x="11" y="1"/>
                      <a:pt x="11" y="3"/>
                    </a:cubicBezTo>
                    <a:cubicBezTo>
                      <a:pt x="11" y="9"/>
                      <a:pt x="11" y="15"/>
                      <a:pt x="11" y="21"/>
                    </a:cubicBezTo>
                    <a:cubicBezTo>
                      <a:pt x="7" y="21"/>
                      <a:pt x="4" y="21"/>
                      <a:pt x="0" y="21"/>
                    </a:cubicBezTo>
                    <a:cubicBezTo>
                      <a:pt x="0" y="23"/>
                      <a:pt x="0" y="25"/>
                      <a:pt x="0" y="28"/>
                    </a:cubicBezTo>
                    <a:cubicBezTo>
                      <a:pt x="0" y="30"/>
                      <a:pt x="1" y="31"/>
                      <a:pt x="4" y="31"/>
                    </a:cubicBezTo>
                    <a:cubicBezTo>
                      <a:pt x="6" y="31"/>
                      <a:pt x="8" y="31"/>
                      <a:pt x="11" y="31"/>
                    </a:cubicBezTo>
                    <a:cubicBezTo>
                      <a:pt x="11" y="35"/>
                      <a:pt x="11" y="38"/>
                      <a:pt x="11" y="42"/>
                    </a:cubicBezTo>
                    <a:cubicBezTo>
                      <a:pt x="8" y="42"/>
                      <a:pt x="6" y="42"/>
                      <a:pt x="4" y="42"/>
                    </a:cubicBezTo>
                    <a:cubicBezTo>
                      <a:pt x="1" y="42"/>
                      <a:pt x="0" y="43"/>
                      <a:pt x="0" y="45"/>
                    </a:cubicBezTo>
                    <a:cubicBezTo>
                      <a:pt x="0" y="48"/>
                      <a:pt x="0" y="50"/>
                      <a:pt x="0" y="53"/>
                    </a:cubicBezTo>
                    <a:cubicBezTo>
                      <a:pt x="4" y="53"/>
                      <a:pt x="7" y="53"/>
                      <a:pt x="11" y="53"/>
                    </a:cubicBezTo>
                    <a:cubicBezTo>
                      <a:pt x="11" y="58"/>
                      <a:pt x="11" y="64"/>
                      <a:pt x="11" y="70"/>
                    </a:cubicBezTo>
                    <a:cubicBezTo>
                      <a:pt x="11" y="73"/>
                      <a:pt x="12" y="74"/>
                      <a:pt x="14" y="74"/>
                    </a:cubicBezTo>
                    <a:cubicBezTo>
                      <a:pt x="15" y="74"/>
                      <a:pt x="17" y="74"/>
                      <a:pt x="18" y="74"/>
                    </a:cubicBezTo>
                    <a:cubicBezTo>
                      <a:pt x="20" y="74"/>
                      <a:pt x="21" y="73"/>
                      <a:pt x="21" y="70"/>
                    </a:cubicBezTo>
                    <a:cubicBezTo>
                      <a:pt x="21" y="68"/>
                      <a:pt x="21" y="66"/>
                      <a:pt x="21" y="63"/>
                    </a:cubicBezTo>
                    <a:cubicBezTo>
                      <a:pt x="24" y="63"/>
                      <a:pt x="26" y="63"/>
                      <a:pt x="28" y="63"/>
                    </a:cubicBezTo>
                    <a:cubicBezTo>
                      <a:pt x="31" y="63"/>
                      <a:pt x="32" y="62"/>
                      <a:pt x="32" y="60"/>
                    </a:cubicBezTo>
                    <a:cubicBezTo>
                      <a:pt x="32" y="57"/>
                      <a:pt x="32" y="55"/>
                      <a:pt x="32" y="53"/>
                    </a:cubicBezTo>
                    <a:cubicBezTo>
                      <a:pt x="28" y="53"/>
                      <a:pt x="25" y="53"/>
                      <a:pt x="21" y="53"/>
                    </a:cubicBezTo>
                    <a:cubicBezTo>
                      <a:pt x="21" y="49"/>
                      <a:pt x="21" y="45"/>
                      <a:pt x="21" y="42"/>
                    </a:cubicBezTo>
                    <a:cubicBezTo>
                      <a:pt x="25" y="42"/>
                      <a:pt x="28" y="42"/>
                      <a:pt x="32" y="42"/>
                    </a:cubicBezTo>
                    <a:cubicBezTo>
                      <a:pt x="32" y="38"/>
                      <a:pt x="32" y="35"/>
                      <a:pt x="32" y="31"/>
                    </a:cubicBezTo>
                    <a:cubicBezTo>
                      <a:pt x="28" y="31"/>
                      <a:pt x="25" y="31"/>
                      <a:pt x="21" y="31"/>
                    </a:cubicBezTo>
                    <a:cubicBezTo>
                      <a:pt x="21" y="28"/>
                      <a:pt x="21" y="24"/>
                      <a:pt x="21" y="21"/>
                    </a:cubicBezTo>
                    <a:cubicBezTo>
                      <a:pt x="25" y="21"/>
                      <a:pt x="28" y="21"/>
                      <a:pt x="32" y="21"/>
                    </a:cubicBezTo>
                    <a:cubicBezTo>
                      <a:pt x="32" y="18"/>
                      <a:pt x="32" y="16"/>
                      <a:pt x="32" y="14"/>
                    </a:cubicBezTo>
                    <a:cubicBezTo>
                      <a:pt x="32" y="11"/>
                      <a:pt x="31" y="10"/>
                      <a:pt x="28" y="10"/>
                    </a:cubicBezTo>
                    <a:cubicBezTo>
                      <a:pt x="26" y="10"/>
                      <a:pt x="24" y="10"/>
                      <a:pt x="21" y="10"/>
                    </a:cubicBezTo>
                    <a:cubicBezTo>
                      <a:pt x="21" y="8"/>
                      <a:pt x="21" y="5"/>
                      <a:pt x="21" y="3"/>
                    </a:cubicBezTo>
                    <a:cubicBezTo>
                      <a:pt x="21" y="1"/>
                      <a:pt x="20" y="0"/>
                      <a:pt x="18" y="0"/>
                    </a:cubicBezTo>
                    <a:cubicBezTo>
                      <a:pt x="17" y="0"/>
                      <a:pt x="15" y="0"/>
                      <a:pt x="1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" name="Freeform 11"/>
              <p:cNvSpPr/>
              <p:nvPr/>
            </p:nvSpPr>
            <p:spPr bwMode="auto">
              <a:xfrm>
                <a:off x="3894818" y="785891"/>
                <a:ext cx="71438" cy="63500"/>
              </a:xfrm>
              <a:custGeom>
                <a:avLst/>
                <a:gdLst>
                  <a:gd name="T0" fmla="*/ 11 w 11"/>
                  <a:gd name="T1" fmla="*/ 3 h 10"/>
                  <a:gd name="T2" fmla="*/ 7 w 11"/>
                  <a:gd name="T3" fmla="*/ 0 h 10"/>
                  <a:gd name="T4" fmla="*/ 0 w 11"/>
                  <a:gd name="T5" fmla="*/ 0 h 10"/>
                  <a:gd name="T6" fmla="*/ 0 w 11"/>
                  <a:gd name="T7" fmla="*/ 10 h 10"/>
                  <a:gd name="T8" fmla="*/ 7 w 11"/>
                  <a:gd name="T9" fmla="*/ 10 h 10"/>
                  <a:gd name="T10" fmla="*/ 11 w 11"/>
                  <a:gd name="T11" fmla="*/ 7 h 10"/>
                  <a:gd name="T12" fmla="*/ 11 w 11"/>
                  <a:gd name="T13" fmla="*/ 3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0">
                    <a:moveTo>
                      <a:pt x="11" y="3"/>
                    </a:moveTo>
                    <a:cubicBezTo>
                      <a:pt x="11" y="1"/>
                      <a:pt x="9" y="0"/>
                      <a:pt x="7" y="0"/>
                    </a:cubicBezTo>
                    <a:cubicBezTo>
                      <a:pt x="5" y="0"/>
                      <a:pt x="2" y="0"/>
                      <a:pt x="0" y="0"/>
                    </a:cubicBezTo>
                    <a:cubicBezTo>
                      <a:pt x="0" y="3"/>
                      <a:pt x="0" y="7"/>
                      <a:pt x="0" y="10"/>
                    </a:cubicBezTo>
                    <a:cubicBezTo>
                      <a:pt x="2" y="10"/>
                      <a:pt x="5" y="10"/>
                      <a:pt x="7" y="10"/>
                    </a:cubicBezTo>
                    <a:cubicBezTo>
                      <a:pt x="9" y="10"/>
                      <a:pt x="11" y="9"/>
                      <a:pt x="11" y="7"/>
                    </a:cubicBezTo>
                    <a:cubicBezTo>
                      <a:pt x="11" y="6"/>
                      <a:pt x="11" y="4"/>
                      <a:pt x="1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" name="Freeform 12"/>
              <p:cNvSpPr/>
              <p:nvPr/>
            </p:nvSpPr>
            <p:spPr bwMode="auto">
              <a:xfrm>
                <a:off x="3894818" y="919241"/>
                <a:ext cx="71438" cy="69850"/>
              </a:xfrm>
              <a:custGeom>
                <a:avLst/>
                <a:gdLst>
                  <a:gd name="T0" fmla="*/ 11 w 11"/>
                  <a:gd name="T1" fmla="*/ 3 h 11"/>
                  <a:gd name="T2" fmla="*/ 7 w 11"/>
                  <a:gd name="T3" fmla="*/ 0 h 11"/>
                  <a:gd name="T4" fmla="*/ 0 w 11"/>
                  <a:gd name="T5" fmla="*/ 0 h 11"/>
                  <a:gd name="T6" fmla="*/ 0 w 11"/>
                  <a:gd name="T7" fmla="*/ 11 h 11"/>
                  <a:gd name="T8" fmla="*/ 7 w 11"/>
                  <a:gd name="T9" fmla="*/ 11 h 11"/>
                  <a:gd name="T10" fmla="*/ 11 w 11"/>
                  <a:gd name="T11" fmla="*/ 7 h 11"/>
                  <a:gd name="T12" fmla="*/ 11 w 11"/>
                  <a:gd name="T13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1">
                    <a:moveTo>
                      <a:pt x="11" y="3"/>
                    </a:moveTo>
                    <a:cubicBezTo>
                      <a:pt x="11" y="1"/>
                      <a:pt x="9" y="0"/>
                      <a:pt x="7" y="0"/>
                    </a:cubicBezTo>
                    <a:cubicBezTo>
                      <a:pt x="5" y="0"/>
                      <a:pt x="2" y="0"/>
                      <a:pt x="0" y="0"/>
                    </a:cubicBezTo>
                    <a:cubicBezTo>
                      <a:pt x="0" y="3"/>
                      <a:pt x="0" y="7"/>
                      <a:pt x="0" y="11"/>
                    </a:cubicBezTo>
                    <a:cubicBezTo>
                      <a:pt x="2" y="11"/>
                      <a:pt x="5" y="11"/>
                      <a:pt x="7" y="11"/>
                    </a:cubicBezTo>
                    <a:cubicBezTo>
                      <a:pt x="9" y="11"/>
                      <a:pt x="11" y="10"/>
                      <a:pt x="11" y="7"/>
                    </a:cubicBezTo>
                    <a:cubicBezTo>
                      <a:pt x="11" y="6"/>
                      <a:pt x="11" y="5"/>
                      <a:pt x="1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" name="Freeform 13"/>
              <p:cNvSpPr/>
              <p:nvPr/>
            </p:nvSpPr>
            <p:spPr bwMode="auto">
              <a:xfrm>
                <a:off x="3626531" y="989091"/>
                <a:ext cx="65088" cy="63500"/>
              </a:xfrm>
              <a:custGeom>
                <a:avLst/>
                <a:gdLst>
                  <a:gd name="T0" fmla="*/ 10 w 10"/>
                  <a:gd name="T1" fmla="*/ 7 h 10"/>
                  <a:gd name="T2" fmla="*/ 7 w 10"/>
                  <a:gd name="T3" fmla="*/ 10 h 10"/>
                  <a:gd name="T4" fmla="*/ 3 w 10"/>
                  <a:gd name="T5" fmla="*/ 10 h 10"/>
                  <a:gd name="T6" fmla="*/ 0 w 10"/>
                  <a:gd name="T7" fmla="*/ 7 h 10"/>
                  <a:gd name="T8" fmla="*/ 0 w 10"/>
                  <a:gd name="T9" fmla="*/ 3 h 10"/>
                  <a:gd name="T10" fmla="*/ 3 w 10"/>
                  <a:gd name="T11" fmla="*/ 0 h 10"/>
                  <a:gd name="T12" fmla="*/ 10 w 10"/>
                  <a:gd name="T13" fmla="*/ 0 h 10"/>
                  <a:gd name="T14" fmla="*/ 10 w 10"/>
                  <a:gd name="T15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" h="10">
                    <a:moveTo>
                      <a:pt x="10" y="7"/>
                    </a:move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10"/>
                      <a:pt x="3" y="10"/>
                    </a:cubicBezTo>
                    <a:cubicBezTo>
                      <a:pt x="1" y="10"/>
                      <a:pt x="0" y="9"/>
                      <a:pt x="0" y="7"/>
                    </a:cubicBezTo>
                    <a:cubicBezTo>
                      <a:pt x="0" y="5"/>
                      <a:pt x="0" y="4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8" y="0"/>
                      <a:pt x="10" y="0"/>
                    </a:cubicBezTo>
                    <a:cubicBezTo>
                      <a:pt x="10" y="2"/>
                      <a:pt x="10" y="4"/>
                      <a:pt x="1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" name="Freeform 14"/>
              <p:cNvSpPr/>
              <p:nvPr/>
            </p:nvSpPr>
            <p:spPr bwMode="auto">
              <a:xfrm>
                <a:off x="3626531" y="714453"/>
                <a:ext cx="65088" cy="71438"/>
              </a:xfrm>
              <a:custGeom>
                <a:avLst/>
                <a:gdLst>
                  <a:gd name="T0" fmla="*/ 3 w 10"/>
                  <a:gd name="T1" fmla="*/ 11 h 11"/>
                  <a:gd name="T2" fmla="*/ 0 w 10"/>
                  <a:gd name="T3" fmla="*/ 7 h 11"/>
                  <a:gd name="T4" fmla="*/ 0 w 10"/>
                  <a:gd name="T5" fmla="*/ 4 h 11"/>
                  <a:gd name="T6" fmla="*/ 3 w 10"/>
                  <a:gd name="T7" fmla="*/ 0 h 11"/>
                  <a:gd name="T8" fmla="*/ 7 w 10"/>
                  <a:gd name="T9" fmla="*/ 0 h 11"/>
                  <a:gd name="T10" fmla="*/ 10 w 10"/>
                  <a:gd name="T11" fmla="*/ 4 h 11"/>
                  <a:gd name="T12" fmla="*/ 10 w 10"/>
                  <a:gd name="T13" fmla="*/ 11 h 11"/>
                  <a:gd name="T14" fmla="*/ 3 w 10"/>
                  <a:gd name="T15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" h="11">
                    <a:moveTo>
                      <a:pt x="3" y="11"/>
                    </a:moveTo>
                    <a:cubicBezTo>
                      <a:pt x="1" y="11"/>
                      <a:pt x="0" y="10"/>
                      <a:pt x="0" y="7"/>
                    </a:cubicBezTo>
                    <a:cubicBezTo>
                      <a:pt x="0" y="6"/>
                      <a:pt x="0" y="5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4" y="0"/>
                      <a:pt x="5" y="0"/>
                      <a:pt x="7" y="0"/>
                    </a:cubicBezTo>
                    <a:cubicBezTo>
                      <a:pt x="9" y="0"/>
                      <a:pt x="10" y="1"/>
                      <a:pt x="10" y="4"/>
                    </a:cubicBezTo>
                    <a:cubicBezTo>
                      <a:pt x="10" y="6"/>
                      <a:pt x="10" y="8"/>
                      <a:pt x="10" y="11"/>
                    </a:cubicBezTo>
                    <a:cubicBezTo>
                      <a:pt x="8" y="11"/>
                      <a:pt x="5" y="11"/>
                      <a:pt x="3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46" name="组合 245"/>
            <p:cNvGrpSpPr/>
            <p:nvPr userDrawn="1"/>
          </p:nvGrpSpPr>
          <p:grpSpPr>
            <a:xfrm>
              <a:off x="5007656" y="650953"/>
              <a:ext cx="619125" cy="479426"/>
              <a:chOff x="5007656" y="650953"/>
              <a:chExt cx="619125" cy="479426"/>
            </a:xfrm>
            <a:grpFill/>
          </p:grpSpPr>
          <p:sp>
            <p:nvSpPr>
              <p:cNvPr id="136" name="Freeform 15"/>
              <p:cNvSpPr/>
              <p:nvPr/>
            </p:nvSpPr>
            <p:spPr bwMode="auto">
              <a:xfrm>
                <a:off x="5352143" y="1058941"/>
                <a:ext cx="133350" cy="71438"/>
              </a:xfrm>
              <a:custGeom>
                <a:avLst/>
                <a:gdLst>
                  <a:gd name="T0" fmla="*/ 21 w 21"/>
                  <a:gd name="T1" fmla="*/ 0 h 11"/>
                  <a:gd name="T2" fmla="*/ 21 w 21"/>
                  <a:gd name="T3" fmla="*/ 8 h 11"/>
                  <a:gd name="T4" fmla="*/ 18 w 21"/>
                  <a:gd name="T5" fmla="*/ 11 h 11"/>
                  <a:gd name="T6" fmla="*/ 3 w 21"/>
                  <a:gd name="T7" fmla="*/ 11 h 11"/>
                  <a:gd name="T8" fmla="*/ 0 w 21"/>
                  <a:gd name="T9" fmla="*/ 8 h 11"/>
                  <a:gd name="T10" fmla="*/ 0 w 21"/>
                  <a:gd name="T11" fmla="*/ 0 h 11"/>
                  <a:gd name="T12" fmla="*/ 21 w 21"/>
                  <a:gd name="T1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11">
                    <a:moveTo>
                      <a:pt x="21" y="0"/>
                    </a:moveTo>
                    <a:cubicBezTo>
                      <a:pt x="21" y="3"/>
                      <a:pt x="21" y="5"/>
                      <a:pt x="21" y="8"/>
                    </a:cubicBezTo>
                    <a:cubicBezTo>
                      <a:pt x="21" y="10"/>
                      <a:pt x="20" y="11"/>
                      <a:pt x="18" y="11"/>
                    </a:cubicBezTo>
                    <a:cubicBezTo>
                      <a:pt x="13" y="11"/>
                      <a:pt x="8" y="11"/>
                      <a:pt x="3" y="11"/>
                    </a:cubicBezTo>
                    <a:cubicBezTo>
                      <a:pt x="1" y="11"/>
                      <a:pt x="0" y="10"/>
                      <a:pt x="0" y="8"/>
                    </a:cubicBezTo>
                    <a:cubicBezTo>
                      <a:pt x="0" y="5"/>
                      <a:pt x="0" y="3"/>
                      <a:pt x="0" y="0"/>
                    </a:cubicBezTo>
                    <a:cubicBezTo>
                      <a:pt x="7" y="0"/>
                      <a:pt x="14" y="0"/>
                      <a:pt x="2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" name="Freeform 16"/>
              <p:cNvSpPr/>
              <p:nvPr/>
            </p:nvSpPr>
            <p:spPr bwMode="auto">
              <a:xfrm>
                <a:off x="5141006" y="650953"/>
                <a:ext cx="141288" cy="63500"/>
              </a:xfrm>
              <a:custGeom>
                <a:avLst/>
                <a:gdLst>
                  <a:gd name="T0" fmla="*/ 0 w 22"/>
                  <a:gd name="T1" fmla="*/ 10 h 10"/>
                  <a:gd name="T2" fmla="*/ 0 w 22"/>
                  <a:gd name="T3" fmla="*/ 3 h 10"/>
                  <a:gd name="T4" fmla="*/ 4 w 22"/>
                  <a:gd name="T5" fmla="*/ 0 h 10"/>
                  <a:gd name="T6" fmla="*/ 18 w 22"/>
                  <a:gd name="T7" fmla="*/ 0 h 10"/>
                  <a:gd name="T8" fmla="*/ 22 w 22"/>
                  <a:gd name="T9" fmla="*/ 3 h 10"/>
                  <a:gd name="T10" fmla="*/ 22 w 22"/>
                  <a:gd name="T11" fmla="*/ 10 h 10"/>
                  <a:gd name="T12" fmla="*/ 0 w 22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10">
                    <a:moveTo>
                      <a:pt x="0" y="10"/>
                    </a:moveTo>
                    <a:cubicBezTo>
                      <a:pt x="0" y="8"/>
                      <a:pt x="0" y="6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9" y="0"/>
                      <a:pt x="14" y="0"/>
                      <a:pt x="18" y="0"/>
                    </a:cubicBezTo>
                    <a:cubicBezTo>
                      <a:pt x="20" y="0"/>
                      <a:pt x="22" y="1"/>
                      <a:pt x="22" y="3"/>
                    </a:cubicBezTo>
                    <a:cubicBezTo>
                      <a:pt x="22" y="6"/>
                      <a:pt x="22" y="8"/>
                      <a:pt x="22" y="10"/>
                    </a:cubicBezTo>
                    <a:cubicBezTo>
                      <a:pt x="15" y="10"/>
                      <a:pt x="8" y="10"/>
                      <a:pt x="0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" name="Freeform 17"/>
              <p:cNvSpPr/>
              <p:nvPr/>
            </p:nvSpPr>
            <p:spPr bwMode="auto">
              <a:xfrm>
                <a:off x="5007656" y="714453"/>
                <a:ext cx="133350" cy="415925"/>
              </a:xfrm>
              <a:custGeom>
                <a:avLst/>
                <a:gdLst>
                  <a:gd name="T0" fmla="*/ 0 w 21"/>
                  <a:gd name="T1" fmla="*/ 47 h 65"/>
                  <a:gd name="T2" fmla="*/ 0 w 21"/>
                  <a:gd name="T3" fmla="*/ 51 h 65"/>
                  <a:gd name="T4" fmla="*/ 4 w 21"/>
                  <a:gd name="T5" fmla="*/ 54 h 65"/>
                  <a:gd name="T6" fmla="*/ 11 w 21"/>
                  <a:gd name="T7" fmla="*/ 54 h 65"/>
                  <a:gd name="T8" fmla="*/ 11 w 21"/>
                  <a:gd name="T9" fmla="*/ 62 h 65"/>
                  <a:gd name="T10" fmla="*/ 14 w 21"/>
                  <a:gd name="T11" fmla="*/ 65 h 65"/>
                  <a:gd name="T12" fmla="*/ 18 w 21"/>
                  <a:gd name="T13" fmla="*/ 65 h 65"/>
                  <a:gd name="T14" fmla="*/ 21 w 21"/>
                  <a:gd name="T15" fmla="*/ 62 h 65"/>
                  <a:gd name="T16" fmla="*/ 21 w 21"/>
                  <a:gd name="T17" fmla="*/ 0 h 65"/>
                  <a:gd name="T18" fmla="*/ 14 w 21"/>
                  <a:gd name="T19" fmla="*/ 0 h 65"/>
                  <a:gd name="T20" fmla="*/ 11 w 21"/>
                  <a:gd name="T21" fmla="*/ 4 h 65"/>
                  <a:gd name="T22" fmla="*/ 11 w 21"/>
                  <a:gd name="T23" fmla="*/ 44 h 65"/>
                  <a:gd name="T24" fmla="*/ 4 w 21"/>
                  <a:gd name="T25" fmla="*/ 44 h 65"/>
                  <a:gd name="T26" fmla="*/ 0 w 21"/>
                  <a:gd name="T27" fmla="*/ 47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1" h="65">
                    <a:moveTo>
                      <a:pt x="0" y="47"/>
                    </a:moveTo>
                    <a:cubicBezTo>
                      <a:pt x="0" y="48"/>
                      <a:pt x="0" y="50"/>
                      <a:pt x="0" y="51"/>
                    </a:cubicBezTo>
                    <a:cubicBezTo>
                      <a:pt x="0" y="53"/>
                      <a:pt x="2" y="54"/>
                      <a:pt x="4" y="54"/>
                    </a:cubicBezTo>
                    <a:cubicBezTo>
                      <a:pt x="6" y="54"/>
                      <a:pt x="8" y="54"/>
                      <a:pt x="11" y="54"/>
                    </a:cubicBezTo>
                    <a:cubicBezTo>
                      <a:pt x="11" y="57"/>
                      <a:pt x="11" y="59"/>
                      <a:pt x="11" y="62"/>
                    </a:cubicBezTo>
                    <a:cubicBezTo>
                      <a:pt x="11" y="64"/>
                      <a:pt x="12" y="65"/>
                      <a:pt x="14" y="65"/>
                    </a:cubicBezTo>
                    <a:cubicBezTo>
                      <a:pt x="16" y="65"/>
                      <a:pt x="17" y="65"/>
                      <a:pt x="18" y="65"/>
                    </a:cubicBezTo>
                    <a:cubicBezTo>
                      <a:pt x="20" y="65"/>
                      <a:pt x="21" y="64"/>
                      <a:pt x="21" y="62"/>
                    </a:cubicBezTo>
                    <a:cubicBezTo>
                      <a:pt x="21" y="41"/>
                      <a:pt x="21" y="21"/>
                      <a:pt x="21" y="0"/>
                    </a:cubicBezTo>
                    <a:cubicBezTo>
                      <a:pt x="19" y="0"/>
                      <a:pt x="17" y="0"/>
                      <a:pt x="14" y="0"/>
                    </a:cubicBezTo>
                    <a:cubicBezTo>
                      <a:pt x="12" y="0"/>
                      <a:pt x="11" y="2"/>
                      <a:pt x="11" y="4"/>
                    </a:cubicBezTo>
                    <a:cubicBezTo>
                      <a:pt x="11" y="17"/>
                      <a:pt x="11" y="30"/>
                      <a:pt x="11" y="44"/>
                    </a:cubicBezTo>
                    <a:cubicBezTo>
                      <a:pt x="8" y="44"/>
                      <a:pt x="6" y="44"/>
                      <a:pt x="4" y="44"/>
                    </a:cubicBezTo>
                    <a:cubicBezTo>
                      <a:pt x="2" y="44"/>
                      <a:pt x="0" y="45"/>
                      <a:pt x="0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" name="Freeform 18"/>
              <p:cNvSpPr/>
              <p:nvPr/>
            </p:nvSpPr>
            <p:spPr bwMode="auto">
              <a:xfrm>
                <a:off x="5485493" y="650953"/>
                <a:ext cx="141288" cy="407988"/>
              </a:xfrm>
              <a:custGeom>
                <a:avLst/>
                <a:gdLst>
                  <a:gd name="T0" fmla="*/ 18 w 22"/>
                  <a:gd name="T1" fmla="*/ 21 h 64"/>
                  <a:gd name="T2" fmla="*/ 22 w 22"/>
                  <a:gd name="T3" fmla="*/ 18 h 64"/>
                  <a:gd name="T4" fmla="*/ 22 w 22"/>
                  <a:gd name="T5" fmla="*/ 14 h 64"/>
                  <a:gd name="T6" fmla="*/ 18 w 22"/>
                  <a:gd name="T7" fmla="*/ 10 h 64"/>
                  <a:gd name="T8" fmla="*/ 11 w 22"/>
                  <a:gd name="T9" fmla="*/ 10 h 64"/>
                  <a:gd name="T10" fmla="*/ 11 w 22"/>
                  <a:gd name="T11" fmla="*/ 3 h 64"/>
                  <a:gd name="T12" fmla="*/ 8 w 22"/>
                  <a:gd name="T13" fmla="*/ 0 h 64"/>
                  <a:gd name="T14" fmla="*/ 4 w 22"/>
                  <a:gd name="T15" fmla="*/ 0 h 64"/>
                  <a:gd name="T16" fmla="*/ 0 w 22"/>
                  <a:gd name="T17" fmla="*/ 3 h 64"/>
                  <a:gd name="T18" fmla="*/ 0 w 22"/>
                  <a:gd name="T19" fmla="*/ 64 h 64"/>
                  <a:gd name="T20" fmla="*/ 8 w 22"/>
                  <a:gd name="T21" fmla="*/ 64 h 64"/>
                  <a:gd name="T22" fmla="*/ 11 w 22"/>
                  <a:gd name="T23" fmla="*/ 61 h 64"/>
                  <a:gd name="T24" fmla="*/ 11 w 22"/>
                  <a:gd name="T25" fmla="*/ 21 h 64"/>
                  <a:gd name="T26" fmla="*/ 18 w 22"/>
                  <a:gd name="T27" fmla="*/ 21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2" h="64">
                    <a:moveTo>
                      <a:pt x="18" y="21"/>
                    </a:moveTo>
                    <a:cubicBezTo>
                      <a:pt x="20" y="21"/>
                      <a:pt x="22" y="20"/>
                      <a:pt x="22" y="18"/>
                    </a:cubicBezTo>
                    <a:cubicBezTo>
                      <a:pt x="22" y="16"/>
                      <a:pt x="22" y="15"/>
                      <a:pt x="22" y="14"/>
                    </a:cubicBezTo>
                    <a:cubicBezTo>
                      <a:pt x="22" y="12"/>
                      <a:pt x="20" y="10"/>
                      <a:pt x="18" y="10"/>
                    </a:cubicBezTo>
                    <a:cubicBezTo>
                      <a:pt x="16" y="10"/>
                      <a:pt x="14" y="10"/>
                      <a:pt x="11" y="10"/>
                    </a:cubicBezTo>
                    <a:cubicBezTo>
                      <a:pt x="11" y="8"/>
                      <a:pt x="11" y="6"/>
                      <a:pt x="11" y="3"/>
                    </a:cubicBezTo>
                    <a:cubicBezTo>
                      <a:pt x="11" y="1"/>
                      <a:pt x="10" y="0"/>
                      <a:pt x="8" y="0"/>
                    </a:cubicBezTo>
                    <a:cubicBezTo>
                      <a:pt x="6" y="0"/>
                      <a:pt x="5" y="0"/>
                      <a:pt x="4" y="0"/>
                    </a:cubicBezTo>
                    <a:cubicBezTo>
                      <a:pt x="2" y="0"/>
                      <a:pt x="0" y="1"/>
                      <a:pt x="0" y="3"/>
                    </a:cubicBezTo>
                    <a:cubicBezTo>
                      <a:pt x="0" y="24"/>
                      <a:pt x="0" y="44"/>
                      <a:pt x="0" y="64"/>
                    </a:cubicBezTo>
                    <a:cubicBezTo>
                      <a:pt x="3" y="64"/>
                      <a:pt x="5" y="64"/>
                      <a:pt x="8" y="64"/>
                    </a:cubicBezTo>
                    <a:cubicBezTo>
                      <a:pt x="10" y="64"/>
                      <a:pt x="11" y="63"/>
                      <a:pt x="11" y="61"/>
                    </a:cubicBezTo>
                    <a:cubicBezTo>
                      <a:pt x="11" y="48"/>
                      <a:pt x="11" y="34"/>
                      <a:pt x="11" y="21"/>
                    </a:cubicBezTo>
                    <a:cubicBezTo>
                      <a:pt x="14" y="21"/>
                      <a:pt x="16" y="21"/>
                      <a:pt x="18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" name="Freeform 19"/>
              <p:cNvSpPr>
                <a:spLocks noEditPoints="1"/>
              </p:cNvSpPr>
              <p:nvPr/>
            </p:nvSpPr>
            <p:spPr bwMode="auto">
              <a:xfrm>
                <a:off x="5210856" y="714453"/>
                <a:ext cx="211138" cy="344488"/>
              </a:xfrm>
              <a:custGeom>
                <a:avLst/>
                <a:gdLst>
                  <a:gd name="T0" fmla="*/ 29 w 33"/>
                  <a:gd name="T1" fmla="*/ 11 h 54"/>
                  <a:gd name="T2" fmla="*/ 22 w 33"/>
                  <a:gd name="T3" fmla="*/ 11 h 54"/>
                  <a:gd name="T4" fmla="*/ 22 w 33"/>
                  <a:gd name="T5" fmla="*/ 4 h 54"/>
                  <a:gd name="T6" fmla="*/ 18 w 33"/>
                  <a:gd name="T7" fmla="*/ 0 h 54"/>
                  <a:gd name="T8" fmla="*/ 11 w 33"/>
                  <a:gd name="T9" fmla="*/ 0 h 54"/>
                  <a:gd name="T10" fmla="*/ 11 w 33"/>
                  <a:gd name="T11" fmla="*/ 11 h 54"/>
                  <a:gd name="T12" fmla="*/ 4 w 33"/>
                  <a:gd name="T13" fmla="*/ 11 h 54"/>
                  <a:gd name="T14" fmla="*/ 0 w 33"/>
                  <a:gd name="T15" fmla="*/ 15 h 54"/>
                  <a:gd name="T16" fmla="*/ 0 w 33"/>
                  <a:gd name="T17" fmla="*/ 40 h 54"/>
                  <a:gd name="T18" fmla="*/ 4 w 33"/>
                  <a:gd name="T19" fmla="*/ 44 h 54"/>
                  <a:gd name="T20" fmla="*/ 11 w 33"/>
                  <a:gd name="T21" fmla="*/ 44 h 54"/>
                  <a:gd name="T22" fmla="*/ 11 w 33"/>
                  <a:gd name="T23" fmla="*/ 51 h 54"/>
                  <a:gd name="T24" fmla="*/ 15 w 33"/>
                  <a:gd name="T25" fmla="*/ 54 h 54"/>
                  <a:gd name="T26" fmla="*/ 22 w 33"/>
                  <a:gd name="T27" fmla="*/ 54 h 54"/>
                  <a:gd name="T28" fmla="*/ 22 w 33"/>
                  <a:gd name="T29" fmla="*/ 44 h 54"/>
                  <a:gd name="T30" fmla="*/ 29 w 33"/>
                  <a:gd name="T31" fmla="*/ 44 h 54"/>
                  <a:gd name="T32" fmla="*/ 33 w 33"/>
                  <a:gd name="T33" fmla="*/ 40 h 54"/>
                  <a:gd name="T34" fmla="*/ 33 w 33"/>
                  <a:gd name="T35" fmla="*/ 15 h 54"/>
                  <a:gd name="T36" fmla="*/ 29 w 33"/>
                  <a:gd name="T37" fmla="*/ 11 h 54"/>
                  <a:gd name="T38" fmla="*/ 22 w 33"/>
                  <a:gd name="T39" fmla="*/ 33 h 54"/>
                  <a:gd name="T40" fmla="*/ 11 w 33"/>
                  <a:gd name="T41" fmla="*/ 33 h 54"/>
                  <a:gd name="T42" fmla="*/ 11 w 33"/>
                  <a:gd name="T43" fmla="*/ 22 h 54"/>
                  <a:gd name="T44" fmla="*/ 22 w 33"/>
                  <a:gd name="T45" fmla="*/ 22 h 54"/>
                  <a:gd name="T46" fmla="*/ 22 w 33"/>
                  <a:gd name="T47" fmla="*/ 33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3" h="54">
                    <a:moveTo>
                      <a:pt x="29" y="11"/>
                    </a:moveTo>
                    <a:cubicBezTo>
                      <a:pt x="27" y="11"/>
                      <a:pt x="24" y="11"/>
                      <a:pt x="22" y="11"/>
                    </a:cubicBezTo>
                    <a:cubicBezTo>
                      <a:pt x="22" y="9"/>
                      <a:pt x="22" y="6"/>
                      <a:pt x="22" y="4"/>
                    </a:cubicBezTo>
                    <a:cubicBezTo>
                      <a:pt x="22" y="2"/>
                      <a:pt x="20" y="0"/>
                      <a:pt x="18" y="0"/>
                    </a:cubicBezTo>
                    <a:cubicBezTo>
                      <a:pt x="16" y="0"/>
                      <a:pt x="13" y="0"/>
                      <a:pt x="11" y="0"/>
                    </a:cubicBezTo>
                    <a:cubicBezTo>
                      <a:pt x="11" y="4"/>
                      <a:pt x="11" y="8"/>
                      <a:pt x="11" y="11"/>
                    </a:cubicBezTo>
                    <a:cubicBezTo>
                      <a:pt x="9" y="11"/>
                      <a:pt x="6" y="11"/>
                      <a:pt x="4" y="11"/>
                    </a:cubicBezTo>
                    <a:cubicBezTo>
                      <a:pt x="2" y="11"/>
                      <a:pt x="0" y="13"/>
                      <a:pt x="0" y="15"/>
                    </a:cubicBezTo>
                    <a:cubicBezTo>
                      <a:pt x="0" y="23"/>
                      <a:pt x="0" y="32"/>
                      <a:pt x="0" y="40"/>
                    </a:cubicBezTo>
                    <a:cubicBezTo>
                      <a:pt x="0" y="42"/>
                      <a:pt x="2" y="44"/>
                      <a:pt x="4" y="44"/>
                    </a:cubicBezTo>
                    <a:cubicBezTo>
                      <a:pt x="6" y="44"/>
                      <a:pt x="9" y="44"/>
                      <a:pt x="11" y="44"/>
                    </a:cubicBezTo>
                    <a:cubicBezTo>
                      <a:pt x="11" y="46"/>
                      <a:pt x="11" y="48"/>
                      <a:pt x="11" y="51"/>
                    </a:cubicBezTo>
                    <a:cubicBezTo>
                      <a:pt x="11" y="53"/>
                      <a:pt x="13" y="54"/>
                      <a:pt x="15" y="54"/>
                    </a:cubicBezTo>
                    <a:cubicBezTo>
                      <a:pt x="17" y="54"/>
                      <a:pt x="19" y="54"/>
                      <a:pt x="22" y="54"/>
                    </a:cubicBezTo>
                    <a:cubicBezTo>
                      <a:pt x="22" y="51"/>
                      <a:pt x="22" y="47"/>
                      <a:pt x="22" y="44"/>
                    </a:cubicBezTo>
                    <a:cubicBezTo>
                      <a:pt x="24" y="44"/>
                      <a:pt x="27" y="44"/>
                      <a:pt x="29" y="44"/>
                    </a:cubicBezTo>
                    <a:cubicBezTo>
                      <a:pt x="31" y="44"/>
                      <a:pt x="33" y="42"/>
                      <a:pt x="33" y="40"/>
                    </a:cubicBezTo>
                    <a:cubicBezTo>
                      <a:pt x="33" y="32"/>
                      <a:pt x="33" y="23"/>
                      <a:pt x="33" y="15"/>
                    </a:cubicBezTo>
                    <a:cubicBezTo>
                      <a:pt x="33" y="13"/>
                      <a:pt x="31" y="11"/>
                      <a:pt x="29" y="11"/>
                    </a:cubicBezTo>
                    <a:close/>
                    <a:moveTo>
                      <a:pt x="22" y="33"/>
                    </a:moveTo>
                    <a:cubicBezTo>
                      <a:pt x="11" y="33"/>
                      <a:pt x="11" y="33"/>
                      <a:pt x="11" y="33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22" y="22"/>
                      <a:pt x="22" y="22"/>
                      <a:pt x="22" y="22"/>
                    </a:cubicBezTo>
                    <a:lnTo>
                      <a:pt x="22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44" name="Freeform 23"/>
            <p:cNvSpPr/>
            <p:nvPr/>
          </p:nvSpPr>
          <p:spPr bwMode="auto">
            <a:xfrm>
              <a:off x="2477181" y="4513341"/>
              <a:ext cx="127000" cy="127000"/>
            </a:xfrm>
            <a:custGeom>
              <a:avLst/>
              <a:gdLst>
                <a:gd name="T0" fmla="*/ 0 w 20"/>
                <a:gd name="T1" fmla="*/ 3 h 20"/>
                <a:gd name="T2" fmla="*/ 0 w 20"/>
                <a:gd name="T3" fmla="*/ 16 h 20"/>
                <a:gd name="T4" fmla="*/ 4 w 20"/>
                <a:gd name="T5" fmla="*/ 20 h 20"/>
                <a:gd name="T6" fmla="*/ 17 w 20"/>
                <a:gd name="T7" fmla="*/ 20 h 20"/>
                <a:gd name="T8" fmla="*/ 20 w 20"/>
                <a:gd name="T9" fmla="*/ 16 h 20"/>
                <a:gd name="T10" fmla="*/ 20 w 20"/>
                <a:gd name="T11" fmla="*/ 3 h 20"/>
                <a:gd name="T12" fmla="*/ 17 w 20"/>
                <a:gd name="T13" fmla="*/ 0 h 20"/>
                <a:gd name="T14" fmla="*/ 4 w 20"/>
                <a:gd name="T15" fmla="*/ 0 h 20"/>
                <a:gd name="T16" fmla="*/ 0 w 20"/>
                <a:gd name="T17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0" y="3"/>
                  </a:moveTo>
                  <a:cubicBezTo>
                    <a:pt x="0" y="8"/>
                    <a:pt x="0" y="12"/>
                    <a:pt x="0" y="16"/>
                  </a:cubicBezTo>
                  <a:cubicBezTo>
                    <a:pt x="0" y="19"/>
                    <a:pt x="1" y="20"/>
                    <a:pt x="4" y="20"/>
                  </a:cubicBezTo>
                  <a:cubicBezTo>
                    <a:pt x="8" y="20"/>
                    <a:pt x="12" y="20"/>
                    <a:pt x="17" y="20"/>
                  </a:cubicBezTo>
                  <a:cubicBezTo>
                    <a:pt x="19" y="20"/>
                    <a:pt x="20" y="19"/>
                    <a:pt x="20" y="16"/>
                  </a:cubicBezTo>
                  <a:cubicBezTo>
                    <a:pt x="20" y="12"/>
                    <a:pt x="20" y="8"/>
                    <a:pt x="20" y="3"/>
                  </a:cubicBezTo>
                  <a:cubicBezTo>
                    <a:pt x="20" y="1"/>
                    <a:pt x="19" y="0"/>
                    <a:pt x="17" y="0"/>
                  </a:cubicBezTo>
                  <a:cubicBezTo>
                    <a:pt x="12" y="0"/>
                    <a:pt x="8" y="0"/>
                    <a:pt x="4" y="0"/>
                  </a:cubicBezTo>
                  <a:cubicBezTo>
                    <a:pt x="1" y="0"/>
                    <a:pt x="0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" name="Freeform 24"/>
            <p:cNvSpPr/>
            <p:nvPr/>
          </p:nvSpPr>
          <p:spPr bwMode="auto">
            <a:xfrm>
              <a:off x="2227943" y="4448253"/>
              <a:ext cx="63500" cy="65088"/>
            </a:xfrm>
            <a:custGeom>
              <a:avLst/>
              <a:gdLst>
                <a:gd name="T0" fmla="*/ 0 w 10"/>
                <a:gd name="T1" fmla="*/ 3 h 10"/>
                <a:gd name="T2" fmla="*/ 3 w 10"/>
                <a:gd name="T3" fmla="*/ 0 h 10"/>
                <a:gd name="T4" fmla="*/ 10 w 10"/>
                <a:gd name="T5" fmla="*/ 0 h 10"/>
                <a:gd name="T6" fmla="*/ 10 w 10"/>
                <a:gd name="T7" fmla="*/ 7 h 10"/>
                <a:gd name="T8" fmla="*/ 6 w 10"/>
                <a:gd name="T9" fmla="*/ 10 h 10"/>
                <a:gd name="T10" fmla="*/ 0 w 10"/>
                <a:gd name="T11" fmla="*/ 10 h 10"/>
                <a:gd name="T12" fmla="*/ 0 w 10"/>
                <a:gd name="T13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0" y="3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2"/>
                    <a:pt x="10" y="5"/>
                    <a:pt x="10" y="7"/>
                  </a:cubicBezTo>
                  <a:cubicBezTo>
                    <a:pt x="10" y="9"/>
                    <a:pt x="9" y="10"/>
                    <a:pt x="6" y="10"/>
                  </a:cubicBezTo>
                  <a:cubicBezTo>
                    <a:pt x="4" y="10"/>
                    <a:pt x="2" y="10"/>
                    <a:pt x="0" y="10"/>
                  </a:cubicBezTo>
                  <a:cubicBezTo>
                    <a:pt x="0" y="8"/>
                    <a:pt x="0" y="6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" name="Freeform 25"/>
            <p:cNvSpPr/>
            <p:nvPr/>
          </p:nvSpPr>
          <p:spPr bwMode="auto">
            <a:xfrm>
              <a:off x="2291443" y="4327603"/>
              <a:ext cx="122238" cy="120650"/>
            </a:xfrm>
            <a:custGeom>
              <a:avLst/>
              <a:gdLst>
                <a:gd name="T0" fmla="*/ 0 w 19"/>
                <a:gd name="T1" fmla="*/ 19 h 19"/>
                <a:gd name="T2" fmla="*/ 16 w 19"/>
                <a:gd name="T3" fmla="*/ 19 h 19"/>
                <a:gd name="T4" fmla="*/ 19 w 19"/>
                <a:gd name="T5" fmla="*/ 16 h 19"/>
                <a:gd name="T6" fmla="*/ 19 w 19"/>
                <a:gd name="T7" fmla="*/ 3 h 19"/>
                <a:gd name="T8" fmla="*/ 16 w 19"/>
                <a:gd name="T9" fmla="*/ 0 h 19"/>
                <a:gd name="T10" fmla="*/ 3 w 19"/>
                <a:gd name="T11" fmla="*/ 0 h 19"/>
                <a:gd name="T12" fmla="*/ 0 w 19"/>
                <a:gd name="T13" fmla="*/ 3 h 19"/>
                <a:gd name="T14" fmla="*/ 0 w 19"/>
                <a:gd name="T1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19">
                  <a:moveTo>
                    <a:pt x="0" y="19"/>
                  </a:moveTo>
                  <a:cubicBezTo>
                    <a:pt x="5" y="19"/>
                    <a:pt x="11" y="19"/>
                    <a:pt x="16" y="19"/>
                  </a:cubicBezTo>
                  <a:cubicBezTo>
                    <a:pt x="18" y="19"/>
                    <a:pt x="19" y="18"/>
                    <a:pt x="19" y="16"/>
                  </a:cubicBezTo>
                  <a:cubicBezTo>
                    <a:pt x="19" y="12"/>
                    <a:pt x="19" y="7"/>
                    <a:pt x="19" y="3"/>
                  </a:cubicBezTo>
                  <a:cubicBezTo>
                    <a:pt x="19" y="0"/>
                    <a:pt x="18" y="0"/>
                    <a:pt x="16" y="0"/>
                  </a:cubicBezTo>
                  <a:cubicBezTo>
                    <a:pt x="12" y="0"/>
                    <a:pt x="7" y="0"/>
                    <a:pt x="3" y="0"/>
                  </a:cubicBezTo>
                  <a:cubicBezTo>
                    <a:pt x="1" y="0"/>
                    <a:pt x="0" y="0"/>
                    <a:pt x="0" y="3"/>
                  </a:cubicBezTo>
                  <a:cubicBezTo>
                    <a:pt x="0" y="8"/>
                    <a:pt x="0" y="14"/>
                    <a:pt x="0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" name="Freeform 26"/>
            <p:cNvSpPr/>
            <p:nvPr/>
          </p:nvSpPr>
          <p:spPr bwMode="auto">
            <a:xfrm>
              <a:off x="2099356" y="4513341"/>
              <a:ext cx="128588" cy="127000"/>
            </a:xfrm>
            <a:custGeom>
              <a:avLst/>
              <a:gdLst>
                <a:gd name="T0" fmla="*/ 20 w 20"/>
                <a:gd name="T1" fmla="*/ 0 h 20"/>
                <a:gd name="T2" fmla="*/ 20 w 20"/>
                <a:gd name="T3" fmla="*/ 16 h 20"/>
                <a:gd name="T4" fmla="*/ 17 w 20"/>
                <a:gd name="T5" fmla="*/ 20 h 20"/>
                <a:gd name="T6" fmla="*/ 4 w 20"/>
                <a:gd name="T7" fmla="*/ 20 h 20"/>
                <a:gd name="T8" fmla="*/ 0 w 20"/>
                <a:gd name="T9" fmla="*/ 16 h 20"/>
                <a:gd name="T10" fmla="*/ 0 w 20"/>
                <a:gd name="T11" fmla="*/ 3 h 20"/>
                <a:gd name="T12" fmla="*/ 4 w 20"/>
                <a:gd name="T13" fmla="*/ 0 h 20"/>
                <a:gd name="T14" fmla="*/ 20 w 20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0">
                  <a:moveTo>
                    <a:pt x="20" y="0"/>
                  </a:moveTo>
                  <a:cubicBezTo>
                    <a:pt x="20" y="5"/>
                    <a:pt x="20" y="11"/>
                    <a:pt x="20" y="16"/>
                  </a:cubicBezTo>
                  <a:cubicBezTo>
                    <a:pt x="20" y="19"/>
                    <a:pt x="19" y="20"/>
                    <a:pt x="17" y="20"/>
                  </a:cubicBezTo>
                  <a:cubicBezTo>
                    <a:pt x="12" y="20"/>
                    <a:pt x="8" y="20"/>
                    <a:pt x="4" y="20"/>
                  </a:cubicBezTo>
                  <a:cubicBezTo>
                    <a:pt x="1" y="20"/>
                    <a:pt x="0" y="19"/>
                    <a:pt x="0" y="16"/>
                  </a:cubicBezTo>
                  <a:cubicBezTo>
                    <a:pt x="0" y="12"/>
                    <a:pt x="0" y="8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9" y="0"/>
                    <a:pt x="14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242" name="组合 241"/>
            <p:cNvGrpSpPr/>
            <p:nvPr userDrawn="1"/>
          </p:nvGrpSpPr>
          <p:grpSpPr>
            <a:xfrm>
              <a:off x="745218" y="4264103"/>
              <a:ext cx="346075" cy="561975"/>
              <a:chOff x="745218" y="4264103"/>
              <a:chExt cx="346075" cy="561975"/>
            </a:xfrm>
            <a:grpFill/>
          </p:grpSpPr>
          <p:sp>
            <p:nvSpPr>
              <p:cNvPr id="148" name="Freeform 27"/>
              <p:cNvSpPr/>
              <p:nvPr/>
            </p:nvSpPr>
            <p:spPr bwMode="auto">
              <a:xfrm>
                <a:off x="745218" y="4333953"/>
                <a:ext cx="346075" cy="492125"/>
              </a:xfrm>
              <a:custGeom>
                <a:avLst/>
                <a:gdLst>
                  <a:gd name="T0" fmla="*/ 3 w 54"/>
                  <a:gd name="T1" fmla="*/ 55 h 77"/>
                  <a:gd name="T2" fmla="*/ 11 w 54"/>
                  <a:gd name="T3" fmla="*/ 55 h 77"/>
                  <a:gd name="T4" fmla="*/ 11 w 54"/>
                  <a:gd name="T5" fmla="*/ 62 h 77"/>
                  <a:gd name="T6" fmla="*/ 14 w 54"/>
                  <a:gd name="T7" fmla="*/ 66 h 77"/>
                  <a:gd name="T8" fmla="*/ 18 w 54"/>
                  <a:gd name="T9" fmla="*/ 66 h 77"/>
                  <a:gd name="T10" fmla="*/ 22 w 54"/>
                  <a:gd name="T11" fmla="*/ 62 h 77"/>
                  <a:gd name="T12" fmla="*/ 22 w 54"/>
                  <a:gd name="T13" fmla="*/ 55 h 77"/>
                  <a:gd name="T14" fmla="*/ 33 w 54"/>
                  <a:gd name="T15" fmla="*/ 55 h 77"/>
                  <a:gd name="T16" fmla="*/ 33 w 54"/>
                  <a:gd name="T17" fmla="*/ 73 h 77"/>
                  <a:gd name="T18" fmla="*/ 36 w 54"/>
                  <a:gd name="T19" fmla="*/ 77 h 77"/>
                  <a:gd name="T20" fmla="*/ 40 w 54"/>
                  <a:gd name="T21" fmla="*/ 77 h 77"/>
                  <a:gd name="T22" fmla="*/ 43 w 54"/>
                  <a:gd name="T23" fmla="*/ 73 h 77"/>
                  <a:gd name="T24" fmla="*/ 43 w 54"/>
                  <a:gd name="T25" fmla="*/ 55 h 77"/>
                  <a:gd name="T26" fmla="*/ 51 w 54"/>
                  <a:gd name="T27" fmla="*/ 55 h 77"/>
                  <a:gd name="T28" fmla="*/ 54 w 54"/>
                  <a:gd name="T29" fmla="*/ 51 h 77"/>
                  <a:gd name="T30" fmla="*/ 54 w 54"/>
                  <a:gd name="T31" fmla="*/ 4 h 77"/>
                  <a:gd name="T32" fmla="*/ 51 w 54"/>
                  <a:gd name="T33" fmla="*/ 0 h 77"/>
                  <a:gd name="T34" fmla="*/ 43 w 54"/>
                  <a:gd name="T35" fmla="*/ 0 h 77"/>
                  <a:gd name="T36" fmla="*/ 43 w 54"/>
                  <a:gd name="T37" fmla="*/ 11 h 77"/>
                  <a:gd name="T38" fmla="*/ 33 w 54"/>
                  <a:gd name="T39" fmla="*/ 11 h 77"/>
                  <a:gd name="T40" fmla="*/ 33 w 54"/>
                  <a:gd name="T41" fmla="*/ 22 h 77"/>
                  <a:gd name="T42" fmla="*/ 43 w 54"/>
                  <a:gd name="T43" fmla="*/ 22 h 77"/>
                  <a:gd name="T44" fmla="*/ 43 w 54"/>
                  <a:gd name="T45" fmla="*/ 33 h 77"/>
                  <a:gd name="T46" fmla="*/ 33 w 54"/>
                  <a:gd name="T47" fmla="*/ 33 h 77"/>
                  <a:gd name="T48" fmla="*/ 33 w 54"/>
                  <a:gd name="T49" fmla="*/ 22 h 77"/>
                  <a:gd name="T50" fmla="*/ 22 w 54"/>
                  <a:gd name="T51" fmla="*/ 22 h 77"/>
                  <a:gd name="T52" fmla="*/ 22 w 54"/>
                  <a:gd name="T53" fmla="*/ 33 h 77"/>
                  <a:gd name="T54" fmla="*/ 11 w 54"/>
                  <a:gd name="T55" fmla="*/ 33 h 77"/>
                  <a:gd name="T56" fmla="*/ 11 w 54"/>
                  <a:gd name="T57" fmla="*/ 22 h 77"/>
                  <a:gd name="T58" fmla="*/ 22 w 54"/>
                  <a:gd name="T59" fmla="*/ 22 h 77"/>
                  <a:gd name="T60" fmla="*/ 22 w 54"/>
                  <a:gd name="T61" fmla="*/ 11 h 77"/>
                  <a:gd name="T62" fmla="*/ 11 w 54"/>
                  <a:gd name="T63" fmla="*/ 11 h 77"/>
                  <a:gd name="T64" fmla="*/ 11 w 54"/>
                  <a:gd name="T65" fmla="*/ 0 h 77"/>
                  <a:gd name="T66" fmla="*/ 3 w 54"/>
                  <a:gd name="T67" fmla="*/ 0 h 77"/>
                  <a:gd name="T68" fmla="*/ 0 w 54"/>
                  <a:gd name="T69" fmla="*/ 4 h 77"/>
                  <a:gd name="T70" fmla="*/ 0 w 54"/>
                  <a:gd name="T71" fmla="*/ 51 h 77"/>
                  <a:gd name="T72" fmla="*/ 3 w 54"/>
                  <a:gd name="T73" fmla="*/ 55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4" h="77">
                    <a:moveTo>
                      <a:pt x="3" y="55"/>
                    </a:moveTo>
                    <a:cubicBezTo>
                      <a:pt x="6" y="55"/>
                      <a:pt x="8" y="55"/>
                      <a:pt x="11" y="55"/>
                    </a:cubicBezTo>
                    <a:cubicBezTo>
                      <a:pt x="11" y="57"/>
                      <a:pt x="11" y="60"/>
                      <a:pt x="11" y="62"/>
                    </a:cubicBezTo>
                    <a:cubicBezTo>
                      <a:pt x="11" y="65"/>
                      <a:pt x="12" y="66"/>
                      <a:pt x="14" y="66"/>
                    </a:cubicBezTo>
                    <a:cubicBezTo>
                      <a:pt x="16" y="66"/>
                      <a:pt x="17" y="66"/>
                      <a:pt x="18" y="66"/>
                    </a:cubicBezTo>
                    <a:cubicBezTo>
                      <a:pt x="21" y="66"/>
                      <a:pt x="22" y="65"/>
                      <a:pt x="22" y="62"/>
                    </a:cubicBezTo>
                    <a:cubicBezTo>
                      <a:pt x="22" y="60"/>
                      <a:pt x="22" y="57"/>
                      <a:pt x="22" y="55"/>
                    </a:cubicBezTo>
                    <a:cubicBezTo>
                      <a:pt x="25" y="55"/>
                      <a:pt x="29" y="55"/>
                      <a:pt x="33" y="55"/>
                    </a:cubicBezTo>
                    <a:cubicBezTo>
                      <a:pt x="33" y="61"/>
                      <a:pt x="33" y="67"/>
                      <a:pt x="33" y="73"/>
                    </a:cubicBezTo>
                    <a:cubicBezTo>
                      <a:pt x="33" y="76"/>
                      <a:pt x="34" y="77"/>
                      <a:pt x="36" y="77"/>
                    </a:cubicBezTo>
                    <a:cubicBezTo>
                      <a:pt x="37" y="77"/>
                      <a:pt x="39" y="77"/>
                      <a:pt x="40" y="77"/>
                    </a:cubicBezTo>
                    <a:cubicBezTo>
                      <a:pt x="42" y="77"/>
                      <a:pt x="43" y="76"/>
                      <a:pt x="43" y="73"/>
                    </a:cubicBezTo>
                    <a:cubicBezTo>
                      <a:pt x="43" y="67"/>
                      <a:pt x="43" y="61"/>
                      <a:pt x="43" y="55"/>
                    </a:cubicBezTo>
                    <a:cubicBezTo>
                      <a:pt x="46" y="55"/>
                      <a:pt x="48" y="55"/>
                      <a:pt x="51" y="55"/>
                    </a:cubicBezTo>
                    <a:cubicBezTo>
                      <a:pt x="53" y="55"/>
                      <a:pt x="54" y="54"/>
                      <a:pt x="54" y="51"/>
                    </a:cubicBezTo>
                    <a:cubicBezTo>
                      <a:pt x="54" y="35"/>
                      <a:pt x="54" y="20"/>
                      <a:pt x="54" y="4"/>
                    </a:cubicBezTo>
                    <a:cubicBezTo>
                      <a:pt x="54" y="1"/>
                      <a:pt x="53" y="0"/>
                      <a:pt x="51" y="0"/>
                    </a:cubicBezTo>
                    <a:cubicBezTo>
                      <a:pt x="48" y="0"/>
                      <a:pt x="46" y="0"/>
                      <a:pt x="43" y="0"/>
                    </a:cubicBezTo>
                    <a:cubicBezTo>
                      <a:pt x="43" y="4"/>
                      <a:pt x="43" y="8"/>
                      <a:pt x="43" y="11"/>
                    </a:cubicBezTo>
                    <a:cubicBezTo>
                      <a:pt x="40" y="11"/>
                      <a:pt x="36" y="11"/>
                      <a:pt x="33" y="11"/>
                    </a:cubicBezTo>
                    <a:cubicBezTo>
                      <a:pt x="33" y="15"/>
                      <a:pt x="33" y="19"/>
                      <a:pt x="33" y="22"/>
                    </a:cubicBezTo>
                    <a:cubicBezTo>
                      <a:pt x="36" y="22"/>
                      <a:pt x="40" y="22"/>
                      <a:pt x="43" y="22"/>
                    </a:cubicBezTo>
                    <a:cubicBezTo>
                      <a:pt x="43" y="26"/>
                      <a:pt x="43" y="29"/>
                      <a:pt x="43" y="33"/>
                    </a:cubicBezTo>
                    <a:cubicBezTo>
                      <a:pt x="40" y="33"/>
                      <a:pt x="36" y="33"/>
                      <a:pt x="33" y="33"/>
                    </a:cubicBezTo>
                    <a:cubicBezTo>
                      <a:pt x="33" y="29"/>
                      <a:pt x="33" y="26"/>
                      <a:pt x="33" y="22"/>
                    </a:cubicBezTo>
                    <a:cubicBezTo>
                      <a:pt x="29" y="22"/>
                      <a:pt x="25" y="22"/>
                      <a:pt x="22" y="22"/>
                    </a:cubicBezTo>
                    <a:cubicBezTo>
                      <a:pt x="22" y="26"/>
                      <a:pt x="22" y="29"/>
                      <a:pt x="22" y="33"/>
                    </a:cubicBezTo>
                    <a:cubicBezTo>
                      <a:pt x="18" y="33"/>
                      <a:pt x="14" y="33"/>
                      <a:pt x="11" y="33"/>
                    </a:cubicBezTo>
                    <a:cubicBezTo>
                      <a:pt x="11" y="29"/>
                      <a:pt x="11" y="26"/>
                      <a:pt x="11" y="22"/>
                    </a:cubicBezTo>
                    <a:cubicBezTo>
                      <a:pt x="14" y="22"/>
                      <a:pt x="18" y="22"/>
                      <a:pt x="22" y="22"/>
                    </a:cubicBezTo>
                    <a:cubicBezTo>
                      <a:pt x="22" y="19"/>
                      <a:pt x="22" y="15"/>
                      <a:pt x="22" y="11"/>
                    </a:cubicBezTo>
                    <a:cubicBezTo>
                      <a:pt x="18" y="11"/>
                      <a:pt x="14" y="11"/>
                      <a:pt x="11" y="11"/>
                    </a:cubicBezTo>
                    <a:cubicBezTo>
                      <a:pt x="11" y="8"/>
                      <a:pt x="11" y="4"/>
                      <a:pt x="11" y="0"/>
                    </a:cubicBezTo>
                    <a:cubicBezTo>
                      <a:pt x="8" y="0"/>
                      <a:pt x="6" y="0"/>
                      <a:pt x="3" y="0"/>
                    </a:cubicBezTo>
                    <a:cubicBezTo>
                      <a:pt x="1" y="0"/>
                      <a:pt x="0" y="1"/>
                      <a:pt x="0" y="4"/>
                    </a:cubicBezTo>
                    <a:cubicBezTo>
                      <a:pt x="0" y="20"/>
                      <a:pt x="0" y="35"/>
                      <a:pt x="0" y="51"/>
                    </a:cubicBezTo>
                    <a:cubicBezTo>
                      <a:pt x="0" y="54"/>
                      <a:pt x="1" y="55"/>
                      <a:pt x="3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" name="Freeform 28"/>
              <p:cNvSpPr/>
              <p:nvPr/>
            </p:nvSpPr>
            <p:spPr bwMode="auto">
              <a:xfrm>
                <a:off x="816656" y="4264103"/>
                <a:ext cx="203200" cy="139700"/>
              </a:xfrm>
              <a:custGeom>
                <a:avLst/>
                <a:gdLst>
                  <a:gd name="T0" fmla="*/ 0 w 32"/>
                  <a:gd name="T1" fmla="*/ 4 h 22"/>
                  <a:gd name="T2" fmla="*/ 0 w 32"/>
                  <a:gd name="T3" fmla="*/ 11 h 22"/>
                  <a:gd name="T4" fmla="*/ 11 w 32"/>
                  <a:gd name="T5" fmla="*/ 11 h 22"/>
                  <a:gd name="T6" fmla="*/ 11 w 32"/>
                  <a:gd name="T7" fmla="*/ 22 h 22"/>
                  <a:gd name="T8" fmla="*/ 22 w 32"/>
                  <a:gd name="T9" fmla="*/ 22 h 22"/>
                  <a:gd name="T10" fmla="*/ 22 w 32"/>
                  <a:gd name="T11" fmla="*/ 11 h 22"/>
                  <a:gd name="T12" fmla="*/ 32 w 32"/>
                  <a:gd name="T13" fmla="*/ 11 h 22"/>
                  <a:gd name="T14" fmla="*/ 32 w 32"/>
                  <a:gd name="T15" fmla="*/ 4 h 22"/>
                  <a:gd name="T16" fmla="*/ 29 w 32"/>
                  <a:gd name="T17" fmla="*/ 0 h 22"/>
                  <a:gd name="T18" fmla="*/ 3 w 32"/>
                  <a:gd name="T19" fmla="*/ 0 h 22"/>
                  <a:gd name="T20" fmla="*/ 0 w 32"/>
                  <a:gd name="T21" fmla="*/ 4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2" h="22">
                    <a:moveTo>
                      <a:pt x="0" y="4"/>
                    </a:moveTo>
                    <a:cubicBezTo>
                      <a:pt x="0" y="7"/>
                      <a:pt x="0" y="9"/>
                      <a:pt x="0" y="11"/>
                    </a:cubicBezTo>
                    <a:cubicBezTo>
                      <a:pt x="3" y="11"/>
                      <a:pt x="7" y="11"/>
                      <a:pt x="11" y="11"/>
                    </a:cubicBezTo>
                    <a:cubicBezTo>
                      <a:pt x="11" y="15"/>
                      <a:pt x="11" y="19"/>
                      <a:pt x="11" y="22"/>
                    </a:cubicBezTo>
                    <a:cubicBezTo>
                      <a:pt x="14" y="22"/>
                      <a:pt x="18" y="22"/>
                      <a:pt x="22" y="22"/>
                    </a:cubicBezTo>
                    <a:cubicBezTo>
                      <a:pt x="22" y="19"/>
                      <a:pt x="22" y="15"/>
                      <a:pt x="22" y="11"/>
                    </a:cubicBezTo>
                    <a:cubicBezTo>
                      <a:pt x="25" y="11"/>
                      <a:pt x="29" y="11"/>
                      <a:pt x="32" y="11"/>
                    </a:cubicBezTo>
                    <a:cubicBezTo>
                      <a:pt x="32" y="9"/>
                      <a:pt x="32" y="7"/>
                      <a:pt x="32" y="4"/>
                    </a:cubicBezTo>
                    <a:cubicBezTo>
                      <a:pt x="32" y="2"/>
                      <a:pt x="31" y="0"/>
                      <a:pt x="29" y="0"/>
                    </a:cubicBezTo>
                    <a:cubicBezTo>
                      <a:pt x="20" y="0"/>
                      <a:pt x="12" y="0"/>
                      <a:pt x="3" y="0"/>
                    </a:cubicBezTo>
                    <a:cubicBezTo>
                      <a:pt x="1" y="0"/>
                      <a:pt x="0" y="2"/>
                      <a:pt x="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" name="Line 29"/>
              <p:cNvSpPr>
                <a:spLocks noChangeShapeType="1"/>
              </p:cNvSpPr>
              <p:nvPr/>
            </p:nvSpPr>
            <p:spPr bwMode="auto">
              <a:xfrm>
                <a:off x="1019856" y="4684791"/>
                <a:ext cx="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" name="Line 30"/>
              <p:cNvSpPr>
                <a:spLocks noChangeShapeType="1"/>
              </p:cNvSpPr>
              <p:nvPr/>
            </p:nvSpPr>
            <p:spPr bwMode="auto">
              <a:xfrm>
                <a:off x="1019856" y="4684791"/>
                <a:ext cx="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52" name="Freeform 31"/>
            <p:cNvSpPr/>
            <p:nvPr/>
          </p:nvSpPr>
          <p:spPr bwMode="auto">
            <a:xfrm>
              <a:off x="5090206" y="4513341"/>
              <a:ext cx="63500" cy="127000"/>
            </a:xfrm>
            <a:custGeom>
              <a:avLst/>
              <a:gdLst>
                <a:gd name="T0" fmla="*/ 10 w 10"/>
                <a:gd name="T1" fmla="*/ 18 h 20"/>
                <a:gd name="T2" fmla="*/ 10 w 10"/>
                <a:gd name="T3" fmla="*/ 19 h 20"/>
                <a:gd name="T4" fmla="*/ 9 w 10"/>
                <a:gd name="T5" fmla="*/ 20 h 20"/>
                <a:gd name="T6" fmla="*/ 2 w 10"/>
                <a:gd name="T7" fmla="*/ 20 h 20"/>
                <a:gd name="T8" fmla="*/ 1 w 10"/>
                <a:gd name="T9" fmla="*/ 19 h 20"/>
                <a:gd name="T10" fmla="*/ 0 w 10"/>
                <a:gd name="T11" fmla="*/ 18 h 20"/>
                <a:gd name="T12" fmla="*/ 0 w 10"/>
                <a:gd name="T13" fmla="*/ 2 h 20"/>
                <a:gd name="T14" fmla="*/ 1 w 10"/>
                <a:gd name="T15" fmla="*/ 1 h 20"/>
                <a:gd name="T16" fmla="*/ 2 w 10"/>
                <a:gd name="T17" fmla="*/ 0 h 20"/>
                <a:gd name="T18" fmla="*/ 10 w 10"/>
                <a:gd name="T19" fmla="*/ 0 h 20"/>
                <a:gd name="T20" fmla="*/ 10 w 10"/>
                <a:gd name="T21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20">
                  <a:moveTo>
                    <a:pt x="10" y="18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10" y="20"/>
                    <a:pt x="9" y="20"/>
                    <a:pt x="9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20"/>
                    <a:pt x="1" y="20"/>
                    <a:pt x="1" y="19"/>
                  </a:cubicBezTo>
                  <a:cubicBezTo>
                    <a:pt x="1" y="19"/>
                    <a:pt x="0" y="19"/>
                    <a:pt x="0" y="1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1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3" name="Freeform 32"/>
            <p:cNvSpPr/>
            <p:nvPr/>
          </p:nvSpPr>
          <p:spPr bwMode="auto">
            <a:xfrm>
              <a:off x="5479143" y="4513341"/>
              <a:ext cx="65088" cy="127000"/>
            </a:xfrm>
            <a:custGeom>
              <a:avLst/>
              <a:gdLst>
                <a:gd name="T0" fmla="*/ 10 w 10"/>
                <a:gd name="T1" fmla="*/ 18 h 20"/>
                <a:gd name="T2" fmla="*/ 9 w 10"/>
                <a:gd name="T3" fmla="*/ 19 h 20"/>
                <a:gd name="T4" fmla="*/ 8 w 10"/>
                <a:gd name="T5" fmla="*/ 20 h 20"/>
                <a:gd name="T6" fmla="*/ 1 w 10"/>
                <a:gd name="T7" fmla="*/ 20 h 20"/>
                <a:gd name="T8" fmla="*/ 0 w 10"/>
                <a:gd name="T9" fmla="*/ 19 h 20"/>
                <a:gd name="T10" fmla="*/ 0 w 10"/>
                <a:gd name="T11" fmla="*/ 18 h 20"/>
                <a:gd name="T12" fmla="*/ 0 w 10"/>
                <a:gd name="T13" fmla="*/ 0 h 20"/>
                <a:gd name="T14" fmla="*/ 8 w 10"/>
                <a:gd name="T15" fmla="*/ 0 h 20"/>
                <a:gd name="T16" fmla="*/ 9 w 10"/>
                <a:gd name="T17" fmla="*/ 1 h 20"/>
                <a:gd name="T18" fmla="*/ 10 w 10"/>
                <a:gd name="T19" fmla="*/ 2 h 20"/>
                <a:gd name="T20" fmla="*/ 10 w 10"/>
                <a:gd name="T21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20">
                  <a:moveTo>
                    <a:pt x="10" y="18"/>
                  </a:moveTo>
                  <a:cubicBezTo>
                    <a:pt x="10" y="19"/>
                    <a:pt x="9" y="19"/>
                    <a:pt x="9" y="19"/>
                  </a:cubicBezTo>
                  <a:cubicBezTo>
                    <a:pt x="9" y="20"/>
                    <a:pt x="8" y="20"/>
                    <a:pt x="8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0" y="20"/>
                    <a:pt x="0" y="19"/>
                  </a:cubicBezTo>
                  <a:cubicBezTo>
                    <a:pt x="0" y="19"/>
                    <a:pt x="0" y="19"/>
                    <a:pt x="0" y="1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1"/>
                    <a:pt x="10" y="1"/>
                    <a:pt x="10" y="2"/>
                  </a:cubicBezTo>
                  <a:lnTo>
                    <a:pt x="1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4" name="Freeform 33"/>
            <p:cNvSpPr/>
            <p:nvPr/>
          </p:nvSpPr>
          <p:spPr bwMode="auto">
            <a:xfrm>
              <a:off x="5160056" y="4448253"/>
              <a:ext cx="63500" cy="65088"/>
            </a:xfrm>
            <a:custGeom>
              <a:avLst/>
              <a:gdLst>
                <a:gd name="T0" fmla="*/ 10 w 10"/>
                <a:gd name="T1" fmla="*/ 8 h 10"/>
                <a:gd name="T2" fmla="*/ 9 w 10"/>
                <a:gd name="T3" fmla="*/ 9 h 10"/>
                <a:gd name="T4" fmla="*/ 8 w 10"/>
                <a:gd name="T5" fmla="*/ 10 h 10"/>
                <a:gd name="T6" fmla="*/ 0 w 10"/>
                <a:gd name="T7" fmla="*/ 10 h 10"/>
                <a:gd name="T8" fmla="*/ 0 w 10"/>
                <a:gd name="T9" fmla="*/ 2 h 10"/>
                <a:gd name="T10" fmla="*/ 0 w 10"/>
                <a:gd name="T11" fmla="*/ 1 h 10"/>
                <a:gd name="T12" fmla="*/ 1 w 10"/>
                <a:gd name="T13" fmla="*/ 0 h 10"/>
                <a:gd name="T14" fmla="*/ 10 w 10"/>
                <a:gd name="T15" fmla="*/ 0 h 10"/>
                <a:gd name="T16" fmla="*/ 10 w 10"/>
                <a:gd name="T17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10" y="8"/>
                  </a:moveTo>
                  <a:cubicBezTo>
                    <a:pt x="10" y="9"/>
                    <a:pt x="9" y="9"/>
                    <a:pt x="9" y="9"/>
                  </a:cubicBezTo>
                  <a:cubicBezTo>
                    <a:pt x="9" y="10"/>
                    <a:pt x="8" y="10"/>
                    <a:pt x="8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1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5" name="Freeform 34"/>
            <p:cNvSpPr/>
            <p:nvPr/>
          </p:nvSpPr>
          <p:spPr bwMode="auto">
            <a:xfrm>
              <a:off x="5415643" y="4448253"/>
              <a:ext cx="63500" cy="65088"/>
            </a:xfrm>
            <a:custGeom>
              <a:avLst/>
              <a:gdLst>
                <a:gd name="T0" fmla="*/ 10 w 10"/>
                <a:gd name="T1" fmla="*/ 10 h 10"/>
                <a:gd name="T2" fmla="*/ 1 w 10"/>
                <a:gd name="T3" fmla="*/ 10 h 10"/>
                <a:gd name="T4" fmla="*/ 0 w 10"/>
                <a:gd name="T5" fmla="*/ 9 h 10"/>
                <a:gd name="T6" fmla="*/ 0 w 10"/>
                <a:gd name="T7" fmla="*/ 8 h 10"/>
                <a:gd name="T8" fmla="*/ 0 w 10"/>
                <a:gd name="T9" fmla="*/ 0 h 10"/>
                <a:gd name="T10" fmla="*/ 8 w 10"/>
                <a:gd name="T11" fmla="*/ 0 h 10"/>
                <a:gd name="T12" fmla="*/ 9 w 10"/>
                <a:gd name="T13" fmla="*/ 1 h 10"/>
                <a:gd name="T14" fmla="*/ 10 w 10"/>
                <a:gd name="T15" fmla="*/ 2 h 10"/>
                <a:gd name="T16" fmla="*/ 10 w 10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10" y="10"/>
                  </a:move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0" y="10"/>
                    <a:pt x="0" y="9"/>
                  </a:cubicBezTo>
                  <a:cubicBezTo>
                    <a:pt x="0" y="9"/>
                    <a:pt x="0" y="9"/>
                    <a:pt x="0" y="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1"/>
                    <a:pt x="10" y="1"/>
                    <a:pt x="10" y="2"/>
                  </a:cubicBezTo>
                  <a:lnTo>
                    <a:pt x="1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" name="Freeform 35"/>
            <p:cNvSpPr/>
            <p:nvPr/>
          </p:nvSpPr>
          <p:spPr bwMode="auto">
            <a:xfrm>
              <a:off x="5223556" y="4384753"/>
              <a:ext cx="185738" cy="63500"/>
            </a:xfrm>
            <a:custGeom>
              <a:avLst/>
              <a:gdLst>
                <a:gd name="T0" fmla="*/ 29 w 29"/>
                <a:gd name="T1" fmla="*/ 10 h 10"/>
                <a:gd name="T2" fmla="*/ 0 w 29"/>
                <a:gd name="T3" fmla="*/ 10 h 10"/>
                <a:gd name="T4" fmla="*/ 0 w 29"/>
                <a:gd name="T5" fmla="*/ 2 h 10"/>
                <a:gd name="T6" fmla="*/ 0 w 29"/>
                <a:gd name="T7" fmla="*/ 1 h 10"/>
                <a:gd name="T8" fmla="*/ 1 w 29"/>
                <a:gd name="T9" fmla="*/ 0 h 10"/>
                <a:gd name="T10" fmla="*/ 28 w 29"/>
                <a:gd name="T11" fmla="*/ 0 h 10"/>
                <a:gd name="T12" fmla="*/ 29 w 29"/>
                <a:gd name="T13" fmla="*/ 1 h 10"/>
                <a:gd name="T14" fmla="*/ 29 w 29"/>
                <a:gd name="T15" fmla="*/ 2 h 10"/>
                <a:gd name="T16" fmla="*/ 29 w 29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0">
                  <a:moveTo>
                    <a:pt x="29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9" y="1"/>
                  </a:cubicBezTo>
                  <a:cubicBezTo>
                    <a:pt x="29" y="1"/>
                    <a:pt x="29" y="1"/>
                    <a:pt x="29" y="2"/>
                  </a:cubicBezTo>
                  <a:lnTo>
                    <a:pt x="29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7" name="Freeform 36"/>
            <p:cNvSpPr/>
            <p:nvPr/>
          </p:nvSpPr>
          <p:spPr bwMode="auto">
            <a:xfrm>
              <a:off x="5223556" y="4513341"/>
              <a:ext cx="185738" cy="127000"/>
            </a:xfrm>
            <a:custGeom>
              <a:avLst/>
              <a:gdLst>
                <a:gd name="T0" fmla="*/ 27 w 29"/>
                <a:gd name="T1" fmla="*/ 10 h 20"/>
                <a:gd name="T2" fmla="*/ 29 w 29"/>
                <a:gd name="T3" fmla="*/ 11 h 20"/>
                <a:gd name="T4" fmla="*/ 29 w 29"/>
                <a:gd name="T5" fmla="*/ 12 h 20"/>
                <a:gd name="T6" fmla="*/ 29 w 29"/>
                <a:gd name="T7" fmla="*/ 18 h 20"/>
                <a:gd name="T8" fmla="*/ 29 w 29"/>
                <a:gd name="T9" fmla="*/ 19 h 20"/>
                <a:gd name="T10" fmla="*/ 27 w 29"/>
                <a:gd name="T11" fmla="*/ 20 h 20"/>
                <a:gd name="T12" fmla="*/ 2 w 29"/>
                <a:gd name="T13" fmla="*/ 20 h 20"/>
                <a:gd name="T14" fmla="*/ 0 w 29"/>
                <a:gd name="T15" fmla="*/ 19 h 20"/>
                <a:gd name="T16" fmla="*/ 0 w 29"/>
                <a:gd name="T17" fmla="*/ 18 h 20"/>
                <a:gd name="T18" fmla="*/ 0 w 29"/>
                <a:gd name="T19" fmla="*/ 12 h 20"/>
                <a:gd name="T20" fmla="*/ 0 w 29"/>
                <a:gd name="T21" fmla="*/ 11 h 20"/>
                <a:gd name="T22" fmla="*/ 2 w 29"/>
                <a:gd name="T23" fmla="*/ 10 h 20"/>
                <a:gd name="T24" fmla="*/ 10 w 29"/>
                <a:gd name="T25" fmla="*/ 10 h 20"/>
                <a:gd name="T26" fmla="*/ 10 w 29"/>
                <a:gd name="T27" fmla="*/ 2 h 20"/>
                <a:gd name="T28" fmla="*/ 10 w 29"/>
                <a:gd name="T29" fmla="*/ 1 h 20"/>
                <a:gd name="T30" fmla="*/ 11 w 29"/>
                <a:gd name="T31" fmla="*/ 0 h 20"/>
                <a:gd name="T32" fmla="*/ 18 w 29"/>
                <a:gd name="T33" fmla="*/ 0 h 20"/>
                <a:gd name="T34" fmla="*/ 19 w 29"/>
                <a:gd name="T35" fmla="*/ 1 h 20"/>
                <a:gd name="T36" fmla="*/ 20 w 29"/>
                <a:gd name="T37" fmla="*/ 2 h 20"/>
                <a:gd name="T38" fmla="*/ 20 w 29"/>
                <a:gd name="T39" fmla="*/ 10 h 20"/>
                <a:gd name="T40" fmla="*/ 27 w 29"/>
                <a:gd name="T4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" h="20">
                  <a:moveTo>
                    <a:pt x="27" y="10"/>
                  </a:moveTo>
                  <a:cubicBezTo>
                    <a:pt x="28" y="10"/>
                    <a:pt x="28" y="10"/>
                    <a:pt x="29" y="11"/>
                  </a:cubicBezTo>
                  <a:cubicBezTo>
                    <a:pt x="29" y="11"/>
                    <a:pt x="29" y="11"/>
                    <a:pt x="29" y="12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8" y="20"/>
                    <a:pt x="28" y="20"/>
                    <a:pt x="27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1" y="20"/>
                    <a:pt x="1" y="20"/>
                    <a:pt x="0" y="19"/>
                  </a:cubicBezTo>
                  <a:cubicBezTo>
                    <a:pt x="0" y="19"/>
                    <a:pt x="0" y="19"/>
                    <a:pt x="0" y="1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0"/>
                    <a:pt x="1" y="10"/>
                    <a:pt x="2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11" y="0"/>
                    <a:pt x="11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9" y="0"/>
                    <a:pt x="19" y="1"/>
                  </a:cubicBezTo>
                  <a:cubicBezTo>
                    <a:pt x="19" y="1"/>
                    <a:pt x="20" y="1"/>
                    <a:pt x="20" y="2"/>
                  </a:cubicBezTo>
                  <a:cubicBezTo>
                    <a:pt x="20" y="10"/>
                    <a:pt x="20" y="10"/>
                    <a:pt x="20" y="10"/>
                  </a:cubicBezTo>
                  <a:lnTo>
                    <a:pt x="27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8" name="Freeform 37"/>
            <p:cNvSpPr/>
            <p:nvPr/>
          </p:nvSpPr>
          <p:spPr bwMode="auto">
            <a:xfrm>
              <a:off x="3697968" y="4289503"/>
              <a:ext cx="190500" cy="63500"/>
            </a:xfrm>
            <a:custGeom>
              <a:avLst/>
              <a:gdLst>
                <a:gd name="T0" fmla="*/ 27 w 30"/>
                <a:gd name="T1" fmla="*/ 0 h 10"/>
                <a:gd name="T2" fmla="*/ 3 w 30"/>
                <a:gd name="T3" fmla="*/ 0 h 10"/>
                <a:gd name="T4" fmla="*/ 0 w 30"/>
                <a:gd name="T5" fmla="*/ 4 h 10"/>
                <a:gd name="T6" fmla="*/ 0 w 30"/>
                <a:gd name="T7" fmla="*/ 10 h 10"/>
                <a:gd name="T8" fmla="*/ 30 w 30"/>
                <a:gd name="T9" fmla="*/ 10 h 10"/>
                <a:gd name="T10" fmla="*/ 30 w 30"/>
                <a:gd name="T11" fmla="*/ 4 h 10"/>
                <a:gd name="T12" fmla="*/ 27 w 3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0">
                  <a:moveTo>
                    <a:pt x="27" y="0"/>
                  </a:moveTo>
                  <a:cubicBezTo>
                    <a:pt x="19" y="0"/>
                    <a:pt x="11" y="0"/>
                    <a:pt x="3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10" y="10"/>
                    <a:pt x="20" y="10"/>
                    <a:pt x="30" y="10"/>
                  </a:cubicBezTo>
                  <a:cubicBezTo>
                    <a:pt x="30" y="8"/>
                    <a:pt x="30" y="6"/>
                    <a:pt x="30" y="4"/>
                  </a:cubicBezTo>
                  <a:cubicBezTo>
                    <a:pt x="30" y="2"/>
                    <a:pt x="28" y="0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9" name="Freeform 38"/>
            <p:cNvSpPr/>
            <p:nvPr/>
          </p:nvSpPr>
          <p:spPr bwMode="auto">
            <a:xfrm>
              <a:off x="3697968" y="4608591"/>
              <a:ext cx="190500" cy="192088"/>
            </a:xfrm>
            <a:custGeom>
              <a:avLst/>
              <a:gdLst>
                <a:gd name="T0" fmla="*/ 3 w 30"/>
                <a:gd name="T1" fmla="*/ 20 h 30"/>
                <a:gd name="T2" fmla="*/ 0 w 30"/>
                <a:gd name="T3" fmla="*/ 23 h 30"/>
                <a:gd name="T4" fmla="*/ 0 w 30"/>
                <a:gd name="T5" fmla="*/ 27 h 30"/>
                <a:gd name="T6" fmla="*/ 3 w 30"/>
                <a:gd name="T7" fmla="*/ 30 h 30"/>
                <a:gd name="T8" fmla="*/ 27 w 30"/>
                <a:gd name="T9" fmla="*/ 30 h 30"/>
                <a:gd name="T10" fmla="*/ 30 w 30"/>
                <a:gd name="T11" fmla="*/ 27 h 30"/>
                <a:gd name="T12" fmla="*/ 30 w 30"/>
                <a:gd name="T13" fmla="*/ 23 h 30"/>
                <a:gd name="T14" fmla="*/ 27 w 30"/>
                <a:gd name="T15" fmla="*/ 20 h 30"/>
                <a:gd name="T16" fmla="*/ 20 w 30"/>
                <a:gd name="T17" fmla="*/ 20 h 30"/>
                <a:gd name="T18" fmla="*/ 20 w 30"/>
                <a:gd name="T19" fmla="*/ 10 h 30"/>
                <a:gd name="T20" fmla="*/ 27 w 30"/>
                <a:gd name="T21" fmla="*/ 10 h 30"/>
                <a:gd name="T22" fmla="*/ 30 w 30"/>
                <a:gd name="T23" fmla="*/ 7 h 30"/>
                <a:gd name="T24" fmla="*/ 30 w 30"/>
                <a:gd name="T25" fmla="*/ 0 h 30"/>
                <a:gd name="T26" fmla="*/ 0 w 30"/>
                <a:gd name="T27" fmla="*/ 0 h 30"/>
                <a:gd name="T28" fmla="*/ 0 w 30"/>
                <a:gd name="T29" fmla="*/ 7 h 30"/>
                <a:gd name="T30" fmla="*/ 3 w 30"/>
                <a:gd name="T31" fmla="*/ 10 h 30"/>
                <a:gd name="T32" fmla="*/ 10 w 30"/>
                <a:gd name="T33" fmla="*/ 10 h 30"/>
                <a:gd name="T34" fmla="*/ 10 w 30"/>
                <a:gd name="T35" fmla="*/ 20 h 30"/>
                <a:gd name="T36" fmla="*/ 3 w 30"/>
                <a:gd name="T37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" h="30">
                  <a:moveTo>
                    <a:pt x="3" y="20"/>
                  </a:moveTo>
                  <a:cubicBezTo>
                    <a:pt x="2" y="20"/>
                    <a:pt x="0" y="21"/>
                    <a:pt x="0" y="23"/>
                  </a:cubicBezTo>
                  <a:cubicBezTo>
                    <a:pt x="0" y="24"/>
                    <a:pt x="0" y="25"/>
                    <a:pt x="0" y="27"/>
                  </a:cubicBezTo>
                  <a:cubicBezTo>
                    <a:pt x="0" y="28"/>
                    <a:pt x="2" y="30"/>
                    <a:pt x="3" y="30"/>
                  </a:cubicBezTo>
                  <a:cubicBezTo>
                    <a:pt x="11" y="30"/>
                    <a:pt x="19" y="30"/>
                    <a:pt x="27" y="30"/>
                  </a:cubicBezTo>
                  <a:cubicBezTo>
                    <a:pt x="28" y="30"/>
                    <a:pt x="30" y="28"/>
                    <a:pt x="30" y="27"/>
                  </a:cubicBezTo>
                  <a:cubicBezTo>
                    <a:pt x="30" y="25"/>
                    <a:pt x="30" y="24"/>
                    <a:pt x="30" y="23"/>
                  </a:cubicBezTo>
                  <a:cubicBezTo>
                    <a:pt x="30" y="21"/>
                    <a:pt x="28" y="20"/>
                    <a:pt x="27" y="20"/>
                  </a:cubicBezTo>
                  <a:cubicBezTo>
                    <a:pt x="24" y="20"/>
                    <a:pt x="22" y="20"/>
                    <a:pt x="20" y="20"/>
                  </a:cubicBezTo>
                  <a:cubicBezTo>
                    <a:pt x="20" y="17"/>
                    <a:pt x="20" y="13"/>
                    <a:pt x="20" y="10"/>
                  </a:cubicBezTo>
                  <a:cubicBezTo>
                    <a:pt x="22" y="10"/>
                    <a:pt x="24" y="10"/>
                    <a:pt x="27" y="10"/>
                  </a:cubicBezTo>
                  <a:cubicBezTo>
                    <a:pt x="28" y="10"/>
                    <a:pt x="30" y="8"/>
                    <a:pt x="30" y="7"/>
                  </a:cubicBezTo>
                  <a:cubicBezTo>
                    <a:pt x="30" y="4"/>
                    <a:pt x="30" y="2"/>
                    <a:pt x="30" y="0"/>
                  </a:cubicBezTo>
                  <a:cubicBezTo>
                    <a:pt x="20" y="0"/>
                    <a:pt x="10" y="0"/>
                    <a:pt x="0" y="0"/>
                  </a:cubicBezTo>
                  <a:cubicBezTo>
                    <a:pt x="0" y="2"/>
                    <a:pt x="0" y="4"/>
                    <a:pt x="0" y="7"/>
                  </a:cubicBezTo>
                  <a:cubicBezTo>
                    <a:pt x="0" y="8"/>
                    <a:pt x="2" y="10"/>
                    <a:pt x="3" y="10"/>
                  </a:cubicBezTo>
                  <a:cubicBezTo>
                    <a:pt x="6" y="10"/>
                    <a:pt x="8" y="10"/>
                    <a:pt x="10" y="10"/>
                  </a:cubicBezTo>
                  <a:cubicBezTo>
                    <a:pt x="10" y="13"/>
                    <a:pt x="10" y="17"/>
                    <a:pt x="10" y="20"/>
                  </a:cubicBezTo>
                  <a:cubicBezTo>
                    <a:pt x="8" y="20"/>
                    <a:pt x="6" y="20"/>
                    <a:pt x="3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0" name="Freeform 39"/>
            <p:cNvSpPr/>
            <p:nvPr/>
          </p:nvSpPr>
          <p:spPr bwMode="auto">
            <a:xfrm>
              <a:off x="3632881" y="4353003"/>
              <a:ext cx="320675" cy="255588"/>
            </a:xfrm>
            <a:custGeom>
              <a:avLst/>
              <a:gdLst>
                <a:gd name="T0" fmla="*/ 47 w 50"/>
                <a:gd name="T1" fmla="*/ 0 h 40"/>
                <a:gd name="T2" fmla="*/ 40 w 50"/>
                <a:gd name="T3" fmla="*/ 0 h 40"/>
                <a:gd name="T4" fmla="*/ 40 w 50"/>
                <a:gd name="T5" fmla="*/ 20 h 40"/>
                <a:gd name="T6" fmla="*/ 10 w 50"/>
                <a:gd name="T7" fmla="*/ 20 h 40"/>
                <a:gd name="T8" fmla="*/ 10 w 50"/>
                <a:gd name="T9" fmla="*/ 0 h 40"/>
                <a:gd name="T10" fmla="*/ 3 w 50"/>
                <a:gd name="T11" fmla="*/ 0 h 40"/>
                <a:gd name="T12" fmla="*/ 0 w 50"/>
                <a:gd name="T13" fmla="*/ 3 h 40"/>
                <a:gd name="T14" fmla="*/ 0 w 50"/>
                <a:gd name="T15" fmla="*/ 37 h 40"/>
                <a:gd name="T16" fmla="*/ 3 w 50"/>
                <a:gd name="T17" fmla="*/ 40 h 40"/>
                <a:gd name="T18" fmla="*/ 10 w 50"/>
                <a:gd name="T19" fmla="*/ 40 h 40"/>
                <a:gd name="T20" fmla="*/ 10 w 50"/>
                <a:gd name="T21" fmla="*/ 30 h 40"/>
                <a:gd name="T22" fmla="*/ 40 w 50"/>
                <a:gd name="T23" fmla="*/ 30 h 40"/>
                <a:gd name="T24" fmla="*/ 40 w 50"/>
                <a:gd name="T25" fmla="*/ 40 h 40"/>
                <a:gd name="T26" fmla="*/ 47 w 50"/>
                <a:gd name="T27" fmla="*/ 40 h 40"/>
                <a:gd name="T28" fmla="*/ 50 w 50"/>
                <a:gd name="T29" fmla="*/ 37 h 40"/>
                <a:gd name="T30" fmla="*/ 50 w 50"/>
                <a:gd name="T31" fmla="*/ 3 h 40"/>
                <a:gd name="T32" fmla="*/ 47 w 50"/>
                <a:gd name="T3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40">
                  <a:moveTo>
                    <a:pt x="47" y="0"/>
                  </a:moveTo>
                  <a:cubicBezTo>
                    <a:pt x="44" y="0"/>
                    <a:pt x="42" y="0"/>
                    <a:pt x="40" y="0"/>
                  </a:cubicBezTo>
                  <a:cubicBezTo>
                    <a:pt x="40" y="7"/>
                    <a:pt x="40" y="13"/>
                    <a:pt x="4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13"/>
                    <a:pt x="10" y="7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2" y="0"/>
                    <a:pt x="0" y="2"/>
                    <a:pt x="0" y="3"/>
                  </a:cubicBezTo>
                  <a:cubicBezTo>
                    <a:pt x="0" y="15"/>
                    <a:pt x="0" y="26"/>
                    <a:pt x="0" y="37"/>
                  </a:cubicBezTo>
                  <a:cubicBezTo>
                    <a:pt x="0" y="39"/>
                    <a:pt x="2" y="40"/>
                    <a:pt x="3" y="40"/>
                  </a:cubicBezTo>
                  <a:cubicBezTo>
                    <a:pt x="6" y="40"/>
                    <a:pt x="8" y="40"/>
                    <a:pt x="10" y="40"/>
                  </a:cubicBezTo>
                  <a:cubicBezTo>
                    <a:pt x="10" y="37"/>
                    <a:pt x="10" y="33"/>
                    <a:pt x="10" y="30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0" y="33"/>
                    <a:pt x="40" y="37"/>
                    <a:pt x="40" y="40"/>
                  </a:cubicBezTo>
                  <a:cubicBezTo>
                    <a:pt x="42" y="40"/>
                    <a:pt x="44" y="40"/>
                    <a:pt x="47" y="40"/>
                  </a:cubicBezTo>
                  <a:cubicBezTo>
                    <a:pt x="48" y="40"/>
                    <a:pt x="50" y="39"/>
                    <a:pt x="50" y="37"/>
                  </a:cubicBezTo>
                  <a:cubicBezTo>
                    <a:pt x="50" y="26"/>
                    <a:pt x="50" y="15"/>
                    <a:pt x="50" y="3"/>
                  </a:cubicBezTo>
                  <a:cubicBezTo>
                    <a:pt x="50" y="2"/>
                    <a:pt x="48" y="0"/>
                    <a:pt x="4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244" name="组合 243"/>
            <p:cNvGrpSpPr/>
            <p:nvPr userDrawn="1"/>
          </p:nvGrpSpPr>
          <p:grpSpPr>
            <a:xfrm>
              <a:off x="2086656" y="1838403"/>
              <a:ext cx="447675" cy="446088"/>
              <a:chOff x="2086656" y="1838403"/>
              <a:chExt cx="447675" cy="446088"/>
            </a:xfrm>
            <a:grpFill/>
          </p:grpSpPr>
          <p:sp>
            <p:nvSpPr>
              <p:cNvPr id="161" name="Freeform 40"/>
              <p:cNvSpPr/>
              <p:nvPr/>
            </p:nvSpPr>
            <p:spPr bwMode="auto">
              <a:xfrm>
                <a:off x="2151743" y="1838403"/>
                <a:ext cx="382588" cy="446088"/>
              </a:xfrm>
              <a:custGeom>
                <a:avLst/>
                <a:gdLst>
                  <a:gd name="T0" fmla="*/ 43 w 60"/>
                  <a:gd name="T1" fmla="*/ 40 h 70"/>
                  <a:gd name="T2" fmla="*/ 40 w 60"/>
                  <a:gd name="T3" fmla="*/ 44 h 70"/>
                  <a:gd name="T4" fmla="*/ 40 w 60"/>
                  <a:gd name="T5" fmla="*/ 50 h 70"/>
                  <a:gd name="T6" fmla="*/ 50 w 60"/>
                  <a:gd name="T7" fmla="*/ 50 h 70"/>
                  <a:gd name="T8" fmla="*/ 50 w 60"/>
                  <a:gd name="T9" fmla="*/ 60 h 70"/>
                  <a:gd name="T10" fmla="*/ 40 w 60"/>
                  <a:gd name="T11" fmla="*/ 60 h 70"/>
                  <a:gd name="T12" fmla="*/ 40 w 60"/>
                  <a:gd name="T13" fmla="*/ 66 h 70"/>
                  <a:gd name="T14" fmla="*/ 43 w 60"/>
                  <a:gd name="T15" fmla="*/ 70 h 70"/>
                  <a:gd name="T16" fmla="*/ 57 w 60"/>
                  <a:gd name="T17" fmla="*/ 70 h 70"/>
                  <a:gd name="T18" fmla="*/ 60 w 60"/>
                  <a:gd name="T19" fmla="*/ 66 h 70"/>
                  <a:gd name="T20" fmla="*/ 60 w 60"/>
                  <a:gd name="T21" fmla="*/ 3 h 70"/>
                  <a:gd name="T22" fmla="*/ 57 w 60"/>
                  <a:gd name="T23" fmla="*/ 0 h 70"/>
                  <a:gd name="T24" fmla="*/ 13 w 60"/>
                  <a:gd name="T25" fmla="*/ 0 h 70"/>
                  <a:gd name="T26" fmla="*/ 10 w 60"/>
                  <a:gd name="T27" fmla="*/ 3 h 70"/>
                  <a:gd name="T28" fmla="*/ 10 w 60"/>
                  <a:gd name="T29" fmla="*/ 40 h 70"/>
                  <a:gd name="T30" fmla="*/ 3 w 60"/>
                  <a:gd name="T31" fmla="*/ 40 h 70"/>
                  <a:gd name="T32" fmla="*/ 0 w 60"/>
                  <a:gd name="T33" fmla="*/ 44 h 70"/>
                  <a:gd name="T34" fmla="*/ 0 w 60"/>
                  <a:gd name="T35" fmla="*/ 50 h 70"/>
                  <a:gd name="T36" fmla="*/ 10 w 60"/>
                  <a:gd name="T37" fmla="*/ 50 h 70"/>
                  <a:gd name="T38" fmla="*/ 10 w 60"/>
                  <a:gd name="T39" fmla="*/ 60 h 70"/>
                  <a:gd name="T40" fmla="*/ 0 w 60"/>
                  <a:gd name="T41" fmla="*/ 60 h 70"/>
                  <a:gd name="T42" fmla="*/ 0 w 60"/>
                  <a:gd name="T43" fmla="*/ 66 h 70"/>
                  <a:gd name="T44" fmla="*/ 3 w 60"/>
                  <a:gd name="T45" fmla="*/ 70 h 70"/>
                  <a:gd name="T46" fmla="*/ 16 w 60"/>
                  <a:gd name="T47" fmla="*/ 70 h 70"/>
                  <a:gd name="T48" fmla="*/ 20 w 60"/>
                  <a:gd name="T49" fmla="*/ 66 h 70"/>
                  <a:gd name="T50" fmla="*/ 20 w 60"/>
                  <a:gd name="T51" fmla="*/ 10 h 70"/>
                  <a:gd name="T52" fmla="*/ 50 w 60"/>
                  <a:gd name="T53" fmla="*/ 10 h 70"/>
                  <a:gd name="T54" fmla="*/ 50 w 60"/>
                  <a:gd name="T55" fmla="*/ 40 h 70"/>
                  <a:gd name="T56" fmla="*/ 43 w 60"/>
                  <a:gd name="T57" fmla="*/ 4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60" h="70">
                    <a:moveTo>
                      <a:pt x="43" y="40"/>
                    </a:moveTo>
                    <a:cubicBezTo>
                      <a:pt x="41" y="40"/>
                      <a:pt x="40" y="41"/>
                      <a:pt x="40" y="44"/>
                    </a:cubicBezTo>
                    <a:cubicBezTo>
                      <a:pt x="40" y="46"/>
                      <a:pt x="40" y="48"/>
                      <a:pt x="40" y="50"/>
                    </a:cubicBezTo>
                    <a:cubicBezTo>
                      <a:pt x="43" y="50"/>
                      <a:pt x="47" y="50"/>
                      <a:pt x="50" y="50"/>
                    </a:cubicBezTo>
                    <a:cubicBezTo>
                      <a:pt x="50" y="53"/>
                      <a:pt x="50" y="57"/>
                      <a:pt x="50" y="60"/>
                    </a:cubicBezTo>
                    <a:cubicBezTo>
                      <a:pt x="47" y="60"/>
                      <a:pt x="43" y="60"/>
                      <a:pt x="40" y="60"/>
                    </a:cubicBezTo>
                    <a:cubicBezTo>
                      <a:pt x="40" y="62"/>
                      <a:pt x="40" y="64"/>
                      <a:pt x="40" y="66"/>
                    </a:cubicBezTo>
                    <a:cubicBezTo>
                      <a:pt x="40" y="69"/>
                      <a:pt x="41" y="70"/>
                      <a:pt x="43" y="70"/>
                    </a:cubicBezTo>
                    <a:cubicBezTo>
                      <a:pt x="48" y="70"/>
                      <a:pt x="52" y="70"/>
                      <a:pt x="57" y="70"/>
                    </a:cubicBezTo>
                    <a:cubicBezTo>
                      <a:pt x="59" y="70"/>
                      <a:pt x="60" y="69"/>
                      <a:pt x="60" y="66"/>
                    </a:cubicBezTo>
                    <a:cubicBezTo>
                      <a:pt x="60" y="45"/>
                      <a:pt x="60" y="24"/>
                      <a:pt x="60" y="3"/>
                    </a:cubicBezTo>
                    <a:cubicBezTo>
                      <a:pt x="60" y="1"/>
                      <a:pt x="59" y="0"/>
                      <a:pt x="57" y="0"/>
                    </a:cubicBezTo>
                    <a:cubicBezTo>
                      <a:pt x="42" y="0"/>
                      <a:pt x="28" y="0"/>
                      <a:pt x="13" y="0"/>
                    </a:cubicBezTo>
                    <a:cubicBezTo>
                      <a:pt x="11" y="0"/>
                      <a:pt x="10" y="1"/>
                      <a:pt x="10" y="3"/>
                    </a:cubicBezTo>
                    <a:cubicBezTo>
                      <a:pt x="10" y="15"/>
                      <a:pt x="10" y="28"/>
                      <a:pt x="10" y="40"/>
                    </a:cubicBezTo>
                    <a:cubicBezTo>
                      <a:pt x="7" y="40"/>
                      <a:pt x="5" y="40"/>
                      <a:pt x="3" y="40"/>
                    </a:cubicBezTo>
                    <a:cubicBezTo>
                      <a:pt x="1" y="40"/>
                      <a:pt x="0" y="41"/>
                      <a:pt x="0" y="44"/>
                    </a:cubicBezTo>
                    <a:cubicBezTo>
                      <a:pt x="0" y="46"/>
                      <a:pt x="0" y="48"/>
                      <a:pt x="0" y="50"/>
                    </a:cubicBezTo>
                    <a:cubicBezTo>
                      <a:pt x="3" y="50"/>
                      <a:pt x="6" y="50"/>
                      <a:pt x="10" y="50"/>
                    </a:cubicBezTo>
                    <a:cubicBezTo>
                      <a:pt x="10" y="53"/>
                      <a:pt x="10" y="57"/>
                      <a:pt x="10" y="60"/>
                    </a:cubicBezTo>
                    <a:cubicBezTo>
                      <a:pt x="6" y="60"/>
                      <a:pt x="3" y="60"/>
                      <a:pt x="0" y="60"/>
                    </a:cubicBezTo>
                    <a:cubicBezTo>
                      <a:pt x="0" y="62"/>
                      <a:pt x="0" y="64"/>
                      <a:pt x="0" y="66"/>
                    </a:cubicBezTo>
                    <a:cubicBezTo>
                      <a:pt x="0" y="69"/>
                      <a:pt x="1" y="70"/>
                      <a:pt x="3" y="70"/>
                    </a:cubicBezTo>
                    <a:cubicBezTo>
                      <a:pt x="7" y="70"/>
                      <a:pt x="12" y="70"/>
                      <a:pt x="16" y="70"/>
                    </a:cubicBezTo>
                    <a:cubicBezTo>
                      <a:pt x="19" y="70"/>
                      <a:pt x="20" y="69"/>
                      <a:pt x="20" y="66"/>
                    </a:cubicBezTo>
                    <a:cubicBezTo>
                      <a:pt x="20" y="47"/>
                      <a:pt x="20" y="29"/>
                      <a:pt x="20" y="10"/>
                    </a:cubicBezTo>
                    <a:cubicBezTo>
                      <a:pt x="30" y="10"/>
                      <a:pt x="40" y="10"/>
                      <a:pt x="50" y="10"/>
                    </a:cubicBezTo>
                    <a:cubicBezTo>
                      <a:pt x="50" y="20"/>
                      <a:pt x="50" y="30"/>
                      <a:pt x="50" y="40"/>
                    </a:cubicBezTo>
                    <a:cubicBezTo>
                      <a:pt x="48" y="40"/>
                      <a:pt x="46" y="40"/>
                      <a:pt x="43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" name="Freeform 41"/>
              <p:cNvSpPr/>
              <p:nvPr/>
            </p:nvSpPr>
            <p:spPr bwMode="auto">
              <a:xfrm>
                <a:off x="2342243" y="2157491"/>
                <a:ext cx="65088" cy="63500"/>
              </a:xfrm>
              <a:custGeom>
                <a:avLst/>
                <a:gdLst>
                  <a:gd name="T0" fmla="*/ 10 w 10"/>
                  <a:gd name="T1" fmla="*/ 10 h 10"/>
                  <a:gd name="T2" fmla="*/ 10 w 10"/>
                  <a:gd name="T3" fmla="*/ 0 h 10"/>
                  <a:gd name="T4" fmla="*/ 3 w 10"/>
                  <a:gd name="T5" fmla="*/ 0 h 10"/>
                  <a:gd name="T6" fmla="*/ 0 w 10"/>
                  <a:gd name="T7" fmla="*/ 3 h 10"/>
                  <a:gd name="T8" fmla="*/ 0 w 10"/>
                  <a:gd name="T9" fmla="*/ 7 h 10"/>
                  <a:gd name="T10" fmla="*/ 3 w 10"/>
                  <a:gd name="T11" fmla="*/ 10 h 10"/>
                  <a:gd name="T12" fmla="*/ 10 w 10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10" y="10"/>
                    </a:moveTo>
                    <a:cubicBezTo>
                      <a:pt x="10" y="7"/>
                      <a:pt x="10" y="3"/>
                      <a:pt x="10" y="0"/>
                    </a:cubicBezTo>
                    <a:cubicBezTo>
                      <a:pt x="8" y="0"/>
                      <a:pt x="5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0" y="5"/>
                      <a:pt x="0" y="7"/>
                    </a:cubicBezTo>
                    <a:cubicBezTo>
                      <a:pt x="0" y="9"/>
                      <a:pt x="1" y="10"/>
                      <a:pt x="3" y="10"/>
                    </a:cubicBezTo>
                    <a:cubicBezTo>
                      <a:pt x="5" y="10"/>
                      <a:pt x="8" y="10"/>
                      <a:pt x="10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" name="Freeform 42"/>
              <p:cNvSpPr/>
              <p:nvPr/>
            </p:nvSpPr>
            <p:spPr bwMode="auto">
              <a:xfrm>
                <a:off x="2086656" y="2157491"/>
                <a:ext cx="65088" cy="63500"/>
              </a:xfrm>
              <a:custGeom>
                <a:avLst/>
                <a:gdLst>
                  <a:gd name="T0" fmla="*/ 10 w 10"/>
                  <a:gd name="T1" fmla="*/ 10 h 10"/>
                  <a:gd name="T2" fmla="*/ 10 w 10"/>
                  <a:gd name="T3" fmla="*/ 0 h 10"/>
                  <a:gd name="T4" fmla="*/ 3 w 10"/>
                  <a:gd name="T5" fmla="*/ 0 h 10"/>
                  <a:gd name="T6" fmla="*/ 0 w 10"/>
                  <a:gd name="T7" fmla="*/ 3 h 10"/>
                  <a:gd name="T8" fmla="*/ 0 w 10"/>
                  <a:gd name="T9" fmla="*/ 7 h 10"/>
                  <a:gd name="T10" fmla="*/ 3 w 10"/>
                  <a:gd name="T11" fmla="*/ 10 h 10"/>
                  <a:gd name="T12" fmla="*/ 10 w 10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10" y="10"/>
                    </a:moveTo>
                    <a:cubicBezTo>
                      <a:pt x="10" y="7"/>
                      <a:pt x="10" y="3"/>
                      <a:pt x="10" y="0"/>
                    </a:cubicBezTo>
                    <a:cubicBezTo>
                      <a:pt x="7" y="0"/>
                      <a:pt x="5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0" y="5"/>
                      <a:pt x="0" y="7"/>
                    </a:cubicBezTo>
                    <a:cubicBezTo>
                      <a:pt x="0" y="9"/>
                      <a:pt x="1" y="10"/>
                      <a:pt x="3" y="10"/>
                    </a:cubicBezTo>
                    <a:cubicBezTo>
                      <a:pt x="5" y="10"/>
                      <a:pt x="7" y="10"/>
                      <a:pt x="10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40" name="组合 239"/>
            <p:cNvGrpSpPr/>
            <p:nvPr userDrawn="1"/>
          </p:nvGrpSpPr>
          <p:grpSpPr>
            <a:xfrm>
              <a:off x="707118" y="1832053"/>
              <a:ext cx="447675" cy="452438"/>
              <a:chOff x="707118" y="1832053"/>
              <a:chExt cx="447675" cy="452438"/>
            </a:xfrm>
            <a:grpFill/>
          </p:grpSpPr>
          <p:sp>
            <p:nvSpPr>
              <p:cNvPr id="164" name="Freeform 43"/>
              <p:cNvSpPr/>
              <p:nvPr/>
            </p:nvSpPr>
            <p:spPr bwMode="auto">
              <a:xfrm>
                <a:off x="1091293" y="1895553"/>
                <a:ext cx="63500" cy="325438"/>
              </a:xfrm>
              <a:custGeom>
                <a:avLst/>
                <a:gdLst>
                  <a:gd name="T0" fmla="*/ 10 w 10"/>
                  <a:gd name="T1" fmla="*/ 4 h 51"/>
                  <a:gd name="T2" fmla="*/ 7 w 10"/>
                  <a:gd name="T3" fmla="*/ 0 h 51"/>
                  <a:gd name="T4" fmla="*/ 0 w 10"/>
                  <a:gd name="T5" fmla="*/ 0 h 51"/>
                  <a:gd name="T6" fmla="*/ 0 w 10"/>
                  <a:gd name="T7" fmla="*/ 51 h 51"/>
                  <a:gd name="T8" fmla="*/ 7 w 10"/>
                  <a:gd name="T9" fmla="*/ 51 h 51"/>
                  <a:gd name="T10" fmla="*/ 10 w 10"/>
                  <a:gd name="T11" fmla="*/ 48 h 51"/>
                  <a:gd name="T12" fmla="*/ 10 w 10"/>
                  <a:gd name="T13" fmla="*/ 4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51">
                    <a:moveTo>
                      <a:pt x="10" y="4"/>
                    </a:moveTo>
                    <a:cubicBezTo>
                      <a:pt x="10" y="1"/>
                      <a:pt x="9" y="0"/>
                      <a:pt x="7" y="0"/>
                    </a:cubicBezTo>
                    <a:cubicBezTo>
                      <a:pt x="5" y="0"/>
                      <a:pt x="2" y="0"/>
                      <a:pt x="0" y="0"/>
                    </a:cubicBezTo>
                    <a:cubicBezTo>
                      <a:pt x="0" y="17"/>
                      <a:pt x="0" y="34"/>
                      <a:pt x="0" y="51"/>
                    </a:cubicBezTo>
                    <a:cubicBezTo>
                      <a:pt x="2" y="51"/>
                      <a:pt x="5" y="51"/>
                      <a:pt x="7" y="51"/>
                    </a:cubicBezTo>
                    <a:cubicBezTo>
                      <a:pt x="9" y="51"/>
                      <a:pt x="10" y="50"/>
                      <a:pt x="10" y="48"/>
                    </a:cubicBezTo>
                    <a:cubicBezTo>
                      <a:pt x="10" y="33"/>
                      <a:pt x="10" y="18"/>
                      <a:pt x="1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" name="Freeform 44"/>
              <p:cNvSpPr/>
              <p:nvPr/>
            </p:nvSpPr>
            <p:spPr bwMode="auto">
              <a:xfrm>
                <a:off x="770618" y="1832053"/>
                <a:ext cx="320675" cy="63500"/>
              </a:xfrm>
              <a:custGeom>
                <a:avLst/>
                <a:gdLst>
                  <a:gd name="T0" fmla="*/ 47 w 50"/>
                  <a:gd name="T1" fmla="*/ 0 h 10"/>
                  <a:gd name="T2" fmla="*/ 50 w 50"/>
                  <a:gd name="T3" fmla="*/ 4 h 10"/>
                  <a:gd name="T4" fmla="*/ 50 w 50"/>
                  <a:gd name="T5" fmla="*/ 10 h 10"/>
                  <a:gd name="T6" fmla="*/ 0 w 50"/>
                  <a:gd name="T7" fmla="*/ 10 h 10"/>
                  <a:gd name="T8" fmla="*/ 0 w 50"/>
                  <a:gd name="T9" fmla="*/ 4 h 10"/>
                  <a:gd name="T10" fmla="*/ 3 w 50"/>
                  <a:gd name="T11" fmla="*/ 0 h 10"/>
                  <a:gd name="T12" fmla="*/ 47 w 5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" h="10">
                    <a:moveTo>
                      <a:pt x="47" y="0"/>
                    </a:moveTo>
                    <a:cubicBezTo>
                      <a:pt x="49" y="0"/>
                      <a:pt x="50" y="1"/>
                      <a:pt x="50" y="4"/>
                    </a:cubicBezTo>
                    <a:cubicBezTo>
                      <a:pt x="50" y="6"/>
                      <a:pt x="50" y="8"/>
                      <a:pt x="50" y="10"/>
                    </a:cubicBezTo>
                    <a:cubicBezTo>
                      <a:pt x="33" y="10"/>
                      <a:pt x="17" y="10"/>
                      <a:pt x="0" y="10"/>
                    </a:cubicBezTo>
                    <a:cubicBezTo>
                      <a:pt x="0" y="8"/>
                      <a:pt x="0" y="6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18" y="0"/>
                      <a:pt x="32" y="0"/>
                      <a:pt x="4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" name="Freeform 45"/>
              <p:cNvSpPr/>
              <p:nvPr/>
            </p:nvSpPr>
            <p:spPr bwMode="auto">
              <a:xfrm>
                <a:off x="770618" y="2220991"/>
                <a:ext cx="320675" cy="63500"/>
              </a:xfrm>
              <a:custGeom>
                <a:avLst/>
                <a:gdLst>
                  <a:gd name="T0" fmla="*/ 50 w 50"/>
                  <a:gd name="T1" fmla="*/ 7 h 10"/>
                  <a:gd name="T2" fmla="*/ 47 w 50"/>
                  <a:gd name="T3" fmla="*/ 10 h 10"/>
                  <a:gd name="T4" fmla="*/ 3 w 50"/>
                  <a:gd name="T5" fmla="*/ 10 h 10"/>
                  <a:gd name="T6" fmla="*/ 0 w 50"/>
                  <a:gd name="T7" fmla="*/ 7 h 10"/>
                  <a:gd name="T8" fmla="*/ 0 w 50"/>
                  <a:gd name="T9" fmla="*/ 0 h 10"/>
                  <a:gd name="T10" fmla="*/ 50 w 50"/>
                  <a:gd name="T11" fmla="*/ 0 h 10"/>
                  <a:gd name="T12" fmla="*/ 50 w 50"/>
                  <a:gd name="T13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" h="10">
                    <a:moveTo>
                      <a:pt x="50" y="7"/>
                    </a:moveTo>
                    <a:cubicBezTo>
                      <a:pt x="50" y="9"/>
                      <a:pt x="49" y="10"/>
                      <a:pt x="47" y="10"/>
                    </a:cubicBezTo>
                    <a:cubicBezTo>
                      <a:pt x="32" y="10"/>
                      <a:pt x="18" y="10"/>
                      <a:pt x="3" y="10"/>
                    </a:cubicBezTo>
                    <a:cubicBezTo>
                      <a:pt x="1" y="10"/>
                      <a:pt x="0" y="9"/>
                      <a:pt x="0" y="7"/>
                    </a:cubicBezTo>
                    <a:cubicBezTo>
                      <a:pt x="0" y="4"/>
                      <a:pt x="0" y="2"/>
                      <a:pt x="0" y="0"/>
                    </a:cubicBezTo>
                    <a:cubicBezTo>
                      <a:pt x="17" y="0"/>
                      <a:pt x="33" y="0"/>
                      <a:pt x="50" y="0"/>
                    </a:cubicBezTo>
                    <a:cubicBezTo>
                      <a:pt x="50" y="2"/>
                      <a:pt x="50" y="4"/>
                      <a:pt x="5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" name="Freeform 46"/>
              <p:cNvSpPr/>
              <p:nvPr/>
            </p:nvSpPr>
            <p:spPr bwMode="auto">
              <a:xfrm>
                <a:off x="707118" y="1895553"/>
                <a:ext cx="63500" cy="325438"/>
              </a:xfrm>
              <a:custGeom>
                <a:avLst/>
                <a:gdLst>
                  <a:gd name="T0" fmla="*/ 3 w 10"/>
                  <a:gd name="T1" fmla="*/ 51 h 51"/>
                  <a:gd name="T2" fmla="*/ 0 w 10"/>
                  <a:gd name="T3" fmla="*/ 48 h 51"/>
                  <a:gd name="T4" fmla="*/ 0 w 10"/>
                  <a:gd name="T5" fmla="*/ 4 h 51"/>
                  <a:gd name="T6" fmla="*/ 3 w 10"/>
                  <a:gd name="T7" fmla="*/ 0 h 51"/>
                  <a:gd name="T8" fmla="*/ 10 w 10"/>
                  <a:gd name="T9" fmla="*/ 0 h 51"/>
                  <a:gd name="T10" fmla="*/ 10 w 10"/>
                  <a:gd name="T11" fmla="*/ 51 h 51"/>
                  <a:gd name="T12" fmla="*/ 3 w 10"/>
                  <a:gd name="T13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51">
                    <a:moveTo>
                      <a:pt x="3" y="51"/>
                    </a:moveTo>
                    <a:cubicBezTo>
                      <a:pt x="1" y="51"/>
                      <a:pt x="0" y="50"/>
                      <a:pt x="0" y="48"/>
                    </a:cubicBezTo>
                    <a:cubicBezTo>
                      <a:pt x="0" y="33"/>
                      <a:pt x="0" y="18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8" y="0"/>
                      <a:pt x="10" y="0"/>
                    </a:cubicBezTo>
                    <a:cubicBezTo>
                      <a:pt x="10" y="17"/>
                      <a:pt x="10" y="34"/>
                      <a:pt x="10" y="51"/>
                    </a:cubicBezTo>
                    <a:cubicBezTo>
                      <a:pt x="8" y="51"/>
                      <a:pt x="5" y="51"/>
                      <a:pt x="3" y="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" name="Freeform 47"/>
              <p:cNvSpPr/>
              <p:nvPr/>
            </p:nvSpPr>
            <p:spPr bwMode="auto">
              <a:xfrm>
                <a:off x="899206" y="1965403"/>
                <a:ext cx="127000" cy="128588"/>
              </a:xfrm>
              <a:custGeom>
                <a:avLst/>
                <a:gdLst>
                  <a:gd name="T0" fmla="*/ 17 w 20"/>
                  <a:gd name="T1" fmla="*/ 10 h 20"/>
                  <a:gd name="T2" fmla="*/ 10 w 20"/>
                  <a:gd name="T3" fmla="*/ 10 h 20"/>
                  <a:gd name="T4" fmla="*/ 10 w 20"/>
                  <a:gd name="T5" fmla="*/ 10 h 20"/>
                  <a:gd name="T6" fmla="*/ 10 w 20"/>
                  <a:gd name="T7" fmla="*/ 3 h 20"/>
                  <a:gd name="T8" fmla="*/ 7 w 20"/>
                  <a:gd name="T9" fmla="*/ 0 h 20"/>
                  <a:gd name="T10" fmla="*/ 3 w 20"/>
                  <a:gd name="T11" fmla="*/ 0 h 20"/>
                  <a:gd name="T12" fmla="*/ 0 w 20"/>
                  <a:gd name="T13" fmla="*/ 3 h 20"/>
                  <a:gd name="T14" fmla="*/ 0 w 20"/>
                  <a:gd name="T15" fmla="*/ 16 h 20"/>
                  <a:gd name="T16" fmla="*/ 3 w 20"/>
                  <a:gd name="T17" fmla="*/ 20 h 20"/>
                  <a:gd name="T18" fmla="*/ 17 w 20"/>
                  <a:gd name="T19" fmla="*/ 20 h 20"/>
                  <a:gd name="T20" fmla="*/ 20 w 20"/>
                  <a:gd name="T21" fmla="*/ 16 h 20"/>
                  <a:gd name="T22" fmla="*/ 20 w 20"/>
                  <a:gd name="T23" fmla="*/ 13 h 20"/>
                  <a:gd name="T24" fmla="*/ 17 w 20"/>
                  <a:gd name="T25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" h="20">
                    <a:moveTo>
                      <a:pt x="17" y="10"/>
                    </a:moveTo>
                    <a:cubicBezTo>
                      <a:pt x="15" y="10"/>
                      <a:pt x="12" y="10"/>
                      <a:pt x="10" y="10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0" y="7"/>
                      <a:pt x="10" y="5"/>
                      <a:pt x="10" y="3"/>
                    </a:cubicBezTo>
                    <a:cubicBezTo>
                      <a:pt x="10" y="1"/>
                      <a:pt x="9" y="0"/>
                      <a:pt x="7" y="0"/>
                    </a:cubicBezTo>
                    <a:cubicBezTo>
                      <a:pt x="6" y="0"/>
                      <a:pt x="4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7"/>
                      <a:pt x="0" y="12"/>
                      <a:pt x="0" y="16"/>
                    </a:cubicBezTo>
                    <a:cubicBezTo>
                      <a:pt x="0" y="19"/>
                      <a:pt x="1" y="20"/>
                      <a:pt x="3" y="20"/>
                    </a:cubicBezTo>
                    <a:cubicBezTo>
                      <a:pt x="8" y="20"/>
                      <a:pt x="12" y="20"/>
                      <a:pt x="17" y="20"/>
                    </a:cubicBezTo>
                    <a:cubicBezTo>
                      <a:pt x="19" y="20"/>
                      <a:pt x="20" y="19"/>
                      <a:pt x="20" y="16"/>
                    </a:cubicBezTo>
                    <a:cubicBezTo>
                      <a:pt x="20" y="15"/>
                      <a:pt x="20" y="14"/>
                      <a:pt x="20" y="13"/>
                    </a:cubicBezTo>
                    <a:cubicBezTo>
                      <a:pt x="20" y="11"/>
                      <a:pt x="19" y="10"/>
                      <a:pt x="17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69" name="Freeform 48"/>
            <p:cNvSpPr/>
            <p:nvPr/>
          </p:nvSpPr>
          <p:spPr bwMode="auto">
            <a:xfrm>
              <a:off x="3664631" y="1832053"/>
              <a:ext cx="128588" cy="452438"/>
            </a:xfrm>
            <a:custGeom>
              <a:avLst/>
              <a:gdLst>
                <a:gd name="T0" fmla="*/ 10 w 20"/>
                <a:gd name="T1" fmla="*/ 51 h 71"/>
                <a:gd name="T2" fmla="*/ 0 w 20"/>
                <a:gd name="T3" fmla="*/ 51 h 71"/>
                <a:gd name="T4" fmla="*/ 0 w 20"/>
                <a:gd name="T5" fmla="*/ 58 h 71"/>
                <a:gd name="T6" fmla="*/ 3 w 20"/>
                <a:gd name="T7" fmla="*/ 61 h 71"/>
                <a:gd name="T8" fmla="*/ 10 w 20"/>
                <a:gd name="T9" fmla="*/ 61 h 71"/>
                <a:gd name="T10" fmla="*/ 10 w 20"/>
                <a:gd name="T11" fmla="*/ 68 h 71"/>
                <a:gd name="T12" fmla="*/ 13 w 20"/>
                <a:gd name="T13" fmla="*/ 71 h 71"/>
                <a:gd name="T14" fmla="*/ 17 w 20"/>
                <a:gd name="T15" fmla="*/ 71 h 71"/>
                <a:gd name="T16" fmla="*/ 20 w 20"/>
                <a:gd name="T17" fmla="*/ 68 h 71"/>
                <a:gd name="T18" fmla="*/ 20 w 20"/>
                <a:gd name="T19" fmla="*/ 4 h 71"/>
                <a:gd name="T20" fmla="*/ 17 w 20"/>
                <a:gd name="T21" fmla="*/ 0 h 71"/>
                <a:gd name="T22" fmla="*/ 13 w 20"/>
                <a:gd name="T23" fmla="*/ 0 h 71"/>
                <a:gd name="T24" fmla="*/ 10 w 20"/>
                <a:gd name="T25" fmla="*/ 4 h 71"/>
                <a:gd name="T26" fmla="*/ 10 w 20"/>
                <a:gd name="T27" fmla="*/ 10 h 71"/>
                <a:gd name="T28" fmla="*/ 3 w 20"/>
                <a:gd name="T29" fmla="*/ 10 h 71"/>
                <a:gd name="T30" fmla="*/ 0 w 20"/>
                <a:gd name="T31" fmla="*/ 14 h 71"/>
                <a:gd name="T32" fmla="*/ 0 w 20"/>
                <a:gd name="T33" fmla="*/ 21 h 71"/>
                <a:gd name="T34" fmla="*/ 10 w 20"/>
                <a:gd name="T35" fmla="*/ 21 h 71"/>
                <a:gd name="T36" fmla="*/ 10 w 20"/>
                <a:gd name="T37" fmla="*/ 5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71">
                  <a:moveTo>
                    <a:pt x="10" y="51"/>
                  </a:moveTo>
                  <a:cubicBezTo>
                    <a:pt x="6" y="51"/>
                    <a:pt x="3" y="51"/>
                    <a:pt x="0" y="51"/>
                  </a:cubicBezTo>
                  <a:cubicBezTo>
                    <a:pt x="0" y="53"/>
                    <a:pt x="0" y="55"/>
                    <a:pt x="0" y="58"/>
                  </a:cubicBezTo>
                  <a:cubicBezTo>
                    <a:pt x="0" y="60"/>
                    <a:pt x="1" y="61"/>
                    <a:pt x="3" y="61"/>
                  </a:cubicBezTo>
                  <a:cubicBezTo>
                    <a:pt x="5" y="61"/>
                    <a:pt x="8" y="61"/>
                    <a:pt x="10" y="61"/>
                  </a:cubicBezTo>
                  <a:cubicBezTo>
                    <a:pt x="10" y="63"/>
                    <a:pt x="10" y="65"/>
                    <a:pt x="10" y="68"/>
                  </a:cubicBezTo>
                  <a:cubicBezTo>
                    <a:pt x="10" y="70"/>
                    <a:pt x="11" y="71"/>
                    <a:pt x="13" y="71"/>
                  </a:cubicBezTo>
                  <a:cubicBezTo>
                    <a:pt x="14" y="71"/>
                    <a:pt x="15" y="71"/>
                    <a:pt x="17" y="71"/>
                  </a:cubicBezTo>
                  <a:cubicBezTo>
                    <a:pt x="19" y="71"/>
                    <a:pt x="20" y="70"/>
                    <a:pt x="20" y="68"/>
                  </a:cubicBezTo>
                  <a:cubicBezTo>
                    <a:pt x="20" y="46"/>
                    <a:pt x="20" y="25"/>
                    <a:pt x="20" y="4"/>
                  </a:cubicBezTo>
                  <a:cubicBezTo>
                    <a:pt x="20" y="1"/>
                    <a:pt x="19" y="0"/>
                    <a:pt x="17" y="0"/>
                  </a:cubicBezTo>
                  <a:cubicBezTo>
                    <a:pt x="15" y="0"/>
                    <a:pt x="14" y="0"/>
                    <a:pt x="13" y="0"/>
                  </a:cubicBezTo>
                  <a:cubicBezTo>
                    <a:pt x="11" y="0"/>
                    <a:pt x="10" y="1"/>
                    <a:pt x="10" y="4"/>
                  </a:cubicBez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ubicBezTo>
                    <a:pt x="1" y="10"/>
                    <a:pt x="0" y="11"/>
                    <a:pt x="0" y="14"/>
                  </a:cubicBezTo>
                  <a:cubicBezTo>
                    <a:pt x="0" y="16"/>
                    <a:pt x="0" y="18"/>
                    <a:pt x="0" y="21"/>
                  </a:cubicBezTo>
                  <a:cubicBezTo>
                    <a:pt x="3" y="21"/>
                    <a:pt x="6" y="21"/>
                    <a:pt x="10" y="21"/>
                  </a:cubicBezTo>
                  <a:cubicBezTo>
                    <a:pt x="10" y="31"/>
                    <a:pt x="10" y="41"/>
                    <a:pt x="10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0" name="Freeform 49"/>
            <p:cNvSpPr/>
            <p:nvPr/>
          </p:nvSpPr>
          <p:spPr bwMode="auto">
            <a:xfrm>
              <a:off x="3537631" y="1965403"/>
              <a:ext cx="127000" cy="192088"/>
            </a:xfrm>
            <a:custGeom>
              <a:avLst/>
              <a:gdLst>
                <a:gd name="T0" fmla="*/ 0 w 20"/>
                <a:gd name="T1" fmla="*/ 3 h 30"/>
                <a:gd name="T2" fmla="*/ 3 w 20"/>
                <a:gd name="T3" fmla="*/ 0 h 30"/>
                <a:gd name="T4" fmla="*/ 20 w 20"/>
                <a:gd name="T5" fmla="*/ 0 h 30"/>
                <a:gd name="T6" fmla="*/ 20 w 20"/>
                <a:gd name="T7" fmla="*/ 6 h 30"/>
                <a:gd name="T8" fmla="*/ 16 w 20"/>
                <a:gd name="T9" fmla="*/ 10 h 30"/>
                <a:gd name="T10" fmla="*/ 10 w 20"/>
                <a:gd name="T11" fmla="*/ 10 h 30"/>
                <a:gd name="T12" fmla="*/ 10 w 20"/>
                <a:gd name="T13" fmla="*/ 20 h 30"/>
                <a:gd name="T14" fmla="*/ 16 w 20"/>
                <a:gd name="T15" fmla="*/ 20 h 30"/>
                <a:gd name="T16" fmla="*/ 20 w 20"/>
                <a:gd name="T17" fmla="*/ 23 h 30"/>
                <a:gd name="T18" fmla="*/ 20 w 20"/>
                <a:gd name="T19" fmla="*/ 30 h 30"/>
                <a:gd name="T20" fmla="*/ 3 w 20"/>
                <a:gd name="T21" fmla="*/ 30 h 30"/>
                <a:gd name="T22" fmla="*/ 0 w 20"/>
                <a:gd name="T23" fmla="*/ 26 h 30"/>
                <a:gd name="T24" fmla="*/ 0 w 20"/>
                <a:gd name="T2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30">
                  <a:moveTo>
                    <a:pt x="0" y="3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9" y="0"/>
                    <a:pt x="14" y="0"/>
                    <a:pt x="20" y="0"/>
                  </a:cubicBezTo>
                  <a:cubicBezTo>
                    <a:pt x="20" y="2"/>
                    <a:pt x="20" y="4"/>
                    <a:pt x="20" y="6"/>
                  </a:cubicBezTo>
                  <a:cubicBezTo>
                    <a:pt x="20" y="9"/>
                    <a:pt x="19" y="10"/>
                    <a:pt x="16" y="10"/>
                  </a:cubicBezTo>
                  <a:cubicBezTo>
                    <a:pt x="14" y="10"/>
                    <a:pt x="12" y="10"/>
                    <a:pt x="10" y="10"/>
                  </a:cubicBezTo>
                  <a:cubicBezTo>
                    <a:pt x="10" y="13"/>
                    <a:pt x="10" y="16"/>
                    <a:pt x="10" y="20"/>
                  </a:cubicBezTo>
                  <a:cubicBezTo>
                    <a:pt x="12" y="20"/>
                    <a:pt x="14" y="20"/>
                    <a:pt x="16" y="20"/>
                  </a:cubicBezTo>
                  <a:cubicBezTo>
                    <a:pt x="19" y="20"/>
                    <a:pt x="20" y="21"/>
                    <a:pt x="20" y="23"/>
                  </a:cubicBezTo>
                  <a:cubicBezTo>
                    <a:pt x="20" y="25"/>
                    <a:pt x="20" y="28"/>
                    <a:pt x="20" y="30"/>
                  </a:cubicBezTo>
                  <a:cubicBezTo>
                    <a:pt x="14" y="30"/>
                    <a:pt x="9" y="30"/>
                    <a:pt x="3" y="30"/>
                  </a:cubicBezTo>
                  <a:cubicBezTo>
                    <a:pt x="1" y="30"/>
                    <a:pt x="0" y="29"/>
                    <a:pt x="0" y="26"/>
                  </a:cubicBezTo>
                  <a:cubicBezTo>
                    <a:pt x="0" y="19"/>
                    <a:pt x="0" y="1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1" name="Freeform 50"/>
            <p:cNvSpPr/>
            <p:nvPr/>
          </p:nvSpPr>
          <p:spPr bwMode="auto">
            <a:xfrm>
              <a:off x="3920218" y="1863803"/>
              <a:ext cx="65088" cy="63500"/>
            </a:xfrm>
            <a:custGeom>
              <a:avLst/>
              <a:gdLst>
                <a:gd name="T0" fmla="*/ 10 w 10"/>
                <a:gd name="T1" fmla="*/ 4 h 10"/>
                <a:gd name="T2" fmla="*/ 10 w 10"/>
                <a:gd name="T3" fmla="*/ 10 h 10"/>
                <a:gd name="T4" fmla="*/ 3 w 10"/>
                <a:gd name="T5" fmla="*/ 10 h 10"/>
                <a:gd name="T6" fmla="*/ 0 w 10"/>
                <a:gd name="T7" fmla="*/ 7 h 10"/>
                <a:gd name="T8" fmla="*/ 0 w 10"/>
                <a:gd name="T9" fmla="*/ 4 h 10"/>
                <a:gd name="T10" fmla="*/ 3 w 10"/>
                <a:gd name="T11" fmla="*/ 0 h 10"/>
                <a:gd name="T12" fmla="*/ 7 w 10"/>
                <a:gd name="T13" fmla="*/ 0 h 10"/>
                <a:gd name="T14" fmla="*/ 10 w 10"/>
                <a:gd name="T15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4"/>
                  </a:move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6" y="10"/>
                    <a:pt x="3" y="10"/>
                  </a:cubicBezTo>
                  <a:cubicBezTo>
                    <a:pt x="1" y="10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2" name="Freeform 51"/>
            <p:cNvSpPr/>
            <p:nvPr/>
          </p:nvSpPr>
          <p:spPr bwMode="auto">
            <a:xfrm>
              <a:off x="3920218" y="2189241"/>
              <a:ext cx="65088" cy="63500"/>
            </a:xfrm>
            <a:custGeom>
              <a:avLst/>
              <a:gdLst>
                <a:gd name="T0" fmla="*/ 10 w 10"/>
                <a:gd name="T1" fmla="*/ 7 h 10"/>
                <a:gd name="T2" fmla="*/ 10 w 10"/>
                <a:gd name="T3" fmla="*/ 0 h 10"/>
                <a:gd name="T4" fmla="*/ 3 w 10"/>
                <a:gd name="T5" fmla="*/ 0 h 10"/>
                <a:gd name="T6" fmla="*/ 0 w 10"/>
                <a:gd name="T7" fmla="*/ 3 h 10"/>
                <a:gd name="T8" fmla="*/ 0 w 10"/>
                <a:gd name="T9" fmla="*/ 7 h 10"/>
                <a:gd name="T10" fmla="*/ 3 w 10"/>
                <a:gd name="T11" fmla="*/ 10 h 10"/>
                <a:gd name="T12" fmla="*/ 7 w 10"/>
                <a:gd name="T13" fmla="*/ 10 h 10"/>
                <a:gd name="T14" fmla="*/ 10 w 10"/>
                <a:gd name="T15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7"/>
                  </a:move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6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3" name="Freeform 52"/>
            <p:cNvSpPr/>
            <p:nvPr/>
          </p:nvSpPr>
          <p:spPr bwMode="auto">
            <a:xfrm>
              <a:off x="3856718" y="1997153"/>
              <a:ext cx="63500" cy="128588"/>
            </a:xfrm>
            <a:custGeom>
              <a:avLst/>
              <a:gdLst>
                <a:gd name="T0" fmla="*/ 10 w 10"/>
                <a:gd name="T1" fmla="*/ 3 h 20"/>
                <a:gd name="T2" fmla="*/ 7 w 10"/>
                <a:gd name="T3" fmla="*/ 0 h 20"/>
                <a:gd name="T4" fmla="*/ 3 w 10"/>
                <a:gd name="T5" fmla="*/ 0 h 20"/>
                <a:gd name="T6" fmla="*/ 0 w 10"/>
                <a:gd name="T7" fmla="*/ 3 h 20"/>
                <a:gd name="T8" fmla="*/ 0 w 10"/>
                <a:gd name="T9" fmla="*/ 16 h 20"/>
                <a:gd name="T10" fmla="*/ 3 w 10"/>
                <a:gd name="T11" fmla="*/ 20 h 20"/>
                <a:gd name="T12" fmla="*/ 7 w 10"/>
                <a:gd name="T13" fmla="*/ 20 h 20"/>
                <a:gd name="T14" fmla="*/ 10 w 10"/>
                <a:gd name="T15" fmla="*/ 16 h 20"/>
                <a:gd name="T16" fmla="*/ 10 w 10"/>
                <a:gd name="T17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20">
                  <a:moveTo>
                    <a:pt x="10" y="3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6" y="0"/>
                    <a:pt x="5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7"/>
                    <a:pt x="0" y="12"/>
                    <a:pt x="0" y="16"/>
                  </a:cubicBezTo>
                  <a:cubicBezTo>
                    <a:pt x="0" y="19"/>
                    <a:pt x="1" y="20"/>
                    <a:pt x="3" y="20"/>
                  </a:cubicBezTo>
                  <a:cubicBezTo>
                    <a:pt x="5" y="20"/>
                    <a:pt x="6" y="20"/>
                    <a:pt x="7" y="20"/>
                  </a:cubicBezTo>
                  <a:cubicBezTo>
                    <a:pt x="9" y="20"/>
                    <a:pt x="10" y="19"/>
                    <a:pt x="10" y="16"/>
                  </a:cubicBezTo>
                  <a:cubicBezTo>
                    <a:pt x="10" y="12"/>
                    <a:pt x="10" y="7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4" name="Freeform 53"/>
            <p:cNvSpPr/>
            <p:nvPr/>
          </p:nvSpPr>
          <p:spPr bwMode="auto">
            <a:xfrm>
              <a:off x="3985306" y="1927303"/>
              <a:ext cx="63500" cy="261938"/>
            </a:xfrm>
            <a:custGeom>
              <a:avLst/>
              <a:gdLst>
                <a:gd name="T0" fmla="*/ 7 w 10"/>
                <a:gd name="T1" fmla="*/ 41 h 41"/>
                <a:gd name="T2" fmla="*/ 0 w 10"/>
                <a:gd name="T3" fmla="*/ 41 h 41"/>
                <a:gd name="T4" fmla="*/ 0 w 10"/>
                <a:gd name="T5" fmla="*/ 0 h 41"/>
                <a:gd name="T6" fmla="*/ 7 w 10"/>
                <a:gd name="T7" fmla="*/ 0 h 41"/>
                <a:gd name="T8" fmla="*/ 10 w 10"/>
                <a:gd name="T9" fmla="*/ 4 h 41"/>
                <a:gd name="T10" fmla="*/ 10 w 10"/>
                <a:gd name="T11" fmla="*/ 37 h 41"/>
                <a:gd name="T12" fmla="*/ 7 w 10"/>
                <a:gd name="T13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41">
                  <a:moveTo>
                    <a:pt x="7" y="41"/>
                  </a:moveTo>
                  <a:cubicBezTo>
                    <a:pt x="5" y="41"/>
                    <a:pt x="2" y="41"/>
                    <a:pt x="0" y="41"/>
                  </a:cubicBezTo>
                  <a:cubicBezTo>
                    <a:pt x="0" y="27"/>
                    <a:pt x="0" y="14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15"/>
                    <a:pt x="10" y="26"/>
                    <a:pt x="10" y="37"/>
                  </a:cubicBezTo>
                  <a:cubicBezTo>
                    <a:pt x="10" y="40"/>
                    <a:pt x="9" y="41"/>
                    <a:pt x="7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5" name="Freeform 54"/>
            <p:cNvSpPr/>
            <p:nvPr/>
          </p:nvSpPr>
          <p:spPr bwMode="auto">
            <a:xfrm>
              <a:off x="5121956" y="1832053"/>
              <a:ext cx="388938" cy="452438"/>
            </a:xfrm>
            <a:custGeom>
              <a:avLst/>
              <a:gdLst>
                <a:gd name="T0" fmla="*/ 57 w 61"/>
                <a:gd name="T1" fmla="*/ 71 h 71"/>
                <a:gd name="T2" fmla="*/ 61 w 61"/>
                <a:gd name="T3" fmla="*/ 68 h 71"/>
                <a:gd name="T4" fmla="*/ 61 w 61"/>
                <a:gd name="T5" fmla="*/ 24 h 71"/>
                <a:gd name="T6" fmla="*/ 57 w 61"/>
                <a:gd name="T7" fmla="*/ 21 h 71"/>
                <a:gd name="T8" fmla="*/ 51 w 61"/>
                <a:gd name="T9" fmla="*/ 21 h 71"/>
                <a:gd name="T10" fmla="*/ 51 w 61"/>
                <a:gd name="T11" fmla="*/ 61 h 71"/>
                <a:gd name="T12" fmla="*/ 10 w 61"/>
                <a:gd name="T13" fmla="*/ 61 h 71"/>
                <a:gd name="T14" fmla="*/ 10 w 61"/>
                <a:gd name="T15" fmla="*/ 10 h 71"/>
                <a:gd name="T16" fmla="*/ 41 w 61"/>
                <a:gd name="T17" fmla="*/ 10 h 71"/>
                <a:gd name="T18" fmla="*/ 41 w 61"/>
                <a:gd name="T19" fmla="*/ 4 h 71"/>
                <a:gd name="T20" fmla="*/ 37 w 61"/>
                <a:gd name="T21" fmla="*/ 0 h 71"/>
                <a:gd name="T22" fmla="*/ 4 w 61"/>
                <a:gd name="T23" fmla="*/ 0 h 71"/>
                <a:gd name="T24" fmla="*/ 0 w 61"/>
                <a:gd name="T25" fmla="*/ 4 h 71"/>
                <a:gd name="T26" fmla="*/ 0 w 61"/>
                <a:gd name="T27" fmla="*/ 68 h 71"/>
                <a:gd name="T28" fmla="*/ 4 w 61"/>
                <a:gd name="T29" fmla="*/ 71 h 71"/>
                <a:gd name="T30" fmla="*/ 57 w 61"/>
                <a:gd name="T31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1" h="71">
                  <a:moveTo>
                    <a:pt x="57" y="71"/>
                  </a:moveTo>
                  <a:cubicBezTo>
                    <a:pt x="60" y="71"/>
                    <a:pt x="61" y="70"/>
                    <a:pt x="61" y="68"/>
                  </a:cubicBezTo>
                  <a:cubicBezTo>
                    <a:pt x="61" y="53"/>
                    <a:pt x="61" y="38"/>
                    <a:pt x="61" y="24"/>
                  </a:cubicBezTo>
                  <a:cubicBezTo>
                    <a:pt x="61" y="22"/>
                    <a:pt x="60" y="21"/>
                    <a:pt x="57" y="21"/>
                  </a:cubicBezTo>
                  <a:cubicBezTo>
                    <a:pt x="55" y="21"/>
                    <a:pt x="53" y="21"/>
                    <a:pt x="51" y="21"/>
                  </a:cubicBezTo>
                  <a:cubicBezTo>
                    <a:pt x="51" y="34"/>
                    <a:pt x="51" y="47"/>
                    <a:pt x="51" y="61"/>
                  </a:cubicBezTo>
                  <a:cubicBezTo>
                    <a:pt x="37" y="61"/>
                    <a:pt x="24" y="61"/>
                    <a:pt x="10" y="61"/>
                  </a:cubicBezTo>
                  <a:cubicBezTo>
                    <a:pt x="10" y="44"/>
                    <a:pt x="10" y="27"/>
                    <a:pt x="10" y="10"/>
                  </a:cubicBezTo>
                  <a:cubicBezTo>
                    <a:pt x="20" y="10"/>
                    <a:pt x="31" y="10"/>
                    <a:pt x="41" y="10"/>
                  </a:cubicBezTo>
                  <a:cubicBezTo>
                    <a:pt x="41" y="8"/>
                    <a:pt x="41" y="6"/>
                    <a:pt x="41" y="4"/>
                  </a:cubicBezTo>
                  <a:cubicBezTo>
                    <a:pt x="41" y="1"/>
                    <a:pt x="40" y="0"/>
                    <a:pt x="37" y="0"/>
                  </a:cubicBezTo>
                  <a:cubicBezTo>
                    <a:pt x="26" y="0"/>
                    <a:pt x="15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5"/>
                    <a:pt x="0" y="46"/>
                    <a:pt x="0" y="68"/>
                  </a:cubicBezTo>
                  <a:cubicBezTo>
                    <a:pt x="0" y="70"/>
                    <a:pt x="1" y="71"/>
                    <a:pt x="4" y="71"/>
                  </a:cubicBezTo>
                  <a:cubicBezTo>
                    <a:pt x="22" y="71"/>
                    <a:pt x="39" y="71"/>
                    <a:pt x="57" y="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6" name="Freeform 55"/>
            <p:cNvSpPr/>
            <p:nvPr/>
          </p:nvSpPr>
          <p:spPr bwMode="auto">
            <a:xfrm>
              <a:off x="5383893" y="1895553"/>
              <a:ext cx="63500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6 w 10"/>
                <a:gd name="T7" fmla="*/ 0 h 11"/>
                <a:gd name="T8" fmla="*/ 10 w 10"/>
                <a:gd name="T9" fmla="*/ 4 h 11"/>
                <a:gd name="T10" fmla="*/ 10 w 10"/>
                <a:gd name="T11" fmla="*/ 11 h 11"/>
                <a:gd name="T12" fmla="*/ 3 w 10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7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7" name="Freeform 56"/>
            <p:cNvSpPr/>
            <p:nvPr/>
          </p:nvSpPr>
          <p:spPr bwMode="auto">
            <a:xfrm>
              <a:off x="5255306" y="2005091"/>
              <a:ext cx="122238" cy="139700"/>
            </a:xfrm>
            <a:custGeom>
              <a:avLst/>
              <a:gdLst>
                <a:gd name="T0" fmla="*/ 13 w 19"/>
                <a:gd name="T1" fmla="*/ 13 h 22"/>
                <a:gd name="T2" fmla="*/ 12 w 19"/>
                <a:gd name="T3" fmla="*/ 14 h 22"/>
                <a:gd name="T4" fmla="*/ 12 w 19"/>
                <a:gd name="T5" fmla="*/ 16 h 22"/>
                <a:gd name="T6" fmla="*/ 16 w 19"/>
                <a:gd name="T7" fmla="*/ 16 h 22"/>
                <a:gd name="T8" fmla="*/ 16 w 19"/>
                <a:gd name="T9" fmla="*/ 19 h 22"/>
                <a:gd name="T10" fmla="*/ 12 w 19"/>
                <a:gd name="T11" fmla="*/ 19 h 22"/>
                <a:gd name="T12" fmla="*/ 12 w 19"/>
                <a:gd name="T13" fmla="*/ 21 h 22"/>
                <a:gd name="T14" fmla="*/ 13 w 19"/>
                <a:gd name="T15" fmla="*/ 22 h 22"/>
                <a:gd name="T16" fmla="*/ 18 w 19"/>
                <a:gd name="T17" fmla="*/ 22 h 22"/>
                <a:gd name="T18" fmla="*/ 19 w 19"/>
                <a:gd name="T19" fmla="*/ 21 h 22"/>
                <a:gd name="T20" fmla="*/ 19 w 19"/>
                <a:gd name="T21" fmla="*/ 1 h 22"/>
                <a:gd name="T22" fmla="*/ 18 w 19"/>
                <a:gd name="T23" fmla="*/ 0 h 22"/>
                <a:gd name="T24" fmla="*/ 4 w 19"/>
                <a:gd name="T25" fmla="*/ 0 h 22"/>
                <a:gd name="T26" fmla="*/ 3 w 19"/>
                <a:gd name="T27" fmla="*/ 1 h 22"/>
                <a:gd name="T28" fmla="*/ 3 w 19"/>
                <a:gd name="T29" fmla="*/ 13 h 22"/>
                <a:gd name="T30" fmla="*/ 1 w 19"/>
                <a:gd name="T31" fmla="*/ 13 h 22"/>
                <a:gd name="T32" fmla="*/ 0 w 19"/>
                <a:gd name="T33" fmla="*/ 14 h 22"/>
                <a:gd name="T34" fmla="*/ 0 w 19"/>
                <a:gd name="T35" fmla="*/ 16 h 22"/>
                <a:gd name="T36" fmla="*/ 3 w 19"/>
                <a:gd name="T37" fmla="*/ 16 h 22"/>
                <a:gd name="T38" fmla="*/ 3 w 19"/>
                <a:gd name="T39" fmla="*/ 19 h 22"/>
                <a:gd name="T40" fmla="*/ 0 w 19"/>
                <a:gd name="T41" fmla="*/ 19 h 22"/>
                <a:gd name="T42" fmla="*/ 0 w 19"/>
                <a:gd name="T43" fmla="*/ 21 h 22"/>
                <a:gd name="T44" fmla="*/ 1 w 19"/>
                <a:gd name="T45" fmla="*/ 22 h 22"/>
                <a:gd name="T46" fmla="*/ 5 w 19"/>
                <a:gd name="T47" fmla="*/ 22 h 22"/>
                <a:gd name="T48" fmla="*/ 6 w 19"/>
                <a:gd name="T49" fmla="*/ 21 h 22"/>
                <a:gd name="T50" fmla="*/ 6 w 19"/>
                <a:gd name="T51" fmla="*/ 3 h 22"/>
                <a:gd name="T52" fmla="*/ 16 w 19"/>
                <a:gd name="T53" fmla="*/ 3 h 22"/>
                <a:gd name="T54" fmla="*/ 16 w 19"/>
                <a:gd name="T55" fmla="*/ 13 h 22"/>
                <a:gd name="T56" fmla="*/ 13 w 19"/>
                <a:gd name="T57" fmla="*/ 13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" h="22">
                  <a:moveTo>
                    <a:pt x="13" y="13"/>
                  </a:moveTo>
                  <a:cubicBezTo>
                    <a:pt x="13" y="13"/>
                    <a:pt x="12" y="13"/>
                    <a:pt x="12" y="14"/>
                  </a:cubicBezTo>
                  <a:cubicBezTo>
                    <a:pt x="12" y="14"/>
                    <a:pt x="12" y="15"/>
                    <a:pt x="12" y="16"/>
                  </a:cubicBezTo>
                  <a:cubicBezTo>
                    <a:pt x="13" y="16"/>
                    <a:pt x="15" y="16"/>
                    <a:pt x="16" y="16"/>
                  </a:cubicBezTo>
                  <a:cubicBezTo>
                    <a:pt x="16" y="17"/>
                    <a:pt x="16" y="18"/>
                    <a:pt x="16" y="19"/>
                  </a:cubicBezTo>
                  <a:cubicBezTo>
                    <a:pt x="15" y="19"/>
                    <a:pt x="13" y="19"/>
                    <a:pt x="12" y="19"/>
                  </a:cubicBezTo>
                  <a:cubicBezTo>
                    <a:pt x="12" y="19"/>
                    <a:pt x="12" y="20"/>
                    <a:pt x="12" y="21"/>
                  </a:cubicBezTo>
                  <a:cubicBezTo>
                    <a:pt x="12" y="22"/>
                    <a:pt x="13" y="22"/>
                    <a:pt x="13" y="22"/>
                  </a:cubicBezTo>
                  <a:cubicBezTo>
                    <a:pt x="15" y="22"/>
                    <a:pt x="16" y="22"/>
                    <a:pt x="18" y="22"/>
                  </a:cubicBezTo>
                  <a:cubicBezTo>
                    <a:pt x="18" y="22"/>
                    <a:pt x="19" y="22"/>
                    <a:pt x="19" y="21"/>
                  </a:cubicBezTo>
                  <a:cubicBezTo>
                    <a:pt x="19" y="14"/>
                    <a:pt x="19" y="8"/>
                    <a:pt x="19" y="1"/>
                  </a:cubicBezTo>
                  <a:cubicBezTo>
                    <a:pt x="19" y="0"/>
                    <a:pt x="18" y="0"/>
                    <a:pt x="18" y="0"/>
                  </a:cubicBezTo>
                  <a:cubicBezTo>
                    <a:pt x="13" y="0"/>
                    <a:pt x="9" y="0"/>
                    <a:pt x="4" y="0"/>
                  </a:cubicBezTo>
                  <a:cubicBezTo>
                    <a:pt x="3" y="0"/>
                    <a:pt x="3" y="0"/>
                    <a:pt x="3" y="1"/>
                  </a:cubicBezTo>
                  <a:cubicBezTo>
                    <a:pt x="3" y="5"/>
                    <a:pt x="3" y="9"/>
                    <a:pt x="3" y="13"/>
                  </a:cubicBezTo>
                  <a:cubicBezTo>
                    <a:pt x="2" y="13"/>
                    <a:pt x="2" y="13"/>
                    <a:pt x="1" y="13"/>
                  </a:cubicBezTo>
                  <a:cubicBezTo>
                    <a:pt x="0" y="13"/>
                    <a:pt x="0" y="13"/>
                    <a:pt x="0" y="14"/>
                  </a:cubicBezTo>
                  <a:cubicBezTo>
                    <a:pt x="0" y="14"/>
                    <a:pt x="0" y="15"/>
                    <a:pt x="0" y="16"/>
                  </a:cubicBezTo>
                  <a:cubicBezTo>
                    <a:pt x="1" y="16"/>
                    <a:pt x="2" y="16"/>
                    <a:pt x="3" y="16"/>
                  </a:cubicBezTo>
                  <a:cubicBezTo>
                    <a:pt x="3" y="17"/>
                    <a:pt x="3" y="18"/>
                    <a:pt x="3" y="19"/>
                  </a:cubicBezTo>
                  <a:cubicBezTo>
                    <a:pt x="2" y="19"/>
                    <a:pt x="1" y="19"/>
                    <a:pt x="0" y="19"/>
                  </a:cubicBezTo>
                  <a:cubicBezTo>
                    <a:pt x="0" y="19"/>
                    <a:pt x="0" y="20"/>
                    <a:pt x="0" y="21"/>
                  </a:cubicBezTo>
                  <a:cubicBezTo>
                    <a:pt x="0" y="22"/>
                    <a:pt x="0" y="22"/>
                    <a:pt x="1" y="22"/>
                  </a:cubicBezTo>
                  <a:cubicBezTo>
                    <a:pt x="2" y="22"/>
                    <a:pt x="4" y="22"/>
                    <a:pt x="5" y="22"/>
                  </a:cubicBezTo>
                  <a:cubicBezTo>
                    <a:pt x="6" y="22"/>
                    <a:pt x="6" y="22"/>
                    <a:pt x="6" y="21"/>
                  </a:cubicBezTo>
                  <a:cubicBezTo>
                    <a:pt x="6" y="15"/>
                    <a:pt x="6" y="9"/>
                    <a:pt x="6" y="3"/>
                  </a:cubicBezTo>
                  <a:cubicBezTo>
                    <a:pt x="9" y="3"/>
                    <a:pt x="12" y="3"/>
                    <a:pt x="16" y="3"/>
                  </a:cubicBezTo>
                  <a:cubicBezTo>
                    <a:pt x="16" y="6"/>
                    <a:pt x="16" y="9"/>
                    <a:pt x="16" y="13"/>
                  </a:cubicBezTo>
                  <a:cubicBezTo>
                    <a:pt x="15" y="13"/>
                    <a:pt x="14" y="13"/>
                    <a:pt x="13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8" name="Freeform 57"/>
            <p:cNvSpPr/>
            <p:nvPr/>
          </p:nvSpPr>
          <p:spPr bwMode="auto">
            <a:xfrm>
              <a:off x="5314043" y="21066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3 w 3"/>
                <a:gd name="T3" fmla="*/ 0 h 3"/>
                <a:gd name="T4" fmla="*/ 1 w 3"/>
                <a:gd name="T5" fmla="*/ 0 h 3"/>
                <a:gd name="T6" fmla="*/ 0 w 3"/>
                <a:gd name="T7" fmla="*/ 1 h 3"/>
                <a:gd name="T8" fmla="*/ 0 w 3"/>
                <a:gd name="T9" fmla="*/ 2 h 3"/>
                <a:gd name="T10" fmla="*/ 1 w 3"/>
                <a:gd name="T11" fmla="*/ 3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3" y="2"/>
                    <a:pt x="3" y="1"/>
                    <a:pt x="3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3"/>
                    <a:pt x="3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9" name="Freeform 58"/>
            <p:cNvSpPr/>
            <p:nvPr/>
          </p:nvSpPr>
          <p:spPr bwMode="auto">
            <a:xfrm>
              <a:off x="5236256" y="21066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3 w 3"/>
                <a:gd name="T3" fmla="*/ 0 h 3"/>
                <a:gd name="T4" fmla="*/ 1 w 3"/>
                <a:gd name="T5" fmla="*/ 0 h 3"/>
                <a:gd name="T6" fmla="*/ 0 w 3"/>
                <a:gd name="T7" fmla="*/ 1 h 3"/>
                <a:gd name="T8" fmla="*/ 0 w 3"/>
                <a:gd name="T9" fmla="*/ 2 h 3"/>
                <a:gd name="T10" fmla="*/ 1 w 3"/>
                <a:gd name="T11" fmla="*/ 3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3" y="2"/>
                    <a:pt x="3" y="1"/>
                    <a:pt x="3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1" y="3"/>
                    <a:pt x="2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243" name="组合 242"/>
            <p:cNvGrpSpPr/>
            <p:nvPr userDrawn="1"/>
          </p:nvGrpSpPr>
          <p:grpSpPr>
            <a:xfrm>
              <a:off x="669018" y="5438853"/>
              <a:ext cx="523875" cy="458788"/>
              <a:chOff x="669018" y="5438853"/>
              <a:chExt cx="523875" cy="458788"/>
            </a:xfrm>
            <a:grpFill/>
          </p:grpSpPr>
          <p:sp>
            <p:nvSpPr>
              <p:cNvPr id="180" name="Freeform 59"/>
              <p:cNvSpPr>
                <a:spLocks noEditPoints="1"/>
              </p:cNvSpPr>
              <p:nvPr/>
            </p:nvSpPr>
            <p:spPr bwMode="auto">
              <a:xfrm>
                <a:off x="669018" y="5438853"/>
                <a:ext cx="523875" cy="458788"/>
              </a:xfrm>
              <a:custGeom>
                <a:avLst/>
                <a:gdLst>
                  <a:gd name="T0" fmla="*/ 79 w 82"/>
                  <a:gd name="T1" fmla="*/ 0 h 72"/>
                  <a:gd name="T2" fmla="*/ 3 w 82"/>
                  <a:gd name="T3" fmla="*/ 0 h 72"/>
                  <a:gd name="T4" fmla="*/ 0 w 82"/>
                  <a:gd name="T5" fmla="*/ 3 h 72"/>
                  <a:gd name="T6" fmla="*/ 0 w 82"/>
                  <a:gd name="T7" fmla="*/ 69 h 72"/>
                  <a:gd name="T8" fmla="*/ 3 w 82"/>
                  <a:gd name="T9" fmla="*/ 72 h 72"/>
                  <a:gd name="T10" fmla="*/ 79 w 82"/>
                  <a:gd name="T11" fmla="*/ 72 h 72"/>
                  <a:gd name="T12" fmla="*/ 82 w 82"/>
                  <a:gd name="T13" fmla="*/ 69 h 72"/>
                  <a:gd name="T14" fmla="*/ 82 w 82"/>
                  <a:gd name="T15" fmla="*/ 3 h 72"/>
                  <a:gd name="T16" fmla="*/ 79 w 82"/>
                  <a:gd name="T17" fmla="*/ 0 h 72"/>
                  <a:gd name="T18" fmla="*/ 72 w 82"/>
                  <a:gd name="T19" fmla="*/ 62 h 72"/>
                  <a:gd name="T20" fmla="*/ 10 w 82"/>
                  <a:gd name="T21" fmla="*/ 62 h 72"/>
                  <a:gd name="T22" fmla="*/ 10 w 82"/>
                  <a:gd name="T23" fmla="*/ 10 h 72"/>
                  <a:gd name="T24" fmla="*/ 72 w 82"/>
                  <a:gd name="T25" fmla="*/ 10 h 72"/>
                  <a:gd name="T26" fmla="*/ 72 w 82"/>
                  <a:gd name="T27" fmla="*/ 6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2" h="72">
                    <a:moveTo>
                      <a:pt x="79" y="0"/>
                    </a:moveTo>
                    <a:cubicBezTo>
                      <a:pt x="54" y="0"/>
                      <a:pt x="28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25"/>
                      <a:pt x="0" y="47"/>
                      <a:pt x="0" y="69"/>
                    </a:cubicBezTo>
                    <a:cubicBezTo>
                      <a:pt x="0" y="71"/>
                      <a:pt x="1" y="72"/>
                      <a:pt x="3" y="72"/>
                    </a:cubicBezTo>
                    <a:cubicBezTo>
                      <a:pt x="28" y="72"/>
                      <a:pt x="54" y="72"/>
                      <a:pt x="79" y="72"/>
                    </a:cubicBezTo>
                    <a:cubicBezTo>
                      <a:pt x="81" y="72"/>
                      <a:pt x="82" y="71"/>
                      <a:pt x="82" y="69"/>
                    </a:cubicBezTo>
                    <a:cubicBezTo>
                      <a:pt x="82" y="47"/>
                      <a:pt x="82" y="25"/>
                      <a:pt x="82" y="3"/>
                    </a:cubicBezTo>
                    <a:cubicBezTo>
                      <a:pt x="82" y="1"/>
                      <a:pt x="81" y="0"/>
                      <a:pt x="79" y="0"/>
                    </a:cubicBezTo>
                    <a:close/>
                    <a:moveTo>
                      <a:pt x="72" y="62"/>
                    </a:moveTo>
                    <a:cubicBezTo>
                      <a:pt x="10" y="62"/>
                      <a:pt x="10" y="62"/>
                      <a:pt x="10" y="62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72" y="10"/>
                      <a:pt x="72" y="10"/>
                      <a:pt x="72" y="10"/>
                    </a:cubicBezTo>
                    <a:lnTo>
                      <a:pt x="72" y="6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1" name="Freeform 60"/>
              <p:cNvSpPr/>
              <p:nvPr/>
            </p:nvSpPr>
            <p:spPr bwMode="auto">
              <a:xfrm>
                <a:off x="1013506" y="5629353"/>
                <a:ext cx="71438" cy="77788"/>
              </a:xfrm>
              <a:custGeom>
                <a:avLst/>
                <a:gdLst>
                  <a:gd name="T0" fmla="*/ 3 w 11"/>
                  <a:gd name="T1" fmla="*/ 10 h 12"/>
                  <a:gd name="T2" fmla="*/ 9 w 11"/>
                  <a:gd name="T3" fmla="*/ 10 h 12"/>
                  <a:gd name="T4" fmla="*/ 11 w 11"/>
                  <a:gd name="T5" fmla="*/ 10 h 12"/>
                  <a:gd name="T6" fmla="*/ 11 w 11"/>
                  <a:gd name="T7" fmla="*/ 9 h 12"/>
                  <a:gd name="T8" fmla="*/ 11 w 11"/>
                  <a:gd name="T9" fmla="*/ 3 h 12"/>
                  <a:gd name="T10" fmla="*/ 11 w 11"/>
                  <a:gd name="T11" fmla="*/ 2 h 12"/>
                  <a:gd name="T12" fmla="*/ 9 w 11"/>
                  <a:gd name="T13" fmla="*/ 2 h 12"/>
                  <a:gd name="T14" fmla="*/ 9 w 11"/>
                  <a:gd name="T15" fmla="*/ 10 h 12"/>
                  <a:gd name="T16" fmla="*/ 9 w 11"/>
                  <a:gd name="T17" fmla="*/ 11 h 12"/>
                  <a:gd name="T18" fmla="*/ 8 w 11"/>
                  <a:gd name="T19" fmla="*/ 12 h 12"/>
                  <a:gd name="T20" fmla="*/ 1 w 11"/>
                  <a:gd name="T21" fmla="*/ 12 h 12"/>
                  <a:gd name="T22" fmla="*/ 0 w 11"/>
                  <a:gd name="T23" fmla="*/ 11 h 12"/>
                  <a:gd name="T24" fmla="*/ 0 w 11"/>
                  <a:gd name="T25" fmla="*/ 1 h 12"/>
                  <a:gd name="T26" fmla="*/ 1 w 11"/>
                  <a:gd name="T27" fmla="*/ 0 h 12"/>
                  <a:gd name="T28" fmla="*/ 8 w 11"/>
                  <a:gd name="T29" fmla="*/ 0 h 12"/>
                  <a:gd name="T30" fmla="*/ 9 w 11"/>
                  <a:gd name="T31" fmla="*/ 1 h 12"/>
                  <a:gd name="T32" fmla="*/ 9 w 11"/>
                  <a:gd name="T33" fmla="*/ 2 h 12"/>
                  <a:gd name="T34" fmla="*/ 3 w 11"/>
                  <a:gd name="T35" fmla="*/ 2 h 12"/>
                  <a:gd name="T36" fmla="*/ 3 w 11"/>
                  <a:gd name="T37" fmla="*/ 1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1" h="12">
                    <a:moveTo>
                      <a:pt x="3" y="10"/>
                    </a:moveTo>
                    <a:cubicBezTo>
                      <a:pt x="9" y="10"/>
                      <a:pt x="9" y="10"/>
                      <a:pt x="9" y="10"/>
                    </a:cubicBezTo>
                    <a:cubicBezTo>
                      <a:pt x="9" y="10"/>
                      <a:pt x="10" y="10"/>
                      <a:pt x="11" y="10"/>
                    </a:cubicBezTo>
                    <a:cubicBezTo>
                      <a:pt x="11" y="10"/>
                      <a:pt x="11" y="10"/>
                      <a:pt x="11" y="9"/>
                    </a:cubicBezTo>
                    <a:cubicBezTo>
                      <a:pt x="11" y="7"/>
                      <a:pt x="11" y="5"/>
                      <a:pt x="11" y="3"/>
                    </a:cubicBezTo>
                    <a:cubicBezTo>
                      <a:pt x="11" y="3"/>
                      <a:pt x="11" y="2"/>
                      <a:pt x="11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5"/>
                      <a:pt x="9" y="7"/>
                      <a:pt x="9" y="10"/>
                    </a:cubicBezTo>
                    <a:cubicBezTo>
                      <a:pt x="9" y="10"/>
                      <a:pt x="9" y="11"/>
                      <a:pt x="9" y="11"/>
                    </a:cubicBezTo>
                    <a:cubicBezTo>
                      <a:pt x="9" y="12"/>
                      <a:pt x="9" y="12"/>
                      <a:pt x="8" y="12"/>
                    </a:cubicBezTo>
                    <a:cubicBezTo>
                      <a:pt x="6" y="12"/>
                      <a:pt x="3" y="12"/>
                      <a:pt x="1" y="12"/>
                    </a:cubicBezTo>
                    <a:cubicBezTo>
                      <a:pt x="1" y="12"/>
                      <a:pt x="0" y="12"/>
                      <a:pt x="0" y="11"/>
                    </a:cubicBezTo>
                    <a:cubicBezTo>
                      <a:pt x="0" y="8"/>
                      <a:pt x="0" y="4"/>
                      <a:pt x="0" y="1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3" y="0"/>
                      <a:pt x="6" y="0"/>
                      <a:pt x="8" y="0"/>
                    </a:cubicBezTo>
                    <a:cubicBezTo>
                      <a:pt x="9" y="0"/>
                      <a:pt x="9" y="0"/>
                      <a:pt x="9" y="1"/>
                    </a:cubicBezTo>
                    <a:cubicBezTo>
                      <a:pt x="9" y="1"/>
                      <a:pt x="9" y="2"/>
                      <a:pt x="9" y="2"/>
                    </a:cubicBezTo>
                    <a:cubicBezTo>
                      <a:pt x="7" y="2"/>
                      <a:pt x="5" y="2"/>
                      <a:pt x="3" y="2"/>
                    </a:cubicBezTo>
                    <a:cubicBezTo>
                      <a:pt x="3" y="5"/>
                      <a:pt x="3" y="7"/>
                      <a:pt x="3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2" name="Freeform 61"/>
              <p:cNvSpPr/>
              <p:nvPr/>
            </p:nvSpPr>
            <p:spPr bwMode="auto">
              <a:xfrm>
                <a:off x="950006" y="5692853"/>
                <a:ext cx="50800" cy="14288"/>
              </a:xfrm>
              <a:custGeom>
                <a:avLst/>
                <a:gdLst>
                  <a:gd name="T0" fmla="*/ 8 w 8"/>
                  <a:gd name="T1" fmla="*/ 2 h 2"/>
                  <a:gd name="T2" fmla="*/ 1 w 8"/>
                  <a:gd name="T3" fmla="*/ 2 h 2"/>
                  <a:gd name="T4" fmla="*/ 0 w 8"/>
                  <a:gd name="T5" fmla="*/ 1 h 2"/>
                  <a:gd name="T6" fmla="*/ 0 w 8"/>
                  <a:gd name="T7" fmla="*/ 0 h 2"/>
                  <a:gd name="T8" fmla="*/ 8 w 8"/>
                  <a:gd name="T9" fmla="*/ 0 h 2"/>
                  <a:gd name="T10" fmla="*/ 8 w 8"/>
                  <a:gd name="T11" fmla="*/ 0 h 2"/>
                  <a:gd name="T12" fmla="*/ 8 w 8"/>
                  <a:gd name="T13" fmla="*/ 1 h 2"/>
                  <a:gd name="T14" fmla="*/ 8 w 8"/>
                  <a:gd name="T1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" h="2">
                    <a:moveTo>
                      <a:pt x="8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3" y="0"/>
                      <a:pt x="5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2"/>
                      <a:pt x="8" y="2"/>
                      <a:pt x="8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3" name="Freeform 62"/>
              <p:cNvSpPr/>
              <p:nvPr/>
            </p:nvSpPr>
            <p:spPr bwMode="auto">
              <a:xfrm>
                <a:off x="950006" y="5629353"/>
                <a:ext cx="50800" cy="12700"/>
              </a:xfrm>
              <a:custGeom>
                <a:avLst/>
                <a:gdLst>
                  <a:gd name="T0" fmla="*/ 8 w 8"/>
                  <a:gd name="T1" fmla="*/ 1 h 2"/>
                  <a:gd name="T2" fmla="*/ 8 w 8"/>
                  <a:gd name="T3" fmla="*/ 2 h 2"/>
                  <a:gd name="T4" fmla="*/ 8 w 8"/>
                  <a:gd name="T5" fmla="*/ 2 h 2"/>
                  <a:gd name="T6" fmla="*/ 0 w 8"/>
                  <a:gd name="T7" fmla="*/ 2 h 2"/>
                  <a:gd name="T8" fmla="*/ 0 w 8"/>
                  <a:gd name="T9" fmla="*/ 1 h 2"/>
                  <a:gd name="T10" fmla="*/ 1 w 8"/>
                  <a:gd name="T11" fmla="*/ 0 h 2"/>
                  <a:gd name="T12" fmla="*/ 8 w 8"/>
                  <a:gd name="T13" fmla="*/ 0 h 2"/>
                  <a:gd name="T14" fmla="*/ 8 w 8"/>
                  <a:gd name="T1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" h="2">
                    <a:moveTo>
                      <a:pt x="8" y="1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5" y="2"/>
                      <a:pt x="3" y="2"/>
                      <a:pt x="0" y="2"/>
                    </a:cubicBezTo>
                    <a:cubicBezTo>
                      <a:pt x="0" y="2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3" y="0"/>
                      <a:pt x="5" y="0"/>
                      <a:pt x="8" y="0"/>
                    </a:cubicBezTo>
                    <a:cubicBezTo>
                      <a:pt x="8" y="0"/>
                      <a:pt x="8" y="0"/>
                      <a:pt x="8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4" name="Freeform 63"/>
              <p:cNvSpPr/>
              <p:nvPr/>
            </p:nvSpPr>
            <p:spPr bwMode="auto">
              <a:xfrm>
                <a:off x="937306" y="5642053"/>
                <a:ext cx="50800" cy="50800"/>
              </a:xfrm>
              <a:custGeom>
                <a:avLst/>
                <a:gdLst>
                  <a:gd name="T0" fmla="*/ 2 w 8"/>
                  <a:gd name="T1" fmla="*/ 3 h 8"/>
                  <a:gd name="T2" fmla="*/ 8 w 8"/>
                  <a:gd name="T3" fmla="*/ 3 h 8"/>
                  <a:gd name="T4" fmla="*/ 8 w 8"/>
                  <a:gd name="T5" fmla="*/ 4 h 8"/>
                  <a:gd name="T6" fmla="*/ 8 w 8"/>
                  <a:gd name="T7" fmla="*/ 5 h 8"/>
                  <a:gd name="T8" fmla="*/ 8 w 8"/>
                  <a:gd name="T9" fmla="*/ 5 h 8"/>
                  <a:gd name="T10" fmla="*/ 2 w 8"/>
                  <a:gd name="T11" fmla="*/ 5 h 8"/>
                  <a:gd name="T12" fmla="*/ 2 w 8"/>
                  <a:gd name="T13" fmla="*/ 8 h 8"/>
                  <a:gd name="T14" fmla="*/ 0 w 8"/>
                  <a:gd name="T15" fmla="*/ 8 h 8"/>
                  <a:gd name="T16" fmla="*/ 0 w 8"/>
                  <a:gd name="T17" fmla="*/ 7 h 8"/>
                  <a:gd name="T18" fmla="*/ 0 w 8"/>
                  <a:gd name="T19" fmla="*/ 1 h 8"/>
                  <a:gd name="T20" fmla="*/ 0 w 8"/>
                  <a:gd name="T21" fmla="*/ 0 h 8"/>
                  <a:gd name="T22" fmla="*/ 2 w 8"/>
                  <a:gd name="T23" fmla="*/ 0 h 8"/>
                  <a:gd name="T24" fmla="*/ 2 w 8"/>
                  <a:gd name="T25" fmla="*/ 3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" h="8">
                    <a:moveTo>
                      <a:pt x="2" y="3"/>
                    </a:move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4"/>
                    </a:cubicBezTo>
                    <a:cubicBezTo>
                      <a:pt x="8" y="4"/>
                      <a:pt x="8" y="4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6" y="5"/>
                      <a:pt x="4" y="5"/>
                      <a:pt x="2" y="5"/>
                    </a:cubicBezTo>
                    <a:cubicBezTo>
                      <a:pt x="2" y="6"/>
                      <a:pt x="2" y="7"/>
                      <a:pt x="2" y="8"/>
                    </a:cubicBezTo>
                    <a:cubicBezTo>
                      <a:pt x="1" y="8"/>
                      <a:pt x="1" y="8"/>
                      <a:pt x="0" y="8"/>
                    </a:cubicBezTo>
                    <a:cubicBezTo>
                      <a:pt x="0" y="8"/>
                      <a:pt x="0" y="8"/>
                      <a:pt x="0" y="7"/>
                    </a:cubicBezTo>
                    <a:cubicBezTo>
                      <a:pt x="0" y="5"/>
                      <a:pt x="0" y="3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2" y="1"/>
                      <a:pt x="2" y="2"/>
                      <a:pt x="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5" name="Freeform 64"/>
              <p:cNvSpPr/>
              <p:nvPr/>
            </p:nvSpPr>
            <p:spPr bwMode="auto">
              <a:xfrm>
                <a:off x="873806" y="5692853"/>
                <a:ext cx="50800" cy="14288"/>
              </a:xfrm>
              <a:custGeom>
                <a:avLst/>
                <a:gdLst>
                  <a:gd name="T0" fmla="*/ 0 w 8"/>
                  <a:gd name="T1" fmla="*/ 0 h 2"/>
                  <a:gd name="T2" fmla="*/ 7 w 8"/>
                  <a:gd name="T3" fmla="*/ 0 h 2"/>
                  <a:gd name="T4" fmla="*/ 8 w 8"/>
                  <a:gd name="T5" fmla="*/ 0 h 2"/>
                  <a:gd name="T6" fmla="*/ 8 w 8"/>
                  <a:gd name="T7" fmla="*/ 1 h 2"/>
                  <a:gd name="T8" fmla="*/ 7 w 8"/>
                  <a:gd name="T9" fmla="*/ 2 h 2"/>
                  <a:gd name="T10" fmla="*/ 0 w 8"/>
                  <a:gd name="T11" fmla="*/ 2 h 2"/>
                  <a:gd name="T12" fmla="*/ 0 w 8"/>
                  <a:gd name="T13" fmla="*/ 1 h 2"/>
                  <a:gd name="T14" fmla="*/ 0 w 8"/>
                  <a:gd name="T1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" h="2">
                    <a:moveTo>
                      <a:pt x="0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2"/>
                      <a:pt x="8" y="2"/>
                      <a:pt x="7" y="2"/>
                    </a:cubicBezTo>
                    <a:cubicBezTo>
                      <a:pt x="5" y="2"/>
                      <a:pt x="3" y="2"/>
                      <a:pt x="0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6" name="Freeform 65"/>
              <p:cNvSpPr/>
              <p:nvPr/>
            </p:nvSpPr>
            <p:spPr bwMode="auto">
              <a:xfrm>
                <a:off x="861106" y="5629353"/>
                <a:ext cx="12700" cy="63500"/>
              </a:xfrm>
              <a:custGeom>
                <a:avLst/>
                <a:gdLst>
                  <a:gd name="T0" fmla="*/ 0 w 2"/>
                  <a:gd name="T1" fmla="*/ 9 h 10"/>
                  <a:gd name="T2" fmla="*/ 0 w 2"/>
                  <a:gd name="T3" fmla="*/ 1 h 10"/>
                  <a:gd name="T4" fmla="*/ 0 w 2"/>
                  <a:gd name="T5" fmla="*/ 0 h 10"/>
                  <a:gd name="T6" fmla="*/ 1 w 2"/>
                  <a:gd name="T7" fmla="*/ 0 h 10"/>
                  <a:gd name="T8" fmla="*/ 2 w 2"/>
                  <a:gd name="T9" fmla="*/ 1 h 10"/>
                  <a:gd name="T10" fmla="*/ 2 w 2"/>
                  <a:gd name="T11" fmla="*/ 10 h 10"/>
                  <a:gd name="T12" fmla="*/ 0 w 2"/>
                  <a:gd name="T13" fmla="*/ 10 h 10"/>
                  <a:gd name="T14" fmla="*/ 0 w 2"/>
                  <a:gd name="T15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10">
                    <a:moveTo>
                      <a:pt x="0" y="9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2" y="0"/>
                      <a:pt x="2" y="1"/>
                    </a:cubicBezTo>
                    <a:cubicBezTo>
                      <a:pt x="2" y="4"/>
                      <a:pt x="2" y="7"/>
                      <a:pt x="2" y="10"/>
                    </a:cubicBezTo>
                    <a:cubicBezTo>
                      <a:pt x="1" y="10"/>
                      <a:pt x="1" y="10"/>
                      <a:pt x="0" y="10"/>
                    </a:cubicBezTo>
                    <a:cubicBezTo>
                      <a:pt x="0" y="10"/>
                      <a:pt x="0" y="10"/>
                      <a:pt x="0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7" name="Freeform 66"/>
              <p:cNvSpPr/>
              <p:nvPr/>
            </p:nvSpPr>
            <p:spPr bwMode="auto">
              <a:xfrm>
                <a:off x="829356" y="5642053"/>
                <a:ext cx="19050" cy="50800"/>
              </a:xfrm>
              <a:custGeom>
                <a:avLst/>
                <a:gdLst>
                  <a:gd name="T0" fmla="*/ 0 w 3"/>
                  <a:gd name="T1" fmla="*/ 0 h 8"/>
                  <a:gd name="T2" fmla="*/ 2 w 3"/>
                  <a:gd name="T3" fmla="*/ 0 h 8"/>
                  <a:gd name="T4" fmla="*/ 3 w 3"/>
                  <a:gd name="T5" fmla="*/ 1 h 8"/>
                  <a:gd name="T6" fmla="*/ 3 w 3"/>
                  <a:gd name="T7" fmla="*/ 7 h 8"/>
                  <a:gd name="T8" fmla="*/ 2 w 3"/>
                  <a:gd name="T9" fmla="*/ 8 h 8"/>
                  <a:gd name="T10" fmla="*/ 0 w 3"/>
                  <a:gd name="T11" fmla="*/ 8 h 8"/>
                  <a:gd name="T12" fmla="*/ 0 w 3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8">
                    <a:moveTo>
                      <a:pt x="0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3" y="1"/>
                      <a:pt x="3" y="1"/>
                    </a:cubicBezTo>
                    <a:cubicBezTo>
                      <a:pt x="3" y="3"/>
                      <a:pt x="3" y="5"/>
                      <a:pt x="3" y="7"/>
                    </a:cubicBezTo>
                    <a:cubicBezTo>
                      <a:pt x="3" y="8"/>
                      <a:pt x="2" y="8"/>
                      <a:pt x="2" y="8"/>
                    </a:cubicBezTo>
                    <a:cubicBezTo>
                      <a:pt x="2" y="8"/>
                      <a:pt x="1" y="8"/>
                      <a:pt x="0" y="8"/>
                    </a:cubicBezTo>
                    <a:cubicBezTo>
                      <a:pt x="0" y="5"/>
                      <a:pt x="0" y="3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8" name="Freeform 67"/>
              <p:cNvSpPr/>
              <p:nvPr/>
            </p:nvSpPr>
            <p:spPr bwMode="auto">
              <a:xfrm>
                <a:off x="789668" y="5692853"/>
                <a:ext cx="39688" cy="14288"/>
              </a:xfrm>
              <a:custGeom>
                <a:avLst/>
                <a:gdLst>
                  <a:gd name="T0" fmla="*/ 6 w 6"/>
                  <a:gd name="T1" fmla="*/ 0 h 2"/>
                  <a:gd name="T2" fmla="*/ 6 w 6"/>
                  <a:gd name="T3" fmla="*/ 1 h 2"/>
                  <a:gd name="T4" fmla="*/ 6 w 6"/>
                  <a:gd name="T5" fmla="*/ 2 h 2"/>
                  <a:gd name="T6" fmla="*/ 1 w 6"/>
                  <a:gd name="T7" fmla="*/ 2 h 2"/>
                  <a:gd name="T8" fmla="*/ 0 w 6"/>
                  <a:gd name="T9" fmla="*/ 1 h 2"/>
                  <a:gd name="T10" fmla="*/ 0 w 6"/>
                  <a:gd name="T11" fmla="*/ 0 h 2"/>
                  <a:gd name="T12" fmla="*/ 6 w 6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2">
                    <a:moveTo>
                      <a:pt x="6" y="0"/>
                    </a:moveTo>
                    <a:cubicBezTo>
                      <a:pt x="6" y="1"/>
                      <a:pt x="6" y="1"/>
                      <a:pt x="6" y="1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4" y="2"/>
                      <a:pt x="2" y="2"/>
                      <a:pt x="1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2" y="0"/>
                      <a:pt x="4" y="0"/>
                      <a:pt x="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9" name="Freeform 68"/>
              <p:cNvSpPr/>
              <p:nvPr/>
            </p:nvSpPr>
            <p:spPr bwMode="auto">
              <a:xfrm>
                <a:off x="789668" y="5629353"/>
                <a:ext cx="39688" cy="12700"/>
              </a:xfrm>
              <a:custGeom>
                <a:avLst/>
                <a:gdLst>
                  <a:gd name="T0" fmla="*/ 0 w 6"/>
                  <a:gd name="T1" fmla="*/ 2 h 2"/>
                  <a:gd name="T2" fmla="*/ 0 w 6"/>
                  <a:gd name="T3" fmla="*/ 1 h 2"/>
                  <a:gd name="T4" fmla="*/ 1 w 6"/>
                  <a:gd name="T5" fmla="*/ 0 h 2"/>
                  <a:gd name="T6" fmla="*/ 6 w 6"/>
                  <a:gd name="T7" fmla="*/ 0 h 2"/>
                  <a:gd name="T8" fmla="*/ 6 w 6"/>
                  <a:gd name="T9" fmla="*/ 1 h 2"/>
                  <a:gd name="T10" fmla="*/ 6 w 6"/>
                  <a:gd name="T11" fmla="*/ 2 h 2"/>
                  <a:gd name="T12" fmla="*/ 0 w 6"/>
                  <a:gd name="T1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2">
                    <a:moveTo>
                      <a:pt x="0" y="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2" y="0"/>
                      <a:pt x="4" y="0"/>
                      <a:pt x="6" y="0"/>
                    </a:cubicBezTo>
                    <a:cubicBezTo>
                      <a:pt x="6" y="0"/>
                      <a:pt x="6" y="0"/>
                      <a:pt x="6" y="1"/>
                    </a:cubicBezTo>
                    <a:cubicBezTo>
                      <a:pt x="6" y="1"/>
                      <a:pt x="6" y="2"/>
                      <a:pt x="6" y="2"/>
                    </a:cubicBezTo>
                    <a:cubicBezTo>
                      <a:pt x="4" y="2"/>
                      <a:pt x="2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0" name="Freeform 69"/>
              <p:cNvSpPr/>
              <p:nvPr/>
            </p:nvSpPr>
            <p:spPr bwMode="auto">
              <a:xfrm>
                <a:off x="776968" y="5642053"/>
                <a:ext cx="12700" cy="50800"/>
              </a:xfrm>
              <a:custGeom>
                <a:avLst/>
                <a:gdLst>
                  <a:gd name="T0" fmla="*/ 0 w 2"/>
                  <a:gd name="T1" fmla="*/ 7 h 8"/>
                  <a:gd name="T2" fmla="*/ 0 w 2"/>
                  <a:gd name="T3" fmla="*/ 1 h 8"/>
                  <a:gd name="T4" fmla="*/ 1 w 2"/>
                  <a:gd name="T5" fmla="*/ 0 h 8"/>
                  <a:gd name="T6" fmla="*/ 2 w 2"/>
                  <a:gd name="T7" fmla="*/ 0 h 8"/>
                  <a:gd name="T8" fmla="*/ 2 w 2"/>
                  <a:gd name="T9" fmla="*/ 8 h 8"/>
                  <a:gd name="T10" fmla="*/ 1 w 2"/>
                  <a:gd name="T11" fmla="*/ 8 h 8"/>
                  <a:gd name="T12" fmla="*/ 0 w 2"/>
                  <a:gd name="T13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8">
                    <a:moveTo>
                      <a:pt x="0" y="7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cubicBezTo>
                      <a:pt x="2" y="3"/>
                      <a:pt x="2" y="5"/>
                      <a:pt x="2" y="8"/>
                    </a:cubicBezTo>
                    <a:cubicBezTo>
                      <a:pt x="2" y="8"/>
                      <a:pt x="1" y="8"/>
                      <a:pt x="1" y="8"/>
                    </a:cubicBezTo>
                    <a:cubicBezTo>
                      <a:pt x="0" y="8"/>
                      <a:pt x="0" y="8"/>
                      <a:pt x="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91" name="Freeform 82"/>
            <p:cNvSpPr/>
            <p:nvPr/>
          </p:nvSpPr>
          <p:spPr bwMode="auto">
            <a:xfrm>
              <a:off x="2291443" y="5400753"/>
              <a:ext cx="134938" cy="338138"/>
            </a:xfrm>
            <a:custGeom>
              <a:avLst/>
              <a:gdLst>
                <a:gd name="T0" fmla="*/ 17 w 21"/>
                <a:gd name="T1" fmla="*/ 11 h 53"/>
                <a:gd name="T2" fmla="*/ 21 w 21"/>
                <a:gd name="T3" fmla="*/ 7 h 53"/>
                <a:gd name="T4" fmla="*/ 21 w 21"/>
                <a:gd name="T5" fmla="*/ 4 h 53"/>
                <a:gd name="T6" fmla="*/ 17 w 21"/>
                <a:gd name="T7" fmla="*/ 0 h 53"/>
                <a:gd name="T8" fmla="*/ 10 w 21"/>
                <a:gd name="T9" fmla="*/ 0 h 53"/>
                <a:gd name="T10" fmla="*/ 3 w 21"/>
                <a:gd name="T11" fmla="*/ 0 h 53"/>
                <a:gd name="T12" fmla="*/ 0 w 21"/>
                <a:gd name="T13" fmla="*/ 4 h 53"/>
                <a:gd name="T14" fmla="*/ 0 w 21"/>
                <a:gd name="T15" fmla="*/ 53 h 53"/>
                <a:gd name="T16" fmla="*/ 10 w 21"/>
                <a:gd name="T17" fmla="*/ 53 h 53"/>
                <a:gd name="T18" fmla="*/ 21 w 21"/>
                <a:gd name="T19" fmla="*/ 53 h 53"/>
                <a:gd name="T20" fmla="*/ 21 w 21"/>
                <a:gd name="T21" fmla="*/ 46 h 53"/>
                <a:gd name="T22" fmla="*/ 17 w 21"/>
                <a:gd name="T23" fmla="*/ 42 h 53"/>
                <a:gd name="T24" fmla="*/ 10 w 21"/>
                <a:gd name="T25" fmla="*/ 42 h 53"/>
                <a:gd name="T26" fmla="*/ 10 w 21"/>
                <a:gd name="T27" fmla="*/ 32 h 53"/>
                <a:gd name="T28" fmla="*/ 17 w 21"/>
                <a:gd name="T29" fmla="*/ 32 h 53"/>
                <a:gd name="T30" fmla="*/ 21 w 21"/>
                <a:gd name="T31" fmla="*/ 28 h 53"/>
                <a:gd name="T32" fmla="*/ 21 w 21"/>
                <a:gd name="T33" fmla="*/ 25 h 53"/>
                <a:gd name="T34" fmla="*/ 17 w 21"/>
                <a:gd name="T35" fmla="*/ 21 h 53"/>
                <a:gd name="T36" fmla="*/ 10 w 21"/>
                <a:gd name="T37" fmla="*/ 21 h 53"/>
                <a:gd name="T38" fmla="*/ 10 w 21"/>
                <a:gd name="T39" fmla="*/ 11 h 53"/>
                <a:gd name="T40" fmla="*/ 17 w 21"/>
                <a:gd name="T41" fmla="*/ 1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" h="53">
                  <a:moveTo>
                    <a:pt x="17" y="11"/>
                  </a:moveTo>
                  <a:cubicBezTo>
                    <a:pt x="20" y="11"/>
                    <a:pt x="21" y="10"/>
                    <a:pt x="21" y="7"/>
                  </a:cubicBezTo>
                  <a:cubicBezTo>
                    <a:pt x="21" y="6"/>
                    <a:pt x="21" y="5"/>
                    <a:pt x="21" y="4"/>
                  </a:cubicBezTo>
                  <a:cubicBezTo>
                    <a:pt x="21" y="1"/>
                    <a:pt x="20" y="0"/>
                    <a:pt x="17" y="0"/>
                  </a:cubicBezTo>
                  <a:cubicBezTo>
                    <a:pt x="15" y="0"/>
                    <a:pt x="12" y="0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0"/>
                    <a:pt x="0" y="36"/>
                    <a:pt x="0" y="53"/>
                  </a:cubicBezTo>
                  <a:cubicBezTo>
                    <a:pt x="3" y="53"/>
                    <a:pt x="7" y="53"/>
                    <a:pt x="10" y="53"/>
                  </a:cubicBezTo>
                  <a:cubicBezTo>
                    <a:pt x="14" y="53"/>
                    <a:pt x="17" y="53"/>
                    <a:pt x="21" y="53"/>
                  </a:cubicBezTo>
                  <a:cubicBezTo>
                    <a:pt x="21" y="50"/>
                    <a:pt x="21" y="48"/>
                    <a:pt x="21" y="46"/>
                  </a:cubicBezTo>
                  <a:cubicBezTo>
                    <a:pt x="21" y="43"/>
                    <a:pt x="20" y="42"/>
                    <a:pt x="17" y="42"/>
                  </a:cubicBezTo>
                  <a:cubicBezTo>
                    <a:pt x="15" y="42"/>
                    <a:pt x="12" y="42"/>
                    <a:pt x="10" y="42"/>
                  </a:cubicBezTo>
                  <a:cubicBezTo>
                    <a:pt x="10" y="39"/>
                    <a:pt x="10" y="35"/>
                    <a:pt x="10" y="32"/>
                  </a:cubicBezTo>
                  <a:cubicBezTo>
                    <a:pt x="12" y="32"/>
                    <a:pt x="15" y="32"/>
                    <a:pt x="17" y="32"/>
                  </a:cubicBezTo>
                  <a:cubicBezTo>
                    <a:pt x="20" y="32"/>
                    <a:pt x="21" y="31"/>
                    <a:pt x="21" y="28"/>
                  </a:cubicBezTo>
                  <a:cubicBezTo>
                    <a:pt x="21" y="27"/>
                    <a:pt x="21" y="26"/>
                    <a:pt x="21" y="25"/>
                  </a:cubicBezTo>
                  <a:cubicBezTo>
                    <a:pt x="21" y="22"/>
                    <a:pt x="20" y="21"/>
                    <a:pt x="17" y="21"/>
                  </a:cubicBezTo>
                  <a:cubicBezTo>
                    <a:pt x="15" y="21"/>
                    <a:pt x="12" y="21"/>
                    <a:pt x="10" y="21"/>
                  </a:cubicBezTo>
                  <a:cubicBezTo>
                    <a:pt x="10" y="18"/>
                    <a:pt x="10" y="14"/>
                    <a:pt x="10" y="11"/>
                  </a:cubicBezTo>
                  <a:cubicBezTo>
                    <a:pt x="12" y="11"/>
                    <a:pt x="15" y="11"/>
                    <a:pt x="17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2" name="Freeform 83"/>
            <p:cNvSpPr/>
            <p:nvPr/>
          </p:nvSpPr>
          <p:spPr bwMode="auto">
            <a:xfrm>
              <a:off x="2426381" y="5738891"/>
              <a:ext cx="63500" cy="127000"/>
            </a:xfrm>
            <a:custGeom>
              <a:avLst/>
              <a:gdLst>
                <a:gd name="T0" fmla="*/ 10 w 10"/>
                <a:gd name="T1" fmla="*/ 3 h 20"/>
                <a:gd name="T2" fmla="*/ 7 w 10"/>
                <a:gd name="T3" fmla="*/ 0 h 20"/>
                <a:gd name="T4" fmla="*/ 0 w 10"/>
                <a:gd name="T5" fmla="*/ 0 h 20"/>
                <a:gd name="T6" fmla="*/ 0 w 10"/>
                <a:gd name="T7" fmla="*/ 20 h 20"/>
                <a:gd name="T8" fmla="*/ 7 w 10"/>
                <a:gd name="T9" fmla="*/ 20 h 20"/>
                <a:gd name="T10" fmla="*/ 10 w 10"/>
                <a:gd name="T11" fmla="*/ 17 h 20"/>
                <a:gd name="T12" fmla="*/ 10 w 10"/>
                <a:gd name="T13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20">
                  <a:moveTo>
                    <a:pt x="10" y="3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4" y="0"/>
                    <a:pt x="2" y="0"/>
                    <a:pt x="0" y="0"/>
                  </a:cubicBezTo>
                  <a:cubicBezTo>
                    <a:pt x="0" y="7"/>
                    <a:pt x="0" y="14"/>
                    <a:pt x="0" y="20"/>
                  </a:cubicBezTo>
                  <a:cubicBezTo>
                    <a:pt x="2" y="20"/>
                    <a:pt x="4" y="20"/>
                    <a:pt x="7" y="20"/>
                  </a:cubicBezTo>
                  <a:cubicBezTo>
                    <a:pt x="9" y="20"/>
                    <a:pt x="10" y="19"/>
                    <a:pt x="10" y="17"/>
                  </a:cubicBezTo>
                  <a:cubicBezTo>
                    <a:pt x="10" y="12"/>
                    <a:pt x="10" y="8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3" name="Freeform 84"/>
            <p:cNvSpPr/>
            <p:nvPr/>
          </p:nvSpPr>
          <p:spPr bwMode="auto">
            <a:xfrm>
              <a:off x="2291443" y="5865891"/>
              <a:ext cx="134938" cy="69850"/>
            </a:xfrm>
            <a:custGeom>
              <a:avLst/>
              <a:gdLst>
                <a:gd name="T0" fmla="*/ 21 w 21"/>
                <a:gd name="T1" fmla="*/ 7 h 11"/>
                <a:gd name="T2" fmla="*/ 17 w 21"/>
                <a:gd name="T3" fmla="*/ 11 h 11"/>
                <a:gd name="T4" fmla="*/ 3 w 21"/>
                <a:gd name="T5" fmla="*/ 11 h 11"/>
                <a:gd name="T6" fmla="*/ 0 w 21"/>
                <a:gd name="T7" fmla="*/ 7 h 11"/>
                <a:gd name="T8" fmla="*/ 0 w 21"/>
                <a:gd name="T9" fmla="*/ 0 h 11"/>
                <a:gd name="T10" fmla="*/ 21 w 21"/>
                <a:gd name="T11" fmla="*/ 0 h 11"/>
                <a:gd name="T12" fmla="*/ 21 w 21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1">
                  <a:moveTo>
                    <a:pt x="21" y="7"/>
                  </a:moveTo>
                  <a:cubicBezTo>
                    <a:pt x="21" y="10"/>
                    <a:pt x="20" y="11"/>
                    <a:pt x="17" y="11"/>
                  </a:cubicBezTo>
                  <a:cubicBezTo>
                    <a:pt x="12" y="11"/>
                    <a:pt x="8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7" y="0"/>
                    <a:pt x="14" y="0"/>
                    <a:pt x="21" y="0"/>
                  </a:cubicBezTo>
                  <a:cubicBezTo>
                    <a:pt x="21" y="3"/>
                    <a:pt x="21" y="5"/>
                    <a:pt x="2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4" name="Freeform 85"/>
            <p:cNvSpPr/>
            <p:nvPr/>
          </p:nvSpPr>
          <p:spPr bwMode="auto">
            <a:xfrm>
              <a:off x="2215243" y="5738891"/>
              <a:ext cx="76200" cy="127000"/>
            </a:xfrm>
            <a:custGeom>
              <a:avLst/>
              <a:gdLst>
                <a:gd name="T0" fmla="*/ 4 w 12"/>
                <a:gd name="T1" fmla="*/ 20 h 20"/>
                <a:gd name="T2" fmla="*/ 0 w 12"/>
                <a:gd name="T3" fmla="*/ 17 h 20"/>
                <a:gd name="T4" fmla="*/ 0 w 12"/>
                <a:gd name="T5" fmla="*/ 3 h 20"/>
                <a:gd name="T6" fmla="*/ 4 w 12"/>
                <a:gd name="T7" fmla="*/ 0 h 20"/>
                <a:gd name="T8" fmla="*/ 12 w 12"/>
                <a:gd name="T9" fmla="*/ 0 h 20"/>
                <a:gd name="T10" fmla="*/ 12 w 12"/>
                <a:gd name="T11" fmla="*/ 20 h 20"/>
                <a:gd name="T12" fmla="*/ 4 w 12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0">
                  <a:moveTo>
                    <a:pt x="4" y="20"/>
                  </a:moveTo>
                  <a:cubicBezTo>
                    <a:pt x="1" y="20"/>
                    <a:pt x="0" y="19"/>
                    <a:pt x="0" y="17"/>
                  </a:cubicBezTo>
                  <a:cubicBezTo>
                    <a:pt x="0" y="12"/>
                    <a:pt x="0" y="8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6" y="0"/>
                    <a:pt x="9" y="0"/>
                    <a:pt x="12" y="0"/>
                  </a:cubicBezTo>
                  <a:cubicBezTo>
                    <a:pt x="12" y="7"/>
                    <a:pt x="12" y="14"/>
                    <a:pt x="12" y="20"/>
                  </a:cubicBezTo>
                  <a:cubicBezTo>
                    <a:pt x="9" y="20"/>
                    <a:pt x="6" y="20"/>
                    <a:pt x="4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5" name="Freeform 86"/>
            <p:cNvSpPr/>
            <p:nvPr/>
          </p:nvSpPr>
          <p:spPr bwMode="auto">
            <a:xfrm>
              <a:off x="3626531" y="5770641"/>
              <a:ext cx="333375" cy="133350"/>
            </a:xfrm>
            <a:custGeom>
              <a:avLst/>
              <a:gdLst>
                <a:gd name="T0" fmla="*/ 10 w 52"/>
                <a:gd name="T1" fmla="*/ 10 h 21"/>
                <a:gd name="T2" fmla="*/ 10 w 52"/>
                <a:gd name="T3" fmla="*/ 0 h 21"/>
                <a:gd name="T4" fmla="*/ 3 w 52"/>
                <a:gd name="T5" fmla="*/ 0 h 21"/>
                <a:gd name="T6" fmla="*/ 0 w 52"/>
                <a:gd name="T7" fmla="*/ 3 h 21"/>
                <a:gd name="T8" fmla="*/ 0 w 52"/>
                <a:gd name="T9" fmla="*/ 17 h 21"/>
                <a:gd name="T10" fmla="*/ 3 w 52"/>
                <a:gd name="T11" fmla="*/ 21 h 21"/>
                <a:gd name="T12" fmla="*/ 49 w 52"/>
                <a:gd name="T13" fmla="*/ 21 h 21"/>
                <a:gd name="T14" fmla="*/ 52 w 52"/>
                <a:gd name="T15" fmla="*/ 17 h 21"/>
                <a:gd name="T16" fmla="*/ 52 w 52"/>
                <a:gd name="T17" fmla="*/ 10 h 21"/>
                <a:gd name="T18" fmla="*/ 52 w 52"/>
                <a:gd name="T19" fmla="*/ 3 h 21"/>
                <a:gd name="T20" fmla="*/ 49 w 52"/>
                <a:gd name="T21" fmla="*/ 0 h 21"/>
                <a:gd name="T22" fmla="*/ 42 w 52"/>
                <a:gd name="T23" fmla="*/ 0 h 21"/>
                <a:gd name="T24" fmla="*/ 42 w 52"/>
                <a:gd name="T25" fmla="*/ 10 h 21"/>
                <a:gd name="T26" fmla="*/ 10 w 52"/>
                <a:gd name="T27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2" h="21">
                  <a:moveTo>
                    <a:pt x="10" y="10"/>
                  </a:moveTo>
                  <a:cubicBezTo>
                    <a:pt x="10" y="7"/>
                    <a:pt x="10" y="3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8"/>
                    <a:pt x="0" y="13"/>
                    <a:pt x="0" y="17"/>
                  </a:cubicBezTo>
                  <a:cubicBezTo>
                    <a:pt x="0" y="20"/>
                    <a:pt x="1" y="21"/>
                    <a:pt x="3" y="21"/>
                  </a:cubicBezTo>
                  <a:cubicBezTo>
                    <a:pt x="18" y="21"/>
                    <a:pt x="34" y="21"/>
                    <a:pt x="49" y="21"/>
                  </a:cubicBezTo>
                  <a:cubicBezTo>
                    <a:pt x="51" y="21"/>
                    <a:pt x="52" y="20"/>
                    <a:pt x="52" y="17"/>
                  </a:cubicBezTo>
                  <a:cubicBezTo>
                    <a:pt x="52" y="15"/>
                    <a:pt x="52" y="13"/>
                    <a:pt x="52" y="10"/>
                  </a:cubicBezTo>
                  <a:cubicBezTo>
                    <a:pt x="52" y="8"/>
                    <a:pt x="52" y="6"/>
                    <a:pt x="52" y="3"/>
                  </a:cubicBezTo>
                  <a:cubicBezTo>
                    <a:pt x="52" y="1"/>
                    <a:pt x="51" y="0"/>
                    <a:pt x="49" y="0"/>
                  </a:cubicBezTo>
                  <a:cubicBezTo>
                    <a:pt x="46" y="0"/>
                    <a:pt x="44" y="0"/>
                    <a:pt x="42" y="0"/>
                  </a:cubicBezTo>
                  <a:cubicBezTo>
                    <a:pt x="42" y="3"/>
                    <a:pt x="42" y="7"/>
                    <a:pt x="42" y="10"/>
                  </a:cubicBezTo>
                  <a:cubicBezTo>
                    <a:pt x="31" y="10"/>
                    <a:pt x="21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6" name="Freeform 87"/>
            <p:cNvSpPr/>
            <p:nvPr/>
          </p:nvSpPr>
          <p:spPr bwMode="auto">
            <a:xfrm>
              <a:off x="3691618" y="5700791"/>
              <a:ext cx="203200" cy="69850"/>
            </a:xfrm>
            <a:custGeom>
              <a:avLst/>
              <a:gdLst>
                <a:gd name="T0" fmla="*/ 0 w 32"/>
                <a:gd name="T1" fmla="*/ 11 h 11"/>
                <a:gd name="T2" fmla="*/ 32 w 32"/>
                <a:gd name="T3" fmla="*/ 11 h 11"/>
                <a:gd name="T4" fmla="*/ 32 w 32"/>
                <a:gd name="T5" fmla="*/ 4 h 11"/>
                <a:gd name="T6" fmla="*/ 28 w 32"/>
                <a:gd name="T7" fmla="*/ 0 h 11"/>
                <a:gd name="T8" fmla="*/ 4 w 32"/>
                <a:gd name="T9" fmla="*/ 0 h 11"/>
                <a:gd name="T10" fmla="*/ 0 w 32"/>
                <a:gd name="T11" fmla="*/ 4 h 11"/>
                <a:gd name="T12" fmla="*/ 0 w 32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11">
                  <a:moveTo>
                    <a:pt x="0" y="11"/>
                  </a:moveTo>
                  <a:cubicBezTo>
                    <a:pt x="11" y="11"/>
                    <a:pt x="21" y="11"/>
                    <a:pt x="32" y="11"/>
                  </a:cubicBezTo>
                  <a:cubicBezTo>
                    <a:pt x="32" y="8"/>
                    <a:pt x="32" y="6"/>
                    <a:pt x="32" y="4"/>
                  </a:cubicBezTo>
                  <a:cubicBezTo>
                    <a:pt x="32" y="1"/>
                    <a:pt x="31" y="0"/>
                    <a:pt x="28" y="0"/>
                  </a:cubicBezTo>
                  <a:cubicBezTo>
                    <a:pt x="20" y="0"/>
                    <a:pt x="12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6"/>
                    <a:pt x="0" y="8"/>
                    <a:pt x="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7" name="Freeform 88"/>
            <p:cNvSpPr/>
            <p:nvPr/>
          </p:nvSpPr>
          <p:spPr bwMode="auto">
            <a:xfrm>
              <a:off x="3556681" y="5502353"/>
              <a:ext cx="69850" cy="63500"/>
            </a:xfrm>
            <a:custGeom>
              <a:avLst/>
              <a:gdLst>
                <a:gd name="T0" fmla="*/ 7 w 11"/>
                <a:gd name="T1" fmla="*/ 0 h 10"/>
                <a:gd name="T2" fmla="*/ 11 w 11"/>
                <a:gd name="T3" fmla="*/ 3 h 10"/>
                <a:gd name="T4" fmla="*/ 11 w 11"/>
                <a:gd name="T5" fmla="*/ 10 h 10"/>
                <a:gd name="T6" fmla="*/ 4 w 11"/>
                <a:gd name="T7" fmla="*/ 10 h 10"/>
                <a:gd name="T8" fmla="*/ 0 w 11"/>
                <a:gd name="T9" fmla="*/ 7 h 10"/>
                <a:gd name="T10" fmla="*/ 0 w 11"/>
                <a:gd name="T11" fmla="*/ 3 h 10"/>
                <a:gd name="T12" fmla="*/ 4 w 11"/>
                <a:gd name="T13" fmla="*/ 0 h 10"/>
                <a:gd name="T14" fmla="*/ 7 w 1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7" y="0"/>
                  </a:moveTo>
                  <a:cubicBezTo>
                    <a:pt x="10" y="0"/>
                    <a:pt x="11" y="1"/>
                    <a:pt x="11" y="3"/>
                  </a:cubicBezTo>
                  <a:cubicBezTo>
                    <a:pt x="11" y="6"/>
                    <a:pt x="11" y="8"/>
                    <a:pt x="11" y="10"/>
                  </a:cubicBezTo>
                  <a:cubicBezTo>
                    <a:pt x="9" y="10"/>
                    <a:pt x="6" y="10"/>
                    <a:pt x="4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6"/>
                    <a:pt x="0" y="5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5" y="0"/>
                    <a:pt x="6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8" name="Freeform 89"/>
            <p:cNvSpPr/>
            <p:nvPr/>
          </p:nvSpPr>
          <p:spPr bwMode="auto">
            <a:xfrm>
              <a:off x="3626531" y="5565853"/>
              <a:ext cx="65088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7 w 10"/>
                <a:gd name="T7" fmla="*/ 0 h 11"/>
                <a:gd name="T8" fmla="*/ 10 w 10"/>
                <a:gd name="T9" fmla="*/ 4 h 11"/>
                <a:gd name="T10" fmla="*/ 10 w 10"/>
                <a:gd name="T11" fmla="*/ 7 h 11"/>
                <a:gd name="T12" fmla="*/ 7 w 10"/>
                <a:gd name="T13" fmla="*/ 11 h 11"/>
                <a:gd name="T14" fmla="*/ 3 w 10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9" name="Freeform 90"/>
            <p:cNvSpPr/>
            <p:nvPr/>
          </p:nvSpPr>
          <p:spPr bwMode="auto">
            <a:xfrm>
              <a:off x="3959906" y="5502353"/>
              <a:ext cx="69850" cy="63500"/>
            </a:xfrm>
            <a:custGeom>
              <a:avLst/>
              <a:gdLst>
                <a:gd name="T0" fmla="*/ 4 w 11"/>
                <a:gd name="T1" fmla="*/ 0 h 10"/>
                <a:gd name="T2" fmla="*/ 0 w 11"/>
                <a:gd name="T3" fmla="*/ 3 h 10"/>
                <a:gd name="T4" fmla="*/ 0 w 11"/>
                <a:gd name="T5" fmla="*/ 10 h 10"/>
                <a:gd name="T6" fmla="*/ 7 w 11"/>
                <a:gd name="T7" fmla="*/ 10 h 10"/>
                <a:gd name="T8" fmla="*/ 11 w 11"/>
                <a:gd name="T9" fmla="*/ 7 h 10"/>
                <a:gd name="T10" fmla="*/ 11 w 11"/>
                <a:gd name="T11" fmla="*/ 3 h 10"/>
                <a:gd name="T12" fmla="*/ 7 w 11"/>
                <a:gd name="T13" fmla="*/ 0 h 10"/>
                <a:gd name="T14" fmla="*/ 4 w 1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4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2" y="10"/>
                    <a:pt x="5" y="10"/>
                    <a:pt x="7" y="10"/>
                  </a:cubicBezTo>
                  <a:cubicBezTo>
                    <a:pt x="10" y="10"/>
                    <a:pt x="11" y="9"/>
                    <a:pt x="11" y="7"/>
                  </a:cubicBezTo>
                  <a:cubicBezTo>
                    <a:pt x="11" y="6"/>
                    <a:pt x="11" y="5"/>
                    <a:pt x="11" y="3"/>
                  </a:cubicBezTo>
                  <a:cubicBezTo>
                    <a:pt x="11" y="1"/>
                    <a:pt x="10" y="0"/>
                    <a:pt x="7" y="0"/>
                  </a:cubicBezTo>
                  <a:cubicBezTo>
                    <a:pt x="6" y="0"/>
                    <a:pt x="5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0" name="Freeform 91"/>
            <p:cNvSpPr/>
            <p:nvPr/>
          </p:nvSpPr>
          <p:spPr bwMode="auto">
            <a:xfrm>
              <a:off x="3894818" y="5565853"/>
              <a:ext cx="65088" cy="69850"/>
            </a:xfrm>
            <a:custGeom>
              <a:avLst/>
              <a:gdLst>
                <a:gd name="T0" fmla="*/ 10 w 10"/>
                <a:gd name="T1" fmla="*/ 7 h 11"/>
                <a:gd name="T2" fmla="*/ 7 w 10"/>
                <a:gd name="T3" fmla="*/ 11 h 11"/>
                <a:gd name="T4" fmla="*/ 3 w 10"/>
                <a:gd name="T5" fmla="*/ 11 h 11"/>
                <a:gd name="T6" fmla="*/ 0 w 10"/>
                <a:gd name="T7" fmla="*/ 7 h 11"/>
                <a:gd name="T8" fmla="*/ 0 w 10"/>
                <a:gd name="T9" fmla="*/ 4 h 11"/>
                <a:gd name="T10" fmla="*/ 3 w 10"/>
                <a:gd name="T11" fmla="*/ 0 h 11"/>
                <a:gd name="T12" fmla="*/ 10 w 10"/>
                <a:gd name="T13" fmla="*/ 0 h 11"/>
                <a:gd name="T14" fmla="*/ 10 w 10"/>
                <a:gd name="T15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10" y="7"/>
                  </a:move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4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6" y="0"/>
                    <a:pt x="8" y="0"/>
                    <a:pt x="10" y="0"/>
                  </a:cubicBezTo>
                  <a:cubicBezTo>
                    <a:pt x="10" y="3"/>
                    <a:pt x="10" y="5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1" name="Freeform 92"/>
            <p:cNvSpPr/>
            <p:nvPr/>
          </p:nvSpPr>
          <p:spPr bwMode="auto">
            <a:xfrm>
              <a:off x="3761468" y="5432503"/>
              <a:ext cx="63500" cy="133350"/>
            </a:xfrm>
            <a:custGeom>
              <a:avLst/>
              <a:gdLst>
                <a:gd name="T0" fmla="*/ 10 w 10"/>
                <a:gd name="T1" fmla="*/ 18 h 21"/>
                <a:gd name="T2" fmla="*/ 7 w 10"/>
                <a:gd name="T3" fmla="*/ 21 h 21"/>
                <a:gd name="T4" fmla="*/ 3 w 10"/>
                <a:gd name="T5" fmla="*/ 21 h 21"/>
                <a:gd name="T6" fmla="*/ 0 w 10"/>
                <a:gd name="T7" fmla="*/ 18 h 21"/>
                <a:gd name="T8" fmla="*/ 0 w 10"/>
                <a:gd name="T9" fmla="*/ 4 h 21"/>
                <a:gd name="T10" fmla="*/ 3 w 10"/>
                <a:gd name="T11" fmla="*/ 0 h 21"/>
                <a:gd name="T12" fmla="*/ 7 w 10"/>
                <a:gd name="T13" fmla="*/ 0 h 21"/>
                <a:gd name="T14" fmla="*/ 10 w 10"/>
                <a:gd name="T15" fmla="*/ 4 h 21"/>
                <a:gd name="T16" fmla="*/ 10 w 10"/>
                <a:gd name="T17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21">
                  <a:moveTo>
                    <a:pt x="10" y="18"/>
                  </a:moveTo>
                  <a:cubicBezTo>
                    <a:pt x="10" y="20"/>
                    <a:pt x="9" y="21"/>
                    <a:pt x="7" y="21"/>
                  </a:cubicBezTo>
                  <a:cubicBezTo>
                    <a:pt x="6" y="21"/>
                    <a:pt x="4" y="21"/>
                    <a:pt x="3" y="21"/>
                  </a:cubicBezTo>
                  <a:cubicBezTo>
                    <a:pt x="1" y="21"/>
                    <a:pt x="0" y="20"/>
                    <a:pt x="0" y="18"/>
                  </a:cubicBezTo>
                  <a:cubicBezTo>
                    <a:pt x="0" y="13"/>
                    <a:pt x="0" y="9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4" y="0"/>
                    <a:pt x="6" y="0"/>
                    <a:pt x="7" y="0"/>
                  </a:cubicBezTo>
                  <a:cubicBezTo>
                    <a:pt x="9" y="0"/>
                    <a:pt x="10" y="2"/>
                    <a:pt x="10" y="4"/>
                  </a:cubicBezTo>
                  <a:cubicBezTo>
                    <a:pt x="10" y="9"/>
                    <a:pt x="10" y="13"/>
                    <a:pt x="10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2" name="Freeform 93"/>
            <p:cNvSpPr/>
            <p:nvPr/>
          </p:nvSpPr>
          <p:spPr bwMode="auto">
            <a:xfrm>
              <a:off x="5147356" y="5400753"/>
              <a:ext cx="331788" cy="338138"/>
            </a:xfrm>
            <a:custGeom>
              <a:avLst/>
              <a:gdLst>
                <a:gd name="T0" fmla="*/ 11 w 52"/>
                <a:gd name="T1" fmla="*/ 18 h 53"/>
                <a:gd name="T2" fmla="*/ 14 w 52"/>
                <a:gd name="T3" fmla="*/ 21 h 53"/>
                <a:gd name="T4" fmla="*/ 21 w 52"/>
                <a:gd name="T5" fmla="*/ 21 h 53"/>
                <a:gd name="T6" fmla="*/ 21 w 52"/>
                <a:gd name="T7" fmla="*/ 32 h 53"/>
                <a:gd name="T8" fmla="*/ 0 w 52"/>
                <a:gd name="T9" fmla="*/ 32 h 53"/>
                <a:gd name="T10" fmla="*/ 0 w 52"/>
                <a:gd name="T11" fmla="*/ 39 h 53"/>
                <a:gd name="T12" fmla="*/ 4 w 52"/>
                <a:gd name="T13" fmla="*/ 42 h 53"/>
                <a:gd name="T14" fmla="*/ 21 w 52"/>
                <a:gd name="T15" fmla="*/ 42 h 53"/>
                <a:gd name="T16" fmla="*/ 21 w 52"/>
                <a:gd name="T17" fmla="*/ 53 h 53"/>
                <a:gd name="T18" fmla="*/ 32 w 52"/>
                <a:gd name="T19" fmla="*/ 53 h 53"/>
                <a:gd name="T20" fmla="*/ 32 w 52"/>
                <a:gd name="T21" fmla="*/ 32 h 53"/>
                <a:gd name="T22" fmla="*/ 52 w 52"/>
                <a:gd name="T23" fmla="*/ 32 h 53"/>
                <a:gd name="T24" fmla="*/ 52 w 52"/>
                <a:gd name="T25" fmla="*/ 25 h 53"/>
                <a:gd name="T26" fmla="*/ 49 w 52"/>
                <a:gd name="T27" fmla="*/ 21 h 53"/>
                <a:gd name="T28" fmla="*/ 32 w 52"/>
                <a:gd name="T29" fmla="*/ 21 h 53"/>
                <a:gd name="T30" fmla="*/ 32 w 52"/>
                <a:gd name="T31" fmla="*/ 4 h 53"/>
                <a:gd name="T32" fmla="*/ 28 w 52"/>
                <a:gd name="T33" fmla="*/ 0 h 53"/>
                <a:gd name="T34" fmla="*/ 14 w 52"/>
                <a:gd name="T35" fmla="*/ 0 h 53"/>
                <a:gd name="T36" fmla="*/ 11 w 52"/>
                <a:gd name="T37" fmla="*/ 4 h 53"/>
                <a:gd name="T38" fmla="*/ 11 w 52"/>
                <a:gd name="T39" fmla="*/ 18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2" h="53">
                  <a:moveTo>
                    <a:pt x="11" y="18"/>
                  </a:moveTo>
                  <a:cubicBezTo>
                    <a:pt x="11" y="20"/>
                    <a:pt x="12" y="21"/>
                    <a:pt x="14" y="21"/>
                  </a:cubicBezTo>
                  <a:cubicBezTo>
                    <a:pt x="16" y="21"/>
                    <a:pt x="19" y="21"/>
                    <a:pt x="21" y="21"/>
                  </a:cubicBezTo>
                  <a:cubicBezTo>
                    <a:pt x="21" y="25"/>
                    <a:pt x="21" y="28"/>
                    <a:pt x="21" y="32"/>
                  </a:cubicBezTo>
                  <a:cubicBezTo>
                    <a:pt x="14" y="32"/>
                    <a:pt x="7" y="32"/>
                    <a:pt x="0" y="32"/>
                  </a:cubicBezTo>
                  <a:cubicBezTo>
                    <a:pt x="0" y="34"/>
                    <a:pt x="0" y="36"/>
                    <a:pt x="0" y="39"/>
                  </a:cubicBezTo>
                  <a:cubicBezTo>
                    <a:pt x="0" y="41"/>
                    <a:pt x="1" y="42"/>
                    <a:pt x="4" y="42"/>
                  </a:cubicBezTo>
                  <a:cubicBezTo>
                    <a:pt x="9" y="42"/>
                    <a:pt x="15" y="42"/>
                    <a:pt x="21" y="42"/>
                  </a:cubicBezTo>
                  <a:cubicBezTo>
                    <a:pt x="21" y="46"/>
                    <a:pt x="21" y="49"/>
                    <a:pt x="21" y="53"/>
                  </a:cubicBezTo>
                  <a:cubicBezTo>
                    <a:pt x="25" y="53"/>
                    <a:pt x="28" y="53"/>
                    <a:pt x="32" y="53"/>
                  </a:cubicBezTo>
                  <a:cubicBezTo>
                    <a:pt x="32" y="46"/>
                    <a:pt x="32" y="39"/>
                    <a:pt x="32" y="32"/>
                  </a:cubicBezTo>
                  <a:cubicBezTo>
                    <a:pt x="38" y="32"/>
                    <a:pt x="45" y="32"/>
                    <a:pt x="52" y="32"/>
                  </a:cubicBezTo>
                  <a:cubicBezTo>
                    <a:pt x="52" y="29"/>
                    <a:pt x="52" y="27"/>
                    <a:pt x="52" y="25"/>
                  </a:cubicBezTo>
                  <a:cubicBezTo>
                    <a:pt x="52" y="22"/>
                    <a:pt x="51" y="21"/>
                    <a:pt x="49" y="21"/>
                  </a:cubicBezTo>
                  <a:cubicBezTo>
                    <a:pt x="43" y="21"/>
                    <a:pt x="37" y="21"/>
                    <a:pt x="32" y="21"/>
                  </a:cubicBezTo>
                  <a:cubicBezTo>
                    <a:pt x="32" y="15"/>
                    <a:pt x="32" y="10"/>
                    <a:pt x="32" y="4"/>
                  </a:cubicBezTo>
                  <a:cubicBezTo>
                    <a:pt x="32" y="1"/>
                    <a:pt x="30" y="0"/>
                    <a:pt x="28" y="0"/>
                  </a:cubicBezTo>
                  <a:cubicBezTo>
                    <a:pt x="23" y="0"/>
                    <a:pt x="19" y="0"/>
                    <a:pt x="14" y="0"/>
                  </a:cubicBezTo>
                  <a:cubicBezTo>
                    <a:pt x="12" y="0"/>
                    <a:pt x="11" y="1"/>
                    <a:pt x="11" y="4"/>
                  </a:cubicBezTo>
                  <a:cubicBezTo>
                    <a:pt x="11" y="8"/>
                    <a:pt x="11" y="13"/>
                    <a:pt x="1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3" name="Freeform 94"/>
            <p:cNvSpPr/>
            <p:nvPr/>
          </p:nvSpPr>
          <p:spPr bwMode="auto">
            <a:xfrm>
              <a:off x="5083856" y="5534103"/>
              <a:ext cx="63500" cy="69850"/>
            </a:xfrm>
            <a:custGeom>
              <a:avLst/>
              <a:gdLst>
                <a:gd name="T0" fmla="*/ 7 w 10"/>
                <a:gd name="T1" fmla="*/ 0 h 11"/>
                <a:gd name="T2" fmla="*/ 10 w 10"/>
                <a:gd name="T3" fmla="*/ 4 h 11"/>
                <a:gd name="T4" fmla="*/ 10 w 10"/>
                <a:gd name="T5" fmla="*/ 11 h 11"/>
                <a:gd name="T6" fmla="*/ 3 w 10"/>
                <a:gd name="T7" fmla="*/ 11 h 11"/>
                <a:gd name="T8" fmla="*/ 0 w 10"/>
                <a:gd name="T9" fmla="*/ 7 h 11"/>
                <a:gd name="T10" fmla="*/ 0 w 10"/>
                <a:gd name="T11" fmla="*/ 4 h 11"/>
                <a:gd name="T12" fmla="*/ 3 w 10"/>
                <a:gd name="T13" fmla="*/ 0 h 11"/>
                <a:gd name="T14" fmla="*/ 7 w 10"/>
                <a:gd name="T1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7" y="0"/>
                  </a:move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4" name="Freeform 95"/>
            <p:cNvSpPr/>
            <p:nvPr/>
          </p:nvSpPr>
          <p:spPr bwMode="auto">
            <a:xfrm>
              <a:off x="5217206" y="5738891"/>
              <a:ext cx="65088" cy="63500"/>
            </a:xfrm>
            <a:custGeom>
              <a:avLst/>
              <a:gdLst>
                <a:gd name="T0" fmla="*/ 3 w 10"/>
                <a:gd name="T1" fmla="*/ 0 h 10"/>
                <a:gd name="T2" fmla="*/ 0 w 10"/>
                <a:gd name="T3" fmla="*/ 3 h 10"/>
                <a:gd name="T4" fmla="*/ 0 w 10"/>
                <a:gd name="T5" fmla="*/ 10 h 10"/>
                <a:gd name="T6" fmla="*/ 7 w 10"/>
                <a:gd name="T7" fmla="*/ 10 h 10"/>
                <a:gd name="T8" fmla="*/ 10 w 10"/>
                <a:gd name="T9" fmla="*/ 7 h 10"/>
                <a:gd name="T10" fmla="*/ 10 w 10"/>
                <a:gd name="T11" fmla="*/ 0 h 10"/>
                <a:gd name="T12" fmla="*/ 3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3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5"/>
                    <a:pt x="0" y="8"/>
                    <a:pt x="0" y="10"/>
                  </a:cubicBezTo>
                  <a:cubicBezTo>
                    <a:pt x="2" y="10"/>
                    <a:pt x="4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" name="Freeform 96"/>
            <p:cNvSpPr/>
            <p:nvPr/>
          </p:nvSpPr>
          <p:spPr bwMode="auto">
            <a:xfrm>
              <a:off x="5147356" y="5802391"/>
              <a:ext cx="69850" cy="133350"/>
            </a:xfrm>
            <a:custGeom>
              <a:avLst/>
              <a:gdLst>
                <a:gd name="T0" fmla="*/ 4 w 11"/>
                <a:gd name="T1" fmla="*/ 0 h 21"/>
                <a:gd name="T2" fmla="*/ 0 w 11"/>
                <a:gd name="T3" fmla="*/ 4 h 21"/>
                <a:gd name="T4" fmla="*/ 0 w 11"/>
                <a:gd name="T5" fmla="*/ 17 h 21"/>
                <a:gd name="T6" fmla="*/ 4 w 11"/>
                <a:gd name="T7" fmla="*/ 21 h 21"/>
                <a:gd name="T8" fmla="*/ 7 w 11"/>
                <a:gd name="T9" fmla="*/ 21 h 21"/>
                <a:gd name="T10" fmla="*/ 11 w 11"/>
                <a:gd name="T11" fmla="*/ 17 h 21"/>
                <a:gd name="T12" fmla="*/ 11 w 11"/>
                <a:gd name="T13" fmla="*/ 0 h 21"/>
                <a:gd name="T14" fmla="*/ 4 w 11"/>
                <a:gd name="T1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21">
                  <a:moveTo>
                    <a:pt x="4" y="0"/>
                  </a:moveTo>
                  <a:cubicBezTo>
                    <a:pt x="1" y="0"/>
                    <a:pt x="0" y="1"/>
                    <a:pt x="0" y="4"/>
                  </a:cubicBezTo>
                  <a:cubicBezTo>
                    <a:pt x="0" y="8"/>
                    <a:pt x="0" y="13"/>
                    <a:pt x="0" y="17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5" y="21"/>
                    <a:pt x="6" y="21"/>
                    <a:pt x="7" y="21"/>
                  </a:cubicBezTo>
                  <a:cubicBezTo>
                    <a:pt x="10" y="21"/>
                    <a:pt x="11" y="20"/>
                    <a:pt x="11" y="17"/>
                  </a:cubicBezTo>
                  <a:cubicBezTo>
                    <a:pt x="11" y="12"/>
                    <a:pt x="11" y="6"/>
                    <a:pt x="11" y="0"/>
                  </a:cubicBezTo>
                  <a:cubicBezTo>
                    <a:pt x="8" y="0"/>
                    <a:pt x="6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" name="Freeform 97"/>
            <p:cNvSpPr/>
            <p:nvPr/>
          </p:nvSpPr>
          <p:spPr bwMode="auto">
            <a:xfrm>
              <a:off x="5352143" y="5738891"/>
              <a:ext cx="63500" cy="63500"/>
            </a:xfrm>
            <a:custGeom>
              <a:avLst/>
              <a:gdLst>
                <a:gd name="T0" fmla="*/ 3 w 10"/>
                <a:gd name="T1" fmla="*/ 10 h 10"/>
                <a:gd name="T2" fmla="*/ 0 w 10"/>
                <a:gd name="T3" fmla="*/ 7 h 10"/>
                <a:gd name="T4" fmla="*/ 0 w 10"/>
                <a:gd name="T5" fmla="*/ 0 h 10"/>
                <a:gd name="T6" fmla="*/ 6 w 10"/>
                <a:gd name="T7" fmla="*/ 0 h 10"/>
                <a:gd name="T8" fmla="*/ 10 w 10"/>
                <a:gd name="T9" fmla="*/ 3 h 10"/>
                <a:gd name="T10" fmla="*/ 10 w 10"/>
                <a:gd name="T11" fmla="*/ 10 h 10"/>
                <a:gd name="T12" fmla="*/ 3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9" y="0"/>
                    <a:pt x="10" y="1"/>
                    <a:pt x="10" y="3"/>
                  </a:cubicBezTo>
                  <a:cubicBezTo>
                    <a:pt x="10" y="5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" name="Freeform 98"/>
            <p:cNvSpPr/>
            <p:nvPr/>
          </p:nvSpPr>
          <p:spPr bwMode="auto">
            <a:xfrm>
              <a:off x="5415643" y="5802391"/>
              <a:ext cx="134938" cy="63500"/>
            </a:xfrm>
            <a:custGeom>
              <a:avLst/>
              <a:gdLst>
                <a:gd name="T0" fmla="*/ 3 w 21"/>
                <a:gd name="T1" fmla="*/ 10 h 10"/>
                <a:gd name="T2" fmla="*/ 0 w 21"/>
                <a:gd name="T3" fmla="*/ 7 h 10"/>
                <a:gd name="T4" fmla="*/ 0 w 21"/>
                <a:gd name="T5" fmla="*/ 0 h 10"/>
                <a:gd name="T6" fmla="*/ 17 w 21"/>
                <a:gd name="T7" fmla="*/ 0 h 10"/>
                <a:gd name="T8" fmla="*/ 21 w 21"/>
                <a:gd name="T9" fmla="*/ 4 h 10"/>
                <a:gd name="T10" fmla="*/ 21 w 21"/>
                <a:gd name="T11" fmla="*/ 7 h 10"/>
                <a:gd name="T12" fmla="*/ 17 w 21"/>
                <a:gd name="T13" fmla="*/ 10 h 10"/>
                <a:gd name="T14" fmla="*/ 3 w 2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6" y="0"/>
                    <a:pt x="12" y="0"/>
                    <a:pt x="17" y="0"/>
                  </a:cubicBezTo>
                  <a:cubicBezTo>
                    <a:pt x="20" y="0"/>
                    <a:pt x="21" y="1"/>
                    <a:pt x="21" y="4"/>
                  </a:cubicBezTo>
                  <a:cubicBezTo>
                    <a:pt x="21" y="5"/>
                    <a:pt x="21" y="6"/>
                    <a:pt x="21" y="7"/>
                  </a:cubicBezTo>
                  <a:cubicBezTo>
                    <a:pt x="21" y="9"/>
                    <a:pt x="20" y="10"/>
                    <a:pt x="17" y="10"/>
                  </a:cubicBezTo>
                  <a:cubicBezTo>
                    <a:pt x="13" y="10"/>
                    <a:pt x="8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" name="Freeform 99"/>
            <p:cNvSpPr/>
            <p:nvPr/>
          </p:nvSpPr>
          <p:spPr bwMode="auto">
            <a:xfrm>
              <a:off x="5479143" y="5603953"/>
              <a:ext cx="71438" cy="63500"/>
            </a:xfrm>
            <a:custGeom>
              <a:avLst/>
              <a:gdLst>
                <a:gd name="T0" fmla="*/ 4 w 11"/>
                <a:gd name="T1" fmla="*/ 10 h 10"/>
                <a:gd name="T2" fmla="*/ 0 w 11"/>
                <a:gd name="T3" fmla="*/ 7 h 10"/>
                <a:gd name="T4" fmla="*/ 0 w 11"/>
                <a:gd name="T5" fmla="*/ 0 h 10"/>
                <a:gd name="T6" fmla="*/ 7 w 11"/>
                <a:gd name="T7" fmla="*/ 0 h 10"/>
                <a:gd name="T8" fmla="*/ 11 w 11"/>
                <a:gd name="T9" fmla="*/ 3 h 10"/>
                <a:gd name="T10" fmla="*/ 11 w 11"/>
                <a:gd name="T11" fmla="*/ 7 h 10"/>
                <a:gd name="T12" fmla="*/ 7 w 11"/>
                <a:gd name="T13" fmla="*/ 10 h 10"/>
                <a:gd name="T14" fmla="*/ 4 w 1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4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10" y="0"/>
                    <a:pt x="11" y="1"/>
                    <a:pt x="11" y="3"/>
                  </a:cubicBezTo>
                  <a:cubicBezTo>
                    <a:pt x="11" y="4"/>
                    <a:pt x="11" y="5"/>
                    <a:pt x="11" y="7"/>
                  </a:cubicBezTo>
                  <a:cubicBezTo>
                    <a:pt x="11" y="9"/>
                    <a:pt x="10" y="10"/>
                    <a:pt x="7" y="10"/>
                  </a:cubicBezTo>
                  <a:cubicBezTo>
                    <a:pt x="6" y="10"/>
                    <a:pt x="5" y="10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" name="Freeform 101"/>
            <p:cNvSpPr/>
            <p:nvPr/>
          </p:nvSpPr>
          <p:spPr bwMode="auto">
            <a:xfrm>
              <a:off x="3697968" y="3446541"/>
              <a:ext cx="63500" cy="63500"/>
            </a:xfrm>
            <a:custGeom>
              <a:avLst/>
              <a:gdLst>
                <a:gd name="T0" fmla="*/ 0 w 10"/>
                <a:gd name="T1" fmla="*/ 0 h 10"/>
                <a:gd name="T2" fmla="*/ 1 w 10"/>
                <a:gd name="T3" fmla="*/ 0 h 10"/>
                <a:gd name="T4" fmla="*/ 3 w 10"/>
                <a:gd name="T5" fmla="*/ 0 h 10"/>
                <a:gd name="T6" fmla="*/ 3 w 10"/>
                <a:gd name="T7" fmla="*/ 3 h 10"/>
                <a:gd name="T8" fmla="*/ 9 w 10"/>
                <a:gd name="T9" fmla="*/ 3 h 10"/>
                <a:gd name="T10" fmla="*/ 10 w 10"/>
                <a:gd name="T11" fmla="*/ 3 h 10"/>
                <a:gd name="T12" fmla="*/ 10 w 10"/>
                <a:gd name="T13" fmla="*/ 4 h 10"/>
                <a:gd name="T14" fmla="*/ 9 w 10"/>
                <a:gd name="T15" fmla="*/ 5 h 10"/>
                <a:gd name="T16" fmla="*/ 3 w 10"/>
                <a:gd name="T17" fmla="*/ 5 h 10"/>
                <a:gd name="T18" fmla="*/ 3 w 10"/>
                <a:gd name="T19" fmla="*/ 10 h 10"/>
                <a:gd name="T20" fmla="*/ 2 w 10"/>
                <a:gd name="T21" fmla="*/ 10 h 10"/>
                <a:gd name="T22" fmla="*/ 1 w 10"/>
                <a:gd name="T23" fmla="*/ 10 h 10"/>
                <a:gd name="T24" fmla="*/ 0 w 10"/>
                <a:gd name="T25" fmla="*/ 10 h 10"/>
                <a:gd name="T26" fmla="*/ 0 w 10"/>
                <a:gd name="T2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" h="10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3" y="1"/>
                    <a:pt x="3" y="2"/>
                    <a:pt x="3" y="3"/>
                  </a:cubicBezTo>
                  <a:cubicBezTo>
                    <a:pt x="5" y="3"/>
                    <a:pt x="7" y="3"/>
                    <a:pt x="9" y="3"/>
                  </a:cubicBezTo>
                  <a:cubicBezTo>
                    <a:pt x="9" y="3"/>
                    <a:pt x="10" y="3"/>
                    <a:pt x="10" y="3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5"/>
                    <a:pt x="9" y="5"/>
                    <a:pt x="9" y="5"/>
                  </a:cubicBezTo>
                  <a:cubicBezTo>
                    <a:pt x="7" y="5"/>
                    <a:pt x="5" y="5"/>
                    <a:pt x="3" y="5"/>
                  </a:cubicBezTo>
                  <a:cubicBezTo>
                    <a:pt x="3" y="7"/>
                    <a:pt x="3" y="8"/>
                    <a:pt x="3" y="10"/>
                  </a:cubicBezTo>
                  <a:cubicBezTo>
                    <a:pt x="3" y="10"/>
                    <a:pt x="2" y="10"/>
                    <a:pt x="2" y="10"/>
                  </a:cubicBezTo>
                  <a:cubicBezTo>
                    <a:pt x="2" y="10"/>
                    <a:pt x="1" y="10"/>
                    <a:pt x="1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7"/>
                    <a:pt x="0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" name="Freeform 102"/>
            <p:cNvSpPr/>
            <p:nvPr/>
          </p:nvSpPr>
          <p:spPr bwMode="auto">
            <a:xfrm>
              <a:off x="3786868" y="3427491"/>
              <a:ext cx="44450" cy="82550"/>
            </a:xfrm>
            <a:custGeom>
              <a:avLst/>
              <a:gdLst>
                <a:gd name="T0" fmla="*/ 5 w 7"/>
                <a:gd name="T1" fmla="*/ 3 h 13"/>
                <a:gd name="T2" fmla="*/ 5 w 7"/>
                <a:gd name="T3" fmla="*/ 11 h 13"/>
                <a:gd name="T4" fmla="*/ 7 w 7"/>
                <a:gd name="T5" fmla="*/ 11 h 13"/>
                <a:gd name="T6" fmla="*/ 7 w 7"/>
                <a:gd name="T7" fmla="*/ 12 h 13"/>
                <a:gd name="T8" fmla="*/ 7 w 7"/>
                <a:gd name="T9" fmla="*/ 13 h 13"/>
                <a:gd name="T10" fmla="*/ 7 w 7"/>
                <a:gd name="T11" fmla="*/ 13 h 13"/>
                <a:gd name="T12" fmla="*/ 1 w 7"/>
                <a:gd name="T13" fmla="*/ 13 h 13"/>
                <a:gd name="T14" fmla="*/ 0 w 7"/>
                <a:gd name="T15" fmla="*/ 13 h 13"/>
                <a:gd name="T16" fmla="*/ 0 w 7"/>
                <a:gd name="T17" fmla="*/ 12 h 13"/>
                <a:gd name="T18" fmla="*/ 1 w 7"/>
                <a:gd name="T19" fmla="*/ 11 h 13"/>
                <a:gd name="T20" fmla="*/ 3 w 7"/>
                <a:gd name="T21" fmla="*/ 11 h 13"/>
                <a:gd name="T22" fmla="*/ 3 w 7"/>
                <a:gd name="T23" fmla="*/ 3 h 13"/>
                <a:gd name="T24" fmla="*/ 1 w 7"/>
                <a:gd name="T25" fmla="*/ 3 h 13"/>
                <a:gd name="T26" fmla="*/ 0 w 7"/>
                <a:gd name="T27" fmla="*/ 2 h 13"/>
                <a:gd name="T28" fmla="*/ 0 w 7"/>
                <a:gd name="T29" fmla="*/ 1 h 13"/>
                <a:gd name="T30" fmla="*/ 1 w 7"/>
                <a:gd name="T31" fmla="*/ 0 h 13"/>
                <a:gd name="T32" fmla="*/ 7 w 7"/>
                <a:gd name="T33" fmla="*/ 0 h 13"/>
                <a:gd name="T34" fmla="*/ 7 w 7"/>
                <a:gd name="T35" fmla="*/ 1 h 13"/>
                <a:gd name="T36" fmla="*/ 7 w 7"/>
                <a:gd name="T37" fmla="*/ 2 h 13"/>
                <a:gd name="T38" fmla="*/ 7 w 7"/>
                <a:gd name="T39" fmla="*/ 3 h 13"/>
                <a:gd name="T40" fmla="*/ 5 w 7"/>
                <a:gd name="T41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" h="13">
                  <a:moveTo>
                    <a:pt x="5" y="3"/>
                  </a:moveTo>
                  <a:cubicBezTo>
                    <a:pt x="5" y="5"/>
                    <a:pt x="5" y="8"/>
                    <a:pt x="5" y="11"/>
                  </a:cubicBezTo>
                  <a:cubicBezTo>
                    <a:pt x="5" y="11"/>
                    <a:pt x="6" y="11"/>
                    <a:pt x="7" y="11"/>
                  </a:cubicBezTo>
                  <a:cubicBezTo>
                    <a:pt x="7" y="11"/>
                    <a:pt x="7" y="11"/>
                    <a:pt x="7" y="12"/>
                  </a:cubicBezTo>
                  <a:cubicBezTo>
                    <a:pt x="7" y="12"/>
                    <a:pt x="7" y="12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5" y="13"/>
                    <a:pt x="3" y="13"/>
                    <a:pt x="1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1" y="11"/>
                  </a:cubicBezTo>
                  <a:cubicBezTo>
                    <a:pt x="1" y="11"/>
                    <a:pt x="2" y="11"/>
                    <a:pt x="3" y="11"/>
                  </a:cubicBezTo>
                  <a:cubicBezTo>
                    <a:pt x="3" y="8"/>
                    <a:pt x="3" y="5"/>
                    <a:pt x="3" y="3"/>
                  </a:cubicBezTo>
                  <a:cubicBezTo>
                    <a:pt x="2" y="3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7" y="0"/>
                    <a:pt x="7" y="0"/>
                    <a:pt x="7" y="1"/>
                  </a:cubicBezTo>
                  <a:cubicBezTo>
                    <a:pt x="7" y="1"/>
                    <a:pt x="7" y="2"/>
                    <a:pt x="7" y="2"/>
                  </a:cubicBezTo>
                  <a:cubicBezTo>
                    <a:pt x="7" y="2"/>
                    <a:pt x="7" y="3"/>
                    <a:pt x="7" y="3"/>
                  </a:cubicBezTo>
                  <a:cubicBezTo>
                    <a:pt x="6" y="3"/>
                    <a:pt x="5" y="3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1" name="Freeform 103"/>
            <p:cNvSpPr/>
            <p:nvPr/>
          </p:nvSpPr>
          <p:spPr bwMode="auto">
            <a:xfrm>
              <a:off x="3717018" y="3427491"/>
              <a:ext cx="57150" cy="19050"/>
            </a:xfrm>
            <a:custGeom>
              <a:avLst/>
              <a:gdLst>
                <a:gd name="T0" fmla="*/ 8 w 9"/>
                <a:gd name="T1" fmla="*/ 3 h 3"/>
                <a:gd name="T2" fmla="*/ 0 w 9"/>
                <a:gd name="T3" fmla="*/ 3 h 3"/>
                <a:gd name="T4" fmla="*/ 0 w 9"/>
                <a:gd name="T5" fmla="*/ 1 h 3"/>
                <a:gd name="T6" fmla="*/ 0 w 9"/>
                <a:gd name="T7" fmla="*/ 0 h 3"/>
                <a:gd name="T8" fmla="*/ 8 w 9"/>
                <a:gd name="T9" fmla="*/ 0 h 3"/>
                <a:gd name="T10" fmla="*/ 9 w 9"/>
                <a:gd name="T11" fmla="*/ 1 h 3"/>
                <a:gd name="T12" fmla="*/ 9 w 9"/>
                <a:gd name="T13" fmla="*/ 2 h 3"/>
                <a:gd name="T14" fmla="*/ 8 w 9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3">
                  <a:moveTo>
                    <a:pt x="8" y="3"/>
                  </a:moveTo>
                  <a:cubicBezTo>
                    <a:pt x="5" y="3"/>
                    <a:pt x="2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6" y="0"/>
                    <a:pt x="8" y="0"/>
                  </a:cubicBezTo>
                  <a:cubicBezTo>
                    <a:pt x="9" y="0"/>
                    <a:pt x="9" y="0"/>
                    <a:pt x="9" y="1"/>
                  </a:cubicBezTo>
                  <a:cubicBezTo>
                    <a:pt x="9" y="1"/>
                    <a:pt x="9" y="2"/>
                    <a:pt x="9" y="2"/>
                  </a:cubicBezTo>
                  <a:cubicBezTo>
                    <a:pt x="9" y="2"/>
                    <a:pt x="9" y="3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2" name="Freeform 104"/>
            <p:cNvSpPr/>
            <p:nvPr/>
          </p:nvSpPr>
          <p:spPr bwMode="auto">
            <a:xfrm>
              <a:off x="3639231" y="3427491"/>
              <a:ext cx="44450" cy="82550"/>
            </a:xfrm>
            <a:custGeom>
              <a:avLst/>
              <a:gdLst>
                <a:gd name="T0" fmla="*/ 5 w 7"/>
                <a:gd name="T1" fmla="*/ 3 h 13"/>
                <a:gd name="T2" fmla="*/ 5 w 7"/>
                <a:gd name="T3" fmla="*/ 11 h 13"/>
                <a:gd name="T4" fmla="*/ 6 w 7"/>
                <a:gd name="T5" fmla="*/ 11 h 13"/>
                <a:gd name="T6" fmla="*/ 7 w 7"/>
                <a:gd name="T7" fmla="*/ 12 h 13"/>
                <a:gd name="T8" fmla="*/ 7 w 7"/>
                <a:gd name="T9" fmla="*/ 13 h 13"/>
                <a:gd name="T10" fmla="*/ 6 w 7"/>
                <a:gd name="T11" fmla="*/ 13 h 13"/>
                <a:gd name="T12" fmla="*/ 0 w 7"/>
                <a:gd name="T13" fmla="*/ 13 h 13"/>
                <a:gd name="T14" fmla="*/ 0 w 7"/>
                <a:gd name="T15" fmla="*/ 13 h 13"/>
                <a:gd name="T16" fmla="*/ 0 w 7"/>
                <a:gd name="T17" fmla="*/ 12 h 13"/>
                <a:gd name="T18" fmla="*/ 0 w 7"/>
                <a:gd name="T19" fmla="*/ 11 h 13"/>
                <a:gd name="T20" fmla="*/ 2 w 7"/>
                <a:gd name="T21" fmla="*/ 11 h 13"/>
                <a:gd name="T22" fmla="*/ 2 w 7"/>
                <a:gd name="T23" fmla="*/ 3 h 13"/>
                <a:gd name="T24" fmla="*/ 0 w 7"/>
                <a:gd name="T25" fmla="*/ 3 h 13"/>
                <a:gd name="T26" fmla="*/ 0 w 7"/>
                <a:gd name="T27" fmla="*/ 2 h 13"/>
                <a:gd name="T28" fmla="*/ 0 w 7"/>
                <a:gd name="T29" fmla="*/ 1 h 13"/>
                <a:gd name="T30" fmla="*/ 0 w 7"/>
                <a:gd name="T31" fmla="*/ 0 h 13"/>
                <a:gd name="T32" fmla="*/ 6 w 7"/>
                <a:gd name="T33" fmla="*/ 0 h 13"/>
                <a:gd name="T34" fmla="*/ 7 w 7"/>
                <a:gd name="T35" fmla="*/ 1 h 13"/>
                <a:gd name="T36" fmla="*/ 7 w 7"/>
                <a:gd name="T37" fmla="*/ 2 h 13"/>
                <a:gd name="T38" fmla="*/ 6 w 7"/>
                <a:gd name="T39" fmla="*/ 3 h 13"/>
                <a:gd name="T40" fmla="*/ 5 w 7"/>
                <a:gd name="T41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" h="13">
                  <a:moveTo>
                    <a:pt x="5" y="3"/>
                  </a:moveTo>
                  <a:cubicBezTo>
                    <a:pt x="5" y="5"/>
                    <a:pt x="5" y="8"/>
                    <a:pt x="5" y="11"/>
                  </a:cubicBezTo>
                  <a:cubicBezTo>
                    <a:pt x="5" y="11"/>
                    <a:pt x="6" y="11"/>
                    <a:pt x="6" y="11"/>
                  </a:cubicBezTo>
                  <a:cubicBezTo>
                    <a:pt x="7" y="11"/>
                    <a:pt x="7" y="11"/>
                    <a:pt x="7" y="12"/>
                  </a:cubicBezTo>
                  <a:cubicBezTo>
                    <a:pt x="7" y="12"/>
                    <a:pt x="7" y="12"/>
                    <a:pt x="7" y="13"/>
                  </a:cubicBezTo>
                  <a:cubicBezTo>
                    <a:pt x="7" y="13"/>
                    <a:pt x="7" y="13"/>
                    <a:pt x="6" y="13"/>
                  </a:cubicBezTo>
                  <a:cubicBezTo>
                    <a:pt x="4" y="13"/>
                    <a:pt x="2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1"/>
                    <a:pt x="2" y="11"/>
                    <a:pt x="2" y="11"/>
                  </a:cubicBezTo>
                  <a:cubicBezTo>
                    <a:pt x="2" y="8"/>
                    <a:pt x="2" y="5"/>
                    <a:pt x="2" y="3"/>
                  </a:cubicBezTo>
                  <a:cubicBezTo>
                    <a:pt x="2" y="3"/>
                    <a:pt x="1" y="3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7" y="0"/>
                    <a:pt x="7" y="0"/>
                    <a:pt x="7" y="1"/>
                  </a:cubicBezTo>
                  <a:cubicBezTo>
                    <a:pt x="7" y="1"/>
                    <a:pt x="7" y="2"/>
                    <a:pt x="7" y="2"/>
                  </a:cubicBezTo>
                  <a:cubicBezTo>
                    <a:pt x="7" y="2"/>
                    <a:pt x="7" y="3"/>
                    <a:pt x="6" y="3"/>
                  </a:cubicBezTo>
                  <a:cubicBezTo>
                    <a:pt x="6" y="3"/>
                    <a:pt x="5" y="3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3" name="Freeform 105"/>
            <p:cNvSpPr/>
            <p:nvPr/>
          </p:nvSpPr>
          <p:spPr bwMode="auto">
            <a:xfrm>
              <a:off x="3550331" y="3427491"/>
              <a:ext cx="25400" cy="82550"/>
            </a:xfrm>
            <a:custGeom>
              <a:avLst/>
              <a:gdLst>
                <a:gd name="T0" fmla="*/ 2 w 4"/>
                <a:gd name="T1" fmla="*/ 9 h 13"/>
                <a:gd name="T2" fmla="*/ 4 w 4"/>
                <a:gd name="T3" fmla="*/ 9 h 13"/>
                <a:gd name="T4" fmla="*/ 4 w 4"/>
                <a:gd name="T5" fmla="*/ 10 h 13"/>
                <a:gd name="T6" fmla="*/ 4 w 4"/>
                <a:gd name="T7" fmla="*/ 11 h 13"/>
                <a:gd name="T8" fmla="*/ 2 w 4"/>
                <a:gd name="T9" fmla="*/ 11 h 13"/>
                <a:gd name="T10" fmla="*/ 2 w 4"/>
                <a:gd name="T11" fmla="*/ 13 h 13"/>
                <a:gd name="T12" fmla="*/ 2 w 4"/>
                <a:gd name="T13" fmla="*/ 13 h 13"/>
                <a:gd name="T14" fmla="*/ 0 w 4"/>
                <a:gd name="T15" fmla="*/ 13 h 13"/>
                <a:gd name="T16" fmla="*/ 0 w 4"/>
                <a:gd name="T17" fmla="*/ 13 h 13"/>
                <a:gd name="T18" fmla="*/ 0 w 4"/>
                <a:gd name="T19" fmla="*/ 1 h 13"/>
                <a:gd name="T20" fmla="*/ 0 w 4"/>
                <a:gd name="T21" fmla="*/ 0 h 13"/>
                <a:gd name="T22" fmla="*/ 2 w 4"/>
                <a:gd name="T23" fmla="*/ 0 h 13"/>
                <a:gd name="T24" fmla="*/ 2 w 4"/>
                <a:gd name="T25" fmla="*/ 1 h 13"/>
                <a:gd name="T26" fmla="*/ 2 w 4"/>
                <a:gd name="T27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13">
                  <a:moveTo>
                    <a:pt x="2" y="9"/>
                  </a:moveTo>
                  <a:cubicBezTo>
                    <a:pt x="3" y="9"/>
                    <a:pt x="4" y="9"/>
                    <a:pt x="4" y="9"/>
                  </a:cubicBezTo>
                  <a:cubicBezTo>
                    <a:pt x="4" y="9"/>
                    <a:pt x="4" y="10"/>
                    <a:pt x="4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3" y="11"/>
                    <a:pt x="3" y="11"/>
                    <a:pt x="2" y="11"/>
                  </a:cubicBezTo>
                  <a:cubicBezTo>
                    <a:pt x="2" y="12"/>
                    <a:pt x="2" y="12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" y="13"/>
                    <a:pt x="1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9"/>
                    <a:pt x="0" y="5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3"/>
                    <a:pt x="2" y="6"/>
                    <a:pt x="2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4" name="Freeform 106"/>
            <p:cNvSpPr/>
            <p:nvPr/>
          </p:nvSpPr>
          <p:spPr bwMode="auto">
            <a:xfrm>
              <a:off x="3594781" y="3427491"/>
              <a:ext cx="31750" cy="82550"/>
            </a:xfrm>
            <a:custGeom>
              <a:avLst/>
              <a:gdLst>
                <a:gd name="T0" fmla="*/ 2 w 5"/>
                <a:gd name="T1" fmla="*/ 1 h 13"/>
                <a:gd name="T2" fmla="*/ 3 w 5"/>
                <a:gd name="T3" fmla="*/ 0 h 13"/>
                <a:gd name="T4" fmla="*/ 4 w 5"/>
                <a:gd name="T5" fmla="*/ 0 h 13"/>
                <a:gd name="T6" fmla="*/ 5 w 5"/>
                <a:gd name="T7" fmla="*/ 1 h 13"/>
                <a:gd name="T8" fmla="*/ 5 w 5"/>
                <a:gd name="T9" fmla="*/ 13 h 13"/>
                <a:gd name="T10" fmla="*/ 4 w 5"/>
                <a:gd name="T11" fmla="*/ 13 h 13"/>
                <a:gd name="T12" fmla="*/ 3 w 5"/>
                <a:gd name="T13" fmla="*/ 13 h 13"/>
                <a:gd name="T14" fmla="*/ 2 w 5"/>
                <a:gd name="T15" fmla="*/ 13 h 13"/>
                <a:gd name="T16" fmla="*/ 2 w 5"/>
                <a:gd name="T17" fmla="*/ 11 h 13"/>
                <a:gd name="T18" fmla="*/ 0 w 5"/>
                <a:gd name="T19" fmla="*/ 11 h 13"/>
                <a:gd name="T20" fmla="*/ 0 w 5"/>
                <a:gd name="T21" fmla="*/ 10 h 13"/>
                <a:gd name="T22" fmla="*/ 0 w 5"/>
                <a:gd name="T23" fmla="*/ 9 h 13"/>
                <a:gd name="T24" fmla="*/ 2 w 5"/>
                <a:gd name="T25" fmla="*/ 9 h 13"/>
                <a:gd name="T26" fmla="*/ 2 w 5"/>
                <a:gd name="T27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" h="13">
                  <a:moveTo>
                    <a:pt x="2" y="1"/>
                  </a:moveTo>
                  <a:cubicBezTo>
                    <a:pt x="2" y="0"/>
                    <a:pt x="2" y="0"/>
                    <a:pt x="3" y="0"/>
                  </a:cubicBezTo>
                  <a:cubicBezTo>
                    <a:pt x="3" y="0"/>
                    <a:pt x="4" y="0"/>
                    <a:pt x="4" y="0"/>
                  </a:cubicBezTo>
                  <a:cubicBezTo>
                    <a:pt x="4" y="0"/>
                    <a:pt x="5" y="0"/>
                    <a:pt x="5" y="1"/>
                  </a:cubicBezTo>
                  <a:cubicBezTo>
                    <a:pt x="5" y="5"/>
                    <a:pt x="5" y="9"/>
                    <a:pt x="5" y="13"/>
                  </a:cubicBezTo>
                  <a:cubicBezTo>
                    <a:pt x="5" y="13"/>
                    <a:pt x="4" y="13"/>
                    <a:pt x="4" y="13"/>
                  </a:cubicBezTo>
                  <a:cubicBezTo>
                    <a:pt x="4" y="13"/>
                    <a:pt x="3" y="13"/>
                    <a:pt x="3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2"/>
                    <a:pt x="2" y="12"/>
                    <a:pt x="2" y="11"/>
                  </a:cubicBezTo>
                  <a:cubicBezTo>
                    <a:pt x="2" y="11"/>
                    <a:pt x="1" y="11"/>
                    <a:pt x="0" y="11"/>
                  </a:cubicBezTo>
                  <a:cubicBezTo>
                    <a:pt x="0" y="11"/>
                    <a:pt x="0" y="11"/>
                    <a:pt x="0" y="10"/>
                  </a:cubicBezTo>
                  <a:cubicBezTo>
                    <a:pt x="0" y="10"/>
                    <a:pt x="0" y="9"/>
                    <a:pt x="0" y="9"/>
                  </a:cubicBezTo>
                  <a:cubicBezTo>
                    <a:pt x="1" y="9"/>
                    <a:pt x="1" y="9"/>
                    <a:pt x="2" y="9"/>
                  </a:cubicBezTo>
                  <a:cubicBezTo>
                    <a:pt x="2" y="6"/>
                    <a:pt x="2" y="3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5" name="Freeform 107"/>
            <p:cNvSpPr/>
            <p:nvPr/>
          </p:nvSpPr>
          <p:spPr bwMode="auto">
            <a:xfrm>
              <a:off x="3575731" y="34655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0 w 3"/>
                <a:gd name="T3" fmla="*/ 3 h 3"/>
                <a:gd name="T4" fmla="*/ 0 w 3"/>
                <a:gd name="T5" fmla="*/ 1 h 3"/>
                <a:gd name="T6" fmla="*/ 1 w 3"/>
                <a:gd name="T7" fmla="*/ 0 h 3"/>
                <a:gd name="T8" fmla="*/ 2 w 3"/>
                <a:gd name="T9" fmla="*/ 0 h 3"/>
                <a:gd name="T10" fmla="*/ 3 w 3"/>
                <a:gd name="T11" fmla="*/ 1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2" y="3"/>
                    <a:pt x="1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3" y="0"/>
                    <a:pt x="3" y="1"/>
                    <a:pt x="3" y="1"/>
                  </a:cubicBezTo>
                  <a:cubicBezTo>
                    <a:pt x="3" y="1"/>
                    <a:pt x="3" y="2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6" name="Freeform 108"/>
            <p:cNvSpPr/>
            <p:nvPr/>
          </p:nvSpPr>
          <p:spPr bwMode="auto">
            <a:xfrm>
              <a:off x="3639231" y="3051253"/>
              <a:ext cx="198438" cy="63500"/>
            </a:xfrm>
            <a:custGeom>
              <a:avLst/>
              <a:gdLst>
                <a:gd name="T0" fmla="*/ 3 w 31"/>
                <a:gd name="T1" fmla="*/ 10 h 10"/>
                <a:gd name="T2" fmla="*/ 0 w 31"/>
                <a:gd name="T3" fmla="*/ 7 h 10"/>
                <a:gd name="T4" fmla="*/ 0 w 31"/>
                <a:gd name="T5" fmla="*/ 3 h 10"/>
                <a:gd name="T6" fmla="*/ 3 w 31"/>
                <a:gd name="T7" fmla="*/ 0 h 10"/>
                <a:gd name="T8" fmla="*/ 28 w 31"/>
                <a:gd name="T9" fmla="*/ 0 h 10"/>
                <a:gd name="T10" fmla="*/ 31 w 31"/>
                <a:gd name="T11" fmla="*/ 3 h 10"/>
                <a:gd name="T12" fmla="*/ 31 w 31"/>
                <a:gd name="T13" fmla="*/ 10 h 10"/>
                <a:gd name="T14" fmla="*/ 3 w 3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6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1" y="0"/>
                    <a:pt x="20" y="0"/>
                    <a:pt x="28" y="0"/>
                  </a:cubicBezTo>
                  <a:cubicBezTo>
                    <a:pt x="30" y="0"/>
                    <a:pt x="31" y="1"/>
                    <a:pt x="31" y="3"/>
                  </a:cubicBezTo>
                  <a:cubicBezTo>
                    <a:pt x="31" y="6"/>
                    <a:pt x="31" y="8"/>
                    <a:pt x="31" y="10"/>
                  </a:cubicBezTo>
                  <a:cubicBezTo>
                    <a:pt x="22" y="10"/>
                    <a:pt x="13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7" name="Freeform 109"/>
            <p:cNvSpPr/>
            <p:nvPr/>
          </p:nvSpPr>
          <p:spPr bwMode="auto">
            <a:xfrm>
              <a:off x="3639231" y="3184603"/>
              <a:ext cx="134938" cy="65088"/>
            </a:xfrm>
            <a:custGeom>
              <a:avLst/>
              <a:gdLst>
                <a:gd name="T0" fmla="*/ 17 w 21"/>
                <a:gd name="T1" fmla="*/ 0 h 10"/>
                <a:gd name="T2" fmla="*/ 21 w 21"/>
                <a:gd name="T3" fmla="*/ 3 h 10"/>
                <a:gd name="T4" fmla="*/ 21 w 21"/>
                <a:gd name="T5" fmla="*/ 10 h 10"/>
                <a:gd name="T6" fmla="*/ 3 w 21"/>
                <a:gd name="T7" fmla="*/ 10 h 10"/>
                <a:gd name="T8" fmla="*/ 0 w 21"/>
                <a:gd name="T9" fmla="*/ 6 h 10"/>
                <a:gd name="T10" fmla="*/ 0 w 21"/>
                <a:gd name="T11" fmla="*/ 3 h 10"/>
                <a:gd name="T12" fmla="*/ 3 w 21"/>
                <a:gd name="T13" fmla="*/ 0 h 10"/>
                <a:gd name="T14" fmla="*/ 17 w 2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">
                  <a:moveTo>
                    <a:pt x="17" y="0"/>
                  </a:moveTo>
                  <a:cubicBezTo>
                    <a:pt x="20" y="0"/>
                    <a:pt x="21" y="1"/>
                    <a:pt x="21" y="3"/>
                  </a:cubicBezTo>
                  <a:cubicBezTo>
                    <a:pt x="21" y="5"/>
                    <a:pt x="21" y="8"/>
                    <a:pt x="21" y="10"/>
                  </a:cubicBezTo>
                  <a:cubicBezTo>
                    <a:pt x="15" y="10"/>
                    <a:pt x="9" y="10"/>
                    <a:pt x="3" y="10"/>
                  </a:cubicBezTo>
                  <a:cubicBezTo>
                    <a:pt x="1" y="10"/>
                    <a:pt x="0" y="9"/>
                    <a:pt x="0" y="6"/>
                  </a:cubicBezTo>
                  <a:cubicBezTo>
                    <a:pt x="0" y="5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8" y="0"/>
                    <a:pt x="13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8" name="Freeform 110"/>
            <p:cNvSpPr/>
            <p:nvPr/>
          </p:nvSpPr>
          <p:spPr bwMode="auto">
            <a:xfrm>
              <a:off x="3774168" y="3249691"/>
              <a:ext cx="63500" cy="133350"/>
            </a:xfrm>
            <a:custGeom>
              <a:avLst/>
              <a:gdLst>
                <a:gd name="T0" fmla="*/ 3 w 10"/>
                <a:gd name="T1" fmla="*/ 21 h 21"/>
                <a:gd name="T2" fmla="*/ 0 w 10"/>
                <a:gd name="T3" fmla="*/ 17 h 21"/>
                <a:gd name="T4" fmla="*/ 0 w 10"/>
                <a:gd name="T5" fmla="*/ 0 h 21"/>
                <a:gd name="T6" fmla="*/ 7 w 10"/>
                <a:gd name="T7" fmla="*/ 0 h 21"/>
                <a:gd name="T8" fmla="*/ 10 w 10"/>
                <a:gd name="T9" fmla="*/ 3 h 21"/>
                <a:gd name="T10" fmla="*/ 10 w 10"/>
                <a:gd name="T11" fmla="*/ 17 h 21"/>
                <a:gd name="T12" fmla="*/ 7 w 10"/>
                <a:gd name="T13" fmla="*/ 21 h 21"/>
                <a:gd name="T14" fmla="*/ 3 w 10"/>
                <a:gd name="T1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21">
                  <a:moveTo>
                    <a:pt x="3" y="21"/>
                  </a:moveTo>
                  <a:cubicBezTo>
                    <a:pt x="1" y="21"/>
                    <a:pt x="0" y="20"/>
                    <a:pt x="0" y="17"/>
                  </a:cubicBezTo>
                  <a:cubicBezTo>
                    <a:pt x="0" y="11"/>
                    <a:pt x="0" y="6"/>
                    <a:pt x="0" y="0"/>
                  </a:cubicBezTo>
                  <a:cubicBezTo>
                    <a:pt x="2" y="0"/>
                    <a:pt x="4" y="0"/>
                    <a:pt x="7" y="0"/>
                  </a:cubicBezTo>
                  <a:cubicBezTo>
                    <a:pt x="9" y="0"/>
                    <a:pt x="10" y="1"/>
                    <a:pt x="10" y="3"/>
                  </a:cubicBezTo>
                  <a:cubicBezTo>
                    <a:pt x="10" y="8"/>
                    <a:pt x="10" y="13"/>
                    <a:pt x="10" y="17"/>
                  </a:cubicBezTo>
                  <a:cubicBezTo>
                    <a:pt x="10" y="20"/>
                    <a:pt x="9" y="21"/>
                    <a:pt x="7" y="21"/>
                  </a:cubicBezTo>
                  <a:cubicBezTo>
                    <a:pt x="5" y="21"/>
                    <a:pt x="4" y="21"/>
                    <a:pt x="3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9" name="Freeform 111"/>
            <p:cNvSpPr/>
            <p:nvPr/>
          </p:nvSpPr>
          <p:spPr bwMode="auto">
            <a:xfrm>
              <a:off x="3639231" y="3313191"/>
              <a:ext cx="65088" cy="69850"/>
            </a:xfrm>
            <a:custGeom>
              <a:avLst/>
              <a:gdLst>
                <a:gd name="T0" fmla="*/ 0 w 10"/>
                <a:gd name="T1" fmla="*/ 4 h 11"/>
                <a:gd name="T2" fmla="*/ 3 w 10"/>
                <a:gd name="T3" fmla="*/ 0 h 11"/>
                <a:gd name="T4" fmla="*/ 7 w 10"/>
                <a:gd name="T5" fmla="*/ 0 h 11"/>
                <a:gd name="T6" fmla="*/ 10 w 10"/>
                <a:gd name="T7" fmla="*/ 4 h 11"/>
                <a:gd name="T8" fmla="*/ 10 w 10"/>
                <a:gd name="T9" fmla="*/ 7 h 11"/>
                <a:gd name="T10" fmla="*/ 7 w 10"/>
                <a:gd name="T11" fmla="*/ 11 h 11"/>
                <a:gd name="T12" fmla="*/ 3 w 10"/>
                <a:gd name="T13" fmla="*/ 11 h 11"/>
                <a:gd name="T14" fmla="*/ 0 w 10"/>
                <a:gd name="T15" fmla="*/ 7 h 11"/>
                <a:gd name="T16" fmla="*/ 0 w 10"/>
                <a:gd name="T17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1">
                  <a:moveTo>
                    <a:pt x="0" y="4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0" name="Freeform 112"/>
            <p:cNvSpPr/>
            <p:nvPr/>
          </p:nvSpPr>
          <p:spPr bwMode="auto">
            <a:xfrm>
              <a:off x="3837668" y="3114753"/>
              <a:ext cx="63500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7 w 10"/>
                <a:gd name="T7" fmla="*/ 0 h 11"/>
                <a:gd name="T8" fmla="*/ 10 w 10"/>
                <a:gd name="T9" fmla="*/ 4 h 11"/>
                <a:gd name="T10" fmla="*/ 10 w 10"/>
                <a:gd name="T11" fmla="*/ 11 h 11"/>
                <a:gd name="T12" fmla="*/ 3 w 10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6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1" name="Freeform 113"/>
            <p:cNvSpPr/>
            <p:nvPr/>
          </p:nvSpPr>
          <p:spPr bwMode="auto">
            <a:xfrm>
              <a:off x="3901168" y="3184603"/>
              <a:ext cx="71438" cy="198438"/>
            </a:xfrm>
            <a:custGeom>
              <a:avLst/>
              <a:gdLst>
                <a:gd name="T0" fmla="*/ 7 w 11"/>
                <a:gd name="T1" fmla="*/ 0 h 31"/>
                <a:gd name="T2" fmla="*/ 11 w 11"/>
                <a:gd name="T3" fmla="*/ 3 h 31"/>
                <a:gd name="T4" fmla="*/ 11 w 11"/>
                <a:gd name="T5" fmla="*/ 27 h 31"/>
                <a:gd name="T6" fmla="*/ 7 w 11"/>
                <a:gd name="T7" fmla="*/ 31 h 31"/>
                <a:gd name="T8" fmla="*/ 4 w 11"/>
                <a:gd name="T9" fmla="*/ 31 h 31"/>
                <a:gd name="T10" fmla="*/ 0 w 11"/>
                <a:gd name="T11" fmla="*/ 27 h 31"/>
                <a:gd name="T12" fmla="*/ 0 w 11"/>
                <a:gd name="T13" fmla="*/ 0 h 31"/>
                <a:gd name="T14" fmla="*/ 7 w 11"/>
                <a:gd name="T1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31">
                  <a:moveTo>
                    <a:pt x="7" y="0"/>
                  </a:moveTo>
                  <a:cubicBezTo>
                    <a:pt x="10" y="0"/>
                    <a:pt x="11" y="1"/>
                    <a:pt x="11" y="3"/>
                  </a:cubicBezTo>
                  <a:cubicBezTo>
                    <a:pt x="11" y="11"/>
                    <a:pt x="11" y="19"/>
                    <a:pt x="11" y="27"/>
                  </a:cubicBezTo>
                  <a:cubicBezTo>
                    <a:pt x="11" y="30"/>
                    <a:pt x="10" y="31"/>
                    <a:pt x="7" y="31"/>
                  </a:cubicBezTo>
                  <a:cubicBezTo>
                    <a:pt x="6" y="31"/>
                    <a:pt x="5" y="31"/>
                    <a:pt x="4" y="31"/>
                  </a:cubicBezTo>
                  <a:cubicBezTo>
                    <a:pt x="1" y="31"/>
                    <a:pt x="0" y="30"/>
                    <a:pt x="0" y="27"/>
                  </a:cubicBezTo>
                  <a:cubicBezTo>
                    <a:pt x="0" y="18"/>
                    <a:pt x="0" y="9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2" name="Freeform 114"/>
            <p:cNvSpPr/>
            <p:nvPr/>
          </p:nvSpPr>
          <p:spPr bwMode="auto">
            <a:xfrm>
              <a:off x="2113643" y="3051253"/>
              <a:ext cx="465138" cy="268288"/>
            </a:xfrm>
            <a:custGeom>
              <a:avLst/>
              <a:gdLst>
                <a:gd name="T0" fmla="*/ 31 w 73"/>
                <a:gd name="T1" fmla="*/ 32 h 42"/>
                <a:gd name="T2" fmla="*/ 31 w 73"/>
                <a:gd name="T3" fmla="*/ 4 h 42"/>
                <a:gd name="T4" fmla="*/ 35 w 73"/>
                <a:gd name="T5" fmla="*/ 0 h 42"/>
                <a:gd name="T6" fmla="*/ 38 w 73"/>
                <a:gd name="T7" fmla="*/ 0 h 42"/>
                <a:gd name="T8" fmla="*/ 42 w 73"/>
                <a:gd name="T9" fmla="*/ 4 h 42"/>
                <a:gd name="T10" fmla="*/ 42 w 73"/>
                <a:gd name="T11" fmla="*/ 32 h 42"/>
                <a:gd name="T12" fmla="*/ 69 w 73"/>
                <a:gd name="T13" fmla="*/ 32 h 42"/>
                <a:gd name="T14" fmla="*/ 73 w 73"/>
                <a:gd name="T15" fmla="*/ 35 h 42"/>
                <a:gd name="T16" fmla="*/ 73 w 73"/>
                <a:gd name="T17" fmla="*/ 39 h 42"/>
                <a:gd name="T18" fmla="*/ 69 w 73"/>
                <a:gd name="T19" fmla="*/ 42 h 42"/>
                <a:gd name="T20" fmla="*/ 4 w 73"/>
                <a:gd name="T21" fmla="*/ 42 h 42"/>
                <a:gd name="T22" fmla="*/ 0 w 73"/>
                <a:gd name="T23" fmla="*/ 39 h 42"/>
                <a:gd name="T24" fmla="*/ 0 w 73"/>
                <a:gd name="T25" fmla="*/ 35 h 42"/>
                <a:gd name="T26" fmla="*/ 4 w 73"/>
                <a:gd name="T27" fmla="*/ 32 h 42"/>
                <a:gd name="T28" fmla="*/ 31 w 73"/>
                <a:gd name="T29" fmla="*/ 3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3" h="42">
                  <a:moveTo>
                    <a:pt x="31" y="32"/>
                  </a:moveTo>
                  <a:cubicBezTo>
                    <a:pt x="31" y="22"/>
                    <a:pt x="31" y="13"/>
                    <a:pt x="31" y="4"/>
                  </a:cubicBezTo>
                  <a:cubicBezTo>
                    <a:pt x="31" y="1"/>
                    <a:pt x="32" y="0"/>
                    <a:pt x="35" y="0"/>
                  </a:cubicBezTo>
                  <a:cubicBezTo>
                    <a:pt x="36" y="0"/>
                    <a:pt x="37" y="0"/>
                    <a:pt x="38" y="0"/>
                  </a:cubicBezTo>
                  <a:cubicBezTo>
                    <a:pt x="41" y="0"/>
                    <a:pt x="42" y="1"/>
                    <a:pt x="42" y="4"/>
                  </a:cubicBezTo>
                  <a:cubicBezTo>
                    <a:pt x="42" y="13"/>
                    <a:pt x="42" y="22"/>
                    <a:pt x="42" y="32"/>
                  </a:cubicBezTo>
                  <a:cubicBezTo>
                    <a:pt x="51" y="32"/>
                    <a:pt x="60" y="32"/>
                    <a:pt x="69" y="32"/>
                  </a:cubicBezTo>
                  <a:cubicBezTo>
                    <a:pt x="72" y="32"/>
                    <a:pt x="73" y="33"/>
                    <a:pt x="73" y="35"/>
                  </a:cubicBezTo>
                  <a:cubicBezTo>
                    <a:pt x="73" y="36"/>
                    <a:pt x="73" y="37"/>
                    <a:pt x="73" y="39"/>
                  </a:cubicBezTo>
                  <a:cubicBezTo>
                    <a:pt x="73" y="41"/>
                    <a:pt x="72" y="42"/>
                    <a:pt x="69" y="42"/>
                  </a:cubicBezTo>
                  <a:cubicBezTo>
                    <a:pt x="48" y="42"/>
                    <a:pt x="26" y="42"/>
                    <a:pt x="4" y="42"/>
                  </a:cubicBezTo>
                  <a:cubicBezTo>
                    <a:pt x="1" y="42"/>
                    <a:pt x="0" y="41"/>
                    <a:pt x="0" y="39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33"/>
                    <a:pt x="1" y="32"/>
                    <a:pt x="4" y="32"/>
                  </a:cubicBezTo>
                  <a:cubicBezTo>
                    <a:pt x="13" y="32"/>
                    <a:pt x="22" y="32"/>
                    <a:pt x="31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3" name="Freeform 115"/>
            <p:cNvSpPr/>
            <p:nvPr/>
          </p:nvSpPr>
          <p:spPr bwMode="auto">
            <a:xfrm>
              <a:off x="2445431" y="3383041"/>
              <a:ext cx="133350" cy="133350"/>
            </a:xfrm>
            <a:custGeom>
              <a:avLst/>
              <a:gdLst>
                <a:gd name="T0" fmla="*/ 4 w 21"/>
                <a:gd name="T1" fmla="*/ 11 h 21"/>
                <a:gd name="T2" fmla="*/ 11 w 21"/>
                <a:gd name="T3" fmla="*/ 11 h 21"/>
                <a:gd name="T4" fmla="*/ 11 w 21"/>
                <a:gd name="T5" fmla="*/ 4 h 21"/>
                <a:gd name="T6" fmla="*/ 14 w 21"/>
                <a:gd name="T7" fmla="*/ 0 h 21"/>
                <a:gd name="T8" fmla="*/ 17 w 21"/>
                <a:gd name="T9" fmla="*/ 0 h 21"/>
                <a:gd name="T10" fmla="*/ 21 w 21"/>
                <a:gd name="T11" fmla="*/ 4 h 21"/>
                <a:gd name="T12" fmla="*/ 21 w 21"/>
                <a:gd name="T13" fmla="*/ 18 h 21"/>
                <a:gd name="T14" fmla="*/ 17 w 21"/>
                <a:gd name="T15" fmla="*/ 21 h 21"/>
                <a:gd name="T16" fmla="*/ 4 w 21"/>
                <a:gd name="T17" fmla="*/ 21 h 21"/>
                <a:gd name="T18" fmla="*/ 0 w 21"/>
                <a:gd name="T19" fmla="*/ 18 h 21"/>
                <a:gd name="T20" fmla="*/ 0 w 21"/>
                <a:gd name="T21" fmla="*/ 14 h 21"/>
                <a:gd name="T22" fmla="*/ 4 w 21"/>
                <a:gd name="T23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4" y="11"/>
                  </a:moveTo>
                  <a:cubicBezTo>
                    <a:pt x="6" y="11"/>
                    <a:pt x="8" y="11"/>
                    <a:pt x="11" y="11"/>
                  </a:cubicBezTo>
                  <a:cubicBezTo>
                    <a:pt x="11" y="8"/>
                    <a:pt x="11" y="6"/>
                    <a:pt x="11" y="4"/>
                  </a:cubicBezTo>
                  <a:cubicBezTo>
                    <a:pt x="11" y="1"/>
                    <a:pt x="12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20" y="0"/>
                    <a:pt x="21" y="1"/>
                    <a:pt x="21" y="4"/>
                  </a:cubicBezTo>
                  <a:cubicBezTo>
                    <a:pt x="21" y="8"/>
                    <a:pt x="21" y="13"/>
                    <a:pt x="21" y="18"/>
                  </a:cubicBezTo>
                  <a:cubicBezTo>
                    <a:pt x="21" y="20"/>
                    <a:pt x="20" y="21"/>
                    <a:pt x="17" y="21"/>
                  </a:cubicBezTo>
                  <a:cubicBezTo>
                    <a:pt x="13" y="21"/>
                    <a:pt x="8" y="21"/>
                    <a:pt x="4" y="21"/>
                  </a:cubicBezTo>
                  <a:cubicBezTo>
                    <a:pt x="1" y="21"/>
                    <a:pt x="0" y="20"/>
                    <a:pt x="0" y="18"/>
                  </a:cubicBezTo>
                  <a:cubicBezTo>
                    <a:pt x="0" y="17"/>
                    <a:pt x="0" y="15"/>
                    <a:pt x="0" y="14"/>
                  </a:cubicBezTo>
                  <a:cubicBezTo>
                    <a:pt x="0" y="12"/>
                    <a:pt x="1" y="11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4" name="Freeform 116"/>
            <p:cNvSpPr/>
            <p:nvPr/>
          </p:nvSpPr>
          <p:spPr bwMode="auto">
            <a:xfrm>
              <a:off x="2445431" y="3051253"/>
              <a:ext cx="133350" cy="133350"/>
            </a:xfrm>
            <a:custGeom>
              <a:avLst/>
              <a:gdLst>
                <a:gd name="T0" fmla="*/ 4 w 21"/>
                <a:gd name="T1" fmla="*/ 11 h 21"/>
                <a:gd name="T2" fmla="*/ 11 w 21"/>
                <a:gd name="T3" fmla="*/ 11 h 21"/>
                <a:gd name="T4" fmla="*/ 11 w 21"/>
                <a:gd name="T5" fmla="*/ 18 h 21"/>
                <a:gd name="T6" fmla="*/ 14 w 21"/>
                <a:gd name="T7" fmla="*/ 21 h 21"/>
                <a:gd name="T8" fmla="*/ 17 w 21"/>
                <a:gd name="T9" fmla="*/ 21 h 21"/>
                <a:gd name="T10" fmla="*/ 21 w 21"/>
                <a:gd name="T11" fmla="*/ 18 h 21"/>
                <a:gd name="T12" fmla="*/ 21 w 21"/>
                <a:gd name="T13" fmla="*/ 4 h 21"/>
                <a:gd name="T14" fmla="*/ 17 w 21"/>
                <a:gd name="T15" fmla="*/ 0 h 21"/>
                <a:gd name="T16" fmla="*/ 4 w 21"/>
                <a:gd name="T17" fmla="*/ 0 h 21"/>
                <a:gd name="T18" fmla="*/ 0 w 21"/>
                <a:gd name="T19" fmla="*/ 4 h 21"/>
                <a:gd name="T20" fmla="*/ 0 w 21"/>
                <a:gd name="T21" fmla="*/ 7 h 21"/>
                <a:gd name="T22" fmla="*/ 4 w 21"/>
                <a:gd name="T23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4" y="11"/>
                  </a:moveTo>
                  <a:cubicBezTo>
                    <a:pt x="6" y="11"/>
                    <a:pt x="8" y="11"/>
                    <a:pt x="11" y="11"/>
                  </a:cubicBezTo>
                  <a:cubicBezTo>
                    <a:pt x="11" y="13"/>
                    <a:pt x="11" y="15"/>
                    <a:pt x="11" y="18"/>
                  </a:cubicBezTo>
                  <a:cubicBezTo>
                    <a:pt x="11" y="20"/>
                    <a:pt x="12" y="21"/>
                    <a:pt x="14" y="21"/>
                  </a:cubicBezTo>
                  <a:cubicBezTo>
                    <a:pt x="15" y="21"/>
                    <a:pt x="16" y="21"/>
                    <a:pt x="17" y="21"/>
                  </a:cubicBezTo>
                  <a:cubicBezTo>
                    <a:pt x="20" y="21"/>
                    <a:pt x="21" y="20"/>
                    <a:pt x="21" y="18"/>
                  </a:cubicBezTo>
                  <a:cubicBezTo>
                    <a:pt x="21" y="13"/>
                    <a:pt x="21" y="9"/>
                    <a:pt x="21" y="4"/>
                  </a:cubicBezTo>
                  <a:cubicBezTo>
                    <a:pt x="21" y="1"/>
                    <a:pt x="20" y="0"/>
                    <a:pt x="17" y="0"/>
                  </a:cubicBezTo>
                  <a:cubicBezTo>
                    <a:pt x="13" y="0"/>
                    <a:pt x="8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5"/>
                    <a:pt x="0" y="6"/>
                    <a:pt x="0" y="7"/>
                  </a:cubicBezTo>
                  <a:cubicBezTo>
                    <a:pt x="0" y="10"/>
                    <a:pt x="1" y="11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5" name="Freeform 117"/>
            <p:cNvSpPr/>
            <p:nvPr/>
          </p:nvSpPr>
          <p:spPr bwMode="auto">
            <a:xfrm>
              <a:off x="2113643" y="3051253"/>
              <a:ext cx="133350" cy="133350"/>
            </a:xfrm>
            <a:custGeom>
              <a:avLst/>
              <a:gdLst>
                <a:gd name="T0" fmla="*/ 11 w 21"/>
                <a:gd name="T1" fmla="*/ 18 h 21"/>
                <a:gd name="T2" fmla="*/ 11 w 21"/>
                <a:gd name="T3" fmla="*/ 11 h 21"/>
                <a:gd name="T4" fmla="*/ 18 w 21"/>
                <a:gd name="T5" fmla="*/ 11 h 21"/>
                <a:gd name="T6" fmla="*/ 21 w 21"/>
                <a:gd name="T7" fmla="*/ 7 h 21"/>
                <a:gd name="T8" fmla="*/ 21 w 21"/>
                <a:gd name="T9" fmla="*/ 4 h 21"/>
                <a:gd name="T10" fmla="*/ 18 w 21"/>
                <a:gd name="T11" fmla="*/ 0 h 21"/>
                <a:gd name="T12" fmla="*/ 4 w 21"/>
                <a:gd name="T13" fmla="*/ 0 h 21"/>
                <a:gd name="T14" fmla="*/ 0 w 21"/>
                <a:gd name="T15" fmla="*/ 4 h 21"/>
                <a:gd name="T16" fmla="*/ 0 w 21"/>
                <a:gd name="T17" fmla="*/ 18 h 21"/>
                <a:gd name="T18" fmla="*/ 4 w 21"/>
                <a:gd name="T19" fmla="*/ 21 h 21"/>
                <a:gd name="T20" fmla="*/ 7 w 21"/>
                <a:gd name="T21" fmla="*/ 21 h 21"/>
                <a:gd name="T22" fmla="*/ 11 w 21"/>
                <a:gd name="T23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11" y="18"/>
                  </a:moveTo>
                  <a:cubicBezTo>
                    <a:pt x="11" y="15"/>
                    <a:pt x="11" y="13"/>
                    <a:pt x="11" y="11"/>
                  </a:cubicBezTo>
                  <a:cubicBezTo>
                    <a:pt x="13" y="11"/>
                    <a:pt x="15" y="11"/>
                    <a:pt x="18" y="11"/>
                  </a:cubicBezTo>
                  <a:cubicBezTo>
                    <a:pt x="20" y="11"/>
                    <a:pt x="21" y="10"/>
                    <a:pt x="21" y="7"/>
                  </a:cubicBezTo>
                  <a:cubicBezTo>
                    <a:pt x="21" y="6"/>
                    <a:pt x="21" y="5"/>
                    <a:pt x="21" y="4"/>
                  </a:cubicBezTo>
                  <a:cubicBezTo>
                    <a:pt x="21" y="1"/>
                    <a:pt x="20" y="0"/>
                    <a:pt x="18" y="0"/>
                  </a:cubicBezTo>
                  <a:cubicBezTo>
                    <a:pt x="13" y="0"/>
                    <a:pt x="8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9"/>
                    <a:pt x="0" y="13"/>
                    <a:pt x="0" y="18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5" y="21"/>
                    <a:pt x="6" y="21"/>
                    <a:pt x="7" y="21"/>
                  </a:cubicBezTo>
                  <a:cubicBezTo>
                    <a:pt x="10" y="21"/>
                    <a:pt x="11" y="20"/>
                    <a:pt x="1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6" name="Freeform 118"/>
            <p:cNvSpPr/>
            <p:nvPr/>
          </p:nvSpPr>
          <p:spPr bwMode="auto">
            <a:xfrm>
              <a:off x="2113643" y="3383041"/>
              <a:ext cx="133350" cy="133350"/>
            </a:xfrm>
            <a:custGeom>
              <a:avLst/>
              <a:gdLst>
                <a:gd name="T0" fmla="*/ 18 w 21"/>
                <a:gd name="T1" fmla="*/ 11 h 21"/>
                <a:gd name="T2" fmla="*/ 11 w 21"/>
                <a:gd name="T3" fmla="*/ 11 h 21"/>
                <a:gd name="T4" fmla="*/ 11 w 21"/>
                <a:gd name="T5" fmla="*/ 11 h 21"/>
                <a:gd name="T6" fmla="*/ 11 w 21"/>
                <a:gd name="T7" fmla="*/ 4 h 21"/>
                <a:gd name="T8" fmla="*/ 7 w 21"/>
                <a:gd name="T9" fmla="*/ 0 h 21"/>
                <a:gd name="T10" fmla="*/ 4 w 21"/>
                <a:gd name="T11" fmla="*/ 0 h 21"/>
                <a:gd name="T12" fmla="*/ 0 w 21"/>
                <a:gd name="T13" fmla="*/ 4 h 21"/>
                <a:gd name="T14" fmla="*/ 0 w 21"/>
                <a:gd name="T15" fmla="*/ 18 h 21"/>
                <a:gd name="T16" fmla="*/ 4 w 21"/>
                <a:gd name="T17" fmla="*/ 21 h 21"/>
                <a:gd name="T18" fmla="*/ 18 w 21"/>
                <a:gd name="T19" fmla="*/ 21 h 21"/>
                <a:gd name="T20" fmla="*/ 21 w 21"/>
                <a:gd name="T21" fmla="*/ 18 h 21"/>
                <a:gd name="T22" fmla="*/ 21 w 21"/>
                <a:gd name="T23" fmla="*/ 14 h 21"/>
                <a:gd name="T24" fmla="*/ 18 w 21"/>
                <a:gd name="T25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" h="21">
                  <a:moveTo>
                    <a:pt x="18" y="11"/>
                  </a:moveTo>
                  <a:cubicBezTo>
                    <a:pt x="15" y="11"/>
                    <a:pt x="13" y="11"/>
                    <a:pt x="11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8"/>
                    <a:pt x="11" y="6"/>
                    <a:pt x="11" y="4"/>
                  </a:cubicBezTo>
                  <a:cubicBezTo>
                    <a:pt x="11" y="1"/>
                    <a:pt x="10" y="0"/>
                    <a:pt x="7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8"/>
                    <a:pt x="0" y="13"/>
                    <a:pt x="0" y="18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8" y="21"/>
                    <a:pt x="13" y="21"/>
                    <a:pt x="18" y="21"/>
                  </a:cubicBezTo>
                  <a:cubicBezTo>
                    <a:pt x="20" y="21"/>
                    <a:pt x="21" y="20"/>
                    <a:pt x="21" y="18"/>
                  </a:cubicBezTo>
                  <a:cubicBezTo>
                    <a:pt x="21" y="17"/>
                    <a:pt x="21" y="15"/>
                    <a:pt x="21" y="14"/>
                  </a:cubicBezTo>
                  <a:cubicBezTo>
                    <a:pt x="21" y="12"/>
                    <a:pt x="20" y="11"/>
                    <a:pt x="18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241" name="组合 240"/>
            <p:cNvGrpSpPr/>
            <p:nvPr userDrawn="1"/>
          </p:nvGrpSpPr>
          <p:grpSpPr>
            <a:xfrm>
              <a:off x="694418" y="3063953"/>
              <a:ext cx="454025" cy="452438"/>
              <a:chOff x="694418" y="3063953"/>
              <a:chExt cx="454025" cy="452438"/>
            </a:xfrm>
            <a:grpFill/>
          </p:grpSpPr>
          <p:sp>
            <p:nvSpPr>
              <p:cNvPr id="227" name="Freeform 119"/>
              <p:cNvSpPr/>
              <p:nvPr/>
            </p:nvSpPr>
            <p:spPr bwMode="auto">
              <a:xfrm>
                <a:off x="757918" y="3389391"/>
                <a:ext cx="65088" cy="63500"/>
              </a:xfrm>
              <a:custGeom>
                <a:avLst/>
                <a:gdLst>
                  <a:gd name="T0" fmla="*/ 6 w 10"/>
                  <a:gd name="T1" fmla="*/ 0 h 10"/>
                  <a:gd name="T2" fmla="*/ 10 w 10"/>
                  <a:gd name="T3" fmla="*/ 3 h 10"/>
                  <a:gd name="T4" fmla="*/ 10 w 10"/>
                  <a:gd name="T5" fmla="*/ 10 h 10"/>
                  <a:gd name="T6" fmla="*/ 3 w 10"/>
                  <a:gd name="T7" fmla="*/ 10 h 10"/>
                  <a:gd name="T8" fmla="*/ 0 w 10"/>
                  <a:gd name="T9" fmla="*/ 7 h 10"/>
                  <a:gd name="T10" fmla="*/ 0 w 10"/>
                  <a:gd name="T11" fmla="*/ 0 h 10"/>
                  <a:gd name="T12" fmla="*/ 6 w 1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6" y="0"/>
                    </a:moveTo>
                    <a:cubicBezTo>
                      <a:pt x="9" y="0"/>
                      <a:pt x="10" y="1"/>
                      <a:pt x="10" y="3"/>
                    </a:cubicBezTo>
                    <a:cubicBezTo>
                      <a:pt x="10" y="5"/>
                      <a:pt x="10" y="8"/>
                      <a:pt x="10" y="10"/>
                    </a:cubicBezTo>
                    <a:cubicBezTo>
                      <a:pt x="8" y="10"/>
                      <a:pt x="5" y="10"/>
                      <a:pt x="3" y="10"/>
                    </a:cubicBezTo>
                    <a:cubicBezTo>
                      <a:pt x="1" y="10"/>
                      <a:pt x="0" y="9"/>
                      <a:pt x="0" y="7"/>
                    </a:cubicBezTo>
                    <a:cubicBezTo>
                      <a:pt x="0" y="4"/>
                      <a:pt x="0" y="2"/>
                      <a:pt x="0" y="0"/>
                    </a:cubicBezTo>
                    <a:cubicBezTo>
                      <a:pt x="2" y="0"/>
                      <a:pt x="4" y="0"/>
                      <a:pt x="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8" name="Freeform 120"/>
              <p:cNvSpPr/>
              <p:nvPr/>
            </p:nvSpPr>
            <p:spPr bwMode="auto">
              <a:xfrm>
                <a:off x="1013506" y="3389391"/>
                <a:ext cx="65088" cy="63500"/>
              </a:xfrm>
              <a:custGeom>
                <a:avLst/>
                <a:gdLst>
                  <a:gd name="T0" fmla="*/ 4 w 10"/>
                  <a:gd name="T1" fmla="*/ 0 h 10"/>
                  <a:gd name="T2" fmla="*/ 0 w 10"/>
                  <a:gd name="T3" fmla="*/ 3 h 10"/>
                  <a:gd name="T4" fmla="*/ 0 w 10"/>
                  <a:gd name="T5" fmla="*/ 10 h 10"/>
                  <a:gd name="T6" fmla="*/ 7 w 10"/>
                  <a:gd name="T7" fmla="*/ 10 h 10"/>
                  <a:gd name="T8" fmla="*/ 10 w 10"/>
                  <a:gd name="T9" fmla="*/ 7 h 10"/>
                  <a:gd name="T10" fmla="*/ 10 w 10"/>
                  <a:gd name="T11" fmla="*/ 0 h 10"/>
                  <a:gd name="T12" fmla="*/ 4 w 1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4" y="0"/>
                    </a:moveTo>
                    <a:cubicBezTo>
                      <a:pt x="1" y="0"/>
                      <a:pt x="0" y="1"/>
                      <a:pt x="0" y="3"/>
                    </a:cubicBezTo>
                    <a:cubicBezTo>
                      <a:pt x="0" y="5"/>
                      <a:pt x="0" y="8"/>
                      <a:pt x="0" y="10"/>
                    </a:cubicBezTo>
                    <a:cubicBezTo>
                      <a:pt x="3" y="10"/>
                      <a:pt x="5" y="10"/>
                      <a:pt x="7" y="10"/>
                    </a:cubicBezTo>
                    <a:cubicBezTo>
                      <a:pt x="9" y="10"/>
                      <a:pt x="10" y="9"/>
                      <a:pt x="10" y="7"/>
                    </a:cubicBezTo>
                    <a:cubicBezTo>
                      <a:pt x="10" y="4"/>
                      <a:pt x="10" y="2"/>
                      <a:pt x="10" y="0"/>
                    </a:cubicBezTo>
                    <a:cubicBezTo>
                      <a:pt x="8" y="0"/>
                      <a:pt x="6" y="0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9" name="Freeform 121"/>
              <p:cNvSpPr/>
              <p:nvPr/>
            </p:nvSpPr>
            <p:spPr bwMode="auto">
              <a:xfrm>
                <a:off x="823006" y="3063953"/>
                <a:ext cx="190500" cy="63500"/>
              </a:xfrm>
              <a:custGeom>
                <a:avLst/>
                <a:gdLst>
                  <a:gd name="T0" fmla="*/ 27 w 30"/>
                  <a:gd name="T1" fmla="*/ 0 h 10"/>
                  <a:gd name="T2" fmla="*/ 30 w 30"/>
                  <a:gd name="T3" fmla="*/ 3 h 10"/>
                  <a:gd name="T4" fmla="*/ 30 w 30"/>
                  <a:gd name="T5" fmla="*/ 10 h 10"/>
                  <a:gd name="T6" fmla="*/ 0 w 30"/>
                  <a:gd name="T7" fmla="*/ 10 h 10"/>
                  <a:gd name="T8" fmla="*/ 0 w 30"/>
                  <a:gd name="T9" fmla="*/ 3 h 10"/>
                  <a:gd name="T10" fmla="*/ 3 w 30"/>
                  <a:gd name="T11" fmla="*/ 0 h 10"/>
                  <a:gd name="T12" fmla="*/ 27 w 3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0">
                    <a:moveTo>
                      <a:pt x="27" y="0"/>
                    </a:moveTo>
                    <a:cubicBezTo>
                      <a:pt x="29" y="0"/>
                      <a:pt x="30" y="1"/>
                      <a:pt x="30" y="3"/>
                    </a:cubicBezTo>
                    <a:cubicBezTo>
                      <a:pt x="30" y="6"/>
                      <a:pt x="30" y="8"/>
                      <a:pt x="30" y="10"/>
                    </a:cubicBezTo>
                    <a:cubicBezTo>
                      <a:pt x="20" y="10"/>
                      <a:pt x="10" y="10"/>
                      <a:pt x="0" y="10"/>
                    </a:cubicBezTo>
                    <a:cubicBezTo>
                      <a:pt x="0" y="8"/>
                      <a:pt x="0" y="6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11" y="0"/>
                      <a:pt x="19" y="0"/>
                      <a:pt x="2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0" name="Freeform 122"/>
              <p:cNvSpPr/>
              <p:nvPr/>
            </p:nvSpPr>
            <p:spPr bwMode="auto">
              <a:xfrm>
                <a:off x="757918" y="3127453"/>
                <a:ext cx="65088" cy="63500"/>
              </a:xfrm>
              <a:custGeom>
                <a:avLst/>
                <a:gdLst>
                  <a:gd name="T0" fmla="*/ 10 w 10"/>
                  <a:gd name="T1" fmla="*/ 7 h 10"/>
                  <a:gd name="T2" fmla="*/ 6 w 10"/>
                  <a:gd name="T3" fmla="*/ 10 h 10"/>
                  <a:gd name="T4" fmla="*/ 0 w 10"/>
                  <a:gd name="T5" fmla="*/ 10 h 10"/>
                  <a:gd name="T6" fmla="*/ 0 w 10"/>
                  <a:gd name="T7" fmla="*/ 4 h 10"/>
                  <a:gd name="T8" fmla="*/ 3 w 10"/>
                  <a:gd name="T9" fmla="*/ 0 h 10"/>
                  <a:gd name="T10" fmla="*/ 10 w 10"/>
                  <a:gd name="T11" fmla="*/ 0 h 10"/>
                  <a:gd name="T12" fmla="*/ 10 w 10"/>
                  <a:gd name="T13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10" y="7"/>
                    </a:moveTo>
                    <a:cubicBezTo>
                      <a:pt x="10" y="9"/>
                      <a:pt x="9" y="10"/>
                      <a:pt x="6" y="10"/>
                    </a:cubicBezTo>
                    <a:cubicBezTo>
                      <a:pt x="4" y="10"/>
                      <a:pt x="2" y="10"/>
                      <a:pt x="0" y="10"/>
                    </a:cubicBezTo>
                    <a:cubicBezTo>
                      <a:pt x="0" y="8"/>
                      <a:pt x="0" y="6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8" y="0"/>
                      <a:pt x="10" y="0"/>
                    </a:cubicBezTo>
                    <a:cubicBezTo>
                      <a:pt x="10" y="2"/>
                      <a:pt x="10" y="5"/>
                      <a:pt x="1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1" name="Freeform 123"/>
              <p:cNvSpPr/>
              <p:nvPr/>
            </p:nvSpPr>
            <p:spPr bwMode="auto">
              <a:xfrm>
                <a:off x="1013506" y="3127453"/>
                <a:ext cx="65088" cy="63500"/>
              </a:xfrm>
              <a:custGeom>
                <a:avLst/>
                <a:gdLst>
                  <a:gd name="T0" fmla="*/ 4 w 10"/>
                  <a:gd name="T1" fmla="*/ 10 h 10"/>
                  <a:gd name="T2" fmla="*/ 0 w 10"/>
                  <a:gd name="T3" fmla="*/ 7 h 10"/>
                  <a:gd name="T4" fmla="*/ 0 w 10"/>
                  <a:gd name="T5" fmla="*/ 0 h 10"/>
                  <a:gd name="T6" fmla="*/ 7 w 10"/>
                  <a:gd name="T7" fmla="*/ 0 h 10"/>
                  <a:gd name="T8" fmla="*/ 10 w 10"/>
                  <a:gd name="T9" fmla="*/ 4 h 10"/>
                  <a:gd name="T10" fmla="*/ 10 w 10"/>
                  <a:gd name="T11" fmla="*/ 10 h 10"/>
                  <a:gd name="T12" fmla="*/ 4 w 10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4" y="10"/>
                    </a:moveTo>
                    <a:cubicBezTo>
                      <a:pt x="1" y="10"/>
                      <a:pt x="0" y="9"/>
                      <a:pt x="0" y="7"/>
                    </a:cubicBezTo>
                    <a:cubicBezTo>
                      <a:pt x="0" y="5"/>
                      <a:pt x="0" y="2"/>
                      <a:pt x="0" y="0"/>
                    </a:cubicBezTo>
                    <a:cubicBezTo>
                      <a:pt x="3" y="0"/>
                      <a:pt x="5" y="0"/>
                      <a:pt x="7" y="0"/>
                    </a:cubicBezTo>
                    <a:cubicBezTo>
                      <a:pt x="9" y="0"/>
                      <a:pt x="10" y="1"/>
                      <a:pt x="10" y="4"/>
                    </a:cubicBezTo>
                    <a:cubicBezTo>
                      <a:pt x="10" y="6"/>
                      <a:pt x="10" y="8"/>
                      <a:pt x="10" y="10"/>
                    </a:cubicBezTo>
                    <a:cubicBezTo>
                      <a:pt x="8" y="10"/>
                      <a:pt x="6" y="10"/>
                      <a:pt x="4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2" name="Freeform 124"/>
              <p:cNvSpPr/>
              <p:nvPr/>
            </p:nvSpPr>
            <p:spPr bwMode="auto">
              <a:xfrm>
                <a:off x="823006" y="3256041"/>
                <a:ext cx="63500" cy="69850"/>
              </a:xfrm>
              <a:custGeom>
                <a:avLst/>
                <a:gdLst>
                  <a:gd name="T0" fmla="*/ 0 w 10"/>
                  <a:gd name="T1" fmla="*/ 4 h 11"/>
                  <a:gd name="T2" fmla="*/ 3 w 10"/>
                  <a:gd name="T3" fmla="*/ 0 h 11"/>
                  <a:gd name="T4" fmla="*/ 10 w 10"/>
                  <a:gd name="T5" fmla="*/ 0 h 11"/>
                  <a:gd name="T6" fmla="*/ 10 w 10"/>
                  <a:gd name="T7" fmla="*/ 11 h 11"/>
                  <a:gd name="T8" fmla="*/ 3 w 10"/>
                  <a:gd name="T9" fmla="*/ 11 h 11"/>
                  <a:gd name="T10" fmla="*/ 0 w 10"/>
                  <a:gd name="T11" fmla="*/ 7 h 11"/>
                  <a:gd name="T12" fmla="*/ 0 w 10"/>
                  <a:gd name="T13" fmla="*/ 4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1">
                    <a:moveTo>
                      <a:pt x="0" y="4"/>
                    </a:move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8" y="0"/>
                      <a:pt x="10" y="0"/>
                    </a:cubicBezTo>
                    <a:cubicBezTo>
                      <a:pt x="10" y="4"/>
                      <a:pt x="10" y="7"/>
                      <a:pt x="10" y="11"/>
                    </a:cubicBezTo>
                    <a:cubicBezTo>
                      <a:pt x="8" y="11"/>
                      <a:pt x="5" y="11"/>
                      <a:pt x="3" y="11"/>
                    </a:cubicBezTo>
                    <a:cubicBezTo>
                      <a:pt x="1" y="11"/>
                      <a:pt x="0" y="10"/>
                      <a:pt x="0" y="7"/>
                    </a:cubicBezTo>
                    <a:cubicBezTo>
                      <a:pt x="0" y="6"/>
                      <a:pt x="0" y="5"/>
                      <a:pt x="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3" name="Freeform 125"/>
              <p:cNvSpPr/>
              <p:nvPr/>
            </p:nvSpPr>
            <p:spPr bwMode="auto">
              <a:xfrm>
                <a:off x="886506" y="3325891"/>
                <a:ext cx="63500" cy="63500"/>
              </a:xfrm>
              <a:custGeom>
                <a:avLst/>
                <a:gdLst>
                  <a:gd name="T0" fmla="*/ 0 w 10"/>
                  <a:gd name="T1" fmla="*/ 6 h 10"/>
                  <a:gd name="T2" fmla="*/ 3 w 10"/>
                  <a:gd name="T3" fmla="*/ 10 h 10"/>
                  <a:gd name="T4" fmla="*/ 7 w 10"/>
                  <a:gd name="T5" fmla="*/ 10 h 10"/>
                  <a:gd name="T6" fmla="*/ 10 w 10"/>
                  <a:gd name="T7" fmla="*/ 6 h 10"/>
                  <a:gd name="T8" fmla="*/ 10 w 10"/>
                  <a:gd name="T9" fmla="*/ 0 h 10"/>
                  <a:gd name="T10" fmla="*/ 0 w 10"/>
                  <a:gd name="T11" fmla="*/ 0 h 10"/>
                  <a:gd name="T12" fmla="*/ 0 w 10"/>
                  <a:gd name="T13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0" y="6"/>
                    </a:moveTo>
                    <a:cubicBezTo>
                      <a:pt x="0" y="9"/>
                      <a:pt x="1" y="10"/>
                      <a:pt x="3" y="10"/>
                    </a:cubicBezTo>
                    <a:cubicBezTo>
                      <a:pt x="5" y="10"/>
                      <a:pt x="6" y="10"/>
                      <a:pt x="7" y="10"/>
                    </a:cubicBezTo>
                    <a:cubicBezTo>
                      <a:pt x="9" y="10"/>
                      <a:pt x="10" y="9"/>
                      <a:pt x="10" y="6"/>
                    </a:cubicBezTo>
                    <a:cubicBezTo>
                      <a:pt x="10" y="4"/>
                      <a:pt x="10" y="2"/>
                      <a:pt x="10" y="0"/>
                    </a:cubicBezTo>
                    <a:cubicBezTo>
                      <a:pt x="7" y="0"/>
                      <a:pt x="3" y="0"/>
                      <a:pt x="0" y="0"/>
                    </a:cubicBezTo>
                    <a:cubicBezTo>
                      <a:pt x="0" y="2"/>
                      <a:pt x="0" y="4"/>
                      <a:pt x="0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4" name="Freeform 126"/>
              <p:cNvSpPr/>
              <p:nvPr/>
            </p:nvSpPr>
            <p:spPr bwMode="auto">
              <a:xfrm>
                <a:off x="950006" y="3256041"/>
                <a:ext cx="63500" cy="69850"/>
              </a:xfrm>
              <a:custGeom>
                <a:avLst/>
                <a:gdLst>
                  <a:gd name="T0" fmla="*/ 10 w 10"/>
                  <a:gd name="T1" fmla="*/ 7 h 11"/>
                  <a:gd name="T2" fmla="*/ 7 w 10"/>
                  <a:gd name="T3" fmla="*/ 11 h 11"/>
                  <a:gd name="T4" fmla="*/ 0 w 10"/>
                  <a:gd name="T5" fmla="*/ 11 h 11"/>
                  <a:gd name="T6" fmla="*/ 0 w 10"/>
                  <a:gd name="T7" fmla="*/ 0 h 11"/>
                  <a:gd name="T8" fmla="*/ 7 w 10"/>
                  <a:gd name="T9" fmla="*/ 0 h 11"/>
                  <a:gd name="T10" fmla="*/ 10 w 10"/>
                  <a:gd name="T11" fmla="*/ 4 h 11"/>
                  <a:gd name="T12" fmla="*/ 10 w 10"/>
                  <a:gd name="T13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1">
                    <a:moveTo>
                      <a:pt x="10" y="7"/>
                    </a:moveTo>
                    <a:cubicBezTo>
                      <a:pt x="10" y="10"/>
                      <a:pt x="9" y="11"/>
                      <a:pt x="7" y="11"/>
                    </a:cubicBezTo>
                    <a:cubicBezTo>
                      <a:pt x="5" y="11"/>
                      <a:pt x="2" y="11"/>
                      <a:pt x="0" y="11"/>
                    </a:cubicBezTo>
                    <a:cubicBezTo>
                      <a:pt x="0" y="7"/>
                      <a:pt x="0" y="4"/>
                      <a:pt x="0" y="0"/>
                    </a:cubicBezTo>
                    <a:cubicBezTo>
                      <a:pt x="2" y="0"/>
                      <a:pt x="5" y="0"/>
                      <a:pt x="7" y="0"/>
                    </a:cubicBezTo>
                    <a:cubicBezTo>
                      <a:pt x="9" y="0"/>
                      <a:pt x="10" y="1"/>
                      <a:pt x="10" y="4"/>
                    </a:cubicBezTo>
                    <a:cubicBezTo>
                      <a:pt x="10" y="5"/>
                      <a:pt x="10" y="6"/>
                      <a:pt x="1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5" name="Freeform 127"/>
              <p:cNvSpPr/>
              <p:nvPr/>
            </p:nvSpPr>
            <p:spPr bwMode="auto">
              <a:xfrm>
                <a:off x="886506" y="3190953"/>
                <a:ext cx="63500" cy="65088"/>
              </a:xfrm>
              <a:custGeom>
                <a:avLst/>
                <a:gdLst>
                  <a:gd name="T0" fmla="*/ 7 w 10"/>
                  <a:gd name="T1" fmla="*/ 0 h 10"/>
                  <a:gd name="T2" fmla="*/ 10 w 10"/>
                  <a:gd name="T3" fmla="*/ 4 h 10"/>
                  <a:gd name="T4" fmla="*/ 10 w 10"/>
                  <a:gd name="T5" fmla="*/ 10 h 10"/>
                  <a:gd name="T6" fmla="*/ 0 w 10"/>
                  <a:gd name="T7" fmla="*/ 10 h 10"/>
                  <a:gd name="T8" fmla="*/ 0 w 10"/>
                  <a:gd name="T9" fmla="*/ 4 h 10"/>
                  <a:gd name="T10" fmla="*/ 3 w 10"/>
                  <a:gd name="T11" fmla="*/ 0 h 10"/>
                  <a:gd name="T12" fmla="*/ 7 w 1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7" y="0"/>
                    </a:moveTo>
                    <a:cubicBezTo>
                      <a:pt x="9" y="0"/>
                      <a:pt x="10" y="1"/>
                      <a:pt x="10" y="4"/>
                    </a:cubicBezTo>
                    <a:cubicBezTo>
                      <a:pt x="10" y="6"/>
                      <a:pt x="10" y="8"/>
                      <a:pt x="10" y="10"/>
                    </a:cubicBezTo>
                    <a:cubicBezTo>
                      <a:pt x="7" y="10"/>
                      <a:pt x="3" y="10"/>
                      <a:pt x="0" y="10"/>
                    </a:cubicBezTo>
                    <a:cubicBezTo>
                      <a:pt x="0" y="8"/>
                      <a:pt x="0" y="6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6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6" name="Freeform 128"/>
              <p:cNvSpPr/>
              <p:nvPr/>
            </p:nvSpPr>
            <p:spPr bwMode="auto">
              <a:xfrm>
                <a:off x="694418" y="3190953"/>
                <a:ext cx="63500" cy="198438"/>
              </a:xfrm>
              <a:custGeom>
                <a:avLst/>
                <a:gdLst>
                  <a:gd name="T0" fmla="*/ 0 w 10"/>
                  <a:gd name="T1" fmla="*/ 4 h 31"/>
                  <a:gd name="T2" fmla="*/ 3 w 10"/>
                  <a:gd name="T3" fmla="*/ 0 h 31"/>
                  <a:gd name="T4" fmla="*/ 10 w 10"/>
                  <a:gd name="T5" fmla="*/ 0 h 31"/>
                  <a:gd name="T6" fmla="*/ 10 w 10"/>
                  <a:gd name="T7" fmla="*/ 31 h 31"/>
                  <a:gd name="T8" fmla="*/ 3 w 10"/>
                  <a:gd name="T9" fmla="*/ 31 h 31"/>
                  <a:gd name="T10" fmla="*/ 0 w 10"/>
                  <a:gd name="T11" fmla="*/ 27 h 31"/>
                  <a:gd name="T12" fmla="*/ 0 w 10"/>
                  <a:gd name="T13" fmla="*/ 4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31">
                    <a:moveTo>
                      <a:pt x="0" y="4"/>
                    </a:move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7" y="0"/>
                      <a:pt x="10" y="0"/>
                    </a:cubicBezTo>
                    <a:cubicBezTo>
                      <a:pt x="10" y="10"/>
                      <a:pt x="10" y="21"/>
                      <a:pt x="10" y="31"/>
                    </a:cubicBezTo>
                    <a:cubicBezTo>
                      <a:pt x="7" y="31"/>
                      <a:pt x="5" y="31"/>
                      <a:pt x="3" y="31"/>
                    </a:cubicBezTo>
                    <a:cubicBezTo>
                      <a:pt x="1" y="31"/>
                      <a:pt x="0" y="30"/>
                      <a:pt x="0" y="27"/>
                    </a:cubicBezTo>
                    <a:cubicBezTo>
                      <a:pt x="0" y="19"/>
                      <a:pt x="0" y="12"/>
                      <a:pt x="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7" name="Freeform 129"/>
              <p:cNvSpPr/>
              <p:nvPr/>
            </p:nvSpPr>
            <p:spPr bwMode="auto">
              <a:xfrm>
                <a:off x="823006" y="3452891"/>
                <a:ext cx="190500" cy="63500"/>
              </a:xfrm>
              <a:custGeom>
                <a:avLst/>
                <a:gdLst>
                  <a:gd name="T0" fmla="*/ 0 w 30"/>
                  <a:gd name="T1" fmla="*/ 7 h 10"/>
                  <a:gd name="T2" fmla="*/ 3 w 30"/>
                  <a:gd name="T3" fmla="*/ 10 h 10"/>
                  <a:gd name="T4" fmla="*/ 27 w 30"/>
                  <a:gd name="T5" fmla="*/ 10 h 10"/>
                  <a:gd name="T6" fmla="*/ 30 w 30"/>
                  <a:gd name="T7" fmla="*/ 7 h 10"/>
                  <a:gd name="T8" fmla="*/ 30 w 30"/>
                  <a:gd name="T9" fmla="*/ 0 h 10"/>
                  <a:gd name="T10" fmla="*/ 0 w 30"/>
                  <a:gd name="T11" fmla="*/ 0 h 10"/>
                  <a:gd name="T12" fmla="*/ 0 w 30"/>
                  <a:gd name="T13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0">
                    <a:moveTo>
                      <a:pt x="0" y="7"/>
                    </a:moveTo>
                    <a:cubicBezTo>
                      <a:pt x="0" y="9"/>
                      <a:pt x="1" y="10"/>
                      <a:pt x="3" y="10"/>
                    </a:cubicBezTo>
                    <a:cubicBezTo>
                      <a:pt x="11" y="10"/>
                      <a:pt x="19" y="10"/>
                      <a:pt x="27" y="10"/>
                    </a:cubicBezTo>
                    <a:cubicBezTo>
                      <a:pt x="29" y="10"/>
                      <a:pt x="30" y="9"/>
                      <a:pt x="30" y="7"/>
                    </a:cubicBezTo>
                    <a:cubicBezTo>
                      <a:pt x="30" y="4"/>
                      <a:pt x="30" y="2"/>
                      <a:pt x="30" y="0"/>
                    </a:cubicBezTo>
                    <a:cubicBezTo>
                      <a:pt x="20" y="0"/>
                      <a:pt x="10" y="0"/>
                      <a:pt x="0" y="0"/>
                    </a:cubicBezTo>
                    <a:cubicBezTo>
                      <a:pt x="0" y="2"/>
                      <a:pt x="0" y="4"/>
                      <a:pt x="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8" name="Freeform 130"/>
              <p:cNvSpPr/>
              <p:nvPr/>
            </p:nvSpPr>
            <p:spPr bwMode="auto">
              <a:xfrm>
                <a:off x="1078593" y="3190953"/>
                <a:ext cx="69850" cy="198438"/>
              </a:xfrm>
              <a:custGeom>
                <a:avLst/>
                <a:gdLst>
                  <a:gd name="T0" fmla="*/ 11 w 11"/>
                  <a:gd name="T1" fmla="*/ 27 h 31"/>
                  <a:gd name="T2" fmla="*/ 7 w 11"/>
                  <a:gd name="T3" fmla="*/ 31 h 31"/>
                  <a:gd name="T4" fmla="*/ 0 w 11"/>
                  <a:gd name="T5" fmla="*/ 31 h 31"/>
                  <a:gd name="T6" fmla="*/ 0 w 11"/>
                  <a:gd name="T7" fmla="*/ 0 h 31"/>
                  <a:gd name="T8" fmla="*/ 7 w 11"/>
                  <a:gd name="T9" fmla="*/ 0 h 31"/>
                  <a:gd name="T10" fmla="*/ 11 w 11"/>
                  <a:gd name="T11" fmla="*/ 4 h 31"/>
                  <a:gd name="T12" fmla="*/ 11 w 11"/>
                  <a:gd name="T13" fmla="*/ 27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31">
                    <a:moveTo>
                      <a:pt x="11" y="27"/>
                    </a:moveTo>
                    <a:cubicBezTo>
                      <a:pt x="11" y="30"/>
                      <a:pt x="10" y="31"/>
                      <a:pt x="7" y="31"/>
                    </a:cubicBezTo>
                    <a:cubicBezTo>
                      <a:pt x="5" y="31"/>
                      <a:pt x="3" y="31"/>
                      <a:pt x="0" y="31"/>
                    </a:cubicBezTo>
                    <a:cubicBezTo>
                      <a:pt x="0" y="21"/>
                      <a:pt x="0" y="10"/>
                      <a:pt x="0" y="0"/>
                    </a:cubicBezTo>
                    <a:cubicBezTo>
                      <a:pt x="3" y="0"/>
                      <a:pt x="5" y="0"/>
                      <a:pt x="7" y="0"/>
                    </a:cubicBezTo>
                    <a:cubicBezTo>
                      <a:pt x="10" y="0"/>
                      <a:pt x="11" y="1"/>
                      <a:pt x="11" y="4"/>
                    </a:cubicBezTo>
                    <a:cubicBezTo>
                      <a:pt x="11" y="12"/>
                      <a:pt x="11" y="19"/>
                      <a:pt x="11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39" name="Freeform 142"/>
            <p:cNvSpPr>
              <a:spLocks noEditPoints="1"/>
            </p:cNvSpPr>
            <p:nvPr/>
          </p:nvSpPr>
          <p:spPr bwMode="auto">
            <a:xfrm>
              <a:off x="5160056" y="3032203"/>
              <a:ext cx="312738" cy="439738"/>
            </a:xfrm>
            <a:custGeom>
              <a:avLst/>
              <a:gdLst>
                <a:gd name="T0" fmla="*/ 29 w 49"/>
                <a:gd name="T1" fmla="*/ 10 h 69"/>
                <a:gd name="T2" fmla="*/ 29 w 49"/>
                <a:gd name="T3" fmla="*/ 3 h 69"/>
                <a:gd name="T4" fmla="*/ 28 w 49"/>
                <a:gd name="T5" fmla="*/ 1 h 69"/>
                <a:gd name="T6" fmla="*/ 26 w 49"/>
                <a:gd name="T7" fmla="*/ 0 h 69"/>
                <a:gd name="T8" fmla="*/ 22 w 49"/>
                <a:gd name="T9" fmla="*/ 0 h 69"/>
                <a:gd name="T10" fmla="*/ 20 w 49"/>
                <a:gd name="T11" fmla="*/ 1 h 69"/>
                <a:gd name="T12" fmla="*/ 19 w 49"/>
                <a:gd name="T13" fmla="*/ 3 h 69"/>
                <a:gd name="T14" fmla="*/ 19 w 49"/>
                <a:gd name="T15" fmla="*/ 10 h 69"/>
                <a:gd name="T16" fmla="*/ 3 w 49"/>
                <a:gd name="T17" fmla="*/ 10 h 69"/>
                <a:gd name="T18" fmla="*/ 0 w 49"/>
                <a:gd name="T19" fmla="*/ 11 h 69"/>
                <a:gd name="T20" fmla="*/ 0 w 49"/>
                <a:gd name="T21" fmla="*/ 13 h 69"/>
                <a:gd name="T22" fmla="*/ 0 w 49"/>
                <a:gd name="T23" fmla="*/ 17 h 69"/>
                <a:gd name="T24" fmla="*/ 0 w 49"/>
                <a:gd name="T25" fmla="*/ 19 h 69"/>
                <a:gd name="T26" fmla="*/ 3 w 49"/>
                <a:gd name="T27" fmla="*/ 20 h 69"/>
                <a:gd name="T28" fmla="*/ 9 w 49"/>
                <a:gd name="T29" fmla="*/ 20 h 69"/>
                <a:gd name="T30" fmla="*/ 9 w 49"/>
                <a:gd name="T31" fmla="*/ 56 h 69"/>
                <a:gd name="T32" fmla="*/ 10 w 49"/>
                <a:gd name="T33" fmla="*/ 59 h 69"/>
                <a:gd name="T34" fmla="*/ 12 w 49"/>
                <a:gd name="T35" fmla="*/ 59 h 69"/>
                <a:gd name="T36" fmla="*/ 19 w 49"/>
                <a:gd name="T37" fmla="*/ 59 h 69"/>
                <a:gd name="T38" fmla="*/ 19 w 49"/>
                <a:gd name="T39" fmla="*/ 66 h 69"/>
                <a:gd name="T40" fmla="*/ 20 w 49"/>
                <a:gd name="T41" fmla="*/ 68 h 69"/>
                <a:gd name="T42" fmla="*/ 22 w 49"/>
                <a:gd name="T43" fmla="*/ 69 h 69"/>
                <a:gd name="T44" fmla="*/ 26 w 49"/>
                <a:gd name="T45" fmla="*/ 69 h 69"/>
                <a:gd name="T46" fmla="*/ 28 w 49"/>
                <a:gd name="T47" fmla="*/ 68 h 69"/>
                <a:gd name="T48" fmla="*/ 29 w 49"/>
                <a:gd name="T49" fmla="*/ 66 h 69"/>
                <a:gd name="T50" fmla="*/ 29 w 49"/>
                <a:gd name="T51" fmla="*/ 59 h 69"/>
                <a:gd name="T52" fmla="*/ 36 w 49"/>
                <a:gd name="T53" fmla="*/ 59 h 69"/>
                <a:gd name="T54" fmla="*/ 38 w 49"/>
                <a:gd name="T55" fmla="*/ 59 h 69"/>
                <a:gd name="T56" fmla="*/ 39 w 49"/>
                <a:gd name="T57" fmla="*/ 56 h 69"/>
                <a:gd name="T58" fmla="*/ 39 w 49"/>
                <a:gd name="T59" fmla="*/ 20 h 69"/>
                <a:gd name="T60" fmla="*/ 46 w 49"/>
                <a:gd name="T61" fmla="*/ 20 h 69"/>
                <a:gd name="T62" fmla="*/ 48 w 49"/>
                <a:gd name="T63" fmla="*/ 19 h 69"/>
                <a:gd name="T64" fmla="*/ 49 w 49"/>
                <a:gd name="T65" fmla="*/ 17 h 69"/>
                <a:gd name="T66" fmla="*/ 49 w 49"/>
                <a:gd name="T67" fmla="*/ 13 h 69"/>
                <a:gd name="T68" fmla="*/ 48 w 49"/>
                <a:gd name="T69" fmla="*/ 11 h 69"/>
                <a:gd name="T70" fmla="*/ 46 w 49"/>
                <a:gd name="T71" fmla="*/ 10 h 69"/>
                <a:gd name="T72" fmla="*/ 29 w 49"/>
                <a:gd name="T73" fmla="*/ 10 h 69"/>
                <a:gd name="T74" fmla="*/ 29 w 49"/>
                <a:gd name="T75" fmla="*/ 40 h 69"/>
                <a:gd name="T76" fmla="*/ 19 w 49"/>
                <a:gd name="T77" fmla="*/ 40 h 69"/>
                <a:gd name="T78" fmla="*/ 19 w 49"/>
                <a:gd name="T79" fmla="*/ 20 h 69"/>
                <a:gd name="T80" fmla="*/ 29 w 49"/>
                <a:gd name="T81" fmla="*/ 20 h 69"/>
                <a:gd name="T82" fmla="*/ 29 w 49"/>
                <a:gd name="T83" fmla="*/ 4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9" h="69">
                  <a:moveTo>
                    <a:pt x="29" y="10"/>
                  </a:moveTo>
                  <a:cubicBezTo>
                    <a:pt x="29" y="3"/>
                    <a:pt x="29" y="3"/>
                    <a:pt x="29" y="3"/>
                  </a:cubicBezTo>
                  <a:cubicBezTo>
                    <a:pt x="29" y="2"/>
                    <a:pt x="29" y="2"/>
                    <a:pt x="28" y="1"/>
                  </a:cubicBezTo>
                  <a:cubicBezTo>
                    <a:pt x="28" y="0"/>
                    <a:pt x="27" y="0"/>
                    <a:pt x="26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1" y="0"/>
                    <a:pt x="20" y="1"/>
                  </a:cubicBezTo>
                  <a:cubicBezTo>
                    <a:pt x="20" y="2"/>
                    <a:pt x="19" y="2"/>
                    <a:pt x="19" y="3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10"/>
                    <a:pt x="1" y="10"/>
                    <a:pt x="0" y="11"/>
                  </a:cubicBezTo>
                  <a:cubicBezTo>
                    <a:pt x="0" y="11"/>
                    <a:pt x="0" y="12"/>
                    <a:pt x="0" y="1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19"/>
                    <a:pt x="0" y="19"/>
                  </a:cubicBezTo>
                  <a:cubicBezTo>
                    <a:pt x="1" y="20"/>
                    <a:pt x="2" y="20"/>
                    <a:pt x="3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9" y="57"/>
                    <a:pt x="10" y="58"/>
                    <a:pt x="10" y="59"/>
                  </a:cubicBezTo>
                  <a:cubicBezTo>
                    <a:pt x="11" y="59"/>
                    <a:pt x="12" y="59"/>
                    <a:pt x="12" y="59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19" y="66"/>
                    <a:pt x="19" y="66"/>
                    <a:pt x="19" y="66"/>
                  </a:cubicBezTo>
                  <a:cubicBezTo>
                    <a:pt x="19" y="67"/>
                    <a:pt x="20" y="68"/>
                    <a:pt x="20" y="68"/>
                  </a:cubicBezTo>
                  <a:cubicBezTo>
                    <a:pt x="21" y="69"/>
                    <a:pt x="22" y="69"/>
                    <a:pt x="22" y="69"/>
                  </a:cubicBezTo>
                  <a:cubicBezTo>
                    <a:pt x="26" y="69"/>
                    <a:pt x="26" y="69"/>
                    <a:pt x="26" y="69"/>
                  </a:cubicBezTo>
                  <a:cubicBezTo>
                    <a:pt x="27" y="69"/>
                    <a:pt x="28" y="69"/>
                    <a:pt x="28" y="68"/>
                  </a:cubicBezTo>
                  <a:cubicBezTo>
                    <a:pt x="29" y="68"/>
                    <a:pt x="29" y="67"/>
                    <a:pt x="29" y="66"/>
                  </a:cubicBezTo>
                  <a:cubicBezTo>
                    <a:pt x="29" y="59"/>
                    <a:pt x="29" y="59"/>
                    <a:pt x="29" y="59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37" y="59"/>
                    <a:pt x="38" y="59"/>
                    <a:pt x="38" y="59"/>
                  </a:cubicBezTo>
                  <a:cubicBezTo>
                    <a:pt x="39" y="58"/>
                    <a:pt x="39" y="57"/>
                    <a:pt x="39" y="56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46" y="20"/>
                    <a:pt x="46" y="20"/>
                    <a:pt x="46" y="20"/>
                  </a:cubicBezTo>
                  <a:cubicBezTo>
                    <a:pt x="47" y="20"/>
                    <a:pt x="48" y="20"/>
                    <a:pt x="48" y="19"/>
                  </a:cubicBezTo>
                  <a:cubicBezTo>
                    <a:pt x="49" y="19"/>
                    <a:pt x="49" y="18"/>
                    <a:pt x="49" y="17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49" y="12"/>
                    <a:pt x="49" y="11"/>
                    <a:pt x="48" y="11"/>
                  </a:cubicBezTo>
                  <a:cubicBezTo>
                    <a:pt x="48" y="10"/>
                    <a:pt x="47" y="10"/>
                    <a:pt x="46" y="10"/>
                  </a:cubicBezTo>
                  <a:lnTo>
                    <a:pt x="29" y="10"/>
                  </a:lnTo>
                  <a:close/>
                  <a:moveTo>
                    <a:pt x="29" y="40"/>
                  </a:moveTo>
                  <a:cubicBezTo>
                    <a:pt x="19" y="40"/>
                    <a:pt x="19" y="40"/>
                    <a:pt x="19" y="4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9" y="20"/>
                    <a:pt x="29" y="20"/>
                    <a:pt x="29" y="20"/>
                  </a:cubicBezTo>
                  <a:lnTo>
                    <a:pt x="29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248" name="组合 247"/>
            <p:cNvGrpSpPr/>
            <p:nvPr userDrawn="1"/>
          </p:nvGrpSpPr>
          <p:grpSpPr>
            <a:xfrm>
              <a:off x="8178351" y="650953"/>
              <a:ext cx="306388" cy="485775"/>
              <a:chOff x="8178351" y="650953"/>
              <a:chExt cx="306388" cy="485775"/>
            </a:xfrm>
            <a:grpFill/>
          </p:grpSpPr>
          <p:sp>
            <p:nvSpPr>
              <p:cNvPr id="12" name="Freeform 5"/>
              <p:cNvSpPr>
                <a:spLocks noEditPoints="1"/>
              </p:cNvSpPr>
              <p:nvPr/>
            </p:nvSpPr>
            <p:spPr bwMode="auto">
              <a:xfrm>
                <a:off x="8178351" y="650953"/>
                <a:ext cx="306388" cy="485775"/>
              </a:xfrm>
              <a:custGeom>
                <a:avLst/>
                <a:gdLst>
                  <a:gd name="T0" fmla="*/ 44 w 48"/>
                  <a:gd name="T1" fmla="*/ 9 h 76"/>
                  <a:gd name="T2" fmla="*/ 34 w 48"/>
                  <a:gd name="T3" fmla="*/ 9 h 76"/>
                  <a:gd name="T4" fmla="*/ 34 w 48"/>
                  <a:gd name="T5" fmla="*/ 3 h 76"/>
                  <a:gd name="T6" fmla="*/ 30 w 48"/>
                  <a:gd name="T7" fmla="*/ 0 h 76"/>
                  <a:gd name="T8" fmla="*/ 18 w 48"/>
                  <a:gd name="T9" fmla="*/ 0 h 76"/>
                  <a:gd name="T10" fmla="*/ 14 w 48"/>
                  <a:gd name="T11" fmla="*/ 3 h 76"/>
                  <a:gd name="T12" fmla="*/ 14 w 48"/>
                  <a:gd name="T13" fmla="*/ 9 h 76"/>
                  <a:gd name="T14" fmla="*/ 4 w 48"/>
                  <a:gd name="T15" fmla="*/ 9 h 76"/>
                  <a:gd name="T16" fmla="*/ 0 w 48"/>
                  <a:gd name="T17" fmla="*/ 13 h 76"/>
                  <a:gd name="T18" fmla="*/ 0 w 48"/>
                  <a:gd name="T19" fmla="*/ 72 h 76"/>
                  <a:gd name="T20" fmla="*/ 1 w 48"/>
                  <a:gd name="T21" fmla="*/ 75 h 76"/>
                  <a:gd name="T22" fmla="*/ 4 w 48"/>
                  <a:gd name="T23" fmla="*/ 76 h 76"/>
                  <a:gd name="T24" fmla="*/ 44 w 48"/>
                  <a:gd name="T25" fmla="*/ 76 h 76"/>
                  <a:gd name="T26" fmla="*/ 48 w 48"/>
                  <a:gd name="T27" fmla="*/ 72 h 76"/>
                  <a:gd name="T28" fmla="*/ 48 w 48"/>
                  <a:gd name="T29" fmla="*/ 13 h 76"/>
                  <a:gd name="T30" fmla="*/ 44 w 48"/>
                  <a:gd name="T31" fmla="*/ 9 h 76"/>
                  <a:gd name="T32" fmla="*/ 38 w 48"/>
                  <a:gd name="T33" fmla="*/ 66 h 76"/>
                  <a:gd name="T34" fmla="*/ 10 w 48"/>
                  <a:gd name="T35" fmla="*/ 66 h 76"/>
                  <a:gd name="T36" fmla="*/ 10 w 48"/>
                  <a:gd name="T37" fmla="*/ 19 h 76"/>
                  <a:gd name="T38" fmla="*/ 38 w 48"/>
                  <a:gd name="T39" fmla="*/ 19 h 76"/>
                  <a:gd name="T40" fmla="*/ 38 w 48"/>
                  <a:gd name="T41" fmla="*/ 6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8" h="76">
                    <a:moveTo>
                      <a:pt x="44" y="9"/>
                    </a:moveTo>
                    <a:cubicBezTo>
                      <a:pt x="41" y="9"/>
                      <a:pt x="37" y="9"/>
                      <a:pt x="34" y="9"/>
                    </a:cubicBezTo>
                    <a:cubicBezTo>
                      <a:pt x="34" y="7"/>
                      <a:pt x="34" y="5"/>
                      <a:pt x="34" y="3"/>
                    </a:cubicBezTo>
                    <a:cubicBezTo>
                      <a:pt x="34" y="1"/>
                      <a:pt x="33" y="0"/>
                      <a:pt x="30" y="0"/>
                    </a:cubicBezTo>
                    <a:cubicBezTo>
                      <a:pt x="26" y="0"/>
                      <a:pt x="22" y="0"/>
                      <a:pt x="18" y="0"/>
                    </a:cubicBezTo>
                    <a:cubicBezTo>
                      <a:pt x="16" y="0"/>
                      <a:pt x="14" y="1"/>
                      <a:pt x="14" y="3"/>
                    </a:cubicBezTo>
                    <a:cubicBezTo>
                      <a:pt x="14" y="5"/>
                      <a:pt x="14" y="7"/>
                      <a:pt x="14" y="9"/>
                    </a:cubicBezTo>
                    <a:cubicBezTo>
                      <a:pt x="11" y="9"/>
                      <a:pt x="7" y="9"/>
                      <a:pt x="4" y="9"/>
                    </a:cubicBezTo>
                    <a:cubicBezTo>
                      <a:pt x="1" y="9"/>
                      <a:pt x="0" y="10"/>
                      <a:pt x="0" y="13"/>
                    </a:cubicBezTo>
                    <a:cubicBezTo>
                      <a:pt x="0" y="33"/>
                      <a:pt x="0" y="52"/>
                      <a:pt x="0" y="72"/>
                    </a:cubicBezTo>
                    <a:cubicBezTo>
                      <a:pt x="0" y="73"/>
                      <a:pt x="0" y="74"/>
                      <a:pt x="1" y="75"/>
                    </a:cubicBezTo>
                    <a:cubicBezTo>
                      <a:pt x="2" y="76"/>
                      <a:pt x="3" y="76"/>
                      <a:pt x="4" y="76"/>
                    </a:cubicBezTo>
                    <a:cubicBezTo>
                      <a:pt x="17" y="76"/>
                      <a:pt x="31" y="76"/>
                      <a:pt x="44" y="76"/>
                    </a:cubicBezTo>
                    <a:cubicBezTo>
                      <a:pt x="47" y="76"/>
                      <a:pt x="48" y="75"/>
                      <a:pt x="48" y="72"/>
                    </a:cubicBezTo>
                    <a:cubicBezTo>
                      <a:pt x="48" y="52"/>
                      <a:pt x="48" y="33"/>
                      <a:pt x="48" y="13"/>
                    </a:cubicBezTo>
                    <a:cubicBezTo>
                      <a:pt x="48" y="10"/>
                      <a:pt x="47" y="9"/>
                      <a:pt x="44" y="9"/>
                    </a:cubicBezTo>
                    <a:close/>
                    <a:moveTo>
                      <a:pt x="38" y="66"/>
                    </a:moveTo>
                    <a:cubicBezTo>
                      <a:pt x="10" y="66"/>
                      <a:pt x="10" y="66"/>
                      <a:pt x="10" y="66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38" y="19"/>
                      <a:pt x="38" y="19"/>
                      <a:pt x="38" y="19"/>
                    </a:cubicBezTo>
                    <a:lnTo>
                      <a:pt x="38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" name="Freeform 6"/>
              <p:cNvSpPr>
                <a:spLocks noEditPoints="1"/>
              </p:cNvSpPr>
              <p:nvPr/>
            </p:nvSpPr>
            <p:spPr bwMode="auto">
              <a:xfrm>
                <a:off x="8178351" y="650953"/>
                <a:ext cx="306388" cy="485775"/>
              </a:xfrm>
              <a:custGeom>
                <a:avLst/>
                <a:gdLst>
                  <a:gd name="T0" fmla="*/ 44 w 48"/>
                  <a:gd name="T1" fmla="*/ 9 h 76"/>
                  <a:gd name="T2" fmla="*/ 34 w 48"/>
                  <a:gd name="T3" fmla="*/ 9 h 76"/>
                  <a:gd name="T4" fmla="*/ 34 w 48"/>
                  <a:gd name="T5" fmla="*/ 3 h 76"/>
                  <a:gd name="T6" fmla="*/ 30 w 48"/>
                  <a:gd name="T7" fmla="*/ 0 h 76"/>
                  <a:gd name="T8" fmla="*/ 18 w 48"/>
                  <a:gd name="T9" fmla="*/ 0 h 76"/>
                  <a:gd name="T10" fmla="*/ 14 w 48"/>
                  <a:gd name="T11" fmla="*/ 3 h 76"/>
                  <a:gd name="T12" fmla="*/ 14 w 48"/>
                  <a:gd name="T13" fmla="*/ 9 h 76"/>
                  <a:gd name="T14" fmla="*/ 4 w 48"/>
                  <a:gd name="T15" fmla="*/ 9 h 76"/>
                  <a:gd name="T16" fmla="*/ 0 w 48"/>
                  <a:gd name="T17" fmla="*/ 13 h 76"/>
                  <a:gd name="T18" fmla="*/ 0 w 48"/>
                  <a:gd name="T19" fmla="*/ 72 h 76"/>
                  <a:gd name="T20" fmla="*/ 1 w 48"/>
                  <a:gd name="T21" fmla="*/ 75 h 76"/>
                  <a:gd name="T22" fmla="*/ 4 w 48"/>
                  <a:gd name="T23" fmla="*/ 76 h 76"/>
                  <a:gd name="T24" fmla="*/ 44 w 48"/>
                  <a:gd name="T25" fmla="*/ 76 h 76"/>
                  <a:gd name="T26" fmla="*/ 48 w 48"/>
                  <a:gd name="T27" fmla="*/ 72 h 76"/>
                  <a:gd name="T28" fmla="*/ 48 w 48"/>
                  <a:gd name="T29" fmla="*/ 13 h 76"/>
                  <a:gd name="T30" fmla="*/ 44 w 48"/>
                  <a:gd name="T31" fmla="*/ 9 h 76"/>
                  <a:gd name="T32" fmla="*/ 38 w 48"/>
                  <a:gd name="T33" fmla="*/ 66 h 76"/>
                  <a:gd name="T34" fmla="*/ 10 w 48"/>
                  <a:gd name="T35" fmla="*/ 66 h 76"/>
                  <a:gd name="T36" fmla="*/ 10 w 48"/>
                  <a:gd name="T37" fmla="*/ 19 h 76"/>
                  <a:gd name="T38" fmla="*/ 38 w 48"/>
                  <a:gd name="T39" fmla="*/ 19 h 76"/>
                  <a:gd name="T40" fmla="*/ 38 w 48"/>
                  <a:gd name="T41" fmla="*/ 6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8" h="76">
                    <a:moveTo>
                      <a:pt x="44" y="9"/>
                    </a:moveTo>
                    <a:cubicBezTo>
                      <a:pt x="41" y="9"/>
                      <a:pt x="37" y="9"/>
                      <a:pt x="34" y="9"/>
                    </a:cubicBezTo>
                    <a:cubicBezTo>
                      <a:pt x="34" y="7"/>
                      <a:pt x="34" y="5"/>
                      <a:pt x="34" y="3"/>
                    </a:cubicBezTo>
                    <a:cubicBezTo>
                      <a:pt x="34" y="1"/>
                      <a:pt x="33" y="0"/>
                      <a:pt x="30" y="0"/>
                    </a:cubicBezTo>
                    <a:cubicBezTo>
                      <a:pt x="26" y="0"/>
                      <a:pt x="22" y="0"/>
                      <a:pt x="18" y="0"/>
                    </a:cubicBezTo>
                    <a:cubicBezTo>
                      <a:pt x="16" y="0"/>
                      <a:pt x="14" y="1"/>
                      <a:pt x="14" y="3"/>
                    </a:cubicBezTo>
                    <a:cubicBezTo>
                      <a:pt x="14" y="5"/>
                      <a:pt x="14" y="7"/>
                      <a:pt x="14" y="9"/>
                    </a:cubicBezTo>
                    <a:cubicBezTo>
                      <a:pt x="11" y="9"/>
                      <a:pt x="7" y="9"/>
                      <a:pt x="4" y="9"/>
                    </a:cubicBezTo>
                    <a:cubicBezTo>
                      <a:pt x="1" y="9"/>
                      <a:pt x="0" y="10"/>
                      <a:pt x="0" y="13"/>
                    </a:cubicBezTo>
                    <a:cubicBezTo>
                      <a:pt x="0" y="33"/>
                      <a:pt x="0" y="52"/>
                      <a:pt x="0" y="72"/>
                    </a:cubicBezTo>
                    <a:cubicBezTo>
                      <a:pt x="0" y="73"/>
                      <a:pt x="0" y="74"/>
                      <a:pt x="1" y="75"/>
                    </a:cubicBezTo>
                    <a:cubicBezTo>
                      <a:pt x="2" y="76"/>
                      <a:pt x="3" y="76"/>
                      <a:pt x="4" y="76"/>
                    </a:cubicBezTo>
                    <a:cubicBezTo>
                      <a:pt x="17" y="76"/>
                      <a:pt x="31" y="76"/>
                      <a:pt x="44" y="76"/>
                    </a:cubicBezTo>
                    <a:cubicBezTo>
                      <a:pt x="47" y="76"/>
                      <a:pt x="48" y="75"/>
                      <a:pt x="48" y="72"/>
                    </a:cubicBezTo>
                    <a:cubicBezTo>
                      <a:pt x="48" y="52"/>
                      <a:pt x="48" y="33"/>
                      <a:pt x="48" y="13"/>
                    </a:cubicBezTo>
                    <a:cubicBezTo>
                      <a:pt x="48" y="10"/>
                      <a:pt x="47" y="9"/>
                      <a:pt x="44" y="9"/>
                    </a:cubicBezTo>
                    <a:close/>
                    <a:moveTo>
                      <a:pt x="38" y="66"/>
                    </a:moveTo>
                    <a:cubicBezTo>
                      <a:pt x="10" y="66"/>
                      <a:pt x="10" y="66"/>
                      <a:pt x="10" y="66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38" y="19"/>
                      <a:pt x="38" y="19"/>
                      <a:pt x="38" y="19"/>
                    </a:cubicBezTo>
                    <a:lnTo>
                      <a:pt x="38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" name="Rectangle 7"/>
              <p:cNvSpPr>
                <a:spLocks noChangeArrowheads="1"/>
              </p:cNvSpPr>
              <p:nvPr/>
            </p:nvSpPr>
            <p:spPr bwMode="auto">
              <a:xfrm>
                <a:off x="8267251" y="982741"/>
                <a:ext cx="1285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" name="Rectangle 8"/>
              <p:cNvSpPr>
                <a:spLocks noChangeArrowheads="1"/>
              </p:cNvSpPr>
              <p:nvPr/>
            </p:nvSpPr>
            <p:spPr bwMode="auto">
              <a:xfrm>
                <a:off x="8267251" y="893841"/>
                <a:ext cx="128588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" name="Rectangle 9"/>
              <p:cNvSpPr>
                <a:spLocks noChangeArrowheads="1"/>
              </p:cNvSpPr>
              <p:nvPr/>
            </p:nvSpPr>
            <p:spPr bwMode="auto">
              <a:xfrm>
                <a:off x="8267251" y="798591"/>
                <a:ext cx="1285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7" name="Freeform 10"/>
            <p:cNvSpPr/>
            <p:nvPr/>
          </p:nvSpPr>
          <p:spPr bwMode="auto">
            <a:xfrm>
              <a:off x="9661076" y="650953"/>
              <a:ext cx="203200" cy="473075"/>
            </a:xfrm>
            <a:custGeom>
              <a:avLst/>
              <a:gdLst>
                <a:gd name="T0" fmla="*/ 14 w 32"/>
                <a:gd name="T1" fmla="*/ 0 h 74"/>
                <a:gd name="T2" fmla="*/ 11 w 32"/>
                <a:gd name="T3" fmla="*/ 3 h 74"/>
                <a:gd name="T4" fmla="*/ 11 w 32"/>
                <a:gd name="T5" fmla="*/ 21 h 74"/>
                <a:gd name="T6" fmla="*/ 0 w 32"/>
                <a:gd name="T7" fmla="*/ 21 h 74"/>
                <a:gd name="T8" fmla="*/ 0 w 32"/>
                <a:gd name="T9" fmla="*/ 28 h 74"/>
                <a:gd name="T10" fmla="*/ 4 w 32"/>
                <a:gd name="T11" fmla="*/ 31 h 74"/>
                <a:gd name="T12" fmla="*/ 11 w 32"/>
                <a:gd name="T13" fmla="*/ 31 h 74"/>
                <a:gd name="T14" fmla="*/ 11 w 32"/>
                <a:gd name="T15" fmla="*/ 42 h 74"/>
                <a:gd name="T16" fmla="*/ 4 w 32"/>
                <a:gd name="T17" fmla="*/ 42 h 74"/>
                <a:gd name="T18" fmla="*/ 0 w 32"/>
                <a:gd name="T19" fmla="*/ 45 h 74"/>
                <a:gd name="T20" fmla="*/ 0 w 32"/>
                <a:gd name="T21" fmla="*/ 53 h 74"/>
                <a:gd name="T22" fmla="*/ 11 w 32"/>
                <a:gd name="T23" fmla="*/ 53 h 74"/>
                <a:gd name="T24" fmla="*/ 11 w 32"/>
                <a:gd name="T25" fmla="*/ 70 h 74"/>
                <a:gd name="T26" fmla="*/ 14 w 32"/>
                <a:gd name="T27" fmla="*/ 74 h 74"/>
                <a:gd name="T28" fmla="*/ 18 w 32"/>
                <a:gd name="T29" fmla="*/ 74 h 74"/>
                <a:gd name="T30" fmla="*/ 21 w 32"/>
                <a:gd name="T31" fmla="*/ 70 h 74"/>
                <a:gd name="T32" fmla="*/ 21 w 32"/>
                <a:gd name="T33" fmla="*/ 63 h 74"/>
                <a:gd name="T34" fmla="*/ 28 w 32"/>
                <a:gd name="T35" fmla="*/ 63 h 74"/>
                <a:gd name="T36" fmla="*/ 32 w 32"/>
                <a:gd name="T37" fmla="*/ 60 h 74"/>
                <a:gd name="T38" fmla="*/ 32 w 32"/>
                <a:gd name="T39" fmla="*/ 53 h 74"/>
                <a:gd name="T40" fmla="*/ 21 w 32"/>
                <a:gd name="T41" fmla="*/ 53 h 74"/>
                <a:gd name="T42" fmla="*/ 21 w 32"/>
                <a:gd name="T43" fmla="*/ 42 h 74"/>
                <a:gd name="T44" fmla="*/ 32 w 32"/>
                <a:gd name="T45" fmla="*/ 42 h 74"/>
                <a:gd name="T46" fmla="*/ 32 w 32"/>
                <a:gd name="T47" fmla="*/ 31 h 74"/>
                <a:gd name="T48" fmla="*/ 21 w 32"/>
                <a:gd name="T49" fmla="*/ 31 h 74"/>
                <a:gd name="T50" fmla="*/ 21 w 32"/>
                <a:gd name="T51" fmla="*/ 21 h 74"/>
                <a:gd name="T52" fmla="*/ 32 w 32"/>
                <a:gd name="T53" fmla="*/ 21 h 74"/>
                <a:gd name="T54" fmla="*/ 32 w 32"/>
                <a:gd name="T55" fmla="*/ 14 h 74"/>
                <a:gd name="T56" fmla="*/ 28 w 32"/>
                <a:gd name="T57" fmla="*/ 10 h 74"/>
                <a:gd name="T58" fmla="*/ 21 w 32"/>
                <a:gd name="T59" fmla="*/ 10 h 74"/>
                <a:gd name="T60" fmla="*/ 21 w 32"/>
                <a:gd name="T61" fmla="*/ 3 h 74"/>
                <a:gd name="T62" fmla="*/ 18 w 32"/>
                <a:gd name="T63" fmla="*/ 0 h 74"/>
                <a:gd name="T64" fmla="*/ 14 w 32"/>
                <a:gd name="T65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" h="74">
                  <a:moveTo>
                    <a:pt x="14" y="0"/>
                  </a:moveTo>
                  <a:cubicBezTo>
                    <a:pt x="12" y="0"/>
                    <a:pt x="11" y="1"/>
                    <a:pt x="11" y="3"/>
                  </a:cubicBezTo>
                  <a:cubicBezTo>
                    <a:pt x="11" y="9"/>
                    <a:pt x="11" y="15"/>
                    <a:pt x="11" y="21"/>
                  </a:cubicBezTo>
                  <a:cubicBezTo>
                    <a:pt x="7" y="21"/>
                    <a:pt x="4" y="21"/>
                    <a:pt x="0" y="21"/>
                  </a:cubicBezTo>
                  <a:cubicBezTo>
                    <a:pt x="0" y="23"/>
                    <a:pt x="0" y="25"/>
                    <a:pt x="0" y="28"/>
                  </a:cubicBezTo>
                  <a:cubicBezTo>
                    <a:pt x="0" y="30"/>
                    <a:pt x="1" y="31"/>
                    <a:pt x="4" y="31"/>
                  </a:cubicBezTo>
                  <a:cubicBezTo>
                    <a:pt x="6" y="31"/>
                    <a:pt x="8" y="31"/>
                    <a:pt x="11" y="31"/>
                  </a:cubicBezTo>
                  <a:cubicBezTo>
                    <a:pt x="11" y="35"/>
                    <a:pt x="11" y="38"/>
                    <a:pt x="11" y="42"/>
                  </a:cubicBezTo>
                  <a:cubicBezTo>
                    <a:pt x="8" y="42"/>
                    <a:pt x="6" y="42"/>
                    <a:pt x="4" y="42"/>
                  </a:cubicBezTo>
                  <a:cubicBezTo>
                    <a:pt x="1" y="42"/>
                    <a:pt x="0" y="43"/>
                    <a:pt x="0" y="45"/>
                  </a:cubicBezTo>
                  <a:cubicBezTo>
                    <a:pt x="0" y="48"/>
                    <a:pt x="0" y="50"/>
                    <a:pt x="0" y="53"/>
                  </a:cubicBezTo>
                  <a:cubicBezTo>
                    <a:pt x="4" y="53"/>
                    <a:pt x="7" y="53"/>
                    <a:pt x="11" y="53"/>
                  </a:cubicBezTo>
                  <a:cubicBezTo>
                    <a:pt x="11" y="58"/>
                    <a:pt x="11" y="64"/>
                    <a:pt x="11" y="70"/>
                  </a:cubicBezTo>
                  <a:cubicBezTo>
                    <a:pt x="11" y="73"/>
                    <a:pt x="12" y="74"/>
                    <a:pt x="14" y="74"/>
                  </a:cubicBezTo>
                  <a:cubicBezTo>
                    <a:pt x="15" y="74"/>
                    <a:pt x="17" y="74"/>
                    <a:pt x="18" y="74"/>
                  </a:cubicBezTo>
                  <a:cubicBezTo>
                    <a:pt x="20" y="74"/>
                    <a:pt x="21" y="73"/>
                    <a:pt x="21" y="70"/>
                  </a:cubicBezTo>
                  <a:cubicBezTo>
                    <a:pt x="21" y="68"/>
                    <a:pt x="21" y="66"/>
                    <a:pt x="21" y="63"/>
                  </a:cubicBezTo>
                  <a:cubicBezTo>
                    <a:pt x="24" y="63"/>
                    <a:pt x="26" y="63"/>
                    <a:pt x="28" y="63"/>
                  </a:cubicBezTo>
                  <a:cubicBezTo>
                    <a:pt x="31" y="63"/>
                    <a:pt x="32" y="62"/>
                    <a:pt x="32" y="60"/>
                  </a:cubicBezTo>
                  <a:cubicBezTo>
                    <a:pt x="32" y="57"/>
                    <a:pt x="32" y="55"/>
                    <a:pt x="32" y="53"/>
                  </a:cubicBezTo>
                  <a:cubicBezTo>
                    <a:pt x="28" y="53"/>
                    <a:pt x="25" y="53"/>
                    <a:pt x="21" y="53"/>
                  </a:cubicBezTo>
                  <a:cubicBezTo>
                    <a:pt x="21" y="49"/>
                    <a:pt x="21" y="45"/>
                    <a:pt x="21" y="42"/>
                  </a:cubicBezTo>
                  <a:cubicBezTo>
                    <a:pt x="25" y="42"/>
                    <a:pt x="28" y="42"/>
                    <a:pt x="32" y="42"/>
                  </a:cubicBezTo>
                  <a:cubicBezTo>
                    <a:pt x="32" y="38"/>
                    <a:pt x="32" y="35"/>
                    <a:pt x="32" y="31"/>
                  </a:cubicBezTo>
                  <a:cubicBezTo>
                    <a:pt x="28" y="31"/>
                    <a:pt x="25" y="31"/>
                    <a:pt x="21" y="31"/>
                  </a:cubicBezTo>
                  <a:cubicBezTo>
                    <a:pt x="21" y="28"/>
                    <a:pt x="21" y="24"/>
                    <a:pt x="21" y="21"/>
                  </a:cubicBezTo>
                  <a:cubicBezTo>
                    <a:pt x="25" y="21"/>
                    <a:pt x="28" y="21"/>
                    <a:pt x="32" y="21"/>
                  </a:cubicBezTo>
                  <a:cubicBezTo>
                    <a:pt x="32" y="18"/>
                    <a:pt x="32" y="16"/>
                    <a:pt x="32" y="14"/>
                  </a:cubicBezTo>
                  <a:cubicBezTo>
                    <a:pt x="32" y="11"/>
                    <a:pt x="31" y="10"/>
                    <a:pt x="28" y="10"/>
                  </a:cubicBezTo>
                  <a:cubicBezTo>
                    <a:pt x="26" y="10"/>
                    <a:pt x="24" y="10"/>
                    <a:pt x="21" y="10"/>
                  </a:cubicBezTo>
                  <a:cubicBezTo>
                    <a:pt x="21" y="8"/>
                    <a:pt x="21" y="5"/>
                    <a:pt x="21" y="3"/>
                  </a:cubicBezTo>
                  <a:cubicBezTo>
                    <a:pt x="21" y="1"/>
                    <a:pt x="20" y="0"/>
                    <a:pt x="18" y="0"/>
                  </a:cubicBezTo>
                  <a:cubicBezTo>
                    <a:pt x="17" y="0"/>
                    <a:pt x="15" y="0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1"/>
            <p:cNvSpPr/>
            <p:nvPr/>
          </p:nvSpPr>
          <p:spPr bwMode="auto">
            <a:xfrm>
              <a:off x="9864276" y="785891"/>
              <a:ext cx="71438" cy="63500"/>
            </a:xfrm>
            <a:custGeom>
              <a:avLst/>
              <a:gdLst>
                <a:gd name="T0" fmla="*/ 11 w 11"/>
                <a:gd name="T1" fmla="*/ 3 h 10"/>
                <a:gd name="T2" fmla="*/ 7 w 11"/>
                <a:gd name="T3" fmla="*/ 0 h 10"/>
                <a:gd name="T4" fmla="*/ 0 w 11"/>
                <a:gd name="T5" fmla="*/ 0 h 10"/>
                <a:gd name="T6" fmla="*/ 0 w 11"/>
                <a:gd name="T7" fmla="*/ 10 h 10"/>
                <a:gd name="T8" fmla="*/ 7 w 11"/>
                <a:gd name="T9" fmla="*/ 10 h 10"/>
                <a:gd name="T10" fmla="*/ 11 w 11"/>
                <a:gd name="T11" fmla="*/ 7 h 10"/>
                <a:gd name="T12" fmla="*/ 11 w 11"/>
                <a:gd name="T13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0">
                  <a:moveTo>
                    <a:pt x="11" y="3"/>
                  </a:moveTo>
                  <a:cubicBezTo>
                    <a:pt x="11" y="1"/>
                    <a:pt x="9" y="0"/>
                    <a:pt x="7" y="0"/>
                  </a:cubicBezTo>
                  <a:cubicBezTo>
                    <a:pt x="5" y="0"/>
                    <a:pt x="2" y="0"/>
                    <a:pt x="0" y="0"/>
                  </a:cubicBezTo>
                  <a:cubicBezTo>
                    <a:pt x="0" y="3"/>
                    <a:pt x="0" y="7"/>
                    <a:pt x="0" y="10"/>
                  </a:cubicBezTo>
                  <a:cubicBezTo>
                    <a:pt x="2" y="10"/>
                    <a:pt x="5" y="10"/>
                    <a:pt x="7" y="10"/>
                  </a:cubicBezTo>
                  <a:cubicBezTo>
                    <a:pt x="9" y="10"/>
                    <a:pt x="11" y="9"/>
                    <a:pt x="11" y="7"/>
                  </a:cubicBezTo>
                  <a:cubicBezTo>
                    <a:pt x="11" y="6"/>
                    <a:pt x="11" y="4"/>
                    <a:pt x="1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2"/>
            <p:cNvSpPr/>
            <p:nvPr/>
          </p:nvSpPr>
          <p:spPr bwMode="auto">
            <a:xfrm>
              <a:off x="9864276" y="919241"/>
              <a:ext cx="71438" cy="69850"/>
            </a:xfrm>
            <a:custGeom>
              <a:avLst/>
              <a:gdLst>
                <a:gd name="T0" fmla="*/ 11 w 11"/>
                <a:gd name="T1" fmla="*/ 3 h 11"/>
                <a:gd name="T2" fmla="*/ 7 w 11"/>
                <a:gd name="T3" fmla="*/ 0 h 11"/>
                <a:gd name="T4" fmla="*/ 0 w 11"/>
                <a:gd name="T5" fmla="*/ 0 h 11"/>
                <a:gd name="T6" fmla="*/ 0 w 11"/>
                <a:gd name="T7" fmla="*/ 11 h 11"/>
                <a:gd name="T8" fmla="*/ 7 w 11"/>
                <a:gd name="T9" fmla="*/ 11 h 11"/>
                <a:gd name="T10" fmla="*/ 11 w 11"/>
                <a:gd name="T11" fmla="*/ 7 h 11"/>
                <a:gd name="T12" fmla="*/ 11 w 11"/>
                <a:gd name="T13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11" y="3"/>
                  </a:moveTo>
                  <a:cubicBezTo>
                    <a:pt x="11" y="1"/>
                    <a:pt x="9" y="0"/>
                    <a:pt x="7" y="0"/>
                  </a:cubicBezTo>
                  <a:cubicBezTo>
                    <a:pt x="5" y="0"/>
                    <a:pt x="2" y="0"/>
                    <a:pt x="0" y="0"/>
                  </a:cubicBezTo>
                  <a:cubicBezTo>
                    <a:pt x="0" y="3"/>
                    <a:pt x="0" y="7"/>
                    <a:pt x="0" y="11"/>
                  </a:cubicBezTo>
                  <a:cubicBezTo>
                    <a:pt x="2" y="11"/>
                    <a:pt x="5" y="11"/>
                    <a:pt x="7" y="11"/>
                  </a:cubicBezTo>
                  <a:cubicBezTo>
                    <a:pt x="9" y="11"/>
                    <a:pt x="11" y="10"/>
                    <a:pt x="11" y="7"/>
                  </a:cubicBezTo>
                  <a:cubicBezTo>
                    <a:pt x="11" y="6"/>
                    <a:pt x="11" y="5"/>
                    <a:pt x="1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3"/>
            <p:cNvSpPr/>
            <p:nvPr/>
          </p:nvSpPr>
          <p:spPr bwMode="auto">
            <a:xfrm>
              <a:off x="9595989" y="989091"/>
              <a:ext cx="65088" cy="63500"/>
            </a:xfrm>
            <a:custGeom>
              <a:avLst/>
              <a:gdLst>
                <a:gd name="T0" fmla="*/ 10 w 10"/>
                <a:gd name="T1" fmla="*/ 7 h 10"/>
                <a:gd name="T2" fmla="*/ 7 w 10"/>
                <a:gd name="T3" fmla="*/ 10 h 10"/>
                <a:gd name="T4" fmla="*/ 3 w 10"/>
                <a:gd name="T5" fmla="*/ 10 h 10"/>
                <a:gd name="T6" fmla="*/ 0 w 10"/>
                <a:gd name="T7" fmla="*/ 7 h 10"/>
                <a:gd name="T8" fmla="*/ 0 w 10"/>
                <a:gd name="T9" fmla="*/ 3 h 10"/>
                <a:gd name="T10" fmla="*/ 3 w 10"/>
                <a:gd name="T11" fmla="*/ 0 h 10"/>
                <a:gd name="T12" fmla="*/ 10 w 10"/>
                <a:gd name="T13" fmla="*/ 0 h 10"/>
                <a:gd name="T14" fmla="*/ 10 w 10"/>
                <a:gd name="T15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7"/>
                  </a:moveTo>
                  <a:cubicBezTo>
                    <a:pt x="10" y="9"/>
                    <a:pt x="9" y="10"/>
                    <a:pt x="7" y="10"/>
                  </a:cubicBezTo>
                  <a:cubicBezTo>
                    <a:pt x="5" y="10"/>
                    <a:pt x="4" y="10"/>
                    <a:pt x="3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5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2"/>
                    <a:pt x="10" y="4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4"/>
            <p:cNvSpPr/>
            <p:nvPr/>
          </p:nvSpPr>
          <p:spPr bwMode="auto">
            <a:xfrm>
              <a:off x="9595989" y="714453"/>
              <a:ext cx="65088" cy="71438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4 h 11"/>
                <a:gd name="T6" fmla="*/ 3 w 10"/>
                <a:gd name="T7" fmla="*/ 0 h 11"/>
                <a:gd name="T8" fmla="*/ 7 w 10"/>
                <a:gd name="T9" fmla="*/ 0 h 11"/>
                <a:gd name="T10" fmla="*/ 10 w 10"/>
                <a:gd name="T11" fmla="*/ 4 h 11"/>
                <a:gd name="T12" fmla="*/ 10 w 10"/>
                <a:gd name="T13" fmla="*/ 11 h 11"/>
                <a:gd name="T14" fmla="*/ 3 w 10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5"/>
            <p:cNvSpPr/>
            <p:nvPr/>
          </p:nvSpPr>
          <p:spPr bwMode="auto">
            <a:xfrm>
              <a:off x="11321601" y="1058941"/>
              <a:ext cx="133350" cy="71438"/>
            </a:xfrm>
            <a:custGeom>
              <a:avLst/>
              <a:gdLst>
                <a:gd name="T0" fmla="*/ 21 w 21"/>
                <a:gd name="T1" fmla="*/ 0 h 11"/>
                <a:gd name="T2" fmla="*/ 21 w 21"/>
                <a:gd name="T3" fmla="*/ 8 h 11"/>
                <a:gd name="T4" fmla="*/ 18 w 21"/>
                <a:gd name="T5" fmla="*/ 11 h 11"/>
                <a:gd name="T6" fmla="*/ 3 w 21"/>
                <a:gd name="T7" fmla="*/ 11 h 11"/>
                <a:gd name="T8" fmla="*/ 0 w 21"/>
                <a:gd name="T9" fmla="*/ 8 h 11"/>
                <a:gd name="T10" fmla="*/ 0 w 21"/>
                <a:gd name="T11" fmla="*/ 0 h 11"/>
                <a:gd name="T12" fmla="*/ 21 w 21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1">
                  <a:moveTo>
                    <a:pt x="21" y="0"/>
                  </a:moveTo>
                  <a:cubicBezTo>
                    <a:pt x="21" y="3"/>
                    <a:pt x="21" y="5"/>
                    <a:pt x="21" y="8"/>
                  </a:cubicBezTo>
                  <a:cubicBezTo>
                    <a:pt x="21" y="10"/>
                    <a:pt x="20" y="11"/>
                    <a:pt x="18" y="11"/>
                  </a:cubicBezTo>
                  <a:cubicBezTo>
                    <a:pt x="13" y="11"/>
                    <a:pt x="8" y="11"/>
                    <a:pt x="3" y="11"/>
                  </a:cubicBezTo>
                  <a:cubicBezTo>
                    <a:pt x="1" y="11"/>
                    <a:pt x="0" y="10"/>
                    <a:pt x="0" y="8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7" y="0"/>
                    <a:pt x="14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6"/>
            <p:cNvSpPr/>
            <p:nvPr/>
          </p:nvSpPr>
          <p:spPr bwMode="auto">
            <a:xfrm>
              <a:off x="11110464" y="650953"/>
              <a:ext cx="141288" cy="63500"/>
            </a:xfrm>
            <a:custGeom>
              <a:avLst/>
              <a:gdLst>
                <a:gd name="T0" fmla="*/ 0 w 22"/>
                <a:gd name="T1" fmla="*/ 10 h 10"/>
                <a:gd name="T2" fmla="*/ 0 w 22"/>
                <a:gd name="T3" fmla="*/ 3 h 10"/>
                <a:gd name="T4" fmla="*/ 4 w 22"/>
                <a:gd name="T5" fmla="*/ 0 h 10"/>
                <a:gd name="T6" fmla="*/ 18 w 22"/>
                <a:gd name="T7" fmla="*/ 0 h 10"/>
                <a:gd name="T8" fmla="*/ 22 w 22"/>
                <a:gd name="T9" fmla="*/ 3 h 10"/>
                <a:gd name="T10" fmla="*/ 22 w 22"/>
                <a:gd name="T11" fmla="*/ 10 h 10"/>
                <a:gd name="T12" fmla="*/ 0 w 22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0">
                  <a:moveTo>
                    <a:pt x="0" y="10"/>
                  </a:moveTo>
                  <a:cubicBezTo>
                    <a:pt x="0" y="8"/>
                    <a:pt x="0" y="6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9" y="0"/>
                    <a:pt x="14" y="0"/>
                    <a:pt x="18" y="0"/>
                  </a:cubicBezTo>
                  <a:cubicBezTo>
                    <a:pt x="20" y="0"/>
                    <a:pt x="22" y="1"/>
                    <a:pt x="22" y="3"/>
                  </a:cubicBezTo>
                  <a:cubicBezTo>
                    <a:pt x="22" y="6"/>
                    <a:pt x="22" y="8"/>
                    <a:pt x="22" y="10"/>
                  </a:cubicBezTo>
                  <a:cubicBezTo>
                    <a:pt x="15" y="10"/>
                    <a:pt x="8" y="10"/>
                    <a:pt x="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7"/>
            <p:cNvSpPr/>
            <p:nvPr/>
          </p:nvSpPr>
          <p:spPr bwMode="auto">
            <a:xfrm>
              <a:off x="10977114" y="714453"/>
              <a:ext cx="133350" cy="415925"/>
            </a:xfrm>
            <a:custGeom>
              <a:avLst/>
              <a:gdLst>
                <a:gd name="T0" fmla="*/ 0 w 21"/>
                <a:gd name="T1" fmla="*/ 47 h 65"/>
                <a:gd name="T2" fmla="*/ 0 w 21"/>
                <a:gd name="T3" fmla="*/ 51 h 65"/>
                <a:gd name="T4" fmla="*/ 4 w 21"/>
                <a:gd name="T5" fmla="*/ 54 h 65"/>
                <a:gd name="T6" fmla="*/ 11 w 21"/>
                <a:gd name="T7" fmla="*/ 54 h 65"/>
                <a:gd name="T8" fmla="*/ 11 w 21"/>
                <a:gd name="T9" fmla="*/ 62 h 65"/>
                <a:gd name="T10" fmla="*/ 14 w 21"/>
                <a:gd name="T11" fmla="*/ 65 h 65"/>
                <a:gd name="T12" fmla="*/ 18 w 21"/>
                <a:gd name="T13" fmla="*/ 65 h 65"/>
                <a:gd name="T14" fmla="*/ 21 w 21"/>
                <a:gd name="T15" fmla="*/ 62 h 65"/>
                <a:gd name="T16" fmla="*/ 21 w 21"/>
                <a:gd name="T17" fmla="*/ 0 h 65"/>
                <a:gd name="T18" fmla="*/ 14 w 21"/>
                <a:gd name="T19" fmla="*/ 0 h 65"/>
                <a:gd name="T20" fmla="*/ 11 w 21"/>
                <a:gd name="T21" fmla="*/ 4 h 65"/>
                <a:gd name="T22" fmla="*/ 11 w 21"/>
                <a:gd name="T23" fmla="*/ 44 h 65"/>
                <a:gd name="T24" fmla="*/ 4 w 21"/>
                <a:gd name="T25" fmla="*/ 44 h 65"/>
                <a:gd name="T26" fmla="*/ 0 w 21"/>
                <a:gd name="T27" fmla="*/ 4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" h="65">
                  <a:moveTo>
                    <a:pt x="0" y="47"/>
                  </a:moveTo>
                  <a:cubicBezTo>
                    <a:pt x="0" y="48"/>
                    <a:pt x="0" y="50"/>
                    <a:pt x="0" y="51"/>
                  </a:cubicBezTo>
                  <a:cubicBezTo>
                    <a:pt x="0" y="53"/>
                    <a:pt x="2" y="54"/>
                    <a:pt x="4" y="54"/>
                  </a:cubicBezTo>
                  <a:cubicBezTo>
                    <a:pt x="6" y="54"/>
                    <a:pt x="8" y="54"/>
                    <a:pt x="11" y="54"/>
                  </a:cubicBezTo>
                  <a:cubicBezTo>
                    <a:pt x="11" y="57"/>
                    <a:pt x="11" y="59"/>
                    <a:pt x="11" y="62"/>
                  </a:cubicBezTo>
                  <a:cubicBezTo>
                    <a:pt x="11" y="64"/>
                    <a:pt x="12" y="65"/>
                    <a:pt x="14" y="65"/>
                  </a:cubicBezTo>
                  <a:cubicBezTo>
                    <a:pt x="16" y="65"/>
                    <a:pt x="17" y="65"/>
                    <a:pt x="18" y="65"/>
                  </a:cubicBezTo>
                  <a:cubicBezTo>
                    <a:pt x="20" y="65"/>
                    <a:pt x="21" y="64"/>
                    <a:pt x="21" y="62"/>
                  </a:cubicBezTo>
                  <a:cubicBezTo>
                    <a:pt x="21" y="41"/>
                    <a:pt x="21" y="21"/>
                    <a:pt x="21" y="0"/>
                  </a:cubicBezTo>
                  <a:cubicBezTo>
                    <a:pt x="19" y="0"/>
                    <a:pt x="17" y="0"/>
                    <a:pt x="14" y="0"/>
                  </a:cubicBezTo>
                  <a:cubicBezTo>
                    <a:pt x="12" y="0"/>
                    <a:pt x="11" y="2"/>
                    <a:pt x="11" y="4"/>
                  </a:cubicBezTo>
                  <a:cubicBezTo>
                    <a:pt x="11" y="17"/>
                    <a:pt x="11" y="30"/>
                    <a:pt x="11" y="44"/>
                  </a:cubicBezTo>
                  <a:cubicBezTo>
                    <a:pt x="8" y="44"/>
                    <a:pt x="6" y="44"/>
                    <a:pt x="4" y="44"/>
                  </a:cubicBezTo>
                  <a:cubicBezTo>
                    <a:pt x="2" y="44"/>
                    <a:pt x="0" y="45"/>
                    <a:pt x="0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8"/>
            <p:cNvSpPr/>
            <p:nvPr/>
          </p:nvSpPr>
          <p:spPr bwMode="auto">
            <a:xfrm>
              <a:off x="11454951" y="650953"/>
              <a:ext cx="141288" cy="407988"/>
            </a:xfrm>
            <a:custGeom>
              <a:avLst/>
              <a:gdLst>
                <a:gd name="T0" fmla="*/ 18 w 22"/>
                <a:gd name="T1" fmla="*/ 21 h 64"/>
                <a:gd name="T2" fmla="*/ 22 w 22"/>
                <a:gd name="T3" fmla="*/ 18 h 64"/>
                <a:gd name="T4" fmla="*/ 22 w 22"/>
                <a:gd name="T5" fmla="*/ 14 h 64"/>
                <a:gd name="T6" fmla="*/ 18 w 22"/>
                <a:gd name="T7" fmla="*/ 10 h 64"/>
                <a:gd name="T8" fmla="*/ 11 w 22"/>
                <a:gd name="T9" fmla="*/ 10 h 64"/>
                <a:gd name="T10" fmla="*/ 11 w 22"/>
                <a:gd name="T11" fmla="*/ 3 h 64"/>
                <a:gd name="T12" fmla="*/ 8 w 22"/>
                <a:gd name="T13" fmla="*/ 0 h 64"/>
                <a:gd name="T14" fmla="*/ 4 w 22"/>
                <a:gd name="T15" fmla="*/ 0 h 64"/>
                <a:gd name="T16" fmla="*/ 0 w 22"/>
                <a:gd name="T17" fmla="*/ 3 h 64"/>
                <a:gd name="T18" fmla="*/ 0 w 22"/>
                <a:gd name="T19" fmla="*/ 64 h 64"/>
                <a:gd name="T20" fmla="*/ 8 w 22"/>
                <a:gd name="T21" fmla="*/ 64 h 64"/>
                <a:gd name="T22" fmla="*/ 11 w 22"/>
                <a:gd name="T23" fmla="*/ 61 h 64"/>
                <a:gd name="T24" fmla="*/ 11 w 22"/>
                <a:gd name="T25" fmla="*/ 21 h 64"/>
                <a:gd name="T26" fmla="*/ 18 w 22"/>
                <a:gd name="T27" fmla="*/ 21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64">
                  <a:moveTo>
                    <a:pt x="18" y="21"/>
                  </a:moveTo>
                  <a:cubicBezTo>
                    <a:pt x="20" y="21"/>
                    <a:pt x="22" y="20"/>
                    <a:pt x="22" y="18"/>
                  </a:cubicBezTo>
                  <a:cubicBezTo>
                    <a:pt x="22" y="16"/>
                    <a:pt x="22" y="15"/>
                    <a:pt x="22" y="14"/>
                  </a:cubicBezTo>
                  <a:cubicBezTo>
                    <a:pt x="22" y="12"/>
                    <a:pt x="20" y="10"/>
                    <a:pt x="18" y="10"/>
                  </a:cubicBezTo>
                  <a:cubicBezTo>
                    <a:pt x="16" y="10"/>
                    <a:pt x="14" y="10"/>
                    <a:pt x="11" y="10"/>
                  </a:cubicBezTo>
                  <a:cubicBezTo>
                    <a:pt x="11" y="8"/>
                    <a:pt x="11" y="6"/>
                    <a:pt x="11" y="3"/>
                  </a:cubicBezTo>
                  <a:cubicBezTo>
                    <a:pt x="11" y="1"/>
                    <a:pt x="10" y="0"/>
                    <a:pt x="8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24"/>
                    <a:pt x="0" y="44"/>
                    <a:pt x="0" y="64"/>
                  </a:cubicBezTo>
                  <a:cubicBezTo>
                    <a:pt x="3" y="64"/>
                    <a:pt x="5" y="64"/>
                    <a:pt x="8" y="64"/>
                  </a:cubicBezTo>
                  <a:cubicBezTo>
                    <a:pt x="10" y="64"/>
                    <a:pt x="11" y="63"/>
                    <a:pt x="11" y="61"/>
                  </a:cubicBezTo>
                  <a:cubicBezTo>
                    <a:pt x="11" y="48"/>
                    <a:pt x="11" y="34"/>
                    <a:pt x="11" y="21"/>
                  </a:cubicBezTo>
                  <a:cubicBezTo>
                    <a:pt x="14" y="21"/>
                    <a:pt x="16" y="21"/>
                    <a:pt x="18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9"/>
            <p:cNvSpPr>
              <a:spLocks noEditPoints="1"/>
            </p:cNvSpPr>
            <p:nvPr/>
          </p:nvSpPr>
          <p:spPr bwMode="auto">
            <a:xfrm>
              <a:off x="11180314" y="714453"/>
              <a:ext cx="211138" cy="344488"/>
            </a:xfrm>
            <a:custGeom>
              <a:avLst/>
              <a:gdLst>
                <a:gd name="T0" fmla="*/ 29 w 33"/>
                <a:gd name="T1" fmla="*/ 11 h 54"/>
                <a:gd name="T2" fmla="*/ 22 w 33"/>
                <a:gd name="T3" fmla="*/ 11 h 54"/>
                <a:gd name="T4" fmla="*/ 22 w 33"/>
                <a:gd name="T5" fmla="*/ 4 h 54"/>
                <a:gd name="T6" fmla="*/ 18 w 33"/>
                <a:gd name="T7" fmla="*/ 0 h 54"/>
                <a:gd name="T8" fmla="*/ 11 w 33"/>
                <a:gd name="T9" fmla="*/ 0 h 54"/>
                <a:gd name="T10" fmla="*/ 11 w 33"/>
                <a:gd name="T11" fmla="*/ 11 h 54"/>
                <a:gd name="T12" fmla="*/ 4 w 33"/>
                <a:gd name="T13" fmla="*/ 11 h 54"/>
                <a:gd name="T14" fmla="*/ 0 w 33"/>
                <a:gd name="T15" fmla="*/ 15 h 54"/>
                <a:gd name="T16" fmla="*/ 0 w 33"/>
                <a:gd name="T17" fmla="*/ 40 h 54"/>
                <a:gd name="T18" fmla="*/ 4 w 33"/>
                <a:gd name="T19" fmla="*/ 44 h 54"/>
                <a:gd name="T20" fmla="*/ 11 w 33"/>
                <a:gd name="T21" fmla="*/ 44 h 54"/>
                <a:gd name="T22" fmla="*/ 11 w 33"/>
                <a:gd name="T23" fmla="*/ 51 h 54"/>
                <a:gd name="T24" fmla="*/ 15 w 33"/>
                <a:gd name="T25" fmla="*/ 54 h 54"/>
                <a:gd name="T26" fmla="*/ 22 w 33"/>
                <a:gd name="T27" fmla="*/ 54 h 54"/>
                <a:gd name="T28" fmla="*/ 22 w 33"/>
                <a:gd name="T29" fmla="*/ 44 h 54"/>
                <a:gd name="T30" fmla="*/ 29 w 33"/>
                <a:gd name="T31" fmla="*/ 44 h 54"/>
                <a:gd name="T32" fmla="*/ 33 w 33"/>
                <a:gd name="T33" fmla="*/ 40 h 54"/>
                <a:gd name="T34" fmla="*/ 33 w 33"/>
                <a:gd name="T35" fmla="*/ 15 h 54"/>
                <a:gd name="T36" fmla="*/ 29 w 33"/>
                <a:gd name="T37" fmla="*/ 11 h 54"/>
                <a:gd name="T38" fmla="*/ 22 w 33"/>
                <a:gd name="T39" fmla="*/ 33 h 54"/>
                <a:gd name="T40" fmla="*/ 11 w 33"/>
                <a:gd name="T41" fmla="*/ 33 h 54"/>
                <a:gd name="T42" fmla="*/ 11 w 33"/>
                <a:gd name="T43" fmla="*/ 22 h 54"/>
                <a:gd name="T44" fmla="*/ 22 w 33"/>
                <a:gd name="T45" fmla="*/ 22 h 54"/>
                <a:gd name="T46" fmla="*/ 22 w 33"/>
                <a:gd name="T47" fmla="*/ 3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3" h="54">
                  <a:moveTo>
                    <a:pt x="29" y="11"/>
                  </a:moveTo>
                  <a:cubicBezTo>
                    <a:pt x="27" y="11"/>
                    <a:pt x="24" y="11"/>
                    <a:pt x="22" y="11"/>
                  </a:cubicBezTo>
                  <a:cubicBezTo>
                    <a:pt x="22" y="9"/>
                    <a:pt x="22" y="6"/>
                    <a:pt x="22" y="4"/>
                  </a:cubicBezTo>
                  <a:cubicBezTo>
                    <a:pt x="22" y="2"/>
                    <a:pt x="20" y="0"/>
                    <a:pt x="18" y="0"/>
                  </a:cubicBezTo>
                  <a:cubicBezTo>
                    <a:pt x="16" y="0"/>
                    <a:pt x="13" y="0"/>
                    <a:pt x="11" y="0"/>
                  </a:cubicBezTo>
                  <a:cubicBezTo>
                    <a:pt x="11" y="4"/>
                    <a:pt x="11" y="8"/>
                    <a:pt x="11" y="11"/>
                  </a:cubicBezTo>
                  <a:cubicBezTo>
                    <a:pt x="9" y="11"/>
                    <a:pt x="6" y="11"/>
                    <a:pt x="4" y="11"/>
                  </a:cubicBezTo>
                  <a:cubicBezTo>
                    <a:pt x="2" y="11"/>
                    <a:pt x="0" y="13"/>
                    <a:pt x="0" y="15"/>
                  </a:cubicBezTo>
                  <a:cubicBezTo>
                    <a:pt x="0" y="23"/>
                    <a:pt x="0" y="32"/>
                    <a:pt x="0" y="40"/>
                  </a:cubicBezTo>
                  <a:cubicBezTo>
                    <a:pt x="0" y="42"/>
                    <a:pt x="2" y="44"/>
                    <a:pt x="4" y="44"/>
                  </a:cubicBezTo>
                  <a:cubicBezTo>
                    <a:pt x="6" y="44"/>
                    <a:pt x="9" y="44"/>
                    <a:pt x="11" y="44"/>
                  </a:cubicBezTo>
                  <a:cubicBezTo>
                    <a:pt x="11" y="46"/>
                    <a:pt x="11" y="48"/>
                    <a:pt x="11" y="51"/>
                  </a:cubicBezTo>
                  <a:cubicBezTo>
                    <a:pt x="11" y="53"/>
                    <a:pt x="13" y="54"/>
                    <a:pt x="15" y="54"/>
                  </a:cubicBezTo>
                  <a:cubicBezTo>
                    <a:pt x="17" y="54"/>
                    <a:pt x="19" y="54"/>
                    <a:pt x="22" y="54"/>
                  </a:cubicBezTo>
                  <a:cubicBezTo>
                    <a:pt x="22" y="51"/>
                    <a:pt x="22" y="47"/>
                    <a:pt x="22" y="44"/>
                  </a:cubicBezTo>
                  <a:cubicBezTo>
                    <a:pt x="24" y="44"/>
                    <a:pt x="27" y="44"/>
                    <a:pt x="29" y="44"/>
                  </a:cubicBezTo>
                  <a:cubicBezTo>
                    <a:pt x="31" y="44"/>
                    <a:pt x="33" y="42"/>
                    <a:pt x="33" y="40"/>
                  </a:cubicBezTo>
                  <a:cubicBezTo>
                    <a:pt x="33" y="32"/>
                    <a:pt x="33" y="23"/>
                    <a:pt x="33" y="15"/>
                  </a:cubicBezTo>
                  <a:cubicBezTo>
                    <a:pt x="33" y="13"/>
                    <a:pt x="31" y="11"/>
                    <a:pt x="29" y="11"/>
                  </a:cubicBezTo>
                  <a:close/>
                  <a:moveTo>
                    <a:pt x="22" y="33"/>
                  </a:moveTo>
                  <a:cubicBezTo>
                    <a:pt x="11" y="33"/>
                    <a:pt x="11" y="33"/>
                    <a:pt x="11" y="33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22" y="22"/>
                    <a:pt x="22" y="22"/>
                    <a:pt x="22" y="22"/>
                  </a:cubicBezTo>
                  <a:lnTo>
                    <a:pt x="22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247" name="组合 246"/>
            <p:cNvGrpSpPr/>
            <p:nvPr userDrawn="1"/>
          </p:nvGrpSpPr>
          <p:grpSpPr>
            <a:xfrm>
              <a:off x="6682926" y="650953"/>
              <a:ext cx="434975" cy="485775"/>
              <a:chOff x="6682926" y="650953"/>
              <a:chExt cx="434975" cy="485775"/>
            </a:xfrm>
            <a:grpFill/>
          </p:grpSpPr>
          <p:sp>
            <p:nvSpPr>
              <p:cNvPr id="27" name="Rectangle 20"/>
              <p:cNvSpPr>
                <a:spLocks noChangeArrowheads="1"/>
              </p:cNvSpPr>
              <p:nvPr/>
            </p:nvSpPr>
            <p:spPr bwMode="auto">
              <a:xfrm>
                <a:off x="6932164" y="773191"/>
                <a:ext cx="57150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" name="Rectangle 21"/>
              <p:cNvSpPr>
                <a:spLocks noChangeArrowheads="1"/>
              </p:cNvSpPr>
              <p:nvPr/>
            </p:nvSpPr>
            <p:spPr bwMode="auto">
              <a:xfrm>
                <a:off x="6811514" y="773191"/>
                <a:ext cx="57150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" name="Freeform 22"/>
              <p:cNvSpPr>
                <a:spLocks noEditPoints="1"/>
              </p:cNvSpPr>
              <p:nvPr/>
            </p:nvSpPr>
            <p:spPr bwMode="auto">
              <a:xfrm>
                <a:off x="6682926" y="650953"/>
                <a:ext cx="434975" cy="485775"/>
              </a:xfrm>
              <a:custGeom>
                <a:avLst/>
                <a:gdLst>
                  <a:gd name="T0" fmla="*/ 64 w 68"/>
                  <a:gd name="T1" fmla="*/ 0 h 76"/>
                  <a:gd name="T2" fmla="*/ 4 w 68"/>
                  <a:gd name="T3" fmla="*/ 0 h 76"/>
                  <a:gd name="T4" fmla="*/ 0 w 68"/>
                  <a:gd name="T5" fmla="*/ 3 h 76"/>
                  <a:gd name="T6" fmla="*/ 0 w 68"/>
                  <a:gd name="T7" fmla="*/ 63 h 76"/>
                  <a:gd name="T8" fmla="*/ 4 w 68"/>
                  <a:gd name="T9" fmla="*/ 67 h 76"/>
                  <a:gd name="T10" fmla="*/ 10 w 68"/>
                  <a:gd name="T11" fmla="*/ 67 h 76"/>
                  <a:gd name="T12" fmla="*/ 10 w 68"/>
                  <a:gd name="T13" fmla="*/ 73 h 76"/>
                  <a:gd name="T14" fmla="*/ 13 w 68"/>
                  <a:gd name="T15" fmla="*/ 76 h 76"/>
                  <a:gd name="T16" fmla="*/ 55 w 68"/>
                  <a:gd name="T17" fmla="*/ 76 h 76"/>
                  <a:gd name="T18" fmla="*/ 58 w 68"/>
                  <a:gd name="T19" fmla="*/ 73 h 76"/>
                  <a:gd name="T20" fmla="*/ 58 w 68"/>
                  <a:gd name="T21" fmla="*/ 67 h 76"/>
                  <a:gd name="T22" fmla="*/ 64 w 68"/>
                  <a:gd name="T23" fmla="*/ 67 h 76"/>
                  <a:gd name="T24" fmla="*/ 68 w 68"/>
                  <a:gd name="T25" fmla="*/ 63 h 76"/>
                  <a:gd name="T26" fmla="*/ 68 w 68"/>
                  <a:gd name="T27" fmla="*/ 3 h 76"/>
                  <a:gd name="T28" fmla="*/ 64 w 68"/>
                  <a:gd name="T29" fmla="*/ 0 h 76"/>
                  <a:gd name="T30" fmla="*/ 42 w 68"/>
                  <a:gd name="T31" fmla="*/ 60 h 76"/>
                  <a:gd name="T32" fmla="*/ 41 w 68"/>
                  <a:gd name="T33" fmla="*/ 61 h 76"/>
                  <a:gd name="T34" fmla="*/ 39 w 68"/>
                  <a:gd name="T35" fmla="*/ 61 h 76"/>
                  <a:gd name="T36" fmla="*/ 39 w 68"/>
                  <a:gd name="T37" fmla="*/ 63 h 76"/>
                  <a:gd name="T38" fmla="*/ 38 w 68"/>
                  <a:gd name="T39" fmla="*/ 64 h 76"/>
                  <a:gd name="T40" fmla="*/ 37 w 68"/>
                  <a:gd name="T41" fmla="*/ 64 h 76"/>
                  <a:gd name="T42" fmla="*/ 37 w 68"/>
                  <a:gd name="T43" fmla="*/ 66 h 76"/>
                  <a:gd name="T44" fmla="*/ 36 w 68"/>
                  <a:gd name="T45" fmla="*/ 66 h 76"/>
                  <a:gd name="T46" fmla="*/ 32 w 68"/>
                  <a:gd name="T47" fmla="*/ 66 h 76"/>
                  <a:gd name="T48" fmla="*/ 31 w 68"/>
                  <a:gd name="T49" fmla="*/ 66 h 76"/>
                  <a:gd name="T50" fmla="*/ 31 w 68"/>
                  <a:gd name="T51" fmla="*/ 64 h 76"/>
                  <a:gd name="T52" fmla="*/ 30 w 68"/>
                  <a:gd name="T53" fmla="*/ 64 h 76"/>
                  <a:gd name="T54" fmla="*/ 29 w 68"/>
                  <a:gd name="T55" fmla="*/ 63 h 76"/>
                  <a:gd name="T56" fmla="*/ 29 w 68"/>
                  <a:gd name="T57" fmla="*/ 61 h 76"/>
                  <a:gd name="T58" fmla="*/ 27 w 68"/>
                  <a:gd name="T59" fmla="*/ 61 h 76"/>
                  <a:gd name="T60" fmla="*/ 26 w 68"/>
                  <a:gd name="T61" fmla="*/ 60 h 76"/>
                  <a:gd name="T62" fmla="*/ 26 w 68"/>
                  <a:gd name="T63" fmla="*/ 54 h 76"/>
                  <a:gd name="T64" fmla="*/ 27 w 68"/>
                  <a:gd name="T65" fmla="*/ 53 h 76"/>
                  <a:gd name="T66" fmla="*/ 29 w 68"/>
                  <a:gd name="T67" fmla="*/ 53 h 76"/>
                  <a:gd name="T68" fmla="*/ 39 w 68"/>
                  <a:gd name="T69" fmla="*/ 53 h 76"/>
                  <a:gd name="T70" fmla="*/ 41 w 68"/>
                  <a:gd name="T71" fmla="*/ 53 h 76"/>
                  <a:gd name="T72" fmla="*/ 42 w 68"/>
                  <a:gd name="T73" fmla="*/ 54 h 76"/>
                  <a:gd name="T74" fmla="*/ 42 w 68"/>
                  <a:gd name="T75" fmla="*/ 60 h 76"/>
                  <a:gd name="T76" fmla="*/ 42 w 68"/>
                  <a:gd name="T77" fmla="*/ 50 h 76"/>
                  <a:gd name="T78" fmla="*/ 41 w 68"/>
                  <a:gd name="T79" fmla="*/ 51 h 76"/>
                  <a:gd name="T80" fmla="*/ 27 w 68"/>
                  <a:gd name="T81" fmla="*/ 51 h 76"/>
                  <a:gd name="T82" fmla="*/ 26 w 68"/>
                  <a:gd name="T83" fmla="*/ 50 h 76"/>
                  <a:gd name="T84" fmla="*/ 26 w 68"/>
                  <a:gd name="T85" fmla="*/ 49 h 76"/>
                  <a:gd name="T86" fmla="*/ 27 w 68"/>
                  <a:gd name="T87" fmla="*/ 48 h 76"/>
                  <a:gd name="T88" fmla="*/ 33 w 68"/>
                  <a:gd name="T89" fmla="*/ 48 h 76"/>
                  <a:gd name="T90" fmla="*/ 33 w 68"/>
                  <a:gd name="T91" fmla="*/ 46 h 76"/>
                  <a:gd name="T92" fmla="*/ 34 w 68"/>
                  <a:gd name="T93" fmla="*/ 45 h 76"/>
                  <a:gd name="T94" fmla="*/ 34 w 68"/>
                  <a:gd name="T95" fmla="*/ 45 h 76"/>
                  <a:gd name="T96" fmla="*/ 35 w 68"/>
                  <a:gd name="T97" fmla="*/ 46 h 76"/>
                  <a:gd name="T98" fmla="*/ 35 w 68"/>
                  <a:gd name="T99" fmla="*/ 48 h 76"/>
                  <a:gd name="T100" fmla="*/ 41 w 68"/>
                  <a:gd name="T101" fmla="*/ 48 h 76"/>
                  <a:gd name="T102" fmla="*/ 42 w 68"/>
                  <a:gd name="T103" fmla="*/ 49 h 76"/>
                  <a:gd name="T104" fmla="*/ 42 w 68"/>
                  <a:gd name="T105" fmla="*/ 50 h 76"/>
                  <a:gd name="T106" fmla="*/ 58 w 68"/>
                  <a:gd name="T107" fmla="*/ 38 h 76"/>
                  <a:gd name="T108" fmla="*/ 10 w 68"/>
                  <a:gd name="T109" fmla="*/ 38 h 76"/>
                  <a:gd name="T110" fmla="*/ 10 w 68"/>
                  <a:gd name="T111" fmla="*/ 9 h 76"/>
                  <a:gd name="T112" fmla="*/ 58 w 68"/>
                  <a:gd name="T113" fmla="*/ 9 h 76"/>
                  <a:gd name="T114" fmla="*/ 58 w 68"/>
                  <a:gd name="T115" fmla="*/ 38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68" h="76">
                    <a:moveTo>
                      <a:pt x="64" y="0"/>
                    </a:moveTo>
                    <a:cubicBezTo>
                      <a:pt x="44" y="0"/>
                      <a:pt x="24" y="0"/>
                      <a:pt x="4" y="0"/>
                    </a:cubicBezTo>
                    <a:cubicBezTo>
                      <a:pt x="1" y="0"/>
                      <a:pt x="0" y="0"/>
                      <a:pt x="0" y="3"/>
                    </a:cubicBezTo>
                    <a:cubicBezTo>
                      <a:pt x="0" y="23"/>
                      <a:pt x="0" y="43"/>
                      <a:pt x="0" y="63"/>
                    </a:cubicBezTo>
                    <a:cubicBezTo>
                      <a:pt x="0" y="66"/>
                      <a:pt x="1" y="67"/>
                      <a:pt x="4" y="67"/>
                    </a:cubicBezTo>
                    <a:cubicBezTo>
                      <a:pt x="6" y="67"/>
                      <a:pt x="8" y="67"/>
                      <a:pt x="10" y="67"/>
                    </a:cubicBezTo>
                    <a:cubicBezTo>
                      <a:pt x="10" y="69"/>
                      <a:pt x="10" y="71"/>
                      <a:pt x="10" y="73"/>
                    </a:cubicBezTo>
                    <a:cubicBezTo>
                      <a:pt x="10" y="75"/>
                      <a:pt x="11" y="76"/>
                      <a:pt x="13" y="76"/>
                    </a:cubicBezTo>
                    <a:cubicBezTo>
                      <a:pt x="27" y="76"/>
                      <a:pt x="41" y="76"/>
                      <a:pt x="55" y="76"/>
                    </a:cubicBezTo>
                    <a:cubicBezTo>
                      <a:pt x="57" y="76"/>
                      <a:pt x="58" y="75"/>
                      <a:pt x="58" y="73"/>
                    </a:cubicBezTo>
                    <a:cubicBezTo>
                      <a:pt x="58" y="71"/>
                      <a:pt x="58" y="69"/>
                      <a:pt x="58" y="67"/>
                    </a:cubicBezTo>
                    <a:cubicBezTo>
                      <a:pt x="60" y="67"/>
                      <a:pt x="62" y="67"/>
                      <a:pt x="64" y="67"/>
                    </a:cubicBezTo>
                    <a:cubicBezTo>
                      <a:pt x="67" y="67"/>
                      <a:pt x="68" y="66"/>
                      <a:pt x="68" y="63"/>
                    </a:cubicBezTo>
                    <a:cubicBezTo>
                      <a:pt x="68" y="43"/>
                      <a:pt x="68" y="23"/>
                      <a:pt x="68" y="3"/>
                    </a:cubicBezTo>
                    <a:cubicBezTo>
                      <a:pt x="68" y="0"/>
                      <a:pt x="67" y="0"/>
                      <a:pt x="64" y="0"/>
                    </a:cubicBezTo>
                    <a:close/>
                    <a:moveTo>
                      <a:pt x="42" y="60"/>
                    </a:moveTo>
                    <a:cubicBezTo>
                      <a:pt x="42" y="61"/>
                      <a:pt x="42" y="61"/>
                      <a:pt x="41" y="61"/>
                    </a:cubicBezTo>
                    <a:cubicBezTo>
                      <a:pt x="40" y="61"/>
                      <a:pt x="40" y="61"/>
                      <a:pt x="39" y="61"/>
                    </a:cubicBezTo>
                    <a:cubicBezTo>
                      <a:pt x="39" y="62"/>
                      <a:pt x="39" y="62"/>
                      <a:pt x="39" y="63"/>
                    </a:cubicBezTo>
                    <a:cubicBezTo>
                      <a:pt x="39" y="64"/>
                      <a:pt x="39" y="64"/>
                      <a:pt x="38" y="64"/>
                    </a:cubicBezTo>
                    <a:cubicBezTo>
                      <a:pt x="38" y="64"/>
                      <a:pt x="37" y="64"/>
                      <a:pt x="37" y="64"/>
                    </a:cubicBezTo>
                    <a:cubicBezTo>
                      <a:pt x="37" y="64"/>
                      <a:pt x="37" y="65"/>
                      <a:pt x="37" y="66"/>
                    </a:cubicBezTo>
                    <a:cubicBezTo>
                      <a:pt x="37" y="66"/>
                      <a:pt x="36" y="66"/>
                      <a:pt x="36" y="66"/>
                    </a:cubicBezTo>
                    <a:cubicBezTo>
                      <a:pt x="35" y="66"/>
                      <a:pt x="33" y="66"/>
                      <a:pt x="32" y="66"/>
                    </a:cubicBezTo>
                    <a:cubicBezTo>
                      <a:pt x="32" y="66"/>
                      <a:pt x="31" y="66"/>
                      <a:pt x="31" y="66"/>
                    </a:cubicBezTo>
                    <a:cubicBezTo>
                      <a:pt x="31" y="65"/>
                      <a:pt x="31" y="64"/>
                      <a:pt x="31" y="64"/>
                    </a:cubicBezTo>
                    <a:cubicBezTo>
                      <a:pt x="31" y="64"/>
                      <a:pt x="30" y="64"/>
                      <a:pt x="30" y="64"/>
                    </a:cubicBezTo>
                    <a:cubicBezTo>
                      <a:pt x="29" y="64"/>
                      <a:pt x="29" y="64"/>
                      <a:pt x="29" y="63"/>
                    </a:cubicBezTo>
                    <a:cubicBezTo>
                      <a:pt x="29" y="62"/>
                      <a:pt x="29" y="62"/>
                      <a:pt x="29" y="61"/>
                    </a:cubicBezTo>
                    <a:cubicBezTo>
                      <a:pt x="28" y="61"/>
                      <a:pt x="28" y="61"/>
                      <a:pt x="27" y="61"/>
                    </a:cubicBezTo>
                    <a:cubicBezTo>
                      <a:pt x="26" y="61"/>
                      <a:pt x="26" y="61"/>
                      <a:pt x="26" y="60"/>
                    </a:cubicBezTo>
                    <a:cubicBezTo>
                      <a:pt x="26" y="58"/>
                      <a:pt x="26" y="56"/>
                      <a:pt x="26" y="54"/>
                    </a:cubicBezTo>
                    <a:cubicBezTo>
                      <a:pt x="26" y="54"/>
                      <a:pt x="26" y="53"/>
                      <a:pt x="27" y="53"/>
                    </a:cubicBezTo>
                    <a:cubicBezTo>
                      <a:pt x="28" y="53"/>
                      <a:pt x="28" y="53"/>
                      <a:pt x="29" y="53"/>
                    </a:cubicBezTo>
                    <a:cubicBezTo>
                      <a:pt x="32" y="53"/>
                      <a:pt x="36" y="53"/>
                      <a:pt x="39" y="53"/>
                    </a:cubicBezTo>
                    <a:cubicBezTo>
                      <a:pt x="40" y="53"/>
                      <a:pt x="40" y="53"/>
                      <a:pt x="41" y="53"/>
                    </a:cubicBezTo>
                    <a:cubicBezTo>
                      <a:pt x="42" y="53"/>
                      <a:pt x="42" y="54"/>
                      <a:pt x="42" y="54"/>
                    </a:cubicBezTo>
                    <a:cubicBezTo>
                      <a:pt x="42" y="56"/>
                      <a:pt x="42" y="58"/>
                      <a:pt x="42" y="60"/>
                    </a:cubicBezTo>
                    <a:close/>
                    <a:moveTo>
                      <a:pt x="42" y="50"/>
                    </a:moveTo>
                    <a:cubicBezTo>
                      <a:pt x="42" y="50"/>
                      <a:pt x="42" y="51"/>
                      <a:pt x="41" y="51"/>
                    </a:cubicBezTo>
                    <a:cubicBezTo>
                      <a:pt x="36" y="51"/>
                      <a:pt x="32" y="51"/>
                      <a:pt x="27" y="51"/>
                    </a:cubicBezTo>
                    <a:cubicBezTo>
                      <a:pt x="26" y="51"/>
                      <a:pt x="26" y="50"/>
                      <a:pt x="26" y="50"/>
                    </a:cubicBezTo>
                    <a:cubicBezTo>
                      <a:pt x="26" y="50"/>
                      <a:pt x="26" y="49"/>
                      <a:pt x="26" y="49"/>
                    </a:cubicBezTo>
                    <a:cubicBezTo>
                      <a:pt x="26" y="48"/>
                      <a:pt x="26" y="48"/>
                      <a:pt x="27" y="48"/>
                    </a:cubicBezTo>
                    <a:cubicBezTo>
                      <a:pt x="29" y="48"/>
                      <a:pt x="31" y="48"/>
                      <a:pt x="33" y="48"/>
                    </a:cubicBezTo>
                    <a:cubicBezTo>
                      <a:pt x="33" y="47"/>
                      <a:pt x="33" y="47"/>
                      <a:pt x="33" y="46"/>
                    </a:cubicBezTo>
                    <a:cubicBezTo>
                      <a:pt x="33" y="46"/>
                      <a:pt x="33" y="45"/>
                      <a:pt x="34" y="45"/>
                    </a:cubicBezTo>
                    <a:cubicBezTo>
                      <a:pt x="34" y="45"/>
                      <a:pt x="34" y="45"/>
                      <a:pt x="34" y="45"/>
                    </a:cubicBezTo>
                    <a:cubicBezTo>
                      <a:pt x="35" y="45"/>
                      <a:pt x="35" y="46"/>
                      <a:pt x="35" y="46"/>
                    </a:cubicBezTo>
                    <a:cubicBezTo>
                      <a:pt x="35" y="47"/>
                      <a:pt x="35" y="47"/>
                      <a:pt x="35" y="48"/>
                    </a:cubicBezTo>
                    <a:cubicBezTo>
                      <a:pt x="37" y="48"/>
                      <a:pt x="39" y="48"/>
                      <a:pt x="41" y="48"/>
                    </a:cubicBezTo>
                    <a:cubicBezTo>
                      <a:pt x="42" y="48"/>
                      <a:pt x="42" y="48"/>
                      <a:pt x="42" y="49"/>
                    </a:cubicBezTo>
                    <a:cubicBezTo>
                      <a:pt x="42" y="49"/>
                      <a:pt x="42" y="50"/>
                      <a:pt x="42" y="50"/>
                    </a:cubicBezTo>
                    <a:close/>
                    <a:moveTo>
                      <a:pt x="58" y="38"/>
                    </a:move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58" y="9"/>
                      <a:pt x="58" y="9"/>
                      <a:pt x="58" y="9"/>
                    </a:cubicBezTo>
                    <a:lnTo>
                      <a:pt x="58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30" name="Freeform 23"/>
            <p:cNvSpPr/>
            <p:nvPr/>
          </p:nvSpPr>
          <p:spPr bwMode="auto">
            <a:xfrm>
              <a:off x="8446639" y="4513341"/>
              <a:ext cx="127000" cy="127000"/>
            </a:xfrm>
            <a:custGeom>
              <a:avLst/>
              <a:gdLst>
                <a:gd name="T0" fmla="*/ 0 w 20"/>
                <a:gd name="T1" fmla="*/ 3 h 20"/>
                <a:gd name="T2" fmla="*/ 0 w 20"/>
                <a:gd name="T3" fmla="*/ 16 h 20"/>
                <a:gd name="T4" fmla="*/ 4 w 20"/>
                <a:gd name="T5" fmla="*/ 20 h 20"/>
                <a:gd name="T6" fmla="*/ 17 w 20"/>
                <a:gd name="T7" fmla="*/ 20 h 20"/>
                <a:gd name="T8" fmla="*/ 20 w 20"/>
                <a:gd name="T9" fmla="*/ 16 h 20"/>
                <a:gd name="T10" fmla="*/ 20 w 20"/>
                <a:gd name="T11" fmla="*/ 3 h 20"/>
                <a:gd name="T12" fmla="*/ 17 w 20"/>
                <a:gd name="T13" fmla="*/ 0 h 20"/>
                <a:gd name="T14" fmla="*/ 4 w 20"/>
                <a:gd name="T15" fmla="*/ 0 h 20"/>
                <a:gd name="T16" fmla="*/ 0 w 20"/>
                <a:gd name="T17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0" y="3"/>
                  </a:moveTo>
                  <a:cubicBezTo>
                    <a:pt x="0" y="8"/>
                    <a:pt x="0" y="12"/>
                    <a:pt x="0" y="16"/>
                  </a:cubicBezTo>
                  <a:cubicBezTo>
                    <a:pt x="0" y="19"/>
                    <a:pt x="1" y="20"/>
                    <a:pt x="4" y="20"/>
                  </a:cubicBezTo>
                  <a:cubicBezTo>
                    <a:pt x="8" y="20"/>
                    <a:pt x="12" y="20"/>
                    <a:pt x="17" y="20"/>
                  </a:cubicBezTo>
                  <a:cubicBezTo>
                    <a:pt x="19" y="20"/>
                    <a:pt x="20" y="19"/>
                    <a:pt x="20" y="16"/>
                  </a:cubicBezTo>
                  <a:cubicBezTo>
                    <a:pt x="20" y="12"/>
                    <a:pt x="20" y="8"/>
                    <a:pt x="20" y="3"/>
                  </a:cubicBezTo>
                  <a:cubicBezTo>
                    <a:pt x="20" y="1"/>
                    <a:pt x="19" y="0"/>
                    <a:pt x="17" y="0"/>
                  </a:cubicBezTo>
                  <a:cubicBezTo>
                    <a:pt x="12" y="0"/>
                    <a:pt x="8" y="0"/>
                    <a:pt x="4" y="0"/>
                  </a:cubicBezTo>
                  <a:cubicBezTo>
                    <a:pt x="1" y="0"/>
                    <a:pt x="0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4"/>
            <p:cNvSpPr/>
            <p:nvPr/>
          </p:nvSpPr>
          <p:spPr bwMode="auto">
            <a:xfrm>
              <a:off x="8197401" y="4448253"/>
              <a:ext cx="63500" cy="65088"/>
            </a:xfrm>
            <a:custGeom>
              <a:avLst/>
              <a:gdLst>
                <a:gd name="T0" fmla="*/ 0 w 10"/>
                <a:gd name="T1" fmla="*/ 3 h 10"/>
                <a:gd name="T2" fmla="*/ 3 w 10"/>
                <a:gd name="T3" fmla="*/ 0 h 10"/>
                <a:gd name="T4" fmla="*/ 10 w 10"/>
                <a:gd name="T5" fmla="*/ 0 h 10"/>
                <a:gd name="T6" fmla="*/ 10 w 10"/>
                <a:gd name="T7" fmla="*/ 7 h 10"/>
                <a:gd name="T8" fmla="*/ 6 w 10"/>
                <a:gd name="T9" fmla="*/ 10 h 10"/>
                <a:gd name="T10" fmla="*/ 0 w 10"/>
                <a:gd name="T11" fmla="*/ 10 h 10"/>
                <a:gd name="T12" fmla="*/ 0 w 10"/>
                <a:gd name="T13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0" y="3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2"/>
                    <a:pt x="10" y="5"/>
                    <a:pt x="10" y="7"/>
                  </a:cubicBezTo>
                  <a:cubicBezTo>
                    <a:pt x="10" y="9"/>
                    <a:pt x="9" y="10"/>
                    <a:pt x="6" y="10"/>
                  </a:cubicBezTo>
                  <a:cubicBezTo>
                    <a:pt x="4" y="10"/>
                    <a:pt x="2" y="10"/>
                    <a:pt x="0" y="10"/>
                  </a:cubicBezTo>
                  <a:cubicBezTo>
                    <a:pt x="0" y="8"/>
                    <a:pt x="0" y="6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25"/>
            <p:cNvSpPr/>
            <p:nvPr/>
          </p:nvSpPr>
          <p:spPr bwMode="auto">
            <a:xfrm>
              <a:off x="8260901" y="4327603"/>
              <a:ext cx="122238" cy="120650"/>
            </a:xfrm>
            <a:custGeom>
              <a:avLst/>
              <a:gdLst>
                <a:gd name="T0" fmla="*/ 0 w 19"/>
                <a:gd name="T1" fmla="*/ 19 h 19"/>
                <a:gd name="T2" fmla="*/ 16 w 19"/>
                <a:gd name="T3" fmla="*/ 19 h 19"/>
                <a:gd name="T4" fmla="*/ 19 w 19"/>
                <a:gd name="T5" fmla="*/ 16 h 19"/>
                <a:gd name="T6" fmla="*/ 19 w 19"/>
                <a:gd name="T7" fmla="*/ 3 h 19"/>
                <a:gd name="T8" fmla="*/ 16 w 19"/>
                <a:gd name="T9" fmla="*/ 0 h 19"/>
                <a:gd name="T10" fmla="*/ 3 w 19"/>
                <a:gd name="T11" fmla="*/ 0 h 19"/>
                <a:gd name="T12" fmla="*/ 0 w 19"/>
                <a:gd name="T13" fmla="*/ 3 h 19"/>
                <a:gd name="T14" fmla="*/ 0 w 19"/>
                <a:gd name="T1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19">
                  <a:moveTo>
                    <a:pt x="0" y="19"/>
                  </a:moveTo>
                  <a:cubicBezTo>
                    <a:pt x="5" y="19"/>
                    <a:pt x="11" y="19"/>
                    <a:pt x="16" y="19"/>
                  </a:cubicBezTo>
                  <a:cubicBezTo>
                    <a:pt x="18" y="19"/>
                    <a:pt x="19" y="18"/>
                    <a:pt x="19" y="16"/>
                  </a:cubicBezTo>
                  <a:cubicBezTo>
                    <a:pt x="19" y="12"/>
                    <a:pt x="19" y="7"/>
                    <a:pt x="19" y="3"/>
                  </a:cubicBezTo>
                  <a:cubicBezTo>
                    <a:pt x="19" y="0"/>
                    <a:pt x="18" y="0"/>
                    <a:pt x="16" y="0"/>
                  </a:cubicBezTo>
                  <a:cubicBezTo>
                    <a:pt x="12" y="0"/>
                    <a:pt x="7" y="0"/>
                    <a:pt x="3" y="0"/>
                  </a:cubicBezTo>
                  <a:cubicBezTo>
                    <a:pt x="1" y="0"/>
                    <a:pt x="0" y="0"/>
                    <a:pt x="0" y="3"/>
                  </a:cubicBezTo>
                  <a:cubicBezTo>
                    <a:pt x="0" y="8"/>
                    <a:pt x="0" y="14"/>
                    <a:pt x="0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26"/>
            <p:cNvSpPr/>
            <p:nvPr/>
          </p:nvSpPr>
          <p:spPr bwMode="auto">
            <a:xfrm>
              <a:off x="8068814" y="4513341"/>
              <a:ext cx="128588" cy="127000"/>
            </a:xfrm>
            <a:custGeom>
              <a:avLst/>
              <a:gdLst>
                <a:gd name="T0" fmla="*/ 20 w 20"/>
                <a:gd name="T1" fmla="*/ 0 h 20"/>
                <a:gd name="T2" fmla="*/ 20 w 20"/>
                <a:gd name="T3" fmla="*/ 16 h 20"/>
                <a:gd name="T4" fmla="*/ 17 w 20"/>
                <a:gd name="T5" fmla="*/ 20 h 20"/>
                <a:gd name="T6" fmla="*/ 4 w 20"/>
                <a:gd name="T7" fmla="*/ 20 h 20"/>
                <a:gd name="T8" fmla="*/ 0 w 20"/>
                <a:gd name="T9" fmla="*/ 16 h 20"/>
                <a:gd name="T10" fmla="*/ 0 w 20"/>
                <a:gd name="T11" fmla="*/ 3 h 20"/>
                <a:gd name="T12" fmla="*/ 4 w 20"/>
                <a:gd name="T13" fmla="*/ 0 h 20"/>
                <a:gd name="T14" fmla="*/ 20 w 20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0">
                  <a:moveTo>
                    <a:pt x="20" y="0"/>
                  </a:moveTo>
                  <a:cubicBezTo>
                    <a:pt x="20" y="5"/>
                    <a:pt x="20" y="11"/>
                    <a:pt x="20" y="16"/>
                  </a:cubicBezTo>
                  <a:cubicBezTo>
                    <a:pt x="20" y="19"/>
                    <a:pt x="19" y="20"/>
                    <a:pt x="17" y="20"/>
                  </a:cubicBezTo>
                  <a:cubicBezTo>
                    <a:pt x="12" y="20"/>
                    <a:pt x="8" y="20"/>
                    <a:pt x="4" y="20"/>
                  </a:cubicBezTo>
                  <a:cubicBezTo>
                    <a:pt x="1" y="20"/>
                    <a:pt x="0" y="19"/>
                    <a:pt x="0" y="16"/>
                  </a:cubicBezTo>
                  <a:cubicBezTo>
                    <a:pt x="0" y="12"/>
                    <a:pt x="0" y="8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9" y="0"/>
                    <a:pt x="14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27"/>
            <p:cNvSpPr/>
            <p:nvPr/>
          </p:nvSpPr>
          <p:spPr bwMode="auto">
            <a:xfrm>
              <a:off x="6714676" y="4333953"/>
              <a:ext cx="346075" cy="492125"/>
            </a:xfrm>
            <a:custGeom>
              <a:avLst/>
              <a:gdLst>
                <a:gd name="T0" fmla="*/ 3 w 54"/>
                <a:gd name="T1" fmla="*/ 55 h 77"/>
                <a:gd name="T2" fmla="*/ 11 w 54"/>
                <a:gd name="T3" fmla="*/ 55 h 77"/>
                <a:gd name="T4" fmla="*/ 11 w 54"/>
                <a:gd name="T5" fmla="*/ 62 h 77"/>
                <a:gd name="T6" fmla="*/ 14 w 54"/>
                <a:gd name="T7" fmla="*/ 66 h 77"/>
                <a:gd name="T8" fmla="*/ 18 w 54"/>
                <a:gd name="T9" fmla="*/ 66 h 77"/>
                <a:gd name="T10" fmla="*/ 22 w 54"/>
                <a:gd name="T11" fmla="*/ 62 h 77"/>
                <a:gd name="T12" fmla="*/ 22 w 54"/>
                <a:gd name="T13" fmla="*/ 55 h 77"/>
                <a:gd name="T14" fmla="*/ 33 w 54"/>
                <a:gd name="T15" fmla="*/ 55 h 77"/>
                <a:gd name="T16" fmla="*/ 33 w 54"/>
                <a:gd name="T17" fmla="*/ 73 h 77"/>
                <a:gd name="T18" fmla="*/ 36 w 54"/>
                <a:gd name="T19" fmla="*/ 77 h 77"/>
                <a:gd name="T20" fmla="*/ 40 w 54"/>
                <a:gd name="T21" fmla="*/ 77 h 77"/>
                <a:gd name="T22" fmla="*/ 43 w 54"/>
                <a:gd name="T23" fmla="*/ 73 h 77"/>
                <a:gd name="T24" fmla="*/ 43 w 54"/>
                <a:gd name="T25" fmla="*/ 55 h 77"/>
                <a:gd name="T26" fmla="*/ 51 w 54"/>
                <a:gd name="T27" fmla="*/ 55 h 77"/>
                <a:gd name="T28" fmla="*/ 54 w 54"/>
                <a:gd name="T29" fmla="*/ 51 h 77"/>
                <a:gd name="T30" fmla="*/ 54 w 54"/>
                <a:gd name="T31" fmla="*/ 4 h 77"/>
                <a:gd name="T32" fmla="*/ 51 w 54"/>
                <a:gd name="T33" fmla="*/ 0 h 77"/>
                <a:gd name="T34" fmla="*/ 43 w 54"/>
                <a:gd name="T35" fmla="*/ 0 h 77"/>
                <a:gd name="T36" fmla="*/ 43 w 54"/>
                <a:gd name="T37" fmla="*/ 11 h 77"/>
                <a:gd name="T38" fmla="*/ 33 w 54"/>
                <a:gd name="T39" fmla="*/ 11 h 77"/>
                <a:gd name="T40" fmla="*/ 33 w 54"/>
                <a:gd name="T41" fmla="*/ 22 h 77"/>
                <a:gd name="T42" fmla="*/ 43 w 54"/>
                <a:gd name="T43" fmla="*/ 22 h 77"/>
                <a:gd name="T44" fmla="*/ 43 w 54"/>
                <a:gd name="T45" fmla="*/ 33 h 77"/>
                <a:gd name="T46" fmla="*/ 33 w 54"/>
                <a:gd name="T47" fmla="*/ 33 h 77"/>
                <a:gd name="T48" fmla="*/ 33 w 54"/>
                <a:gd name="T49" fmla="*/ 22 h 77"/>
                <a:gd name="T50" fmla="*/ 22 w 54"/>
                <a:gd name="T51" fmla="*/ 22 h 77"/>
                <a:gd name="T52" fmla="*/ 22 w 54"/>
                <a:gd name="T53" fmla="*/ 33 h 77"/>
                <a:gd name="T54" fmla="*/ 11 w 54"/>
                <a:gd name="T55" fmla="*/ 33 h 77"/>
                <a:gd name="T56" fmla="*/ 11 w 54"/>
                <a:gd name="T57" fmla="*/ 22 h 77"/>
                <a:gd name="T58" fmla="*/ 22 w 54"/>
                <a:gd name="T59" fmla="*/ 22 h 77"/>
                <a:gd name="T60" fmla="*/ 22 w 54"/>
                <a:gd name="T61" fmla="*/ 11 h 77"/>
                <a:gd name="T62" fmla="*/ 11 w 54"/>
                <a:gd name="T63" fmla="*/ 11 h 77"/>
                <a:gd name="T64" fmla="*/ 11 w 54"/>
                <a:gd name="T65" fmla="*/ 0 h 77"/>
                <a:gd name="T66" fmla="*/ 3 w 54"/>
                <a:gd name="T67" fmla="*/ 0 h 77"/>
                <a:gd name="T68" fmla="*/ 0 w 54"/>
                <a:gd name="T69" fmla="*/ 4 h 77"/>
                <a:gd name="T70" fmla="*/ 0 w 54"/>
                <a:gd name="T71" fmla="*/ 51 h 77"/>
                <a:gd name="T72" fmla="*/ 3 w 54"/>
                <a:gd name="T73" fmla="*/ 5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4" h="77">
                  <a:moveTo>
                    <a:pt x="3" y="55"/>
                  </a:moveTo>
                  <a:cubicBezTo>
                    <a:pt x="6" y="55"/>
                    <a:pt x="8" y="55"/>
                    <a:pt x="11" y="55"/>
                  </a:cubicBezTo>
                  <a:cubicBezTo>
                    <a:pt x="11" y="57"/>
                    <a:pt x="11" y="60"/>
                    <a:pt x="11" y="62"/>
                  </a:cubicBezTo>
                  <a:cubicBezTo>
                    <a:pt x="11" y="65"/>
                    <a:pt x="12" y="66"/>
                    <a:pt x="14" y="66"/>
                  </a:cubicBezTo>
                  <a:cubicBezTo>
                    <a:pt x="16" y="66"/>
                    <a:pt x="17" y="66"/>
                    <a:pt x="18" y="66"/>
                  </a:cubicBezTo>
                  <a:cubicBezTo>
                    <a:pt x="21" y="66"/>
                    <a:pt x="22" y="65"/>
                    <a:pt x="22" y="62"/>
                  </a:cubicBezTo>
                  <a:cubicBezTo>
                    <a:pt x="22" y="60"/>
                    <a:pt x="22" y="57"/>
                    <a:pt x="22" y="55"/>
                  </a:cubicBezTo>
                  <a:cubicBezTo>
                    <a:pt x="25" y="55"/>
                    <a:pt x="29" y="55"/>
                    <a:pt x="33" y="55"/>
                  </a:cubicBezTo>
                  <a:cubicBezTo>
                    <a:pt x="33" y="61"/>
                    <a:pt x="33" y="67"/>
                    <a:pt x="33" y="73"/>
                  </a:cubicBezTo>
                  <a:cubicBezTo>
                    <a:pt x="33" y="76"/>
                    <a:pt x="34" y="77"/>
                    <a:pt x="36" y="77"/>
                  </a:cubicBezTo>
                  <a:cubicBezTo>
                    <a:pt x="37" y="77"/>
                    <a:pt x="39" y="77"/>
                    <a:pt x="40" y="77"/>
                  </a:cubicBezTo>
                  <a:cubicBezTo>
                    <a:pt x="42" y="77"/>
                    <a:pt x="43" y="76"/>
                    <a:pt x="43" y="73"/>
                  </a:cubicBezTo>
                  <a:cubicBezTo>
                    <a:pt x="43" y="67"/>
                    <a:pt x="43" y="61"/>
                    <a:pt x="43" y="55"/>
                  </a:cubicBezTo>
                  <a:cubicBezTo>
                    <a:pt x="46" y="55"/>
                    <a:pt x="48" y="55"/>
                    <a:pt x="51" y="55"/>
                  </a:cubicBezTo>
                  <a:cubicBezTo>
                    <a:pt x="53" y="55"/>
                    <a:pt x="54" y="54"/>
                    <a:pt x="54" y="51"/>
                  </a:cubicBezTo>
                  <a:cubicBezTo>
                    <a:pt x="54" y="35"/>
                    <a:pt x="54" y="20"/>
                    <a:pt x="54" y="4"/>
                  </a:cubicBezTo>
                  <a:cubicBezTo>
                    <a:pt x="54" y="1"/>
                    <a:pt x="53" y="0"/>
                    <a:pt x="51" y="0"/>
                  </a:cubicBezTo>
                  <a:cubicBezTo>
                    <a:pt x="48" y="0"/>
                    <a:pt x="46" y="0"/>
                    <a:pt x="43" y="0"/>
                  </a:cubicBezTo>
                  <a:cubicBezTo>
                    <a:pt x="43" y="4"/>
                    <a:pt x="43" y="8"/>
                    <a:pt x="43" y="11"/>
                  </a:cubicBezTo>
                  <a:cubicBezTo>
                    <a:pt x="40" y="11"/>
                    <a:pt x="36" y="11"/>
                    <a:pt x="33" y="11"/>
                  </a:cubicBezTo>
                  <a:cubicBezTo>
                    <a:pt x="33" y="15"/>
                    <a:pt x="33" y="19"/>
                    <a:pt x="33" y="22"/>
                  </a:cubicBezTo>
                  <a:cubicBezTo>
                    <a:pt x="36" y="22"/>
                    <a:pt x="40" y="22"/>
                    <a:pt x="43" y="22"/>
                  </a:cubicBezTo>
                  <a:cubicBezTo>
                    <a:pt x="43" y="26"/>
                    <a:pt x="43" y="29"/>
                    <a:pt x="43" y="33"/>
                  </a:cubicBezTo>
                  <a:cubicBezTo>
                    <a:pt x="40" y="33"/>
                    <a:pt x="36" y="33"/>
                    <a:pt x="33" y="33"/>
                  </a:cubicBezTo>
                  <a:cubicBezTo>
                    <a:pt x="33" y="29"/>
                    <a:pt x="33" y="26"/>
                    <a:pt x="33" y="22"/>
                  </a:cubicBezTo>
                  <a:cubicBezTo>
                    <a:pt x="29" y="22"/>
                    <a:pt x="25" y="22"/>
                    <a:pt x="22" y="22"/>
                  </a:cubicBezTo>
                  <a:cubicBezTo>
                    <a:pt x="22" y="26"/>
                    <a:pt x="22" y="29"/>
                    <a:pt x="22" y="33"/>
                  </a:cubicBezTo>
                  <a:cubicBezTo>
                    <a:pt x="18" y="33"/>
                    <a:pt x="14" y="33"/>
                    <a:pt x="11" y="33"/>
                  </a:cubicBezTo>
                  <a:cubicBezTo>
                    <a:pt x="11" y="29"/>
                    <a:pt x="11" y="26"/>
                    <a:pt x="11" y="22"/>
                  </a:cubicBezTo>
                  <a:cubicBezTo>
                    <a:pt x="14" y="22"/>
                    <a:pt x="18" y="22"/>
                    <a:pt x="22" y="22"/>
                  </a:cubicBezTo>
                  <a:cubicBezTo>
                    <a:pt x="22" y="19"/>
                    <a:pt x="22" y="15"/>
                    <a:pt x="22" y="11"/>
                  </a:cubicBezTo>
                  <a:cubicBezTo>
                    <a:pt x="18" y="11"/>
                    <a:pt x="14" y="11"/>
                    <a:pt x="11" y="11"/>
                  </a:cubicBezTo>
                  <a:cubicBezTo>
                    <a:pt x="11" y="8"/>
                    <a:pt x="11" y="4"/>
                    <a:pt x="11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0"/>
                    <a:pt x="0" y="35"/>
                    <a:pt x="0" y="51"/>
                  </a:cubicBezTo>
                  <a:cubicBezTo>
                    <a:pt x="0" y="54"/>
                    <a:pt x="1" y="55"/>
                    <a:pt x="3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28"/>
            <p:cNvSpPr/>
            <p:nvPr/>
          </p:nvSpPr>
          <p:spPr bwMode="auto">
            <a:xfrm>
              <a:off x="6786114" y="4264103"/>
              <a:ext cx="203200" cy="139700"/>
            </a:xfrm>
            <a:custGeom>
              <a:avLst/>
              <a:gdLst>
                <a:gd name="T0" fmla="*/ 0 w 32"/>
                <a:gd name="T1" fmla="*/ 4 h 22"/>
                <a:gd name="T2" fmla="*/ 0 w 32"/>
                <a:gd name="T3" fmla="*/ 11 h 22"/>
                <a:gd name="T4" fmla="*/ 11 w 32"/>
                <a:gd name="T5" fmla="*/ 11 h 22"/>
                <a:gd name="T6" fmla="*/ 11 w 32"/>
                <a:gd name="T7" fmla="*/ 22 h 22"/>
                <a:gd name="T8" fmla="*/ 22 w 32"/>
                <a:gd name="T9" fmla="*/ 22 h 22"/>
                <a:gd name="T10" fmla="*/ 22 w 32"/>
                <a:gd name="T11" fmla="*/ 11 h 22"/>
                <a:gd name="T12" fmla="*/ 32 w 32"/>
                <a:gd name="T13" fmla="*/ 11 h 22"/>
                <a:gd name="T14" fmla="*/ 32 w 32"/>
                <a:gd name="T15" fmla="*/ 4 h 22"/>
                <a:gd name="T16" fmla="*/ 29 w 32"/>
                <a:gd name="T17" fmla="*/ 0 h 22"/>
                <a:gd name="T18" fmla="*/ 3 w 32"/>
                <a:gd name="T19" fmla="*/ 0 h 22"/>
                <a:gd name="T20" fmla="*/ 0 w 32"/>
                <a:gd name="T21" fmla="*/ 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2">
                  <a:moveTo>
                    <a:pt x="0" y="4"/>
                  </a:moveTo>
                  <a:cubicBezTo>
                    <a:pt x="0" y="7"/>
                    <a:pt x="0" y="9"/>
                    <a:pt x="0" y="11"/>
                  </a:cubicBezTo>
                  <a:cubicBezTo>
                    <a:pt x="3" y="11"/>
                    <a:pt x="7" y="11"/>
                    <a:pt x="11" y="11"/>
                  </a:cubicBezTo>
                  <a:cubicBezTo>
                    <a:pt x="11" y="15"/>
                    <a:pt x="11" y="19"/>
                    <a:pt x="11" y="22"/>
                  </a:cubicBezTo>
                  <a:cubicBezTo>
                    <a:pt x="14" y="22"/>
                    <a:pt x="18" y="22"/>
                    <a:pt x="22" y="22"/>
                  </a:cubicBezTo>
                  <a:cubicBezTo>
                    <a:pt x="22" y="19"/>
                    <a:pt x="22" y="15"/>
                    <a:pt x="22" y="11"/>
                  </a:cubicBezTo>
                  <a:cubicBezTo>
                    <a:pt x="25" y="11"/>
                    <a:pt x="29" y="11"/>
                    <a:pt x="32" y="11"/>
                  </a:cubicBezTo>
                  <a:cubicBezTo>
                    <a:pt x="32" y="9"/>
                    <a:pt x="32" y="7"/>
                    <a:pt x="32" y="4"/>
                  </a:cubicBezTo>
                  <a:cubicBezTo>
                    <a:pt x="32" y="2"/>
                    <a:pt x="31" y="0"/>
                    <a:pt x="29" y="0"/>
                  </a:cubicBezTo>
                  <a:cubicBezTo>
                    <a:pt x="20" y="0"/>
                    <a:pt x="12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Line 29"/>
            <p:cNvSpPr>
              <a:spLocks noChangeShapeType="1"/>
            </p:cNvSpPr>
            <p:nvPr/>
          </p:nvSpPr>
          <p:spPr bwMode="auto">
            <a:xfrm>
              <a:off x="6989314" y="4684791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Line 30"/>
            <p:cNvSpPr>
              <a:spLocks noChangeShapeType="1"/>
            </p:cNvSpPr>
            <p:nvPr/>
          </p:nvSpPr>
          <p:spPr bwMode="auto">
            <a:xfrm>
              <a:off x="6989314" y="4684791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1"/>
            <p:cNvSpPr/>
            <p:nvPr/>
          </p:nvSpPr>
          <p:spPr bwMode="auto">
            <a:xfrm>
              <a:off x="11059664" y="4513341"/>
              <a:ext cx="63500" cy="127000"/>
            </a:xfrm>
            <a:custGeom>
              <a:avLst/>
              <a:gdLst>
                <a:gd name="T0" fmla="*/ 10 w 10"/>
                <a:gd name="T1" fmla="*/ 18 h 20"/>
                <a:gd name="T2" fmla="*/ 10 w 10"/>
                <a:gd name="T3" fmla="*/ 19 h 20"/>
                <a:gd name="T4" fmla="*/ 9 w 10"/>
                <a:gd name="T5" fmla="*/ 20 h 20"/>
                <a:gd name="T6" fmla="*/ 2 w 10"/>
                <a:gd name="T7" fmla="*/ 20 h 20"/>
                <a:gd name="T8" fmla="*/ 1 w 10"/>
                <a:gd name="T9" fmla="*/ 19 h 20"/>
                <a:gd name="T10" fmla="*/ 0 w 10"/>
                <a:gd name="T11" fmla="*/ 18 h 20"/>
                <a:gd name="T12" fmla="*/ 0 w 10"/>
                <a:gd name="T13" fmla="*/ 2 h 20"/>
                <a:gd name="T14" fmla="*/ 1 w 10"/>
                <a:gd name="T15" fmla="*/ 1 h 20"/>
                <a:gd name="T16" fmla="*/ 2 w 10"/>
                <a:gd name="T17" fmla="*/ 0 h 20"/>
                <a:gd name="T18" fmla="*/ 10 w 10"/>
                <a:gd name="T19" fmla="*/ 0 h 20"/>
                <a:gd name="T20" fmla="*/ 10 w 10"/>
                <a:gd name="T21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20">
                  <a:moveTo>
                    <a:pt x="10" y="18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10" y="20"/>
                    <a:pt x="9" y="20"/>
                    <a:pt x="9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20"/>
                    <a:pt x="1" y="20"/>
                    <a:pt x="1" y="19"/>
                  </a:cubicBezTo>
                  <a:cubicBezTo>
                    <a:pt x="1" y="19"/>
                    <a:pt x="0" y="19"/>
                    <a:pt x="0" y="1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1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32"/>
            <p:cNvSpPr/>
            <p:nvPr/>
          </p:nvSpPr>
          <p:spPr bwMode="auto">
            <a:xfrm>
              <a:off x="11448601" y="4513341"/>
              <a:ext cx="65088" cy="127000"/>
            </a:xfrm>
            <a:custGeom>
              <a:avLst/>
              <a:gdLst>
                <a:gd name="T0" fmla="*/ 10 w 10"/>
                <a:gd name="T1" fmla="*/ 18 h 20"/>
                <a:gd name="T2" fmla="*/ 9 w 10"/>
                <a:gd name="T3" fmla="*/ 19 h 20"/>
                <a:gd name="T4" fmla="*/ 8 w 10"/>
                <a:gd name="T5" fmla="*/ 20 h 20"/>
                <a:gd name="T6" fmla="*/ 1 w 10"/>
                <a:gd name="T7" fmla="*/ 20 h 20"/>
                <a:gd name="T8" fmla="*/ 0 w 10"/>
                <a:gd name="T9" fmla="*/ 19 h 20"/>
                <a:gd name="T10" fmla="*/ 0 w 10"/>
                <a:gd name="T11" fmla="*/ 18 h 20"/>
                <a:gd name="T12" fmla="*/ 0 w 10"/>
                <a:gd name="T13" fmla="*/ 0 h 20"/>
                <a:gd name="T14" fmla="*/ 8 w 10"/>
                <a:gd name="T15" fmla="*/ 0 h 20"/>
                <a:gd name="T16" fmla="*/ 9 w 10"/>
                <a:gd name="T17" fmla="*/ 1 h 20"/>
                <a:gd name="T18" fmla="*/ 10 w 10"/>
                <a:gd name="T19" fmla="*/ 2 h 20"/>
                <a:gd name="T20" fmla="*/ 10 w 10"/>
                <a:gd name="T21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20">
                  <a:moveTo>
                    <a:pt x="10" y="18"/>
                  </a:moveTo>
                  <a:cubicBezTo>
                    <a:pt x="10" y="19"/>
                    <a:pt x="9" y="19"/>
                    <a:pt x="9" y="19"/>
                  </a:cubicBezTo>
                  <a:cubicBezTo>
                    <a:pt x="9" y="20"/>
                    <a:pt x="8" y="20"/>
                    <a:pt x="8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0" y="20"/>
                    <a:pt x="0" y="19"/>
                  </a:cubicBezTo>
                  <a:cubicBezTo>
                    <a:pt x="0" y="19"/>
                    <a:pt x="0" y="19"/>
                    <a:pt x="0" y="1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1"/>
                    <a:pt x="10" y="1"/>
                    <a:pt x="10" y="2"/>
                  </a:cubicBezTo>
                  <a:lnTo>
                    <a:pt x="1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33"/>
            <p:cNvSpPr/>
            <p:nvPr/>
          </p:nvSpPr>
          <p:spPr bwMode="auto">
            <a:xfrm>
              <a:off x="11129514" y="4448253"/>
              <a:ext cx="63500" cy="65088"/>
            </a:xfrm>
            <a:custGeom>
              <a:avLst/>
              <a:gdLst>
                <a:gd name="T0" fmla="*/ 10 w 10"/>
                <a:gd name="T1" fmla="*/ 8 h 10"/>
                <a:gd name="T2" fmla="*/ 9 w 10"/>
                <a:gd name="T3" fmla="*/ 9 h 10"/>
                <a:gd name="T4" fmla="*/ 8 w 10"/>
                <a:gd name="T5" fmla="*/ 10 h 10"/>
                <a:gd name="T6" fmla="*/ 0 w 10"/>
                <a:gd name="T7" fmla="*/ 10 h 10"/>
                <a:gd name="T8" fmla="*/ 0 w 10"/>
                <a:gd name="T9" fmla="*/ 2 h 10"/>
                <a:gd name="T10" fmla="*/ 0 w 10"/>
                <a:gd name="T11" fmla="*/ 1 h 10"/>
                <a:gd name="T12" fmla="*/ 1 w 10"/>
                <a:gd name="T13" fmla="*/ 0 h 10"/>
                <a:gd name="T14" fmla="*/ 10 w 10"/>
                <a:gd name="T15" fmla="*/ 0 h 10"/>
                <a:gd name="T16" fmla="*/ 10 w 10"/>
                <a:gd name="T17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10" y="8"/>
                  </a:moveTo>
                  <a:cubicBezTo>
                    <a:pt x="10" y="9"/>
                    <a:pt x="9" y="9"/>
                    <a:pt x="9" y="9"/>
                  </a:cubicBezTo>
                  <a:cubicBezTo>
                    <a:pt x="9" y="10"/>
                    <a:pt x="8" y="10"/>
                    <a:pt x="8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1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34"/>
            <p:cNvSpPr/>
            <p:nvPr/>
          </p:nvSpPr>
          <p:spPr bwMode="auto">
            <a:xfrm>
              <a:off x="11385101" y="4448253"/>
              <a:ext cx="63500" cy="65088"/>
            </a:xfrm>
            <a:custGeom>
              <a:avLst/>
              <a:gdLst>
                <a:gd name="T0" fmla="*/ 10 w 10"/>
                <a:gd name="T1" fmla="*/ 10 h 10"/>
                <a:gd name="T2" fmla="*/ 1 w 10"/>
                <a:gd name="T3" fmla="*/ 10 h 10"/>
                <a:gd name="T4" fmla="*/ 0 w 10"/>
                <a:gd name="T5" fmla="*/ 9 h 10"/>
                <a:gd name="T6" fmla="*/ 0 w 10"/>
                <a:gd name="T7" fmla="*/ 8 h 10"/>
                <a:gd name="T8" fmla="*/ 0 w 10"/>
                <a:gd name="T9" fmla="*/ 0 h 10"/>
                <a:gd name="T10" fmla="*/ 8 w 10"/>
                <a:gd name="T11" fmla="*/ 0 h 10"/>
                <a:gd name="T12" fmla="*/ 9 w 10"/>
                <a:gd name="T13" fmla="*/ 1 h 10"/>
                <a:gd name="T14" fmla="*/ 10 w 10"/>
                <a:gd name="T15" fmla="*/ 2 h 10"/>
                <a:gd name="T16" fmla="*/ 10 w 10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10" y="10"/>
                  </a:move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0" y="10"/>
                    <a:pt x="0" y="9"/>
                  </a:cubicBezTo>
                  <a:cubicBezTo>
                    <a:pt x="0" y="9"/>
                    <a:pt x="0" y="9"/>
                    <a:pt x="0" y="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1"/>
                    <a:pt x="10" y="1"/>
                    <a:pt x="10" y="2"/>
                  </a:cubicBezTo>
                  <a:lnTo>
                    <a:pt x="1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35"/>
            <p:cNvSpPr/>
            <p:nvPr/>
          </p:nvSpPr>
          <p:spPr bwMode="auto">
            <a:xfrm>
              <a:off x="11193014" y="4384753"/>
              <a:ext cx="185738" cy="63500"/>
            </a:xfrm>
            <a:custGeom>
              <a:avLst/>
              <a:gdLst>
                <a:gd name="T0" fmla="*/ 29 w 29"/>
                <a:gd name="T1" fmla="*/ 10 h 10"/>
                <a:gd name="T2" fmla="*/ 0 w 29"/>
                <a:gd name="T3" fmla="*/ 10 h 10"/>
                <a:gd name="T4" fmla="*/ 0 w 29"/>
                <a:gd name="T5" fmla="*/ 2 h 10"/>
                <a:gd name="T6" fmla="*/ 0 w 29"/>
                <a:gd name="T7" fmla="*/ 1 h 10"/>
                <a:gd name="T8" fmla="*/ 1 w 29"/>
                <a:gd name="T9" fmla="*/ 0 h 10"/>
                <a:gd name="T10" fmla="*/ 28 w 29"/>
                <a:gd name="T11" fmla="*/ 0 h 10"/>
                <a:gd name="T12" fmla="*/ 29 w 29"/>
                <a:gd name="T13" fmla="*/ 1 h 10"/>
                <a:gd name="T14" fmla="*/ 29 w 29"/>
                <a:gd name="T15" fmla="*/ 2 h 10"/>
                <a:gd name="T16" fmla="*/ 29 w 29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0">
                  <a:moveTo>
                    <a:pt x="29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9" y="1"/>
                  </a:cubicBezTo>
                  <a:cubicBezTo>
                    <a:pt x="29" y="1"/>
                    <a:pt x="29" y="1"/>
                    <a:pt x="29" y="2"/>
                  </a:cubicBezTo>
                  <a:lnTo>
                    <a:pt x="29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36"/>
            <p:cNvSpPr/>
            <p:nvPr/>
          </p:nvSpPr>
          <p:spPr bwMode="auto">
            <a:xfrm>
              <a:off x="11193014" y="4513341"/>
              <a:ext cx="185738" cy="127000"/>
            </a:xfrm>
            <a:custGeom>
              <a:avLst/>
              <a:gdLst>
                <a:gd name="T0" fmla="*/ 27 w 29"/>
                <a:gd name="T1" fmla="*/ 10 h 20"/>
                <a:gd name="T2" fmla="*/ 29 w 29"/>
                <a:gd name="T3" fmla="*/ 11 h 20"/>
                <a:gd name="T4" fmla="*/ 29 w 29"/>
                <a:gd name="T5" fmla="*/ 12 h 20"/>
                <a:gd name="T6" fmla="*/ 29 w 29"/>
                <a:gd name="T7" fmla="*/ 18 h 20"/>
                <a:gd name="T8" fmla="*/ 29 w 29"/>
                <a:gd name="T9" fmla="*/ 19 h 20"/>
                <a:gd name="T10" fmla="*/ 27 w 29"/>
                <a:gd name="T11" fmla="*/ 20 h 20"/>
                <a:gd name="T12" fmla="*/ 2 w 29"/>
                <a:gd name="T13" fmla="*/ 20 h 20"/>
                <a:gd name="T14" fmla="*/ 0 w 29"/>
                <a:gd name="T15" fmla="*/ 19 h 20"/>
                <a:gd name="T16" fmla="*/ 0 w 29"/>
                <a:gd name="T17" fmla="*/ 18 h 20"/>
                <a:gd name="T18" fmla="*/ 0 w 29"/>
                <a:gd name="T19" fmla="*/ 12 h 20"/>
                <a:gd name="T20" fmla="*/ 0 w 29"/>
                <a:gd name="T21" fmla="*/ 11 h 20"/>
                <a:gd name="T22" fmla="*/ 2 w 29"/>
                <a:gd name="T23" fmla="*/ 10 h 20"/>
                <a:gd name="T24" fmla="*/ 10 w 29"/>
                <a:gd name="T25" fmla="*/ 10 h 20"/>
                <a:gd name="T26" fmla="*/ 10 w 29"/>
                <a:gd name="T27" fmla="*/ 2 h 20"/>
                <a:gd name="T28" fmla="*/ 10 w 29"/>
                <a:gd name="T29" fmla="*/ 1 h 20"/>
                <a:gd name="T30" fmla="*/ 11 w 29"/>
                <a:gd name="T31" fmla="*/ 0 h 20"/>
                <a:gd name="T32" fmla="*/ 18 w 29"/>
                <a:gd name="T33" fmla="*/ 0 h 20"/>
                <a:gd name="T34" fmla="*/ 19 w 29"/>
                <a:gd name="T35" fmla="*/ 1 h 20"/>
                <a:gd name="T36" fmla="*/ 20 w 29"/>
                <a:gd name="T37" fmla="*/ 2 h 20"/>
                <a:gd name="T38" fmla="*/ 20 w 29"/>
                <a:gd name="T39" fmla="*/ 10 h 20"/>
                <a:gd name="T40" fmla="*/ 27 w 29"/>
                <a:gd name="T4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" h="20">
                  <a:moveTo>
                    <a:pt x="27" y="10"/>
                  </a:moveTo>
                  <a:cubicBezTo>
                    <a:pt x="28" y="10"/>
                    <a:pt x="28" y="10"/>
                    <a:pt x="29" y="11"/>
                  </a:cubicBezTo>
                  <a:cubicBezTo>
                    <a:pt x="29" y="11"/>
                    <a:pt x="29" y="11"/>
                    <a:pt x="29" y="12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8" y="20"/>
                    <a:pt x="28" y="20"/>
                    <a:pt x="27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1" y="20"/>
                    <a:pt x="1" y="20"/>
                    <a:pt x="0" y="19"/>
                  </a:cubicBezTo>
                  <a:cubicBezTo>
                    <a:pt x="0" y="19"/>
                    <a:pt x="0" y="19"/>
                    <a:pt x="0" y="1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0"/>
                    <a:pt x="1" y="10"/>
                    <a:pt x="2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11" y="0"/>
                    <a:pt x="11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9" y="0"/>
                    <a:pt x="19" y="1"/>
                  </a:cubicBezTo>
                  <a:cubicBezTo>
                    <a:pt x="19" y="1"/>
                    <a:pt x="20" y="1"/>
                    <a:pt x="20" y="2"/>
                  </a:cubicBezTo>
                  <a:cubicBezTo>
                    <a:pt x="20" y="10"/>
                    <a:pt x="20" y="10"/>
                    <a:pt x="20" y="10"/>
                  </a:cubicBezTo>
                  <a:lnTo>
                    <a:pt x="27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37"/>
            <p:cNvSpPr/>
            <p:nvPr/>
          </p:nvSpPr>
          <p:spPr bwMode="auto">
            <a:xfrm>
              <a:off x="9667426" y="4289503"/>
              <a:ext cx="190500" cy="63500"/>
            </a:xfrm>
            <a:custGeom>
              <a:avLst/>
              <a:gdLst>
                <a:gd name="T0" fmla="*/ 27 w 30"/>
                <a:gd name="T1" fmla="*/ 0 h 10"/>
                <a:gd name="T2" fmla="*/ 3 w 30"/>
                <a:gd name="T3" fmla="*/ 0 h 10"/>
                <a:gd name="T4" fmla="*/ 0 w 30"/>
                <a:gd name="T5" fmla="*/ 4 h 10"/>
                <a:gd name="T6" fmla="*/ 0 w 30"/>
                <a:gd name="T7" fmla="*/ 10 h 10"/>
                <a:gd name="T8" fmla="*/ 30 w 30"/>
                <a:gd name="T9" fmla="*/ 10 h 10"/>
                <a:gd name="T10" fmla="*/ 30 w 30"/>
                <a:gd name="T11" fmla="*/ 4 h 10"/>
                <a:gd name="T12" fmla="*/ 27 w 3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0">
                  <a:moveTo>
                    <a:pt x="27" y="0"/>
                  </a:moveTo>
                  <a:cubicBezTo>
                    <a:pt x="19" y="0"/>
                    <a:pt x="11" y="0"/>
                    <a:pt x="3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10" y="10"/>
                    <a:pt x="20" y="10"/>
                    <a:pt x="30" y="10"/>
                  </a:cubicBezTo>
                  <a:cubicBezTo>
                    <a:pt x="30" y="8"/>
                    <a:pt x="30" y="6"/>
                    <a:pt x="30" y="4"/>
                  </a:cubicBezTo>
                  <a:cubicBezTo>
                    <a:pt x="30" y="2"/>
                    <a:pt x="28" y="0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38"/>
            <p:cNvSpPr/>
            <p:nvPr/>
          </p:nvSpPr>
          <p:spPr bwMode="auto">
            <a:xfrm>
              <a:off x="9667426" y="4608591"/>
              <a:ext cx="190500" cy="192088"/>
            </a:xfrm>
            <a:custGeom>
              <a:avLst/>
              <a:gdLst>
                <a:gd name="T0" fmla="*/ 3 w 30"/>
                <a:gd name="T1" fmla="*/ 20 h 30"/>
                <a:gd name="T2" fmla="*/ 0 w 30"/>
                <a:gd name="T3" fmla="*/ 23 h 30"/>
                <a:gd name="T4" fmla="*/ 0 w 30"/>
                <a:gd name="T5" fmla="*/ 27 h 30"/>
                <a:gd name="T6" fmla="*/ 3 w 30"/>
                <a:gd name="T7" fmla="*/ 30 h 30"/>
                <a:gd name="T8" fmla="*/ 27 w 30"/>
                <a:gd name="T9" fmla="*/ 30 h 30"/>
                <a:gd name="T10" fmla="*/ 30 w 30"/>
                <a:gd name="T11" fmla="*/ 27 h 30"/>
                <a:gd name="T12" fmla="*/ 30 w 30"/>
                <a:gd name="T13" fmla="*/ 23 h 30"/>
                <a:gd name="T14" fmla="*/ 27 w 30"/>
                <a:gd name="T15" fmla="*/ 20 h 30"/>
                <a:gd name="T16" fmla="*/ 20 w 30"/>
                <a:gd name="T17" fmla="*/ 20 h 30"/>
                <a:gd name="T18" fmla="*/ 20 w 30"/>
                <a:gd name="T19" fmla="*/ 10 h 30"/>
                <a:gd name="T20" fmla="*/ 27 w 30"/>
                <a:gd name="T21" fmla="*/ 10 h 30"/>
                <a:gd name="T22" fmla="*/ 30 w 30"/>
                <a:gd name="T23" fmla="*/ 7 h 30"/>
                <a:gd name="T24" fmla="*/ 30 w 30"/>
                <a:gd name="T25" fmla="*/ 0 h 30"/>
                <a:gd name="T26" fmla="*/ 0 w 30"/>
                <a:gd name="T27" fmla="*/ 0 h 30"/>
                <a:gd name="T28" fmla="*/ 0 w 30"/>
                <a:gd name="T29" fmla="*/ 7 h 30"/>
                <a:gd name="T30" fmla="*/ 3 w 30"/>
                <a:gd name="T31" fmla="*/ 10 h 30"/>
                <a:gd name="T32" fmla="*/ 10 w 30"/>
                <a:gd name="T33" fmla="*/ 10 h 30"/>
                <a:gd name="T34" fmla="*/ 10 w 30"/>
                <a:gd name="T35" fmla="*/ 20 h 30"/>
                <a:gd name="T36" fmla="*/ 3 w 30"/>
                <a:gd name="T37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" h="30">
                  <a:moveTo>
                    <a:pt x="3" y="20"/>
                  </a:moveTo>
                  <a:cubicBezTo>
                    <a:pt x="2" y="20"/>
                    <a:pt x="0" y="21"/>
                    <a:pt x="0" y="23"/>
                  </a:cubicBezTo>
                  <a:cubicBezTo>
                    <a:pt x="0" y="24"/>
                    <a:pt x="0" y="25"/>
                    <a:pt x="0" y="27"/>
                  </a:cubicBezTo>
                  <a:cubicBezTo>
                    <a:pt x="0" y="28"/>
                    <a:pt x="2" y="30"/>
                    <a:pt x="3" y="30"/>
                  </a:cubicBezTo>
                  <a:cubicBezTo>
                    <a:pt x="11" y="30"/>
                    <a:pt x="19" y="30"/>
                    <a:pt x="27" y="30"/>
                  </a:cubicBezTo>
                  <a:cubicBezTo>
                    <a:pt x="28" y="30"/>
                    <a:pt x="30" y="28"/>
                    <a:pt x="30" y="27"/>
                  </a:cubicBezTo>
                  <a:cubicBezTo>
                    <a:pt x="30" y="25"/>
                    <a:pt x="30" y="24"/>
                    <a:pt x="30" y="23"/>
                  </a:cubicBezTo>
                  <a:cubicBezTo>
                    <a:pt x="30" y="21"/>
                    <a:pt x="28" y="20"/>
                    <a:pt x="27" y="20"/>
                  </a:cubicBezTo>
                  <a:cubicBezTo>
                    <a:pt x="24" y="20"/>
                    <a:pt x="22" y="20"/>
                    <a:pt x="20" y="20"/>
                  </a:cubicBezTo>
                  <a:cubicBezTo>
                    <a:pt x="20" y="17"/>
                    <a:pt x="20" y="13"/>
                    <a:pt x="20" y="10"/>
                  </a:cubicBezTo>
                  <a:cubicBezTo>
                    <a:pt x="22" y="10"/>
                    <a:pt x="24" y="10"/>
                    <a:pt x="27" y="10"/>
                  </a:cubicBezTo>
                  <a:cubicBezTo>
                    <a:pt x="28" y="10"/>
                    <a:pt x="30" y="8"/>
                    <a:pt x="30" y="7"/>
                  </a:cubicBezTo>
                  <a:cubicBezTo>
                    <a:pt x="30" y="4"/>
                    <a:pt x="30" y="2"/>
                    <a:pt x="30" y="0"/>
                  </a:cubicBezTo>
                  <a:cubicBezTo>
                    <a:pt x="20" y="0"/>
                    <a:pt x="10" y="0"/>
                    <a:pt x="0" y="0"/>
                  </a:cubicBezTo>
                  <a:cubicBezTo>
                    <a:pt x="0" y="2"/>
                    <a:pt x="0" y="4"/>
                    <a:pt x="0" y="7"/>
                  </a:cubicBezTo>
                  <a:cubicBezTo>
                    <a:pt x="0" y="8"/>
                    <a:pt x="2" y="10"/>
                    <a:pt x="3" y="10"/>
                  </a:cubicBezTo>
                  <a:cubicBezTo>
                    <a:pt x="6" y="10"/>
                    <a:pt x="8" y="10"/>
                    <a:pt x="10" y="10"/>
                  </a:cubicBezTo>
                  <a:cubicBezTo>
                    <a:pt x="10" y="13"/>
                    <a:pt x="10" y="17"/>
                    <a:pt x="10" y="20"/>
                  </a:cubicBezTo>
                  <a:cubicBezTo>
                    <a:pt x="8" y="20"/>
                    <a:pt x="6" y="20"/>
                    <a:pt x="3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39"/>
            <p:cNvSpPr/>
            <p:nvPr/>
          </p:nvSpPr>
          <p:spPr bwMode="auto">
            <a:xfrm>
              <a:off x="9602339" y="4353003"/>
              <a:ext cx="320675" cy="255588"/>
            </a:xfrm>
            <a:custGeom>
              <a:avLst/>
              <a:gdLst>
                <a:gd name="T0" fmla="*/ 47 w 50"/>
                <a:gd name="T1" fmla="*/ 0 h 40"/>
                <a:gd name="T2" fmla="*/ 40 w 50"/>
                <a:gd name="T3" fmla="*/ 0 h 40"/>
                <a:gd name="T4" fmla="*/ 40 w 50"/>
                <a:gd name="T5" fmla="*/ 20 h 40"/>
                <a:gd name="T6" fmla="*/ 10 w 50"/>
                <a:gd name="T7" fmla="*/ 20 h 40"/>
                <a:gd name="T8" fmla="*/ 10 w 50"/>
                <a:gd name="T9" fmla="*/ 0 h 40"/>
                <a:gd name="T10" fmla="*/ 3 w 50"/>
                <a:gd name="T11" fmla="*/ 0 h 40"/>
                <a:gd name="T12" fmla="*/ 0 w 50"/>
                <a:gd name="T13" fmla="*/ 3 h 40"/>
                <a:gd name="T14" fmla="*/ 0 w 50"/>
                <a:gd name="T15" fmla="*/ 37 h 40"/>
                <a:gd name="T16" fmla="*/ 3 w 50"/>
                <a:gd name="T17" fmla="*/ 40 h 40"/>
                <a:gd name="T18" fmla="*/ 10 w 50"/>
                <a:gd name="T19" fmla="*/ 40 h 40"/>
                <a:gd name="T20" fmla="*/ 10 w 50"/>
                <a:gd name="T21" fmla="*/ 30 h 40"/>
                <a:gd name="T22" fmla="*/ 40 w 50"/>
                <a:gd name="T23" fmla="*/ 30 h 40"/>
                <a:gd name="T24" fmla="*/ 40 w 50"/>
                <a:gd name="T25" fmla="*/ 40 h 40"/>
                <a:gd name="T26" fmla="*/ 47 w 50"/>
                <a:gd name="T27" fmla="*/ 40 h 40"/>
                <a:gd name="T28" fmla="*/ 50 w 50"/>
                <a:gd name="T29" fmla="*/ 37 h 40"/>
                <a:gd name="T30" fmla="*/ 50 w 50"/>
                <a:gd name="T31" fmla="*/ 3 h 40"/>
                <a:gd name="T32" fmla="*/ 47 w 50"/>
                <a:gd name="T3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40">
                  <a:moveTo>
                    <a:pt x="47" y="0"/>
                  </a:moveTo>
                  <a:cubicBezTo>
                    <a:pt x="44" y="0"/>
                    <a:pt x="42" y="0"/>
                    <a:pt x="40" y="0"/>
                  </a:cubicBezTo>
                  <a:cubicBezTo>
                    <a:pt x="40" y="7"/>
                    <a:pt x="40" y="13"/>
                    <a:pt x="4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13"/>
                    <a:pt x="10" y="7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2" y="0"/>
                    <a:pt x="0" y="2"/>
                    <a:pt x="0" y="3"/>
                  </a:cubicBezTo>
                  <a:cubicBezTo>
                    <a:pt x="0" y="15"/>
                    <a:pt x="0" y="26"/>
                    <a:pt x="0" y="37"/>
                  </a:cubicBezTo>
                  <a:cubicBezTo>
                    <a:pt x="0" y="39"/>
                    <a:pt x="2" y="40"/>
                    <a:pt x="3" y="40"/>
                  </a:cubicBezTo>
                  <a:cubicBezTo>
                    <a:pt x="6" y="40"/>
                    <a:pt x="8" y="40"/>
                    <a:pt x="10" y="40"/>
                  </a:cubicBezTo>
                  <a:cubicBezTo>
                    <a:pt x="10" y="37"/>
                    <a:pt x="10" y="33"/>
                    <a:pt x="10" y="30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0" y="33"/>
                    <a:pt x="40" y="37"/>
                    <a:pt x="40" y="40"/>
                  </a:cubicBezTo>
                  <a:cubicBezTo>
                    <a:pt x="42" y="40"/>
                    <a:pt x="44" y="40"/>
                    <a:pt x="47" y="40"/>
                  </a:cubicBezTo>
                  <a:cubicBezTo>
                    <a:pt x="48" y="40"/>
                    <a:pt x="50" y="39"/>
                    <a:pt x="50" y="37"/>
                  </a:cubicBezTo>
                  <a:cubicBezTo>
                    <a:pt x="50" y="26"/>
                    <a:pt x="50" y="15"/>
                    <a:pt x="50" y="3"/>
                  </a:cubicBezTo>
                  <a:cubicBezTo>
                    <a:pt x="50" y="2"/>
                    <a:pt x="48" y="0"/>
                    <a:pt x="4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40"/>
            <p:cNvSpPr/>
            <p:nvPr/>
          </p:nvSpPr>
          <p:spPr bwMode="auto">
            <a:xfrm>
              <a:off x="8121201" y="1838403"/>
              <a:ext cx="382588" cy="446088"/>
            </a:xfrm>
            <a:custGeom>
              <a:avLst/>
              <a:gdLst>
                <a:gd name="T0" fmla="*/ 43 w 60"/>
                <a:gd name="T1" fmla="*/ 40 h 70"/>
                <a:gd name="T2" fmla="*/ 40 w 60"/>
                <a:gd name="T3" fmla="*/ 44 h 70"/>
                <a:gd name="T4" fmla="*/ 40 w 60"/>
                <a:gd name="T5" fmla="*/ 50 h 70"/>
                <a:gd name="T6" fmla="*/ 50 w 60"/>
                <a:gd name="T7" fmla="*/ 50 h 70"/>
                <a:gd name="T8" fmla="*/ 50 w 60"/>
                <a:gd name="T9" fmla="*/ 60 h 70"/>
                <a:gd name="T10" fmla="*/ 40 w 60"/>
                <a:gd name="T11" fmla="*/ 60 h 70"/>
                <a:gd name="T12" fmla="*/ 40 w 60"/>
                <a:gd name="T13" fmla="*/ 66 h 70"/>
                <a:gd name="T14" fmla="*/ 43 w 60"/>
                <a:gd name="T15" fmla="*/ 70 h 70"/>
                <a:gd name="T16" fmla="*/ 57 w 60"/>
                <a:gd name="T17" fmla="*/ 70 h 70"/>
                <a:gd name="T18" fmla="*/ 60 w 60"/>
                <a:gd name="T19" fmla="*/ 66 h 70"/>
                <a:gd name="T20" fmla="*/ 60 w 60"/>
                <a:gd name="T21" fmla="*/ 3 h 70"/>
                <a:gd name="T22" fmla="*/ 57 w 60"/>
                <a:gd name="T23" fmla="*/ 0 h 70"/>
                <a:gd name="T24" fmla="*/ 13 w 60"/>
                <a:gd name="T25" fmla="*/ 0 h 70"/>
                <a:gd name="T26" fmla="*/ 10 w 60"/>
                <a:gd name="T27" fmla="*/ 3 h 70"/>
                <a:gd name="T28" fmla="*/ 10 w 60"/>
                <a:gd name="T29" fmla="*/ 40 h 70"/>
                <a:gd name="T30" fmla="*/ 3 w 60"/>
                <a:gd name="T31" fmla="*/ 40 h 70"/>
                <a:gd name="T32" fmla="*/ 0 w 60"/>
                <a:gd name="T33" fmla="*/ 44 h 70"/>
                <a:gd name="T34" fmla="*/ 0 w 60"/>
                <a:gd name="T35" fmla="*/ 50 h 70"/>
                <a:gd name="T36" fmla="*/ 10 w 60"/>
                <a:gd name="T37" fmla="*/ 50 h 70"/>
                <a:gd name="T38" fmla="*/ 10 w 60"/>
                <a:gd name="T39" fmla="*/ 60 h 70"/>
                <a:gd name="T40" fmla="*/ 0 w 60"/>
                <a:gd name="T41" fmla="*/ 60 h 70"/>
                <a:gd name="T42" fmla="*/ 0 w 60"/>
                <a:gd name="T43" fmla="*/ 66 h 70"/>
                <a:gd name="T44" fmla="*/ 3 w 60"/>
                <a:gd name="T45" fmla="*/ 70 h 70"/>
                <a:gd name="T46" fmla="*/ 16 w 60"/>
                <a:gd name="T47" fmla="*/ 70 h 70"/>
                <a:gd name="T48" fmla="*/ 20 w 60"/>
                <a:gd name="T49" fmla="*/ 66 h 70"/>
                <a:gd name="T50" fmla="*/ 20 w 60"/>
                <a:gd name="T51" fmla="*/ 10 h 70"/>
                <a:gd name="T52" fmla="*/ 50 w 60"/>
                <a:gd name="T53" fmla="*/ 10 h 70"/>
                <a:gd name="T54" fmla="*/ 50 w 60"/>
                <a:gd name="T55" fmla="*/ 40 h 70"/>
                <a:gd name="T56" fmla="*/ 43 w 60"/>
                <a:gd name="T57" fmla="*/ 4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0" h="70">
                  <a:moveTo>
                    <a:pt x="43" y="40"/>
                  </a:moveTo>
                  <a:cubicBezTo>
                    <a:pt x="41" y="40"/>
                    <a:pt x="40" y="41"/>
                    <a:pt x="40" y="44"/>
                  </a:cubicBezTo>
                  <a:cubicBezTo>
                    <a:pt x="40" y="46"/>
                    <a:pt x="40" y="48"/>
                    <a:pt x="40" y="50"/>
                  </a:cubicBezTo>
                  <a:cubicBezTo>
                    <a:pt x="43" y="50"/>
                    <a:pt x="47" y="50"/>
                    <a:pt x="50" y="50"/>
                  </a:cubicBezTo>
                  <a:cubicBezTo>
                    <a:pt x="50" y="53"/>
                    <a:pt x="50" y="57"/>
                    <a:pt x="50" y="60"/>
                  </a:cubicBezTo>
                  <a:cubicBezTo>
                    <a:pt x="47" y="60"/>
                    <a:pt x="43" y="60"/>
                    <a:pt x="40" y="60"/>
                  </a:cubicBezTo>
                  <a:cubicBezTo>
                    <a:pt x="40" y="62"/>
                    <a:pt x="40" y="64"/>
                    <a:pt x="40" y="66"/>
                  </a:cubicBezTo>
                  <a:cubicBezTo>
                    <a:pt x="40" y="69"/>
                    <a:pt x="41" y="70"/>
                    <a:pt x="43" y="70"/>
                  </a:cubicBezTo>
                  <a:cubicBezTo>
                    <a:pt x="48" y="70"/>
                    <a:pt x="52" y="70"/>
                    <a:pt x="57" y="70"/>
                  </a:cubicBezTo>
                  <a:cubicBezTo>
                    <a:pt x="59" y="70"/>
                    <a:pt x="60" y="69"/>
                    <a:pt x="60" y="66"/>
                  </a:cubicBezTo>
                  <a:cubicBezTo>
                    <a:pt x="60" y="45"/>
                    <a:pt x="60" y="24"/>
                    <a:pt x="60" y="3"/>
                  </a:cubicBezTo>
                  <a:cubicBezTo>
                    <a:pt x="60" y="1"/>
                    <a:pt x="59" y="0"/>
                    <a:pt x="57" y="0"/>
                  </a:cubicBezTo>
                  <a:cubicBezTo>
                    <a:pt x="42" y="0"/>
                    <a:pt x="28" y="0"/>
                    <a:pt x="13" y="0"/>
                  </a:cubicBezTo>
                  <a:cubicBezTo>
                    <a:pt x="11" y="0"/>
                    <a:pt x="10" y="1"/>
                    <a:pt x="10" y="3"/>
                  </a:cubicBezTo>
                  <a:cubicBezTo>
                    <a:pt x="10" y="15"/>
                    <a:pt x="10" y="28"/>
                    <a:pt x="10" y="40"/>
                  </a:cubicBezTo>
                  <a:cubicBezTo>
                    <a:pt x="7" y="40"/>
                    <a:pt x="5" y="40"/>
                    <a:pt x="3" y="40"/>
                  </a:cubicBezTo>
                  <a:cubicBezTo>
                    <a:pt x="1" y="40"/>
                    <a:pt x="0" y="41"/>
                    <a:pt x="0" y="44"/>
                  </a:cubicBezTo>
                  <a:cubicBezTo>
                    <a:pt x="0" y="46"/>
                    <a:pt x="0" y="48"/>
                    <a:pt x="0" y="50"/>
                  </a:cubicBezTo>
                  <a:cubicBezTo>
                    <a:pt x="3" y="50"/>
                    <a:pt x="6" y="50"/>
                    <a:pt x="10" y="50"/>
                  </a:cubicBezTo>
                  <a:cubicBezTo>
                    <a:pt x="10" y="53"/>
                    <a:pt x="10" y="57"/>
                    <a:pt x="10" y="60"/>
                  </a:cubicBezTo>
                  <a:cubicBezTo>
                    <a:pt x="6" y="60"/>
                    <a:pt x="3" y="60"/>
                    <a:pt x="0" y="60"/>
                  </a:cubicBezTo>
                  <a:cubicBezTo>
                    <a:pt x="0" y="62"/>
                    <a:pt x="0" y="64"/>
                    <a:pt x="0" y="66"/>
                  </a:cubicBezTo>
                  <a:cubicBezTo>
                    <a:pt x="0" y="69"/>
                    <a:pt x="1" y="70"/>
                    <a:pt x="3" y="70"/>
                  </a:cubicBezTo>
                  <a:cubicBezTo>
                    <a:pt x="7" y="70"/>
                    <a:pt x="12" y="70"/>
                    <a:pt x="16" y="70"/>
                  </a:cubicBezTo>
                  <a:cubicBezTo>
                    <a:pt x="19" y="70"/>
                    <a:pt x="20" y="69"/>
                    <a:pt x="20" y="66"/>
                  </a:cubicBezTo>
                  <a:cubicBezTo>
                    <a:pt x="20" y="47"/>
                    <a:pt x="20" y="29"/>
                    <a:pt x="20" y="10"/>
                  </a:cubicBezTo>
                  <a:cubicBezTo>
                    <a:pt x="30" y="10"/>
                    <a:pt x="40" y="10"/>
                    <a:pt x="50" y="10"/>
                  </a:cubicBezTo>
                  <a:cubicBezTo>
                    <a:pt x="50" y="20"/>
                    <a:pt x="50" y="30"/>
                    <a:pt x="50" y="40"/>
                  </a:cubicBezTo>
                  <a:cubicBezTo>
                    <a:pt x="48" y="40"/>
                    <a:pt x="46" y="40"/>
                    <a:pt x="43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41"/>
            <p:cNvSpPr/>
            <p:nvPr/>
          </p:nvSpPr>
          <p:spPr bwMode="auto">
            <a:xfrm>
              <a:off x="8311701" y="2157491"/>
              <a:ext cx="65088" cy="63500"/>
            </a:xfrm>
            <a:custGeom>
              <a:avLst/>
              <a:gdLst>
                <a:gd name="T0" fmla="*/ 10 w 10"/>
                <a:gd name="T1" fmla="*/ 10 h 10"/>
                <a:gd name="T2" fmla="*/ 10 w 10"/>
                <a:gd name="T3" fmla="*/ 0 h 10"/>
                <a:gd name="T4" fmla="*/ 3 w 10"/>
                <a:gd name="T5" fmla="*/ 0 h 10"/>
                <a:gd name="T6" fmla="*/ 0 w 10"/>
                <a:gd name="T7" fmla="*/ 3 h 10"/>
                <a:gd name="T8" fmla="*/ 0 w 10"/>
                <a:gd name="T9" fmla="*/ 7 h 10"/>
                <a:gd name="T10" fmla="*/ 3 w 10"/>
                <a:gd name="T11" fmla="*/ 10 h 10"/>
                <a:gd name="T12" fmla="*/ 10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10" y="10"/>
                  </a:moveTo>
                  <a:cubicBezTo>
                    <a:pt x="10" y="7"/>
                    <a:pt x="10" y="3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8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42"/>
            <p:cNvSpPr/>
            <p:nvPr/>
          </p:nvSpPr>
          <p:spPr bwMode="auto">
            <a:xfrm>
              <a:off x="8056114" y="2157491"/>
              <a:ext cx="65088" cy="63500"/>
            </a:xfrm>
            <a:custGeom>
              <a:avLst/>
              <a:gdLst>
                <a:gd name="T0" fmla="*/ 10 w 10"/>
                <a:gd name="T1" fmla="*/ 10 h 10"/>
                <a:gd name="T2" fmla="*/ 10 w 10"/>
                <a:gd name="T3" fmla="*/ 0 h 10"/>
                <a:gd name="T4" fmla="*/ 3 w 10"/>
                <a:gd name="T5" fmla="*/ 0 h 10"/>
                <a:gd name="T6" fmla="*/ 0 w 10"/>
                <a:gd name="T7" fmla="*/ 3 h 10"/>
                <a:gd name="T8" fmla="*/ 0 w 10"/>
                <a:gd name="T9" fmla="*/ 7 h 10"/>
                <a:gd name="T10" fmla="*/ 3 w 10"/>
                <a:gd name="T11" fmla="*/ 10 h 10"/>
                <a:gd name="T12" fmla="*/ 10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10" y="10"/>
                  </a:moveTo>
                  <a:cubicBezTo>
                    <a:pt x="10" y="7"/>
                    <a:pt x="10" y="3"/>
                    <a:pt x="10" y="0"/>
                  </a:cubicBezTo>
                  <a:cubicBezTo>
                    <a:pt x="7" y="0"/>
                    <a:pt x="5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7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43"/>
            <p:cNvSpPr/>
            <p:nvPr/>
          </p:nvSpPr>
          <p:spPr bwMode="auto">
            <a:xfrm>
              <a:off x="7060751" y="1895553"/>
              <a:ext cx="63500" cy="325438"/>
            </a:xfrm>
            <a:custGeom>
              <a:avLst/>
              <a:gdLst>
                <a:gd name="T0" fmla="*/ 10 w 10"/>
                <a:gd name="T1" fmla="*/ 4 h 51"/>
                <a:gd name="T2" fmla="*/ 7 w 10"/>
                <a:gd name="T3" fmla="*/ 0 h 51"/>
                <a:gd name="T4" fmla="*/ 0 w 10"/>
                <a:gd name="T5" fmla="*/ 0 h 51"/>
                <a:gd name="T6" fmla="*/ 0 w 10"/>
                <a:gd name="T7" fmla="*/ 51 h 51"/>
                <a:gd name="T8" fmla="*/ 7 w 10"/>
                <a:gd name="T9" fmla="*/ 51 h 51"/>
                <a:gd name="T10" fmla="*/ 10 w 10"/>
                <a:gd name="T11" fmla="*/ 48 h 51"/>
                <a:gd name="T12" fmla="*/ 10 w 10"/>
                <a:gd name="T13" fmla="*/ 4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51">
                  <a:moveTo>
                    <a:pt x="10" y="4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5" y="0"/>
                    <a:pt x="2" y="0"/>
                    <a:pt x="0" y="0"/>
                  </a:cubicBezTo>
                  <a:cubicBezTo>
                    <a:pt x="0" y="17"/>
                    <a:pt x="0" y="34"/>
                    <a:pt x="0" y="51"/>
                  </a:cubicBezTo>
                  <a:cubicBezTo>
                    <a:pt x="2" y="51"/>
                    <a:pt x="5" y="51"/>
                    <a:pt x="7" y="51"/>
                  </a:cubicBezTo>
                  <a:cubicBezTo>
                    <a:pt x="9" y="51"/>
                    <a:pt x="10" y="50"/>
                    <a:pt x="10" y="48"/>
                  </a:cubicBezTo>
                  <a:cubicBezTo>
                    <a:pt x="10" y="33"/>
                    <a:pt x="10" y="18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44"/>
            <p:cNvSpPr/>
            <p:nvPr/>
          </p:nvSpPr>
          <p:spPr bwMode="auto">
            <a:xfrm>
              <a:off x="6740076" y="1832053"/>
              <a:ext cx="320675" cy="63500"/>
            </a:xfrm>
            <a:custGeom>
              <a:avLst/>
              <a:gdLst>
                <a:gd name="T0" fmla="*/ 47 w 50"/>
                <a:gd name="T1" fmla="*/ 0 h 10"/>
                <a:gd name="T2" fmla="*/ 50 w 50"/>
                <a:gd name="T3" fmla="*/ 4 h 10"/>
                <a:gd name="T4" fmla="*/ 50 w 50"/>
                <a:gd name="T5" fmla="*/ 10 h 10"/>
                <a:gd name="T6" fmla="*/ 0 w 50"/>
                <a:gd name="T7" fmla="*/ 10 h 10"/>
                <a:gd name="T8" fmla="*/ 0 w 50"/>
                <a:gd name="T9" fmla="*/ 4 h 10"/>
                <a:gd name="T10" fmla="*/ 3 w 50"/>
                <a:gd name="T11" fmla="*/ 0 h 10"/>
                <a:gd name="T12" fmla="*/ 47 w 5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10">
                  <a:moveTo>
                    <a:pt x="47" y="0"/>
                  </a:moveTo>
                  <a:cubicBezTo>
                    <a:pt x="49" y="0"/>
                    <a:pt x="50" y="1"/>
                    <a:pt x="50" y="4"/>
                  </a:cubicBezTo>
                  <a:cubicBezTo>
                    <a:pt x="50" y="6"/>
                    <a:pt x="50" y="8"/>
                    <a:pt x="50" y="10"/>
                  </a:cubicBezTo>
                  <a:cubicBezTo>
                    <a:pt x="33" y="10"/>
                    <a:pt x="17" y="10"/>
                    <a:pt x="0" y="10"/>
                  </a:cubicBezTo>
                  <a:cubicBezTo>
                    <a:pt x="0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8" y="0"/>
                    <a:pt x="32" y="0"/>
                    <a:pt x="4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45"/>
            <p:cNvSpPr/>
            <p:nvPr/>
          </p:nvSpPr>
          <p:spPr bwMode="auto">
            <a:xfrm>
              <a:off x="6740076" y="2220991"/>
              <a:ext cx="320675" cy="63500"/>
            </a:xfrm>
            <a:custGeom>
              <a:avLst/>
              <a:gdLst>
                <a:gd name="T0" fmla="*/ 50 w 50"/>
                <a:gd name="T1" fmla="*/ 7 h 10"/>
                <a:gd name="T2" fmla="*/ 47 w 50"/>
                <a:gd name="T3" fmla="*/ 10 h 10"/>
                <a:gd name="T4" fmla="*/ 3 w 50"/>
                <a:gd name="T5" fmla="*/ 10 h 10"/>
                <a:gd name="T6" fmla="*/ 0 w 50"/>
                <a:gd name="T7" fmla="*/ 7 h 10"/>
                <a:gd name="T8" fmla="*/ 0 w 50"/>
                <a:gd name="T9" fmla="*/ 0 h 10"/>
                <a:gd name="T10" fmla="*/ 50 w 50"/>
                <a:gd name="T11" fmla="*/ 0 h 10"/>
                <a:gd name="T12" fmla="*/ 50 w 50"/>
                <a:gd name="T13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10">
                  <a:moveTo>
                    <a:pt x="50" y="7"/>
                  </a:moveTo>
                  <a:cubicBezTo>
                    <a:pt x="50" y="9"/>
                    <a:pt x="49" y="10"/>
                    <a:pt x="47" y="10"/>
                  </a:cubicBezTo>
                  <a:cubicBezTo>
                    <a:pt x="32" y="10"/>
                    <a:pt x="18" y="10"/>
                    <a:pt x="3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17" y="0"/>
                    <a:pt x="33" y="0"/>
                    <a:pt x="50" y="0"/>
                  </a:cubicBezTo>
                  <a:cubicBezTo>
                    <a:pt x="50" y="2"/>
                    <a:pt x="50" y="4"/>
                    <a:pt x="5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46"/>
            <p:cNvSpPr/>
            <p:nvPr/>
          </p:nvSpPr>
          <p:spPr bwMode="auto">
            <a:xfrm>
              <a:off x="6676576" y="1895553"/>
              <a:ext cx="63500" cy="325438"/>
            </a:xfrm>
            <a:custGeom>
              <a:avLst/>
              <a:gdLst>
                <a:gd name="T0" fmla="*/ 3 w 10"/>
                <a:gd name="T1" fmla="*/ 51 h 51"/>
                <a:gd name="T2" fmla="*/ 0 w 10"/>
                <a:gd name="T3" fmla="*/ 48 h 51"/>
                <a:gd name="T4" fmla="*/ 0 w 10"/>
                <a:gd name="T5" fmla="*/ 4 h 51"/>
                <a:gd name="T6" fmla="*/ 3 w 10"/>
                <a:gd name="T7" fmla="*/ 0 h 51"/>
                <a:gd name="T8" fmla="*/ 10 w 10"/>
                <a:gd name="T9" fmla="*/ 0 h 51"/>
                <a:gd name="T10" fmla="*/ 10 w 10"/>
                <a:gd name="T11" fmla="*/ 51 h 51"/>
                <a:gd name="T12" fmla="*/ 3 w 10"/>
                <a:gd name="T13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51">
                  <a:moveTo>
                    <a:pt x="3" y="51"/>
                  </a:moveTo>
                  <a:cubicBezTo>
                    <a:pt x="1" y="51"/>
                    <a:pt x="0" y="50"/>
                    <a:pt x="0" y="48"/>
                  </a:cubicBezTo>
                  <a:cubicBezTo>
                    <a:pt x="0" y="33"/>
                    <a:pt x="0" y="18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17"/>
                    <a:pt x="10" y="34"/>
                    <a:pt x="10" y="51"/>
                  </a:cubicBezTo>
                  <a:cubicBezTo>
                    <a:pt x="8" y="51"/>
                    <a:pt x="5" y="51"/>
                    <a:pt x="3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47"/>
            <p:cNvSpPr/>
            <p:nvPr/>
          </p:nvSpPr>
          <p:spPr bwMode="auto">
            <a:xfrm>
              <a:off x="6868664" y="1965403"/>
              <a:ext cx="127000" cy="128588"/>
            </a:xfrm>
            <a:custGeom>
              <a:avLst/>
              <a:gdLst>
                <a:gd name="T0" fmla="*/ 17 w 20"/>
                <a:gd name="T1" fmla="*/ 10 h 20"/>
                <a:gd name="T2" fmla="*/ 10 w 20"/>
                <a:gd name="T3" fmla="*/ 10 h 20"/>
                <a:gd name="T4" fmla="*/ 10 w 20"/>
                <a:gd name="T5" fmla="*/ 10 h 20"/>
                <a:gd name="T6" fmla="*/ 10 w 20"/>
                <a:gd name="T7" fmla="*/ 3 h 20"/>
                <a:gd name="T8" fmla="*/ 7 w 20"/>
                <a:gd name="T9" fmla="*/ 0 h 20"/>
                <a:gd name="T10" fmla="*/ 3 w 20"/>
                <a:gd name="T11" fmla="*/ 0 h 20"/>
                <a:gd name="T12" fmla="*/ 0 w 20"/>
                <a:gd name="T13" fmla="*/ 3 h 20"/>
                <a:gd name="T14" fmla="*/ 0 w 20"/>
                <a:gd name="T15" fmla="*/ 16 h 20"/>
                <a:gd name="T16" fmla="*/ 3 w 20"/>
                <a:gd name="T17" fmla="*/ 20 h 20"/>
                <a:gd name="T18" fmla="*/ 17 w 20"/>
                <a:gd name="T19" fmla="*/ 20 h 20"/>
                <a:gd name="T20" fmla="*/ 20 w 20"/>
                <a:gd name="T21" fmla="*/ 16 h 20"/>
                <a:gd name="T22" fmla="*/ 20 w 20"/>
                <a:gd name="T23" fmla="*/ 13 h 20"/>
                <a:gd name="T24" fmla="*/ 17 w 20"/>
                <a:gd name="T25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20">
                  <a:moveTo>
                    <a:pt x="17" y="10"/>
                  </a:moveTo>
                  <a:cubicBezTo>
                    <a:pt x="15" y="10"/>
                    <a:pt x="12" y="10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7"/>
                    <a:pt x="10" y="5"/>
                    <a:pt x="10" y="3"/>
                  </a:cubicBezTo>
                  <a:cubicBezTo>
                    <a:pt x="10" y="1"/>
                    <a:pt x="9" y="0"/>
                    <a:pt x="7" y="0"/>
                  </a:cubicBezTo>
                  <a:cubicBezTo>
                    <a:pt x="6" y="0"/>
                    <a:pt x="4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7"/>
                    <a:pt x="0" y="12"/>
                    <a:pt x="0" y="16"/>
                  </a:cubicBezTo>
                  <a:cubicBezTo>
                    <a:pt x="0" y="19"/>
                    <a:pt x="1" y="20"/>
                    <a:pt x="3" y="20"/>
                  </a:cubicBezTo>
                  <a:cubicBezTo>
                    <a:pt x="8" y="20"/>
                    <a:pt x="12" y="20"/>
                    <a:pt x="17" y="20"/>
                  </a:cubicBezTo>
                  <a:cubicBezTo>
                    <a:pt x="19" y="20"/>
                    <a:pt x="20" y="19"/>
                    <a:pt x="20" y="16"/>
                  </a:cubicBezTo>
                  <a:cubicBezTo>
                    <a:pt x="20" y="15"/>
                    <a:pt x="20" y="14"/>
                    <a:pt x="20" y="13"/>
                  </a:cubicBezTo>
                  <a:cubicBezTo>
                    <a:pt x="20" y="11"/>
                    <a:pt x="19" y="10"/>
                    <a:pt x="17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48"/>
            <p:cNvSpPr/>
            <p:nvPr/>
          </p:nvSpPr>
          <p:spPr bwMode="auto">
            <a:xfrm>
              <a:off x="9634089" y="1832053"/>
              <a:ext cx="128588" cy="452438"/>
            </a:xfrm>
            <a:custGeom>
              <a:avLst/>
              <a:gdLst>
                <a:gd name="T0" fmla="*/ 10 w 20"/>
                <a:gd name="T1" fmla="*/ 51 h 71"/>
                <a:gd name="T2" fmla="*/ 0 w 20"/>
                <a:gd name="T3" fmla="*/ 51 h 71"/>
                <a:gd name="T4" fmla="*/ 0 w 20"/>
                <a:gd name="T5" fmla="*/ 58 h 71"/>
                <a:gd name="T6" fmla="*/ 3 w 20"/>
                <a:gd name="T7" fmla="*/ 61 h 71"/>
                <a:gd name="T8" fmla="*/ 10 w 20"/>
                <a:gd name="T9" fmla="*/ 61 h 71"/>
                <a:gd name="T10" fmla="*/ 10 w 20"/>
                <a:gd name="T11" fmla="*/ 68 h 71"/>
                <a:gd name="T12" fmla="*/ 13 w 20"/>
                <a:gd name="T13" fmla="*/ 71 h 71"/>
                <a:gd name="T14" fmla="*/ 17 w 20"/>
                <a:gd name="T15" fmla="*/ 71 h 71"/>
                <a:gd name="T16" fmla="*/ 20 w 20"/>
                <a:gd name="T17" fmla="*/ 68 h 71"/>
                <a:gd name="T18" fmla="*/ 20 w 20"/>
                <a:gd name="T19" fmla="*/ 4 h 71"/>
                <a:gd name="T20" fmla="*/ 17 w 20"/>
                <a:gd name="T21" fmla="*/ 0 h 71"/>
                <a:gd name="T22" fmla="*/ 13 w 20"/>
                <a:gd name="T23" fmla="*/ 0 h 71"/>
                <a:gd name="T24" fmla="*/ 10 w 20"/>
                <a:gd name="T25" fmla="*/ 4 h 71"/>
                <a:gd name="T26" fmla="*/ 10 w 20"/>
                <a:gd name="T27" fmla="*/ 10 h 71"/>
                <a:gd name="T28" fmla="*/ 3 w 20"/>
                <a:gd name="T29" fmla="*/ 10 h 71"/>
                <a:gd name="T30" fmla="*/ 0 w 20"/>
                <a:gd name="T31" fmla="*/ 14 h 71"/>
                <a:gd name="T32" fmla="*/ 0 w 20"/>
                <a:gd name="T33" fmla="*/ 21 h 71"/>
                <a:gd name="T34" fmla="*/ 10 w 20"/>
                <a:gd name="T35" fmla="*/ 21 h 71"/>
                <a:gd name="T36" fmla="*/ 10 w 20"/>
                <a:gd name="T37" fmla="*/ 5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71">
                  <a:moveTo>
                    <a:pt x="10" y="51"/>
                  </a:moveTo>
                  <a:cubicBezTo>
                    <a:pt x="6" y="51"/>
                    <a:pt x="3" y="51"/>
                    <a:pt x="0" y="51"/>
                  </a:cubicBezTo>
                  <a:cubicBezTo>
                    <a:pt x="0" y="53"/>
                    <a:pt x="0" y="55"/>
                    <a:pt x="0" y="58"/>
                  </a:cubicBezTo>
                  <a:cubicBezTo>
                    <a:pt x="0" y="60"/>
                    <a:pt x="1" y="61"/>
                    <a:pt x="3" y="61"/>
                  </a:cubicBezTo>
                  <a:cubicBezTo>
                    <a:pt x="5" y="61"/>
                    <a:pt x="8" y="61"/>
                    <a:pt x="10" y="61"/>
                  </a:cubicBezTo>
                  <a:cubicBezTo>
                    <a:pt x="10" y="63"/>
                    <a:pt x="10" y="65"/>
                    <a:pt x="10" y="68"/>
                  </a:cubicBezTo>
                  <a:cubicBezTo>
                    <a:pt x="10" y="70"/>
                    <a:pt x="11" y="71"/>
                    <a:pt x="13" y="71"/>
                  </a:cubicBezTo>
                  <a:cubicBezTo>
                    <a:pt x="14" y="71"/>
                    <a:pt x="15" y="71"/>
                    <a:pt x="17" y="71"/>
                  </a:cubicBezTo>
                  <a:cubicBezTo>
                    <a:pt x="19" y="71"/>
                    <a:pt x="20" y="70"/>
                    <a:pt x="20" y="68"/>
                  </a:cubicBezTo>
                  <a:cubicBezTo>
                    <a:pt x="20" y="46"/>
                    <a:pt x="20" y="25"/>
                    <a:pt x="20" y="4"/>
                  </a:cubicBezTo>
                  <a:cubicBezTo>
                    <a:pt x="20" y="1"/>
                    <a:pt x="19" y="0"/>
                    <a:pt x="17" y="0"/>
                  </a:cubicBezTo>
                  <a:cubicBezTo>
                    <a:pt x="15" y="0"/>
                    <a:pt x="14" y="0"/>
                    <a:pt x="13" y="0"/>
                  </a:cubicBezTo>
                  <a:cubicBezTo>
                    <a:pt x="11" y="0"/>
                    <a:pt x="10" y="1"/>
                    <a:pt x="10" y="4"/>
                  </a:cubicBez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ubicBezTo>
                    <a:pt x="1" y="10"/>
                    <a:pt x="0" y="11"/>
                    <a:pt x="0" y="14"/>
                  </a:cubicBezTo>
                  <a:cubicBezTo>
                    <a:pt x="0" y="16"/>
                    <a:pt x="0" y="18"/>
                    <a:pt x="0" y="21"/>
                  </a:cubicBezTo>
                  <a:cubicBezTo>
                    <a:pt x="3" y="21"/>
                    <a:pt x="6" y="21"/>
                    <a:pt x="10" y="21"/>
                  </a:cubicBezTo>
                  <a:cubicBezTo>
                    <a:pt x="10" y="31"/>
                    <a:pt x="10" y="41"/>
                    <a:pt x="10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49"/>
            <p:cNvSpPr/>
            <p:nvPr/>
          </p:nvSpPr>
          <p:spPr bwMode="auto">
            <a:xfrm>
              <a:off x="9507089" y="1965403"/>
              <a:ext cx="127000" cy="192088"/>
            </a:xfrm>
            <a:custGeom>
              <a:avLst/>
              <a:gdLst>
                <a:gd name="T0" fmla="*/ 0 w 20"/>
                <a:gd name="T1" fmla="*/ 3 h 30"/>
                <a:gd name="T2" fmla="*/ 3 w 20"/>
                <a:gd name="T3" fmla="*/ 0 h 30"/>
                <a:gd name="T4" fmla="*/ 20 w 20"/>
                <a:gd name="T5" fmla="*/ 0 h 30"/>
                <a:gd name="T6" fmla="*/ 20 w 20"/>
                <a:gd name="T7" fmla="*/ 6 h 30"/>
                <a:gd name="T8" fmla="*/ 16 w 20"/>
                <a:gd name="T9" fmla="*/ 10 h 30"/>
                <a:gd name="T10" fmla="*/ 10 w 20"/>
                <a:gd name="T11" fmla="*/ 10 h 30"/>
                <a:gd name="T12" fmla="*/ 10 w 20"/>
                <a:gd name="T13" fmla="*/ 20 h 30"/>
                <a:gd name="T14" fmla="*/ 16 w 20"/>
                <a:gd name="T15" fmla="*/ 20 h 30"/>
                <a:gd name="T16" fmla="*/ 20 w 20"/>
                <a:gd name="T17" fmla="*/ 23 h 30"/>
                <a:gd name="T18" fmla="*/ 20 w 20"/>
                <a:gd name="T19" fmla="*/ 30 h 30"/>
                <a:gd name="T20" fmla="*/ 3 w 20"/>
                <a:gd name="T21" fmla="*/ 30 h 30"/>
                <a:gd name="T22" fmla="*/ 0 w 20"/>
                <a:gd name="T23" fmla="*/ 26 h 30"/>
                <a:gd name="T24" fmla="*/ 0 w 20"/>
                <a:gd name="T2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30">
                  <a:moveTo>
                    <a:pt x="0" y="3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9" y="0"/>
                    <a:pt x="14" y="0"/>
                    <a:pt x="20" y="0"/>
                  </a:cubicBezTo>
                  <a:cubicBezTo>
                    <a:pt x="20" y="2"/>
                    <a:pt x="20" y="4"/>
                    <a:pt x="20" y="6"/>
                  </a:cubicBezTo>
                  <a:cubicBezTo>
                    <a:pt x="20" y="9"/>
                    <a:pt x="19" y="10"/>
                    <a:pt x="16" y="10"/>
                  </a:cubicBezTo>
                  <a:cubicBezTo>
                    <a:pt x="14" y="10"/>
                    <a:pt x="12" y="10"/>
                    <a:pt x="10" y="10"/>
                  </a:cubicBezTo>
                  <a:cubicBezTo>
                    <a:pt x="10" y="13"/>
                    <a:pt x="10" y="16"/>
                    <a:pt x="10" y="20"/>
                  </a:cubicBezTo>
                  <a:cubicBezTo>
                    <a:pt x="12" y="20"/>
                    <a:pt x="14" y="20"/>
                    <a:pt x="16" y="20"/>
                  </a:cubicBezTo>
                  <a:cubicBezTo>
                    <a:pt x="19" y="20"/>
                    <a:pt x="20" y="21"/>
                    <a:pt x="20" y="23"/>
                  </a:cubicBezTo>
                  <a:cubicBezTo>
                    <a:pt x="20" y="25"/>
                    <a:pt x="20" y="28"/>
                    <a:pt x="20" y="30"/>
                  </a:cubicBezTo>
                  <a:cubicBezTo>
                    <a:pt x="14" y="30"/>
                    <a:pt x="9" y="30"/>
                    <a:pt x="3" y="30"/>
                  </a:cubicBezTo>
                  <a:cubicBezTo>
                    <a:pt x="1" y="30"/>
                    <a:pt x="0" y="29"/>
                    <a:pt x="0" y="26"/>
                  </a:cubicBezTo>
                  <a:cubicBezTo>
                    <a:pt x="0" y="19"/>
                    <a:pt x="0" y="1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50"/>
            <p:cNvSpPr/>
            <p:nvPr/>
          </p:nvSpPr>
          <p:spPr bwMode="auto">
            <a:xfrm>
              <a:off x="9889676" y="1863803"/>
              <a:ext cx="65088" cy="63500"/>
            </a:xfrm>
            <a:custGeom>
              <a:avLst/>
              <a:gdLst>
                <a:gd name="T0" fmla="*/ 10 w 10"/>
                <a:gd name="T1" fmla="*/ 4 h 10"/>
                <a:gd name="T2" fmla="*/ 10 w 10"/>
                <a:gd name="T3" fmla="*/ 10 h 10"/>
                <a:gd name="T4" fmla="*/ 3 w 10"/>
                <a:gd name="T5" fmla="*/ 10 h 10"/>
                <a:gd name="T6" fmla="*/ 0 w 10"/>
                <a:gd name="T7" fmla="*/ 7 h 10"/>
                <a:gd name="T8" fmla="*/ 0 w 10"/>
                <a:gd name="T9" fmla="*/ 4 h 10"/>
                <a:gd name="T10" fmla="*/ 3 w 10"/>
                <a:gd name="T11" fmla="*/ 0 h 10"/>
                <a:gd name="T12" fmla="*/ 7 w 10"/>
                <a:gd name="T13" fmla="*/ 0 h 10"/>
                <a:gd name="T14" fmla="*/ 10 w 10"/>
                <a:gd name="T15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4"/>
                  </a:move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6" y="10"/>
                    <a:pt x="3" y="10"/>
                  </a:cubicBezTo>
                  <a:cubicBezTo>
                    <a:pt x="1" y="10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51"/>
            <p:cNvSpPr/>
            <p:nvPr/>
          </p:nvSpPr>
          <p:spPr bwMode="auto">
            <a:xfrm>
              <a:off x="9889676" y="2189241"/>
              <a:ext cx="65088" cy="63500"/>
            </a:xfrm>
            <a:custGeom>
              <a:avLst/>
              <a:gdLst>
                <a:gd name="T0" fmla="*/ 10 w 10"/>
                <a:gd name="T1" fmla="*/ 7 h 10"/>
                <a:gd name="T2" fmla="*/ 10 w 10"/>
                <a:gd name="T3" fmla="*/ 0 h 10"/>
                <a:gd name="T4" fmla="*/ 3 w 10"/>
                <a:gd name="T5" fmla="*/ 0 h 10"/>
                <a:gd name="T6" fmla="*/ 0 w 10"/>
                <a:gd name="T7" fmla="*/ 3 h 10"/>
                <a:gd name="T8" fmla="*/ 0 w 10"/>
                <a:gd name="T9" fmla="*/ 7 h 10"/>
                <a:gd name="T10" fmla="*/ 3 w 10"/>
                <a:gd name="T11" fmla="*/ 10 h 10"/>
                <a:gd name="T12" fmla="*/ 7 w 10"/>
                <a:gd name="T13" fmla="*/ 10 h 10"/>
                <a:gd name="T14" fmla="*/ 10 w 10"/>
                <a:gd name="T15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7"/>
                  </a:move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6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52"/>
            <p:cNvSpPr/>
            <p:nvPr/>
          </p:nvSpPr>
          <p:spPr bwMode="auto">
            <a:xfrm>
              <a:off x="9826176" y="1997153"/>
              <a:ext cx="63500" cy="128588"/>
            </a:xfrm>
            <a:custGeom>
              <a:avLst/>
              <a:gdLst>
                <a:gd name="T0" fmla="*/ 10 w 10"/>
                <a:gd name="T1" fmla="*/ 3 h 20"/>
                <a:gd name="T2" fmla="*/ 7 w 10"/>
                <a:gd name="T3" fmla="*/ 0 h 20"/>
                <a:gd name="T4" fmla="*/ 3 w 10"/>
                <a:gd name="T5" fmla="*/ 0 h 20"/>
                <a:gd name="T6" fmla="*/ 0 w 10"/>
                <a:gd name="T7" fmla="*/ 3 h 20"/>
                <a:gd name="T8" fmla="*/ 0 w 10"/>
                <a:gd name="T9" fmla="*/ 16 h 20"/>
                <a:gd name="T10" fmla="*/ 3 w 10"/>
                <a:gd name="T11" fmla="*/ 20 h 20"/>
                <a:gd name="T12" fmla="*/ 7 w 10"/>
                <a:gd name="T13" fmla="*/ 20 h 20"/>
                <a:gd name="T14" fmla="*/ 10 w 10"/>
                <a:gd name="T15" fmla="*/ 16 h 20"/>
                <a:gd name="T16" fmla="*/ 10 w 10"/>
                <a:gd name="T17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20">
                  <a:moveTo>
                    <a:pt x="10" y="3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6" y="0"/>
                    <a:pt x="5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7"/>
                    <a:pt x="0" y="12"/>
                    <a:pt x="0" y="16"/>
                  </a:cubicBezTo>
                  <a:cubicBezTo>
                    <a:pt x="0" y="19"/>
                    <a:pt x="1" y="20"/>
                    <a:pt x="3" y="20"/>
                  </a:cubicBezTo>
                  <a:cubicBezTo>
                    <a:pt x="5" y="20"/>
                    <a:pt x="6" y="20"/>
                    <a:pt x="7" y="20"/>
                  </a:cubicBezTo>
                  <a:cubicBezTo>
                    <a:pt x="9" y="20"/>
                    <a:pt x="10" y="19"/>
                    <a:pt x="10" y="16"/>
                  </a:cubicBezTo>
                  <a:cubicBezTo>
                    <a:pt x="10" y="12"/>
                    <a:pt x="10" y="7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53"/>
            <p:cNvSpPr/>
            <p:nvPr/>
          </p:nvSpPr>
          <p:spPr bwMode="auto">
            <a:xfrm>
              <a:off x="9954764" y="1927303"/>
              <a:ext cx="63500" cy="261938"/>
            </a:xfrm>
            <a:custGeom>
              <a:avLst/>
              <a:gdLst>
                <a:gd name="T0" fmla="*/ 7 w 10"/>
                <a:gd name="T1" fmla="*/ 41 h 41"/>
                <a:gd name="T2" fmla="*/ 0 w 10"/>
                <a:gd name="T3" fmla="*/ 41 h 41"/>
                <a:gd name="T4" fmla="*/ 0 w 10"/>
                <a:gd name="T5" fmla="*/ 0 h 41"/>
                <a:gd name="T6" fmla="*/ 7 w 10"/>
                <a:gd name="T7" fmla="*/ 0 h 41"/>
                <a:gd name="T8" fmla="*/ 10 w 10"/>
                <a:gd name="T9" fmla="*/ 4 h 41"/>
                <a:gd name="T10" fmla="*/ 10 w 10"/>
                <a:gd name="T11" fmla="*/ 37 h 41"/>
                <a:gd name="T12" fmla="*/ 7 w 10"/>
                <a:gd name="T13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41">
                  <a:moveTo>
                    <a:pt x="7" y="41"/>
                  </a:moveTo>
                  <a:cubicBezTo>
                    <a:pt x="5" y="41"/>
                    <a:pt x="2" y="41"/>
                    <a:pt x="0" y="41"/>
                  </a:cubicBezTo>
                  <a:cubicBezTo>
                    <a:pt x="0" y="27"/>
                    <a:pt x="0" y="14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15"/>
                    <a:pt x="10" y="26"/>
                    <a:pt x="10" y="37"/>
                  </a:cubicBezTo>
                  <a:cubicBezTo>
                    <a:pt x="10" y="40"/>
                    <a:pt x="9" y="41"/>
                    <a:pt x="7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54"/>
            <p:cNvSpPr/>
            <p:nvPr/>
          </p:nvSpPr>
          <p:spPr bwMode="auto">
            <a:xfrm>
              <a:off x="11091414" y="1832053"/>
              <a:ext cx="388938" cy="452438"/>
            </a:xfrm>
            <a:custGeom>
              <a:avLst/>
              <a:gdLst>
                <a:gd name="T0" fmla="*/ 57 w 61"/>
                <a:gd name="T1" fmla="*/ 71 h 71"/>
                <a:gd name="T2" fmla="*/ 61 w 61"/>
                <a:gd name="T3" fmla="*/ 68 h 71"/>
                <a:gd name="T4" fmla="*/ 61 w 61"/>
                <a:gd name="T5" fmla="*/ 24 h 71"/>
                <a:gd name="T6" fmla="*/ 57 w 61"/>
                <a:gd name="T7" fmla="*/ 21 h 71"/>
                <a:gd name="T8" fmla="*/ 51 w 61"/>
                <a:gd name="T9" fmla="*/ 21 h 71"/>
                <a:gd name="T10" fmla="*/ 51 w 61"/>
                <a:gd name="T11" fmla="*/ 61 h 71"/>
                <a:gd name="T12" fmla="*/ 10 w 61"/>
                <a:gd name="T13" fmla="*/ 61 h 71"/>
                <a:gd name="T14" fmla="*/ 10 w 61"/>
                <a:gd name="T15" fmla="*/ 10 h 71"/>
                <a:gd name="T16" fmla="*/ 41 w 61"/>
                <a:gd name="T17" fmla="*/ 10 h 71"/>
                <a:gd name="T18" fmla="*/ 41 w 61"/>
                <a:gd name="T19" fmla="*/ 4 h 71"/>
                <a:gd name="T20" fmla="*/ 37 w 61"/>
                <a:gd name="T21" fmla="*/ 0 h 71"/>
                <a:gd name="T22" fmla="*/ 4 w 61"/>
                <a:gd name="T23" fmla="*/ 0 h 71"/>
                <a:gd name="T24" fmla="*/ 0 w 61"/>
                <a:gd name="T25" fmla="*/ 4 h 71"/>
                <a:gd name="T26" fmla="*/ 0 w 61"/>
                <a:gd name="T27" fmla="*/ 68 h 71"/>
                <a:gd name="T28" fmla="*/ 4 w 61"/>
                <a:gd name="T29" fmla="*/ 71 h 71"/>
                <a:gd name="T30" fmla="*/ 57 w 61"/>
                <a:gd name="T31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1" h="71">
                  <a:moveTo>
                    <a:pt x="57" y="71"/>
                  </a:moveTo>
                  <a:cubicBezTo>
                    <a:pt x="60" y="71"/>
                    <a:pt x="61" y="70"/>
                    <a:pt x="61" y="68"/>
                  </a:cubicBezTo>
                  <a:cubicBezTo>
                    <a:pt x="61" y="53"/>
                    <a:pt x="61" y="38"/>
                    <a:pt x="61" y="24"/>
                  </a:cubicBezTo>
                  <a:cubicBezTo>
                    <a:pt x="61" y="22"/>
                    <a:pt x="60" y="21"/>
                    <a:pt x="57" y="21"/>
                  </a:cubicBezTo>
                  <a:cubicBezTo>
                    <a:pt x="55" y="21"/>
                    <a:pt x="53" y="21"/>
                    <a:pt x="51" y="21"/>
                  </a:cubicBezTo>
                  <a:cubicBezTo>
                    <a:pt x="51" y="34"/>
                    <a:pt x="51" y="47"/>
                    <a:pt x="51" y="61"/>
                  </a:cubicBezTo>
                  <a:cubicBezTo>
                    <a:pt x="37" y="61"/>
                    <a:pt x="24" y="61"/>
                    <a:pt x="10" y="61"/>
                  </a:cubicBezTo>
                  <a:cubicBezTo>
                    <a:pt x="10" y="44"/>
                    <a:pt x="10" y="27"/>
                    <a:pt x="10" y="10"/>
                  </a:cubicBezTo>
                  <a:cubicBezTo>
                    <a:pt x="20" y="10"/>
                    <a:pt x="31" y="10"/>
                    <a:pt x="41" y="10"/>
                  </a:cubicBezTo>
                  <a:cubicBezTo>
                    <a:pt x="41" y="8"/>
                    <a:pt x="41" y="6"/>
                    <a:pt x="41" y="4"/>
                  </a:cubicBezTo>
                  <a:cubicBezTo>
                    <a:pt x="41" y="1"/>
                    <a:pt x="40" y="0"/>
                    <a:pt x="37" y="0"/>
                  </a:cubicBezTo>
                  <a:cubicBezTo>
                    <a:pt x="26" y="0"/>
                    <a:pt x="15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5"/>
                    <a:pt x="0" y="46"/>
                    <a:pt x="0" y="68"/>
                  </a:cubicBezTo>
                  <a:cubicBezTo>
                    <a:pt x="0" y="70"/>
                    <a:pt x="1" y="71"/>
                    <a:pt x="4" y="71"/>
                  </a:cubicBezTo>
                  <a:cubicBezTo>
                    <a:pt x="22" y="71"/>
                    <a:pt x="39" y="71"/>
                    <a:pt x="57" y="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55"/>
            <p:cNvSpPr/>
            <p:nvPr/>
          </p:nvSpPr>
          <p:spPr bwMode="auto">
            <a:xfrm>
              <a:off x="11353351" y="1895553"/>
              <a:ext cx="63500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6 w 10"/>
                <a:gd name="T7" fmla="*/ 0 h 11"/>
                <a:gd name="T8" fmla="*/ 10 w 10"/>
                <a:gd name="T9" fmla="*/ 4 h 11"/>
                <a:gd name="T10" fmla="*/ 10 w 10"/>
                <a:gd name="T11" fmla="*/ 11 h 11"/>
                <a:gd name="T12" fmla="*/ 3 w 10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7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56"/>
            <p:cNvSpPr/>
            <p:nvPr/>
          </p:nvSpPr>
          <p:spPr bwMode="auto">
            <a:xfrm>
              <a:off x="11224764" y="2005091"/>
              <a:ext cx="122238" cy="139700"/>
            </a:xfrm>
            <a:custGeom>
              <a:avLst/>
              <a:gdLst>
                <a:gd name="T0" fmla="*/ 13 w 19"/>
                <a:gd name="T1" fmla="*/ 13 h 22"/>
                <a:gd name="T2" fmla="*/ 12 w 19"/>
                <a:gd name="T3" fmla="*/ 14 h 22"/>
                <a:gd name="T4" fmla="*/ 12 w 19"/>
                <a:gd name="T5" fmla="*/ 16 h 22"/>
                <a:gd name="T6" fmla="*/ 16 w 19"/>
                <a:gd name="T7" fmla="*/ 16 h 22"/>
                <a:gd name="T8" fmla="*/ 16 w 19"/>
                <a:gd name="T9" fmla="*/ 19 h 22"/>
                <a:gd name="T10" fmla="*/ 12 w 19"/>
                <a:gd name="T11" fmla="*/ 19 h 22"/>
                <a:gd name="T12" fmla="*/ 12 w 19"/>
                <a:gd name="T13" fmla="*/ 21 h 22"/>
                <a:gd name="T14" fmla="*/ 13 w 19"/>
                <a:gd name="T15" fmla="*/ 22 h 22"/>
                <a:gd name="T16" fmla="*/ 18 w 19"/>
                <a:gd name="T17" fmla="*/ 22 h 22"/>
                <a:gd name="T18" fmla="*/ 19 w 19"/>
                <a:gd name="T19" fmla="*/ 21 h 22"/>
                <a:gd name="T20" fmla="*/ 19 w 19"/>
                <a:gd name="T21" fmla="*/ 1 h 22"/>
                <a:gd name="T22" fmla="*/ 18 w 19"/>
                <a:gd name="T23" fmla="*/ 0 h 22"/>
                <a:gd name="T24" fmla="*/ 4 w 19"/>
                <a:gd name="T25" fmla="*/ 0 h 22"/>
                <a:gd name="T26" fmla="*/ 3 w 19"/>
                <a:gd name="T27" fmla="*/ 1 h 22"/>
                <a:gd name="T28" fmla="*/ 3 w 19"/>
                <a:gd name="T29" fmla="*/ 13 h 22"/>
                <a:gd name="T30" fmla="*/ 1 w 19"/>
                <a:gd name="T31" fmla="*/ 13 h 22"/>
                <a:gd name="T32" fmla="*/ 0 w 19"/>
                <a:gd name="T33" fmla="*/ 14 h 22"/>
                <a:gd name="T34" fmla="*/ 0 w 19"/>
                <a:gd name="T35" fmla="*/ 16 h 22"/>
                <a:gd name="T36" fmla="*/ 3 w 19"/>
                <a:gd name="T37" fmla="*/ 16 h 22"/>
                <a:gd name="T38" fmla="*/ 3 w 19"/>
                <a:gd name="T39" fmla="*/ 19 h 22"/>
                <a:gd name="T40" fmla="*/ 0 w 19"/>
                <a:gd name="T41" fmla="*/ 19 h 22"/>
                <a:gd name="T42" fmla="*/ 0 w 19"/>
                <a:gd name="T43" fmla="*/ 21 h 22"/>
                <a:gd name="T44" fmla="*/ 1 w 19"/>
                <a:gd name="T45" fmla="*/ 22 h 22"/>
                <a:gd name="T46" fmla="*/ 5 w 19"/>
                <a:gd name="T47" fmla="*/ 22 h 22"/>
                <a:gd name="T48" fmla="*/ 6 w 19"/>
                <a:gd name="T49" fmla="*/ 21 h 22"/>
                <a:gd name="T50" fmla="*/ 6 w 19"/>
                <a:gd name="T51" fmla="*/ 3 h 22"/>
                <a:gd name="T52" fmla="*/ 16 w 19"/>
                <a:gd name="T53" fmla="*/ 3 h 22"/>
                <a:gd name="T54" fmla="*/ 16 w 19"/>
                <a:gd name="T55" fmla="*/ 13 h 22"/>
                <a:gd name="T56" fmla="*/ 13 w 19"/>
                <a:gd name="T57" fmla="*/ 13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" h="22">
                  <a:moveTo>
                    <a:pt x="13" y="13"/>
                  </a:moveTo>
                  <a:cubicBezTo>
                    <a:pt x="13" y="13"/>
                    <a:pt x="12" y="13"/>
                    <a:pt x="12" y="14"/>
                  </a:cubicBezTo>
                  <a:cubicBezTo>
                    <a:pt x="12" y="14"/>
                    <a:pt x="12" y="15"/>
                    <a:pt x="12" y="16"/>
                  </a:cubicBezTo>
                  <a:cubicBezTo>
                    <a:pt x="13" y="16"/>
                    <a:pt x="15" y="16"/>
                    <a:pt x="16" y="16"/>
                  </a:cubicBezTo>
                  <a:cubicBezTo>
                    <a:pt x="16" y="17"/>
                    <a:pt x="16" y="18"/>
                    <a:pt x="16" y="19"/>
                  </a:cubicBezTo>
                  <a:cubicBezTo>
                    <a:pt x="15" y="19"/>
                    <a:pt x="13" y="19"/>
                    <a:pt x="12" y="19"/>
                  </a:cubicBezTo>
                  <a:cubicBezTo>
                    <a:pt x="12" y="19"/>
                    <a:pt x="12" y="20"/>
                    <a:pt x="12" y="21"/>
                  </a:cubicBezTo>
                  <a:cubicBezTo>
                    <a:pt x="12" y="22"/>
                    <a:pt x="13" y="22"/>
                    <a:pt x="13" y="22"/>
                  </a:cubicBezTo>
                  <a:cubicBezTo>
                    <a:pt x="15" y="22"/>
                    <a:pt x="16" y="22"/>
                    <a:pt x="18" y="22"/>
                  </a:cubicBezTo>
                  <a:cubicBezTo>
                    <a:pt x="18" y="22"/>
                    <a:pt x="19" y="22"/>
                    <a:pt x="19" y="21"/>
                  </a:cubicBezTo>
                  <a:cubicBezTo>
                    <a:pt x="19" y="14"/>
                    <a:pt x="19" y="8"/>
                    <a:pt x="19" y="1"/>
                  </a:cubicBezTo>
                  <a:cubicBezTo>
                    <a:pt x="19" y="0"/>
                    <a:pt x="18" y="0"/>
                    <a:pt x="18" y="0"/>
                  </a:cubicBezTo>
                  <a:cubicBezTo>
                    <a:pt x="13" y="0"/>
                    <a:pt x="9" y="0"/>
                    <a:pt x="4" y="0"/>
                  </a:cubicBezTo>
                  <a:cubicBezTo>
                    <a:pt x="3" y="0"/>
                    <a:pt x="3" y="0"/>
                    <a:pt x="3" y="1"/>
                  </a:cubicBezTo>
                  <a:cubicBezTo>
                    <a:pt x="3" y="5"/>
                    <a:pt x="3" y="9"/>
                    <a:pt x="3" y="13"/>
                  </a:cubicBezTo>
                  <a:cubicBezTo>
                    <a:pt x="2" y="13"/>
                    <a:pt x="2" y="13"/>
                    <a:pt x="1" y="13"/>
                  </a:cubicBezTo>
                  <a:cubicBezTo>
                    <a:pt x="0" y="13"/>
                    <a:pt x="0" y="13"/>
                    <a:pt x="0" y="14"/>
                  </a:cubicBezTo>
                  <a:cubicBezTo>
                    <a:pt x="0" y="14"/>
                    <a:pt x="0" y="15"/>
                    <a:pt x="0" y="16"/>
                  </a:cubicBezTo>
                  <a:cubicBezTo>
                    <a:pt x="1" y="16"/>
                    <a:pt x="2" y="16"/>
                    <a:pt x="3" y="16"/>
                  </a:cubicBezTo>
                  <a:cubicBezTo>
                    <a:pt x="3" y="17"/>
                    <a:pt x="3" y="18"/>
                    <a:pt x="3" y="19"/>
                  </a:cubicBezTo>
                  <a:cubicBezTo>
                    <a:pt x="2" y="19"/>
                    <a:pt x="1" y="19"/>
                    <a:pt x="0" y="19"/>
                  </a:cubicBezTo>
                  <a:cubicBezTo>
                    <a:pt x="0" y="19"/>
                    <a:pt x="0" y="20"/>
                    <a:pt x="0" y="21"/>
                  </a:cubicBezTo>
                  <a:cubicBezTo>
                    <a:pt x="0" y="22"/>
                    <a:pt x="0" y="22"/>
                    <a:pt x="1" y="22"/>
                  </a:cubicBezTo>
                  <a:cubicBezTo>
                    <a:pt x="2" y="22"/>
                    <a:pt x="4" y="22"/>
                    <a:pt x="5" y="22"/>
                  </a:cubicBezTo>
                  <a:cubicBezTo>
                    <a:pt x="6" y="22"/>
                    <a:pt x="6" y="22"/>
                    <a:pt x="6" y="21"/>
                  </a:cubicBezTo>
                  <a:cubicBezTo>
                    <a:pt x="6" y="15"/>
                    <a:pt x="6" y="9"/>
                    <a:pt x="6" y="3"/>
                  </a:cubicBezTo>
                  <a:cubicBezTo>
                    <a:pt x="9" y="3"/>
                    <a:pt x="12" y="3"/>
                    <a:pt x="16" y="3"/>
                  </a:cubicBezTo>
                  <a:cubicBezTo>
                    <a:pt x="16" y="6"/>
                    <a:pt x="16" y="9"/>
                    <a:pt x="16" y="13"/>
                  </a:cubicBezTo>
                  <a:cubicBezTo>
                    <a:pt x="15" y="13"/>
                    <a:pt x="14" y="13"/>
                    <a:pt x="13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57"/>
            <p:cNvSpPr/>
            <p:nvPr/>
          </p:nvSpPr>
          <p:spPr bwMode="auto">
            <a:xfrm>
              <a:off x="11283501" y="21066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3 w 3"/>
                <a:gd name="T3" fmla="*/ 0 h 3"/>
                <a:gd name="T4" fmla="*/ 1 w 3"/>
                <a:gd name="T5" fmla="*/ 0 h 3"/>
                <a:gd name="T6" fmla="*/ 0 w 3"/>
                <a:gd name="T7" fmla="*/ 1 h 3"/>
                <a:gd name="T8" fmla="*/ 0 w 3"/>
                <a:gd name="T9" fmla="*/ 2 h 3"/>
                <a:gd name="T10" fmla="*/ 1 w 3"/>
                <a:gd name="T11" fmla="*/ 3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3" y="2"/>
                    <a:pt x="3" y="1"/>
                    <a:pt x="3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3"/>
                    <a:pt x="3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58"/>
            <p:cNvSpPr/>
            <p:nvPr/>
          </p:nvSpPr>
          <p:spPr bwMode="auto">
            <a:xfrm>
              <a:off x="11205714" y="21066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3 w 3"/>
                <a:gd name="T3" fmla="*/ 0 h 3"/>
                <a:gd name="T4" fmla="*/ 1 w 3"/>
                <a:gd name="T5" fmla="*/ 0 h 3"/>
                <a:gd name="T6" fmla="*/ 0 w 3"/>
                <a:gd name="T7" fmla="*/ 1 h 3"/>
                <a:gd name="T8" fmla="*/ 0 w 3"/>
                <a:gd name="T9" fmla="*/ 2 h 3"/>
                <a:gd name="T10" fmla="*/ 1 w 3"/>
                <a:gd name="T11" fmla="*/ 3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3" y="2"/>
                    <a:pt x="3" y="1"/>
                    <a:pt x="3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1" y="3"/>
                    <a:pt x="2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59"/>
            <p:cNvSpPr>
              <a:spLocks noEditPoints="1"/>
            </p:cNvSpPr>
            <p:nvPr/>
          </p:nvSpPr>
          <p:spPr bwMode="auto">
            <a:xfrm>
              <a:off x="6638476" y="5438853"/>
              <a:ext cx="523875" cy="458788"/>
            </a:xfrm>
            <a:custGeom>
              <a:avLst/>
              <a:gdLst>
                <a:gd name="T0" fmla="*/ 79 w 82"/>
                <a:gd name="T1" fmla="*/ 0 h 72"/>
                <a:gd name="T2" fmla="*/ 3 w 82"/>
                <a:gd name="T3" fmla="*/ 0 h 72"/>
                <a:gd name="T4" fmla="*/ 0 w 82"/>
                <a:gd name="T5" fmla="*/ 3 h 72"/>
                <a:gd name="T6" fmla="*/ 0 w 82"/>
                <a:gd name="T7" fmla="*/ 69 h 72"/>
                <a:gd name="T8" fmla="*/ 3 w 82"/>
                <a:gd name="T9" fmla="*/ 72 h 72"/>
                <a:gd name="T10" fmla="*/ 79 w 82"/>
                <a:gd name="T11" fmla="*/ 72 h 72"/>
                <a:gd name="T12" fmla="*/ 82 w 82"/>
                <a:gd name="T13" fmla="*/ 69 h 72"/>
                <a:gd name="T14" fmla="*/ 82 w 82"/>
                <a:gd name="T15" fmla="*/ 3 h 72"/>
                <a:gd name="T16" fmla="*/ 79 w 82"/>
                <a:gd name="T17" fmla="*/ 0 h 72"/>
                <a:gd name="T18" fmla="*/ 72 w 82"/>
                <a:gd name="T19" fmla="*/ 62 h 72"/>
                <a:gd name="T20" fmla="*/ 10 w 82"/>
                <a:gd name="T21" fmla="*/ 62 h 72"/>
                <a:gd name="T22" fmla="*/ 10 w 82"/>
                <a:gd name="T23" fmla="*/ 10 h 72"/>
                <a:gd name="T24" fmla="*/ 72 w 82"/>
                <a:gd name="T25" fmla="*/ 10 h 72"/>
                <a:gd name="T26" fmla="*/ 72 w 82"/>
                <a:gd name="T27" fmla="*/ 6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2" h="72">
                  <a:moveTo>
                    <a:pt x="79" y="0"/>
                  </a:moveTo>
                  <a:cubicBezTo>
                    <a:pt x="54" y="0"/>
                    <a:pt x="28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25"/>
                    <a:pt x="0" y="47"/>
                    <a:pt x="0" y="69"/>
                  </a:cubicBezTo>
                  <a:cubicBezTo>
                    <a:pt x="0" y="71"/>
                    <a:pt x="1" y="72"/>
                    <a:pt x="3" y="72"/>
                  </a:cubicBezTo>
                  <a:cubicBezTo>
                    <a:pt x="28" y="72"/>
                    <a:pt x="54" y="72"/>
                    <a:pt x="79" y="72"/>
                  </a:cubicBezTo>
                  <a:cubicBezTo>
                    <a:pt x="81" y="72"/>
                    <a:pt x="82" y="71"/>
                    <a:pt x="82" y="69"/>
                  </a:cubicBezTo>
                  <a:cubicBezTo>
                    <a:pt x="82" y="47"/>
                    <a:pt x="82" y="25"/>
                    <a:pt x="82" y="3"/>
                  </a:cubicBezTo>
                  <a:cubicBezTo>
                    <a:pt x="82" y="1"/>
                    <a:pt x="81" y="0"/>
                    <a:pt x="79" y="0"/>
                  </a:cubicBezTo>
                  <a:close/>
                  <a:moveTo>
                    <a:pt x="72" y="62"/>
                  </a:moveTo>
                  <a:cubicBezTo>
                    <a:pt x="10" y="62"/>
                    <a:pt x="10" y="62"/>
                    <a:pt x="10" y="62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72" y="10"/>
                    <a:pt x="72" y="10"/>
                    <a:pt x="72" y="10"/>
                  </a:cubicBezTo>
                  <a:lnTo>
                    <a:pt x="72" y="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60"/>
            <p:cNvSpPr/>
            <p:nvPr/>
          </p:nvSpPr>
          <p:spPr bwMode="auto">
            <a:xfrm>
              <a:off x="6982964" y="5629353"/>
              <a:ext cx="71438" cy="77788"/>
            </a:xfrm>
            <a:custGeom>
              <a:avLst/>
              <a:gdLst>
                <a:gd name="T0" fmla="*/ 3 w 11"/>
                <a:gd name="T1" fmla="*/ 10 h 12"/>
                <a:gd name="T2" fmla="*/ 9 w 11"/>
                <a:gd name="T3" fmla="*/ 10 h 12"/>
                <a:gd name="T4" fmla="*/ 11 w 11"/>
                <a:gd name="T5" fmla="*/ 10 h 12"/>
                <a:gd name="T6" fmla="*/ 11 w 11"/>
                <a:gd name="T7" fmla="*/ 9 h 12"/>
                <a:gd name="T8" fmla="*/ 11 w 11"/>
                <a:gd name="T9" fmla="*/ 3 h 12"/>
                <a:gd name="T10" fmla="*/ 11 w 11"/>
                <a:gd name="T11" fmla="*/ 2 h 12"/>
                <a:gd name="T12" fmla="*/ 9 w 11"/>
                <a:gd name="T13" fmla="*/ 2 h 12"/>
                <a:gd name="T14" fmla="*/ 9 w 11"/>
                <a:gd name="T15" fmla="*/ 10 h 12"/>
                <a:gd name="T16" fmla="*/ 9 w 11"/>
                <a:gd name="T17" fmla="*/ 11 h 12"/>
                <a:gd name="T18" fmla="*/ 8 w 11"/>
                <a:gd name="T19" fmla="*/ 12 h 12"/>
                <a:gd name="T20" fmla="*/ 1 w 11"/>
                <a:gd name="T21" fmla="*/ 12 h 12"/>
                <a:gd name="T22" fmla="*/ 0 w 11"/>
                <a:gd name="T23" fmla="*/ 11 h 12"/>
                <a:gd name="T24" fmla="*/ 0 w 11"/>
                <a:gd name="T25" fmla="*/ 1 h 12"/>
                <a:gd name="T26" fmla="*/ 1 w 11"/>
                <a:gd name="T27" fmla="*/ 0 h 12"/>
                <a:gd name="T28" fmla="*/ 8 w 11"/>
                <a:gd name="T29" fmla="*/ 0 h 12"/>
                <a:gd name="T30" fmla="*/ 9 w 11"/>
                <a:gd name="T31" fmla="*/ 1 h 12"/>
                <a:gd name="T32" fmla="*/ 9 w 11"/>
                <a:gd name="T33" fmla="*/ 2 h 12"/>
                <a:gd name="T34" fmla="*/ 3 w 11"/>
                <a:gd name="T35" fmla="*/ 2 h 12"/>
                <a:gd name="T36" fmla="*/ 3 w 11"/>
                <a:gd name="T37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" h="12">
                  <a:moveTo>
                    <a:pt x="3" y="10"/>
                  </a:moveTo>
                  <a:cubicBezTo>
                    <a:pt x="9" y="10"/>
                    <a:pt x="9" y="10"/>
                    <a:pt x="9" y="10"/>
                  </a:cubicBezTo>
                  <a:cubicBezTo>
                    <a:pt x="9" y="10"/>
                    <a:pt x="10" y="10"/>
                    <a:pt x="11" y="10"/>
                  </a:cubicBezTo>
                  <a:cubicBezTo>
                    <a:pt x="11" y="10"/>
                    <a:pt x="11" y="10"/>
                    <a:pt x="11" y="9"/>
                  </a:cubicBezTo>
                  <a:cubicBezTo>
                    <a:pt x="11" y="7"/>
                    <a:pt x="11" y="5"/>
                    <a:pt x="11" y="3"/>
                  </a:cubicBezTo>
                  <a:cubicBezTo>
                    <a:pt x="11" y="3"/>
                    <a:pt x="11" y="2"/>
                    <a:pt x="11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5"/>
                    <a:pt x="9" y="7"/>
                    <a:pt x="9" y="10"/>
                  </a:cubicBezTo>
                  <a:cubicBezTo>
                    <a:pt x="9" y="10"/>
                    <a:pt x="9" y="11"/>
                    <a:pt x="9" y="11"/>
                  </a:cubicBezTo>
                  <a:cubicBezTo>
                    <a:pt x="9" y="12"/>
                    <a:pt x="9" y="12"/>
                    <a:pt x="8" y="12"/>
                  </a:cubicBezTo>
                  <a:cubicBezTo>
                    <a:pt x="6" y="12"/>
                    <a:pt x="3" y="12"/>
                    <a:pt x="1" y="12"/>
                  </a:cubicBezTo>
                  <a:cubicBezTo>
                    <a:pt x="1" y="12"/>
                    <a:pt x="0" y="12"/>
                    <a:pt x="0" y="11"/>
                  </a:cubicBezTo>
                  <a:cubicBezTo>
                    <a:pt x="0" y="8"/>
                    <a:pt x="0" y="4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3" y="0"/>
                    <a:pt x="6" y="0"/>
                    <a:pt x="8" y="0"/>
                  </a:cubicBezTo>
                  <a:cubicBezTo>
                    <a:pt x="9" y="0"/>
                    <a:pt x="9" y="0"/>
                    <a:pt x="9" y="1"/>
                  </a:cubicBezTo>
                  <a:cubicBezTo>
                    <a:pt x="9" y="1"/>
                    <a:pt x="9" y="2"/>
                    <a:pt x="9" y="2"/>
                  </a:cubicBezTo>
                  <a:cubicBezTo>
                    <a:pt x="7" y="2"/>
                    <a:pt x="5" y="2"/>
                    <a:pt x="3" y="2"/>
                  </a:cubicBezTo>
                  <a:cubicBezTo>
                    <a:pt x="3" y="5"/>
                    <a:pt x="3" y="7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61"/>
            <p:cNvSpPr/>
            <p:nvPr/>
          </p:nvSpPr>
          <p:spPr bwMode="auto">
            <a:xfrm>
              <a:off x="6919464" y="5692853"/>
              <a:ext cx="50800" cy="14288"/>
            </a:xfrm>
            <a:custGeom>
              <a:avLst/>
              <a:gdLst>
                <a:gd name="T0" fmla="*/ 8 w 8"/>
                <a:gd name="T1" fmla="*/ 2 h 2"/>
                <a:gd name="T2" fmla="*/ 1 w 8"/>
                <a:gd name="T3" fmla="*/ 2 h 2"/>
                <a:gd name="T4" fmla="*/ 0 w 8"/>
                <a:gd name="T5" fmla="*/ 1 h 2"/>
                <a:gd name="T6" fmla="*/ 0 w 8"/>
                <a:gd name="T7" fmla="*/ 0 h 2"/>
                <a:gd name="T8" fmla="*/ 8 w 8"/>
                <a:gd name="T9" fmla="*/ 0 h 2"/>
                <a:gd name="T10" fmla="*/ 8 w 8"/>
                <a:gd name="T11" fmla="*/ 0 h 2"/>
                <a:gd name="T12" fmla="*/ 8 w 8"/>
                <a:gd name="T13" fmla="*/ 1 h 2"/>
                <a:gd name="T14" fmla="*/ 8 w 8"/>
                <a:gd name="T1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2">
                  <a:moveTo>
                    <a:pt x="8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3" y="0"/>
                    <a:pt x="5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2"/>
                    <a:pt x="8" y="2"/>
                    <a:pt x="8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62"/>
            <p:cNvSpPr/>
            <p:nvPr/>
          </p:nvSpPr>
          <p:spPr bwMode="auto">
            <a:xfrm>
              <a:off x="6919464" y="5629353"/>
              <a:ext cx="50800" cy="12700"/>
            </a:xfrm>
            <a:custGeom>
              <a:avLst/>
              <a:gdLst>
                <a:gd name="T0" fmla="*/ 8 w 8"/>
                <a:gd name="T1" fmla="*/ 1 h 2"/>
                <a:gd name="T2" fmla="*/ 8 w 8"/>
                <a:gd name="T3" fmla="*/ 2 h 2"/>
                <a:gd name="T4" fmla="*/ 8 w 8"/>
                <a:gd name="T5" fmla="*/ 2 h 2"/>
                <a:gd name="T6" fmla="*/ 0 w 8"/>
                <a:gd name="T7" fmla="*/ 2 h 2"/>
                <a:gd name="T8" fmla="*/ 0 w 8"/>
                <a:gd name="T9" fmla="*/ 1 h 2"/>
                <a:gd name="T10" fmla="*/ 1 w 8"/>
                <a:gd name="T11" fmla="*/ 0 h 2"/>
                <a:gd name="T12" fmla="*/ 8 w 8"/>
                <a:gd name="T13" fmla="*/ 0 h 2"/>
                <a:gd name="T14" fmla="*/ 8 w 8"/>
                <a:gd name="T1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2">
                  <a:moveTo>
                    <a:pt x="8" y="1"/>
                  </a:move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5" y="2"/>
                    <a:pt x="3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5" y="0"/>
                    <a:pt x="8" y="0"/>
                  </a:cubicBezTo>
                  <a:cubicBezTo>
                    <a:pt x="8" y="0"/>
                    <a:pt x="8" y="0"/>
                    <a:pt x="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63"/>
            <p:cNvSpPr/>
            <p:nvPr/>
          </p:nvSpPr>
          <p:spPr bwMode="auto">
            <a:xfrm>
              <a:off x="6906764" y="5642053"/>
              <a:ext cx="50800" cy="50800"/>
            </a:xfrm>
            <a:custGeom>
              <a:avLst/>
              <a:gdLst>
                <a:gd name="T0" fmla="*/ 2 w 8"/>
                <a:gd name="T1" fmla="*/ 3 h 8"/>
                <a:gd name="T2" fmla="*/ 8 w 8"/>
                <a:gd name="T3" fmla="*/ 3 h 8"/>
                <a:gd name="T4" fmla="*/ 8 w 8"/>
                <a:gd name="T5" fmla="*/ 4 h 8"/>
                <a:gd name="T6" fmla="*/ 8 w 8"/>
                <a:gd name="T7" fmla="*/ 5 h 8"/>
                <a:gd name="T8" fmla="*/ 8 w 8"/>
                <a:gd name="T9" fmla="*/ 5 h 8"/>
                <a:gd name="T10" fmla="*/ 2 w 8"/>
                <a:gd name="T11" fmla="*/ 5 h 8"/>
                <a:gd name="T12" fmla="*/ 2 w 8"/>
                <a:gd name="T13" fmla="*/ 8 h 8"/>
                <a:gd name="T14" fmla="*/ 0 w 8"/>
                <a:gd name="T15" fmla="*/ 8 h 8"/>
                <a:gd name="T16" fmla="*/ 0 w 8"/>
                <a:gd name="T17" fmla="*/ 7 h 8"/>
                <a:gd name="T18" fmla="*/ 0 w 8"/>
                <a:gd name="T19" fmla="*/ 1 h 8"/>
                <a:gd name="T20" fmla="*/ 0 w 8"/>
                <a:gd name="T21" fmla="*/ 0 h 8"/>
                <a:gd name="T22" fmla="*/ 2 w 8"/>
                <a:gd name="T23" fmla="*/ 0 h 8"/>
                <a:gd name="T24" fmla="*/ 2 w 8"/>
                <a:gd name="T25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" h="8">
                  <a:moveTo>
                    <a:pt x="2" y="3"/>
                  </a:move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4"/>
                  </a:cubicBezTo>
                  <a:cubicBezTo>
                    <a:pt x="8" y="4"/>
                    <a:pt x="8" y="4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6" y="5"/>
                    <a:pt x="4" y="5"/>
                    <a:pt x="2" y="5"/>
                  </a:cubicBezTo>
                  <a:cubicBezTo>
                    <a:pt x="2" y="6"/>
                    <a:pt x="2" y="7"/>
                    <a:pt x="2" y="8"/>
                  </a:cubicBezTo>
                  <a:cubicBezTo>
                    <a:pt x="1" y="8"/>
                    <a:pt x="1" y="8"/>
                    <a:pt x="0" y="8"/>
                  </a:cubicBezTo>
                  <a:cubicBezTo>
                    <a:pt x="0" y="8"/>
                    <a:pt x="0" y="8"/>
                    <a:pt x="0" y="7"/>
                  </a:cubicBezTo>
                  <a:cubicBezTo>
                    <a:pt x="0" y="5"/>
                    <a:pt x="0" y="3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1"/>
                    <a:pt x="2" y="2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64"/>
            <p:cNvSpPr/>
            <p:nvPr/>
          </p:nvSpPr>
          <p:spPr bwMode="auto">
            <a:xfrm>
              <a:off x="6843264" y="5692853"/>
              <a:ext cx="50800" cy="14288"/>
            </a:xfrm>
            <a:custGeom>
              <a:avLst/>
              <a:gdLst>
                <a:gd name="T0" fmla="*/ 0 w 8"/>
                <a:gd name="T1" fmla="*/ 0 h 2"/>
                <a:gd name="T2" fmla="*/ 7 w 8"/>
                <a:gd name="T3" fmla="*/ 0 h 2"/>
                <a:gd name="T4" fmla="*/ 8 w 8"/>
                <a:gd name="T5" fmla="*/ 0 h 2"/>
                <a:gd name="T6" fmla="*/ 8 w 8"/>
                <a:gd name="T7" fmla="*/ 1 h 2"/>
                <a:gd name="T8" fmla="*/ 7 w 8"/>
                <a:gd name="T9" fmla="*/ 2 h 2"/>
                <a:gd name="T10" fmla="*/ 0 w 8"/>
                <a:gd name="T11" fmla="*/ 2 h 2"/>
                <a:gd name="T12" fmla="*/ 0 w 8"/>
                <a:gd name="T13" fmla="*/ 1 h 2"/>
                <a:gd name="T14" fmla="*/ 0 w 8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2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2"/>
                    <a:pt x="8" y="2"/>
                    <a:pt x="7" y="2"/>
                  </a:cubicBezTo>
                  <a:cubicBezTo>
                    <a:pt x="5" y="2"/>
                    <a:pt x="3" y="2"/>
                    <a:pt x="0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65"/>
            <p:cNvSpPr/>
            <p:nvPr/>
          </p:nvSpPr>
          <p:spPr bwMode="auto">
            <a:xfrm>
              <a:off x="6830564" y="5629353"/>
              <a:ext cx="12700" cy="63500"/>
            </a:xfrm>
            <a:custGeom>
              <a:avLst/>
              <a:gdLst>
                <a:gd name="T0" fmla="*/ 0 w 2"/>
                <a:gd name="T1" fmla="*/ 9 h 10"/>
                <a:gd name="T2" fmla="*/ 0 w 2"/>
                <a:gd name="T3" fmla="*/ 1 h 10"/>
                <a:gd name="T4" fmla="*/ 0 w 2"/>
                <a:gd name="T5" fmla="*/ 0 h 10"/>
                <a:gd name="T6" fmla="*/ 1 w 2"/>
                <a:gd name="T7" fmla="*/ 0 h 10"/>
                <a:gd name="T8" fmla="*/ 2 w 2"/>
                <a:gd name="T9" fmla="*/ 1 h 10"/>
                <a:gd name="T10" fmla="*/ 2 w 2"/>
                <a:gd name="T11" fmla="*/ 10 h 10"/>
                <a:gd name="T12" fmla="*/ 0 w 2"/>
                <a:gd name="T13" fmla="*/ 10 h 10"/>
                <a:gd name="T14" fmla="*/ 0 w 2"/>
                <a:gd name="T15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10">
                  <a:moveTo>
                    <a:pt x="0" y="9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2" y="0"/>
                    <a:pt x="2" y="1"/>
                  </a:cubicBezTo>
                  <a:cubicBezTo>
                    <a:pt x="2" y="4"/>
                    <a:pt x="2" y="7"/>
                    <a:pt x="2" y="10"/>
                  </a:cubicBezTo>
                  <a:cubicBezTo>
                    <a:pt x="1" y="10"/>
                    <a:pt x="1" y="10"/>
                    <a:pt x="0" y="10"/>
                  </a:cubicBezTo>
                  <a:cubicBezTo>
                    <a:pt x="0" y="10"/>
                    <a:pt x="0" y="10"/>
                    <a:pt x="0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66"/>
            <p:cNvSpPr/>
            <p:nvPr/>
          </p:nvSpPr>
          <p:spPr bwMode="auto">
            <a:xfrm>
              <a:off x="6798814" y="5642053"/>
              <a:ext cx="19050" cy="50800"/>
            </a:xfrm>
            <a:custGeom>
              <a:avLst/>
              <a:gdLst>
                <a:gd name="T0" fmla="*/ 0 w 3"/>
                <a:gd name="T1" fmla="*/ 0 h 8"/>
                <a:gd name="T2" fmla="*/ 2 w 3"/>
                <a:gd name="T3" fmla="*/ 0 h 8"/>
                <a:gd name="T4" fmla="*/ 3 w 3"/>
                <a:gd name="T5" fmla="*/ 1 h 8"/>
                <a:gd name="T6" fmla="*/ 3 w 3"/>
                <a:gd name="T7" fmla="*/ 7 h 8"/>
                <a:gd name="T8" fmla="*/ 2 w 3"/>
                <a:gd name="T9" fmla="*/ 8 h 8"/>
                <a:gd name="T10" fmla="*/ 0 w 3"/>
                <a:gd name="T11" fmla="*/ 8 h 8"/>
                <a:gd name="T12" fmla="*/ 0 w 3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8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3" y="1"/>
                    <a:pt x="3" y="1"/>
                  </a:cubicBezTo>
                  <a:cubicBezTo>
                    <a:pt x="3" y="3"/>
                    <a:pt x="3" y="5"/>
                    <a:pt x="3" y="7"/>
                  </a:cubicBezTo>
                  <a:cubicBezTo>
                    <a:pt x="3" y="8"/>
                    <a:pt x="2" y="8"/>
                    <a:pt x="2" y="8"/>
                  </a:cubicBezTo>
                  <a:cubicBezTo>
                    <a:pt x="2" y="8"/>
                    <a:pt x="1" y="8"/>
                    <a:pt x="0" y="8"/>
                  </a:cubicBezTo>
                  <a:cubicBezTo>
                    <a:pt x="0" y="5"/>
                    <a:pt x="0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67"/>
            <p:cNvSpPr/>
            <p:nvPr/>
          </p:nvSpPr>
          <p:spPr bwMode="auto">
            <a:xfrm>
              <a:off x="6759126" y="5692853"/>
              <a:ext cx="39688" cy="14288"/>
            </a:xfrm>
            <a:custGeom>
              <a:avLst/>
              <a:gdLst>
                <a:gd name="T0" fmla="*/ 6 w 6"/>
                <a:gd name="T1" fmla="*/ 0 h 2"/>
                <a:gd name="T2" fmla="*/ 6 w 6"/>
                <a:gd name="T3" fmla="*/ 1 h 2"/>
                <a:gd name="T4" fmla="*/ 6 w 6"/>
                <a:gd name="T5" fmla="*/ 2 h 2"/>
                <a:gd name="T6" fmla="*/ 1 w 6"/>
                <a:gd name="T7" fmla="*/ 2 h 2"/>
                <a:gd name="T8" fmla="*/ 0 w 6"/>
                <a:gd name="T9" fmla="*/ 1 h 2"/>
                <a:gd name="T10" fmla="*/ 0 w 6"/>
                <a:gd name="T11" fmla="*/ 0 h 2"/>
                <a:gd name="T12" fmla="*/ 6 w 6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2">
                  <a:moveTo>
                    <a:pt x="6" y="0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4" y="2"/>
                    <a:pt x="2" y="2"/>
                    <a:pt x="1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68"/>
            <p:cNvSpPr/>
            <p:nvPr/>
          </p:nvSpPr>
          <p:spPr bwMode="auto">
            <a:xfrm>
              <a:off x="6759126" y="5629353"/>
              <a:ext cx="39688" cy="12700"/>
            </a:xfrm>
            <a:custGeom>
              <a:avLst/>
              <a:gdLst>
                <a:gd name="T0" fmla="*/ 0 w 6"/>
                <a:gd name="T1" fmla="*/ 2 h 2"/>
                <a:gd name="T2" fmla="*/ 0 w 6"/>
                <a:gd name="T3" fmla="*/ 1 h 2"/>
                <a:gd name="T4" fmla="*/ 1 w 6"/>
                <a:gd name="T5" fmla="*/ 0 h 2"/>
                <a:gd name="T6" fmla="*/ 6 w 6"/>
                <a:gd name="T7" fmla="*/ 0 h 2"/>
                <a:gd name="T8" fmla="*/ 6 w 6"/>
                <a:gd name="T9" fmla="*/ 1 h 2"/>
                <a:gd name="T10" fmla="*/ 6 w 6"/>
                <a:gd name="T11" fmla="*/ 2 h 2"/>
                <a:gd name="T12" fmla="*/ 0 w 6"/>
                <a:gd name="T1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2">
                  <a:moveTo>
                    <a:pt x="0" y="2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6" y="0"/>
                    <a:pt x="6" y="0"/>
                    <a:pt x="6" y="1"/>
                  </a:cubicBezTo>
                  <a:cubicBezTo>
                    <a:pt x="6" y="1"/>
                    <a:pt x="6" y="2"/>
                    <a:pt x="6" y="2"/>
                  </a:cubicBezTo>
                  <a:cubicBezTo>
                    <a:pt x="4" y="2"/>
                    <a:pt x="2" y="2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69"/>
            <p:cNvSpPr/>
            <p:nvPr/>
          </p:nvSpPr>
          <p:spPr bwMode="auto">
            <a:xfrm>
              <a:off x="6746426" y="5642053"/>
              <a:ext cx="12700" cy="50800"/>
            </a:xfrm>
            <a:custGeom>
              <a:avLst/>
              <a:gdLst>
                <a:gd name="T0" fmla="*/ 0 w 2"/>
                <a:gd name="T1" fmla="*/ 7 h 8"/>
                <a:gd name="T2" fmla="*/ 0 w 2"/>
                <a:gd name="T3" fmla="*/ 1 h 8"/>
                <a:gd name="T4" fmla="*/ 1 w 2"/>
                <a:gd name="T5" fmla="*/ 0 h 8"/>
                <a:gd name="T6" fmla="*/ 2 w 2"/>
                <a:gd name="T7" fmla="*/ 0 h 8"/>
                <a:gd name="T8" fmla="*/ 2 w 2"/>
                <a:gd name="T9" fmla="*/ 8 h 8"/>
                <a:gd name="T10" fmla="*/ 1 w 2"/>
                <a:gd name="T11" fmla="*/ 8 h 8"/>
                <a:gd name="T12" fmla="*/ 0 w 2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8">
                  <a:moveTo>
                    <a:pt x="0" y="7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3"/>
                    <a:pt x="2" y="5"/>
                    <a:pt x="2" y="8"/>
                  </a:cubicBezTo>
                  <a:cubicBezTo>
                    <a:pt x="2" y="8"/>
                    <a:pt x="1" y="8"/>
                    <a:pt x="1" y="8"/>
                  </a:cubicBezTo>
                  <a:cubicBezTo>
                    <a:pt x="0" y="8"/>
                    <a:pt x="0" y="8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82"/>
            <p:cNvSpPr/>
            <p:nvPr/>
          </p:nvSpPr>
          <p:spPr bwMode="auto">
            <a:xfrm>
              <a:off x="8260901" y="5400753"/>
              <a:ext cx="134938" cy="338138"/>
            </a:xfrm>
            <a:custGeom>
              <a:avLst/>
              <a:gdLst>
                <a:gd name="T0" fmla="*/ 17 w 21"/>
                <a:gd name="T1" fmla="*/ 11 h 53"/>
                <a:gd name="T2" fmla="*/ 21 w 21"/>
                <a:gd name="T3" fmla="*/ 7 h 53"/>
                <a:gd name="T4" fmla="*/ 21 w 21"/>
                <a:gd name="T5" fmla="*/ 4 h 53"/>
                <a:gd name="T6" fmla="*/ 17 w 21"/>
                <a:gd name="T7" fmla="*/ 0 h 53"/>
                <a:gd name="T8" fmla="*/ 10 w 21"/>
                <a:gd name="T9" fmla="*/ 0 h 53"/>
                <a:gd name="T10" fmla="*/ 3 w 21"/>
                <a:gd name="T11" fmla="*/ 0 h 53"/>
                <a:gd name="T12" fmla="*/ 0 w 21"/>
                <a:gd name="T13" fmla="*/ 4 h 53"/>
                <a:gd name="T14" fmla="*/ 0 w 21"/>
                <a:gd name="T15" fmla="*/ 53 h 53"/>
                <a:gd name="T16" fmla="*/ 10 w 21"/>
                <a:gd name="T17" fmla="*/ 53 h 53"/>
                <a:gd name="T18" fmla="*/ 21 w 21"/>
                <a:gd name="T19" fmla="*/ 53 h 53"/>
                <a:gd name="T20" fmla="*/ 21 w 21"/>
                <a:gd name="T21" fmla="*/ 46 h 53"/>
                <a:gd name="T22" fmla="*/ 17 w 21"/>
                <a:gd name="T23" fmla="*/ 42 h 53"/>
                <a:gd name="T24" fmla="*/ 10 w 21"/>
                <a:gd name="T25" fmla="*/ 42 h 53"/>
                <a:gd name="T26" fmla="*/ 10 w 21"/>
                <a:gd name="T27" fmla="*/ 32 h 53"/>
                <a:gd name="T28" fmla="*/ 17 w 21"/>
                <a:gd name="T29" fmla="*/ 32 h 53"/>
                <a:gd name="T30" fmla="*/ 21 w 21"/>
                <a:gd name="T31" fmla="*/ 28 h 53"/>
                <a:gd name="T32" fmla="*/ 21 w 21"/>
                <a:gd name="T33" fmla="*/ 25 h 53"/>
                <a:gd name="T34" fmla="*/ 17 w 21"/>
                <a:gd name="T35" fmla="*/ 21 h 53"/>
                <a:gd name="T36" fmla="*/ 10 w 21"/>
                <a:gd name="T37" fmla="*/ 21 h 53"/>
                <a:gd name="T38" fmla="*/ 10 w 21"/>
                <a:gd name="T39" fmla="*/ 11 h 53"/>
                <a:gd name="T40" fmla="*/ 17 w 21"/>
                <a:gd name="T41" fmla="*/ 1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" h="53">
                  <a:moveTo>
                    <a:pt x="17" y="11"/>
                  </a:moveTo>
                  <a:cubicBezTo>
                    <a:pt x="20" y="11"/>
                    <a:pt x="21" y="10"/>
                    <a:pt x="21" y="7"/>
                  </a:cubicBezTo>
                  <a:cubicBezTo>
                    <a:pt x="21" y="6"/>
                    <a:pt x="21" y="5"/>
                    <a:pt x="21" y="4"/>
                  </a:cubicBezTo>
                  <a:cubicBezTo>
                    <a:pt x="21" y="1"/>
                    <a:pt x="20" y="0"/>
                    <a:pt x="17" y="0"/>
                  </a:cubicBezTo>
                  <a:cubicBezTo>
                    <a:pt x="15" y="0"/>
                    <a:pt x="12" y="0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0"/>
                    <a:pt x="0" y="36"/>
                    <a:pt x="0" y="53"/>
                  </a:cubicBezTo>
                  <a:cubicBezTo>
                    <a:pt x="3" y="53"/>
                    <a:pt x="7" y="53"/>
                    <a:pt x="10" y="53"/>
                  </a:cubicBezTo>
                  <a:cubicBezTo>
                    <a:pt x="14" y="53"/>
                    <a:pt x="17" y="53"/>
                    <a:pt x="21" y="53"/>
                  </a:cubicBezTo>
                  <a:cubicBezTo>
                    <a:pt x="21" y="50"/>
                    <a:pt x="21" y="48"/>
                    <a:pt x="21" y="46"/>
                  </a:cubicBezTo>
                  <a:cubicBezTo>
                    <a:pt x="21" y="43"/>
                    <a:pt x="20" y="42"/>
                    <a:pt x="17" y="42"/>
                  </a:cubicBezTo>
                  <a:cubicBezTo>
                    <a:pt x="15" y="42"/>
                    <a:pt x="12" y="42"/>
                    <a:pt x="10" y="42"/>
                  </a:cubicBezTo>
                  <a:cubicBezTo>
                    <a:pt x="10" y="39"/>
                    <a:pt x="10" y="35"/>
                    <a:pt x="10" y="32"/>
                  </a:cubicBezTo>
                  <a:cubicBezTo>
                    <a:pt x="12" y="32"/>
                    <a:pt x="15" y="32"/>
                    <a:pt x="17" y="32"/>
                  </a:cubicBezTo>
                  <a:cubicBezTo>
                    <a:pt x="20" y="32"/>
                    <a:pt x="21" y="31"/>
                    <a:pt x="21" y="28"/>
                  </a:cubicBezTo>
                  <a:cubicBezTo>
                    <a:pt x="21" y="27"/>
                    <a:pt x="21" y="26"/>
                    <a:pt x="21" y="25"/>
                  </a:cubicBezTo>
                  <a:cubicBezTo>
                    <a:pt x="21" y="22"/>
                    <a:pt x="20" y="21"/>
                    <a:pt x="17" y="21"/>
                  </a:cubicBezTo>
                  <a:cubicBezTo>
                    <a:pt x="15" y="21"/>
                    <a:pt x="12" y="21"/>
                    <a:pt x="10" y="21"/>
                  </a:cubicBezTo>
                  <a:cubicBezTo>
                    <a:pt x="10" y="18"/>
                    <a:pt x="10" y="14"/>
                    <a:pt x="10" y="11"/>
                  </a:cubicBezTo>
                  <a:cubicBezTo>
                    <a:pt x="12" y="11"/>
                    <a:pt x="15" y="11"/>
                    <a:pt x="17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83"/>
            <p:cNvSpPr/>
            <p:nvPr/>
          </p:nvSpPr>
          <p:spPr bwMode="auto">
            <a:xfrm>
              <a:off x="8395839" y="5738891"/>
              <a:ext cx="63500" cy="127000"/>
            </a:xfrm>
            <a:custGeom>
              <a:avLst/>
              <a:gdLst>
                <a:gd name="T0" fmla="*/ 10 w 10"/>
                <a:gd name="T1" fmla="*/ 3 h 20"/>
                <a:gd name="T2" fmla="*/ 7 w 10"/>
                <a:gd name="T3" fmla="*/ 0 h 20"/>
                <a:gd name="T4" fmla="*/ 0 w 10"/>
                <a:gd name="T5" fmla="*/ 0 h 20"/>
                <a:gd name="T6" fmla="*/ 0 w 10"/>
                <a:gd name="T7" fmla="*/ 20 h 20"/>
                <a:gd name="T8" fmla="*/ 7 w 10"/>
                <a:gd name="T9" fmla="*/ 20 h 20"/>
                <a:gd name="T10" fmla="*/ 10 w 10"/>
                <a:gd name="T11" fmla="*/ 17 h 20"/>
                <a:gd name="T12" fmla="*/ 10 w 10"/>
                <a:gd name="T13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20">
                  <a:moveTo>
                    <a:pt x="10" y="3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4" y="0"/>
                    <a:pt x="2" y="0"/>
                    <a:pt x="0" y="0"/>
                  </a:cubicBezTo>
                  <a:cubicBezTo>
                    <a:pt x="0" y="7"/>
                    <a:pt x="0" y="14"/>
                    <a:pt x="0" y="20"/>
                  </a:cubicBezTo>
                  <a:cubicBezTo>
                    <a:pt x="2" y="20"/>
                    <a:pt x="4" y="20"/>
                    <a:pt x="7" y="20"/>
                  </a:cubicBezTo>
                  <a:cubicBezTo>
                    <a:pt x="9" y="20"/>
                    <a:pt x="10" y="19"/>
                    <a:pt x="10" y="17"/>
                  </a:cubicBezTo>
                  <a:cubicBezTo>
                    <a:pt x="10" y="12"/>
                    <a:pt x="10" y="8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Freeform 84"/>
            <p:cNvSpPr/>
            <p:nvPr/>
          </p:nvSpPr>
          <p:spPr bwMode="auto">
            <a:xfrm>
              <a:off x="8260901" y="5865891"/>
              <a:ext cx="134938" cy="69850"/>
            </a:xfrm>
            <a:custGeom>
              <a:avLst/>
              <a:gdLst>
                <a:gd name="T0" fmla="*/ 21 w 21"/>
                <a:gd name="T1" fmla="*/ 7 h 11"/>
                <a:gd name="T2" fmla="*/ 17 w 21"/>
                <a:gd name="T3" fmla="*/ 11 h 11"/>
                <a:gd name="T4" fmla="*/ 3 w 21"/>
                <a:gd name="T5" fmla="*/ 11 h 11"/>
                <a:gd name="T6" fmla="*/ 0 w 21"/>
                <a:gd name="T7" fmla="*/ 7 h 11"/>
                <a:gd name="T8" fmla="*/ 0 w 21"/>
                <a:gd name="T9" fmla="*/ 0 h 11"/>
                <a:gd name="T10" fmla="*/ 21 w 21"/>
                <a:gd name="T11" fmla="*/ 0 h 11"/>
                <a:gd name="T12" fmla="*/ 21 w 21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1">
                  <a:moveTo>
                    <a:pt x="21" y="7"/>
                  </a:moveTo>
                  <a:cubicBezTo>
                    <a:pt x="21" y="10"/>
                    <a:pt x="20" y="11"/>
                    <a:pt x="17" y="11"/>
                  </a:cubicBezTo>
                  <a:cubicBezTo>
                    <a:pt x="12" y="11"/>
                    <a:pt x="8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7" y="0"/>
                    <a:pt x="14" y="0"/>
                    <a:pt x="21" y="0"/>
                  </a:cubicBezTo>
                  <a:cubicBezTo>
                    <a:pt x="21" y="3"/>
                    <a:pt x="21" y="5"/>
                    <a:pt x="2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Freeform 85"/>
            <p:cNvSpPr/>
            <p:nvPr/>
          </p:nvSpPr>
          <p:spPr bwMode="auto">
            <a:xfrm>
              <a:off x="8184701" y="5738891"/>
              <a:ext cx="76200" cy="127000"/>
            </a:xfrm>
            <a:custGeom>
              <a:avLst/>
              <a:gdLst>
                <a:gd name="T0" fmla="*/ 4 w 12"/>
                <a:gd name="T1" fmla="*/ 20 h 20"/>
                <a:gd name="T2" fmla="*/ 0 w 12"/>
                <a:gd name="T3" fmla="*/ 17 h 20"/>
                <a:gd name="T4" fmla="*/ 0 w 12"/>
                <a:gd name="T5" fmla="*/ 3 h 20"/>
                <a:gd name="T6" fmla="*/ 4 w 12"/>
                <a:gd name="T7" fmla="*/ 0 h 20"/>
                <a:gd name="T8" fmla="*/ 12 w 12"/>
                <a:gd name="T9" fmla="*/ 0 h 20"/>
                <a:gd name="T10" fmla="*/ 12 w 12"/>
                <a:gd name="T11" fmla="*/ 20 h 20"/>
                <a:gd name="T12" fmla="*/ 4 w 12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0">
                  <a:moveTo>
                    <a:pt x="4" y="20"/>
                  </a:moveTo>
                  <a:cubicBezTo>
                    <a:pt x="1" y="20"/>
                    <a:pt x="0" y="19"/>
                    <a:pt x="0" y="17"/>
                  </a:cubicBezTo>
                  <a:cubicBezTo>
                    <a:pt x="0" y="12"/>
                    <a:pt x="0" y="8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6" y="0"/>
                    <a:pt x="9" y="0"/>
                    <a:pt x="12" y="0"/>
                  </a:cubicBezTo>
                  <a:cubicBezTo>
                    <a:pt x="12" y="7"/>
                    <a:pt x="12" y="14"/>
                    <a:pt x="12" y="20"/>
                  </a:cubicBezTo>
                  <a:cubicBezTo>
                    <a:pt x="9" y="20"/>
                    <a:pt x="6" y="20"/>
                    <a:pt x="4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Freeform 86"/>
            <p:cNvSpPr/>
            <p:nvPr/>
          </p:nvSpPr>
          <p:spPr bwMode="auto">
            <a:xfrm>
              <a:off x="9595989" y="5770641"/>
              <a:ext cx="333375" cy="133350"/>
            </a:xfrm>
            <a:custGeom>
              <a:avLst/>
              <a:gdLst>
                <a:gd name="T0" fmla="*/ 10 w 52"/>
                <a:gd name="T1" fmla="*/ 10 h 21"/>
                <a:gd name="T2" fmla="*/ 10 w 52"/>
                <a:gd name="T3" fmla="*/ 0 h 21"/>
                <a:gd name="T4" fmla="*/ 3 w 52"/>
                <a:gd name="T5" fmla="*/ 0 h 21"/>
                <a:gd name="T6" fmla="*/ 0 w 52"/>
                <a:gd name="T7" fmla="*/ 3 h 21"/>
                <a:gd name="T8" fmla="*/ 0 w 52"/>
                <a:gd name="T9" fmla="*/ 17 h 21"/>
                <a:gd name="T10" fmla="*/ 3 w 52"/>
                <a:gd name="T11" fmla="*/ 21 h 21"/>
                <a:gd name="T12" fmla="*/ 49 w 52"/>
                <a:gd name="T13" fmla="*/ 21 h 21"/>
                <a:gd name="T14" fmla="*/ 52 w 52"/>
                <a:gd name="T15" fmla="*/ 17 h 21"/>
                <a:gd name="T16" fmla="*/ 52 w 52"/>
                <a:gd name="T17" fmla="*/ 10 h 21"/>
                <a:gd name="T18" fmla="*/ 52 w 52"/>
                <a:gd name="T19" fmla="*/ 3 h 21"/>
                <a:gd name="T20" fmla="*/ 49 w 52"/>
                <a:gd name="T21" fmla="*/ 0 h 21"/>
                <a:gd name="T22" fmla="*/ 42 w 52"/>
                <a:gd name="T23" fmla="*/ 0 h 21"/>
                <a:gd name="T24" fmla="*/ 42 w 52"/>
                <a:gd name="T25" fmla="*/ 10 h 21"/>
                <a:gd name="T26" fmla="*/ 10 w 52"/>
                <a:gd name="T27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2" h="21">
                  <a:moveTo>
                    <a:pt x="10" y="10"/>
                  </a:moveTo>
                  <a:cubicBezTo>
                    <a:pt x="10" y="7"/>
                    <a:pt x="10" y="3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8"/>
                    <a:pt x="0" y="13"/>
                    <a:pt x="0" y="17"/>
                  </a:cubicBezTo>
                  <a:cubicBezTo>
                    <a:pt x="0" y="20"/>
                    <a:pt x="1" y="21"/>
                    <a:pt x="3" y="21"/>
                  </a:cubicBezTo>
                  <a:cubicBezTo>
                    <a:pt x="18" y="21"/>
                    <a:pt x="34" y="21"/>
                    <a:pt x="49" y="21"/>
                  </a:cubicBezTo>
                  <a:cubicBezTo>
                    <a:pt x="51" y="21"/>
                    <a:pt x="52" y="20"/>
                    <a:pt x="52" y="17"/>
                  </a:cubicBezTo>
                  <a:cubicBezTo>
                    <a:pt x="52" y="15"/>
                    <a:pt x="52" y="13"/>
                    <a:pt x="52" y="10"/>
                  </a:cubicBezTo>
                  <a:cubicBezTo>
                    <a:pt x="52" y="8"/>
                    <a:pt x="52" y="6"/>
                    <a:pt x="52" y="3"/>
                  </a:cubicBezTo>
                  <a:cubicBezTo>
                    <a:pt x="52" y="1"/>
                    <a:pt x="51" y="0"/>
                    <a:pt x="49" y="0"/>
                  </a:cubicBezTo>
                  <a:cubicBezTo>
                    <a:pt x="46" y="0"/>
                    <a:pt x="44" y="0"/>
                    <a:pt x="42" y="0"/>
                  </a:cubicBezTo>
                  <a:cubicBezTo>
                    <a:pt x="42" y="3"/>
                    <a:pt x="42" y="7"/>
                    <a:pt x="42" y="10"/>
                  </a:cubicBezTo>
                  <a:cubicBezTo>
                    <a:pt x="31" y="10"/>
                    <a:pt x="21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87"/>
            <p:cNvSpPr/>
            <p:nvPr/>
          </p:nvSpPr>
          <p:spPr bwMode="auto">
            <a:xfrm>
              <a:off x="9661076" y="5700791"/>
              <a:ext cx="203200" cy="69850"/>
            </a:xfrm>
            <a:custGeom>
              <a:avLst/>
              <a:gdLst>
                <a:gd name="T0" fmla="*/ 0 w 32"/>
                <a:gd name="T1" fmla="*/ 11 h 11"/>
                <a:gd name="T2" fmla="*/ 32 w 32"/>
                <a:gd name="T3" fmla="*/ 11 h 11"/>
                <a:gd name="T4" fmla="*/ 32 w 32"/>
                <a:gd name="T5" fmla="*/ 4 h 11"/>
                <a:gd name="T6" fmla="*/ 28 w 32"/>
                <a:gd name="T7" fmla="*/ 0 h 11"/>
                <a:gd name="T8" fmla="*/ 4 w 32"/>
                <a:gd name="T9" fmla="*/ 0 h 11"/>
                <a:gd name="T10" fmla="*/ 0 w 32"/>
                <a:gd name="T11" fmla="*/ 4 h 11"/>
                <a:gd name="T12" fmla="*/ 0 w 32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11">
                  <a:moveTo>
                    <a:pt x="0" y="11"/>
                  </a:moveTo>
                  <a:cubicBezTo>
                    <a:pt x="11" y="11"/>
                    <a:pt x="21" y="11"/>
                    <a:pt x="32" y="11"/>
                  </a:cubicBezTo>
                  <a:cubicBezTo>
                    <a:pt x="32" y="8"/>
                    <a:pt x="32" y="6"/>
                    <a:pt x="32" y="4"/>
                  </a:cubicBezTo>
                  <a:cubicBezTo>
                    <a:pt x="32" y="1"/>
                    <a:pt x="31" y="0"/>
                    <a:pt x="28" y="0"/>
                  </a:cubicBezTo>
                  <a:cubicBezTo>
                    <a:pt x="20" y="0"/>
                    <a:pt x="12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6"/>
                    <a:pt x="0" y="8"/>
                    <a:pt x="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88"/>
            <p:cNvSpPr/>
            <p:nvPr/>
          </p:nvSpPr>
          <p:spPr bwMode="auto">
            <a:xfrm>
              <a:off x="9526139" y="5502353"/>
              <a:ext cx="69850" cy="63500"/>
            </a:xfrm>
            <a:custGeom>
              <a:avLst/>
              <a:gdLst>
                <a:gd name="T0" fmla="*/ 7 w 11"/>
                <a:gd name="T1" fmla="*/ 0 h 10"/>
                <a:gd name="T2" fmla="*/ 11 w 11"/>
                <a:gd name="T3" fmla="*/ 3 h 10"/>
                <a:gd name="T4" fmla="*/ 11 w 11"/>
                <a:gd name="T5" fmla="*/ 10 h 10"/>
                <a:gd name="T6" fmla="*/ 4 w 11"/>
                <a:gd name="T7" fmla="*/ 10 h 10"/>
                <a:gd name="T8" fmla="*/ 0 w 11"/>
                <a:gd name="T9" fmla="*/ 7 h 10"/>
                <a:gd name="T10" fmla="*/ 0 w 11"/>
                <a:gd name="T11" fmla="*/ 3 h 10"/>
                <a:gd name="T12" fmla="*/ 4 w 11"/>
                <a:gd name="T13" fmla="*/ 0 h 10"/>
                <a:gd name="T14" fmla="*/ 7 w 1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7" y="0"/>
                  </a:moveTo>
                  <a:cubicBezTo>
                    <a:pt x="10" y="0"/>
                    <a:pt x="11" y="1"/>
                    <a:pt x="11" y="3"/>
                  </a:cubicBezTo>
                  <a:cubicBezTo>
                    <a:pt x="11" y="6"/>
                    <a:pt x="11" y="8"/>
                    <a:pt x="11" y="10"/>
                  </a:cubicBezTo>
                  <a:cubicBezTo>
                    <a:pt x="9" y="10"/>
                    <a:pt x="6" y="10"/>
                    <a:pt x="4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6"/>
                    <a:pt x="0" y="5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5" y="0"/>
                    <a:pt x="6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Freeform 89"/>
            <p:cNvSpPr/>
            <p:nvPr/>
          </p:nvSpPr>
          <p:spPr bwMode="auto">
            <a:xfrm>
              <a:off x="9595989" y="5565853"/>
              <a:ext cx="65088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7 w 10"/>
                <a:gd name="T7" fmla="*/ 0 h 11"/>
                <a:gd name="T8" fmla="*/ 10 w 10"/>
                <a:gd name="T9" fmla="*/ 4 h 11"/>
                <a:gd name="T10" fmla="*/ 10 w 10"/>
                <a:gd name="T11" fmla="*/ 7 h 11"/>
                <a:gd name="T12" fmla="*/ 7 w 10"/>
                <a:gd name="T13" fmla="*/ 11 h 11"/>
                <a:gd name="T14" fmla="*/ 3 w 10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Freeform 90"/>
            <p:cNvSpPr/>
            <p:nvPr/>
          </p:nvSpPr>
          <p:spPr bwMode="auto">
            <a:xfrm>
              <a:off x="9929364" y="5502353"/>
              <a:ext cx="69850" cy="63500"/>
            </a:xfrm>
            <a:custGeom>
              <a:avLst/>
              <a:gdLst>
                <a:gd name="T0" fmla="*/ 4 w 11"/>
                <a:gd name="T1" fmla="*/ 0 h 10"/>
                <a:gd name="T2" fmla="*/ 0 w 11"/>
                <a:gd name="T3" fmla="*/ 3 h 10"/>
                <a:gd name="T4" fmla="*/ 0 w 11"/>
                <a:gd name="T5" fmla="*/ 10 h 10"/>
                <a:gd name="T6" fmla="*/ 7 w 11"/>
                <a:gd name="T7" fmla="*/ 10 h 10"/>
                <a:gd name="T8" fmla="*/ 11 w 11"/>
                <a:gd name="T9" fmla="*/ 7 h 10"/>
                <a:gd name="T10" fmla="*/ 11 w 11"/>
                <a:gd name="T11" fmla="*/ 3 h 10"/>
                <a:gd name="T12" fmla="*/ 7 w 11"/>
                <a:gd name="T13" fmla="*/ 0 h 10"/>
                <a:gd name="T14" fmla="*/ 4 w 1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4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2" y="10"/>
                    <a:pt x="5" y="10"/>
                    <a:pt x="7" y="10"/>
                  </a:cubicBezTo>
                  <a:cubicBezTo>
                    <a:pt x="10" y="10"/>
                    <a:pt x="11" y="9"/>
                    <a:pt x="11" y="7"/>
                  </a:cubicBezTo>
                  <a:cubicBezTo>
                    <a:pt x="11" y="6"/>
                    <a:pt x="11" y="5"/>
                    <a:pt x="11" y="3"/>
                  </a:cubicBezTo>
                  <a:cubicBezTo>
                    <a:pt x="11" y="1"/>
                    <a:pt x="10" y="0"/>
                    <a:pt x="7" y="0"/>
                  </a:cubicBezTo>
                  <a:cubicBezTo>
                    <a:pt x="6" y="0"/>
                    <a:pt x="5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Freeform 91"/>
            <p:cNvSpPr/>
            <p:nvPr/>
          </p:nvSpPr>
          <p:spPr bwMode="auto">
            <a:xfrm>
              <a:off x="9864276" y="5565853"/>
              <a:ext cx="65088" cy="69850"/>
            </a:xfrm>
            <a:custGeom>
              <a:avLst/>
              <a:gdLst>
                <a:gd name="T0" fmla="*/ 10 w 10"/>
                <a:gd name="T1" fmla="*/ 7 h 11"/>
                <a:gd name="T2" fmla="*/ 7 w 10"/>
                <a:gd name="T3" fmla="*/ 11 h 11"/>
                <a:gd name="T4" fmla="*/ 3 w 10"/>
                <a:gd name="T5" fmla="*/ 11 h 11"/>
                <a:gd name="T6" fmla="*/ 0 w 10"/>
                <a:gd name="T7" fmla="*/ 7 h 11"/>
                <a:gd name="T8" fmla="*/ 0 w 10"/>
                <a:gd name="T9" fmla="*/ 4 h 11"/>
                <a:gd name="T10" fmla="*/ 3 w 10"/>
                <a:gd name="T11" fmla="*/ 0 h 11"/>
                <a:gd name="T12" fmla="*/ 10 w 10"/>
                <a:gd name="T13" fmla="*/ 0 h 11"/>
                <a:gd name="T14" fmla="*/ 10 w 10"/>
                <a:gd name="T15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10" y="7"/>
                  </a:move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4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6" y="0"/>
                    <a:pt x="8" y="0"/>
                    <a:pt x="10" y="0"/>
                  </a:cubicBezTo>
                  <a:cubicBezTo>
                    <a:pt x="10" y="3"/>
                    <a:pt x="10" y="5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Freeform 92"/>
            <p:cNvSpPr/>
            <p:nvPr/>
          </p:nvSpPr>
          <p:spPr bwMode="auto">
            <a:xfrm>
              <a:off x="9730926" y="5432503"/>
              <a:ext cx="63500" cy="133350"/>
            </a:xfrm>
            <a:custGeom>
              <a:avLst/>
              <a:gdLst>
                <a:gd name="T0" fmla="*/ 10 w 10"/>
                <a:gd name="T1" fmla="*/ 18 h 21"/>
                <a:gd name="T2" fmla="*/ 7 w 10"/>
                <a:gd name="T3" fmla="*/ 21 h 21"/>
                <a:gd name="T4" fmla="*/ 3 w 10"/>
                <a:gd name="T5" fmla="*/ 21 h 21"/>
                <a:gd name="T6" fmla="*/ 0 w 10"/>
                <a:gd name="T7" fmla="*/ 18 h 21"/>
                <a:gd name="T8" fmla="*/ 0 w 10"/>
                <a:gd name="T9" fmla="*/ 4 h 21"/>
                <a:gd name="T10" fmla="*/ 3 w 10"/>
                <a:gd name="T11" fmla="*/ 0 h 21"/>
                <a:gd name="T12" fmla="*/ 7 w 10"/>
                <a:gd name="T13" fmla="*/ 0 h 21"/>
                <a:gd name="T14" fmla="*/ 10 w 10"/>
                <a:gd name="T15" fmla="*/ 4 h 21"/>
                <a:gd name="T16" fmla="*/ 10 w 10"/>
                <a:gd name="T17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21">
                  <a:moveTo>
                    <a:pt x="10" y="18"/>
                  </a:moveTo>
                  <a:cubicBezTo>
                    <a:pt x="10" y="20"/>
                    <a:pt x="9" y="21"/>
                    <a:pt x="7" y="21"/>
                  </a:cubicBezTo>
                  <a:cubicBezTo>
                    <a:pt x="6" y="21"/>
                    <a:pt x="4" y="21"/>
                    <a:pt x="3" y="21"/>
                  </a:cubicBezTo>
                  <a:cubicBezTo>
                    <a:pt x="1" y="21"/>
                    <a:pt x="0" y="20"/>
                    <a:pt x="0" y="18"/>
                  </a:cubicBezTo>
                  <a:cubicBezTo>
                    <a:pt x="0" y="13"/>
                    <a:pt x="0" y="9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4" y="0"/>
                    <a:pt x="6" y="0"/>
                    <a:pt x="7" y="0"/>
                  </a:cubicBezTo>
                  <a:cubicBezTo>
                    <a:pt x="9" y="0"/>
                    <a:pt x="10" y="2"/>
                    <a:pt x="10" y="4"/>
                  </a:cubicBezTo>
                  <a:cubicBezTo>
                    <a:pt x="10" y="9"/>
                    <a:pt x="10" y="13"/>
                    <a:pt x="10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Freeform 93"/>
            <p:cNvSpPr/>
            <p:nvPr/>
          </p:nvSpPr>
          <p:spPr bwMode="auto">
            <a:xfrm>
              <a:off x="11116814" y="5400753"/>
              <a:ext cx="331788" cy="338138"/>
            </a:xfrm>
            <a:custGeom>
              <a:avLst/>
              <a:gdLst>
                <a:gd name="T0" fmla="*/ 11 w 52"/>
                <a:gd name="T1" fmla="*/ 18 h 53"/>
                <a:gd name="T2" fmla="*/ 14 w 52"/>
                <a:gd name="T3" fmla="*/ 21 h 53"/>
                <a:gd name="T4" fmla="*/ 21 w 52"/>
                <a:gd name="T5" fmla="*/ 21 h 53"/>
                <a:gd name="T6" fmla="*/ 21 w 52"/>
                <a:gd name="T7" fmla="*/ 32 h 53"/>
                <a:gd name="T8" fmla="*/ 0 w 52"/>
                <a:gd name="T9" fmla="*/ 32 h 53"/>
                <a:gd name="T10" fmla="*/ 0 w 52"/>
                <a:gd name="T11" fmla="*/ 39 h 53"/>
                <a:gd name="T12" fmla="*/ 4 w 52"/>
                <a:gd name="T13" fmla="*/ 42 h 53"/>
                <a:gd name="T14" fmla="*/ 21 w 52"/>
                <a:gd name="T15" fmla="*/ 42 h 53"/>
                <a:gd name="T16" fmla="*/ 21 w 52"/>
                <a:gd name="T17" fmla="*/ 53 h 53"/>
                <a:gd name="T18" fmla="*/ 32 w 52"/>
                <a:gd name="T19" fmla="*/ 53 h 53"/>
                <a:gd name="T20" fmla="*/ 32 w 52"/>
                <a:gd name="T21" fmla="*/ 32 h 53"/>
                <a:gd name="T22" fmla="*/ 52 w 52"/>
                <a:gd name="T23" fmla="*/ 32 h 53"/>
                <a:gd name="T24" fmla="*/ 52 w 52"/>
                <a:gd name="T25" fmla="*/ 25 h 53"/>
                <a:gd name="T26" fmla="*/ 49 w 52"/>
                <a:gd name="T27" fmla="*/ 21 h 53"/>
                <a:gd name="T28" fmla="*/ 32 w 52"/>
                <a:gd name="T29" fmla="*/ 21 h 53"/>
                <a:gd name="T30" fmla="*/ 32 w 52"/>
                <a:gd name="T31" fmla="*/ 4 h 53"/>
                <a:gd name="T32" fmla="*/ 28 w 52"/>
                <a:gd name="T33" fmla="*/ 0 h 53"/>
                <a:gd name="T34" fmla="*/ 14 w 52"/>
                <a:gd name="T35" fmla="*/ 0 h 53"/>
                <a:gd name="T36" fmla="*/ 11 w 52"/>
                <a:gd name="T37" fmla="*/ 4 h 53"/>
                <a:gd name="T38" fmla="*/ 11 w 52"/>
                <a:gd name="T39" fmla="*/ 18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2" h="53">
                  <a:moveTo>
                    <a:pt x="11" y="18"/>
                  </a:moveTo>
                  <a:cubicBezTo>
                    <a:pt x="11" y="20"/>
                    <a:pt x="12" y="21"/>
                    <a:pt x="14" y="21"/>
                  </a:cubicBezTo>
                  <a:cubicBezTo>
                    <a:pt x="16" y="21"/>
                    <a:pt x="19" y="21"/>
                    <a:pt x="21" y="21"/>
                  </a:cubicBezTo>
                  <a:cubicBezTo>
                    <a:pt x="21" y="25"/>
                    <a:pt x="21" y="28"/>
                    <a:pt x="21" y="32"/>
                  </a:cubicBezTo>
                  <a:cubicBezTo>
                    <a:pt x="14" y="32"/>
                    <a:pt x="7" y="32"/>
                    <a:pt x="0" y="32"/>
                  </a:cubicBezTo>
                  <a:cubicBezTo>
                    <a:pt x="0" y="34"/>
                    <a:pt x="0" y="36"/>
                    <a:pt x="0" y="39"/>
                  </a:cubicBezTo>
                  <a:cubicBezTo>
                    <a:pt x="0" y="41"/>
                    <a:pt x="1" y="42"/>
                    <a:pt x="4" y="42"/>
                  </a:cubicBezTo>
                  <a:cubicBezTo>
                    <a:pt x="9" y="42"/>
                    <a:pt x="15" y="42"/>
                    <a:pt x="21" y="42"/>
                  </a:cubicBezTo>
                  <a:cubicBezTo>
                    <a:pt x="21" y="46"/>
                    <a:pt x="21" y="49"/>
                    <a:pt x="21" y="53"/>
                  </a:cubicBezTo>
                  <a:cubicBezTo>
                    <a:pt x="25" y="53"/>
                    <a:pt x="28" y="53"/>
                    <a:pt x="32" y="53"/>
                  </a:cubicBezTo>
                  <a:cubicBezTo>
                    <a:pt x="32" y="46"/>
                    <a:pt x="32" y="39"/>
                    <a:pt x="32" y="32"/>
                  </a:cubicBezTo>
                  <a:cubicBezTo>
                    <a:pt x="38" y="32"/>
                    <a:pt x="45" y="32"/>
                    <a:pt x="52" y="32"/>
                  </a:cubicBezTo>
                  <a:cubicBezTo>
                    <a:pt x="52" y="29"/>
                    <a:pt x="52" y="27"/>
                    <a:pt x="52" y="25"/>
                  </a:cubicBezTo>
                  <a:cubicBezTo>
                    <a:pt x="52" y="22"/>
                    <a:pt x="51" y="21"/>
                    <a:pt x="49" y="21"/>
                  </a:cubicBezTo>
                  <a:cubicBezTo>
                    <a:pt x="43" y="21"/>
                    <a:pt x="37" y="21"/>
                    <a:pt x="32" y="21"/>
                  </a:cubicBezTo>
                  <a:cubicBezTo>
                    <a:pt x="32" y="15"/>
                    <a:pt x="32" y="10"/>
                    <a:pt x="32" y="4"/>
                  </a:cubicBezTo>
                  <a:cubicBezTo>
                    <a:pt x="32" y="1"/>
                    <a:pt x="30" y="0"/>
                    <a:pt x="28" y="0"/>
                  </a:cubicBezTo>
                  <a:cubicBezTo>
                    <a:pt x="23" y="0"/>
                    <a:pt x="19" y="0"/>
                    <a:pt x="14" y="0"/>
                  </a:cubicBezTo>
                  <a:cubicBezTo>
                    <a:pt x="12" y="0"/>
                    <a:pt x="11" y="1"/>
                    <a:pt x="11" y="4"/>
                  </a:cubicBezTo>
                  <a:cubicBezTo>
                    <a:pt x="11" y="8"/>
                    <a:pt x="11" y="13"/>
                    <a:pt x="1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Freeform 94"/>
            <p:cNvSpPr/>
            <p:nvPr/>
          </p:nvSpPr>
          <p:spPr bwMode="auto">
            <a:xfrm>
              <a:off x="11053314" y="5534103"/>
              <a:ext cx="63500" cy="69850"/>
            </a:xfrm>
            <a:custGeom>
              <a:avLst/>
              <a:gdLst>
                <a:gd name="T0" fmla="*/ 7 w 10"/>
                <a:gd name="T1" fmla="*/ 0 h 11"/>
                <a:gd name="T2" fmla="*/ 10 w 10"/>
                <a:gd name="T3" fmla="*/ 4 h 11"/>
                <a:gd name="T4" fmla="*/ 10 w 10"/>
                <a:gd name="T5" fmla="*/ 11 h 11"/>
                <a:gd name="T6" fmla="*/ 3 w 10"/>
                <a:gd name="T7" fmla="*/ 11 h 11"/>
                <a:gd name="T8" fmla="*/ 0 w 10"/>
                <a:gd name="T9" fmla="*/ 7 h 11"/>
                <a:gd name="T10" fmla="*/ 0 w 10"/>
                <a:gd name="T11" fmla="*/ 4 h 11"/>
                <a:gd name="T12" fmla="*/ 3 w 10"/>
                <a:gd name="T13" fmla="*/ 0 h 11"/>
                <a:gd name="T14" fmla="*/ 7 w 10"/>
                <a:gd name="T1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7" y="0"/>
                  </a:move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Freeform 95"/>
            <p:cNvSpPr/>
            <p:nvPr/>
          </p:nvSpPr>
          <p:spPr bwMode="auto">
            <a:xfrm>
              <a:off x="11186664" y="5738891"/>
              <a:ext cx="65088" cy="63500"/>
            </a:xfrm>
            <a:custGeom>
              <a:avLst/>
              <a:gdLst>
                <a:gd name="T0" fmla="*/ 3 w 10"/>
                <a:gd name="T1" fmla="*/ 0 h 10"/>
                <a:gd name="T2" fmla="*/ 0 w 10"/>
                <a:gd name="T3" fmla="*/ 3 h 10"/>
                <a:gd name="T4" fmla="*/ 0 w 10"/>
                <a:gd name="T5" fmla="*/ 10 h 10"/>
                <a:gd name="T6" fmla="*/ 7 w 10"/>
                <a:gd name="T7" fmla="*/ 10 h 10"/>
                <a:gd name="T8" fmla="*/ 10 w 10"/>
                <a:gd name="T9" fmla="*/ 7 h 10"/>
                <a:gd name="T10" fmla="*/ 10 w 10"/>
                <a:gd name="T11" fmla="*/ 0 h 10"/>
                <a:gd name="T12" fmla="*/ 3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3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5"/>
                    <a:pt x="0" y="8"/>
                    <a:pt x="0" y="10"/>
                  </a:cubicBezTo>
                  <a:cubicBezTo>
                    <a:pt x="2" y="10"/>
                    <a:pt x="4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Freeform 96"/>
            <p:cNvSpPr/>
            <p:nvPr/>
          </p:nvSpPr>
          <p:spPr bwMode="auto">
            <a:xfrm>
              <a:off x="11116814" y="5802391"/>
              <a:ext cx="69850" cy="133350"/>
            </a:xfrm>
            <a:custGeom>
              <a:avLst/>
              <a:gdLst>
                <a:gd name="T0" fmla="*/ 4 w 11"/>
                <a:gd name="T1" fmla="*/ 0 h 21"/>
                <a:gd name="T2" fmla="*/ 0 w 11"/>
                <a:gd name="T3" fmla="*/ 4 h 21"/>
                <a:gd name="T4" fmla="*/ 0 w 11"/>
                <a:gd name="T5" fmla="*/ 17 h 21"/>
                <a:gd name="T6" fmla="*/ 4 w 11"/>
                <a:gd name="T7" fmla="*/ 21 h 21"/>
                <a:gd name="T8" fmla="*/ 7 w 11"/>
                <a:gd name="T9" fmla="*/ 21 h 21"/>
                <a:gd name="T10" fmla="*/ 11 w 11"/>
                <a:gd name="T11" fmla="*/ 17 h 21"/>
                <a:gd name="T12" fmla="*/ 11 w 11"/>
                <a:gd name="T13" fmla="*/ 0 h 21"/>
                <a:gd name="T14" fmla="*/ 4 w 11"/>
                <a:gd name="T1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21">
                  <a:moveTo>
                    <a:pt x="4" y="0"/>
                  </a:moveTo>
                  <a:cubicBezTo>
                    <a:pt x="1" y="0"/>
                    <a:pt x="0" y="1"/>
                    <a:pt x="0" y="4"/>
                  </a:cubicBezTo>
                  <a:cubicBezTo>
                    <a:pt x="0" y="8"/>
                    <a:pt x="0" y="13"/>
                    <a:pt x="0" y="17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5" y="21"/>
                    <a:pt x="6" y="21"/>
                    <a:pt x="7" y="21"/>
                  </a:cubicBezTo>
                  <a:cubicBezTo>
                    <a:pt x="10" y="21"/>
                    <a:pt x="11" y="20"/>
                    <a:pt x="11" y="17"/>
                  </a:cubicBezTo>
                  <a:cubicBezTo>
                    <a:pt x="11" y="12"/>
                    <a:pt x="11" y="6"/>
                    <a:pt x="11" y="0"/>
                  </a:cubicBezTo>
                  <a:cubicBezTo>
                    <a:pt x="8" y="0"/>
                    <a:pt x="6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Freeform 97"/>
            <p:cNvSpPr/>
            <p:nvPr/>
          </p:nvSpPr>
          <p:spPr bwMode="auto">
            <a:xfrm>
              <a:off x="11321601" y="5738891"/>
              <a:ext cx="63500" cy="63500"/>
            </a:xfrm>
            <a:custGeom>
              <a:avLst/>
              <a:gdLst>
                <a:gd name="T0" fmla="*/ 3 w 10"/>
                <a:gd name="T1" fmla="*/ 10 h 10"/>
                <a:gd name="T2" fmla="*/ 0 w 10"/>
                <a:gd name="T3" fmla="*/ 7 h 10"/>
                <a:gd name="T4" fmla="*/ 0 w 10"/>
                <a:gd name="T5" fmla="*/ 0 h 10"/>
                <a:gd name="T6" fmla="*/ 6 w 10"/>
                <a:gd name="T7" fmla="*/ 0 h 10"/>
                <a:gd name="T8" fmla="*/ 10 w 10"/>
                <a:gd name="T9" fmla="*/ 3 h 10"/>
                <a:gd name="T10" fmla="*/ 10 w 10"/>
                <a:gd name="T11" fmla="*/ 10 h 10"/>
                <a:gd name="T12" fmla="*/ 3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9" y="0"/>
                    <a:pt x="10" y="1"/>
                    <a:pt x="10" y="3"/>
                  </a:cubicBezTo>
                  <a:cubicBezTo>
                    <a:pt x="10" y="5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" name="Freeform 98"/>
            <p:cNvSpPr/>
            <p:nvPr/>
          </p:nvSpPr>
          <p:spPr bwMode="auto">
            <a:xfrm>
              <a:off x="11385101" y="5802391"/>
              <a:ext cx="134938" cy="63500"/>
            </a:xfrm>
            <a:custGeom>
              <a:avLst/>
              <a:gdLst>
                <a:gd name="T0" fmla="*/ 3 w 21"/>
                <a:gd name="T1" fmla="*/ 10 h 10"/>
                <a:gd name="T2" fmla="*/ 0 w 21"/>
                <a:gd name="T3" fmla="*/ 7 h 10"/>
                <a:gd name="T4" fmla="*/ 0 w 21"/>
                <a:gd name="T5" fmla="*/ 0 h 10"/>
                <a:gd name="T6" fmla="*/ 17 w 21"/>
                <a:gd name="T7" fmla="*/ 0 h 10"/>
                <a:gd name="T8" fmla="*/ 21 w 21"/>
                <a:gd name="T9" fmla="*/ 4 h 10"/>
                <a:gd name="T10" fmla="*/ 21 w 21"/>
                <a:gd name="T11" fmla="*/ 7 h 10"/>
                <a:gd name="T12" fmla="*/ 17 w 21"/>
                <a:gd name="T13" fmla="*/ 10 h 10"/>
                <a:gd name="T14" fmla="*/ 3 w 2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6" y="0"/>
                    <a:pt x="12" y="0"/>
                    <a:pt x="17" y="0"/>
                  </a:cubicBezTo>
                  <a:cubicBezTo>
                    <a:pt x="20" y="0"/>
                    <a:pt x="21" y="1"/>
                    <a:pt x="21" y="4"/>
                  </a:cubicBezTo>
                  <a:cubicBezTo>
                    <a:pt x="21" y="5"/>
                    <a:pt x="21" y="6"/>
                    <a:pt x="21" y="7"/>
                  </a:cubicBezTo>
                  <a:cubicBezTo>
                    <a:pt x="21" y="9"/>
                    <a:pt x="20" y="10"/>
                    <a:pt x="17" y="10"/>
                  </a:cubicBezTo>
                  <a:cubicBezTo>
                    <a:pt x="13" y="10"/>
                    <a:pt x="8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Freeform 99"/>
            <p:cNvSpPr/>
            <p:nvPr/>
          </p:nvSpPr>
          <p:spPr bwMode="auto">
            <a:xfrm>
              <a:off x="11448601" y="5603953"/>
              <a:ext cx="71438" cy="63500"/>
            </a:xfrm>
            <a:custGeom>
              <a:avLst/>
              <a:gdLst>
                <a:gd name="T0" fmla="*/ 4 w 11"/>
                <a:gd name="T1" fmla="*/ 10 h 10"/>
                <a:gd name="T2" fmla="*/ 0 w 11"/>
                <a:gd name="T3" fmla="*/ 7 h 10"/>
                <a:gd name="T4" fmla="*/ 0 w 11"/>
                <a:gd name="T5" fmla="*/ 0 h 10"/>
                <a:gd name="T6" fmla="*/ 7 w 11"/>
                <a:gd name="T7" fmla="*/ 0 h 10"/>
                <a:gd name="T8" fmla="*/ 11 w 11"/>
                <a:gd name="T9" fmla="*/ 3 h 10"/>
                <a:gd name="T10" fmla="*/ 11 w 11"/>
                <a:gd name="T11" fmla="*/ 7 h 10"/>
                <a:gd name="T12" fmla="*/ 7 w 11"/>
                <a:gd name="T13" fmla="*/ 10 h 10"/>
                <a:gd name="T14" fmla="*/ 4 w 1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4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10" y="0"/>
                    <a:pt x="11" y="1"/>
                    <a:pt x="11" y="3"/>
                  </a:cubicBezTo>
                  <a:cubicBezTo>
                    <a:pt x="11" y="4"/>
                    <a:pt x="11" y="5"/>
                    <a:pt x="11" y="7"/>
                  </a:cubicBezTo>
                  <a:cubicBezTo>
                    <a:pt x="11" y="9"/>
                    <a:pt x="10" y="10"/>
                    <a:pt x="7" y="10"/>
                  </a:cubicBezTo>
                  <a:cubicBezTo>
                    <a:pt x="6" y="10"/>
                    <a:pt x="5" y="10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" name="Freeform 101"/>
            <p:cNvSpPr/>
            <p:nvPr/>
          </p:nvSpPr>
          <p:spPr bwMode="auto">
            <a:xfrm>
              <a:off x="9667426" y="3446541"/>
              <a:ext cx="63500" cy="63500"/>
            </a:xfrm>
            <a:custGeom>
              <a:avLst/>
              <a:gdLst>
                <a:gd name="T0" fmla="*/ 0 w 10"/>
                <a:gd name="T1" fmla="*/ 0 h 10"/>
                <a:gd name="T2" fmla="*/ 1 w 10"/>
                <a:gd name="T3" fmla="*/ 0 h 10"/>
                <a:gd name="T4" fmla="*/ 3 w 10"/>
                <a:gd name="T5" fmla="*/ 0 h 10"/>
                <a:gd name="T6" fmla="*/ 3 w 10"/>
                <a:gd name="T7" fmla="*/ 3 h 10"/>
                <a:gd name="T8" fmla="*/ 9 w 10"/>
                <a:gd name="T9" fmla="*/ 3 h 10"/>
                <a:gd name="T10" fmla="*/ 10 w 10"/>
                <a:gd name="T11" fmla="*/ 3 h 10"/>
                <a:gd name="T12" fmla="*/ 10 w 10"/>
                <a:gd name="T13" fmla="*/ 4 h 10"/>
                <a:gd name="T14" fmla="*/ 9 w 10"/>
                <a:gd name="T15" fmla="*/ 5 h 10"/>
                <a:gd name="T16" fmla="*/ 3 w 10"/>
                <a:gd name="T17" fmla="*/ 5 h 10"/>
                <a:gd name="T18" fmla="*/ 3 w 10"/>
                <a:gd name="T19" fmla="*/ 10 h 10"/>
                <a:gd name="T20" fmla="*/ 2 w 10"/>
                <a:gd name="T21" fmla="*/ 10 h 10"/>
                <a:gd name="T22" fmla="*/ 1 w 10"/>
                <a:gd name="T23" fmla="*/ 10 h 10"/>
                <a:gd name="T24" fmla="*/ 0 w 10"/>
                <a:gd name="T25" fmla="*/ 10 h 10"/>
                <a:gd name="T26" fmla="*/ 0 w 10"/>
                <a:gd name="T2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" h="10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3" y="1"/>
                    <a:pt x="3" y="2"/>
                    <a:pt x="3" y="3"/>
                  </a:cubicBezTo>
                  <a:cubicBezTo>
                    <a:pt x="5" y="3"/>
                    <a:pt x="7" y="3"/>
                    <a:pt x="9" y="3"/>
                  </a:cubicBezTo>
                  <a:cubicBezTo>
                    <a:pt x="9" y="3"/>
                    <a:pt x="10" y="3"/>
                    <a:pt x="10" y="3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5"/>
                    <a:pt x="9" y="5"/>
                    <a:pt x="9" y="5"/>
                  </a:cubicBezTo>
                  <a:cubicBezTo>
                    <a:pt x="7" y="5"/>
                    <a:pt x="5" y="5"/>
                    <a:pt x="3" y="5"/>
                  </a:cubicBezTo>
                  <a:cubicBezTo>
                    <a:pt x="3" y="7"/>
                    <a:pt x="3" y="8"/>
                    <a:pt x="3" y="10"/>
                  </a:cubicBezTo>
                  <a:cubicBezTo>
                    <a:pt x="3" y="10"/>
                    <a:pt x="2" y="10"/>
                    <a:pt x="2" y="10"/>
                  </a:cubicBezTo>
                  <a:cubicBezTo>
                    <a:pt x="2" y="10"/>
                    <a:pt x="1" y="10"/>
                    <a:pt x="1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7"/>
                    <a:pt x="0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" name="Freeform 102"/>
            <p:cNvSpPr/>
            <p:nvPr/>
          </p:nvSpPr>
          <p:spPr bwMode="auto">
            <a:xfrm>
              <a:off x="9756326" y="3427491"/>
              <a:ext cx="44450" cy="82550"/>
            </a:xfrm>
            <a:custGeom>
              <a:avLst/>
              <a:gdLst>
                <a:gd name="T0" fmla="*/ 5 w 7"/>
                <a:gd name="T1" fmla="*/ 3 h 13"/>
                <a:gd name="T2" fmla="*/ 5 w 7"/>
                <a:gd name="T3" fmla="*/ 11 h 13"/>
                <a:gd name="T4" fmla="*/ 7 w 7"/>
                <a:gd name="T5" fmla="*/ 11 h 13"/>
                <a:gd name="T6" fmla="*/ 7 w 7"/>
                <a:gd name="T7" fmla="*/ 12 h 13"/>
                <a:gd name="T8" fmla="*/ 7 w 7"/>
                <a:gd name="T9" fmla="*/ 13 h 13"/>
                <a:gd name="T10" fmla="*/ 7 w 7"/>
                <a:gd name="T11" fmla="*/ 13 h 13"/>
                <a:gd name="T12" fmla="*/ 1 w 7"/>
                <a:gd name="T13" fmla="*/ 13 h 13"/>
                <a:gd name="T14" fmla="*/ 0 w 7"/>
                <a:gd name="T15" fmla="*/ 13 h 13"/>
                <a:gd name="T16" fmla="*/ 0 w 7"/>
                <a:gd name="T17" fmla="*/ 12 h 13"/>
                <a:gd name="T18" fmla="*/ 1 w 7"/>
                <a:gd name="T19" fmla="*/ 11 h 13"/>
                <a:gd name="T20" fmla="*/ 3 w 7"/>
                <a:gd name="T21" fmla="*/ 11 h 13"/>
                <a:gd name="T22" fmla="*/ 3 w 7"/>
                <a:gd name="T23" fmla="*/ 3 h 13"/>
                <a:gd name="T24" fmla="*/ 1 w 7"/>
                <a:gd name="T25" fmla="*/ 3 h 13"/>
                <a:gd name="T26" fmla="*/ 0 w 7"/>
                <a:gd name="T27" fmla="*/ 2 h 13"/>
                <a:gd name="T28" fmla="*/ 0 w 7"/>
                <a:gd name="T29" fmla="*/ 1 h 13"/>
                <a:gd name="T30" fmla="*/ 1 w 7"/>
                <a:gd name="T31" fmla="*/ 0 h 13"/>
                <a:gd name="T32" fmla="*/ 7 w 7"/>
                <a:gd name="T33" fmla="*/ 0 h 13"/>
                <a:gd name="T34" fmla="*/ 7 w 7"/>
                <a:gd name="T35" fmla="*/ 1 h 13"/>
                <a:gd name="T36" fmla="*/ 7 w 7"/>
                <a:gd name="T37" fmla="*/ 2 h 13"/>
                <a:gd name="T38" fmla="*/ 7 w 7"/>
                <a:gd name="T39" fmla="*/ 3 h 13"/>
                <a:gd name="T40" fmla="*/ 5 w 7"/>
                <a:gd name="T41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" h="13">
                  <a:moveTo>
                    <a:pt x="5" y="3"/>
                  </a:moveTo>
                  <a:cubicBezTo>
                    <a:pt x="5" y="5"/>
                    <a:pt x="5" y="8"/>
                    <a:pt x="5" y="11"/>
                  </a:cubicBezTo>
                  <a:cubicBezTo>
                    <a:pt x="5" y="11"/>
                    <a:pt x="6" y="11"/>
                    <a:pt x="7" y="11"/>
                  </a:cubicBezTo>
                  <a:cubicBezTo>
                    <a:pt x="7" y="11"/>
                    <a:pt x="7" y="11"/>
                    <a:pt x="7" y="12"/>
                  </a:cubicBezTo>
                  <a:cubicBezTo>
                    <a:pt x="7" y="12"/>
                    <a:pt x="7" y="12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5" y="13"/>
                    <a:pt x="3" y="13"/>
                    <a:pt x="1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1" y="11"/>
                  </a:cubicBezTo>
                  <a:cubicBezTo>
                    <a:pt x="1" y="11"/>
                    <a:pt x="2" y="11"/>
                    <a:pt x="3" y="11"/>
                  </a:cubicBezTo>
                  <a:cubicBezTo>
                    <a:pt x="3" y="8"/>
                    <a:pt x="3" y="5"/>
                    <a:pt x="3" y="3"/>
                  </a:cubicBezTo>
                  <a:cubicBezTo>
                    <a:pt x="2" y="3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7" y="0"/>
                    <a:pt x="7" y="0"/>
                    <a:pt x="7" y="1"/>
                  </a:cubicBezTo>
                  <a:cubicBezTo>
                    <a:pt x="7" y="1"/>
                    <a:pt x="7" y="2"/>
                    <a:pt x="7" y="2"/>
                  </a:cubicBezTo>
                  <a:cubicBezTo>
                    <a:pt x="7" y="2"/>
                    <a:pt x="7" y="3"/>
                    <a:pt x="7" y="3"/>
                  </a:cubicBezTo>
                  <a:cubicBezTo>
                    <a:pt x="6" y="3"/>
                    <a:pt x="5" y="3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Freeform 103"/>
            <p:cNvSpPr/>
            <p:nvPr/>
          </p:nvSpPr>
          <p:spPr bwMode="auto">
            <a:xfrm>
              <a:off x="9686476" y="3427491"/>
              <a:ext cx="57150" cy="19050"/>
            </a:xfrm>
            <a:custGeom>
              <a:avLst/>
              <a:gdLst>
                <a:gd name="T0" fmla="*/ 8 w 9"/>
                <a:gd name="T1" fmla="*/ 3 h 3"/>
                <a:gd name="T2" fmla="*/ 0 w 9"/>
                <a:gd name="T3" fmla="*/ 3 h 3"/>
                <a:gd name="T4" fmla="*/ 0 w 9"/>
                <a:gd name="T5" fmla="*/ 1 h 3"/>
                <a:gd name="T6" fmla="*/ 0 w 9"/>
                <a:gd name="T7" fmla="*/ 0 h 3"/>
                <a:gd name="T8" fmla="*/ 8 w 9"/>
                <a:gd name="T9" fmla="*/ 0 h 3"/>
                <a:gd name="T10" fmla="*/ 9 w 9"/>
                <a:gd name="T11" fmla="*/ 1 h 3"/>
                <a:gd name="T12" fmla="*/ 9 w 9"/>
                <a:gd name="T13" fmla="*/ 2 h 3"/>
                <a:gd name="T14" fmla="*/ 8 w 9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3">
                  <a:moveTo>
                    <a:pt x="8" y="3"/>
                  </a:moveTo>
                  <a:cubicBezTo>
                    <a:pt x="5" y="3"/>
                    <a:pt x="2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6" y="0"/>
                    <a:pt x="8" y="0"/>
                  </a:cubicBezTo>
                  <a:cubicBezTo>
                    <a:pt x="9" y="0"/>
                    <a:pt x="9" y="0"/>
                    <a:pt x="9" y="1"/>
                  </a:cubicBezTo>
                  <a:cubicBezTo>
                    <a:pt x="9" y="1"/>
                    <a:pt x="9" y="2"/>
                    <a:pt x="9" y="2"/>
                  </a:cubicBezTo>
                  <a:cubicBezTo>
                    <a:pt x="9" y="2"/>
                    <a:pt x="9" y="3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Freeform 104"/>
            <p:cNvSpPr/>
            <p:nvPr/>
          </p:nvSpPr>
          <p:spPr bwMode="auto">
            <a:xfrm>
              <a:off x="9608689" y="3427491"/>
              <a:ext cx="44450" cy="82550"/>
            </a:xfrm>
            <a:custGeom>
              <a:avLst/>
              <a:gdLst>
                <a:gd name="T0" fmla="*/ 5 w 7"/>
                <a:gd name="T1" fmla="*/ 3 h 13"/>
                <a:gd name="T2" fmla="*/ 5 w 7"/>
                <a:gd name="T3" fmla="*/ 11 h 13"/>
                <a:gd name="T4" fmla="*/ 6 w 7"/>
                <a:gd name="T5" fmla="*/ 11 h 13"/>
                <a:gd name="T6" fmla="*/ 7 w 7"/>
                <a:gd name="T7" fmla="*/ 12 h 13"/>
                <a:gd name="T8" fmla="*/ 7 w 7"/>
                <a:gd name="T9" fmla="*/ 13 h 13"/>
                <a:gd name="T10" fmla="*/ 6 w 7"/>
                <a:gd name="T11" fmla="*/ 13 h 13"/>
                <a:gd name="T12" fmla="*/ 0 w 7"/>
                <a:gd name="T13" fmla="*/ 13 h 13"/>
                <a:gd name="T14" fmla="*/ 0 w 7"/>
                <a:gd name="T15" fmla="*/ 13 h 13"/>
                <a:gd name="T16" fmla="*/ 0 w 7"/>
                <a:gd name="T17" fmla="*/ 12 h 13"/>
                <a:gd name="T18" fmla="*/ 0 w 7"/>
                <a:gd name="T19" fmla="*/ 11 h 13"/>
                <a:gd name="T20" fmla="*/ 2 w 7"/>
                <a:gd name="T21" fmla="*/ 11 h 13"/>
                <a:gd name="T22" fmla="*/ 2 w 7"/>
                <a:gd name="T23" fmla="*/ 3 h 13"/>
                <a:gd name="T24" fmla="*/ 0 w 7"/>
                <a:gd name="T25" fmla="*/ 3 h 13"/>
                <a:gd name="T26" fmla="*/ 0 w 7"/>
                <a:gd name="T27" fmla="*/ 2 h 13"/>
                <a:gd name="T28" fmla="*/ 0 w 7"/>
                <a:gd name="T29" fmla="*/ 1 h 13"/>
                <a:gd name="T30" fmla="*/ 0 w 7"/>
                <a:gd name="T31" fmla="*/ 0 h 13"/>
                <a:gd name="T32" fmla="*/ 6 w 7"/>
                <a:gd name="T33" fmla="*/ 0 h 13"/>
                <a:gd name="T34" fmla="*/ 7 w 7"/>
                <a:gd name="T35" fmla="*/ 1 h 13"/>
                <a:gd name="T36" fmla="*/ 7 w 7"/>
                <a:gd name="T37" fmla="*/ 2 h 13"/>
                <a:gd name="T38" fmla="*/ 6 w 7"/>
                <a:gd name="T39" fmla="*/ 3 h 13"/>
                <a:gd name="T40" fmla="*/ 5 w 7"/>
                <a:gd name="T41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" h="13">
                  <a:moveTo>
                    <a:pt x="5" y="3"/>
                  </a:moveTo>
                  <a:cubicBezTo>
                    <a:pt x="5" y="5"/>
                    <a:pt x="5" y="8"/>
                    <a:pt x="5" y="11"/>
                  </a:cubicBezTo>
                  <a:cubicBezTo>
                    <a:pt x="5" y="11"/>
                    <a:pt x="6" y="11"/>
                    <a:pt x="6" y="11"/>
                  </a:cubicBezTo>
                  <a:cubicBezTo>
                    <a:pt x="7" y="11"/>
                    <a:pt x="7" y="11"/>
                    <a:pt x="7" y="12"/>
                  </a:cubicBezTo>
                  <a:cubicBezTo>
                    <a:pt x="7" y="12"/>
                    <a:pt x="7" y="12"/>
                    <a:pt x="7" y="13"/>
                  </a:cubicBezTo>
                  <a:cubicBezTo>
                    <a:pt x="7" y="13"/>
                    <a:pt x="7" y="13"/>
                    <a:pt x="6" y="13"/>
                  </a:cubicBezTo>
                  <a:cubicBezTo>
                    <a:pt x="4" y="13"/>
                    <a:pt x="2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1"/>
                    <a:pt x="2" y="11"/>
                    <a:pt x="2" y="11"/>
                  </a:cubicBezTo>
                  <a:cubicBezTo>
                    <a:pt x="2" y="8"/>
                    <a:pt x="2" y="5"/>
                    <a:pt x="2" y="3"/>
                  </a:cubicBezTo>
                  <a:cubicBezTo>
                    <a:pt x="2" y="3"/>
                    <a:pt x="1" y="3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7" y="0"/>
                    <a:pt x="7" y="0"/>
                    <a:pt x="7" y="1"/>
                  </a:cubicBezTo>
                  <a:cubicBezTo>
                    <a:pt x="7" y="1"/>
                    <a:pt x="7" y="2"/>
                    <a:pt x="7" y="2"/>
                  </a:cubicBezTo>
                  <a:cubicBezTo>
                    <a:pt x="7" y="2"/>
                    <a:pt x="7" y="3"/>
                    <a:pt x="6" y="3"/>
                  </a:cubicBezTo>
                  <a:cubicBezTo>
                    <a:pt x="6" y="3"/>
                    <a:pt x="5" y="3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Freeform 105"/>
            <p:cNvSpPr/>
            <p:nvPr/>
          </p:nvSpPr>
          <p:spPr bwMode="auto">
            <a:xfrm>
              <a:off x="9519789" y="3427491"/>
              <a:ext cx="25400" cy="82550"/>
            </a:xfrm>
            <a:custGeom>
              <a:avLst/>
              <a:gdLst>
                <a:gd name="T0" fmla="*/ 2 w 4"/>
                <a:gd name="T1" fmla="*/ 9 h 13"/>
                <a:gd name="T2" fmla="*/ 4 w 4"/>
                <a:gd name="T3" fmla="*/ 9 h 13"/>
                <a:gd name="T4" fmla="*/ 4 w 4"/>
                <a:gd name="T5" fmla="*/ 10 h 13"/>
                <a:gd name="T6" fmla="*/ 4 w 4"/>
                <a:gd name="T7" fmla="*/ 11 h 13"/>
                <a:gd name="T8" fmla="*/ 2 w 4"/>
                <a:gd name="T9" fmla="*/ 11 h 13"/>
                <a:gd name="T10" fmla="*/ 2 w 4"/>
                <a:gd name="T11" fmla="*/ 13 h 13"/>
                <a:gd name="T12" fmla="*/ 2 w 4"/>
                <a:gd name="T13" fmla="*/ 13 h 13"/>
                <a:gd name="T14" fmla="*/ 0 w 4"/>
                <a:gd name="T15" fmla="*/ 13 h 13"/>
                <a:gd name="T16" fmla="*/ 0 w 4"/>
                <a:gd name="T17" fmla="*/ 13 h 13"/>
                <a:gd name="T18" fmla="*/ 0 w 4"/>
                <a:gd name="T19" fmla="*/ 1 h 13"/>
                <a:gd name="T20" fmla="*/ 0 w 4"/>
                <a:gd name="T21" fmla="*/ 0 h 13"/>
                <a:gd name="T22" fmla="*/ 2 w 4"/>
                <a:gd name="T23" fmla="*/ 0 h 13"/>
                <a:gd name="T24" fmla="*/ 2 w 4"/>
                <a:gd name="T25" fmla="*/ 1 h 13"/>
                <a:gd name="T26" fmla="*/ 2 w 4"/>
                <a:gd name="T27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13">
                  <a:moveTo>
                    <a:pt x="2" y="9"/>
                  </a:moveTo>
                  <a:cubicBezTo>
                    <a:pt x="3" y="9"/>
                    <a:pt x="4" y="9"/>
                    <a:pt x="4" y="9"/>
                  </a:cubicBezTo>
                  <a:cubicBezTo>
                    <a:pt x="4" y="9"/>
                    <a:pt x="4" y="10"/>
                    <a:pt x="4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3" y="11"/>
                    <a:pt x="3" y="11"/>
                    <a:pt x="2" y="11"/>
                  </a:cubicBezTo>
                  <a:cubicBezTo>
                    <a:pt x="2" y="12"/>
                    <a:pt x="2" y="12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" y="13"/>
                    <a:pt x="1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9"/>
                    <a:pt x="0" y="5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3"/>
                    <a:pt x="2" y="6"/>
                    <a:pt x="2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Freeform 106"/>
            <p:cNvSpPr/>
            <p:nvPr/>
          </p:nvSpPr>
          <p:spPr bwMode="auto">
            <a:xfrm>
              <a:off x="9564239" y="3427491"/>
              <a:ext cx="31750" cy="82550"/>
            </a:xfrm>
            <a:custGeom>
              <a:avLst/>
              <a:gdLst>
                <a:gd name="T0" fmla="*/ 2 w 5"/>
                <a:gd name="T1" fmla="*/ 1 h 13"/>
                <a:gd name="T2" fmla="*/ 3 w 5"/>
                <a:gd name="T3" fmla="*/ 0 h 13"/>
                <a:gd name="T4" fmla="*/ 4 w 5"/>
                <a:gd name="T5" fmla="*/ 0 h 13"/>
                <a:gd name="T6" fmla="*/ 5 w 5"/>
                <a:gd name="T7" fmla="*/ 1 h 13"/>
                <a:gd name="T8" fmla="*/ 5 w 5"/>
                <a:gd name="T9" fmla="*/ 13 h 13"/>
                <a:gd name="T10" fmla="*/ 4 w 5"/>
                <a:gd name="T11" fmla="*/ 13 h 13"/>
                <a:gd name="T12" fmla="*/ 3 w 5"/>
                <a:gd name="T13" fmla="*/ 13 h 13"/>
                <a:gd name="T14" fmla="*/ 2 w 5"/>
                <a:gd name="T15" fmla="*/ 13 h 13"/>
                <a:gd name="T16" fmla="*/ 2 w 5"/>
                <a:gd name="T17" fmla="*/ 11 h 13"/>
                <a:gd name="T18" fmla="*/ 0 w 5"/>
                <a:gd name="T19" fmla="*/ 11 h 13"/>
                <a:gd name="T20" fmla="*/ 0 w 5"/>
                <a:gd name="T21" fmla="*/ 10 h 13"/>
                <a:gd name="T22" fmla="*/ 0 w 5"/>
                <a:gd name="T23" fmla="*/ 9 h 13"/>
                <a:gd name="T24" fmla="*/ 2 w 5"/>
                <a:gd name="T25" fmla="*/ 9 h 13"/>
                <a:gd name="T26" fmla="*/ 2 w 5"/>
                <a:gd name="T27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" h="13">
                  <a:moveTo>
                    <a:pt x="2" y="1"/>
                  </a:moveTo>
                  <a:cubicBezTo>
                    <a:pt x="2" y="0"/>
                    <a:pt x="2" y="0"/>
                    <a:pt x="3" y="0"/>
                  </a:cubicBezTo>
                  <a:cubicBezTo>
                    <a:pt x="3" y="0"/>
                    <a:pt x="4" y="0"/>
                    <a:pt x="4" y="0"/>
                  </a:cubicBezTo>
                  <a:cubicBezTo>
                    <a:pt x="4" y="0"/>
                    <a:pt x="5" y="0"/>
                    <a:pt x="5" y="1"/>
                  </a:cubicBezTo>
                  <a:cubicBezTo>
                    <a:pt x="5" y="5"/>
                    <a:pt x="5" y="9"/>
                    <a:pt x="5" y="13"/>
                  </a:cubicBezTo>
                  <a:cubicBezTo>
                    <a:pt x="5" y="13"/>
                    <a:pt x="4" y="13"/>
                    <a:pt x="4" y="13"/>
                  </a:cubicBezTo>
                  <a:cubicBezTo>
                    <a:pt x="4" y="13"/>
                    <a:pt x="3" y="13"/>
                    <a:pt x="3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2"/>
                    <a:pt x="2" y="12"/>
                    <a:pt x="2" y="11"/>
                  </a:cubicBezTo>
                  <a:cubicBezTo>
                    <a:pt x="2" y="11"/>
                    <a:pt x="1" y="11"/>
                    <a:pt x="0" y="11"/>
                  </a:cubicBezTo>
                  <a:cubicBezTo>
                    <a:pt x="0" y="11"/>
                    <a:pt x="0" y="11"/>
                    <a:pt x="0" y="10"/>
                  </a:cubicBezTo>
                  <a:cubicBezTo>
                    <a:pt x="0" y="10"/>
                    <a:pt x="0" y="9"/>
                    <a:pt x="0" y="9"/>
                  </a:cubicBezTo>
                  <a:cubicBezTo>
                    <a:pt x="1" y="9"/>
                    <a:pt x="1" y="9"/>
                    <a:pt x="2" y="9"/>
                  </a:cubicBezTo>
                  <a:cubicBezTo>
                    <a:pt x="2" y="6"/>
                    <a:pt x="2" y="3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Freeform 107"/>
            <p:cNvSpPr/>
            <p:nvPr/>
          </p:nvSpPr>
          <p:spPr bwMode="auto">
            <a:xfrm>
              <a:off x="9545189" y="34655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0 w 3"/>
                <a:gd name="T3" fmla="*/ 3 h 3"/>
                <a:gd name="T4" fmla="*/ 0 w 3"/>
                <a:gd name="T5" fmla="*/ 1 h 3"/>
                <a:gd name="T6" fmla="*/ 1 w 3"/>
                <a:gd name="T7" fmla="*/ 0 h 3"/>
                <a:gd name="T8" fmla="*/ 2 w 3"/>
                <a:gd name="T9" fmla="*/ 0 h 3"/>
                <a:gd name="T10" fmla="*/ 3 w 3"/>
                <a:gd name="T11" fmla="*/ 1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2" y="3"/>
                    <a:pt x="1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3" y="0"/>
                    <a:pt x="3" y="1"/>
                    <a:pt x="3" y="1"/>
                  </a:cubicBezTo>
                  <a:cubicBezTo>
                    <a:pt x="3" y="1"/>
                    <a:pt x="3" y="2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Freeform 108"/>
            <p:cNvSpPr/>
            <p:nvPr/>
          </p:nvSpPr>
          <p:spPr bwMode="auto">
            <a:xfrm>
              <a:off x="9608689" y="3051253"/>
              <a:ext cx="198438" cy="63500"/>
            </a:xfrm>
            <a:custGeom>
              <a:avLst/>
              <a:gdLst>
                <a:gd name="T0" fmla="*/ 3 w 31"/>
                <a:gd name="T1" fmla="*/ 10 h 10"/>
                <a:gd name="T2" fmla="*/ 0 w 31"/>
                <a:gd name="T3" fmla="*/ 7 h 10"/>
                <a:gd name="T4" fmla="*/ 0 w 31"/>
                <a:gd name="T5" fmla="*/ 3 h 10"/>
                <a:gd name="T6" fmla="*/ 3 w 31"/>
                <a:gd name="T7" fmla="*/ 0 h 10"/>
                <a:gd name="T8" fmla="*/ 28 w 31"/>
                <a:gd name="T9" fmla="*/ 0 h 10"/>
                <a:gd name="T10" fmla="*/ 31 w 31"/>
                <a:gd name="T11" fmla="*/ 3 h 10"/>
                <a:gd name="T12" fmla="*/ 31 w 31"/>
                <a:gd name="T13" fmla="*/ 10 h 10"/>
                <a:gd name="T14" fmla="*/ 3 w 3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6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1" y="0"/>
                    <a:pt x="20" y="0"/>
                    <a:pt x="28" y="0"/>
                  </a:cubicBezTo>
                  <a:cubicBezTo>
                    <a:pt x="30" y="0"/>
                    <a:pt x="31" y="1"/>
                    <a:pt x="31" y="3"/>
                  </a:cubicBezTo>
                  <a:cubicBezTo>
                    <a:pt x="31" y="6"/>
                    <a:pt x="31" y="8"/>
                    <a:pt x="31" y="10"/>
                  </a:cubicBezTo>
                  <a:cubicBezTo>
                    <a:pt x="22" y="10"/>
                    <a:pt x="13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Freeform 109"/>
            <p:cNvSpPr/>
            <p:nvPr/>
          </p:nvSpPr>
          <p:spPr bwMode="auto">
            <a:xfrm>
              <a:off x="9608689" y="3184603"/>
              <a:ext cx="134938" cy="65088"/>
            </a:xfrm>
            <a:custGeom>
              <a:avLst/>
              <a:gdLst>
                <a:gd name="T0" fmla="*/ 17 w 21"/>
                <a:gd name="T1" fmla="*/ 0 h 10"/>
                <a:gd name="T2" fmla="*/ 21 w 21"/>
                <a:gd name="T3" fmla="*/ 3 h 10"/>
                <a:gd name="T4" fmla="*/ 21 w 21"/>
                <a:gd name="T5" fmla="*/ 10 h 10"/>
                <a:gd name="T6" fmla="*/ 3 w 21"/>
                <a:gd name="T7" fmla="*/ 10 h 10"/>
                <a:gd name="T8" fmla="*/ 0 w 21"/>
                <a:gd name="T9" fmla="*/ 6 h 10"/>
                <a:gd name="T10" fmla="*/ 0 w 21"/>
                <a:gd name="T11" fmla="*/ 3 h 10"/>
                <a:gd name="T12" fmla="*/ 3 w 21"/>
                <a:gd name="T13" fmla="*/ 0 h 10"/>
                <a:gd name="T14" fmla="*/ 17 w 2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">
                  <a:moveTo>
                    <a:pt x="17" y="0"/>
                  </a:moveTo>
                  <a:cubicBezTo>
                    <a:pt x="20" y="0"/>
                    <a:pt x="21" y="1"/>
                    <a:pt x="21" y="3"/>
                  </a:cubicBezTo>
                  <a:cubicBezTo>
                    <a:pt x="21" y="5"/>
                    <a:pt x="21" y="8"/>
                    <a:pt x="21" y="10"/>
                  </a:cubicBezTo>
                  <a:cubicBezTo>
                    <a:pt x="15" y="10"/>
                    <a:pt x="9" y="10"/>
                    <a:pt x="3" y="10"/>
                  </a:cubicBezTo>
                  <a:cubicBezTo>
                    <a:pt x="1" y="10"/>
                    <a:pt x="0" y="9"/>
                    <a:pt x="0" y="6"/>
                  </a:cubicBezTo>
                  <a:cubicBezTo>
                    <a:pt x="0" y="5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8" y="0"/>
                    <a:pt x="13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Freeform 110"/>
            <p:cNvSpPr/>
            <p:nvPr/>
          </p:nvSpPr>
          <p:spPr bwMode="auto">
            <a:xfrm>
              <a:off x="9743626" y="3249691"/>
              <a:ext cx="63500" cy="133350"/>
            </a:xfrm>
            <a:custGeom>
              <a:avLst/>
              <a:gdLst>
                <a:gd name="T0" fmla="*/ 3 w 10"/>
                <a:gd name="T1" fmla="*/ 21 h 21"/>
                <a:gd name="T2" fmla="*/ 0 w 10"/>
                <a:gd name="T3" fmla="*/ 17 h 21"/>
                <a:gd name="T4" fmla="*/ 0 w 10"/>
                <a:gd name="T5" fmla="*/ 0 h 21"/>
                <a:gd name="T6" fmla="*/ 7 w 10"/>
                <a:gd name="T7" fmla="*/ 0 h 21"/>
                <a:gd name="T8" fmla="*/ 10 w 10"/>
                <a:gd name="T9" fmla="*/ 3 h 21"/>
                <a:gd name="T10" fmla="*/ 10 w 10"/>
                <a:gd name="T11" fmla="*/ 17 h 21"/>
                <a:gd name="T12" fmla="*/ 7 w 10"/>
                <a:gd name="T13" fmla="*/ 21 h 21"/>
                <a:gd name="T14" fmla="*/ 3 w 10"/>
                <a:gd name="T1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21">
                  <a:moveTo>
                    <a:pt x="3" y="21"/>
                  </a:moveTo>
                  <a:cubicBezTo>
                    <a:pt x="1" y="21"/>
                    <a:pt x="0" y="20"/>
                    <a:pt x="0" y="17"/>
                  </a:cubicBezTo>
                  <a:cubicBezTo>
                    <a:pt x="0" y="11"/>
                    <a:pt x="0" y="6"/>
                    <a:pt x="0" y="0"/>
                  </a:cubicBezTo>
                  <a:cubicBezTo>
                    <a:pt x="2" y="0"/>
                    <a:pt x="4" y="0"/>
                    <a:pt x="7" y="0"/>
                  </a:cubicBezTo>
                  <a:cubicBezTo>
                    <a:pt x="9" y="0"/>
                    <a:pt x="10" y="1"/>
                    <a:pt x="10" y="3"/>
                  </a:cubicBezTo>
                  <a:cubicBezTo>
                    <a:pt x="10" y="8"/>
                    <a:pt x="10" y="13"/>
                    <a:pt x="10" y="17"/>
                  </a:cubicBezTo>
                  <a:cubicBezTo>
                    <a:pt x="10" y="20"/>
                    <a:pt x="9" y="21"/>
                    <a:pt x="7" y="21"/>
                  </a:cubicBezTo>
                  <a:cubicBezTo>
                    <a:pt x="5" y="21"/>
                    <a:pt x="4" y="21"/>
                    <a:pt x="3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" name="Freeform 111"/>
            <p:cNvSpPr/>
            <p:nvPr/>
          </p:nvSpPr>
          <p:spPr bwMode="auto">
            <a:xfrm>
              <a:off x="9608689" y="3313191"/>
              <a:ext cx="65088" cy="69850"/>
            </a:xfrm>
            <a:custGeom>
              <a:avLst/>
              <a:gdLst>
                <a:gd name="T0" fmla="*/ 0 w 10"/>
                <a:gd name="T1" fmla="*/ 4 h 11"/>
                <a:gd name="T2" fmla="*/ 3 w 10"/>
                <a:gd name="T3" fmla="*/ 0 h 11"/>
                <a:gd name="T4" fmla="*/ 7 w 10"/>
                <a:gd name="T5" fmla="*/ 0 h 11"/>
                <a:gd name="T6" fmla="*/ 10 w 10"/>
                <a:gd name="T7" fmla="*/ 4 h 11"/>
                <a:gd name="T8" fmla="*/ 10 w 10"/>
                <a:gd name="T9" fmla="*/ 7 h 11"/>
                <a:gd name="T10" fmla="*/ 7 w 10"/>
                <a:gd name="T11" fmla="*/ 11 h 11"/>
                <a:gd name="T12" fmla="*/ 3 w 10"/>
                <a:gd name="T13" fmla="*/ 11 h 11"/>
                <a:gd name="T14" fmla="*/ 0 w 10"/>
                <a:gd name="T15" fmla="*/ 7 h 11"/>
                <a:gd name="T16" fmla="*/ 0 w 10"/>
                <a:gd name="T17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1">
                  <a:moveTo>
                    <a:pt x="0" y="4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" name="Freeform 112"/>
            <p:cNvSpPr/>
            <p:nvPr/>
          </p:nvSpPr>
          <p:spPr bwMode="auto">
            <a:xfrm>
              <a:off x="9807126" y="3114753"/>
              <a:ext cx="63500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7 w 10"/>
                <a:gd name="T7" fmla="*/ 0 h 11"/>
                <a:gd name="T8" fmla="*/ 10 w 10"/>
                <a:gd name="T9" fmla="*/ 4 h 11"/>
                <a:gd name="T10" fmla="*/ 10 w 10"/>
                <a:gd name="T11" fmla="*/ 11 h 11"/>
                <a:gd name="T12" fmla="*/ 3 w 10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6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" name="Freeform 113"/>
            <p:cNvSpPr/>
            <p:nvPr/>
          </p:nvSpPr>
          <p:spPr bwMode="auto">
            <a:xfrm>
              <a:off x="9870626" y="3184603"/>
              <a:ext cx="71438" cy="198438"/>
            </a:xfrm>
            <a:custGeom>
              <a:avLst/>
              <a:gdLst>
                <a:gd name="T0" fmla="*/ 7 w 11"/>
                <a:gd name="T1" fmla="*/ 0 h 31"/>
                <a:gd name="T2" fmla="*/ 11 w 11"/>
                <a:gd name="T3" fmla="*/ 3 h 31"/>
                <a:gd name="T4" fmla="*/ 11 w 11"/>
                <a:gd name="T5" fmla="*/ 27 h 31"/>
                <a:gd name="T6" fmla="*/ 7 w 11"/>
                <a:gd name="T7" fmla="*/ 31 h 31"/>
                <a:gd name="T8" fmla="*/ 4 w 11"/>
                <a:gd name="T9" fmla="*/ 31 h 31"/>
                <a:gd name="T10" fmla="*/ 0 w 11"/>
                <a:gd name="T11" fmla="*/ 27 h 31"/>
                <a:gd name="T12" fmla="*/ 0 w 11"/>
                <a:gd name="T13" fmla="*/ 0 h 31"/>
                <a:gd name="T14" fmla="*/ 7 w 11"/>
                <a:gd name="T1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31">
                  <a:moveTo>
                    <a:pt x="7" y="0"/>
                  </a:moveTo>
                  <a:cubicBezTo>
                    <a:pt x="10" y="0"/>
                    <a:pt x="11" y="1"/>
                    <a:pt x="11" y="3"/>
                  </a:cubicBezTo>
                  <a:cubicBezTo>
                    <a:pt x="11" y="11"/>
                    <a:pt x="11" y="19"/>
                    <a:pt x="11" y="27"/>
                  </a:cubicBezTo>
                  <a:cubicBezTo>
                    <a:pt x="11" y="30"/>
                    <a:pt x="10" y="31"/>
                    <a:pt x="7" y="31"/>
                  </a:cubicBezTo>
                  <a:cubicBezTo>
                    <a:pt x="6" y="31"/>
                    <a:pt x="5" y="31"/>
                    <a:pt x="4" y="31"/>
                  </a:cubicBezTo>
                  <a:cubicBezTo>
                    <a:pt x="1" y="31"/>
                    <a:pt x="0" y="30"/>
                    <a:pt x="0" y="27"/>
                  </a:cubicBezTo>
                  <a:cubicBezTo>
                    <a:pt x="0" y="18"/>
                    <a:pt x="0" y="9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" name="Freeform 114"/>
            <p:cNvSpPr/>
            <p:nvPr/>
          </p:nvSpPr>
          <p:spPr bwMode="auto">
            <a:xfrm>
              <a:off x="8083101" y="3051253"/>
              <a:ext cx="465138" cy="268288"/>
            </a:xfrm>
            <a:custGeom>
              <a:avLst/>
              <a:gdLst>
                <a:gd name="T0" fmla="*/ 31 w 73"/>
                <a:gd name="T1" fmla="*/ 32 h 42"/>
                <a:gd name="T2" fmla="*/ 31 w 73"/>
                <a:gd name="T3" fmla="*/ 4 h 42"/>
                <a:gd name="T4" fmla="*/ 35 w 73"/>
                <a:gd name="T5" fmla="*/ 0 h 42"/>
                <a:gd name="T6" fmla="*/ 38 w 73"/>
                <a:gd name="T7" fmla="*/ 0 h 42"/>
                <a:gd name="T8" fmla="*/ 42 w 73"/>
                <a:gd name="T9" fmla="*/ 4 h 42"/>
                <a:gd name="T10" fmla="*/ 42 w 73"/>
                <a:gd name="T11" fmla="*/ 32 h 42"/>
                <a:gd name="T12" fmla="*/ 69 w 73"/>
                <a:gd name="T13" fmla="*/ 32 h 42"/>
                <a:gd name="T14" fmla="*/ 73 w 73"/>
                <a:gd name="T15" fmla="*/ 35 h 42"/>
                <a:gd name="T16" fmla="*/ 73 w 73"/>
                <a:gd name="T17" fmla="*/ 39 h 42"/>
                <a:gd name="T18" fmla="*/ 69 w 73"/>
                <a:gd name="T19" fmla="*/ 42 h 42"/>
                <a:gd name="T20" fmla="*/ 4 w 73"/>
                <a:gd name="T21" fmla="*/ 42 h 42"/>
                <a:gd name="T22" fmla="*/ 0 w 73"/>
                <a:gd name="T23" fmla="*/ 39 h 42"/>
                <a:gd name="T24" fmla="*/ 0 w 73"/>
                <a:gd name="T25" fmla="*/ 35 h 42"/>
                <a:gd name="T26" fmla="*/ 4 w 73"/>
                <a:gd name="T27" fmla="*/ 32 h 42"/>
                <a:gd name="T28" fmla="*/ 31 w 73"/>
                <a:gd name="T29" fmla="*/ 3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3" h="42">
                  <a:moveTo>
                    <a:pt x="31" y="32"/>
                  </a:moveTo>
                  <a:cubicBezTo>
                    <a:pt x="31" y="22"/>
                    <a:pt x="31" y="13"/>
                    <a:pt x="31" y="4"/>
                  </a:cubicBezTo>
                  <a:cubicBezTo>
                    <a:pt x="31" y="1"/>
                    <a:pt x="32" y="0"/>
                    <a:pt x="35" y="0"/>
                  </a:cubicBezTo>
                  <a:cubicBezTo>
                    <a:pt x="36" y="0"/>
                    <a:pt x="37" y="0"/>
                    <a:pt x="38" y="0"/>
                  </a:cubicBezTo>
                  <a:cubicBezTo>
                    <a:pt x="41" y="0"/>
                    <a:pt x="42" y="1"/>
                    <a:pt x="42" y="4"/>
                  </a:cubicBezTo>
                  <a:cubicBezTo>
                    <a:pt x="42" y="13"/>
                    <a:pt x="42" y="22"/>
                    <a:pt x="42" y="32"/>
                  </a:cubicBezTo>
                  <a:cubicBezTo>
                    <a:pt x="51" y="32"/>
                    <a:pt x="60" y="32"/>
                    <a:pt x="69" y="32"/>
                  </a:cubicBezTo>
                  <a:cubicBezTo>
                    <a:pt x="72" y="32"/>
                    <a:pt x="73" y="33"/>
                    <a:pt x="73" y="35"/>
                  </a:cubicBezTo>
                  <a:cubicBezTo>
                    <a:pt x="73" y="36"/>
                    <a:pt x="73" y="37"/>
                    <a:pt x="73" y="39"/>
                  </a:cubicBezTo>
                  <a:cubicBezTo>
                    <a:pt x="73" y="41"/>
                    <a:pt x="72" y="42"/>
                    <a:pt x="69" y="42"/>
                  </a:cubicBezTo>
                  <a:cubicBezTo>
                    <a:pt x="48" y="42"/>
                    <a:pt x="26" y="42"/>
                    <a:pt x="4" y="42"/>
                  </a:cubicBezTo>
                  <a:cubicBezTo>
                    <a:pt x="1" y="42"/>
                    <a:pt x="0" y="41"/>
                    <a:pt x="0" y="39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33"/>
                    <a:pt x="1" y="32"/>
                    <a:pt x="4" y="32"/>
                  </a:cubicBezTo>
                  <a:cubicBezTo>
                    <a:pt x="13" y="32"/>
                    <a:pt x="22" y="32"/>
                    <a:pt x="31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" name="Freeform 115"/>
            <p:cNvSpPr/>
            <p:nvPr/>
          </p:nvSpPr>
          <p:spPr bwMode="auto">
            <a:xfrm>
              <a:off x="8414889" y="3383041"/>
              <a:ext cx="133350" cy="133350"/>
            </a:xfrm>
            <a:custGeom>
              <a:avLst/>
              <a:gdLst>
                <a:gd name="T0" fmla="*/ 4 w 21"/>
                <a:gd name="T1" fmla="*/ 11 h 21"/>
                <a:gd name="T2" fmla="*/ 11 w 21"/>
                <a:gd name="T3" fmla="*/ 11 h 21"/>
                <a:gd name="T4" fmla="*/ 11 w 21"/>
                <a:gd name="T5" fmla="*/ 4 h 21"/>
                <a:gd name="T6" fmla="*/ 14 w 21"/>
                <a:gd name="T7" fmla="*/ 0 h 21"/>
                <a:gd name="T8" fmla="*/ 17 w 21"/>
                <a:gd name="T9" fmla="*/ 0 h 21"/>
                <a:gd name="T10" fmla="*/ 21 w 21"/>
                <a:gd name="T11" fmla="*/ 4 h 21"/>
                <a:gd name="T12" fmla="*/ 21 w 21"/>
                <a:gd name="T13" fmla="*/ 18 h 21"/>
                <a:gd name="T14" fmla="*/ 17 w 21"/>
                <a:gd name="T15" fmla="*/ 21 h 21"/>
                <a:gd name="T16" fmla="*/ 4 w 21"/>
                <a:gd name="T17" fmla="*/ 21 h 21"/>
                <a:gd name="T18" fmla="*/ 0 w 21"/>
                <a:gd name="T19" fmla="*/ 18 h 21"/>
                <a:gd name="T20" fmla="*/ 0 w 21"/>
                <a:gd name="T21" fmla="*/ 14 h 21"/>
                <a:gd name="T22" fmla="*/ 4 w 21"/>
                <a:gd name="T23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4" y="11"/>
                  </a:moveTo>
                  <a:cubicBezTo>
                    <a:pt x="6" y="11"/>
                    <a:pt x="8" y="11"/>
                    <a:pt x="11" y="11"/>
                  </a:cubicBezTo>
                  <a:cubicBezTo>
                    <a:pt x="11" y="8"/>
                    <a:pt x="11" y="6"/>
                    <a:pt x="11" y="4"/>
                  </a:cubicBezTo>
                  <a:cubicBezTo>
                    <a:pt x="11" y="1"/>
                    <a:pt x="12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20" y="0"/>
                    <a:pt x="21" y="1"/>
                    <a:pt x="21" y="4"/>
                  </a:cubicBezTo>
                  <a:cubicBezTo>
                    <a:pt x="21" y="8"/>
                    <a:pt x="21" y="13"/>
                    <a:pt x="21" y="18"/>
                  </a:cubicBezTo>
                  <a:cubicBezTo>
                    <a:pt x="21" y="20"/>
                    <a:pt x="20" y="21"/>
                    <a:pt x="17" y="21"/>
                  </a:cubicBezTo>
                  <a:cubicBezTo>
                    <a:pt x="13" y="21"/>
                    <a:pt x="8" y="21"/>
                    <a:pt x="4" y="21"/>
                  </a:cubicBezTo>
                  <a:cubicBezTo>
                    <a:pt x="1" y="21"/>
                    <a:pt x="0" y="20"/>
                    <a:pt x="0" y="18"/>
                  </a:cubicBezTo>
                  <a:cubicBezTo>
                    <a:pt x="0" y="17"/>
                    <a:pt x="0" y="15"/>
                    <a:pt x="0" y="14"/>
                  </a:cubicBezTo>
                  <a:cubicBezTo>
                    <a:pt x="0" y="12"/>
                    <a:pt x="1" y="11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" name="Freeform 116"/>
            <p:cNvSpPr/>
            <p:nvPr/>
          </p:nvSpPr>
          <p:spPr bwMode="auto">
            <a:xfrm>
              <a:off x="8414889" y="3051253"/>
              <a:ext cx="133350" cy="133350"/>
            </a:xfrm>
            <a:custGeom>
              <a:avLst/>
              <a:gdLst>
                <a:gd name="T0" fmla="*/ 4 w 21"/>
                <a:gd name="T1" fmla="*/ 11 h 21"/>
                <a:gd name="T2" fmla="*/ 11 w 21"/>
                <a:gd name="T3" fmla="*/ 11 h 21"/>
                <a:gd name="T4" fmla="*/ 11 w 21"/>
                <a:gd name="T5" fmla="*/ 18 h 21"/>
                <a:gd name="T6" fmla="*/ 14 w 21"/>
                <a:gd name="T7" fmla="*/ 21 h 21"/>
                <a:gd name="T8" fmla="*/ 17 w 21"/>
                <a:gd name="T9" fmla="*/ 21 h 21"/>
                <a:gd name="T10" fmla="*/ 21 w 21"/>
                <a:gd name="T11" fmla="*/ 18 h 21"/>
                <a:gd name="T12" fmla="*/ 21 w 21"/>
                <a:gd name="T13" fmla="*/ 4 h 21"/>
                <a:gd name="T14" fmla="*/ 17 w 21"/>
                <a:gd name="T15" fmla="*/ 0 h 21"/>
                <a:gd name="T16" fmla="*/ 4 w 21"/>
                <a:gd name="T17" fmla="*/ 0 h 21"/>
                <a:gd name="T18" fmla="*/ 0 w 21"/>
                <a:gd name="T19" fmla="*/ 4 h 21"/>
                <a:gd name="T20" fmla="*/ 0 w 21"/>
                <a:gd name="T21" fmla="*/ 7 h 21"/>
                <a:gd name="T22" fmla="*/ 4 w 21"/>
                <a:gd name="T23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4" y="11"/>
                  </a:moveTo>
                  <a:cubicBezTo>
                    <a:pt x="6" y="11"/>
                    <a:pt x="8" y="11"/>
                    <a:pt x="11" y="11"/>
                  </a:cubicBezTo>
                  <a:cubicBezTo>
                    <a:pt x="11" y="13"/>
                    <a:pt x="11" y="15"/>
                    <a:pt x="11" y="18"/>
                  </a:cubicBezTo>
                  <a:cubicBezTo>
                    <a:pt x="11" y="20"/>
                    <a:pt x="12" y="21"/>
                    <a:pt x="14" y="21"/>
                  </a:cubicBezTo>
                  <a:cubicBezTo>
                    <a:pt x="15" y="21"/>
                    <a:pt x="16" y="21"/>
                    <a:pt x="17" y="21"/>
                  </a:cubicBezTo>
                  <a:cubicBezTo>
                    <a:pt x="20" y="21"/>
                    <a:pt x="21" y="20"/>
                    <a:pt x="21" y="18"/>
                  </a:cubicBezTo>
                  <a:cubicBezTo>
                    <a:pt x="21" y="13"/>
                    <a:pt x="21" y="9"/>
                    <a:pt x="21" y="4"/>
                  </a:cubicBezTo>
                  <a:cubicBezTo>
                    <a:pt x="21" y="1"/>
                    <a:pt x="20" y="0"/>
                    <a:pt x="17" y="0"/>
                  </a:cubicBezTo>
                  <a:cubicBezTo>
                    <a:pt x="13" y="0"/>
                    <a:pt x="8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5"/>
                    <a:pt x="0" y="6"/>
                    <a:pt x="0" y="7"/>
                  </a:cubicBezTo>
                  <a:cubicBezTo>
                    <a:pt x="0" y="10"/>
                    <a:pt x="1" y="11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" name="Freeform 117"/>
            <p:cNvSpPr/>
            <p:nvPr/>
          </p:nvSpPr>
          <p:spPr bwMode="auto">
            <a:xfrm>
              <a:off x="8083101" y="3051253"/>
              <a:ext cx="133350" cy="133350"/>
            </a:xfrm>
            <a:custGeom>
              <a:avLst/>
              <a:gdLst>
                <a:gd name="T0" fmla="*/ 11 w 21"/>
                <a:gd name="T1" fmla="*/ 18 h 21"/>
                <a:gd name="T2" fmla="*/ 11 w 21"/>
                <a:gd name="T3" fmla="*/ 11 h 21"/>
                <a:gd name="T4" fmla="*/ 18 w 21"/>
                <a:gd name="T5" fmla="*/ 11 h 21"/>
                <a:gd name="T6" fmla="*/ 21 w 21"/>
                <a:gd name="T7" fmla="*/ 7 h 21"/>
                <a:gd name="T8" fmla="*/ 21 w 21"/>
                <a:gd name="T9" fmla="*/ 4 h 21"/>
                <a:gd name="T10" fmla="*/ 18 w 21"/>
                <a:gd name="T11" fmla="*/ 0 h 21"/>
                <a:gd name="T12" fmla="*/ 4 w 21"/>
                <a:gd name="T13" fmla="*/ 0 h 21"/>
                <a:gd name="T14" fmla="*/ 0 w 21"/>
                <a:gd name="T15" fmla="*/ 4 h 21"/>
                <a:gd name="T16" fmla="*/ 0 w 21"/>
                <a:gd name="T17" fmla="*/ 18 h 21"/>
                <a:gd name="T18" fmla="*/ 4 w 21"/>
                <a:gd name="T19" fmla="*/ 21 h 21"/>
                <a:gd name="T20" fmla="*/ 7 w 21"/>
                <a:gd name="T21" fmla="*/ 21 h 21"/>
                <a:gd name="T22" fmla="*/ 11 w 21"/>
                <a:gd name="T23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11" y="18"/>
                  </a:moveTo>
                  <a:cubicBezTo>
                    <a:pt x="11" y="15"/>
                    <a:pt x="11" y="13"/>
                    <a:pt x="11" y="11"/>
                  </a:cubicBezTo>
                  <a:cubicBezTo>
                    <a:pt x="13" y="11"/>
                    <a:pt x="15" y="11"/>
                    <a:pt x="18" y="11"/>
                  </a:cubicBezTo>
                  <a:cubicBezTo>
                    <a:pt x="20" y="11"/>
                    <a:pt x="21" y="10"/>
                    <a:pt x="21" y="7"/>
                  </a:cubicBezTo>
                  <a:cubicBezTo>
                    <a:pt x="21" y="6"/>
                    <a:pt x="21" y="5"/>
                    <a:pt x="21" y="4"/>
                  </a:cubicBezTo>
                  <a:cubicBezTo>
                    <a:pt x="21" y="1"/>
                    <a:pt x="20" y="0"/>
                    <a:pt x="18" y="0"/>
                  </a:cubicBezTo>
                  <a:cubicBezTo>
                    <a:pt x="13" y="0"/>
                    <a:pt x="8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9"/>
                    <a:pt x="0" y="13"/>
                    <a:pt x="0" y="18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5" y="21"/>
                    <a:pt x="6" y="21"/>
                    <a:pt x="7" y="21"/>
                  </a:cubicBezTo>
                  <a:cubicBezTo>
                    <a:pt x="10" y="21"/>
                    <a:pt x="11" y="20"/>
                    <a:pt x="1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" name="Freeform 118"/>
            <p:cNvSpPr/>
            <p:nvPr/>
          </p:nvSpPr>
          <p:spPr bwMode="auto">
            <a:xfrm>
              <a:off x="8083101" y="3383041"/>
              <a:ext cx="133350" cy="133350"/>
            </a:xfrm>
            <a:custGeom>
              <a:avLst/>
              <a:gdLst>
                <a:gd name="T0" fmla="*/ 18 w 21"/>
                <a:gd name="T1" fmla="*/ 11 h 21"/>
                <a:gd name="T2" fmla="*/ 11 w 21"/>
                <a:gd name="T3" fmla="*/ 11 h 21"/>
                <a:gd name="T4" fmla="*/ 11 w 21"/>
                <a:gd name="T5" fmla="*/ 11 h 21"/>
                <a:gd name="T6" fmla="*/ 11 w 21"/>
                <a:gd name="T7" fmla="*/ 4 h 21"/>
                <a:gd name="T8" fmla="*/ 7 w 21"/>
                <a:gd name="T9" fmla="*/ 0 h 21"/>
                <a:gd name="T10" fmla="*/ 4 w 21"/>
                <a:gd name="T11" fmla="*/ 0 h 21"/>
                <a:gd name="T12" fmla="*/ 0 w 21"/>
                <a:gd name="T13" fmla="*/ 4 h 21"/>
                <a:gd name="T14" fmla="*/ 0 w 21"/>
                <a:gd name="T15" fmla="*/ 18 h 21"/>
                <a:gd name="T16" fmla="*/ 4 w 21"/>
                <a:gd name="T17" fmla="*/ 21 h 21"/>
                <a:gd name="T18" fmla="*/ 18 w 21"/>
                <a:gd name="T19" fmla="*/ 21 h 21"/>
                <a:gd name="T20" fmla="*/ 21 w 21"/>
                <a:gd name="T21" fmla="*/ 18 h 21"/>
                <a:gd name="T22" fmla="*/ 21 w 21"/>
                <a:gd name="T23" fmla="*/ 14 h 21"/>
                <a:gd name="T24" fmla="*/ 18 w 21"/>
                <a:gd name="T25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" h="21">
                  <a:moveTo>
                    <a:pt x="18" y="11"/>
                  </a:moveTo>
                  <a:cubicBezTo>
                    <a:pt x="15" y="11"/>
                    <a:pt x="13" y="11"/>
                    <a:pt x="11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8"/>
                    <a:pt x="11" y="6"/>
                    <a:pt x="11" y="4"/>
                  </a:cubicBezTo>
                  <a:cubicBezTo>
                    <a:pt x="11" y="1"/>
                    <a:pt x="10" y="0"/>
                    <a:pt x="7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8"/>
                    <a:pt x="0" y="13"/>
                    <a:pt x="0" y="18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8" y="21"/>
                    <a:pt x="13" y="21"/>
                    <a:pt x="18" y="21"/>
                  </a:cubicBezTo>
                  <a:cubicBezTo>
                    <a:pt x="20" y="21"/>
                    <a:pt x="21" y="20"/>
                    <a:pt x="21" y="18"/>
                  </a:cubicBezTo>
                  <a:cubicBezTo>
                    <a:pt x="21" y="17"/>
                    <a:pt x="21" y="15"/>
                    <a:pt x="21" y="14"/>
                  </a:cubicBezTo>
                  <a:cubicBezTo>
                    <a:pt x="21" y="12"/>
                    <a:pt x="20" y="11"/>
                    <a:pt x="18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" name="Freeform 119"/>
            <p:cNvSpPr/>
            <p:nvPr/>
          </p:nvSpPr>
          <p:spPr bwMode="auto">
            <a:xfrm>
              <a:off x="6727376" y="3389391"/>
              <a:ext cx="65088" cy="63500"/>
            </a:xfrm>
            <a:custGeom>
              <a:avLst/>
              <a:gdLst>
                <a:gd name="T0" fmla="*/ 6 w 10"/>
                <a:gd name="T1" fmla="*/ 0 h 10"/>
                <a:gd name="T2" fmla="*/ 10 w 10"/>
                <a:gd name="T3" fmla="*/ 3 h 10"/>
                <a:gd name="T4" fmla="*/ 10 w 10"/>
                <a:gd name="T5" fmla="*/ 10 h 10"/>
                <a:gd name="T6" fmla="*/ 3 w 10"/>
                <a:gd name="T7" fmla="*/ 10 h 10"/>
                <a:gd name="T8" fmla="*/ 0 w 10"/>
                <a:gd name="T9" fmla="*/ 7 h 10"/>
                <a:gd name="T10" fmla="*/ 0 w 10"/>
                <a:gd name="T11" fmla="*/ 0 h 10"/>
                <a:gd name="T12" fmla="*/ 6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6" y="0"/>
                  </a:moveTo>
                  <a:cubicBezTo>
                    <a:pt x="9" y="0"/>
                    <a:pt x="10" y="1"/>
                    <a:pt x="10" y="3"/>
                  </a:cubicBezTo>
                  <a:cubicBezTo>
                    <a:pt x="10" y="5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" name="Freeform 120"/>
            <p:cNvSpPr/>
            <p:nvPr/>
          </p:nvSpPr>
          <p:spPr bwMode="auto">
            <a:xfrm>
              <a:off x="6982964" y="3389391"/>
              <a:ext cx="65088" cy="63500"/>
            </a:xfrm>
            <a:custGeom>
              <a:avLst/>
              <a:gdLst>
                <a:gd name="T0" fmla="*/ 4 w 10"/>
                <a:gd name="T1" fmla="*/ 0 h 10"/>
                <a:gd name="T2" fmla="*/ 0 w 10"/>
                <a:gd name="T3" fmla="*/ 3 h 10"/>
                <a:gd name="T4" fmla="*/ 0 w 10"/>
                <a:gd name="T5" fmla="*/ 10 h 10"/>
                <a:gd name="T6" fmla="*/ 7 w 10"/>
                <a:gd name="T7" fmla="*/ 10 h 10"/>
                <a:gd name="T8" fmla="*/ 10 w 10"/>
                <a:gd name="T9" fmla="*/ 7 h 10"/>
                <a:gd name="T10" fmla="*/ 10 w 10"/>
                <a:gd name="T11" fmla="*/ 0 h 10"/>
                <a:gd name="T12" fmla="*/ 4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4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5"/>
                    <a:pt x="0" y="8"/>
                    <a:pt x="0" y="10"/>
                  </a:cubicBezTo>
                  <a:cubicBezTo>
                    <a:pt x="3" y="10"/>
                    <a:pt x="5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6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" name="Freeform 121"/>
            <p:cNvSpPr/>
            <p:nvPr/>
          </p:nvSpPr>
          <p:spPr bwMode="auto">
            <a:xfrm>
              <a:off x="6792464" y="3063953"/>
              <a:ext cx="190500" cy="63500"/>
            </a:xfrm>
            <a:custGeom>
              <a:avLst/>
              <a:gdLst>
                <a:gd name="T0" fmla="*/ 27 w 30"/>
                <a:gd name="T1" fmla="*/ 0 h 10"/>
                <a:gd name="T2" fmla="*/ 30 w 30"/>
                <a:gd name="T3" fmla="*/ 3 h 10"/>
                <a:gd name="T4" fmla="*/ 30 w 30"/>
                <a:gd name="T5" fmla="*/ 10 h 10"/>
                <a:gd name="T6" fmla="*/ 0 w 30"/>
                <a:gd name="T7" fmla="*/ 10 h 10"/>
                <a:gd name="T8" fmla="*/ 0 w 30"/>
                <a:gd name="T9" fmla="*/ 3 h 10"/>
                <a:gd name="T10" fmla="*/ 3 w 30"/>
                <a:gd name="T11" fmla="*/ 0 h 10"/>
                <a:gd name="T12" fmla="*/ 27 w 3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0">
                  <a:moveTo>
                    <a:pt x="27" y="0"/>
                  </a:moveTo>
                  <a:cubicBezTo>
                    <a:pt x="29" y="0"/>
                    <a:pt x="30" y="1"/>
                    <a:pt x="30" y="3"/>
                  </a:cubicBezTo>
                  <a:cubicBezTo>
                    <a:pt x="30" y="6"/>
                    <a:pt x="30" y="8"/>
                    <a:pt x="30" y="10"/>
                  </a:cubicBezTo>
                  <a:cubicBezTo>
                    <a:pt x="20" y="10"/>
                    <a:pt x="10" y="10"/>
                    <a:pt x="0" y="10"/>
                  </a:cubicBezTo>
                  <a:cubicBezTo>
                    <a:pt x="0" y="8"/>
                    <a:pt x="0" y="6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1" y="0"/>
                    <a:pt x="19" y="0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" name="Freeform 122"/>
            <p:cNvSpPr/>
            <p:nvPr/>
          </p:nvSpPr>
          <p:spPr bwMode="auto">
            <a:xfrm>
              <a:off x="6727376" y="3127453"/>
              <a:ext cx="65088" cy="63500"/>
            </a:xfrm>
            <a:custGeom>
              <a:avLst/>
              <a:gdLst>
                <a:gd name="T0" fmla="*/ 10 w 10"/>
                <a:gd name="T1" fmla="*/ 7 h 10"/>
                <a:gd name="T2" fmla="*/ 6 w 10"/>
                <a:gd name="T3" fmla="*/ 10 h 10"/>
                <a:gd name="T4" fmla="*/ 0 w 10"/>
                <a:gd name="T5" fmla="*/ 10 h 10"/>
                <a:gd name="T6" fmla="*/ 0 w 10"/>
                <a:gd name="T7" fmla="*/ 4 h 10"/>
                <a:gd name="T8" fmla="*/ 3 w 10"/>
                <a:gd name="T9" fmla="*/ 0 h 10"/>
                <a:gd name="T10" fmla="*/ 10 w 10"/>
                <a:gd name="T11" fmla="*/ 0 h 10"/>
                <a:gd name="T12" fmla="*/ 10 w 10"/>
                <a:gd name="T13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10" y="7"/>
                  </a:moveTo>
                  <a:cubicBezTo>
                    <a:pt x="10" y="9"/>
                    <a:pt x="9" y="10"/>
                    <a:pt x="6" y="10"/>
                  </a:cubicBezTo>
                  <a:cubicBezTo>
                    <a:pt x="4" y="10"/>
                    <a:pt x="2" y="10"/>
                    <a:pt x="0" y="10"/>
                  </a:cubicBezTo>
                  <a:cubicBezTo>
                    <a:pt x="0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2"/>
                    <a:pt x="10" y="5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" name="Freeform 123"/>
            <p:cNvSpPr/>
            <p:nvPr/>
          </p:nvSpPr>
          <p:spPr bwMode="auto">
            <a:xfrm>
              <a:off x="6982964" y="3127453"/>
              <a:ext cx="65088" cy="63500"/>
            </a:xfrm>
            <a:custGeom>
              <a:avLst/>
              <a:gdLst>
                <a:gd name="T0" fmla="*/ 4 w 10"/>
                <a:gd name="T1" fmla="*/ 10 h 10"/>
                <a:gd name="T2" fmla="*/ 0 w 10"/>
                <a:gd name="T3" fmla="*/ 7 h 10"/>
                <a:gd name="T4" fmla="*/ 0 w 10"/>
                <a:gd name="T5" fmla="*/ 0 h 10"/>
                <a:gd name="T6" fmla="*/ 7 w 10"/>
                <a:gd name="T7" fmla="*/ 0 h 10"/>
                <a:gd name="T8" fmla="*/ 10 w 10"/>
                <a:gd name="T9" fmla="*/ 4 h 10"/>
                <a:gd name="T10" fmla="*/ 10 w 10"/>
                <a:gd name="T11" fmla="*/ 10 h 10"/>
                <a:gd name="T12" fmla="*/ 4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4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6" y="10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" name="Freeform 124"/>
            <p:cNvSpPr/>
            <p:nvPr/>
          </p:nvSpPr>
          <p:spPr bwMode="auto">
            <a:xfrm>
              <a:off x="6792464" y="3256041"/>
              <a:ext cx="63500" cy="69850"/>
            </a:xfrm>
            <a:custGeom>
              <a:avLst/>
              <a:gdLst>
                <a:gd name="T0" fmla="*/ 0 w 10"/>
                <a:gd name="T1" fmla="*/ 4 h 11"/>
                <a:gd name="T2" fmla="*/ 3 w 10"/>
                <a:gd name="T3" fmla="*/ 0 h 11"/>
                <a:gd name="T4" fmla="*/ 10 w 10"/>
                <a:gd name="T5" fmla="*/ 0 h 11"/>
                <a:gd name="T6" fmla="*/ 10 w 10"/>
                <a:gd name="T7" fmla="*/ 11 h 11"/>
                <a:gd name="T8" fmla="*/ 3 w 10"/>
                <a:gd name="T9" fmla="*/ 11 h 11"/>
                <a:gd name="T10" fmla="*/ 0 w 10"/>
                <a:gd name="T11" fmla="*/ 7 h 11"/>
                <a:gd name="T12" fmla="*/ 0 w 10"/>
                <a:gd name="T13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0" y="4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4"/>
                    <a:pt x="10" y="7"/>
                    <a:pt x="10" y="11"/>
                  </a:cubicBezTo>
                  <a:cubicBezTo>
                    <a:pt x="8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" name="Freeform 125"/>
            <p:cNvSpPr/>
            <p:nvPr/>
          </p:nvSpPr>
          <p:spPr bwMode="auto">
            <a:xfrm>
              <a:off x="6855964" y="3325891"/>
              <a:ext cx="63500" cy="63500"/>
            </a:xfrm>
            <a:custGeom>
              <a:avLst/>
              <a:gdLst>
                <a:gd name="T0" fmla="*/ 0 w 10"/>
                <a:gd name="T1" fmla="*/ 6 h 10"/>
                <a:gd name="T2" fmla="*/ 3 w 10"/>
                <a:gd name="T3" fmla="*/ 10 h 10"/>
                <a:gd name="T4" fmla="*/ 7 w 10"/>
                <a:gd name="T5" fmla="*/ 10 h 10"/>
                <a:gd name="T6" fmla="*/ 10 w 10"/>
                <a:gd name="T7" fmla="*/ 6 h 10"/>
                <a:gd name="T8" fmla="*/ 10 w 10"/>
                <a:gd name="T9" fmla="*/ 0 h 10"/>
                <a:gd name="T10" fmla="*/ 0 w 10"/>
                <a:gd name="T11" fmla="*/ 0 h 10"/>
                <a:gd name="T12" fmla="*/ 0 w 10"/>
                <a:gd name="T13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0" y="6"/>
                  </a:move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6" y="10"/>
                    <a:pt x="7" y="10"/>
                  </a:cubicBezTo>
                  <a:cubicBezTo>
                    <a:pt x="9" y="10"/>
                    <a:pt x="10" y="9"/>
                    <a:pt x="10" y="6"/>
                  </a:cubicBezTo>
                  <a:cubicBezTo>
                    <a:pt x="10" y="4"/>
                    <a:pt x="10" y="2"/>
                    <a:pt x="10" y="0"/>
                  </a:cubicBezTo>
                  <a:cubicBezTo>
                    <a:pt x="7" y="0"/>
                    <a:pt x="3" y="0"/>
                    <a:pt x="0" y="0"/>
                  </a:cubicBezTo>
                  <a:cubicBezTo>
                    <a:pt x="0" y="2"/>
                    <a:pt x="0" y="4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" name="Freeform 126"/>
            <p:cNvSpPr/>
            <p:nvPr/>
          </p:nvSpPr>
          <p:spPr bwMode="auto">
            <a:xfrm>
              <a:off x="6919464" y="3256041"/>
              <a:ext cx="63500" cy="69850"/>
            </a:xfrm>
            <a:custGeom>
              <a:avLst/>
              <a:gdLst>
                <a:gd name="T0" fmla="*/ 10 w 10"/>
                <a:gd name="T1" fmla="*/ 7 h 11"/>
                <a:gd name="T2" fmla="*/ 7 w 10"/>
                <a:gd name="T3" fmla="*/ 11 h 11"/>
                <a:gd name="T4" fmla="*/ 0 w 10"/>
                <a:gd name="T5" fmla="*/ 11 h 11"/>
                <a:gd name="T6" fmla="*/ 0 w 10"/>
                <a:gd name="T7" fmla="*/ 0 h 11"/>
                <a:gd name="T8" fmla="*/ 7 w 10"/>
                <a:gd name="T9" fmla="*/ 0 h 11"/>
                <a:gd name="T10" fmla="*/ 10 w 10"/>
                <a:gd name="T11" fmla="*/ 4 h 11"/>
                <a:gd name="T12" fmla="*/ 10 w 10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10" y="7"/>
                  </a:moveTo>
                  <a:cubicBezTo>
                    <a:pt x="10" y="10"/>
                    <a:pt x="9" y="11"/>
                    <a:pt x="7" y="11"/>
                  </a:cubicBezTo>
                  <a:cubicBezTo>
                    <a:pt x="5" y="11"/>
                    <a:pt x="2" y="11"/>
                    <a:pt x="0" y="11"/>
                  </a:cubicBezTo>
                  <a:cubicBezTo>
                    <a:pt x="0" y="7"/>
                    <a:pt x="0" y="4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" name="Freeform 127"/>
            <p:cNvSpPr/>
            <p:nvPr/>
          </p:nvSpPr>
          <p:spPr bwMode="auto">
            <a:xfrm>
              <a:off x="6855964" y="3190953"/>
              <a:ext cx="63500" cy="65088"/>
            </a:xfrm>
            <a:custGeom>
              <a:avLst/>
              <a:gdLst>
                <a:gd name="T0" fmla="*/ 7 w 10"/>
                <a:gd name="T1" fmla="*/ 0 h 10"/>
                <a:gd name="T2" fmla="*/ 10 w 10"/>
                <a:gd name="T3" fmla="*/ 4 h 10"/>
                <a:gd name="T4" fmla="*/ 10 w 10"/>
                <a:gd name="T5" fmla="*/ 10 h 10"/>
                <a:gd name="T6" fmla="*/ 0 w 10"/>
                <a:gd name="T7" fmla="*/ 10 h 10"/>
                <a:gd name="T8" fmla="*/ 0 w 10"/>
                <a:gd name="T9" fmla="*/ 4 h 10"/>
                <a:gd name="T10" fmla="*/ 3 w 10"/>
                <a:gd name="T11" fmla="*/ 0 h 10"/>
                <a:gd name="T12" fmla="*/ 7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7" y="0"/>
                  </a:move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0"/>
                  </a:cubicBezTo>
                  <a:cubicBezTo>
                    <a:pt x="7" y="10"/>
                    <a:pt x="3" y="10"/>
                    <a:pt x="0" y="10"/>
                  </a:cubicBezTo>
                  <a:cubicBezTo>
                    <a:pt x="0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" name="Freeform 128"/>
            <p:cNvSpPr/>
            <p:nvPr/>
          </p:nvSpPr>
          <p:spPr bwMode="auto">
            <a:xfrm>
              <a:off x="6663876" y="3190953"/>
              <a:ext cx="63500" cy="198438"/>
            </a:xfrm>
            <a:custGeom>
              <a:avLst/>
              <a:gdLst>
                <a:gd name="T0" fmla="*/ 0 w 10"/>
                <a:gd name="T1" fmla="*/ 4 h 31"/>
                <a:gd name="T2" fmla="*/ 3 w 10"/>
                <a:gd name="T3" fmla="*/ 0 h 31"/>
                <a:gd name="T4" fmla="*/ 10 w 10"/>
                <a:gd name="T5" fmla="*/ 0 h 31"/>
                <a:gd name="T6" fmla="*/ 10 w 10"/>
                <a:gd name="T7" fmla="*/ 31 h 31"/>
                <a:gd name="T8" fmla="*/ 3 w 10"/>
                <a:gd name="T9" fmla="*/ 31 h 31"/>
                <a:gd name="T10" fmla="*/ 0 w 10"/>
                <a:gd name="T11" fmla="*/ 27 h 31"/>
                <a:gd name="T12" fmla="*/ 0 w 10"/>
                <a:gd name="T13" fmla="*/ 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31">
                  <a:moveTo>
                    <a:pt x="0" y="4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7" y="0"/>
                    <a:pt x="10" y="0"/>
                  </a:cubicBezTo>
                  <a:cubicBezTo>
                    <a:pt x="10" y="10"/>
                    <a:pt x="10" y="21"/>
                    <a:pt x="10" y="31"/>
                  </a:cubicBezTo>
                  <a:cubicBezTo>
                    <a:pt x="7" y="31"/>
                    <a:pt x="5" y="31"/>
                    <a:pt x="3" y="31"/>
                  </a:cubicBezTo>
                  <a:cubicBezTo>
                    <a:pt x="1" y="31"/>
                    <a:pt x="0" y="30"/>
                    <a:pt x="0" y="27"/>
                  </a:cubicBezTo>
                  <a:cubicBezTo>
                    <a:pt x="0" y="19"/>
                    <a:pt x="0" y="1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3" name="Freeform 129"/>
            <p:cNvSpPr/>
            <p:nvPr/>
          </p:nvSpPr>
          <p:spPr bwMode="auto">
            <a:xfrm>
              <a:off x="6792464" y="3452891"/>
              <a:ext cx="190500" cy="63500"/>
            </a:xfrm>
            <a:custGeom>
              <a:avLst/>
              <a:gdLst>
                <a:gd name="T0" fmla="*/ 0 w 30"/>
                <a:gd name="T1" fmla="*/ 7 h 10"/>
                <a:gd name="T2" fmla="*/ 3 w 30"/>
                <a:gd name="T3" fmla="*/ 10 h 10"/>
                <a:gd name="T4" fmla="*/ 27 w 30"/>
                <a:gd name="T5" fmla="*/ 10 h 10"/>
                <a:gd name="T6" fmla="*/ 30 w 30"/>
                <a:gd name="T7" fmla="*/ 7 h 10"/>
                <a:gd name="T8" fmla="*/ 30 w 30"/>
                <a:gd name="T9" fmla="*/ 0 h 10"/>
                <a:gd name="T10" fmla="*/ 0 w 30"/>
                <a:gd name="T11" fmla="*/ 0 h 10"/>
                <a:gd name="T12" fmla="*/ 0 w 30"/>
                <a:gd name="T13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0">
                  <a:moveTo>
                    <a:pt x="0" y="7"/>
                  </a:moveTo>
                  <a:cubicBezTo>
                    <a:pt x="0" y="9"/>
                    <a:pt x="1" y="10"/>
                    <a:pt x="3" y="10"/>
                  </a:cubicBezTo>
                  <a:cubicBezTo>
                    <a:pt x="11" y="10"/>
                    <a:pt x="19" y="10"/>
                    <a:pt x="27" y="10"/>
                  </a:cubicBezTo>
                  <a:cubicBezTo>
                    <a:pt x="29" y="10"/>
                    <a:pt x="30" y="9"/>
                    <a:pt x="30" y="7"/>
                  </a:cubicBezTo>
                  <a:cubicBezTo>
                    <a:pt x="30" y="4"/>
                    <a:pt x="30" y="2"/>
                    <a:pt x="30" y="0"/>
                  </a:cubicBezTo>
                  <a:cubicBezTo>
                    <a:pt x="20" y="0"/>
                    <a:pt x="10" y="0"/>
                    <a:pt x="0" y="0"/>
                  </a:cubicBezTo>
                  <a:cubicBezTo>
                    <a:pt x="0" y="2"/>
                    <a:pt x="0" y="4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4" name="Freeform 130"/>
            <p:cNvSpPr/>
            <p:nvPr/>
          </p:nvSpPr>
          <p:spPr bwMode="auto">
            <a:xfrm>
              <a:off x="7048051" y="3190953"/>
              <a:ext cx="69850" cy="198438"/>
            </a:xfrm>
            <a:custGeom>
              <a:avLst/>
              <a:gdLst>
                <a:gd name="T0" fmla="*/ 11 w 11"/>
                <a:gd name="T1" fmla="*/ 27 h 31"/>
                <a:gd name="T2" fmla="*/ 7 w 11"/>
                <a:gd name="T3" fmla="*/ 31 h 31"/>
                <a:gd name="T4" fmla="*/ 0 w 11"/>
                <a:gd name="T5" fmla="*/ 31 h 31"/>
                <a:gd name="T6" fmla="*/ 0 w 11"/>
                <a:gd name="T7" fmla="*/ 0 h 31"/>
                <a:gd name="T8" fmla="*/ 7 w 11"/>
                <a:gd name="T9" fmla="*/ 0 h 31"/>
                <a:gd name="T10" fmla="*/ 11 w 11"/>
                <a:gd name="T11" fmla="*/ 4 h 31"/>
                <a:gd name="T12" fmla="*/ 11 w 11"/>
                <a:gd name="T13" fmla="*/ 27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31">
                  <a:moveTo>
                    <a:pt x="11" y="27"/>
                  </a:moveTo>
                  <a:cubicBezTo>
                    <a:pt x="11" y="30"/>
                    <a:pt x="10" y="31"/>
                    <a:pt x="7" y="31"/>
                  </a:cubicBezTo>
                  <a:cubicBezTo>
                    <a:pt x="5" y="31"/>
                    <a:pt x="3" y="31"/>
                    <a:pt x="0" y="31"/>
                  </a:cubicBezTo>
                  <a:cubicBezTo>
                    <a:pt x="0" y="21"/>
                    <a:pt x="0" y="10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10" y="0"/>
                    <a:pt x="11" y="1"/>
                    <a:pt x="11" y="4"/>
                  </a:cubicBezTo>
                  <a:cubicBezTo>
                    <a:pt x="11" y="12"/>
                    <a:pt x="11" y="19"/>
                    <a:pt x="11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" name="Freeform 142"/>
            <p:cNvSpPr>
              <a:spLocks noEditPoints="1"/>
            </p:cNvSpPr>
            <p:nvPr/>
          </p:nvSpPr>
          <p:spPr bwMode="auto">
            <a:xfrm>
              <a:off x="11129514" y="3032203"/>
              <a:ext cx="312738" cy="439738"/>
            </a:xfrm>
            <a:custGeom>
              <a:avLst/>
              <a:gdLst>
                <a:gd name="T0" fmla="*/ 29 w 49"/>
                <a:gd name="T1" fmla="*/ 10 h 69"/>
                <a:gd name="T2" fmla="*/ 29 w 49"/>
                <a:gd name="T3" fmla="*/ 3 h 69"/>
                <a:gd name="T4" fmla="*/ 28 w 49"/>
                <a:gd name="T5" fmla="*/ 1 h 69"/>
                <a:gd name="T6" fmla="*/ 26 w 49"/>
                <a:gd name="T7" fmla="*/ 0 h 69"/>
                <a:gd name="T8" fmla="*/ 22 w 49"/>
                <a:gd name="T9" fmla="*/ 0 h 69"/>
                <a:gd name="T10" fmla="*/ 20 w 49"/>
                <a:gd name="T11" fmla="*/ 1 h 69"/>
                <a:gd name="T12" fmla="*/ 19 w 49"/>
                <a:gd name="T13" fmla="*/ 3 h 69"/>
                <a:gd name="T14" fmla="*/ 19 w 49"/>
                <a:gd name="T15" fmla="*/ 10 h 69"/>
                <a:gd name="T16" fmla="*/ 3 w 49"/>
                <a:gd name="T17" fmla="*/ 10 h 69"/>
                <a:gd name="T18" fmla="*/ 0 w 49"/>
                <a:gd name="T19" fmla="*/ 11 h 69"/>
                <a:gd name="T20" fmla="*/ 0 w 49"/>
                <a:gd name="T21" fmla="*/ 13 h 69"/>
                <a:gd name="T22" fmla="*/ 0 w 49"/>
                <a:gd name="T23" fmla="*/ 17 h 69"/>
                <a:gd name="T24" fmla="*/ 0 w 49"/>
                <a:gd name="T25" fmla="*/ 19 h 69"/>
                <a:gd name="T26" fmla="*/ 3 w 49"/>
                <a:gd name="T27" fmla="*/ 20 h 69"/>
                <a:gd name="T28" fmla="*/ 9 w 49"/>
                <a:gd name="T29" fmla="*/ 20 h 69"/>
                <a:gd name="T30" fmla="*/ 9 w 49"/>
                <a:gd name="T31" fmla="*/ 56 h 69"/>
                <a:gd name="T32" fmla="*/ 10 w 49"/>
                <a:gd name="T33" fmla="*/ 59 h 69"/>
                <a:gd name="T34" fmla="*/ 12 w 49"/>
                <a:gd name="T35" fmla="*/ 59 h 69"/>
                <a:gd name="T36" fmla="*/ 19 w 49"/>
                <a:gd name="T37" fmla="*/ 59 h 69"/>
                <a:gd name="T38" fmla="*/ 19 w 49"/>
                <a:gd name="T39" fmla="*/ 66 h 69"/>
                <a:gd name="T40" fmla="*/ 20 w 49"/>
                <a:gd name="T41" fmla="*/ 68 h 69"/>
                <a:gd name="T42" fmla="*/ 22 w 49"/>
                <a:gd name="T43" fmla="*/ 69 h 69"/>
                <a:gd name="T44" fmla="*/ 26 w 49"/>
                <a:gd name="T45" fmla="*/ 69 h 69"/>
                <a:gd name="T46" fmla="*/ 28 w 49"/>
                <a:gd name="T47" fmla="*/ 68 h 69"/>
                <a:gd name="T48" fmla="*/ 29 w 49"/>
                <a:gd name="T49" fmla="*/ 66 h 69"/>
                <a:gd name="T50" fmla="*/ 29 w 49"/>
                <a:gd name="T51" fmla="*/ 59 h 69"/>
                <a:gd name="T52" fmla="*/ 36 w 49"/>
                <a:gd name="T53" fmla="*/ 59 h 69"/>
                <a:gd name="T54" fmla="*/ 38 w 49"/>
                <a:gd name="T55" fmla="*/ 59 h 69"/>
                <a:gd name="T56" fmla="*/ 39 w 49"/>
                <a:gd name="T57" fmla="*/ 56 h 69"/>
                <a:gd name="T58" fmla="*/ 39 w 49"/>
                <a:gd name="T59" fmla="*/ 20 h 69"/>
                <a:gd name="T60" fmla="*/ 46 w 49"/>
                <a:gd name="T61" fmla="*/ 20 h 69"/>
                <a:gd name="T62" fmla="*/ 48 w 49"/>
                <a:gd name="T63" fmla="*/ 19 h 69"/>
                <a:gd name="T64" fmla="*/ 49 w 49"/>
                <a:gd name="T65" fmla="*/ 17 h 69"/>
                <a:gd name="T66" fmla="*/ 49 w 49"/>
                <a:gd name="T67" fmla="*/ 13 h 69"/>
                <a:gd name="T68" fmla="*/ 48 w 49"/>
                <a:gd name="T69" fmla="*/ 11 h 69"/>
                <a:gd name="T70" fmla="*/ 46 w 49"/>
                <a:gd name="T71" fmla="*/ 10 h 69"/>
                <a:gd name="T72" fmla="*/ 29 w 49"/>
                <a:gd name="T73" fmla="*/ 10 h 69"/>
                <a:gd name="T74" fmla="*/ 29 w 49"/>
                <a:gd name="T75" fmla="*/ 40 h 69"/>
                <a:gd name="T76" fmla="*/ 19 w 49"/>
                <a:gd name="T77" fmla="*/ 40 h 69"/>
                <a:gd name="T78" fmla="*/ 19 w 49"/>
                <a:gd name="T79" fmla="*/ 20 h 69"/>
                <a:gd name="T80" fmla="*/ 29 w 49"/>
                <a:gd name="T81" fmla="*/ 20 h 69"/>
                <a:gd name="T82" fmla="*/ 29 w 49"/>
                <a:gd name="T83" fmla="*/ 4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9" h="69">
                  <a:moveTo>
                    <a:pt x="29" y="10"/>
                  </a:moveTo>
                  <a:cubicBezTo>
                    <a:pt x="29" y="3"/>
                    <a:pt x="29" y="3"/>
                    <a:pt x="29" y="3"/>
                  </a:cubicBezTo>
                  <a:cubicBezTo>
                    <a:pt x="29" y="2"/>
                    <a:pt x="29" y="2"/>
                    <a:pt x="28" y="1"/>
                  </a:cubicBezTo>
                  <a:cubicBezTo>
                    <a:pt x="28" y="0"/>
                    <a:pt x="27" y="0"/>
                    <a:pt x="26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1" y="0"/>
                    <a:pt x="20" y="1"/>
                  </a:cubicBezTo>
                  <a:cubicBezTo>
                    <a:pt x="20" y="2"/>
                    <a:pt x="19" y="2"/>
                    <a:pt x="19" y="3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10"/>
                    <a:pt x="1" y="10"/>
                    <a:pt x="0" y="11"/>
                  </a:cubicBezTo>
                  <a:cubicBezTo>
                    <a:pt x="0" y="11"/>
                    <a:pt x="0" y="12"/>
                    <a:pt x="0" y="1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19"/>
                    <a:pt x="0" y="19"/>
                  </a:cubicBezTo>
                  <a:cubicBezTo>
                    <a:pt x="1" y="20"/>
                    <a:pt x="2" y="20"/>
                    <a:pt x="3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9" y="57"/>
                    <a:pt x="10" y="58"/>
                    <a:pt x="10" y="59"/>
                  </a:cubicBezTo>
                  <a:cubicBezTo>
                    <a:pt x="11" y="59"/>
                    <a:pt x="12" y="59"/>
                    <a:pt x="12" y="59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19" y="66"/>
                    <a:pt x="19" y="66"/>
                    <a:pt x="19" y="66"/>
                  </a:cubicBezTo>
                  <a:cubicBezTo>
                    <a:pt x="19" y="67"/>
                    <a:pt x="20" y="68"/>
                    <a:pt x="20" y="68"/>
                  </a:cubicBezTo>
                  <a:cubicBezTo>
                    <a:pt x="21" y="69"/>
                    <a:pt x="22" y="69"/>
                    <a:pt x="22" y="69"/>
                  </a:cubicBezTo>
                  <a:cubicBezTo>
                    <a:pt x="26" y="69"/>
                    <a:pt x="26" y="69"/>
                    <a:pt x="26" y="69"/>
                  </a:cubicBezTo>
                  <a:cubicBezTo>
                    <a:pt x="27" y="69"/>
                    <a:pt x="28" y="69"/>
                    <a:pt x="28" y="68"/>
                  </a:cubicBezTo>
                  <a:cubicBezTo>
                    <a:pt x="29" y="68"/>
                    <a:pt x="29" y="67"/>
                    <a:pt x="29" y="66"/>
                  </a:cubicBezTo>
                  <a:cubicBezTo>
                    <a:pt x="29" y="59"/>
                    <a:pt x="29" y="59"/>
                    <a:pt x="29" y="59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37" y="59"/>
                    <a:pt x="38" y="59"/>
                    <a:pt x="38" y="59"/>
                  </a:cubicBezTo>
                  <a:cubicBezTo>
                    <a:pt x="39" y="58"/>
                    <a:pt x="39" y="57"/>
                    <a:pt x="39" y="56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46" y="20"/>
                    <a:pt x="46" y="20"/>
                    <a:pt x="46" y="20"/>
                  </a:cubicBezTo>
                  <a:cubicBezTo>
                    <a:pt x="47" y="20"/>
                    <a:pt x="48" y="20"/>
                    <a:pt x="48" y="19"/>
                  </a:cubicBezTo>
                  <a:cubicBezTo>
                    <a:pt x="49" y="19"/>
                    <a:pt x="49" y="18"/>
                    <a:pt x="49" y="17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49" y="12"/>
                    <a:pt x="49" y="11"/>
                    <a:pt x="48" y="11"/>
                  </a:cubicBezTo>
                  <a:cubicBezTo>
                    <a:pt x="48" y="10"/>
                    <a:pt x="47" y="10"/>
                    <a:pt x="46" y="10"/>
                  </a:cubicBezTo>
                  <a:lnTo>
                    <a:pt x="29" y="10"/>
                  </a:lnTo>
                  <a:close/>
                  <a:moveTo>
                    <a:pt x="29" y="40"/>
                  </a:moveTo>
                  <a:cubicBezTo>
                    <a:pt x="19" y="40"/>
                    <a:pt x="19" y="40"/>
                    <a:pt x="19" y="4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9" y="20"/>
                    <a:pt x="29" y="20"/>
                    <a:pt x="29" y="20"/>
                  </a:cubicBezTo>
                  <a:lnTo>
                    <a:pt x="29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249" name="组合 248"/>
            <p:cNvGrpSpPr/>
            <p:nvPr userDrawn="1"/>
          </p:nvGrpSpPr>
          <p:grpSpPr>
            <a:xfrm>
              <a:off x="2242347" y="650953"/>
              <a:ext cx="306388" cy="485775"/>
              <a:chOff x="8178351" y="650953"/>
              <a:chExt cx="306388" cy="485775"/>
            </a:xfrm>
            <a:grpFill/>
          </p:grpSpPr>
          <p:sp>
            <p:nvSpPr>
              <p:cNvPr id="250" name="Freeform 5"/>
              <p:cNvSpPr>
                <a:spLocks noEditPoints="1"/>
              </p:cNvSpPr>
              <p:nvPr/>
            </p:nvSpPr>
            <p:spPr bwMode="auto">
              <a:xfrm>
                <a:off x="8178351" y="650953"/>
                <a:ext cx="306388" cy="485775"/>
              </a:xfrm>
              <a:custGeom>
                <a:avLst/>
                <a:gdLst>
                  <a:gd name="T0" fmla="*/ 44 w 48"/>
                  <a:gd name="T1" fmla="*/ 9 h 76"/>
                  <a:gd name="T2" fmla="*/ 34 w 48"/>
                  <a:gd name="T3" fmla="*/ 9 h 76"/>
                  <a:gd name="T4" fmla="*/ 34 w 48"/>
                  <a:gd name="T5" fmla="*/ 3 h 76"/>
                  <a:gd name="T6" fmla="*/ 30 w 48"/>
                  <a:gd name="T7" fmla="*/ 0 h 76"/>
                  <a:gd name="T8" fmla="*/ 18 w 48"/>
                  <a:gd name="T9" fmla="*/ 0 h 76"/>
                  <a:gd name="T10" fmla="*/ 14 w 48"/>
                  <a:gd name="T11" fmla="*/ 3 h 76"/>
                  <a:gd name="T12" fmla="*/ 14 w 48"/>
                  <a:gd name="T13" fmla="*/ 9 h 76"/>
                  <a:gd name="T14" fmla="*/ 4 w 48"/>
                  <a:gd name="T15" fmla="*/ 9 h 76"/>
                  <a:gd name="T16" fmla="*/ 0 w 48"/>
                  <a:gd name="T17" fmla="*/ 13 h 76"/>
                  <a:gd name="T18" fmla="*/ 0 w 48"/>
                  <a:gd name="T19" fmla="*/ 72 h 76"/>
                  <a:gd name="T20" fmla="*/ 1 w 48"/>
                  <a:gd name="T21" fmla="*/ 75 h 76"/>
                  <a:gd name="T22" fmla="*/ 4 w 48"/>
                  <a:gd name="T23" fmla="*/ 76 h 76"/>
                  <a:gd name="T24" fmla="*/ 44 w 48"/>
                  <a:gd name="T25" fmla="*/ 76 h 76"/>
                  <a:gd name="T26" fmla="*/ 48 w 48"/>
                  <a:gd name="T27" fmla="*/ 72 h 76"/>
                  <a:gd name="T28" fmla="*/ 48 w 48"/>
                  <a:gd name="T29" fmla="*/ 13 h 76"/>
                  <a:gd name="T30" fmla="*/ 44 w 48"/>
                  <a:gd name="T31" fmla="*/ 9 h 76"/>
                  <a:gd name="T32" fmla="*/ 38 w 48"/>
                  <a:gd name="T33" fmla="*/ 66 h 76"/>
                  <a:gd name="T34" fmla="*/ 10 w 48"/>
                  <a:gd name="T35" fmla="*/ 66 h 76"/>
                  <a:gd name="T36" fmla="*/ 10 w 48"/>
                  <a:gd name="T37" fmla="*/ 19 h 76"/>
                  <a:gd name="T38" fmla="*/ 38 w 48"/>
                  <a:gd name="T39" fmla="*/ 19 h 76"/>
                  <a:gd name="T40" fmla="*/ 38 w 48"/>
                  <a:gd name="T41" fmla="*/ 6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8" h="76">
                    <a:moveTo>
                      <a:pt x="44" y="9"/>
                    </a:moveTo>
                    <a:cubicBezTo>
                      <a:pt x="41" y="9"/>
                      <a:pt x="37" y="9"/>
                      <a:pt x="34" y="9"/>
                    </a:cubicBezTo>
                    <a:cubicBezTo>
                      <a:pt x="34" y="7"/>
                      <a:pt x="34" y="5"/>
                      <a:pt x="34" y="3"/>
                    </a:cubicBezTo>
                    <a:cubicBezTo>
                      <a:pt x="34" y="1"/>
                      <a:pt x="33" y="0"/>
                      <a:pt x="30" y="0"/>
                    </a:cubicBezTo>
                    <a:cubicBezTo>
                      <a:pt x="26" y="0"/>
                      <a:pt x="22" y="0"/>
                      <a:pt x="18" y="0"/>
                    </a:cubicBezTo>
                    <a:cubicBezTo>
                      <a:pt x="16" y="0"/>
                      <a:pt x="14" y="1"/>
                      <a:pt x="14" y="3"/>
                    </a:cubicBezTo>
                    <a:cubicBezTo>
                      <a:pt x="14" y="5"/>
                      <a:pt x="14" y="7"/>
                      <a:pt x="14" y="9"/>
                    </a:cubicBezTo>
                    <a:cubicBezTo>
                      <a:pt x="11" y="9"/>
                      <a:pt x="7" y="9"/>
                      <a:pt x="4" y="9"/>
                    </a:cubicBezTo>
                    <a:cubicBezTo>
                      <a:pt x="1" y="9"/>
                      <a:pt x="0" y="10"/>
                      <a:pt x="0" y="13"/>
                    </a:cubicBezTo>
                    <a:cubicBezTo>
                      <a:pt x="0" y="33"/>
                      <a:pt x="0" y="52"/>
                      <a:pt x="0" y="72"/>
                    </a:cubicBezTo>
                    <a:cubicBezTo>
                      <a:pt x="0" y="73"/>
                      <a:pt x="0" y="74"/>
                      <a:pt x="1" y="75"/>
                    </a:cubicBezTo>
                    <a:cubicBezTo>
                      <a:pt x="2" y="76"/>
                      <a:pt x="3" y="76"/>
                      <a:pt x="4" y="76"/>
                    </a:cubicBezTo>
                    <a:cubicBezTo>
                      <a:pt x="17" y="76"/>
                      <a:pt x="31" y="76"/>
                      <a:pt x="44" y="76"/>
                    </a:cubicBezTo>
                    <a:cubicBezTo>
                      <a:pt x="47" y="76"/>
                      <a:pt x="48" y="75"/>
                      <a:pt x="48" y="72"/>
                    </a:cubicBezTo>
                    <a:cubicBezTo>
                      <a:pt x="48" y="52"/>
                      <a:pt x="48" y="33"/>
                      <a:pt x="48" y="13"/>
                    </a:cubicBezTo>
                    <a:cubicBezTo>
                      <a:pt x="48" y="10"/>
                      <a:pt x="47" y="9"/>
                      <a:pt x="44" y="9"/>
                    </a:cubicBezTo>
                    <a:close/>
                    <a:moveTo>
                      <a:pt x="38" y="66"/>
                    </a:moveTo>
                    <a:cubicBezTo>
                      <a:pt x="10" y="66"/>
                      <a:pt x="10" y="66"/>
                      <a:pt x="10" y="66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38" y="19"/>
                      <a:pt x="38" y="19"/>
                      <a:pt x="38" y="19"/>
                    </a:cubicBezTo>
                    <a:lnTo>
                      <a:pt x="38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1" name="Freeform 6"/>
              <p:cNvSpPr>
                <a:spLocks noEditPoints="1"/>
              </p:cNvSpPr>
              <p:nvPr/>
            </p:nvSpPr>
            <p:spPr bwMode="auto">
              <a:xfrm>
                <a:off x="8178351" y="650953"/>
                <a:ext cx="306388" cy="485775"/>
              </a:xfrm>
              <a:custGeom>
                <a:avLst/>
                <a:gdLst>
                  <a:gd name="T0" fmla="*/ 44 w 48"/>
                  <a:gd name="T1" fmla="*/ 9 h 76"/>
                  <a:gd name="T2" fmla="*/ 34 w 48"/>
                  <a:gd name="T3" fmla="*/ 9 h 76"/>
                  <a:gd name="T4" fmla="*/ 34 w 48"/>
                  <a:gd name="T5" fmla="*/ 3 h 76"/>
                  <a:gd name="T6" fmla="*/ 30 w 48"/>
                  <a:gd name="T7" fmla="*/ 0 h 76"/>
                  <a:gd name="T8" fmla="*/ 18 w 48"/>
                  <a:gd name="T9" fmla="*/ 0 h 76"/>
                  <a:gd name="T10" fmla="*/ 14 w 48"/>
                  <a:gd name="T11" fmla="*/ 3 h 76"/>
                  <a:gd name="T12" fmla="*/ 14 w 48"/>
                  <a:gd name="T13" fmla="*/ 9 h 76"/>
                  <a:gd name="T14" fmla="*/ 4 w 48"/>
                  <a:gd name="T15" fmla="*/ 9 h 76"/>
                  <a:gd name="T16" fmla="*/ 0 w 48"/>
                  <a:gd name="T17" fmla="*/ 13 h 76"/>
                  <a:gd name="T18" fmla="*/ 0 w 48"/>
                  <a:gd name="T19" fmla="*/ 72 h 76"/>
                  <a:gd name="T20" fmla="*/ 1 w 48"/>
                  <a:gd name="T21" fmla="*/ 75 h 76"/>
                  <a:gd name="T22" fmla="*/ 4 w 48"/>
                  <a:gd name="T23" fmla="*/ 76 h 76"/>
                  <a:gd name="T24" fmla="*/ 44 w 48"/>
                  <a:gd name="T25" fmla="*/ 76 h 76"/>
                  <a:gd name="T26" fmla="*/ 48 w 48"/>
                  <a:gd name="T27" fmla="*/ 72 h 76"/>
                  <a:gd name="T28" fmla="*/ 48 w 48"/>
                  <a:gd name="T29" fmla="*/ 13 h 76"/>
                  <a:gd name="T30" fmla="*/ 44 w 48"/>
                  <a:gd name="T31" fmla="*/ 9 h 76"/>
                  <a:gd name="T32" fmla="*/ 38 w 48"/>
                  <a:gd name="T33" fmla="*/ 66 h 76"/>
                  <a:gd name="T34" fmla="*/ 10 w 48"/>
                  <a:gd name="T35" fmla="*/ 66 h 76"/>
                  <a:gd name="T36" fmla="*/ 10 w 48"/>
                  <a:gd name="T37" fmla="*/ 19 h 76"/>
                  <a:gd name="T38" fmla="*/ 38 w 48"/>
                  <a:gd name="T39" fmla="*/ 19 h 76"/>
                  <a:gd name="T40" fmla="*/ 38 w 48"/>
                  <a:gd name="T41" fmla="*/ 6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8" h="76">
                    <a:moveTo>
                      <a:pt x="44" y="9"/>
                    </a:moveTo>
                    <a:cubicBezTo>
                      <a:pt x="41" y="9"/>
                      <a:pt x="37" y="9"/>
                      <a:pt x="34" y="9"/>
                    </a:cubicBezTo>
                    <a:cubicBezTo>
                      <a:pt x="34" y="7"/>
                      <a:pt x="34" y="5"/>
                      <a:pt x="34" y="3"/>
                    </a:cubicBezTo>
                    <a:cubicBezTo>
                      <a:pt x="34" y="1"/>
                      <a:pt x="33" y="0"/>
                      <a:pt x="30" y="0"/>
                    </a:cubicBezTo>
                    <a:cubicBezTo>
                      <a:pt x="26" y="0"/>
                      <a:pt x="22" y="0"/>
                      <a:pt x="18" y="0"/>
                    </a:cubicBezTo>
                    <a:cubicBezTo>
                      <a:pt x="16" y="0"/>
                      <a:pt x="14" y="1"/>
                      <a:pt x="14" y="3"/>
                    </a:cubicBezTo>
                    <a:cubicBezTo>
                      <a:pt x="14" y="5"/>
                      <a:pt x="14" y="7"/>
                      <a:pt x="14" y="9"/>
                    </a:cubicBezTo>
                    <a:cubicBezTo>
                      <a:pt x="11" y="9"/>
                      <a:pt x="7" y="9"/>
                      <a:pt x="4" y="9"/>
                    </a:cubicBezTo>
                    <a:cubicBezTo>
                      <a:pt x="1" y="9"/>
                      <a:pt x="0" y="10"/>
                      <a:pt x="0" y="13"/>
                    </a:cubicBezTo>
                    <a:cubicBezTo>
                      <a:pt x="0" y="33"/>
                      <a:pt x="0" y="52"/>
                      <a:pt x="0" y="72"/>
                    </a:cubicBezTo>
                    <a:cubicBezTo>
                      <a:pt x="0" y="73"/>
                      <a:pt x="0" y="74"/>
                      <a:pt x="1" y="75"/>
                    </a:cubicBezTo>
                    <a:cubicBezTo>
                      <a:pt x="2" y="76"/>
                      <a:pt x="3" y="76"/>
                      <a:pt x="4" y="76"/>
                    </a:cubicBezTo>
                    <a:cubicBezTo>
                      <a:pt x="17" y="76"/>
                      <a:pt x="31" y="76"/>
                      <a:pt x="44" y="76"/>
                    </a:cubicBezTo>
                    <a:cubicBezTo>
                      <a:pt x="47" y="76"/>
                      <a:pt x="48" y="75"/>
                      <a:pt x="48" y="72"/>
                    </a:cubicBezTo>
                    <a:cubicBezTo>
                      <a:pt x="48" y="52"/>
                      <a:pt x="48" y="33"/>
                      <a:pt x="48" y="13"/>
                    </a:cubicBezTo>
                    <a:cubicBezTo>
                      <a:pt x="48" y="10"/>
                      <a:pt x="47" y="9"/>
                      <a:pt x="44" y="9"/>
                    </a:cubicBezTo>
                    <a:close/>
                    <a:moveTo>
                      <a:pt x="38" y="66"/>
                    </a:moveTo>
                    <a:cubicBezTo>
                      <a:pt x="10" y="66"/>
                      <a:pt x="10" y="66"/>
                      <a:pt x="10" y="66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38" y="19"/>
                      <a:pt x="38" y="19"/>
                      <a:pt x="38" y="19"/>
                    </a:cubicBezTo>
                    <a:lnTo>
                      <a:pt x="38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2" name="Rectangle 7"/>
              <p:cNvSpPr>
                <a:spLocks noChangeArrowheads="1"/>
              </p:cNvSpPr>
              <p:nvPr/>
            </p:nvSpPr>
            <p:spPr bwMode="auto">
              <a:xfrm>
                <a:off x="8267251" y="982741"/>
                <a:ext cx="1285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3" name="Rectangle 8"/>
              <p:cNvSpPr>
                <a:spLocks noChangeArrowheads="1"/>
              </p:cNvSpPr>
              <p:nvPr/>
            </p:nvSpPr>
            <p:spPr bwMode="auto">
              <a:xfrm>
                <a:off x="8267251" y="893841"/>
                <a:ext cx="128588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4" name="Rectangle 9"/>
              <p:cNvSpPr>
                <a:spLocks noChangeArrowheads="1"/>
              </p:cNvSpPr>
              <p:nvPr/>
            </p:nvSpPr>
            <p:spPr bwMode="auto">
              <a:xfrm>
                <a:off x="8267251" y="798591"/>
                <a:ext cx="1285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55" name="组合 254"/>
            <p:cNvGrpSpPr/>
            <p:nvPr userDrawn="1"/>
          </p:nvGrpSpPr>
          <p:grpSpPr>
            <a:xfrm>
              <a:off x="746922" y="650953"/>
              <a:ext cx="434975" cy="485775"/>
              <a:chOff x="6682926" y="650953"/>
              <a:chExt cx="434975" cy="485775"/>
            </a:xfrm>
            <a:grpFill/>
          </p:grpSpPr>
          <p:sp>
            <p:nvSpPr>
              <p:cNvPr id="256" name="Rectangle 20"/>
              <p:cNvSpPr>
                <a:spLocks noChangeArrowheads="1"/>
              </p:cNvSpPr>
              <p:nvPr/>
            </p:nvSpPr>
            <p:spPr bwMode="auto">
              <a:xfrm>
                <a:off x="6932164" y="773191"/>
                <a:ext cx="57150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7" name="Rectangle 21"/>
              <p:cNvSpPr>
                <a:spLocks noChangeArrowheads="1"/>
              </p:cNvSpPr>
              <p:nvPr/>
            </p:nvSpPr>
            <p:spPr bwMode="auto">
              <a:xfrm>
                <a:off x="6811514" y="773191"/>
                <a:ext cx="57150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8" name="Freeform 22"/>
              <p:cNvSpPr>
                <a:spLocks noEditPoints="1"/>
              </p:cNvSpPr>
              <p:nvPr/>
            </p:nvSpPr>
            <p:spPr bwMode="auto">
              <a:xfrm>
                <a:off x="6682926" y="650953"/>
                <a:ext cx="434975" cy="485775"/>
              </a:xfrm>
              <a:custGeom>
                <a:avLst/>
                <a:gdLst>
                  <a:gd name="T0" fmla="*/ 64 w 68"/>
                  <a:gd name="T1" fmla="*/ 0 h 76"/>
                  <a:gd name="T2" fmla="*/ 4 w 68"/>
                  <a:gd name="T3" fmla="*/ 0 h 76"/>
                  <a:gd name="T4" fmla="*/ 0 w 68"/>
                  <a:gd name="T5" fmla="*/ 3 h 76"/>
                  <a:gd name="T6" fmla="*/ 0 w 68"/>
                  <a:gd name="T7" fmla="*/ 63 h 76"/>
                  <a:gd name="T8" fmla="*/ 4 w 68"/>
                  <a:gd name="T9" fmla="*/ 67 h 76"/>
                  <a:gd name="T10" fmla="*/ 10 w 68"/>
                  <a:gd name="T11" fmla="*/ 67 h 76"/>
                  <a:gd name="T12" fmla="*/ 10 w 68"/>
                  <a:gd name="T13" fmla="*/ 73 h 76"/>
                  <a:gd name="T14" fmla="*/ 13 w 68"/>
                  <a:gd name="T15" fmla="*/ 76 h 76"/>
                  <a:gd name="T16" fmla="*/ 55 w 68"/>
                  <a:gd name="T17" fmla="*/ 76 h 76"/>
                  <a:gd name="T18" fmla="*/ 58 w 68"/>
                  <a:gd name="T19" fmla="*/ 73 h 76"/>
                  <a:gd name="T20" fmla="*/ 58 w 68"/>
                  <a:gd name="T21" fmla="*/ 67 h 76"/>
                  <a:gd name="T22" fmla="*/ 64 w 68"/>
                  <a:gd name="T23" fmla="*/ 67 h 76"/>
                  <a:gd name="T24" fmla="*/ 68 w 68"/>
                  <a:gd name="T25" fmla="*/ 63 h 76"/>
                  <a:gd name="T26" fmla="*/ 68 w 68"/>
                  <a:gd name="T27" fmla="*/ 3 h 76"/>
                  <a:gd name="T28" fmla="*/ 64 w 68"/>
                  <a:gd name="T29" fmla="*/ 0 h 76"/>
                  <a:gd name="T30" fmla="*/ 42 w 68"/>
                  <a:gd name="T31" fmla="*/ 60 h 76"/>
                  <a:gd name="T32" fmla="*/ 41 w 68"/>
                  <a:gd name="T33" fmla="*/ 61 h 76"/>
                  <a:gd name="T34" fmla="*/ 39 w 68"/>
                  <a:gd name="T35" fmla="*/ 61 h 76"/>
                  <a:gd name="T36" fmla="*/ 39 w 68"/>
                  <a:gd name="T37" fmla="*/ 63 h 76"/>
                  <a:gd name="T38" fmla="*/ 38 w 68"/>
                  <a:gd name="T39" fmla="*/ 64 h 76"/>
                  <a:gd name="T40" fmla="*/ 37 w 68"/>
                  <a:gd name="T41" fmla="*/ 64 h 76"/>
                  <a:gd name="T42" fmla="*/ 37 w 68"/>
                  <a:gd name="T43" fmla="*/ 66 h 76"/>
                  <a:gd name="T44" fmla="*/ 36 w 68"/>
                  <a:gd name="T45" fmla="*/ 66 h 76"/>
                  <a:gd name="T46" fmla="*/ 32 w 68"/>
                  <a:gd name="T47" fmla="*/ 66 h 76"/>
                  <a:gd name="T48" fmla="*/ 31 w 68"/>
                  <a:gd name="T49" fmla="*/ 66 h 76"/>
                  <a:gd name="T50" fmla="*/ 31 w 68"/>
                  <a:gd name="T51" fmla="*/ 64 h 76"/>
                  <a:gd name="T52" fmla="*/ 30 w 68"/>
                  <a:gd name="T53" fmla="*/ 64 h 76"/>
                  <a:gd name="T54" fmla="*/ 29 w 68"/>
                  <a:gd name="T55" fmla="*/ 63 h 76"/>
                  <a:gd name="T56" fmla="*/ 29 w 68"/>
                  <a:gd name="T57" fmla="*/ 61 h 76"/>
                  <a:gd name="T58" fmla="*/ 27 w 68"/>
                  <a:gd name="T59" fmla="*/ 61 h 76"/>
                  <a:gd name="T60" fmla="*/ 26 w 68"/>
                  <a:gd name="T61" fmla="*/ 60 h 76"/>
                  <a:gd name="T62" fmla="*/ 26 w 68"/>
                  <a:gd name="T63" fmla="*/ 54 h 76"/>
                  <a:gd name="T64" fmla="*/ 27 w 68"/>
                  <a:gd name="T65" fmla="*/ 53 h 76"/>
                  <a:gd name="T66" fmla="*/ 29 w 68"/>
                  <a:gd name="T67" fmla="*/ 53 h 76"/>
                  <a:gd name="T68" fmla="*/ 39 w 68"/>
                  <a:gd name="T69" fmla="*/ 53 h 76"/>
                  <a:gd name="T70" fmla="*/ 41 w 68"/>
                  <a:gd name="T71" fmla="*/ 53 h 76"/>
                  <a:gd name="T72" fmla="*/ 42 w 68"/>
                  <a:gd name="T73" fmla="*/ 54 h 76"/>
                  <a:gd name="T74" fmla="*/ 42 w 68"/>
                  <a:gd name="T75" fmla="*/ 60 h 76"/>
                  <a:gd name="T76" fmla="*/ 42 w 68"/>
                  <a:gd name="T77" fmla="*/ 50 h 76"/>
                  <a:gd name="T78" fmla="*/ 41 w 68"/>
                  <a:gd name="T79" fmla="*/ 51 h 76"/>
                  <a:gd name="T80" fmla="*/ 27 w 68"/>
                  <a:gd name="T81" fmla="*/ 51 h 76"/>
                  <a:gd name="T82" fmla="*/ 26 w 68"/>
                  <a:gd name="T83" fmla="*/ 50 h 76"/>
                  <a:gd name="T84" fmla="*/ 26 w 68"/>
                  <a:gd name="T85" fmla="*/ 49 h 76"/>
                  <a:gd name="T86" fmla="*/ 27 w 68"/>
                  <a:gd name="T87" fmla="*/ 48 h 76"/>
                  <a:gd name="T88" fmla="*/ 33 w 68"/>
                  <a:gd name="T89" fmla="*/ 48 h 76"/>
                  <a:gd name="T90" fmla="*/ 33 w 68"/>
                  <a:gd name="T91" fmla="*/ 46 h 76"/>
                  <a:gd name="T92" fmla="*/ 34 w 68"/>
                  <a:gd name="T93" fmla="*/ 45 h 76"/>
                  <a:gd name="T94" fmla="*/ 34 w 68"/>
                  <a:gd name="T95" fmla="*/ 45 h 76"/>
                  <a:gd name="T96" fmla="*/ 35 w 68"/>
                  <a:gd name="T97" fmla="*/ 46 h 76"/>
                  <a:gd name="T98" fmla="*/ 35 w 68"/>
                  <a:gd name="T99" fmla="*/ 48 h 76"/>
                  <a:gd name="T100" fmla="*/ 41 w 68"/>
                  <a:gd name="T101" fmla="*/ 48 h 76"/>
                  <a:gd name="T102" fmla="*/ 42 w 68"/>
                  <a:gd name="T103" fmla="*/ 49 h 76"/>
                  <a:gd name="T104" fmla="*/ 42 w 68"/>
                  <a:gd name="T105" fmla="*/ 50 h 76"/>
                  <a:gd name="T106" fmla="*/ 58 w 68"/>
                  <a:gd name="T107" fmla="*/ 38 h 76"/>
                  <a:gd name="T108" fmla="*/ 10 w 68"/>
                  <a:gd name="T109" fmla="*/ 38 h 76"/>
                  <a:gd name="T110" fmla="*/ 10 w 68"/>
                  <a:gd name="T111" fmla="*/ 9 h 76"/>
                  <a:gd name="T112" fmla="*/ 58 w 68"/>
                  <a:gd name="T113" fmla="*/ 9 h 76"/>
                  <a:gd name="T114" fmla="*/ 58 w 68"/>
                  <a:gd name="T115" fmla="*/ 38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68" h="76">
                    <a:moveTo>
                      <a:pt x="64" y="0"/>
                    </a:moveTo>
                    <a:cubicBezTo>
                      <a:pt x="44" y="0"/>
                      <a:pt x="24" y="0"/>
                      <a:pt x="4" y="0"/>
                    </a:cubicBezTo>
                    <a:cubicBezTo>
                      <a:pt x="1" y="0"/>
                      <a:pt x="0" y="0"/>
                      <a:pt x="0" y="3"/>
                    </a:cubicBezTo>
                    <a:cubicBezTo>
                      <a:pt x="0" y="23"/>
                      <a:pt x="0" y="43"/>
                      <a:pt x="0" y="63"/>
                    </a:cubicBezTo>
                    <a:cubicBezTo>
                      <a:pt x="0" y="66"/>
                      <a:pt x="1" y="67"/>
                      <a:pt x="4" y="67"/>
                    </a:cubicBezTo>
                    <a:cubicBezTo>
                      <a:pt x="6" y="67"/>
                      <a:pt x="8" y="67"/>
                      <a:pt x="10" y="67"/>
                    </a:cubicBezTo>
                    <a:cubicBezTo>
                      <a:pt x="10" y="69"/>
                      <a:pt x="10" y="71"/>
                      <a:pt x="10" y="73"/>
                    </a:cubicBezTo>
                    <a:cubicBezTo>
                      <a:pt x="10" y="75"/>
                      <a:pt x="11" y="76"/>
                      <a:pt x="13" y="76"/>
                    </a:cubicBezTo>
                    <a:cubicBezTo>
                      <a:pt x="27" y="76"/>
                      <a:pt x="41" y="76"/>
                      <a:pt x="55" y="76"/>
                    </a:cubicBezTo>
                    <a:cubicBezTo>
                      <a:pt x="57" y="76"/>
                      <a:pt x="58" y="75"/>
                      <a:pt x="58" y="73"/>
                    </a:cubicBezTo>
                    <a:cubicBezTo>
                      <a:pt x="58" y="71"/>
                      <a:pt x="58" y="69"/>
                      <a:pt x="58" y="67"/>
                    </a:cubicBezTo>
                    <a:cubicBezTo>
                      <a:pt x="60" y="67"/>
                      <a:pt x="62" y="67"/>
                      <a:pt x="64" y="67"/>
                    </a:cubicBezTo>
                    <a:cubicBezTo>
                      <a:pt x="67" y="67"/>
                      <a:pt x="68" y="66"/>
                      <a:pt x="68" y="63"/>
                    </a:cubicBezTo>
                    <a:cubicBezTo>
                      <a:pt x="68" y="43"/>
                      <a:pt x="68" y="23"/>
                      <a:pt x="68" y="3"/>
                    </a:cubicBezTo>
                    <a:cubicBezTo>
                      <a:pt x="68" y="0"/>
                      <a:pt x="67" y="0"/>
                      <a:pt x="64" y="0"/>
                    </a:cubicBezTo>
                    <a:close/>
                    <a:moveTo>
                      <a:pt x="42" y="60"/>
                    </a:moveTo>
                    <a:cubicBezTo>
                      <a:pt x="42" y="61"/>
                      <a:pt x="42" y="61"/>
                      <a:pt x="41" y="61"/>
                    </a:cubicBezTo>
                    <a:cubicBezTo>
                      <a:pt x="40" y="61"/>
                      <a:pt x="40" y="61"/>
                      <a:pt x="39" y="61"/>
                    </a:cubicBezTo>
                    <a:cubicBezTo>
                      <a:pt x="39" y="62"/>
                      <a:pt x="39" y="62"/>
                      <a:pt x="39" y="63"/>
                    </a:cubicBezTo>
                    <a:cubicBezTo>
                      <a:pt x="39" y="64"/>
                      <a:pt x="39" y="64"/>
                      <a:pt x="38" y="64"/>
                    </a:cubicBezTo>
                    <a:cubicBezTo>
                      <a:pt x="38" y="64"/>
                      <a:pt x="37" y="64"/>
                      <a:pt x="37" y="64"/>
                    </a:cubicBezTo>
                    <a:cubicBezTo>
                      <a:pt x="37" y="64"/>
                      <a:pt x="37" y="65"/>
                      <a:pt x="37" y="66"/>
                    </a:cubicBezTo>
                    <a:cubicBezTo>
                      <a:pt x="37" y="66"/>
                      <a:pt x="36" y="66"/>
                      <a:pt x="36" y="66"/>
                    </a:cubicBezTo>
                    <a:cubicBezTo>
                      <a:pt x="35" y="66"/>
                      <a:pt x="33" y="66"/>
                      <a:pt x="32" y="66"/>
                    </a:cubicBezTo>
                    <a:cubicBezTo>
                      <a:pt x="32" y="66"/>
                      <a:pt x="31" y="66"/>
                      <a:pt x="31" y="66"/>
                    </a:cubicBezTo>
                    <a:cubicBezTo>
                      <a:pt x="31" y="65"/>
                      <a:pt x="31" y="64"/>
                      <a:pt x="31" y="64"/>
                    </a:cubicBezTo>
                    <a:cubicBezTo>
                      <a:pt x="31" y="64"/>
                      <a:pt x="30" y="64"/>
                      <a:pt x="30" y="64"/>
                    </a:cubicBezTo>
                    <a:cubicBezTo>
                      <a:pt x="29" y="64"/>
                      <a:pt x="29" y="64"/>
                      <a:pt x="29" y="63"/>
                    </a:cubicBezTo>
                    <a:cubicBezTo>
                      <a:pt x="29" y="62"/>
                      <a:pt x="29" y="62"/>
                      <a:pt x="29" y="61"/>
                    </a:cubicBezTo>
                    <a:cubicBezTo>
                      <a:pt x="28" y="61"/>
                      <a:pt x="28" y="61"/>
                      <a:pt x="27" y="61"/>
                    </a:cubicBezTo>
                    <a:cubicBezTo>
                      <a:pt x="26" y="61"/>
                      <a:pt x="26" y="61"/>
                      <a:pt x="26" y="60"/>
                    </a:cubicBezTo>
                    <a:cubicBezTo>
                      <a:pt x="26" y="58"/>
                      <a:pt x="26" y="56"/>
                      <a:pt x="26" y="54"/>
                    </a:cubicBezTo>
                    <a:cubicBezTo>
                      <a:pt x="26" y="54"/>
                      <a:pt x="26" y="53"/>
                      <a:pt x="27" y="53"/>
                    </a:cubicBezTo>
                    <a:cubicBezTo>
                      <a:pt x="28" y="53"/>
                      <a:pt x="28" y="53"/>
                      <a:pt x="29" y="53"/>
                    </a:cubicBezTo>
                    <a:cubicBezTo>
                      <a:pt x="32" y="53"/>
                      <a:pt x="36" y="53"/>
                      <a:pt x="39" y="53"/>
                    </a:cubicBezTo>
                    <a:cubicBezTo>
                      <a:pt x="40" y="53"/>
                      <a:pt x="40" y="53"/>
                      <a:pt x="41" y="53"/>
                    </a:cubicBezTo>
                    <a:cubicBezTo>
                      <a:pt x="42" y="53"/>
                      <a:pt x="42" y="54"/>
                      <a:pt x="42" y="54"/>
                    </a:cubicBezTo>
                    <a:cubicBezTo>
                      <a:pt x="42" y="56"/>
                      <a:pt x="42" y="58"/>
                      <a:pt x="42" y="60"/>
                    </a:cubicBezTo>
                    <a:close/>
                    <a:moveTo>
                      <a:pt x="42" y="50"/>
                    </a:moveTo>
                    <a:cubicBezTo>
                      <a:pt x="42" y="50"/>
                      <a:pt x="42" y="51"/>
                      <a:pt x="41" y="51"/>
                    </a:cubicBezTo>
                    <a:cubicBezTo>
                      <a:pt x="36" y="51"/>
                      <a:pt x="32" y="51"/>
                      <a:pt x="27" y="51"/>
                    </a:cubicBezTo>
                    <a:cubicBezTo>
                      <a:pt x="26" y="51"/>
                      <a:pt x="26" y="50"/>
                      <a:pt x="26" y="50"/>
                    </a:cubicBezTo>
                    <a:cubicBezTo>
                      <a:pt x="26" y="50"/>
                      <a:pt x="26" y="49"/>
                      <a:pt x="26" y="49"/>
                    </a:cubicBezTo>
                    <a:cubicBezTo>
                      <a:pt x="26" y="48"/>
                      <a:pt x="26" y="48"/>
                      <a:pt x="27" y="48"/>
                    </a:cubicBezTo>
                    <a:cubicBezTo>
                      <a:pt x="29" y="48"/>
                      <a:pt x="31" y="48"/>
                      <a:pt x="33" y="48"/>
                    </a:cubicBezTo>
                    <a:cubicBezTo>
                      <a:pt x="33" y="47"/>
                      <a:pt x="33" y="47"/>
                      <a:pt x="33" y="46"/>
                    </a:cubicBezTo>
                    <a:cubicBezTo>
                      <a:pt x="33" y="46"/>
                      <a:pt x="33" y="45"/>
                      <a:pt x="34" y="45"/>
                    </a:cubicBezTo>
                    <a:cubicBezTo>
                      <a:pt x="34" y="45"/>
                      <a:pt x="34" y="45"/>
                      <a:pt x="34" y="45"/>
                    </a:cubicBezTo>
                    <a:cubicBezTo>
                      <a:pt x="35" y="45"/>
                      <a:pt x="35" y="46"/>
                      <a:pt x="35" y="46"/>
                    </a:cubicBezTo>
                    <a:cubicBezTo>
                      <a:pt x="35" y="47"/>
                      <a:pt x="35" y="47"/>
                      <a:pt x="35" y="48"/>
                    </a:cubicBezTo>
                    <a:cubicBezTo>
                      <a:pt x="37" y="48"/>
                      <a:pt x="39" y="48"/>
                      <a:pt x="41" y="48"/>
                    </a:cubicBezTo>
                    <a:cubicBezTo>
                      <a:pt x="42" y="48"/>
                      <a:pt x="42" y="48"/>
                      <a:pt x="42" y="49"/>
                    </a:cubicBezTo>
                    <a:cubicBezTo>
                      <a:pt x="42" y="49"/>
                      <a:pt x="42" y="50"/>
                      <a:pt x="42" y="50"/>
                    </a:cubicBezTo>
                    <a:close/>
                    <a:moveTo>
                      <a:pt x="58" y="38"/>
                    </a:move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58" y="9"/>
                      <a:pt x="58" y="9"/>
                      <a:pt x="58" y="9"/>
                    </a:cubicBezTo>
                    <a:lnTo>
                      <a:pt x="58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pic>
        <p:nvPicPr>
          <p:cNvPr id="3" name="图片 2" descr="图片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60960" y="-3175"/>
            <a:ext cx="12240895" cy="68808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橙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矩形 258"/>
          <p:cNvSpPr/>
          <p:nvPr userDrawn="1"/>
        </p:nvSpPr>
        <p:spPr>
          <a:xfrm>
            <a:off x="-61486" y="6750049"/>
            <a:ext cx="10748536" cy="107951"/>
          </a:xfrm>
          <a:prstGeom prst="rect">
            <a:avLst/>
          </a:prstGeom>
          <a:solidFill>
            <a:srgbClr val="F6AE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0" name="文本框 259"/>
          <p:cNvSpPr txBox="1"/>
          <p:nvPr userDrawn="1"/>
        </p:nvSpPr>
        <p:spPr>
          <a:xfrm>
            <a:off x="10709303" y="6515040"/>
            <a:ext cx="1543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latin typeface="microduino" panose="00000500000000000000" pitchFamily="50" charset="0"/>
              </a:rPr>
              <a:t>microduino</a:t>
            </a:r>
            <a:endParaRPr lang="zh-CN" altLang="en-US" sz="2000" dirty="0">
              <a:latin typeface="microduino" panose="00000500000000000000" pitchFamily="50" charset="0"/>
            </a:endParaRPr>
          </a:p>
        </p:txBody>
      </p:sp>
      <p:grpSp>
        <p:nvGrpSpPr>
          <p:cNvPr id="261" name="组合 260"/>
          <p:cNvGrpSpPr/>
          <p:nvPr userDrawn="1"/>
        </p:nvGrpSpPr>
        <p:grpSpPr>
          <a:xfrm>
            <a:off x="669018" y="650953"/>
            <a:ext cx="10927221" cy="5284788"/>
            <a:chOff x="669018" y="650953"/>
            <a:chExt cx="10927221" cy="5284788"/>
          </a:xfrm>
          <a:solidFill>
            <a:srgbClr val="E2E2E2"/>
          </a:solidFill>
        </p:grpSpPr>
        <p:grpSp>
          <p:nvGrpSpPr>
            <p:cNvPr id="262" name="组合 261"/>
            <p:cNvGrpSpPr/>
            <p:nvPr userDrawn="1"/>
          </p:nvGrpSpPr>
          <p:grpSpPr>
            <a:xfrm>
              <a:off x="3626531" y="650953"/>
              <a:ext cx="339725" cy="473075"/>
              <a:chOff x="3626531" y="650953"/>
              <a:chExt cx="339725" cy="473075"/>
            </a:xfrm>
            <a:grpFill/>
          </p:grpSpPr>
          <p:sp>
            <p:nvSpPr>
              <p:cNvPr id="496" name="Freeform 10"/>
              <p:cNvSpPr/>
              <p:nvPr/>
            </p:nvSpPr>
            <p:spPr bwMode="auto">
              <a:xfrm>
                <a:off x="3691618" y="650953"/>
                <a:ext cx="203200" cy="473075"/>
              </a:xfrm>
              <a:custGeom>
                <a:avLst/>
                <a:gdLst>
                  <a:gd name="T0" fmla="*/ 14 w 32"/>
                  <a:gd name="T1" fmla="*/ 0 h 74"/>
                  <a:gd name="T2" fmla="*/ 11 w 32"/>
                  <a:gd name="T3" fmla="*/ 3 h 74"/>
                  <a:gd name="T4" fmla="*/ 11 w 32"/>
                  <a:gd name="T5" fmla="*/ 21 h 74"/>
                  <a:gd name="T6" fmla="*/ 0 w 32"/>
                  <a:gd name="T7" fmla="*/ 21 h 74"/>
                  <a:gd name="T8" fmla="*/ 0 w 32"/>
                  <a:gd name="T9" fmla="*/ 28 h 74"/>
                  <a:gd name="T10" fmla="*/ 4 w 32"/>
                  <a:gd name="T11" fmla="*/ 31 h 74"/>
                  <a:gd name="T12" fmla="*/ 11 w 32"/>
                  <a:gd name="T13" fmla="*/ 31 h 74"/>
                  <a:gd name="T14" fmla="*/ 11 w 32"/>
                  <a:gd name="T15" fmla="*/ 42 h 74"/>
                  <a:gd name="T16" fmla="*/ 4 w 32"/>
                  <a:gd name="T17" fmla="*/ 42 h 74"/>
                  <a:gd name="T18" fmla="*/ 0 w 32"/>
                  <a:gd name="T19" fmla="*/ 45 h 74"/>
                  <a:gd name="T20" fmla="*/ 0 w 32"/>
                  <a:gd name="T21" fmla="*/ 53 h 74"/>
                  <a:gd name="T22" fmla="*/ 11 w 32"/>
                  <a:gd name="T23" fmla="*/ 53 h 74"/>
                  <a:gd name="T24" fmla="*/ 11 w 32"/>
                  <a:gd name="T25" fmla="*/ 70 h 74"/>
                  <a:gd name="T26" fmla="*/ 14 w 32"/>
                  <a:gd name="T27" fmla="*/ 74 h 74"/>
                  <a:gd name="T28" fmla="*/ 18 w 32"/>
                  <a:gd name="T29" fmla="*/ 74 h 74"/>
                  <a:gd name="T30" fmla="*/ 21 w 32"/>
                  <a:gd name="T31" fmla="*/ 70 h 74"/>
                  <a:gd name="T32" fmla="*/ 21 w 32"/>
                  <a:gd name="T33" fmla="*/ 63 h 74"/>
                  <a:gd name="T34" fmla="*/ 28 w 32"/>
                  <a:gd name="T35" fmla="*/ 63 h 74"/>
                  <a:gd name="T36" fmla="*/ 32 w 32"/>
                  <a:gd name="T37" fmla="*/ 60 h 74"/>
                  <a:gd name="T38" fmla="*/ 32 w 32"/>
                  <a:gd name="T39" fmla="*/ 53 h 74"/>
                  <a:gd name="T40" fmla="*/ 21 w 32"/>
                  <a:gd name="T41" fmla="*/ 53 h 74"/>
                  <a:gd name="T42" fmla="*/ 21 w 32"/>
                  <a:gd name="T43" fmla="*/ 42 h 74"/>
                  <a:gd name="T44" fmla="*/ 32 w 32"/>
                  <a:gd name="T45" fmla="*/ 42 h 74"/>
                  <a:gd name="T46" fmla="*/ 32 w 32"/>
                  <a:gd name="T47" fmla="*/ 31 h 74"/>
                  <a:gd name="T48" fmla="*/ 21 w 32"/>
                  <a:gd name="T49" fmla="*/ 31 h 74"/>
                  <a:gd name="T50" fmla="*/ 21 w 32"/>
                  <a:gd name="T51" fmla="*/ 21 h 74"/>
                  <a:gd name="T52" fmla="*/ 32 w 32"/>
                  <a:gd name="T53" fmla="*/ 21 h 74"/>
                  <a:gd name="T54" fmla="*/ 32 w 32"/>
                  <a:gd name="T55" fmla="*/ 14 h 74"/>
                  <a:gd name="T56" fmla="*/ 28 w 32"/>
                  <a:gd name="T57" fmla="*/ 10 h 74"/>
                  <a:gd name="T58" fmla="*/ 21 w 32"/>
                  <a:gd name="T59" fmla="*/ 10 h 74"/>
                  <a:gd name="T60" fmla="*/ 21 w 32"/>
                  <a:gd name="T61" fmla="*/ 3 h 74"/>
                  <a:gd name="T62" fmla="*/ 18 w 32"/>
                  <a:gd name="T63" fmla="*/ 0 h 74"/>
                  <a:gd name="T64" fmla="*/ 14 w 32"/>
                  <a:gd name="T65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2" h="74">
                    <a:moveTo>
                      <a:pt x="14" y="0"/>
                    </a:moveTo>
                    <a:cubicBezTo>
                      <a:pt x="12" y="0"/>
                      <a:pt x="11" y="1"/>
                      <a:pt x="11" y="3"/>
                    </a:cubicBezTo>
                    <a:cubicBezTo>
                      <a:pt x="11" y="9"/>
                      <a:pt x="11" y="15"/>
                      <a:pt x="11" y="21"/>
                    </a:cubicBezTo>
                    <a:cubicBezTo>
                      <a:pt x="7" y="21"/>
                      <a:pt x="4" y="21"/>
                      <a:pt x="0" y="21"/>
                    </a:cubicBezTo>
                    <a:cubicBezTo>
                      <a:pt x="0" y="23"/>
                      <a:pt x="0" y="25"/>
                      <a:pt x="0" y="28"/>
                    </a:cubicBezTo>
                    <a:cubicBezTo>
                      <a:pt x="0" y="30"/>
                      <a:pt x="1" y="31"/>
                      <a:pt x="4" y="31"/>
                    </a:cubicBezTo>
                    <a:cubicBezTo>
                      <a:pt x="6" y="31"/>
                      <a:pt x="8" y="31"/>
                      <a:pt x="11" y="31"/>
                    </a:cubicBezTo>
                    <a:cubicBezTo>
                      <a:pt x="11" y="35"/>
                      <a:pt x="11" y="38"/>
                      <a:pt x="11" y="42"/>
                    </a:cubicBezTo>
                    <a:cubicBezTo>
                      <a:pt x="8" y="42"/>
                      <a:pt x="6" y="42"/>
                      <a:pt x="4" y="42"/>
                    </a:cubicBezTo>
                    <a:cubicBezTo>
                      <a:pt x="1" y="42"/>
                      <a:pt x="0" y="43"/>
                      <a:pt x="0" y="45"/>
                    </a:cubicBezTo>
                    <a:cubicBezTo>
                      <a:pt x="0" y="48"/>
                      <a:pt x="0" y="50"/>
                      <a:pt x="0" y="53"/>
                    </a:cubicBezTo>
                    <a:cubicBezTo>
                      <a:pt x="4" y="53"/>
                      <a:pt x="7" y="53"/>
                      <a:pt x="11" y="53"/>
                    </a:cubicBezTo>
                    <a:cubicBezTo>
                      <a:pt x="11" y="58"/>
                      <a:pt x="11" y="64"/>
                      <a:pt x="11" y="70"/>
                    </a:cubicBezTo>
                    <a:cubicBezTo>
                      <a:pt x="11" y="73"/>
                      <a:pt x="12" y="74"/>
                      <a:pt x="14" y="74"/>
                    </a:cubicBezTo>
                    <a:cubicBezTo>
                      <a:pt x="15" y="74"/>
                      <a:pt x="17" y="74"/>
                      <a:pt x="18" y="74"/>
                    </a:cubicBezTo>
                    <a:cubicBezTo>
                      <a:pt x="20" y="74"/>
                      <a:pt x="21" y="73"/>
                      <a:pt x="21" y="70"/>
                    </a:cubicBezTo>
                    <a:cubicBezTo>
                      <a:pt x="21" y="68"/>
                      <a:pt x="21" y="66"/>
                      <a:pt x="21" y="63"/>
                    </a:cubicBezTo>
                    <a:cubicBezTo>
                      <a:pt x="24" y="63"/>
                      <a:pt x="26" y="63"/>
                      <a:pt x="28" y="63"/>
                    </a:cubicBezTo>
                    <a:cubicBezTo>
                      <a:pt x="31" y="63"/>
                      <a:pt x="32" y="62"/>
                      <a:pt x="32" y="60"/>
                    </a:cubicBezTo>
                    <a:cubicBezTo>
                      <a:pt x="32" y="57"/>
                      <a:pt x="32" y="55"/>
                      <a:pt x="32" y="53"/>
                    </a:cubicBezTo>
                    <a:cubicBezTo>
                      <a:pt x="28" y="53"/>
                      <a:pt x="25" y="53"/>
                      <a:pt x="21" y="53"/>
                    </a:cubicBezTo>
                    <a:cubicBezTo>
                      <a:pt x="21" y="49"/>
                      <a:pt x="21" y="45"/>
                      <a:pt x="21" y="42"/>
                    </a:cubicBezTo>
                    <a:cubicBezTo>
                      <a:pt x="25" y="42"/>
                      <a:pt x="28" y="42"/>
                      <a:pt x="32" y="42"/>
                    </a:cubicBezTo>
                    <a:cubicBezTo>
                      <a:pt x="32" y="38"/>
                      <a:pt x="32" y="35"/>
                      <a:pt x="32" y="31"/>
                    </a:cubicBezTo>
                    <a:cubicBezTo>
                      <a:pt x="28" y="31"/>
                      <a:pt x="25" y="31"/>
                      <a:pt x="21" y="31"/>
                    </a:cubicBezTo>
                    <a:cubicBezTo>
                      <a:pt x="21" y="28"/>
                      <a:pt x="21" y="24"/>
                      <a:pt x="21" y="21"/>
                    </a:cubicBezTo>
                    <a:cubicBezTo>
                      <a:pt x="25" y="21"/>
                      <a:pt x="28" y="21"/>
                      <a:pt x="32" y="21"/>
                    </a:cubicBezTo>
                    <a:cubicBezTo>
                      <a:pt x="32" y="18"/>
                      <a:pt x="32" y="16"/>
                      <a:pt x="32" y="14"/>
                    </a:cubicBezTo>
                    <a:cubicBezTo>
                      <a:pt x="32" y="11"/>
                      <a:pt x="31" y="10"/>
                      <a:pt x="28" y="10"/>
                    </a:cubicBezTo>
                    <a:cubicBezTo>
                      <a:pt x="26" y="10"/>
                      <a:pt x="24" y="10"/>
                      <a:pt x="21" y="10"/>
                    </a:cubicBezTo>
                    <a:cubicBezTo>
                      <a:pt x="21" y="8"/>
                      <a:pt x="21" y="5"/>
                      <a:pt x="21" y="3"/>
                    </a:cubicBezTo>
                    <a:cubicBezTo>
                      <a:pt x="21" y="1"/>
                      <a:pt x="20" y="0"/>
                      <a:pt x="18" y="0"/>
                    </a:cubicBezTo>
                    <a:cubicBezTo>
                      <a:pt x="17" y="0"/>
                      <a:pt x="15" y="0"/>
                      <a:pt x="1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7" name="Freeform 11"/>
              <p:cNvSpPr/>
              <p:nvPr/>
            </p:nvSpPr>
            <p:spPr bwMode="auto">
              <a:xfrm>
                <a:off x="3894818" y="785891"/>
                <a:ext cx="71438" cy="63500"/>
              </a:xfrm>
              <a:custGeom>
                <a:avLst/>
                <a:gdLst>
                  <a:gd name="T0" fmla="*/ 11 w 11"/>
                  <a:gd name="T1" fmla="*/ 3 h 10"/>
                  <a:gd name="T2" fmla="*/ 7 w 11"/>
                  <a:gd name="T3" fmla="*/ 0 h 10"/>
                  <a:gd name="T4" fmla="*/ 0 w 11"/>
                  <a:gd name="T5" fmla="*/ 0 h 10"/>
                  <a:gd name="T6" fmla="*/ 0 w 11"/>
                  <a:gd name="T7" fmla="*/ 10 h 10"/>
                  <a:gd name="T8" fmla="*/ 7 w 11"/>
                  <a:gd name="T9" fmla="*/ 10 h 10"/>
                  <a:gd name="T10" fmla="*/ 11 w 11"/>
                  <a:gd name="T11" fmla="*/ 7 h 10"/>
                  <a:gd name="T12" fmla="*/ 11 w 11"/>
                  <a:gd name="T13" fmla="*/ 3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0">
                    <a:moveTo>
                      <a:pt x="11" y="3"/>
                    </a:moveTo>
                    <a:cubicBezTo>
                      <a:pt x="11" y="1"/>
                      <a:pt x="9" y="0"/>
                      <a:pt x="7" y="0"/>
                    </a:cubicBezTo>
                    <a:cubicBezTo>
                      <a:pt x="5" y="0"/>
                      <a:pt x="2" y="0"/>
                      <a:pt x="0" y="0"/>
                    </a:cubicBezTo>
                    <a:cubicBezTo>
                      <a:pt x="0" y="3"/>
                      <a:pt x="0" y="7"/>
                      <a:pt x="0" y="10"/>
                    </a:cubicBezTo>
                    <a:cubicBezTo>
                      <a:pt x="2" y="10"/>
                      <a:pt x="5" y="10"/>
                      <a:pt x="7" y="10"/>
                    </a:cubicBezTo>
                    <a:cubicBezTo>
                      <a:pt x="9" y="10"/>
                      <a:pt x="11" y="9"/>
                      <a:pt x="11" y="7"/>
                    </a:cubicBezTo>
                    <a:cubicBezTo>
                      <a:pt x="11" y="6"/>
                      <a:pt x="11" y="4"/>
                      <a:pt x="1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8" name="Freeform 12"/>
              <p:cNvSpPr/>
              <p:nvPr/>
            </p:nvSpPr>
            <p:spPr bwMode="auto">
              <a:xfrm>
                <a:off x="3894818" y="919241"/>
                <a:ext cx="71438" cy="69850"/>
              </a:xfrm>
              <a:custGeom>
                <a:avLst/>
                <a:gdLst>
                  <a:gd name="T0" fmla="*/ 11 w 11"/>
                  <a:gd name="T1" fmla="*/ 3 h 11"/>
                  <a:gd name="T2" fmla="*/ 7 w 11"/>
                  <a:gd name="T3" fmla="*/ 0 h 11"/>
                  <a:gd name="T4" fmla="*/ 0 w 11"/>
                  <a:gd name="T5" fmla="*/ 0 h 11"/>
                  <a:gd name="T6" fmla="*/ 0 w 11"/>
                  <a:gd name="T7" fmla="*/ 11 h 11"/>
                  <a:gd name="T8" fmla="*/ 7 w 11"/>
                  <a:gd name="T9" fmla="*/ 11 h 11"/>
                  <a:gd name="T10" fmla="*/ 11 w 11"/>
                  <a:gd name="T11" fmla="*/ 7 h 11"/>
                  <a:gd name="T12" fmla="*/ 11 w 11"/>
                  <a:gd name="T13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1">
                    <a:moveTo>
                      <a:pt x="11" y="3"/>
                    </a:moveTo>
                    <a:cubicBezTo>
                      <a:pt x="11" y="1"/>
                      <a:pt x="9" y="0"/>
                      <a:pt x="7" y="0"/>
                    </a:cubicBezTo>
                    <a:cubicBezTo>
                      <a:pt x="5" y="0"/>
                      <a:pt x="2" y="0"/>
                      <a:pt x="0" y="0"/>
                    </a:cubicBezTo>
                    <a:cubicBezTo>
                      <a:pt x="0" y="3"/>
                      <a:pt x="0" y="7"/>
                      <a:pt x="0" y="11"/>
                    </a:cubicBezTo>
                    <a:cubicBezTo>
                      <a:pt x="2" y="11"/>
                      <a:pt x="5" y="11"/>
                      <a:pt x="7" y="11"/>
                    </a:cubicBezTo>
                    <a:cubicBezTo>
                      <a:pt x="9" y="11"/>
                      <a:pt x="11" y="10"/>
                      <a:pt x="11" y="7"/>
                    </a:cubicBezTo>
                    <a:cubicBezTo>
                      <a:pt x="11" y="6"/>
                      <a:pt x="11" y="5"/>
                      <a:pt x="1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9" name="Freeform 13"/>
              <p:cNvSpPr/>
              <p:nvPr/>
            </p:nvSpPr>
            <p:spPr bwMode="auto">
              <a:xfrm>
                <a:off x="3626531" y="989091"/>
                <a:ext cx="65088" cy="63500"/>
              </a:xfrm>
              <a:custGeom>
                <a:avLst/>
                <a:gdLst>
                  <a:gd name="T0" fmla="*/ 10 w 10"/>
                  <a:gd name="T1" fmla="*/ 7 h 10"/>
                  <a:gd name="T2" fmla="*/ 7 w 10"/>
                  <a:gd name="T3" fmla="*/ 10 h 10"/>
                  <a:gd name="T4" fmla="*/ 3 w 10"/>
                  <a:gd name="T5" fmla="*/ 10 h 10"/>
                  <a:gd name="T6" fmla="*/ 0 w 10"/>
                  <a:gd name="T7" fmla="*/ 7 h 10"/>
                  <a:gd name="T8" fmla="*/ 0 w 10"/>
                  <a:gd name="T9" fmla="*/ 3 h 10"/>
                  <a:gd name="T10" fmla="*/ 3 w 10"/>
                  <a:gd name="T11" fmla="*/ 0 h 10"/>
                  <a:gd name="T12" fmla="*/ 10 w 10"/>
                  <a:gd name="T13" fmla="*/ 0 h 10"/>
                  <a:gd name="T14" fmla="*/ 10 w 10"/>
                  <a:gd name="T15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" h="10">
                    <a:moveTo>
                      <a:pt x="10" y="7"/>
                    </a:move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10"/>
                      <a:pt x="3" y="10"/>
                    </a:cubicBezTo>
                    <a:cubicBezTo>
                      <a:pt x="1" y="10"/>
                      <a:pt x="0" y="9"/>
                      <a:pt x="0" y="7"/>
                    </a:cubicBezTo>
                    <a:cubicBezTo>
                      <a:pt x="0" y="5"/>
                      <a:pt x="0" y="4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8" y="0"/>
                      <a:pt x="10" y="0"/>
                    </a:cubicBezTo>
                    <a:cubicBezTo>
                      <a:pt x="10" y="2"/>
                      <a:pt x="10" y="4"/>
                      <a:pt x="1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0" name="Freeform 14"/>
              <p:cNvSpPr/>
              <p:nvPr/>
            </p:nvSpPr>
            <p:spPr bwMode="auto">
              <a:xfrm>
                <a:off x="3626531" y="714453"/>
                <a:ext cx="65088" cy="71438"/>
              </a:xfrm>
              <a:custGeom>
                <a:avLst/>
                <a:gdLst>
                  <a:gd name="T0" fmla="*/ 3 w 10"/>
                  <a:gd name="T1" fmla="*/ 11 h 11"/>
                  <a:gd name="T2" fmla="*/ 0 w 10"/>
                  <a:gd name="T3" fmla="*/ 7 h 11"/>
                  <a:gd name="T4" fmla="*/ 0 w 10"/>
                  <a:gd name="T5" fmla="*/ 4 h 11"/>
                  <a:gd name="T6" fmla="*/ 3 w 10"/>
                  <a:gd name="T7" fmla="*/ 0 h 11"/>
                  <a:gd name="T8" fmla="*/ 7 w 10"/>
                  <a:gd name="T9" fmla="*/ 0 h 11"/>
                  <a:gd name="T10" fmla="*/ 10 w 10"/>
                  <a:gd name="T11" fmla="*/ 4 h 11"/>
                  <a:gd name="T12" fmla="*/ 10 w 10"/>
                  <a:gd name="T13" fmla="*/ 11 h 11"/>
                  <a:gd name="T14" fmla="*/ 3 w 10"/>
                  <a:gd name="T15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" h="11">
                    <a:moveTo>
                      <a:pt x="3" y="11"/>
                    </a:moveTo>
                    <a:cubicBezTo>
                      <a:pt x="1" y="11"/>
                      <a:pt x="0" y="10"/>
                      <a:pt x="0" y="7"/>
                    </a:cubicBezTo>
                    <a:cubicBezTo>
                      <a:pt x="0" y="6"/>
                      <a:pt x="0" y="5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4" y="0"/>
                      <a:pt x="5" y="0"/>
                      <a:pt x="7" y="0"/>
                    </a:cubicBezTo>
                    <a:cubicBezTo>
                      <a:pt x="9" y="0"/>
                      <a:pt x="10" y="1"/>
                      <a:pt x="10" y="4"/>
                    </a:cubicBezTo>
                    <a:cubicBezTo>
                      <a:pt x="10" y="6"/>
                      <a:pt x="10" y="8"/>
                      <a:pt x="10" y="11"/>
                    </a:cubicBezTo>
                    <a:cubicBezTo>
                      <a:pt x="8" y="11"/>
                      <a:pt x="5" y="11"/>
                      <a:pt x="3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63" name="组合 262"/>
            <p:cNvGrpSpPr/>
            <p:nvPr userDrawn="1"/>
          </p:nvGrpSpPr>
          <p:grpSpPr>
            <a:xfrm>
              <a:off x="5007656" y="650953"/>
              <a:ext cx="619125" cy="479426"/>
              <a:chOff x="5007656" y="650953"/>
              <a:chExt cx="619125" cy="479426"/>
            </a:xfrm>
            <a:grpFill/>
          </p:grpSpPr>
          <p:sp>
            <p:nvSpPr>
              <p:cNvPr id="491" name="Freeform 15"/>
              <p:cNvSpPr/>
              <p:nvPr/>
            </p:nvSpPr>
            <p:spPr bwMode="auto">
              <a:xfrm>
                <a:off x="5352143" y="1058941"/>
                <a:ext cx="133350" cy="71438"/>
              </a:xfrm>
              <a:custGeom>
                <a:avLst/>
                <a:gdLst>
                  <a:gd name="T0" fmla="*/ 21 w 21"/>
                  <a:gd name="T1" fmla="*/ 0 h 11"/>
                  <a:gd name="T2" fmla="*/ 21 w 21"/>
                  <a:gd name="T3" fmla="*/ 8 h 11"/>
                  <a:gd name="T4" fmla="*/ 18 w 21"/>
                  <a:gd name="T5" fmla="*/ 11 h 11"/>
                  <a:gd name="T6" fmla="*/ 3 w 21"/>
                  <a:gd name="T7" fmla="*/ 11 h 11"/>
                  <a:gd name="T8" fmla="*/ 0 w 21"/>
                  <a:gd name="T9" fmla="*/ 8 h 11"/>
                  <a:gd name="T10" fmla="*/ 0 w 21"/>
                  <a:gd name="T11" fmla="*/ 0 h 11"/>
                  <a:gd name="T12" fmla="*/ 21 w 21"/>
                  <a:gd name="T1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11">
                    <a:moveTo>
                      <a:pt x="21" y="0"/>
                    </a:moveTo>
                    <a:cubicBezTo>
                      <a:pt x="21" y="3"/>
                      <a:pt x="21" y="5"/>
                      <a:pt x="21" y="8"/>
                    </a:cubicBezTo>
                    <a:cubicBezTo>
                      <a:pt x="21" y="10"/>
                      <a:pt x="20" y="11"/>
                      <a:pt x="18" y="11"/>
                    </a:cubicBezTo>
                    <a:cubicBezTo>
                      <a:pt x="13" y="11"/>
                      <a:pt x="8" y="11"/>
                      <a:pt x="3" y="11"/>
                    </a:cubicBezTo>
                    <a:cubicBezTo>
                      <a:pt x="1" y="11"/>
                      <a:pt x="0" y="10"/>
                      <a:pt x="0" y="8"/>
                    </a:cubicBezTo>
                    <a:cubicBezTo>
                      <a:pt x="0" y="5"/>
                      <a:pt x="0" y="3"/>
                      <a:pt x="0" y="0"/>
                    </a:cubicBezTo>
                    <a:cubicBezTo>
                      <a:pt x="7" y="0"/>
                      <a:pt x="14" y="0"/>
                      <a:pt x="2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2" name="Freeform 16"/>
              <p:cNvSpPr/>
              <p:nvPr/>
            </p:nvSpPr>
            <p:spPr bwMode="auto">
              <a:xfrm>
                <a:off x="5141006" y="650953"/>
                <a:ext cx="141288" cy="63500"/>
              </a:xfrm>
              <a:custGeom>
                <a:avLst/>
                <a:gdLst>
                  <a:gd name="T0" fmla="*/ 0 w 22"/>
                  <a:gd name="T1" fmla="*/ 10 h 10"/>
                  <a:gd name="T2" fmla="*/ 0 w 22"/>
                  <a:gd name="T3" fmla="*/ 3 h 10"/>
                  <a:gd name="T4" fmla="*/ 4 w 22"/>
                  <a:gd name="T5" fmla="*/ 0 h 10"/>
                  <a:gd name="T6" fmla="*/ 18 w 22"/>
                  <a:gd name="T7" fmla="*/ 0 h 10"/>
                  <a:gd name="T8" fmla="*/ 22 w 22"/>
                  <a:gd name="T9" fmla="*/ 3 h 10"/>
                  <a:gd name="T10" fmla="*/ 22 w 22"/>
                  <a:gd name="T11" fmla="*/ 10 h 10"/>
                  <a:gd name="T12" fmla="*/ 0 w 22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10">
                    <a:moveTo>
                      <a:pt x="0" y="10"/>
                    </a:moveTo>
                    <a:cubicBezTo>
                      <a:pt x="0" y="8"/>
                      <a:pt x="0" y="6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9" y="0"/>
                      <a:pt x="14" y="0"/>
                      <a:pt x="18" y="0"/>
                    </a:cubicBezTo>
                    <a:cubicBezTo>
                      <a:pt x="20" y="0"/>
                      <a:pt x="22" y="1"/>
                      <a:pt x="22" y="3"/>
                    </a:cubicBezTo>
                    <a:cubicBezTo>
                      <a:pt x="22" y="6"/>
                      <a:pt x="22" y="8"/>
                      <a:pt x="22" y="10"/>
                    </a:cubicBezTo>
                    <a:cubicBezTo>
                      <a:pt x="15" y="10"/>
                      <a:pt x="8" y="10"/>
                      <a:pt x="0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3" name="Freeform 17"/>
              <p:cNvSpPr/>
              <p:nvPr/>
            </p:nvSpPr>
            <p:spPr bwMode="auto">
              <a:xfrm>
                <a:off x="5007656" y="714453"/>
                <a:ext cx="133350" cy="415925"/>
              </a:xfrm>
              <a:custGeom>
                <a:avLst/>
                <a:gdLst>
                  <a:gd name="T0" fmla="*/ 0 w 21"/>
                  <a:gd name="T1" fmla="*/ 47 h 65"/>
                  <a:gd name="T2" fmla="*/ 0 w 21"/>
                  <a:gd name="T3" fmla="*/ 51 h 65"/>
                  <a:gd name="T4" fmla="*/ 4 w 21"/>
                  <a:gd name="T5" fmla="*/ 54 h 65"/>
                  <a:gd name="T6" fmla="*/ 11 w 21"/>
                  <a:gd name="T7" fmla="*/ 54 h 65"/>
                  <a:gd name="T8" fmla="*/ 11 w 21"/>
                  <a:gd name="T9" fmla="*/ 62 h 65"/>
                  <a:gd name="T10" fmla="*/ 14 w 21"/>
                  <a:gd name="T11" fmla="*/ 65 h 65"/>
                  <a:gd name="T12" fmla="*/ 18 w 21"/>
                  <a:gd name="T13" fmla="*/ 65 h 65"/>
                  <a:gd name="T14" fmla="*/ 21 w 21"/>
                  <a:gd name="T15" fmla="*/ 62 h 65"/>
                  <a:gd name="T16" fmla="*/ 21 w 21"/>
                  <a:gd name="T17" fmla="*/ 0 h 65"/>
                  <a:gd name="T18" fmla="*/ 14 w 21"/>
                  <a:gd name="T19" fmla="*/ 0 h 65"/>
                  <a:gd name="T20" fmla="*/ 11 w 21"/>
                  <a:gd name="T21" fmla="*/ 4 h 65"/>
                  <a:gd name="T22" fmla="*/ 11 w 21"/>
                  <a:gd name="T23" fmla="*/ 44 h 65"/>
                  <a:gd name="T24" fmla="*/ 4 w 21"/>
                  <a:gd name="T25" fmla="*/ 44 h 65"/>
                  <a:gd name="T26" fmla="*/ 0 w 21"/>
                  <a:gd name="T27" fmla="*/ 47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1" h="65">
                    <a:moveTo>
                      <a:pt x="0" y="47"/>
                    </a:moveTo>
                    <a:cubicBezTo>
                      <a:pt x="0" y="48"/>
                      <a:pt x="0" y="50"/>
                      <a:pt x="0" y="51"/>
                    </a:cubicBezTo>
                    <a:cubicBezTo>
                      <a:pt x="0" y="53"/>
                      <a:pt x="2" y="54"/>
                      <a:pt x="4" y="54"/>
                    </a:cubicBezTo>
                    <a:cubicBezTo>
                      <a:pt x="6" y="54"/>
                      <a:pt x="8" y="54"/>
                      <a:pt x="11" y="54"/>
                    </a:cubicBezTo>
                    <a:cubicBezTo>
                      <a:pt x="11" y="57"/>
                      <a:pt x="11" y="59"/>
                      <a:pt x="11" y="62"/>
                    </a:cubicBezTo>
                    <a:cubicBezTo>
                      <a:pt x="11" y="64"/>
                      <a:pt x="12" y="65"/>
                      <a:pt x="14" y="65"/>
                    </a:cubicBezTo>
                    <a:cubicBezTo>
                      <a:pt x="16" y="65"/>
                      <a:pt x="17" y="65"/>
                      <a:pt x="18" y="65"/>
                    </a:cubicBezTo>
                    <a:cubicBezTo>
                      <a:pt x="20" y="65"/>
                      <a:pt x="21" y="64"/>
                      <a:pt x="21" y="62"/>
                    </a:cubicBezTo>
                    <a:cubicBezTo>
                      <a:pt x="21" y="41"/>
                      <a:pt x="21" y="21"/>
                      <a:pt x="21" y="0"/>
                    </a:cubicBezTo>
                    <a:cubicBezTo>
                      <a:pt x="19" y="0"/>
                      <a:pt x="17" y="0"/>
                      <a:pt x="14" y="0"/>
                    </a:cubicBezTo>
                    <a:cubicBezTo>
                      <a:pt x="12" y="0"/>
                      <a:pt x="11" y="2"/>
                      <a:pt x="11" y="4"/>
                    </a:cubicBezTo>
                    <a:cubicBezTo>
                      <a:pt x="11" y="17"/>
                      <a:pt x="11" y="30"/>
                      <a:pt x="11" y="44"/>
                    </a:cubicBezTo>
                    <a:cubicBezTo>
                      <a:pt x="8" y="44"/>
                      <a:pt x="6" y="44"/>
                      <a:pt x="4" y="44"/>
                    </a:cubicBezTo>
                    <a:cubicBezTo>
                      <a:pt x="2" y="44"/>
                      <a:pt x="0" y="45"/>
                      <a:pt x="0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4" name="Freeform 18"/>
              <p:cNvSpPr/>
              <p:nvPr/>
            </p:nvSpPr>
            <p:spPr bwMode="auto">
              <a:xfrm>
                <a:off x="5485493" y="650953"/>
                <a:ext cx="141288" cy="407988"/>
              </a:xfrm>
              <a:custGeom>
                <a:avLst/>
                <a:gdLst>
                  <a:gd name="T0" fmla="*/ 18 w 22"/>
                  <a:gd name="T1" fmla="*/ 21 h 64"/>
                  <a:gd name="T2" fmla="*/ 22 w 22"/>
                  <a:gd name="T3" fmla="*/ 18 h 64"/>
                  <a:gd name="T4" fmla="*/ 22 w 22"/>
                  <a:gd name="T5" fmla="*/ 14 h 64"/>
                  <a:gd name="T6" fmla="*/ 18 w 22"/>
                  <a:gd name="T7" fmla="*/ 10 h 64"/>
                  <a:gd name="T8" fmla="*/ 11 w 22"/>
                  <a:gd name="T9" fmla="*/ 10 h 64"/>
                  <a:gd name="T10" fmla="*/ 11 w 22"/>
                  <a:gd name="T11" fmla="*/ 3 h 64"/>
                  <a:gd name="T12" fmla="*/ 8 w 22"/>
                  <a:gd name="T13" fmla="*/ 0 h 64"/>
                  <a:gd name="T14" fmla="*/ 4 w 22"/>
                  <a:gd name="T15" fmla="*/ 0 h 64"/>
                  <a:gd name="T16" fmla="*/ 0 w 22"/>
                  <a:gd name="T17" fmla="*/ 3 h 64"/>
                  <a:gd name="T18" fmla="*/ 0 w 22"/>
                  <a:gd name="T19" fmla="*/ 64 h 64"/>
                  <a:gd name="T20" fmla="*/ 8 w 22"/>
                  <a:gd name="T21" fmla="*/ 64 h 64"/>
                  <a:gd name="T22" fmla="*/ 11 w 22"/>
                  <a:gd name="T23" fmla="*/ 61 h 64"/>
                  <a:gd name="T24" fmla="*/ 11 w 22"/>
                  <a:gd name="T25" fmla="*/ 21 h 64"/>
                  <a:gd name="T26" fmla="*/ 18 w 22"/>
                  <a:gd name="T27" fmla="*/ 21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2" h="64">
                    <a:moveTo>
                      <a:pt x="18" y="21"/>
                    </a:moveTo>
                    <a:cubicBezTo>
                      <a:pt x="20" y="21"/>
                      <a:pt x="22" y="20"/>
                      <a:pt x="22" y="18"/>
                    </a:cubicBezTo>
                    <a:cubicBezTo>
                      <a:pt x="22" y="16"/>
                      <a:pt x="22" y="15"/>
                      <a:pt x="22" y="14"/>
                    </a:cubicBezTo>
                    <a:cubicBezTo>
                      <a:pt x="22" y="12"/>
                      <a:pt x="20" y="10"/>
                      <a:pt x="18" y="10"/>
                    </a:cubicBezTo>
                    <a:cubicBezTo>
                      <a:pt x="16" y="10"/>
                      <a:pt x="14" y="10"/>
                      <a:pt x="11" y="10"/>
                    </a:cubicBezTo>
                    <a:cubicBezTo>
                      <a:pt x="11" y="8"/>
                      <a:pt x="11" y="6"/>
                      <a:pt x="11" y="3"/>
                    </a:cubicBezTo>
                    <a:cubicBezTo>
                      <a:pt x="11" y="1"/>
                      <a:pt x="10" y="0"/>
                      <a:pt x="8" y="0"/>
                    </a:cubicBezTo>
                    <a:cubicBezTo>
                      <a:pt x="6" y="0"/>
                      <a:pt x="5" y="0"/>
                      <a:pt x="4" y="0"/>
                    </a:cubicBezTo>
                    <a:cubicBezTo>
                      <a:pt x="2" y="0"/>
                      <a:pt x="0" y="1"/>
                      <a:pt x="0" y="3"/>
                    </a:cubicBezTo>
                    <a:cubicBezTo>
                      <a:pt x="0" y="24"/>
                      <a:pt x="0" y="44"/>
                      <a:pt x="0" y="64"/>
                    </a:cubicBezTo>
                    <a:cubicBezTo>
                      <a:pt x="3" y="64"/>
                      <a:pt x="5" y="64"/>
                      <a:pt x="8" y="64"/>
                    </a:cubicBezTo>
                    <a:cubicBezTo>
                      <a:pt x="10" y="64"/>
                      <a:pt x="11" y="63"/>
                      <a:pt x="11" y="61"/>
                    </a:cubicBezTo>
                    <a:cubicBezTo>
                      <a:pt x="11" y="48"/>
                      <a:pt x="11" y="34"/>
                      <a:pt x="11" y="21"/>
                    </a:cubicBezTo>
                    <a:cubicBezTo>
                      <a:pt x="14" y="21"/>
                      <a:pt x="16" y="21"/>
                      <a:pt x="18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5" name="Freeform 19"/>
              <p:cNvSpPr>
                <a:spLocks noEditPoints="1"/>
              </p:cNvSpPr>
              <p:nvPr/>
            </p:nvSpPr>
            <p:spPr bwMode="auto">
              <a:xfrm>
                <a:off x="5210856" y="714453"/>
                <a:ext cx="211138" cy="344488"/>
              </a:xfrm>
              <a:custGeom>
                <a:avLst/>
                <a:gdLst>
                  <a:gd name="T0" fmla="*/ 29 w 33"/>
                  <a:gd name="T1" fmla="*/ 11 h 54"/>
                  <a:gd name="T2" fmla="*/ 22 w 33"/>
                  <a:gd name="T3" fmla="*/ 11 h 54"/>
                  <a:gd name="T4" fmla="*/ 22 w 33"/>
                  <a:gd name="T5" fmla="*/ 4 h 54"/>
                  <a:gd name="T6" fmla="*/ 18 w 33"/>
                  <a:gd name="T7" fmla="*/ 0 h 54"/>
                  <a:gd name="T8" fmla="*/ 11 w 33"/>
                  <a:gd name="T9" fmla="*/ 0 h 54"/>
                  <a:gd name="T10" fmla="*/ 11 w 33"/>
                  <a:gd name="T11" fmla="*/ 11 h 54"/>
                  <a:gd name="T12" fmla="*/ 4 w 33"/>
                  <a:gd name="T13" fmla="*/ 11 h 54"/>
                  <a:gd name="T14" fmla="*/ 0 w 33"/>
                  <a:gd name="T15" fmla="*/ 15 h 54"/>
                  <a:gd name="T16" fmla="*/ 0 w 33"/>
                  <a:gd name="T17" fmla="*/ 40 h 54"/>
                  <a:gd name="T18" fmla="*/ 4 w 33"/>
                  <a:gd name="T19" fmla="*/ 44 h 54"/>
                  <a:gd name="T20" fmla="*/ 11 w 33"/>
                  <a:gd name="T21" fmla="*/ 44 h 54"/>
                  <a:gd name="T22" fmla="*/ 11 w 33"/>
                  <a:gd name="T23" fmla="*/ 51 h 54"/>
                  <a:gd name="T24" fmla="*/ 15 w 33"/>
                  <a:gd name="T25" fmla="*/ 54 h 54"/>
                  <a:gd name="T26" fmla="*/ 22 w 33"/>
                  <a:gd name="T27" fmla="*/ 54 h 54"/>
                  <a:gd name="T28" fmla="*/ 22 w 33"/>
                  <a:gd name="T29" fmla="*/ 44 h 54"/>
                  <a:gd name="T30" fmla="*/ 29 w 33"/>
                  <a:gd name="T31" fmla="*/ 44 h 54"/>
                  <a:gd name="T32" fmla="*/ 33 w 33"/>
                  <a:gd name="T33" fmla="*/ 40 h 54"/>
                  <a:gd name="T34" fmla="*/ 33 w 33"/>
                  <a:gd name="T35" fmla="*/ 15 h 54"/>
                  <a:gd name="T36" fmla="*/ 29 w 33"/>
                  <a:gd name="T37" fmla="*/ 11 h 54"/>
                  <a:gd name="T38" fmla="*/ 22 w 33"/>
                  <a:gd name="T39" fmla="*/ 33 h 54"/>
                  <a:gd name="T40" fmla="*/ 11 w 33"/>
                  <a:gd name="T41" fmla="*/ 33 h 54"/>
                  <a:gd name="T42" fmla="*/ 11 w 33"/>
                  <a:gd name="T43" fmla="*/ 22 h 54"/>
                  <a:gd name="T44" fmla="*/ 22 w 33"/>
                  <a:gd name="T45" fmla="*/ 22 h 54"/>
                  <a:gd name="T46" fmla="*/ 22 w 33"/>
                  <a:gd name="T47" fmla="*/ 33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3" h="54">
                    <a:moveTo>
                      <a:pt x="29" y="11"/>
                    </a:moveTo>
                    <a:cubicBezTo>
                      <a:pt x="27" y="11"/>
                      <a:pt x="24" y="11"/>
                      <a:pt x="22" y="11"/>
                    </a:cubicBezTo>
                    <a:cubicBezTo>
                      <a:pt x="22" y="9"/>
                      <a:pt x="22" y="6"/>
                      <a:pt x="22" y="4"/>
                    </a:cubicBezTo>
                    <a:cubicBezTo>
                      <a:pt x="22" y="2"/>
                      <a:pt x="20" y="0"/>
                      <a:pt x="18" y="0"/>
                    </a:cubicBezTo>
                    <a:cubicBezTo>
                      <a:pt x="16" y="0"/>
                      <a:pt x="13" y="0"/>
                      <a:pt x="11" y="0"/>
                    </a:cubicBezTo>
                    <a:cubicBezTo>
                      <a:pt x="11" y="4"/>
                      <a:pt x="11" y="8"/>
                      <a:pt x="11" y="11"/>
                    </a:cubicBezTo>
                    <a:cubicBezTo>
                      <a:pt x="9" y="11"/>
                      <a:pt x="6" y="11"/>
                      <a:pt x="4" y="11"/>
                    </a:cubicBezTo>
                    <a:cubicBezTo>
                      <a:pt x="2" y="11"/>
                      <a:pt x="0" y="13"/>
                      <a:pt x="0" y="15"/>
                    </a:cubicBezTo>
                    <a:cubicBezTo>
                      <a:pt x="0" y="23"/>
                      <a:pt x="0" y="32"/>
                      <a:pt x="0" y="40"/>
                    </a:cubicBezTo>
                    <a:cubicBezTo>
                      <a:pt x="0" y="42"/>
                      <a:pt x="2" y="44"/>
                      <a:pt x="4" y="44"/>
                    </a:cubicBezTo>
                    <a:cubicBezTo>
                      <a:pt x="6" y="44"/>
                      <a:pt x="9" y="44"/>
                      <a:pt x="11" y="44"/>
                    </a:cubicBezTo>
                    <a:cubicBezTo>
                      <a:pt x="11" y="46"/>
                      <a:pt x="11" y="48"/>
                      <a:pt x="11" y="51"/>
                    </a:cubicBezTo>
                    <a:cubicBezTo>
                      <a:pt x="11" y="53"/>
                      <a:pt x="13" y="54"/>
                      <a:pt x="15" y="54"/>
                    </a:cubicBezTo>
                    <a:cubicBezTo>
                      <a:pt x="17" y="54"/>
                      <a:pt x="19" y="54"/>
                      <a:pt x="22" y="54"/>
                    </a:cubicBezTo>
                    <a:cubicBezTo>
                      <a:pt x="22" y="51"/>
                      <a:pt x="22" y="47"/>
                      <a:pt x="22" y="44"/>
                    </a:cubicBezTo>
                    <a:cubicBezTo>
                      <a:pt x="24" y="44"/>
                      <a:pt x="27" y="44"/>
                      <a:pt x="29" y="44"/>
                    </a:cubicBezTo>
                    <a:cubicBezTo>
                      <a:pt x="31" y="44"/>
                      <a:pt x="33" y="42"/>
                      <a:pt x="33" y="40"/>
                    </a:cubicBezTo>
                    <a:cubicBezTo>
                      <a:pt x="33" y="32"/>
                      <a:pt x="33" y="23"/>
                      <a:pt x="33" y="15"/>
                    </a:cubicBezTo>
                    <a:cubicBezTo>
                      <a:pt x="33" y="13"/>
                      <a:pt x="31" y="11"/>
                      <a:pt x="29" y="11"/>
                    </a:cubicBezTo>
                    <a:close/>
                    <a:moveTo>
                      <a:pt x="22" y="33"/>
                    </a:moveTo>
                    <a:cubicBezTo>
                      <a:pt x="11" y="33"/>
                      <a:pt x="11" y="33"/>
                      <a:pt x="11" y="33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22" y="22"/>
                      <a:pt x="22" y="22"/>
                      <a:pt x="22" y="22"/>
                    </a:cubicBezTo>
                    <a:lnTo>
                      <a:pt x="22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64" name="Freeform 23"/>
            <p:cNvSpPr/>
            <p:nvPr/>
          </p:nvSpPr>
          <p:spPr bwMode="auto">
            <a:xfrm>
              <a:off x="2477181" y="4513341"/>
              <a:ext cx="127000" cy="127000"/>
            </a:xfrm>
            <a:custGeom>
              <a:avLst/>
              <a:gdLst>
                <a:gd name="T0" fmla="*/ 0 w 20"/>
                <a:gd name="T1" fmla="*/ 3 h 20"/>
                <a:gd name="T2" fmla="*/ 0 w 20"/>
                <a:gd name="T3" fmla="*/ 16 h 20"/>
                <a:gd name="T4" fmla="*/ 4 w 20"/>
                <a:gd name="T5" fmla="*/ 20 h 20"/>
                <a:gd name="T6" fmla="*/ 17 w 20"/>
                <a:gd name="T7" fmla="*/ 20 h 20"/>
                <a:gd name="T8" fmla="*/ 20 w 20"/>
                <a:gd name="T9" fmla="*/ 16 h 20"/>
                <a:gd name="T10" fmla="*/ 20 w 20"/>
                <a:gd name="T11" fmla="*/ 3 h 20"/>
                <a:gd name="T12" fmla="*/ 17 w 20"/>
                <a:gd name="T13" fmla="*/ 0 h 20"/>
                <a:gd name="T14" fmla="*/ 4 w 20"/>
                <a:gd name="T15" fmla="*/ 0 h 20"/>
                <a:gd name="T16" fmla="*/ 0 w 20"/>
                <a:gd name="T17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0" y="3"/>
                  </a:moveTo>
                  <a:cubicBezTo>
                    <a:pt x="0" y="8"/>
                    <a:pt x="0" y="12"/>
                    <a:pt x="0" y="16"/>
                  </a:cubicBezTo>
                  <a:cubicBezTo>
                    <a:pt x="0" y="19"/>
                    <a:pt x="1" y="20"/>
                    <a:pt x="4" y="20"/>
                  </a:cubicBezTo>
                  <a:cubicBezTo>
                    <a:pt x="8" y="20"/>
                    <a:pt x="12" y="20"/>
                    <a:pt x="17" y="20"/>
                  </a:cubicBezTo>
                  <a:cubicBezTo>
                    <a:pt x="19" y="20"/>
                    <a:pt x="20" y="19"/>
                    <a:pt x="20" y="16"/>
                  </a:cubicBezTo>
                  <a:cubicBezTo>
                    <a:pt x="20" y="12"/>
                    <a:pt x="20" y="8"/>
                    <a:pt x="20" y="3"/>
                  </a:cubicBezTo>
                  <a:cubicBezTo>
                    <a:pt x="20" y="1"/>
                    <a:pt x="19" y="0"/>
                    <a:pt x="17" y="0"/>
                  </a:cubicBezTo>
                  <a:cubicBezTo>
                    <a:pt x="12" y="0"/>
                    <a:pt x="8" y="0"/>
                    <a:pt x="4" y="0"/>
                  </a:cubicBezTo>
                  <a:cubicBezTo>
                    <a:pt x="1" y="0"/>
                    <a:pt x="0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5" name="Freeform 24"/>
            <p:cNvSpPr/>
            <p:nvPr/>
          </p:nvSpPr>
          <p:spPr bwMode="auto">
            <a:xfrm>
              <a:off x="2227943" y="4448253"/>
              <a:ext cx="63500" cy="65088"/>
            </a:xfrm>
            <a:custGeom>
              <a:avLst/>
              <a:gdLst>
                <a:gd name="T0" fmla="*/ 0 w 10"/>
                <a:gd name="T1" fmla="*/ 3 h 10"/>
                <a:gd name="T2" fmla="*/ 3 w 10"/>
                <a:gd name="T3" fmla="*/ 0 h 10"/>
                <a:gd name="T4" fmla="*/ 10 w 10"/>
                <a:gd name="T5" fmla="*/ 0 h 10"/>
                <a:gd name="T6" fmla="*/ 10 w 10"/>
                <a:gd name="T7" fmla="*/ 7 h 10"/>
                <a:gd name="T8" fmla="*/ 6 w 10"/>
                <a:gd name="T9" fmla="*/ 10 h 10"/>
                <a:gd name="T10" fmla="*/ 0 w 10"/>
                <a:gd name="T11" fmla="*/ 10 h 10"/>
                <a:gd name="T12" fmla="*/ 0 w 10"/>
                <a:gd name="T13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0" y="3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2"/>
                    <a:pt x="10" y="5"/>
                    <a:pt x="10" y="7"/>
                  </a:cubicBezTo>
                  <a:cubicBezTo>
                    <a:pt x="10" y="9"/>
                    <a:pt x="9" y="10"/>
                    <a:pt x="6" y="10"/>
                  </a:cubicBezTo>
                  <a:cubicBezTo>
                    <a:pt x="4" y="10"/>
                    <a:pt x="2" y="10"/>
                    <a:pt x="0" y="10"/>
                  </a:cubicBezTo>
                  <a:cubicBezTo>
                    <a:pt x="0" y="8"/>
                    <a:pt x="0" y="6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6" name="Freeform 25"/>
            <p:cNvSpPr/>
            <p:nvPr/>
          </p:nvSpPr>
          <p:spPr bwMode="auto">
            <a:xfrm>
              <a:off x="2291443" y="4327603"/>
              <a:ext cx="122238" cy="120650"/>
            </a:xfrm>
            <a:custGeom>
              <a:avLst/>
              <a:gdLst>
                <a:gd name="T0" fmla="*/ 0 w 19"/>
                <a:gd name="T1" fmla="*/ 19 h 19"/>
                <a:gd name="T2" fmla="*/ 16 w 19"/>
                <a:gd name="T3" fmla="*/ 19 h 19"/>
                <a:gd name="T4" fmla="*/ 19 w 19"/>
                <a:gd name="T5" fmla="*/ 16 h 19"/>
                <a:gd name="T6" fmla="*/ 19 w 19"/>
                <a:gd name="T7" fmla="*/ 3 h 19"/>
                <a:gd name="T8" fmla="*/ 16 w 19"/>
                <a:gd name="T9" fmla="*/ 0 h 19"/>
                <a:gd name="T10" fmla="*/ 3 w 19"/>
                <a:gd name="T11" fmla="*/ 0 h 19"/>
                <a:gd name="T12" fmla="*/ 0 w 19"/>
                <a:gd name="T13" fmla="*/ 3 h 19"/>
                <a:gd name="T14" fmla="*/ 0 w 19"/>
                <a:gd name="T1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19">
                  <a:moveTo>
                    <a:pt x="0" y="19"/>
                  </a:moveTo>
                  <a:cubicBezTo>
                    <a:pt x="5" y="19"/>
                    <a:pt x="11" y="19"/>
                    <a:pt x="16" y="19"/>
                  </a:cubicBezTo>
                  <a:cubicBezTo>
                    <a:pt x="18" y="19"/>
                    <a:pt x="19" y="18"/>
                    <a:pt x="19" y="16"/>
                  </a:cubicBezTo>
                  <a:cubicBezTo>
                    <a:pt x="19" y="12"/>
                    <a:pt x="19" y="7"/>
                    <a:pt x="19" y="3"/>
                  </a:cubicBezTo>
                  <a:cubicBezTo>
                    <a:pt x="19" y="0"/>
                    <a:pt x="18" y="0"/>
                    <a:pt x="16" y="0"/>
                  </a:cubicBezTo>
                  <a:cubicBezTo>
                    <a:pt x="12" y="0"/>
                    <a:pt x="7" y="0"/>
                    <a:pt x="3" y="0"/>
                  </a:cubicBezTo>
                  <a:cubicBezTo>
                    <a:pt x="1" y="0"/>
                    <a:pt x="0" y="0"/>
                    <a:pt x="0" y="3"/>
                  </a:cubicBezTo>
                  <a:cubicBezTo>
                    <a:pt x="0" y="8"/>
                    <a:pt x="0" y="14"/>
                    <a:pt x="0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7" name="Freeform 26"/>
            <p:cNvSpPr/>
            <p:nvPr/>
          </p:nvSpPr>
          <p:spPr bwMode="auto">
            <a:xfrm>
              <a:off x="2099356" y="4513341"/>
              <a:ext cx="128588" cy="127000"/>
            </a:xfrm>
            <a:custGeom>
              <a:avLst/>
              <a:gdLst>
                <a:gd name="T0" fmla="*/ 20 w 20"/>
                <a:gd name="T1" fmla="*/ 0 h 20"/>
                <a:gd name="T2" fmla="*/ 20 w 20"/>
                <a:gd name="T3" fmla="*/ 16 h 20"/>
                <a:gd name="T4" fmla="*/ 17 w 20"/>
                <a:gd name="T5" fmla="*/ 20 h 20"/>
                <a:gd name="T6" fmla="*/ 4 w 20"/>
                <a:gd name="T7" fmla="*/ 20 h 20"/>
                <a:gd name="T8" fmla="*/ 0 w 20"/>
                <a:gd name="T9" fmla="*/ 16 h 20"/>
                <a:gd name="T10" fmla="*/ 0 w 20"/>
                <a:gd name="T11" fmla="*/ 3 h 20"/>
                <a:gd name="T12" fmla="*/ 4 w 20"/>
                <a:gd name="T13" fmla="*/ 0 h 20"/>
                <a:gd name="T14" fmla="*/ 20 w 20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0">
                  <a:moveTo>
                    <a:pt x="20" y="0"/>
                  </a:moveTo>
                  <a:cubicBezTo>
                    <a:pt x="20" y="5"/>
                    <a:pt x="20" y="11"/>
                    <a:pt x="20" y="16"/>
                  </a:cubicBezTo>
                  <a:cubicBezTo>
                    <a:pt x="20" y="19"/>
                    <a:pt x="19" y="20"/>
                    <a:pt x="17" y="20"/>
                  </a:cubicBezTo>
                  <a:cubicBezTo>
                    <a:pt x="12" y="20"/>
                    <a:pt x="8" y="20"/>
                    <a:pt x="4" y="20"/>
                  </a:cubicBezTo>
                  <a:cubicBezTo>
                    <a:pt x="1" y="20"/>
                    <a:pt x="0" y="19"/>
                    <a:pt x="0" y="16"/>
                  </a:cubicBezTo>
                  <a:cubicBezTo>
                    <a:pt x="0" y="12"/>
                    <a:pt x="0" y="8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9" y="0"/>
                    <a:pt x="14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268" name="组合 267"/>
            <p:cNvGrpSpPr/>
            <p:nvPr userDrawn="1"/>
          </p:nvGrpSpPr>
          <p:grpSpPr>
            <a:xfrm>
              <a:off x="745218" y="4264103"/>
              <a:ext cx="346075" cy="561975"/>
              <a:chOff x="745218" y="4264103"/>
              <a:chExt cx="346075" cy="561975"/>
            </a:xfrm>
            <a:grpFill/>
          </p:grpSpPr>
          <p:sp>
            <p:nvSpPr>
              <p:cNvPr id="487" name="Freeform 27"/>
              <p:cNvSpPr/>
              <p:nvPr/>
            </p:nvSpPr>
            <p:spPr bwMode="auto">
              <a:xfrm>
                <a:off x="745218" y="4333953"/>
                <a:ext cx="346075" cy="492125"/>
              </a:xfrm>
              <a:custGeom>
                <a:avLst/>
                <a:gdLst>
                  <a:gd name="T0" fmla="*/ 3 w 54"/>
                  <a:gd name="T1" fmla="*/ 55 h 77"/>
                  <a:gd name="T2" fmla="*/ 11 w 54"/>
                  <a:gd name="T3" fmla="*/ 55 h 77"/>
                  <a:gd name="T4" fmla="*/ 11 w 54"/>
                  <a:gd name="T5" fmla="*/ 62 h 77"/>
                  <a:gd name="T6" fmla="*/ 14 w 54"/>
                  <a:gd name="T7" fmla="*/ 66 h 77"/>
                  <a:gd name="T8" fmla="*/ 18 w 54"/>
                  <a:gd name="T9" fmla="*/ 66 h 77"/>
                  <a:gd name="T10" fmla="*/ 22 w 54"/>
                  <a:gd name="T11" fmla="*/ 62 h 77"/>
                  <a:gd name="T12" fmla="*/ 22 w 54"/>
                  <a:gd name="T13" fmla="*/ 55 h 77"/>
                  <a:gd name="T14" fmla="*/ 33 w 54"/>
                  <a:gd name="T15" fmla="*/ 55 h 77"/>
                  <a:gd name="T16" fmla="*/ 33 w 54"/>
                  <a:gd name="T17" fmla="*/ 73 h 77"/>
                  <a:gd name="T18" fmla="*/ 36 w 54"/>
                  <a:gd name="T19" fmla="*/ 77 h 77"/>
                  <a:gd name="T20" fmla="*/ 40 w 54"/>
                  <a:gd name="T21" fmla="*/ 77 h 77"/>
                  <a:gd name="T22" fmla="*/ 43 w 54"/>
                  <a:gd name="T23" fmla="*/ 73 h 77"/>
                  <a:gd name="T24" fmla="*/ 43 w 54"/>
                  <a:gd name="T25" fmla="*/ 55 h 77"/>
                  <a:gd name="T26" fmla="*/ 51 w 54"/>
                  <a:gd name="T27" fmla="*/ 55 h 77"/>
                  <a:gd name="T28" fmla="*/ 54 w 54"/>
                  <a:gd name="T29" fmla="*/ 51 h 77"/>
                  <a:gd name="T30" fmla="*/ 54 w 54"/>
                  <a:gd name="T31" fmla="*/ 4 h 77"/>
                  <a:gd name="T32" fmla="*/ 51 w 54"/>
                  <a:gd name="T33" fmla="*/ 0 h 77"/>
                  <a:gd name="T34" fmla="*/ 43 w 54"/>
                  <a:gd name="T35" fmla="*/ 0 h 77"/>
                  <a:gd name="T36" fmla="*/ 43 w 54"/>
                  <a:gd name="T37" fmla="*/ 11 h 77"/>
                  <a:gd name="T38" fmla="*/ 33 w 54"/>
                  <a:gd name="T39" fmla="*/ 11 h 77"/>
                  <a:gd name="T40" fmla="*/ 33 w 54"/>
                  <a:gd name="T41" fmla="*/ 22 h 77"/>
                  <a:gd name="T42" fmla="*/ 43 w 54"/>
                  <a:gd name="T43" fmla="*/ 22 h 77"/>
                  <a:gd name="T44" fmla="*/ 43 w 54"/>
                  <a:gd name="T45" fmla="*/ 33 h 77"/>
                  <a:gd name="T46" fmla="*/ 33 w 54"/>
                  <a:gd name="T47" fmla="*/ 33 h 77"/>
                  <a:gd name="T48" fmla="*/ 33 w 54"/>
                  <a:gd name="T49" fmla="*/ 22 h 77"/>
                  <a:gd name="T50" fmla="*/ 22 w 54"/>
                  <a:gd name="T51" fmla="*/ 22 h 77"/>
                  <a:gd name="T52" fmla="*/ 22 w 54"/>
                  <a:gd name="T53" fmla="*/ 33 h 77"/>
                  <a:gd name="T54" fmla="*/ 11 w 54"/>
                  <a:gd name="T55" fmla="*/ 33 h 77"/>
                  <a:gd name="T56" fmla="*/ 11 w 54"/>
                  <a:gd name="T57" fmla="*/ 22 h 77"/>
                  <a:gd name="T58" fmla="*/ 22 w 54"/>
                  <a:gd name="T59" fmla="*/ 22 h 77"/>
                  <a:gd name="T60" fmla="*/ 22 w 54"/>
                  <a:gd name="T61" fmla="*/ 11 h 77"/>
                  <a:gd name="T62" fmla="*/ 11 w 54"/>
                  <a:gd name="T63" fmla="*/ 11 h 77"/>
                  <a:gd name="T64" fmla="*/ 11 w 54"/>
                  <a:gd name="T65" fmla="*/ 0 h 77"/>
                  <a:gd name="T66" fmla="*/ 3 w 54"/>
                  <a:gd name="T67" fmla="*/ 0 h 77"/>
                  <a:gd name="T68" fmla="*/ 0 w 54"/>
                  <a:gd name="T69" fmla="*/ 4 h 77"/>
                  <a:gd name="T70" fmla="*/ 0 w 54"/>
                  <a:gd name="T71" fmla="*/ 51 h 77"/>
                  <a:gd name="T72" fmla="*/ 3 w 54"/>
                  <a:gd name="T73" fmla="*/ 55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4" h="77">
                    <a:moveTo>
                      <a:pt x="3" y="55"/>
                    </a:moveTo>
                    <a:cubicBezTo>
                      <a:pt x="6" y="55"/>
                      <a:pt x="8" y="55"/>
                      <a:pt x="11" y="55"/>
                    </a:cubicBezTo>
                    <a:cubicBezTo>
                      <a:pt x="11" y="57"/>
                      <a:pt x="11" y="60"/>
                      <a:pt x="11" y="62"/>
                    </a:cubicBezTo>
                    <a:cubicBezTo>
                      <a:pt x="11" y="65"/>
                      <a:pt x="12" y="66"/>
                      <a:pt x="14" y="66"/>
                    </a:cubicBezTo>
                    <a:cubicBezTo>
                      <a:pt x="16" y="66"/>
                      <a:pt x="17" y="66"/>
                      <a:pt x="18" y="66"/>
                    </a:cubicBezTo>
                    <a:cubicBezTo>
                      <a:pt x="21" y="66"/>
                      <a:pt x="22" y="65"/>
                      <a:pt x="22" y="62"/>
                    </a:cubicBezTo>
                    <a:cubicBezTo>
                      <a:pt x="22" y="60"/>
                      <a:pt x="22" y="57"/>
                      <a:pt x="22" y="55"/>
                    </a:cubicBezTo>
                    <a:cubicBezTo>
                      <a:pt x="25" y="55"/>
                      <a:pt x="29" y="55"/>
                      <a:pt x="33" y="55"/>
                    </a:cubicBezTo>
                    <a:cubicBezTo>
                      <a:pt x="33" y="61"/>
                      <a:pt x="33" y="67"/>
                      <a:pt x="33" y="73"/>
                    </a:cubicBezTo>
                    <a:cubicBezTo>
                      <a:pt x="33" y="76"/>
                      <a:pt x="34" y="77"/>
                      <a:pt x="36" y="77"/>
                    </a:cubicBezTo>
                    <a:cubicBezTo>
                      <a:pt x="37" y="77"/>
                      <a:pt x="39" y="77"/>
                      <a:pt x="40" y="77"/>
                    </a:cubicBezTo>
                    <a:cubicBezTo>
                      <a:pt x="42" y="77"/>
                      <a:pt x="43" y="76"/>
                      <a:pt x="43" y="73"/>
                    </a:cubicBezTo>
                    <a:cubicBezTo>
                      <a:pt x="43" y="67"/>
                      <a:pt x="43" y="61"/>
                      <a:pt x="43" y="55"/>
                    </a:cubicBezTo>
                    <a:cubicBezTo>
                      <a:pt x="46" y="55"/>
                      <a:pt x="48" y="55"/>
                      <a:pt x="51" y="55"/>
                    </a:cubicBezTo>
                    <a:cubicBezTo>
                      <a:pt x="53" y="55"/>
                      <a:pt x="54" y="54"/>
                      <a:pt x="54" y="51"/>
                    </a:cubicBezTo>
                    <a:cubicBezTo>
                      <a:pt x="54" y="35"/>
                      <a:pt x="54" y="20"/>
                      <a:pt x="54" y="4"/>
                    </a:cubicBezTo>
                    <a:cubicBezTo>
                      <a:pt x="54" y="1"/>
                      <a:pt x="53" y="0"/>
                      <a:pt x="51" y="0"/>
                    </a:cubicBezTo>
                    <a:cubicBezTo>
                      <a:pt x="48" y="0"/>
                      <a:pt x="46" y="0"/>
                      <a:pt x="43" y="0"/>
                    </a:cubicBezTo>
                    <a:cubicBezTo>
                      <a:pt x="43" y="4"/>
                      <a:pt x="43" y="8"/>
                      <a:pt x="43" y="11"/>
                    </a:cubicBezTo>
                    <a:cubicBezTo>
                      <a:pt x="40" y="11"/>
                      <a:pt x="36" y="11"/>
                      <a:pt x="33" y="11"/>
                    </a:cubicBezTo>
                    <a:cubicBezTo>
                      <a:pt x="33" y="15"/>
                      <a:pt x="33" y="19"/>
                      <a:pt x="33" y="22"/>
                    </a:cubicBezTo>
                    <a:cubicBezTo>
                      <a:pt x="36" y="22"/>
                      <a:pt x="40" y="22"/>
                      <a:pt x="43" y="22"/>
                    </a:cubicBezTo>
                    <a:cubicBezTo>
                      <a:pt x="43" y="26"/>
                      <a:pt x="43" y="29"/>
                      <a:pt x="43" y="33"/>
                    </a:cubicBezTo>
                    <a:cubicBezTo>
                      <a:pt x="40" y="33"/>
                      <a:pt x="36" y="33"/>
                      <a:pt x="33" y="33"/>
                    </a:cubicBezTo>
                    <a:cubicBezTo>
                      <a:pt x="33" y="29"/>
                      <a:pt x="33" y="26"/>
                      <a:pt x="33" y="22"/>
                    </a:cubicBezTo>
                    <a:cubicBezTo>
                      <a:pt x="29" y="22"/>
                      <a:pt x="25" y="22"/>
                      <a:pt x="22" y="22"/>
                    </a:cubicBezTo>
                    <a:cubicBezTo>
                      <a:pt x="22" y="26"/>
                      <a:pt x="22" y="29"/>
                      <a:pt x="22" y="33"/>
                    </a:cubicBezTo>
                    <a:cubicBezTo>
                      <a:pt x="18" y="33"/>
                      <a:pt x="14" y="33"/>
                      <a:pt x="11" y="33"/>
                    </a:cubicBezTo>
                    <a:cubicBezTo>
                      <a:pt x="11" y="29"/>
                      <a:pt x="11" y="26"/>
                      <a:pt x="11" y="22"/>
                    </a:cubicBezTo>
                    <a:cubicBezTo>
                      <a:pt x="14" y="22"/>
                      <a:pt x="18" y="22"/>
                      <a:pt x="22" y="22"/>
                    </a:cubicBezTo>
                    <a:cubicBezTo>
                      <a:pt x="22" y="19"/>
                      <a:pt x="22" y="15"/>
                      <a:pt x="22" y="11"/>
                    </a:cubicBezTo>
                    <a:cubicBezTo>
                      <a:pt x="18" y="11"/>
                      <a:pt x="14" y="11"/>
                      <a:pt x="11" y="11"/>
                    </a:cubicBezTo>
                    <a:cubicBezTo>
                      <a:pt x="11" y="8"/>
                      <a:pt x="11" y="4"/>
                      <a:pt x="11" y="0"/>
                    </a:cubicBezTo>
                    <a:cubicBezTo>
                      <a:pt x="8" y="0"/>
                      <a:pt x="6" y="0"/>
                      <a:pt x="3" y="0"/>
                    </a:cubicBezTo>
                    <a:cubicBezTo>
                      <a:pt x="1" y="0"/>
                      <a:pt x="0" y="1"/>
                      <a:pt x="0" y="4"/>
                    </a:cubicBezTo>
                    <a:cubicBezTo>
                      <a:pt x="0" y="20"/>
                      <a:pt x="0" y="35"/>
                      <a:pt x="0" y="51"/>
                    </a:cubicBezTo>
                    <a:cubicBezTo>
                      <a:pt x="0" y="54"/>
                      <a:pt x="1" y="55"/>
                      <a:pt x="3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8" name="Freeform 28"/>
              <p:cNvSpPr/>
              <p:nvPr/>
            </p:nvSpPr>
            <p:spPr bwMode="auto">
              <a:xfrm>
                <a:off x="816656" y="4264103"/>
                <a:ext cx="203200" cy="139700"/>
              </a:xfrm>
              <a:custGeom>
                <a:avLst/>
                <a:gdLst>
                  <a:gd name="T0" fmla="*/ 0 w 32"/>
                  <a:gd name="T1" fmla="*/ 4 h 22"/>
                  <a:gd name="T2" fmla="*/ 0 w 32"/>
                  <a:gd name="T3" fmla="*/ 11 h 22"/>
                  <a:gd name="T4" fmla="*/ 11 w 32"/>
                  <a:gd name="T5" fmla="*/ 11 h 22"/>
                  <a:gd name="T6" fmla="*/ 11 w 32"/>
                  <a:gd name="T7" fmla="*/ 22 h 22"/>
                  <a:gd name="T8" fmla="*/ 22 w 32"/>
                  <a:gd name="T9" fmla="*/ 22 h 22"/>
                  <a:gd name="T10" fmla="*/ 22 w 32"/>
                  <a:gd name="T11" fmla="*/ 11 h 22"/>
                  <a:gd name="T12" fmla="*/ 32 w 32"/>
                  <a:gd name="T13" fmla="*/ 11 h 22"/>
                  <a:gd name="T14" fmla="*/ 32 w 32"/>
                  <a:gd name="T15" fmla="*/ 4 h 22"/>
                  <a:gd name="T16" fmla="*/ 29 w 32"/>
                  <a:gd name="T17" fmla="*/ 0 h 22"/>
                  <a:gd name="T18" fmla="*/ 3 w 32"/>
                  <a:gd name="T19" fmla="*/ 0 h 22"/>
                  <a:gd name="T20" fmla="*/ 0 w 32"/>
                  <a:gd name="T21" fmla="*/ 4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2" h="22">
                    <a:moveTo>
                      <a:pt x="0" y="4"/>
                    </a:moveTo>
                    <a:cubicBezTo>
                      <a:pt x="0" y="7"/>
                      <a:pt x="0" y="9"/>
                      <a:pt x="0" y="11"/>
                    </a:cubicBezTo>
                    <a:cubicBezTo>
                      <a:pt x="3" y="11"/>
                      <a:pt x="7" y="11"/>
                      <a:pt x="11" y="11"/>
                    </a:cubicBezTo>
                    <a:cubicBezTo>
                      <a:pt x="11" y="15"/>
                      <a:pt x="11" y="19"/>
                      <a:pt x="11" y="22"/>
                    </a:cubicBezTo>
                    <a:cubicBezTo>
                      <a:pt x="14" y="22"/>
                      <a:pt x="18" y="22"/>
                      <a:pt x="22" y="22"/>
                    </a:cubicBezTo>
                    <a:cubicBezTo>
                      <a:pt x="22" y="19"/>
                      <a:pt x="22" y="15"/>
                      <a:pt x="22" y="11"/>
                    </a:cubicBezTo>
                    <a:cubicBezTo>
                      <a:pt x="25" y="11"/>
                      <a:pt x="29" y="11"/>
                      <a:pt x="32" y="11"/>
                    </a:cubicBezTo>
                    <a:cubicBezTo>
                      <a:pt x="32" y="9"/>
                      <a:pt x="32" y="7"/>
                      <a:pt x="32" y="4"/>
                    </a:cubicBezTo>
                    <a:cubicBezTo>
                      <a:pt x="32" y="2"/>
                      <a:pt x="31" y="0"/>
                      <a:pt x="29" y="0"/>
                    </a:cubicBezTo>
                    <a:cubicBezTo>
                      <a:pt x="20" y="0"/>
                      <a:pt x="12" y="0"/>
                      <a:pt x="3" y="0"/>
                    </a:cubicBezTo>
                    <a:cubicBezTo>
                      <a:pt x="1" y="0"/>
                      <a:pt x="0" y="2"/>
                      <a:pt x="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9" name="Line 29"/>
              <p:cNvSpPr>
                <a:spLocks noChangeShapeType="1"/>
              </p:cNvSpPr>
              <p:nvPr/>
            </p:nvSpPr>
            <p:spPr bwMode="auto">
              <a:xfrm>
                <a:off x="1019856" y="4684791"/>
                <a:ext cx="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0" name="Line 30"/>
              <p:cNvSpPr>
                <a:spLocks noChangeShapeType="1"/>
              </p:cNvSpPr>
              <p:nvPr/>
            </p:nvSpPr>
            <p:spPr bwMode="auto">
              <a:xfrm>
                <a:off x="1019856" y="4684791"/>
                <a:ext cx="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69" name="Freeform 31"/>
            <p:cNvSpPr/>
            <p:nvPr/>
          </p:nvSpPr>
          <p:spPr bwMode="auto">
            <a:xfrm>
              <a:off x="5090206" y="4513341"/>
              <a:ext cx="63500" cy="127000"/>
            </a:xfrm>
            <a:custGeom>
              <a:avLst/>
              <a:gdLst>
                <a:gd name="T0" fmla="*/ 10 w 10"/>
                <a:gd name="T1" fmla="*/ 18 h 20"/>
                <a:gd name="T2" fmla="*/ 10 w 10"/>
                <a:gd name="T3" fmla="*/ 19 h 20"/>
                <a:gd name="T4" fmla="*/ 9 w 10"/>
                <a:gd name="T5" fmla="*/ 20 h 20"/>
                <a:gd name="T6" fmla="*/ 2 w 10"/>
                <a:gd name="T7" fmla="*/ 20 h 20"/>
                <a:gd name="T8" fmla="*/ 1 w 10"/>
                <a:gd name="T9" fmla="*/ 19 h 20"/>
                <a:gd name="T10" fmla="*/ 0 w 10"/>
                <a:gd name="T11" fmla="*/ 18 h 20"/>
                <a:gd name="T12" fmla="*/ 0 w 10"/>
                <a:gd name="T13" fmla="*/ 2 h 20"/>
                <a:gd name="T14" fmla="*/ 1 w 10"/>
                <a:gd name="T15" fmla="*/ 1 h 20"/>
                <a:gd name="T16" fmla="*/ 2 w 10"/>
                <a:gd name="T17" fmla="*/ 0 h 20"/>
                <a:gd name="T18" fmla="*/ 10 w 10"/>
                <a:gd name="T19" fmla="*/ 0 h 20"/>
                <a:gd name="T20" fmla="*/ 10 w 10"/>
                <a:gd name="T21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20">
                  <a:moveTo>
                    <a:pt x="10" y="18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10" y="20"/>
                    <a:pt x="9" y="20"/>
                    <a:pt x="9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20"/>
                    <a:pt x="1" y="20"/>
                    <a:pt x="1" y="19"/>
                  </a:cubicBezTo>
                  <a:cubicBezTo>
                    <a:pt x="1" y="19"/>
                    <a:pt x="0" y="19"/>
                    <a:pt x="0" y="1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1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0" name="Freeform 32"/>
            <p:cNvSpPr/>
            <p:nvPr/>
          </p:nvSpPr>
          <p:spPr bwMode="auto">
            <a:xfrm>
              <a:off x="5479143" y="4513341"/>
              <a:ext cx="65088" cy="127000"/>
            </a:xfrm>
            <a:custGeom>
              <a:avLst/>
              <a:gdLst>
                <a:gd name="T0" fmla="*/ 10 w 10"/>
                <a:gd name="T1" fmla="*/ 18 h 20"/>
                <a:gd name="T2" fmla="*/ 9 w 10"/>
                <a:gd name="T3" fmla="*/ 19 h 20"/>
                <a:gd name="T4" fmla="*/ 8 w 10"/>
                <a:gd name="T5" fmla="*/ 20 h 20"/>
                <a:gd name="T6" fmla="*/ 1 w 10"/>
                <a:gd name="T7" fmla="*/ 20 h 20"/>
                <a:gd name="T8" fmla="*/ 0 w 10"/>
                <a:gd name="T9" fmla="*/ 19 h 20"/>
                <a:gd name="T10" fmla="*/ 0 w 10"/>
                <a:gd name="T11" fmla="*/ 18 h 20"/>
                <a:gd name="T12" fmla="*/ 0 w 10"/>
                <a:gd name="T13" fmla="*/ 0 h 20"/>
                <a:gd name="T14" fmla="*/ 8 w 10"/>
                <a:gd name="T15" fmla="*/ 0 h 20"/>
                <a:gd name="T16" fmla="*/ 9 w 10"/>
                <a:gd name="T17" fmla="*/ 1 h 20"/>
                <a:gd name="T18" fmla="*/ 10 w 10"/>
                <a:gd name="T19" fmla="*/ 2 h 20"/>
                <a:gd name="T20" fmla="*/ 10 w 10"/>
                <a:gd name="T21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20">
                  <a:moveTo>
                    <a:pt x="10" y="18"/>
                  </a:moveTo>
                  <a:cubicBezTo>
                    <a:pt x="10" y="19"/>
                    <a:pt x="9" y="19"/>
                    <a:pt x="9" y="19"/>
                  </a:cubicBezTo>
                  <a:cubicBezTo>
                    <a:pt x="9" y="20"/>
                    <a:pt x="8" y="20"/>
                    <a:pt x="8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0" y="20"/>
                    <a:pt x="0" y="19"/>
                  </a:cubicBezTo>
                  <a:cubicBezTo>
                    <a:pt x="0" y="19"/>
                    <a:pt x="0" y="19"/>
                    <a:pt x="0" y="1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1"/>
                    <a:pt x="10" y="1"/>
                    <a:pt x="10" y="2"/>
                  </a:cubicBezTo>
                  <a:lnTo>
                    <a:pt x="1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1" name="Freeform 33"/>
            <p:cNvSpPr/>
            <p:nvPr/>
          </p:nvSpPr>
          <p:spPr bwMode="auto">
            <a:xfrm>
              <a:off x="5160056" y="4448253"/>
              <a:ext cx="63500" cy="65088"/>
            </a:xfrm>
            <a:custGeom>
              <a:avLst/>
              <a:gdLst>
                <a:gd name="T0" fmla="*/ 10 w 10"/>
                <a:gd name="T1" fmla="*/ 8 h 10"/>
                <a:gd name="T2" fmla="*/ 9 w 10"/>
                <a:gd name="T3" fmla="*/ 9 h 10"/>
                <a:gd name="T4" fmla="*/ 8 w 10"/>
                <a:gd name="T5" fmla="*/ 10 h 10"/>
                <a:gd name="T6" fmla="*/ 0 w 10"/>
                <a:gd name="T7" fmla="*/ 10 h 10"/>
                <a:gd name="T8" fmla="*/ 0 w 10"/>
                <a:gd name="T9" fmla="*/ 2 h 10"/>
                <a:gd name="T10" fmla="*/ 0 w 10"/>
                <a:gd name="T11" fmla="*/ 1 h 10"/>
                <a:gd name="T12" fmla="*/ 1 w 10"/>
                <a:gd name="T13" fmla="*/ 0 h 10"/>
                <a:gd name="T14" fmla="*/ 10 w 10"/>
                <a:gd name="T15" fmla="*/ 0 h 10"/>
                <a:gd name="T16" fmla="*/ 10 w 10"/>
                <a:gd name="T17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10" y="8"/>
                  </a:moveTo>
                  <a:cubicBezTo>
                    <a:pt x="10" y="9"/>
                    <a:pt x="9" y="9"/>
                    <a:pt x="9" y="9"/>
                  </a:cubicBezTo>
                  <a:cubicBezTo>
                    <a:pt x="9" y="10"/>
                    <a:pt x="8" y="10"/>
                    <a:pt x="8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1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2" name="Freeform 34"/>
            <p:cNvSpPr/>
            <p:nvPr/>
          </p:nvSpPr>
          <p:spPr bwMode="auto">
            <a:xfrm>
              <a:off x="5415643" y="4448253"/>
              <a:ext cx="63500" cy="65088"/>
            </a:xfrm>
            <a:custGeom>
              <a:avLst/>
              <a:gdLst>
                <a:gd name="T0" fmla="*/ 10 w 10"/>
                <a:gd name="T1" fmla="*/ 10 h 10"/>
                <a:gd name="T2" fmla="*/ 1 w 10"/>
                <a:gd name="T3" fmla="*/ 10 h 10"/>
                <a:gd name="T4" fmla="*/ 0 w 10"/>
                <a:gd name="T5" fmla="*/ 9 h 10"/>
                <a:gd name="T6" fmla="*/ 0 w 10"/>
                <a:gd name="T7" fmla="*/ 8 h 10"/>
                <a:gd name="T8" fmla="*/ 0 w 10"/>
                <a:gd name="T9" fmla="*/ 0 h 10"/>
                <a:gd name="T10" fmla="*/ 8 w 10"/>
                <a:gd name="T11" fmla="*/ 0 h 10"/>
                <a:gd name="T12" fmla="*/ 9 w 10"/>
                <a:gd name="T13" fmla="*/ 1 h 10"/>
                <a:gd name="T14" fmla="*/ 10 w 10"/>
                <a:gd name="T15" fmla="*/ 2 h 10"/>
                <a:gd name="T16" fmla="*/ 10 w 10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10" y="10"/>
                  </a:move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0" y="10"/>
                    <a:pt x="0" y="9"/>
                  </a:cubicBezTo>
                  <a:cubicBezTo>
                    <a:pt x="0" y="9"/>
                    <a:pt x="0" y="9"/>
                    <a:pt x="0" y="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1"/>
                    <a:pt x="10" y="1"/>
                    <a:pt x="10" y="2"/>
                  </a:cubicBezTo>
                  <a:lnTo>
                    <a:pt x="1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3" name="Freeform 35"/>
            <p:cNvSpPr/>
            <p:nvPr/>
          </p:nvSpPr>
          <p:spPr bwMode="auto">
            <a:xfrm>
              <a:off x="5223556" y="4384753"/>
              <a:ext cx="185738" cy="63500"/>
            </a:xfrm>
            <a:custGeom>
              <a:avLst/>
              <a:gdLst>
                <a:gd name="T0" fmla="*/ 29 w 29"/>
                <a:gd name="T1" fmla="*/ 10 h 10"/>
                <a:gd name="T2" fmla="*/ 0 w 29"/>
                <a:gd name="T3" fmla="*/ 10 h 10"/>
                <a:gd name="T4" fmla="*/ 0 w 29"/>
                <a:gd name="T5" fmla="*/ 2 h 10"/>
                <a:gd name="T6" fmla="*/ 0 w 29"/>
                <a:gd name="T7" fmla="*/ 1 h 10"/>
                <a:gd name="T8" fmla="*/ 1 w 29"/>
                <a:gd name="T9" fmla="*/ 0 h 10"/>
                <a:gd name="T10" fmla="*/ 28 w 29"/>
                <a:gd name="T11" fmla="*/ 0 h 10"/>
                <a:gd name="T12" fmla="*/ 29 w 29"/>
                <a:gd name="T13" fmla="*/ 1 h 10"/>
                <a:gd name="T14" fmla="*/ 29 w 29"/>
                <a:gd name="T15" fmla="*/ 2 h 10"/>
                <a:gd name="T16" fmla="*/ 29 w 29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0">
                  <a:moveTo>
                    <a:pt x="29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9" y="1"/>
                  </a:cubicBezTo>
                  <a:cubicBezTo>
                    <a:pt x="29" y="1"/>
                    <a:pt x="29" y="1"/>
                    <a:pt x="29" y="2"/>
                  </a:cubicBezTo>
                  <a:lnTo>
                    <a:pt x="29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4" name="Freeform 36"/>
            <p:cNvSpPr/>
            <p:nvPr/>
          </p:nvSpPr>
          <p:spPr bwMode="auto">
            <a:xfrm>
              <a:off x="5223556" y="4513341"/>
              <a:ext cx="185738" cy="127000"/>
            </a:xfrm>
            <a:custGeom>
              <a:avLst/>
              <a:gdLst>
                <a:gd name="T0" fmla="*/ 27 w 29"/>
                <a:gd name="T1" fmla="*/ 10 h 20"/>
                <a:gd name="T2" fmla="*/ 29 w 29"/>
                <a:gd name="T3" fmla="*/ 11 h 20"/>
                <a:gd name="T4" fmla="*/ 29 w 29"/>
                <a:gd name="T5" fmla="*/ 12 h 20"/>
                <a:gd name="T6" fmla="*/ 29 w 29"/>
                <a:gd name="T7" fmla="*/ 18 h 20"/>
                <a:gd name="T8" fmla="*/ 29 w 29"/>
                <a:gd name="T9" fmla="*/ 19 h 20"/>
                <a:gd name="T10" fmla="*/ 27 w 29"/>
                <a:gd name="T11" fmla="*/ 20 h 20"/>
                <a:gd name="T12" fmla="*/ 2 w 29"/>
                <a:gd name="T13" fmla="*/ 20 h 20"/>
                <a:gd name="T14" fmla="*/ 0 w 29"/>
                <a:gd name="T15" fmla="*/ 19 h 20"/>
                <a:gd name="T16" fmla="*/ 0 w 29"/>
                <a:gd name="T17" fmla="*/ 18 h 20"/>
                <a:gd name="T18" fmla="*/ 0 w 29"/>
                <a:gd name="T19" fmla="*/ 12 h 20"/>
                <a:gd name="T20" fmla="*/ 0 w 29"/>
                <a:gd name="T21" fmla="*/ 11 h 20"/>
                <a:gd name="T22" fmla="*/ 2 w 29"/>
                <a:gd name="T23" fmla="*/ 10 h 20"/>
                <a:gd name="T24" fmla="*/ 10 w 29"/>
                <a:gd name="T25" fmla="*/ 10 h 20"/>
                <a:gd name="T26" fmla="*/ 10 w 29"/>
                <a:gd name="T27" fmla="*/ 2 h 20"/>
                <a:gd name="T28" fmla="*/ 10 w 29"/>
                <a:gd name="T29" fmla="*/ 1 h 20"/>
                <a:gd name="T30" fmla="*/ 11 w 29"/>
                <a:gd name="T31" fmla="*/ 0 h 20"/>
                <a:gd name="T32" fmla="*/ 18 w 29"/>
                <a:gd name="T33" fmla="*/ 0 h 20"/>
                <a:gd name="T34" fmla="*/ 19 w 29"/>
                <a:gd name="T35" fmla="*/ 1 h 20"/>
                <a:gd name="T36" fmla="*/ 20 w 29"/>
                <a:gd name="T37" fmla="*/ 2 h 20"/>
                <a:gd name="T38" fmla="*/ 20 w 29"/>
                <a:gd name="T39" fmla="*/ 10 h 20"/>
                <a:gd name="T40" fmla="*/ 27 w 29"/>
                <a:gd name="T4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" h="20">
                  <a:moveTo>
                    <a:pt x="27" y="10"/>
                  </a:moveTo>
                  <a:cubicBezTo>
                    <a:pt x="28" y="10"/>
                    <a:pt x="28" y="10"/>
                    <a:pt x="29" y="11"/>
                  </a:cubicBezTo>
                  <a:cubicBezTo>
                    <a:pt x="29" y="11"/>
                    <a:pt x="29" y="11"/>
                    <a:pt x="29" y="12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8" y="20"/>
                    <a:pt x="28" y="20"/>
                    <a:pt x="27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1" y="20"/>
                    <a:pt x="1" y="20"/>
                    <a:pt x="0" y="19"/>
                  </a:cubicBezTo>
                  <a:cubicBezTo>
                    <a:pt x="0" y="19"/>
                    <a:pt x="0" y="19"/>
                    <a:pt x="0" y="1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0"/>
                    <a:pt x="1" y="10"/>
                    <a:pt x="2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11" y="0"/>
                    <a:pt x="11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9" y="0"/>
                    <a:pt x="19" y="1"/>
                  </a:cubicBezTo>
                  <a:cubicBezTo>
                    <a:pt x="19" y="1"/>
                    <a:pt x="20" y="1"/>
                    <a:pt x="20" y="2"/>
                  </a:cubicBezTo>
                  <a:cubicBezTo>
                    <a:pt x="20" y="10"/>
                    <a:pt x="20" y="10"/>
                    <a:pt x="20" y="10"/>
                  </a:cubicBezTo>
                  <a:lnTo>
                    <a:pt x="27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5" name="Freeform 37"/>
            <p:cNvSpPr/>
            <p:nvPr/>
          </p:nvSpPr>
          <p:spPr bwMode="auto">
            <a:xfrm>
              <a:off x="3697968" y="4289503"/>
              <a:ext cx="190500" cy="63500"/>
            </a:xfrm>
            <a:custGeom>
              <a:avLst/>
              <a:gdLst>
                <a:gd name="T0" fmla="*/ 27 w 30"/>
                <a:gd name="T1" fmla="*/ 0 h 10"/>
                <a:gd name="T2" fmla="*/ 3 w 30"/>
                <a:gd name="T3" fmla="*/ 0 h 10"/>
                <a:gd name="T4" fmla="*/ 0 w 30"/>
                <a:gd name="T5" fmla="*/ 4 h 10"/>
                <a:gd name="T6" fmla="*/ 0 w 30"/>
                <a:gd name="T7" fmla="*/ 10 h 10"/>
                <a:gd name="T8" fmla="*/ 30 w 30"/>
                <a:gd name="T9" fmla="*/ 10 h 10"/>
                <a:gd name="T10" fmla="*/ 30 w 30"/>
                <a:gd name="T11" fmla="*/ 4 h 10"/>
                <a:gd name="T12" fmla="*/ 27 w 3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0">
                  <a:moveTo>
                    <a:pt x="27" y="0"/>
                  </a:moveTo>
                  <a:cubicBezTo>
                    <a:pt x="19" y="0"/>
                    <a:pt x="11" y="0"/>
                    <a:pt x="3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10" y="10"/>
                    <a:pt x="20" y="10"/>
                    <a:pt x="30" y="10"/>
                  </a:cubicBezTo>
                  <a:cubicBezTo>
                    <a:pt x="30" y="8"/>
                    <a:pt x="30" y="6"/>
                    <a:pt x="30" y="4"/>
                  </a:cubicBezTo>
                  <a:cubicBezTo>
                    <a:pt x="30" y="2"/>
                    <a:pt x="28" y="0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6" name="Freeform 38"/>
            <p:cNvSpPr/>
            <p:nvPr/>
          </p:nvSpPr>
          <p:spPr bwMode="auto">
            <a:xfrm>
              <a:off x="3697968" y="4608591"/>
              <a:ext cx="190500" cy="192088"/>
            </a:xfrm>
            <a:custGeom>
              <a:avLst/>
              <a:gdLst>
                <a:gd name="T0" fmla="*/ 3 w 30"/>
                <a:gd name="T1" fmla="*/ 20 h 30"/>
                <a:gd name="T2" fmla="*/ 0 w 30"/>
                <a:gd name="T3" fmla="*/ 23 h 30"/>
                <a:gd name="T4" fmla="*/ 0 w 30"/>
                <a:gd name="T5" fmla="*/ 27 h 30"/>
                <a:gd name="T6" fmla="*/ 3 w 30"/>
                <a:gd name="T7" fmla="*/ 30 h 30"/>
                <a:gd name="T8" fmla="*/ 27 w 30"/>
                <a:gd name="T9" fmla="*/ 30 h 30"/>
                <a:gd name="T10" fmla="*/ 30 w 30"/>
                <a:gd name="T11" fmla="*/ 27 h 30"/>
                <a:gd name="T12" fmla="*/ 30 w 30"/>
                <a:gd name="T13" fmla="*/ 23 h 30"/>
                <a:gd name="T14" fmla="*/ 27 w 30"/>
                <a:gd name="T15" fmla="*/ 20 h 30"/>
                <a:gd name="T16" fmla="*/ 20 w 30"/>
                <a:gd name="T17" fmla="*/ 20 h 30"/>
                <a:gd name="T18" fmla="*/ 20 w 30"/>
                <a:gd name="T19" fmla="*/ 10 h 30"/>
                <a:gd name="T20" fmla="*/ 27 w 30"/>
                <a:gd name="T21" fmla="*/ 10 h 30"/>
                <a:gd name="T22" fmla="*/ 30 w 30"/>
                <a:gd name="T23" fmla="*/ 7 h 30"/>
                <a:gd name="T24" fmla="*/ 30 w 30"/>
                <a:gd name="T25" fmla="*/ 0 h 30"/>
                <a:gd name="T26" fmla="*/ 0 w 30"/>
                <a:gd name="T27" fmla="*/ 0 h 30"/>
                <a:gd name="T28" fmla="*/ 0 w 30"/>
                <a:gd name="T29" fmla="*/ 7 h 30"/>
                <a:gd name="T30" fmla="*/ 3 w 30"/>
                <a:gd name="T31" fmla="*/ 10 h 30"/>
                <a:gd name="T32" fmla="*/ 10 w 30"/>
                <a:gd name="T33" fmla="*/ 10 h 30"/>
                <a:gd name="T34" fmla="*/ 10 w 30"/>
                <a:gd name="T35" fmla="*/ 20 h 30"/>
                <a:gd name="T36" fmla="*/ 3 w 30"/>
                <a:gd name="T37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" h="30">
                  <a:moveTo>
                    <a:pt x="3" y="20"/>
                  </a:moveTo>
                  <a:cubicBezTo>
                    <a:pt x="2" y="20"/>
                    <a:pt x="0" y="21"/>
                    <a:pt x="0" y="23"/>
                  </a:cubicBezTo>
                  <a:cubicBezTo>
                    <a:pt x="0" y="24"/>
                    <a:pt x="0" y="25"/>
                    <a:pt x="0" y="27"/>
                  </a:cubicBezTo>
                  <a:cubicBezTo>
                    <a:pt x="0" y="28"/>
                    <a:pt x="2" y="30"/>
                    <a:pt x="3" y="30"/>
                  </a:cubicBezTo>
                  <a:cubicBezTo>
                    <a:pt x="11" y="30"/>
                    <a:pt x="19" y="30"/>
                    <a:pt x="27" y="30"/>
                  </a:cubicBezTo>
                  <a:cubicBezTo>
                    <a:pt x="28" y="30"/>
                    <a:pt x="30" y="28"/>
                    <a:pt x="30" y="27"/>
                  </a:cubicBezTo>
                  <a:cubicBezTo>
                    <a:pt x="30" y="25"/>
                    <a:pt x="30" y="24"/>
                    <a:pt x="30" y="23"/>
                  </a:cubicBezTo>
                  <a:cubicBezTo>
                    <a:pt x="30" y="21"/>
                    <a:pt x="28" y="20"/>
                    <a:pt x="27" y="20"/>
                  </a:cubicBezTo>
                  <a:cubicBezTo>
                    <a:pt x="24" y="20"/>
                    <a:pt x="22" y="20"/>
                    <a:pt x="20" y="20"/>
                  </a:cubicBezTo>
                  <a:cubicBezTo>
                    <a:pt x="20" y="17"/>
                    <a:pt x="20" y="13"/>
                    <a:pt x="20" y="10"/>
                  </a:cubicBezTo>
                  <a:cubicBezTo>
                    <a:pt x="22" y="10"/>
                    <a:pt x="24" y="10"/>
                    <a:pt x="27" y="10"/>
                  </a:cubicBezTo>
                  <a:cubicBezTo>
                    <a:pt x="28" y="10"/>
                    <a:pt x="30" y="8"/>
                    <a:pt x="30" y="7"/>
                  </a:cubicBezTo>
                  <a:cubicBezTo>
                    <a:pt x="30" y="4"/>
                    <a:pt x="30" y="2"/>
                    <a:pt x="30" y="0"/>
                  </a:cubicBezTo>
                  <a:cubicBezTo>
                    <a:pt x="20" y="0"/>
                    <a:pt x="10" y="0"/>
                    <a:pt x="0" y="0"/>
                  </a:cubicBezTo>
                  <a:cubicBezTo>
                    <a:pt x="0" y="2"/>
                    <a:pt x="0" y="4"/>
                    <a:pt x="0" y="7"/>
                  </a:cubicBezTo>
                  <a:cubicBezTo>
                    <a:pt x="0" y="8"/>
                    <a:pt x="2" y="10"/>
                    <a:pt x="3" y="10"/>
                  </a:cubicBezTo>
                  <a:cubicBezTo>
                    <a:pt x="6" y="10"/>
                    <a:pt x="8" y="10"/>
                    <a:pt x="10" y="10"/>
                  </a:cubicBezTo>
                  <a:cubicBezTo>
                    <a:pt x="10" y="13"/>
                    <a:pt x="10" y="17"/>
                    <a:pt x="10" y="20"/>
                  </a:cubicBezTo>
                  <a:cubicBezTo>
                    <a:pt x="8" y="20"/>
                    <a:pt x="6" y="20"/>
                    <a:pt x="3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7" name="Freeform 39"/>
            <p:cNvSpPr/>
            <p:nvPr/>
          </p:nvSpPr>
          <p:spPr bwMode="auto">
            <a:xfrm>
              <a:off x="3632881" y="4353003"/>
              <a:ext cx="320675" cy="255588"/>
            </a:xfrm>
            <a:custGeom>
              <a:avLst/>
              <a:gdLst>
                <a:gd name="T0" fmla="*/ 47 w 50"/>
                <a:gd name="T1" fmla="*/ 0 h 40"/>
                <a:gd name="T2" fmla="*/ 40 w 50"/>
                <a:gd name="T3" fmla="*/ 0 h 40"/>
                <a:gd name="T4" fmla="*/ 40 w 50"/>
                <a:gd name="T5" fmla="*/ 20 h 40"/>
                <a:gd name="T6" fmla="*/ 10 w 50"/>
                <a:gd name="T7" fmla="*/ 20 h 40"/>
                <a:gd name="T8" fmla="*/ 10 w 50"/>
                <a:gd name="T9" fmla="*/ 0 h 40"/>
                <a:gd name="T10" fmla="*/ 3 w 50"/>
                <a:gd name="T11" fmla="*/ 0 h 40"/>
                <a:gd name="T12" fmla="*/ 0 w 50"/>
                <a:gd name="T13" fmla="*/ 3 h 40"/>
                <a:gd name="T14" fmla="*/ 0 w 50"/>
                <a:gd name="T15" fmla="*/ 37 h 40"/>
                <a:gd name="T16" fmla="*/ 3 w 50"/>
                <a:gd name="T17" fmla="*/ 40 h 40"/>
                <a:gd name="T18" fmla="*/ 10 w 50"/>
                <a:gd name="T19" fmla="*/ 40 h 40"/>
                <a:gd name="T20" fmla="*/ 10 w 50"/>
                <a:gd name="T21" fmla="*/ 30 h 40"/>
                <a:gd name="T22" fmla="*/ 40 w 50"/>
                <a:gd name="T23" fmla="*/ 30 h 40"/>
                <a:gd name="T24" fmla="*/ 40 w 50"/>
                <a:gd name="T25" fmla="*/ 40 h 40"/>
                <a:gd name="T26" fmla="*/ 47 w 50"/>
                <a:gd name="T27" fmla="*/ 40 h 40"/>
                <a:gd name="T28" fmla="*/ 50 w 50"/>
                <a:gd name="T29" fmla="*/ 37 h 40"/>
                <a:gd name="T30" fmla="*/ 50 w 50"/>
                <a:gd name="T31" fmla="*/ 3 h 40"/>
                <a:gd name="T32" fmla="*/ 47 w 50"/>
                <a:gd name="T3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40">
                  <a:moveTo>
                    <a:pt x="47" y="0"/>
                  </a:moveTo>
                  <a:cubicBezTo>
                    <a:pt x="44" y="0"/>
                    <a:pt x="42" y="0"/>
                    <a:pt x="40" y="0"/>
                  </a:cubicBezTo>
                  <a:cubicBezTo>
                    <a:pt x="40" y="7"/>
                    <a:pt x="40" y="13"/>
                    <a:pt x="4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13"/>
                    <a:pt x="10" y="7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2" y="0"/>
                    <a:pt x="0" y="2"/>
                    <a:pt x="0" y="3"/>
                  </a:cubicBezTo>
                  <a:cubicBezTo>
                    <a:pt x="0" y="15"/>
                    <a:pt x="0" y="26"/>
                    <a:pt x="0" y="37"/>
                  </a:cubicBezTo>
                  <a:cubicBezTo>
                    <a:pt x="0" y="39"/>
                    <a:pt x="2" y="40"/>
                    <a:pt x="3" y="40"/>
                  </a:cubicBezTo>
                  <a:cubicBezTo>
                    <a:pt x="6" y="40"/>
                    <a:pt x="8" y="40"/>
                    <a:pt x="10" y="40"/>
                  </a:cubicBezTo>
                  <a:cubicBezTo>
                    <a:pt x="10" y="37"/>
                    <a:pt x="10" y="33"/>
                    <a:pt x="10" y="30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0" y="33"/>
                    <a:pt x="40" y="37"/>
                    <a:pt x="40" y="40"/>
                  </a:cubicBezTo>
                  <a:cubicBezTo>
                    <a:pt x="42" y="40"/>
                    <a:pt x="44" y="40"/>
                    <a:pt x="47" y="40"/>
                  </a:cubicBezTo>
                  <a:cubicBezTo>
                    <a:pt x="48" y="40"/>
                    <a:pt x="50" y="39"/>
                    <a:pt x="50" y="37"/>
                  </a:cubicBezTo>
                  <a:cubicBezTo>
                    <a:pt x="50" y="26"/>
                    <a:pt x="50" y="15"/>
                    <a:pt x="50" y="3"/>
                  </a:cubicBezTo>
                  <a:cubicBezTo>
                    <a:pt x="50" y="2"/>
                    <a:pt x="48" y="0"/>
                    <a:pt x="4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278" name="组合 277"/>
            <p:cNvGrpSpPr/>
            <p:nvPr userDrawn="1"/>
          </p:nvGrpSpPr>
          <p:grpSpPr>
            <a:xfrm>
              <a:off x="2086656" y="1838403"/>
              <a:ext cx="447675" cy="446088"/>
              <a:chOff x="2086656" y="1838403"/>
              <a:chExt cx="447675" cy="446088"/>
            </a:xfrm>
            <a:grpFill/>
          </p:grpSpPr>
          <p:sp>
            <p:nvSpPr>
              <p:cNvPr id="484" name="Freeform 40"/>
              <p:cNvSpPr/>
              <p:nvPr/>
            </p:nvSpPr>
            <p:spPr bwMode="auto">
              <a:xfrm>
                <a:off x="2151743" y="1838403"/>
                <a:ext cx="382588" cy="446088"/>
              </a:xfrm>
              <a:custGeom>
                <a:avLst/>
                <a:gdLst>
                  <a:gd name="T0" fmla="*/ 43 w 60"/>
                  <a:gd name="T1" fmla="*/ 40 h 70"/>
                  <a:gd name="T2" fmla="*/ 40 w 60"/>
                  <a:gd name="T3" fmla="*/ 44 h 70"/>
                  <a:gd name="T4" fmla="*/ 40 w 60"/>
                  <a:gd name="T5" fmla="*/ 50 h 70"/>
                  <a:gd name="T6" fmla="*/ 50 w 60"/>
                  <a:gd name="T7" fmla="*/ 50 h 70"/>
                  <a:gd name="T8" fmla="*/ 50 w 60"/>
                  <a:gd name="T9" fmla="*/ 60 h 70"/>
                  <a:gd name="T10" fmla="*/ 40 w 60"/>
                  <a:gd name="T11" fmla="*/ 60 h 70"/>
                  <a:gd name="T12" fmla="*/ 40 w 60"/>
                  <a:gd name="T13" fmla="*/ 66 h 70"/>
                  <a:gd name="T14" fmla="*/ 43 w 60"/>
                  <a:gd name="T15" fmla="*/ 70 h 70"/>
                  <a:gd name="T16" fmla="*/ 57 w 60"/>
                  <a:gd name="T17" fmla="*/ 70 h 70"/>
                  <a:gd name="T18" fmla="*/ 60 w 60"/>
                  <a:gd name="T19" fmla="*/ 66 h 70"/>
                  <a:gd name="T20" fmla="*/ 60 w 60"/>
                  <a:gd name="T21" fmla="*/ 3 h 70"/>
                  <a:gd name="T22" fmla="*/ 57 w 60"/>
                  <a:gd name="T23" fmla="*/ 0 h 70"/>
                  <a:gd name="T24" fmla="*/ 13 w 60"/>
                  <a:gd name="T25" fmla="*/ 0 h 70"/>
                  <a:gd name="T26" fmla="*/ 10 w 60"/>
                  <a:gd name="T27" fmla="*/ 3 h 70"/>
                  <a:gd name="T28" fmla="*/ 10 w 60"/>
                  <a:gd name="T29" fmla="*/ 40 h 70"/>
                  <a:gd name="T30" fmla="*/ 3 w 60"/>
                  <a:gd name="T31" fmla="*/ 40 h 70"/>
                  <a:gd name="T32" fmla="*/ 0 w 60"/>
                  <a:gd name="T33" fmla="*/ 44 h 70"/>
                  <a:gd name="T34" fmla="*/ 0 w 60"/>
                  <a:gd name="T35" fmla="*/ 50 h 70"/>
                  <a:gd name="T36" fmla="*/ 10 w 60"/>
                  <a:gd name="T37" fmla="*/ 50 h 70"/>
                  <a:gd name="T38" fmla="*/ 10 w 60"/>
                  <a:gd name="T39" fmla="*/ 60 h 70"/>
                  <a:gd name="T40" fmla="*/ 0 w 60"/>
                  <a:gd name="T41" fmla="*/ 60 h 70"/>
                  <a:gd name="T42" fmla="*/ 0 w 60"/>
                  <a:gd name="T43" fmla="*/ 66 h 70"/>
                  <a:gd name="T44" fmla="*/ 3 w 60"/>
                  <a:gd name="T45" fmla="*/ 70 h 70"/>
                  <a:gd name="T46" fmla="*/ 16 w 60"/>
                  <a:gd name="T47" fmla="*/ 70 h 70"/>
                  <a:gd name="T48" fmla="*/ 20 w 60"/>
                  <a:gd name="T49" fmla="*/ 66 h 70"/>
                  <a:gd name="T50" fmla="*/ 20 w 60"/>
                  <a:gd name="T51" fmla="*/ 10 h 70"/>
                  <a:gd name="T52" fmla="*/ 50 w 60"/>
                  <a:gd name="T53" fmla="*/ 10 h 70"/>
                  <a:gd name="T54" fmla="*/ 50 w 60"/>
                  <a:gd name="T55" fmla="*/ 40 h 70"/>
                  <a:gd name="T56" fmla="*/ 43 w 60"/>
                  <a:gd name="T57" fmla="*/ 4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60" h="70">
                    <a:moveTo>
                      <a:pt x="43" y="40"/>
                    </a:moveTo>
                    <a:cubicBezTo>
                      <a:pt x="41" y="40"/>
                      <a:pt x="40" y="41"/>
                      <a:pt x="40" y="44"/>
                    </a:cubicBezTo>
                    <a:cubicBezTo>
                      <a:pt x="40" y="46"/>
                      <a:pt x="40" y="48"/>
                      <a:pt x="40" y="50"/>
                    </a:cubicBezTo>
                    <a:cubicBezTo>
                      <a:pt x="43" y="50"/>
                      <a:pt x="47" y="50"/>
                      <a:pt x="50" y="50"/>
                    </a:cubicBezTo>
                    <a:cubicBezTo>
                      <a:pt x="50" y="53"/>
                      <a:pt x="50" y="57"/>
                      <a:pt x="50" y="60"/>
                    </a:cubicBezTo>
                    <a:cubicBezTo>
                      <a:pt x="47" y="60"/>
                      <a:pt x="43" y="60"/>
                      <a:pt x="40" y="60"/>
                    </a:cubicBezTo>
                    <a:cubicBezTo>
                      <a:pt x="40" y="62"/>
                      <a:pt x="40" y="64"/>
                      <a:pt x="40" y="66"/>
                    </a:cubicBezTo>
                    <a:cubicBezTo>
                      <a:pt x="40" y="69"/>
                      <a:pt x="41" y="70"/>
                      <a:pt x="43" y="70"/>
                    </a:cubicBezTo>
                    <a:cubicBezTo>
                      <a:pt x="48" y="70"/>
                      <a:pt x="52" y="70"/>
                      <a:pt x="57" y="70"/>
                    </a:cubicBezTo>
                    <a:cubicBezTo>
                      <a:pt x="59" y="70"/>
                      <a:pt x="60" y="69"/>
                      <a:pt x="60" y="66"/>
                    </a:cubicBezTo>
                    <a:cubicBezTo>
                      <a:pt x="60" y="45"/>
                      <a:pt x="60" y="24"/>
                      <a:pt x="60" y="3"/>
                    </a:cubicBezTo>
                    <a:cubicBezTo>
                      <a:pt x="60" y="1"/>
                      <a:pt x="59" y="0"/>
                      <a:pt x="57" y="0"/>
                    </a:cubicBezTo>
                    <a:cubicBezTo>
                      <a:pt x="42" y="0"/>
                      <a:pt x="28" y="0"/>
                      <a:pt x="13" y="0"/>
                    </a:cubicBezTo>
                    <a:cubicBezTo>
                      <a:pt x="11" y="0"/>
                      <a:pt x="10" y="1"/>
                      <a:pt x="10" y="3"/>
                    </a:cubicBezTo>
                    <a:cubicBezTo>
                      <a:pt x="10" y="15"/>
                      <a:pt x="10" y="28"/>
                      <a:pt x="10" y="40"/>
                    </a:cubicBezTo>
                    <a:cubicBezTo>
                      <a:pt x="7" y="40"/>
                      <a:pt x="5" y="40"/>
                      <a:pt x="3" y="40"/>
                    </a:cubicBezTo>
                    <a:cubicBezTo>
                      <a:pt x="1" y="40"/>
                      <a:pt x="0" y="41"/>
                      <a:pt x="0" y="44"/>
                    </a:cubicBezTo>
                    <a:cubicBezTo>
                      <a:pt x="0" y="46"/>
                      <a:pt x="0" y="48"/>
                      <a:pt x="0" y="50"/>
                    </a:cubicBezTo>
                    <a:cubicBezTo>
                      <a:pt x="3" y="50"/>
                      <a:pt x="6" y="50"/>
                      <a:pt x="10" y="50"/>
                    </a:cubicBezTo>
                    <a:cubicBezTo>
                      <a:pt x="10" y="53"/>
                      <a:pt x="10" y="57"/>
                      <a:pt x="10" y="60"/>
                    </a:cubicBezTo>
                    <a:cubicBezTo>
                      <a:pt x="6" y="60"/>
                      <a:pt x="3" y="60"/>
                      <a:pt x="0" y="60"/>
                    </a:cubicBezTo>
                    <a:cubicBezTo>
                      <a:pt x="0" y="62"/>
                      <a:pt x="0" y="64"/>
                      <a:pt x="0" y="66"/>
                    </a:cubicBezTo>
                    <a:cubicBezTo>
                      <a:pt x="0" y="69"/>
                      <a:pt x="1" y="70"/>
                      <a:pt x="3" y="70"/>
                    </a:cubicBezTo>
                    <a:cubicBezTo>
                      <a:pt x="7" y="70"/>
                      <a:pt x="12" y="70"/>
                      <a:pt x="16" y="70"/>
                    </a:cubicBezTo>
                    <a:cubicBezTo>
                      <a:pt x="19" y="70"/>
                      <a:pt x="20" y="69"/>
                      <a:pt x="20" y="66"/>
                    </a:cubicBezTo>
                    <a:cubicBezTo>
                      <a:pt x="20" y="47"/>
                      <a:pt x="20" y="29"/>
                      <a:pt x="20" y="10"/>
                    </a:cubicBezTo>
                    <a:cubicBezTo>
                      <a:pt x="30" y="10"/>
                      <a:pt x="40" y="10"/>
                      <a:pt x="50" y="10"/>
                    </a:cubicBezTo>
                    <a:cubicBezTo>
                      <a:pt x="50" y="20"/>
                      <a:pt x="50" y="30"/>
                      <a:pt x="50" y="40"/>
                    </a:cubicBezTo>
                    <a:cubicBezTo>
                      <a:pt x="48" y="40"/>
                      <a:pt x="46" y="40"/>
                      <a:pt x="43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5" name="Freeform 41"/>
              <p:cNvSpPr/>
              <p:nvPr/>
            </p:nvSpPr>
            <p:spPr bwMode="auto">
              <a:xfrm>
                <a:off x="2342243" y="2157491"/>
                <a:ext cx="65088" cy="63500"/>
              </a:xfrm>
              <a:custGeom>
                <a:avLst/>
                <a:gdLst>
                  <a:gd name="T0" fmla="*/ 10 w 10"/>
                  <a:gd name="T1" fmla="*/ 10 h 10"/>
                  <a:gd name="T2" fmla="*/ 10 w 10"/>
                  <a:gd name="T3" fmla="*/ 0 h 10"/>
                  <a:gd name="T4" fmla="*/ 3 w 10"/>
                  <a:gd name="T5" fmla="*/ 0 h 10"/>
                  <a:gd name="T6" fmla="*/ 0 w 10"/>
                  <a:gd name="T7" fmla="*/ 3 h 10"/>
                  <a:gd name="T8" fmla="*/ 0 w 10"/>
                  <a:gd name="T9" fmla="*/ 7 h 10"/>
                  <a:gd name="T10" fmla="*/ 3 w 10"/>
                  <a:gd name="T11" fmla="*/ 10 h 10"/>
                  <a:gd name="T12" fmla="*/ 10 w 10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10" y="10"/>
                    </a:moveTo>
                    <a:cubicBezTo>
                      <a:pt x="10" y="7"/>
                      <a:pt x="10" y="3"/>
                      <a:pt x="10" y="0"/>
                    </a:cubicBezTo>
                    <a:cubicBezTo>
                      <a:pt x="8" y="0"/>
                      <a:pt x="5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0" y="5"/>
                      <a:pt x="0" y="7"/>
                    </a:cubicBezTo>
                    <a:cubicBezTo>
                      <a:pt x="0" y="9"/>
                      <a:pt x="1" y="10"/>
                      <a:pt x="3" y="10"/>
                    </a:cubicBezTo>
                    <a:cubicBezTo>
                      <a:pt x="5" y="10"/>
                      <a:pt x="8" y="10"/>
                      <a:pt x="10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6" name="Freeform 42"/>
              <p:cNvSpPr/>
              <p:nvPr/>
            </p:nvSpPr>
            <p:spPr bwMode="auto">
              <a:xfrm>
                <a:off x="2086656" y="2157491"/>
                <a:ext cx="65088" cy="63500"/>
              </a:xfrm>
              <a:custGeom>
                <a:avLst/>
                <a:gdLst>
                  <a:gd name="T0" fmla="*/ 10 w 10"/>
                  <a:gd name="T1" fmla="*/ 10 h 10"/>
                  <a:gd name="T2" fmla="*/ 10 w 10"/>
                  <a:gd name="T3" fmla="*/ 0 h 10"/>
                  <a:gd name="T4" fmla="*/ 3 w 10"/>
                  <a:gd name="T5" fmla="*/ 0 h 10"/>
                  <a:gd name="T6" fmla="*/ 0 w 10"/>
                  <a:gd name="T7" fmla="*/ 3 h 10"/>
                  <a:gd name="T8" fmla="*/ 0 w 10"/>
                  <a:gd name="T9" fmla="*/ 7 h 10"/>
                  <a:gd name="T10" fmla="*/ 3 w 10"/>
                  <a:gd name="T11" fmla="*/ 10 h 10"/>
                  <a:gd name="T12" fmla="*/ 10 w 10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10" y="10"/>
                    </a:moveTo>
                    <a:cubicBezTo>
                      <a:pt x="10" y="7"/>
                      <a:pt x="10" y="3"/>
                      <a:pt x="10" y="0"/>
                    </a:cubicBezTo>
                    <a:cubicBezTo>
                      <a:pt x="7" y="0"/>
                      <a:pt x="5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0" y="5"/>
                      <a:pt x="0" y="7"/>
                    </a:cubicBezTo>
                    <a:cubicBezTo>
                      <a:pt x="0" y="9"/>
                      <a:pt x="1" y="10"/>
                      <a:pt x="3" y="10"/>
                    </a:cubicBezTo>
                    <a:cubicBezTo>
                      <a:pt x="5" y="10"/>
                      <a:pt x="7" y="10"/>
                      <a:pt x="10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79" name="组合 278"/>
            <p:cNvGrpSpPr/>
            <p:nvPr userDrawn="1"/>
          </p:nvGrpSpPr>
          <p:grpSpPr>
            <a:xfrm>
              <a:off x="707118" y="1832053"/>
              <a:ext cx="447675" cy="452438"/>
              <a:chOff x="707118" y="1832053"/>
              <a:chExt cx="447675" cy="452438"/>
            </a:xfrm>
            <a:grpFill/>
          </p:grpSpPr>
          <p:sp>
            <p:nvSpPr>
              <p:cNvPr id="479" name="Freeform 43"/>
              <p:cNvSpPr/>
              <p:nvPr/>
            </p:nvSpPr>
            <p:spPr bwMode="auto">
              <a:xfrm>
                <a:off x="1091293" y="1895553"/>
                <a:ext cx="63500" cy="325438"/>
              </a:xfrm>
              <a:custGeom>
                <a:avLst/>
                <a:gdLst>
                  <a:gd name="T0" fmla="*/ 10 w 10"/>
                  <a:gd name="T1" fmla="*/ 4 h 51"/>
                  <a:gd name="T2" fmla="*/ 7 w 10"/>
                  <a:gd name="T3" fmla="*/ 0 h 51"/>
                  <a:gd name="T4" fmla="*/ 0 w 10"/>
                  <a:gd name="T5" fmla="*/ 0 h 51"/>
                  <a:gd name="T6" fmla="*/ 0 w 10"/>
                  <a:gd name="T7" fmla="*/ 51 h 51"/>
                  <a:gd name="T8" fmla="*/ 7 w 10"/>
                  <a:gd name="T9" fmla="*/ 51 h 51"/>
                  <a:gd name="T10" fmla="*/ 10 w 10"/>
                  <a:gd name="T11" fmla="*/ 48 h 51"/>
                  <a:gd name="T12" fmla="*/ 10 w 10"/>
                  <a:gd name="T13" fmla="*/ 4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51">
                    <a:moveTo>
                      <a:pt x="10" y="4"/>
                    </a:moveTo>
                    <a:cubicBezTo>
                      <a:pt x="10" y="1"/>
                      <a:pt x="9" y="0"/>
                      <a:pt x="7" y="0"/>
                    </a:cubicBezTo>
                    <a:cubicBezTo>
                      <a:pt x="5" y="0"/>
                      <a:pt x="2" y="0"/>
                      <a:pt x="0" y="0"/>
                    </a:cubicBezTo>
                    <a:cubicBezTo>
                      <a:pt x="0" y="17"/>
                      <a:pt x="0" y="34"/>
                      <a:pt x="0" y="51"/>
                    </a:cubicBezTo>
                    <a:cubicBezTo>
                      <a:pt x="2" y="51"/>
                      <a:pt x="5" y="51"/>
                      <a:pt x="7" y="51"/>
                    </a:cubicBezTo>
                    <a:cubicBezTo>
                      <a:pt x="9" y="51"/>
                      <a:pt x="10" y="50"/>
                      <a:pt x="10" y="48"/>
                    </a:cubicBezTo>
                    <a:cubicBezTo>
                      <a:pt x="10" y="33"/>
                      <a:pt x="10" y="18"/>
                      <a:pt x="1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0" name="Freeform 44"/>
              <p:cNvSpPr/>
              <p:nvPr/>
            </p:nvSpPr>
            <p:spPr bwMode="auto">
              <a:xfrm>
                <a:off x="770618" y="1832053"/>
                <a:ext cx="320675" cy="63500"/>
              </a:xfrm>
              <a:custGeom>
                <a:avLst/>
                <a:gdLst>
                  <a:gd name="T0" fmla="*/ 47 w 50"/>
                  <a:gd name="T1" fmla="*/ 0 h 10"/>
                  <a:gd name="T2" fmla="*/ 50 w 50"/>
                  <a:gd name="T3" fmla="*/ 4 h 10"/>
                  <a:gd name="T4" fmla="*/ 50 w 50"/>
                  <a:gd name="T5" fmla="*/ 10 h 10"/>
                  <a:gd name="T6" fmla="*/ 0 w 50"/>
                  <a:gd name="T7" fmla="*/ 10 h 10"/>
                  <a:gd name="T8" fmla="*/ 0 w 50"/>
                  <a:gd name="T9" fmla="*/ 4 h 10"/>
                  <a:gd name="T10" fmla="*/ 3 w 50"/>
                  <a:gd name="T11" fmla="*/ 0 h 10"/>
                  <a:gd name="T12" fmla="*/ 47 w 5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" h="10">
                    <a:moveTo>
                      <a:pt x="47" y="0"/>
                    </a:moveTo>
                    <a:cubicBezTo>
                      <a:pt x="49" y="0"/>
                      <a:pt x="50" y="1"/>
                      <a:pt x="50" y="4"/>
                    </a:cubicBezTo>
                    <a:cubicBezTo>
                      <a:pt x="50" y="6"/>
                      <a:pt x="50" y="8"/>
                      <a:pt x="50" y="10"/>
                    </a:cubicBezTo>
                    <a:cubicBezTo>
                      <a:pt x="33" y="10"/>
                      <a:pt x="17" y="10"/>
                      <a:pt x="0" y="10"/>
                    </a:cubicBezTo>
                    <a:cubicBezTo>
                      <a:pt x="0" y="8"/>
                      <a:pt x="0" y="6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18" y="0"/>
                      <a:pt x="32" y="0"/>
                      <a:pt x="4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1" name="Freeform 45"/>
              <p:cNvSpPr/>
              <p:nvPr/>
            </p:nvSpPr>
            <p:spPr bwMode="auto">
              <a:xfrm>
                <a:off x="770618" y="2220991"/>
                <a:ext cx="320675" cy="63500"/>
              </a:xfrm>
              <a:custGeom>
                <a:avLst/>
                <a:gdLst>
                  <a:gd name="T0" fmla="*/ 50 w 50"/>
                  <a:gd name="T1" fmla="*/ 7 h 10"/>
                  <a:gd name="T2" fmla="*/ 47 w 50"/>
                  <a:gd name="T3" fmla="*/ 10 h 10"/>
                  <a:gd name="T4" fmla="*/ 3 w 50"/>
                  <a:gd name="T5" fmla="*/ 10 h 10"/>
                  <a:gd name="T6" fmla="*/ 0 w 50"/>
                  <a:gd name="T7" fmla="*/ 7 h 10"/>
                  <a:gd name="T8" fmla="*/ 0 w 50"/>
                  <a:gd name="T9" fmla="*/ 0 h 10"/>
                  <a:gd name="T10" fmla="*/ 50 w 50"/>
                  <a:gd name="T11" fmla="*/ 0 h 10"/>
                  <a:gd name="T12" fmla="*/ 50 w 50"/>
                  <a:gd name="T13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" h="10">
                    <a:moveTo>
                      <a:pt x="50" y="7"/>
                    </a:moveTo>
                    <a:cubicBezTo>
                      <a:pt x="50" y="9"/>
                      <a:pt x="49" y="10"/>
                      <a:pt x="47" y="10"/>
                    </a:cubicBezTo>
                    <a:cubicBezTo>
                      <a:pt x="32" y="10"/>
                      <a:pt x="18" y="10"/>
                      <a:pt x="3" y="10"/>
                    </a:cubicBezTo>
                    <a:cubicBezTo>
                      <a:pt x="1" y="10"/>
                      <a:pt x="0" y="9"/>
                      <a:pt x="0" y="7"/>
                    </a:cubicBezTo>
                    <a:cubicBezTo>
                      <a:pt x="0" y="4"/>
                      <a:pt x="0" y="2"/>
                      <a:pt x="0" y="0"/>
                    </a:cubicBezTo>
                    <a:cubicBezTo>
                      <a:pt x="17" y="0"/>
                      <a:pt x="33" y="0"/>
                      <a:pt x="50" y="0"/>
                    </a:cubicBezTo>
                    <a:cubicBezTo>
                      <a:pt x="50" y="2"/>
                      <a:pt x="50" y="4"/>
                      <a:pt x="5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2" name="Freeform 46"/>
              <p:cNvSpPr/>
              <p:nvPr/>
            </p:nvSpPr>
            <p:spPr bwMode="auto">
              <a:xfrm>
                <a:off x="707118" y="1895553"/>
                <a:ext cx="63500" cy="325438"/>
              </a:xfrm>
              <a:custGeom>
                <a:avLst/>
                <a:gdLst>
                  <a:gd name="T0" fmla="*/ 3 w 10"/>
                  <a:gd name="T1" fmla="*/ 51 h 51"/>
                  <a:gd name="T2" fmla="*/ 0 w 10"/>
                  <a:gd name="T3" fmla="*/ 48 h 51"/>
                  <a:gd name="T4" fmla="*/ 0 w 10"/>
                  <a:gd name="T5" fmla="*/ 4 h 51"/>
                  <a:gd name="T6" fmla="*/ 3 w 10"/>
                  <a:gd name="T7" fmla="*/ 0 h 51"/>
                  <a:gd name="T8" fmla="*/ 10 w 10"/>
                  <a:gd name="T9" fmla="*/ 0 h 51"/>
                  <a:gd name="T10" fmla="*/ 10 w 10"/>
                  <a:gd name="T11" fmla="*/ 51 h 51"/>
                  <a:gd name="T12" fmla="*/ 3 w 10"/>
                  <a:gd name="T13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51">
                    <a:moveTo>
                      <a:pt x="3" y="51"/>
                    </a:moveTo>
                    <a:cubicBezTo>
                      <a:pt x="1" y="51"/>
                      <a:pt x="0" y="50"/>
                      <a:pt x="0" y="48"/>
                    </a:cubicBezTo>
                    <a:cubicBezTo>
                      <a:pt x="0" y="33"/>
                      <a:pt x="0" y="18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8" y="0"/>
                      <a:pt x="10" y="0"/>
                    </a:cubicBezTo>
                    <a:cubicBezTo>
                      <a:pt x="10" y="17"/>
                      <a:pt x="10" y="34"/>
                      <a:pt x="10" y="51"/>
                    </a:cubicBezTo>
                    <a:cubicBezTo>
                      <a:pt x="8" y="51"/>
                      <a:pt x="5" y="51"/>
                      <a:pt x="3" y="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3" name="Freeform 47"/>
              <p:cNvSpPr/>
              <p:nvPr/>
            </p:nvSpPr>
            <p:spPr bwMode="auto">
              <a:xfrm>
                <a:off x="899206" y="1965403"/>
                <a:ext cx="127000" cy="128588"/>
              </a:xfrm>
              <a:custGeom>
                <a:avLst/>
                <a:gdLst>
                  <a:gd name="T0" fmla="*/ 17 w 20"/>
                  <a:gd name="T1" fmla="*/ 10 h 20"/>
                  <a:gd name="T2" fmla="*/ 10 w 20"/>
                  <a:gd name="T3" fmla="*/ 10 h 20"/>
                  <a:gd name="T4" fmla="*/ 10 w 20"/>
                  <a:gd name="T5" fmla="*/ 10 h 20"/>
                  <a:gd name="T6" fmla="*/ 10 w 20"/>
                  <a:gd name="T7" fmla="*/ 3 h 20"/>
                  <a:gd name="T8" fmla="*/ 7 w 20"/>
                  <a:gd name="T9" fmla="*/ 0 h 20"/>
                  <a:gd name="T10" fmla="*/ 3 w 20"/>
                  <a:gd name="T11" fmla="*/ 0 h 20"/>
                  <a:gd name="T12" fmla="*/ 0 w 20"/>
                  <a:gd name="T13" fmla="*/ 3 h 20"/>
                  <a:gd name="T14" fmla="*/ 0 w 20"/>
                  <a:gd name="T15" fmla="*/ 16 h 20"/>
                  <a:gd name="T16" fmla="*/ 3 w 20"/>
                  <a:gd name="T17" fmla="*/ 20 h 20"/>
                  <a:gd name="T18" fmla="*/ 17 w 20"/>
                  <a:gd name="T19" fmla="*/ 20 h 20"/>
                  <a:gd name="T20" fmla="*/ 20 w 20"/>
                  <a:gd name="T21" fmla="*/ 16 h 20"/>
                  <a:gd name="T22" fmla="*/ 20 w 20"/>
                  <a:gd name="T23" fmla="*/ 13 h 20"/>
                  <a:gd name="T24" fmla="*/ 17 w 20"/>
                  <a:gd name="T25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" h="20">
                    <a:moveTo>
                      <a:pt x="17" y="10"/>
                    </a:moveTo>
                    <a:cubicBezTo>
                      <a:pt x="15" y="10"/>
                      <a:pt x="12" y="10"/>
                      <a:pt x="10" y="10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0" y="7"/>
                      <a:pt x="10" y="5"/>
                      <a:pt x="10" y="3"/>
                    </a:cubicBezTo>
                    <a:cubicBezTo>
                      <a:pt x="10" y="1"/>
                      <a:pt x="9" y="0"/>
                      <a:pt x="7" y="0"/>
                    </a:cubicBezTo>
                    <a:cubicBezTo>
                      <a:pt x="6" y="0"/>
                      <a:pt x="4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7"/>
                      <a:pt x="0" y="12"/>
                      <a:pt x="0" y="16"/>
                    </a:cubicBezTo>
                    <a:cubicBezTo>
                      <a:pt x="0" y="19"/>
                      <a:pt x="1" y="20"/>
                      <a:pt x="3" y="20"/>
                    </a:cubicBezTo>
                    <a:cubicBezTo>
                      <a:pt x="8" y="20"/>
                      <a:pt x="12" y="20"/>
                      <a:pt x="17" y="20"/>
                    </a:cubicBezTo>
                    <a:cubicBezTo>
                      <a:pt x="19" y="20"/>
                      <a:pt x="20" y="19"/>
                      <a:pt x="20" y="16"/>
                    </a:cubicBezTo>
                    <a:cubicBezTo>
                      <a:pt x="20" y="15"/>
                      <a:pt x="20" y="14"/>
                      <a:pt x="20" y="13"/>
                    </a:cubicBezTo>
                    <a:cubicBezTo>
                      <a:pt x="20" y="11"/>
                      <a:pt x="19" y="10"/>
                      <a:pt x="17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80" name="Freeform 48"/>
            <p:cNvSpPr/>
            <p:nvPr/>
          </p:nvSpPr>
          <p:spPr bwMode="auto">
            <a:xfrm>
              <a:off x="3664631" y="1832053"/>
              <a:ext cx="128588" cy="452438"/>
            </a:xfrm>
            <a:custGeom>
              <a:avLst/>
              <a:gdLst>
                <a:gd name="T0" fmla="*/ 10 w 20"/>
                <a:gd name="T1" fmla="*/ 51 h 71"/>
                <a:gd name="T2" fmla="*/ 0 w 20"/>
                <a:gd name="T3" fmla="*/ 51 h 71"/>
                <a:gd name="T4" fmla="*/ 0 w 20"/>
                <a:gd name="T5" fmla="*/ 58 h 71"/>
                <a:gd name="T6" fmla="*/ 3 w 20"/>
                <a:gd name="T7" fmla="*/ 61 h 71"/>
                <a:gd name="T8" fmla="*/ 10 w 20"/>
                <a:gd name="T9" fmla="*/ 61 h 71"/>
                <a:gd name="T10" fmla="*/ 10 w 20"/>
                <a:gd name="T11" fmla="*/ 68 h 71"/>
                <a:gd name="T12" fmla="*/ 13 w 20"/>
                <a:gd name="T13" fmla="*/ 71 h 71"/>
                <a:gd name="T14" fmla="*/ 17 w 20"/>
                <a:gd name="T15" fmla="*/ 71 h 71"/>
                <a:gd name="T16" fmla="*/ 20 w 20"/>
                <a:gd name="T17" fmla="*/ 68 h 71"/>
                <a:gd name="T18" fmla="*/ 20 w 20"/>
                <a:gd name="T19" fmla="*/ 4 h 71"/>
                <a:gd name="T20" fmla="*/ 17 w 20"/>
                <a:gd name="T21" fmla="*/ 0 h 71"/>
                <a:gd name="T22" fmla="*/ 13 w 20"/>
                <a:gd name="T23" fmla="*/ 0 h 71"/>
                <a:gd name="T24" fmla="*/ 10 w 20"/>
                <a:gd name="T25" fmla="*/ 4 h 71"/>
                <a:gd name="T26" fmla="*/ 10 w 20"/>
                <a:gd name="T27" fmla="*/ 10 h 71"/>
                <a:gd name="T28" fmla="*/ 3 w 20"/>
                <a:gd name="T29" fmla="*/ 10 h 71"/>
                <a:gd name="T30" fmla="*/ 0 w 20"/>
                <a:gd name="T31" fmla="*/ 14 h 71"/>
                <a:gd name="T32" fmla="*/ 0 w 20"/>
                <a:gd name="T33" fmla="*/ 21 h 71"/>
                <a:gd name="T34" fmla="*/ 10 w 20"/>
                <a:gd name="T35" fmla="*/ 21 h 71"/>
                <a:gd name="T36" fmla="*/ 10 w 20"/>
                <a:gd name="T37" fmla="*/ 5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71">
                  <a:moveTo>
                    <a:pt x="10" y="51"/>
                  </a:moveTo>
                  <a:cubicBezTo>
                    <a:pt x="6" y="51"/>
                    <a:pt x="3" y="51"/>
                    <a:pt x="0" y="51"/>
                  </a:cubicBezTo>
                  <a:cubicBezTo>
                    <a:pt x="0" y="53"/>
                    <a:pt x="0" y="55"/>
                    <a:pt x="0" y="58"/>
                  </a:cubicBezTo>
                  <a:cubicBezTo>
                    <a:pt x="0" y="60"/>
                    <a:pt x="1" y="61"/>
                    <a:pt x="3" y="61"/>
                  </a:cubicBezTo>
                  <a:cubicBezTo>
                    <a:pt x="5" y="61"/>
                    <a:pt x="8" y="61"/>
                    <a:pt x="10" y="61"/>
                  </a:cubicBezTo>
                  <a:cubicBezTo>
                    <a:pt x="10" y="63"/>
                    <a:pt x="10" y="65"/>
                    <a:pt x="10" y="68"/>
                  </a:cubicBezTo>
                  <a:cubicBezTo>
                    <a:pt x="10" y="70"/>
                    <a:pt x="11" y="71"/>
                    <a:pt x="13" y="71"/>
                  </a:cubicBezTo>
                  <a:cubicBezTo>
                    <a:pt x="14" y="71"/>
                    <a:pt x="15" y="71"/>
                    <a:pt x="17" y="71"/>
                  </a:cubicBezTo>
                  <a:cubicBezTo>
                    <a:pt x="19" y="71"/>
                    <a:pt x="20" y="70"/>
                    <a:pt x="20" y="68"/>
                  </a:cubicBezTo>
                  <a:cubicBezTo>
                    <a:pt x="20" y="46"/>
                    <a:pt x="20" y="25"/>
                    <a:pt x="20" y="4"/>
                  </a:cubicBezTo>
                  <a:cubicBezTo>
                    <a:pt x="20" y="1"/>
                    <a:pt x="19" y="0"/>
                    <a:pt x="17" y="0"/>
                  </a:cubicBezTo>
                  <a:cubicBezTo>
                    <a:pt x="15" y="0"/>
                    <a:pt x="14" y="0"/>
                    <a:pt x="13" y="0"/>
                  </a:cubicBezTo>
                  <a:cubicBezTo>
                    <a:pt x="11" y="0"/>
                    <a:pt x="10" y="1"/>
                    <a:pt x="10" y="4"/>
                  </a:cubicBez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ubicBezTo>
                    <a:pt x="1" y="10"/>
                    <a:pt x="0" y="11"/>
                    <a:pt x="0" y="14"/>
                  </a:cubicBezTo>
                  <a:cubicBezTo>
                    <a:pt x="0" y="16"/>
                    <a:pt x="0" y="18"/>
                    <a:pt x="0" y="21"/>
                  </a:cubicBezTo>
                  <a:cubicBezTo>
                    <a:pt x="3" y="21"/>
                    <a:pt x="6" y="21"/>
                    <a:pt x="10" y="21"/>
                  </a:cubicBezTo>
                  <a:cubicBezTo>
                    <a:pt x="10" y="31"/>
                    <a:pt x="10" y="41"/>
                    <a:pt x="10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1" name="Freeform 49"/>
            <p:cNvSpPr/>
            <p:nvPr/>
          </p:nvSpPr>
          <p:spPr bwMode="auto">
            <a:xfrm>
              <a:off x="3537631" y="1965403"/>
              <a:ext cx="127000" cy="192088"/>
            </a:xfrm>
            <a:custGeom>
              <a:avLst/>
              <a:gdLst>
                <a:gd name="T0" fmla="*/ 0 w 20"/>
                <a:gd name="T1" fmla="*/ 3 h 30"/>
                <a:gd name="T2" fmla="*/ 3 w 20"/>
                <a:gd name="T3" fmla="*/ 0 h 30"/>
                <a:gd name="T4" fmla="*/ 20 w 20"/>
                <a:gd name="T5" fmla="*/ 0 h 30"/>
                <a:gd name="T6" fmla="*/ 20 w 20"/>
                <a:gd name="T7" fmla="*/ 6 h 30"/>
                <a:gd name="T8" fmla="*/ 16 w 20"/>
                <a:gd name="T9" fmla="*/ 10 h 30"/>
                <a:gd name="T10" fmla="*/ 10 w 20"/>
                <a:gd name="T11" fmla="*/ 10 h 30"/>
                <a:gd name="T12" fmla="*/ 10 w 20"/>
                <a:gd name="T13" fmla="*/ 20 h 30"/>
                <a:gd name="T14" fmla="*/ 16 w 20"/>
                <a:gd name="T15" fmla="*/ 20 h 30"/>
                <a:gd name="T16" fmla="*/ 20 w 20"/>
                <a:gd name="T17" fmla="*/ 23 h 30"/>
                <a:gd name="T18" fmla="*/ 20 w 20"/>
                <a:gd name="T19" fmla="*/ 30 h 30"/>
                <a:gd name="T20" fmla="*/ 3 w 20"/>
                <a:gd name="T21" fmla="*/ 30 h 30"/>
                <a:gd name="T22" fmla="*/ 0 w 20"/>
                <a:gd name="T23" fmla="*/ 26 h 30"/>
                <a:gd name="T24" fmla="*/ 0 w 20"/>
                <a:gd name="T2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30">
                  <a:moveTo>
                    <a:pt x="0" y="3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9" y="0"/>
                    <a:pt x="14" y="0"/>
                    <a:pt x="20" y="0"/>
                  </a:cubicBezTo>
                  <a:cubicBezTo>
                    <a:pt x="20" y="2"/>
                    <a:pt x="20" y="4"/>
                    <a:pt x="20" y="6"/>
                  </a:cubicBezTo>
                  <a:cubicBezTo>
                    <a:pt x="20" y="9"/>
                    <a:pt x="19" y="10"/>
                    <a:pt x="16" y="10"/>
                  </a:cubicBezTo>
                  <a:cubicBezTo>
                    <a:pt x="14" y="10"/>
                    <a:pt x="12" y="10"/>
                    <a:pt x="10" y="10"/>
                  </a:cubicBezTo>
                  <a:cubicBezTo>
                    <a:pt x="10" y="13"/>
                    <a:pt x="10" y="16"/>
                    <a:pt x="10" y="20"/>
                  </a:cubicBezTo>
                  <a:cubicBezTo>
                    <a:pt x="12" y="20"/>
                    <a:pt x="14" y="20"/>
                    <a:pt x="16" y="20"/>
                  </a:cubicBezTo>
                  <a:cubicBezTo>
                    <a:pt x="19" y="20"/>
                    <a:pt x="20" y="21"/>
                    <a:pt x="20" y="23"/>
                  </a:cubicBezTo>
                  <a:cubicBezTo>
                    <a:pt x="20" y="25"/>
                    <a:pt x="20" y="28"/>
                    <a:pt x="20" y="30"/>
                  </a:cubicBezTo>
                  <a:cubicBezTo>
                    <a:pt x="14" y="30"/>
                    <a:pt x="9" y="30"/>
                    <a:pt x="3" y="30"/>
                  </a:cubicBezTo>
                  <a:cubicBezTo>
                    <a:pt x="1" y="30"/>
                    <a:pt x="0" y="29"/>
                    <a:pt x="0" y="26"/>
                  </a:cubicBezTo>
                  <a:cubicBezTo>
                    <a:pt x="0" y="19"/>
                    <a:pt x="0" y="1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2" name="Freeform 50"/>
            <p:cNvSpPr/>
            <p:nvPr/>
          </p:nvSpPr>
          <p:spPr bwMode="auto">
            <a:xfrm>
              <a:off x="3920218" y="1863803"/>
              <a:ext cx="65088" cy="63500"/>
            </a:xfrm>
            <a:custGeom>
              <a:avLst/>
              <a:gdLst>
                <a:gd name="T0" fmla="*/ 10 w 10"/>
                <a:gd name="T1" fmla="*/ 4 h 10"/>
                <a:gd name="T2" fmla="*/ 10 w 10"/>
                <a:gd name="T3" fmla="*/ 10 h 10"/>
                <a:gd name="T4" fmla="*/ 3 w 10"/>
                <a:gd name="T5" fmla="*/ 10 h 10"/>
                <a:gd name="T6" fmla="*/ 0 w 10"/>
                <a:gd name="T7" fmla="*/ 7 h 10"/>
                <a:gd name="T8" fmla="*/ 0 w 10"/>
                <a:gd name="T9" fmla="*/ 4 h 10"/>
                <a:gd name="T10" fmla="*/ 3 w 10"/>
                <a:gd name="T11" fmla="*/ 0 h 10"/>
                <a:gd name="T12" fmla="*/ 7 w 10"/>
                <a:gd name="T13" fmla="*/ 0 h 10"/>
                <a:gd name="T14" fmla="*/ 10 w 10"/>
                <a:gd name="T15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4"/>
                  </a:move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6" y="10"/>
                    <a:pt x="3" y="10"/>
                  </a:cubicBezTo>
                  <a:cubicBezTo>
                    <a:pt x="1" y="10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3" name="Freeform 51"/>
            <p:cNvSpPr/>
            <p:nvPr/>
          </p:nvSpPr>
          <p:spPr bwMode="auto">
            <a:xfrm>
              <a:off x="3920218" y="2189241"/>
              <a:ext cx="65088" cy="63500"/>
            </a:xfrm>
            <a:custGeom>
              <a:avLst/>
              <a:gdLst>
                <a:gd name="T0" fmla="*/ 10 w 10"/>
                <a:gd name="T1" fmla="*/ 7 h 10"/>
                <a:gd name="T2" fmla="*/ 10 w 10"/>
                <a:gd name="T3" fmla="*/ 0 h 10"/>
                <a:gd name="T4" fmla="*/ 3 w 10"/>
                <a:gd name="T5" fmla="*/ 0 h 10"/>
                <a:gd name="T6" fmla="*/ 0 w 10"/>
                <a:gd name="T7" fmla="*/ 3 h 10"/>
                <a:gd name="T8" fmla="*/ 0 w 10"/>
                <a:gd name="T9" fmla="*/ 7 h 10"/>
                <a:gd name="T10" fmla="*/ 3 w 10"/>
                <a:gd name="T11" fmla="*/ 10 h 10"/>
                <a:gd name="T12" fmla="*/ 7 w 10"/>
                <a:gd name="T13" fmla="*/ 10 h 10"/>
                <a:gd name="T14" fmla="*/ 10 w 10"/>
                <a:gd name="T15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7"/>
                  </a:move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6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4" name="Freeform 52"/>
            <p:cNvSpPr/>
            <p:nvPr/>
          </p:nvSpPr>
          <p:spPr bwMode="auto">
            <a:xfrm>
              <a:off x="3856718" y="1997153"/>
              <a:ext cx="63500" cy="128588"/>
            </a:xfrm>
            <a:custGeom>
              <a:avLst/>
              <a:gdLst>
                <a:gd name="T0" fmla="*/ 10 w 10"/>
                <a:gd name="T1" fmla="*/ 3 h 20"/>
                <a:gd name="T2" fmla="*/ 7 w 10"/>
                <a:gd name="T3" fmla="*/ 0 h 20"/>
                <a:gd name="T4" fmla="*/ 3 w 10"/>
                <a:gd name="T5" fmla="*/ 0 h 20"/>
                <a:gd name="T6" fmla="*/ 0 w 10"/>
                <a:gd name="T7" fmla="*/ 3 h 20"/>
                <a:gd name="T8" fmla="*/ 0 w 10"/>
                <a:gd name="T9" fmla="*/ 16 h 20"/>
                <a:gd name="T10" fmla="*/ 3 w 10"/>
                <a:gd name="T11" fmla="*/ 20 h 20"/>
                <a:gd name="T12" fmla="*/ 7 w 10"/>
                <a:gd name="T13" fmla="*/ 20 h 20"/>
                <a:gd name="T14" fmla="*/ 10 w 10"/>
                <a:gd name="T15" fmla="*/ 16 h 20"/>
                <a:gd name="T16" fmla="*/ 10 w 10"/>
                <a:gd name="T17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20">
                  <a:moveTo>
                    <a:pt x="10" y="3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6" y="0"/>
                    <a:pt x="5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7"/>
                    <a:pt x="0" y="12"/>
                    <a:pt x="0" y="16"/>
                  </a:cubicBezTo>
                  <a:cubicBezTo>
                    <a:pt x="0" y="19"/>
                    <a:pt x="1" y="20"/>
                    <a:pt x="3" y="20"/>
                  </a:cubicBezTo>
                  <a:cubicBezTo>
                    <a:pt x="5" y="20"/>
                    <a:pt x="6" y="20"/>
                    <a:pt x="7" y="20"/>
                  </a:cubicBezTo>
                  <a:cubicBezTo>
                    <a:pt x="9" y="20"/>
                    <a:pt x="10" y="19"/>
                    <a:pt x="10" y="16"/>
                  </a:cubicBezTo>
                  <a:cubicBezTo>
                    <a:pt x="10" y="12"/>
                    <a:pt x="10" y="7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5" name="Freeform 53"/>
            <p:cNvSpPr/>
            <p:nvPr/>
          </p:nvSpPr>
          <p:spPr bwMode="auto">
            <a:xfrm>
              <a:off x="3985306" y="1927303"/>
              <a:ext cx="63500" cy="261938"/>
            </a:xfrm>
            <a:custGeom>
              <a:avLst/>
              <a:gdLst>
                <a:gd name="T0" fmla="*/ 7 w 10"/>
                <a:gd name="T1" fmla="*/ 41 h 41"/>
                <a:gd name="T2" fmla="*/ 0 w 10"/>
                <a:gd name="T3" fmla="*/ 41 h 41"/>
                <a:gd name="T4" fmla="*/ 0 w 10"/>
                <a:gd name="T5" fmla="*/ 0 h 41"/>
                <a:gd name="T6" fmla="*/ 7 w 10"/>
                <a:gd name="T7" fmla="*/ 0 h 41"/>
                <a:gd name="T8" fmla="*/ 10 w 10"/>
                <a:gd name="T9" fmla="*/ 4 h 41"/>
                <a:gd name="T10" fmla="*/ 10 w 10"/>
                <a:gd name="T11" fmla="*/ 37 h 41"/>
                <a:gd name="T12" fmla="*/ 7 w 10"/>
                <a:gd name="T13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41">
                  <a:moveTo>
                    <a:pt x="7" y="41"/>
                  </a:moveTo>
                  <a:cubicBezTo>
                    <a:pt x="5" y="41"/>
                    <a:pt x="2" y="41"/>
                    <a:pt x="0" y="41"/>
                  </a:cubicBezTo>
                  <a:cubicBezTo>
                    <a:pt x="0" y="27"/>
                    <a:pt x="0" y="14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15"/>
                    <a:pt x="10" y="26"/>
                    <a:pt x="10" y="37"/>
                  </a:cubicBezTo>
                  <a:cubicBezTo>
                    <a:pt x="10" y="40"/>
                    <a:pt x="9" y="41"/>
                    <a:pt x="7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6" name="Freeform 54"/>
            <p:cNvSpPr/>
            <p:nvPr/>
          </p:nvSpPr>
          <p:spPr bwMode="auto">
            <a:xfrm>
              <a:off x="5121956" y="1832053"/>
              <a:ext cx="388938" cy="452438"/>
            </a:xfrm>
            <a:custGeom>
              <a:avLst/>
              <a:gdLst>
                <a:gd name="T0" fmla="*/ 57 w 61"/>
                <a:gd name="T1" fmla="*/ 71 h 71"/>
                <a:gd name="T2" fmla="*/ 61 w 61"/>
                <a:gd name="T3" fmla="*/ 68 h 71"/>
                <a:gd name="T4" fmla="*/ 61 w 61"/>
                <a:gd name="T5" fmla="*/ 24 h 71"/>
                <a:gd name="T6" fmla="*/ 57 w 61"/>
                <a:gd name="T7" fmla="*/ 21 h 71"/>
                <a:gd name="T8" fmla="*/ 51 w 61"/>
                <a:gd name="T9" fmla="*/ 21 h 71"/>
                <a:gd name="T10" fmla="*/ 51 w 61"/>
                <a:gd name="T11" fmla="*/ 61 h 71"/>
                <a:gd name="T12" fmla="*/ 10 w 61"/>
                <a:gd name="T13" fmla="*/ 61 h 71"/>
                <a:gd name="T14" fmla="*/ 10 w 61"/>
                <a:gd name="T15" fmla="*/ 10 h 71"/>
                <a:gd name="T16" fmla="*/ 41 w 61"/>
                <a:gd name="T17" fmla="*/ 10 h 71"/>
                <a:gd name="T18" fmla="*/ 41 w 61"/>
                <a:gd name="T19" fmla="*/ 4 h 71"/>
                <a:gd name="T20" fmla="*/ 37 w 61"/>
                <a:gd name="T21" fmla="*/ 0 h 71"/>
                <a:gd name="T22" fmla="*/ 4 w 61"/>
                <a:gd name="T23" fmla="*/ 0 h 71"/>
                <a:gd name="T24" fmla="*/ 0 w 61"/>
                <a:gd name="T25" fmla="*/ 4 h 71"/>
                <a:gd name="T26" fmla="*/ 0 w 61"/>
                <a:gd name="T27" fmla="*/ 68 h 71"/>
                <a:gd name="T28" fmla="*/ 4 w 61"/>
                <a:gd name="T29" fmla="*/ 71 h 71"/>
                <a:gd name="T30" fmla="*/ 57 w 61"/>
                <a:gd name="T31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1" h="71">
                  <a:moveTo>
                    <a:pt x="57" y="71"/>
                  </a:moveTo>
                  <a:cubicBezTo>
                    <a:pt x="60" y="71"/>
                    <a:pt x="61" y="70"/>
                    <a:pt x="61" y="68"/>
                  </a:cubicBezTo>
                  <a:cubicBezTo>
                    <a:pt x="61" y="53"/>
                    <a:pt x="61" y="38"/>
                    <a:pt x="61" y="24"/>
                  </a:cubicBezTo>
                  <a:cubicBezTo>
                    <a:pt x="61" y="22"/>
                    <a:pt x="60" y="21"/>
                    <a:pt x="57" y="21"/>
                  </a:cubicBezTo>
                  <a:cubicBezTo>
                    <a:pt x="55" y="21"/>
                    <a:pt x="53" y="21"/>
                    <a:pt x="51" y="21"/>
                  </a:cubicBezTo>
                  <a:cubicBezTo>
                    <a:pt x="51" y="34"/>
                    <a:pt x="51" y="47"/>
                    <a:pt x="51" y="61"/>
                  </a:cubicBezTo>
                  <a:cubicBezTo>
                    <a:pt x="37" y="61"/>
                    <a:pt x="24" y="61"/>
                    <a:pt x="10" y="61"/>
                  </a:cubicBezTo>
                  <a:cubicBezTo>
                    <a:pt x="10" y="44"/>
                    <a:pt x="10" y="27"/>
                    <a:pt x="10" y="10"/>
                  </a:cubicBezTo>
                  <a:cubicBezTo>
                    <a:pt x="20" y="10"/>
                    <a:pt x="31" y="10"/>
                    <a:pt x="41" y="10"/>
                  </a:cubicBezTo>
                  <a:cubicBezTo>
                    <a:pt x="41" y="8"/>
                    <a:pt x="41" y="6"/>
                    <a:pt x="41" y="4"/>
                  </a:cubicBezTo>
                  <a:cubicBezTo>
                    <a:pt x="41" y="1"/>
                    <a:pt x="40" y="0"/>
                    <a:pt x="37" y="0"/>
                  </a:cubicBezTo>
                  <a:cubicBezTo>
                    <a:pt x="26" y="0"/>
                    <a:pt x="15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5"/>
                    <a:pt x="0" y="46"/>
                    <a:pt x="0" y="68"/>
                  </a:cubicBezTo>
                  <a:cubicBezTo>
                    <a:pt x="0" y="70"/>
                    <a:pt x="1" y="71"/>
                    <a:pt x="4" y="71"/>
                  </a:cubicBezTo>
                  <a:cubicBezTo>
                    <a:pt x="22" y="71"/>
                    <a:pt x="39" y="71"/>
                    <a:pt x="57" y="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7" name="Freeform 55"/>
            <p:cNvSpPr/>
            <p:nvPr/>
          </p:nvSpPr>
          <p:spPr bwMode="auto">
            <a:xfrm>
              <a:off x="5383893" y="1895553"/>
              <a:ext cx="63500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6 w 10"/>
                <a:gd name="T7" fmla="*/ 0 h 11"/>
                <a:gd name="T8" fmla="*/ 10 w 10"/>
                <a:gd name="T9" fmla="*/ 4 h 11"/>
                <a:gd name="T10" fmla="*/ 10 w 10"/>
                <a:gd name="T11" fmla="*/ 11 h 11"/>
                <a:gd name="T12" fmla="*/ 3 w 10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7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8" name="Freeform 56"/>
            <p:cNvSpPr/>
            <p:nvPr/>
          </p:nvSpPr>
          <p:spPr bwMode="auto">
            <a:xfrm>
              <a:off x="5255306" y="2005091"/>
              <a:ext cx="122238" cy="139700"/>
            </a:xfrm>
            <a:custGeom>
              <a:avLst/>
              <a:gdLst>
                <a:gd name="T0" fmla="*/ 13 w 19"/>
                <a:gd name="T1" fmla="*/ 13 h 22"/>
                <a:gd name="T2" fmla="*/ 12 w 19"/>
                <a:gd name="T3" fmla="*/ 14 h 22"/>
                <a:gd name="T4" fmla="*/ 12 w 19"/>
                <a:gd name="T5" fmla="*/ 16 h 22"/>
                <a:gd name="T6" fmla="*/ 16 w 19"/>
                <a:gd name="T7" fmla="*/ 16 h 22"/>
                <a:gd name="T8" fmla="*/ 16 w 19"/>
                <a:gd name="T9" fmla="*/ 19 h 22"/>
                <a:gd name="T10" fmla="*/ 12 w 19"/>
                <a:gd name="T11" fmla="*/ 19 h 22"/>
                <a:gd name="T12" fmla="*/ 12 w 19"/>
                <a:gd name="T13" fmla="*/ 21 h 22"/>
                <a:gd name="T14" fmla="*/ 13 w 19"/>
                <a:gd name="T15" fmla="*/ 22 h 22"/>
                <a:gd name="T16" fmla="*/ 18 w 19"/>
                <a:gd name="T17" fmla="*/ 22 h 22"/>
                <a:gd name="T18" fmla="*/ 19 w 19"/>
                <a:gd name="T19" fmla="*/ 21 h 22"/>
                <a:gd name="T20" fmla="*/ 19 w 19"/>
                <a:gd name="T21" fmla="*/ 1 h 22"/>
                <a:gd name="T22" fmla="*/ 18 w 19"/>
                <a:gd name="T23" fmla="*/ 0 h 22"/>
                <a:gd name="T24" fmla="*/ 4 w 19"/>
                <a:gd name="T25" fmla="*/ 0 h 22"/>
                <a:gd name="T26" fmla="*/ 3 w 19"/>
                <a:gd name="T27" fmla="*/ 1 h 22"/>
                <a:gd name="T28" fmla="*/ 3 w 19"/>
                <a:gd name="T29" fmla="*/ 13 h 22"/>
                <a:gd name="T30" fmla="*/ 1 w 19"/>
                <a:gd name="T31" fmla="*/ 13 h 22"/>
                <a:gd name="T32" fmla="*/ 0 w 19"/>
                <a:gd name="T33" fmla="*/ 14 h 22"/>
                <a:gd name="T34" fmla="*/ 0 w 19"/>
                <a:gd name="T35" fmla="*/ 16 h 22"/>
                <a:gd name="T36" fmla="*/ 3 w 19"/>
                <a:gd name="T37" fmla="*/ 16 h 22"/>
                <a:gd name="T38" fmla="*/ 3 w 19"/>
                <a:gd name="T39" fmla="*/ 19 h 22"/>
                <a:gd name="T40" fmla="*/ 0 w 19"/>
                <a:gd name="T41" fmla="*/ 19 h 22"/>
                <a:gd name="T42" fmla="*/ 0 w 19"/>
                <a:gd name="T43" fmla="*/ 21 h 22"/>
                <a:gd name="T44" fmla="*/ 1 w 19"/>
                <a:gd name="T45" fmla="*/ 22 h 22"/>
                <a:gd name="T46" fmla="*/ 5 w 19"/>
                <a:gd name="T47" fmla="*/ 22 h 22"/>
                <a:gd name="T48" fmla="*/ 6 w 19"/>
                <a:gd name="T49" fmla="*/ 21 h 22"/>
                <a:gd name="T50" fmla="*/ 6 w 19"/>
                <a:gd name="T51" fmla="*/ 3 h 22"/>
                <a:gd name="T52" fmla="*/ 16 w 19"/>
                <a:gd name="T53" fmla="*/ 3 h 22"/>
                <a:gd name="T54" fmla="*/ 16 w 19"/>
                <a:gd name="T55" fmla="*/ 13 h 22"/>
                <a:gd name="T56" fmla="*/ 13 w 19"/>
                <a:gd name="T57" fmla="*/ 13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" h="22">
                  <a:moveTo>
                    <a:pt x="13" y="13"/>
                  </a:moveTo>
                  <a:cubicBezTo>
                    <a:pt x="13" y="13"/>
                    <a:pt x="12" y="13"/>
                    <a:pt x="12" y="14"/>
                  </a:cubicBezTo>
                  <a:cubicBezTo>
                    <a:pt x="12" y="14"/>
                    <a:pt x="12" y="15"/>
                    <a:pt x="12" y="16"/>
                  </a:cubicBezTo>
                  <a:cubicBezTo>
                    <a:pt x="13" y="16"/>
                    <a:pt x="15" y="16"/>
                    <a:pt x="16" y="16"/>
                  </a:cubicBezTo>
                  <a:cubicBezTo>
                    <a:pt x="16" y="17"/>
                    <a:pt x="16" y="18"/>
                    <a:pt x="16" y="19"/>
                  </a:cubicBezTo>
                  <a:cubicBezTo>
                    <a:pt x="15" y="19"/>
                    <a:pt x="13" y="19"/>
                    <a:pt x="12" y="19"/>
                  </a:cubicBezTo>
                  <a:cubicBezTo>
                    <a:pt x="12" y="19"/>
                    <a:pt x="12" y="20"/>
                    <a:pt x="12" y="21"/>
                  </a:cubicBezTo>
                  <a:cubicBezTo>
                    <a:pt x="12" y="22"/>
                    <a:pt x="13" y="22"/>
                    <a:pt x="13" y="22"/>
                  </a:cubicBezTo>
                  <a:cubicBezTo>
                    <a:pt x="15" y="22"/>
                    <a:pt x="16" y="22"/>
                    <a:pt x="18" y="22"/>
                  </a:cubicBezTo>
                  <a:cubicBezTo>
                    <a:pt x="18" y="22"/>
                    <a:pt x="19" y="22"/>
                    <a:pt x="19" y="21"/>
                  </a:cubicBezTo>
                  <a:cubicBezTo>
                    <a:pt x="19" y="14"/>
                    <a:pt x="19" y="8"/>
                    <a:pt x="19" y="1"/>
                  </a:cubicBezTo>
                  <a:cubicBezTo>
                    <a:pt x="19" y="0"/>
                    <a:pt x="18" y="0"/>
                    <a:pt x="18" y="0"/>
                  </a:cubicBezTo>
                  <a:cubicBezTo>
                    <a:pt x="13" y="0"/>
                    <a:pt x="9" y="0"/>
                    <a:pt x="4" y="0"/>
                  </a:cubicBezTo>
                  <a:cubicBezTo>
                    <a:pt x="3" y="0"/>
                    <a:pt x="3" y="0"/>
                    <a:pt x="3" y="1"/>
                  </a:cubicBezTo>
                  <a:cubicBezTo>
                    <a:pt x="3" y="5"/>
                    <a:pt x="3" y="9"/>
                    <a:pt x="3" y="13"/>
                  </a:cubicBezTo>
                  <a:cubicBezTo>
                    <a:pt x="2" y="13"/>
                    <a:pt x="2" y="13"/>
                    <a:pt x="1" y="13"/>
                  </a:cubicBezTo>
                  <a:cubicBezTo>
                    <a:pt x="0" y="13"/>
                    <a:pt x="0" y="13"/>
                    <a:pt x="0" y="14"/>
                  </a:cubicBezTo>
                  <a:cubicBezTo>
                    <a:pt x="0" y="14"/>
                    <a:pt x="0" y="15"/>
                    <a:pt x="0" y="16"/>
                  </a:cubicBezTo>
                  <a:cubicBezTo>
                    <a:pt x="1" y="16"/>
                    <a:pt x="2" y="16"/>
                    <a:pt x="3" y="16"/>
                  </a:cubicBezTo>
                  <a:cubicBezTo>
                    <a:pt x="3" y="17"/>
                    <a:pt x="3" y="18"/>
                    <a:pt x="3" y="19"/>
                  </a:cubicBezTo>
                  <a:cubicBezTo>
                    <a:pt x="2" y="19"/>
                    <a:pt x="1" y="19"/>
                    <a:pt x="0" y="19"/>
                  </a:cubicBezTo>
                  <a:cubicBezTo>
                    <a:pt x="0" y="19"/>
                    <a:pt x="0" y="20"/>
                    <a:pt x="0" y="21"/>
                  </a:cubicBezTo>
                  <a:cubicBezTo>
                    <a:pt x="0" y="22"/>
                    <a:pt x="0" y="22"/>
                    <a:pt x="1" y="22"/>
                  </a:cubicBezTo>
                  <a:cubicBezTo>
                    <a:pt x="2" y="22"/>
                    <a:pt x="4" y="22"/>
                    <a:pt x="5" y="22"/>
                  </a:cubicBezTo>
                  <a:cubicBezTo>
                    <a:pt x="6" y="22"/>
                    <a:pt x="6" y="22"/>
                    <a:pt x="6" y="21"/>
                  </a:cubicBezTo>
                  <a:cubicBezTo>
                    <a:pt x="6" y="15"/>
                    <a:pt x="6" y="9"/>
                    <a:pt x="6" y="3"/>
                  </a:cubicBezTo>
                  <a:cubicBezTo>
                    <a:pt x="9" y="3"/>
                    <a:pt x="12" y="3"/>
                    <a:pt x="16" y="3"/>
                  </a:cubicBezTo>
                  <a:cubicBezTo>
                    <a:pt x="16" y="6"/>
                    <a:pt x="16" y="9"/>
                    <a:pt x="16" y="13"/>
                  </a:cubicBezTo>
                  <a:cubicBezTo>
                    <a:pt x="15" y="13"/>
                    <a:pt x="14" y="13"/>
                    <a:pt x="13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9" name="Freeform 57"/>
            <p:cNvSpPr/>
            <p:nvPr/>
          </p:nvSpPr>
          <p:spPr bwMode="auto">
            <a:xfrm>
              <a:off x="5314043" y="21066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3 w 3"/>
                <a:gd name="T3" fmla="*/ 0 h 3"/>
                <a:gd name="T4" fmla="*/ 1 w 3"/>
                <a:gd name="T5" fmla="*/ 0 h 3"/>
                <a:gd name="T6" fmla="*/ 0 w 3"/>
                <a:gd name="T7" fmla="*/ 1 h 3"/>
                <a:gd name="T8" fmla="*/ 0 w 3"/>
                <a:gd name="T9" fmla="*/ 2 h 3"/>
                <a:gd name="T10" fmla="*/ 1 w 3"/>
                <a:gd name="T11" fmla="*/ 3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3" y="2"/>
                    <a:pt x="3" y="1"/>
                    <a:pt x="3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3"/>
                    <a:pt x="3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0" name="Freeform 58"/>
            <p:cNvSpPr/>
            <p:nvPr/>
          </p:nvSpPr>
          <p:spPr bwMode="auto">
            <a:xfrm>
              <a:off x="5236256" y="21066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3 w 3"/>
                <a:gd name="T3" fmla="*/ 0 h 3"/>
                <a:gd name="T4" fmla="*/ 1 w 3"/>
                <a:gd name="T5" fmla="*/ 0 h 3"/>
                <a:gd name="T6" fmla="*/ 0 w 3"/>
                <a:gd name="T7" fmla="*/ 1 h 3"/>
                <a:gd name="T8" fmla="*/ 0 w 3"/>
                <a:gd name="T9" fmla="*/ 2 h 3"/>
                <a:gd name="T10" fmla="*/ 1 w 3"/>
                <a:gd name="T11" fmla="*/ 3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3" y="2"/>
                    <a:pt x="3" y="1"/>
                    <a:pt x="3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1" y="3"/>
                    <a:pt x="2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291" name="组合 290"/>
            <p:cNvGrpSpPr/>
            <p:nvPr userDrawn="1"/>
          </p:nvGrpSpPr>
          <p:grpSpPr>
            <a:xfrm>
              <a:off x="669018" y="5438853"/>
              <a:ext cx="523875" cy="458788"/>
              <a:chOff x="669018" y="5438853"/>
              <a:chExt cx="523875" cy="458788"/>
            </a:xfrm>
            <a:grpFill/>
          </p:grpSpPr>
          <p:sp>
            <p:nvSpPr>
              <p:cNvPr id="468" name="Freeform 59"/>
              <p:cNvSpPr>
                <a:spLocks noEditPoints="1"/>
              </p:cNvSpPr>
              <p:nvPr/>
            </p:nvSpPr>
            <p:spPr bwMode="auto">
              <a:xfrm>
                <a:off x="669018" y="5438853"/>
                <a:ext cx="523875" cy="458788"/>
              </a:xfrm>
              <a:custGeom>
                <a:avLst/>
                <a:gdLst>
                  <a:gd name="T0" fmla="*/ 79 w 82"/>
                  <a:gd name="T1" fmla="*/ 0 h 72"/>
                  <a:gd name="T2" fmla="*/ 3 w 82"/>
                  <a:gd name="T3" fmla="*/ 0 h 72"/>
                  <a:gd name="T4" fmla="*/ 0 w 82"/>
                  <a:gd name="T5" fmla="*/ 3 h 72"/>
                  <a:gd name="T6" fmla="*/ 0 w 82"/>
                  <a:gd name="T7" fmla="*/ 69 h 72"/>
                  <a:gd name="T8" fmla="*/ 3 w 82"/>
                  <a:gd name="T9" fmla="*/ 72 h 72"/>
                  <a:gd name="T10" fmla="*/ 79 w 82"/>
                  <a:gd name="T11" fmla="*/ 72 h 72"/>
                  <a:gd name="T12" fmla="*/ 82 w 82"/>
                  <a:gd name="T13" fmla="*/ 69 h 72"/>
                  <a:gd name="T14" fmla="*/ 82 w 82"/>
                  <a:gd name="T15" fmla="*/ 3 h 72"/>
                  <a:gd name="T16" fmla="*/ 79 w 82"/>
                  <a:gd name="T17" fmla="*/ 0 h 72"/>
                  <a:gd name="T18" fmla="*/ 72 w 82"/>
                  <a:gd name="T19" fmla="*/ 62 h 72"/>
                  <a:gd name="T20" fmla="*/ 10 w 82"/>
                  <a:gd name="T21" fmla="*/ 62 h 72"/>
                  <a:gd name="T22" fmla="*/ 10 w 82"/>
                  <a:gd name="T23" fmla="*/ 10 h 72"/>
                  <a:gd name="T24" fmla="*/ 72 w 82"/>
                  <a:gd name="T25" fmla="*/ 10 h 72"/>
                  <a:gd name="T26" fmla="*/ 72 w 82"/>
                  <a:gd name="T27" fmla="*/ 6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2" h="72">
                    <a:moveTo>
                      <a:pt x="79" y="0"/>
                    </a:moveTo>
                    <a:cubicBezTo>
                      <a:pt x="54" y="0"/>
                      <a:pt x="28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25"/>
                      <a:pt x="0" y="47"/>
                      <a:pt x="0" y="69"/>
                    </a:cubicBezTo>
                    <a:cubicBezTo>
                      <a:pt x="0" y="71"/>
                      <a:pt x="1" y="72"/>
                      <a:pt x="3" y="72"/>
                    </a:cubicBezTo>
                    <a:cubicBezTo>
                      <a:pt x="28" y="72"/>
                      <a:pt x="54" y="72"/>
                      <a:pt x="79" y="72"/>
                    </a:cubicBezTo>
                    <a:cubicBezTo>
                      <a:pt x="81" y="72"/>
                      <a:pt x="82" y="71"/>
                      <a:pt x="82" y="69"/>
                    </a:cubicBezTo>
                    <a:cubicBezTo>
                      <a:pt x="82" y="47"/>
                      <a:pt x="82" y="25"/>
                      <a:pt x="82" y="3"/>
                    </a:cubicBezTo>
                    <a:cubicBezTo>
                      <a:pt x="82" y="1"/>
                      <a:pt x="81" y="0"/>
                      <a:pt x="79" y="0"/>
                    </a:cubicBezTo>
                    <a:close/>
                    <a:moveTo>
                      <a:pt x="72" y="62"/>
                    </a:moveTo>
                    <a:cubicBezTo>
                      <a:pt x="10" y="62"/>
                      <a:pt x="10" y="62"/>
                      <a:pt x="10" y="62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72" y="10"/>
                      <a:pt x="72" y="10"/>
                      <a:pt x="72" y="10"/>
                    </a:cubicBezTo>
                    <a:lnTo>
                      <a:pt x="72" y="6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9" name="Freeform 60"/>
              <p:cNvSpPr/>
              <p:nvPr/>
            </p:nvSpPr>
            <p:spPr bwMode="auto">
              <a:xfrm>
                <a:off x="1013506" y="5629353"/>
                <a:ext cx="71438" cy="77788"/>
              </a:xfrm>
              <a:custGeom>
                <a:avLst/>
                <a:gdLst>
                  <a:gd name="T0" fmla="*/ 3 w 11"/>
                  <a:gd name="T1" fmla="*/ 10 h 12"/>
                  <a:gd name="T2" fmla="*/ 9 w 11"/>
                  <a:gd name="T3" fmla="*/ 10 h 12"/>
                  <a:gd name="T4" fmla="*/ 11 w 11"/>
                  <a:gd name="T5" fmla="*/ 10 h 12"/>
                  <a:gd name="T6" fmla="*/ 11 w 11"/>
                  <a:gd name="T7" fmla="*/ 9 h 12"/>
                  <a:gd name="T8" fmla="*/ 11 w 11"/>
                  <a:gd name="T9" fmla="*/ 3 h 12"/>
                  <a:gd name="T10" fmla="*/ 11 w 11"/>
                  <a:gd name="T11" fmla="*/ 2 h 12"/>
                  <a:gd name="T12" fmla="*/ 9 w 11"/>
                  <a:gd name="T13" fmla="*/ 2 h 12"/>
                  <a:gd name="T14" fmla="*/ 9 w 11"/>
                  <a:gd name="T15" fmla="*/ 10 h 12"/>
                  <a:gd name="T16" fmla="*/ 9 w 11"/>
                  <a:gd name="T17" fmla="*/ 11 h 12"/>
                  <a:gd name="T18" fmla="*/ 8 w 11"/>
                  <a:gd name="T19" fmla="*/ 12 h 12"/>
                  <a:gd name="T20" fmla="*/ 1 w 11"/>
                  <a:gd name="T21" fmla="*/ 12 h 12"/>
                  <a:gd name="T22" fmla="*/ 0 w 11"/>
                  <a:gd name="T23" fmla="*/ 11 h 12"/>
                  <a:gd name="T24" fmla="*/ 0 w 11"/>
                  <a:gd name="T25" fmla="*/ 1 h 12"/>
                  <a:gd name="T26" fmla="*/ 1 w 11"/>
                  <a:gd name="T27" fmla="*/ 0 h 12"/>
                  <a:gd name="T28" fmla="*/ 8 w 11"/>
                  <a:gd name="T29" fmla="*/ 0 h 12"/>
                  <a:gd name="T30" fmla="*/ 9 w 11"/>
                  <a:gd name="T31" fmla="*/ 1 h 12"/>
                  <a:gd name="T32" fmla="*/ 9 w 11"/>
                  <a:gd name="T33" fmla="*/ 2 h 12"/>
                  <a:gd name="T34" fmla="*/ 3 w 11"/>
                  <a:gd name="T35" fmla="*/ 2 h 12"/>
                  <a:gd name="T36" fmla="*/ 3 w 11"/>
                  <a:gd name="T37" fmla="*/ 1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1" h="12">
                    <a:moveTo>
                      <a:pt x="3" y="10"/>
                    </a:moveTo>
                    <a:cubicBezTo>
                      <a:pt x="9" y="10"/>
                      <a:pt x="9" y="10"/>
                      <a:pt x="9" y="10"/>
                    </a:cubicBezTo>
                    <a:cubicBezTo>
                      <a:pt x="9" y="10"/>
                      <a:pt x="10" y="10"/>
                      <a:pt x="11" y="10"/>
                    </a:cubicBezTo>
                    <a:cubicBezTo>
                      <a:pt x="11" y="10"/>
                      <a:pt x="11" y="10"/>
                      <a:pt x="11" y="9"/>
                    </a:cubicBezTo>
                    <a:cubicBezTo>
                      <a:pt x="11" y="7"/>
                      <a:pt x="11" y="5"/>
                      <a:pt x="11" y="3"/>
                    </a:cubicBezTo>
                    <a:cubicBezTo>
                      <a:pt x="11" y="3"/>
                      <a:pt x="11" y="2"/>
                      <a:pt x="11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5"/>
                      <a:pt x="9" y="7"/>
                      <a:pt x="9" y="10"/>
                    </a:cubicBezTo>
                    <a:cubicBezTo>
                      <a:pt x="9" y="10"/>
                      <a:pt x="9" y="11"/>
                      <a:pt x="9" y="11"/>
                    </a:cubicBezTo>
                    <a:cubicBezTo>
                      <a:pt x="9" y="12"/>
                      <a:pt x="9" y="12"/>
                      <a:pt x="8" y="12"/>
                    </a:cubicBezTo>
                    <a:cubicBezTo>
                      <a:pt x="6" y="12"/>
                      <a:pt x="3" y="12"/>
                      <a:pt x="1" y="12"/>
                    </a:cubicBezTo>
                    <a:cubicBezTo>
                      <a:pt x="1" y="12"/>
                      <a:pt x="0" y="12"/>
                      <a:pt x="0" y="11"/>
                    </a:cubicBezTo>
                    <a:cubicBezTo>
                      <a:pt x="0" y="8"/>
                      <a:pt x="0" y="4"/>
                      <a:pt x="0" y="1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3" y="0"/>
                      <a:pt x="6" y="0"/>
                      <a:pt x="8" y="0"/>
                    </a:cubicBezTo>
                    <a:cubicBezTo>
                      <a:pt x="9" y="0"/>
                      <a:pt x="9" y="0"/>
                      <a:pt x="9" y="1"/>
                    </a:cubicBezTo>
                    <a:cubicBezTo>
                      <a:pt x="9" y="1"/>
                      <a:pt x="9" y="2"/>
                      <a:pt x="9" y="2"/>
                    </a:cubicBezTo>
                    <a:cubicBezTo>
                      <a:pt x="7" y="2"/>
                      <a:pt x="5" y="2"/>
                      <a:pt x="3" y="2"/>
                    </a:cubicBezTo>
                    <a:cubicBezTo>
                      <a:pt x="3" y="5"/>
                      <a:pt x="3" y="7"/>
                      <a:pt x="3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0" name="Freeform 61"/>
              <p:cNvSpPr/>
              <p:nvPr/>
            </p:nvSpPr>
            <p:spPr bwMode="auto">
              <a:xfrm>
                <a:off x="950006" y="5692853"/>
                <a:ext cx="50800" cy="14288"/>
              </a:xfrm>
              <a:custGeom>
                <a:avLst/>
                <a:gdLst>
                  <a:gd name="T0" fmla="*/ 8 w 8"/>
                  <a:gd name="T1" fmla="*/ 2 h 2"/>
                  <a:gd name="T2" fmla="*/ 1 w 8"/>
                  <a:gd name="T3" fmla="*/ 2 h 2"/>
                  <a:gd name="T4" fmla="*/ 0 w 8"/>
                  <a:gd name="T5" fmla="*/ 1 h 2"/>
                  <a:gd name="T6" fmla="*/ 0 w 8"/>
                  <a:gd name="T7" fmla="*/ 0 h 2"/>
                  <a:gd name="T8" fmla="*/ 8 w 8"/>
                  <a:gd name="T9" fmla="*/ 0 h 2"/>
                  <a:gd name="T10" fmla="*/ 8 w 8"/>
                  <a:gd name="T11" fmla="*/ 0 h 2"/>
                  <a:gd name="T12" fmla="*/ 8 w 8"/>
                  <a:gd name="T13" fmla="*/ 1 h 2"/>
                  <a:gd name="T14" fmla="*/ 8 w 8"/>
                  <a:gd name="T1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" h="2">
                    <a:moveTo>
                      <a:pt x="8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3" y="0"/>
                      <a:pt x="5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2"/>
                      <a:pt x="8" y="2"/>
                      <a:pt x="8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1" name="Freeform 62"/>
              <p:cNvSpPr/>
              <p:nvPr/>
            </p:nvSpPr>
            <p:spPr bwMode="auto">
              <a:xfrm>
                <a:off x="950006" y="5629353"/>
                <a:ext cx="50800" cy="12700"/>
              </a:xfrm>
              <a:custGeom>
                <a:avLst/>
                <a:gdLst>
                  <a:gd name="T0" fmla="*/ 8 w 8"/>
                  <a:gd name="T1" fmla="*/ 1 h 2"/>
                  <a:gd name="T2" fmla="*/ 8 w 8"/>
                  <a:gd name="T3" fmla="*/ 2 h 2"/>
                  <a:gd name="T4" fmla="*/ 8 w 8"/>
                  <a:gd name="T5" fmla="*/ 2 h 2"/>
                  <a:gd name="T6" fmla="*/ 0 w 8"/>
                  <a:gd name="T7" fmla="*/ 2 h 2"/>
                  <a:gd name="T8" fmla="*/ 0 w 8"/>
                  <a:gd name="T9" fmla="*/ 1 h 2"/>
                  <a:gd name="T10" fmla="*/ 1 w 8"/>
                  <a:gd name="T11" fmla="*/ 0 h 2"/>
                  <a:gd name="T12" fmla="*/ 8 w 8"/>
                  <a:gd name="T13" fmla="*/ 0 h 2"/>
                  <a:gd name="T14" fmla="*/ 8 w 8"/>
                  <a:gd name="T1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" h="2">
                    <a:moveTo>
                      <a:pt x="8" y="1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5" y="2"/>
                      <a:pt x="3" y="2"/>
                      <a:pt x="0" y="2"/>
                    </a:cubicBezTo>
                    <a:cubicBezTo>
                      <a:pt x="0" y="2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3" y="0"/>
                      <a:pt x="5" y="0"/>
                      <a:pt x="8" y="0"/>
                    </a:cubicBezTo>
                    <a:cubicBezTo>
                      <a:pt x="8" y="0"/>
                      <a:pt x="8" y="0"/>
                      <a:pt x="8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2" name="Freeform 63"/>
              <p:cNvSpPr/>
              <p:nvPr/>
            </p:nvSpPr>
            <p:spPr bwMode="auto">
              <a:xfrm>
                <a:off x="937306" y="5642053"/>
                <a:ext cx="50800" cy="50800"/>
              </a:xfrm>
              <a:custGeom>
                <a:avLst/>
                <a:gdLst>
                  <a:gd name="T0" fmla="*/ 2 w 8"/>
                  <a:gd name="T1" fmla="*/ 3 h 8"/>
                  <a:gd name="T2" fmla="*/ 8 w 8"/>
                  <a:gd name="T3" fmla="*/ 3 h 8"/>
                  <a:gd name="T4" fmla="*/ 8 w 8"/>
                  <a:gd name="T5" fmla="*/ 4 h 8"/>
                  <a:gd name="T6" fmla="*/ 8 w 8"/>
                  <a:gd name="T7" fmla="*/ 5 h 8"/>
                  <a:gd name="T8" fmla="*/ 8 w 8"/>
                  <a:gd name="T9" fmla="*/ 5 h 8"/>
                  <a:gd name="T10" fmla="*/ 2 w 8"/>
                  <a:gd name="T11" fmla="*/ 5 h 8"/>
                  <a:gd name="T12" fmla="*/ 2 w 8"/>
                  <a:gd name="T13" fmla="*/ 8 h 8"/>
                  <a:gd name="T14" fmla="*/ 0 w 8"/>
                  <a:gd name="T15" fmla="*/ 8 h 8"/>
                  <a:gd name="T16" fmla="*/ 0 w 8"/>
                  <a:gd name="T17" fmla="*/ 7 h 8"/>
                  <a:gd name="T18" fmla="*/ 0 w 8"/>
                  <a:gd name="T19" fmla="*/ 1 h 8"/>
                  <a:gd name="T20" fmla="*/ 0 w 8"/>
                  <a:gd name="T21" fmla="*/ 0 h 8"/>
                  <a:gd name="T22" fmla="*/ 2 w 8"/>
                  <a:gd name="T23" fmla="*/ 0 h 8"/>
                  <a:gd name="T24" fmla="*/ 2 w 8"/>
                  <a:gd name="T25" fmla="*/ 3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" h="8">
                    <a:moveTo>
                      <a:pt x="2" y="3"/>
                    </a:move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4"/>
                    </a:cubicBezTo>
                    <a:cubicBezTo>
                      <a:pt x="8" y="4"/>
                      <a:pt x="8" y="4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6" y="5"/>
                      <a:pt x="4" y="5"/>
                      <a:pt x="2" y="5"/>
                    </a:cubicBezTo>
                    <a:cubicBezTo>
                      <a:pt x="2" y="6"/>
                      <a:pt x="2" y="7"/>
                      <a:pt x="2" y="8"/>
                    </a:cubicBezTo>
                    <a:cubicBezTo>
                      <a:pt x="1" y="8"/>
                      <a:pt x="1" y="8"/>
                      <a:pt x="0" y="8"/>
                    </a:cubicBezTo>
                    <a:cubicBezTo>
                      <a:pt x="0" y="8"/>
                      <a:pt x="0" y="8"/>
                      <a:pt x="0" y="7"/>
                    </a:cubicBezTo>
                    <a:cubicBezTo>
                      <a:pt x="0" y="5"/>
                      <a:pt x="0" y="3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2" y="1"/>
                      <a:pt x="2" y="2"/>
                      <a:pt x="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3" name="Freeform 64"/>
              <p:cNvSpPr/>
              <p:nvPr/>
            </p:nvSpPr>
            <p:spPr bwMode="auto">
              <a:xfrm>
                <a:off x="873806" y="5692853"/>
                <a:ext cx="50800" cy="14288"/>
              </a:xfrm>
              <a:custGeom>
                <a:avLst/>
                <a:gdLst>
                  <a:gd name="T0" fmla="*/ 0 w 8"/>
                  <a:gd name="T1" fmla="*/ 0 h 2"/>
                  <a:gd name="T2" fmla="*/ 7 w 8"/>
                  <a:gd name="T3" fmla="*/ 0 h 2"/>
                  <a:gd name="T4" fmla="*/ 8 w 8"/>
                  <a:gd name="T5" fmla="*/ 0 h 2"/>
                  <a:gd name="T6" fmla="*/ 8 w 8"/>
                  <a:gd name="T7" fmla="*/ 1 h 2"/>
                  <a:gd name="T8" fmla="*/ 7 w 8"/>
                  <a:gd name="T9" fmla="*/ 2 h 2"/>
                  <a:gd name="T10" fmla="*/ 0 w 8"/>
                  <a:gd name="T11" fmla="*/ 2 h 2"/>
                  <a:gd name="T12" fmla="*/ 0 w 8"/>
                  <a:gd name="T13" fmla="*/ 1 h 2"/>
                  <a:gd name="T14" fmla="*/ 0 w 8"/>
                  <a:gd name="T1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" h="2">
                    <a:moveTo>
                      <a:pt x="0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2"/>
                      <a:pt x="8" y="2"/>
                      <a:pt x="7" y="2"/>
                    </a:cubicBezTo>
                    <a:cubicBezTo>
                      <a:pt x="5" y="2"/>
                      <a:pt x="3" y="2"/>
                      <a:pt x="0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4" name="Freeform 65"/>
              <p:cNvSpPr/>
              <p:nvPr/>
            </p:nvSpPr>
            <p:spPr bwMode="auto">
              <a:xfrm>
                <a:off x="861106" y="5629353"/>
                <a:ext cx="12700" cy="63500"/>
              </a:xfrm>
              <a:custGeom>
                <a:avLst/>
                <a:gdLst>
                  <a:gd name="T0" fmla="*/ 0 w 2"/>
                  <a:gd name="T1" fmla="*/ 9 h 10"/>
                  <a:gd name="T2" fmla="*/ 0 w 2"/>
                  <a:gd name="T3" fmla="*/ 1 h 10"/>
                  <a:gd name="T4" fmla="*/ 0 w 2"/>
                  <a:gd name="T5" fmla="*/ 0 h 10"/>
                  <a:gd name="T6" fmla="*/ 1 w 2"/>
                  <a:gd name="T7" fmla="*/ 0 h 10"/>
                  <a:gd name="T8" fmla="*/ 2 w 2"/>
                  <a:gd name="T9" fmla="*/ 1 h 10"/>
                  <a:gd name="T10" fmla="*/ 2 w 2"/>
                  <a:gd name="T11" fmla="*/ 10 h 10"/>
                  <a:gd name="T12" fmla="*/ 0 w 2"/>
                  <a:gd name="T13" fmla="*/ 10 h 10"/>
                  <a:gd name="T14" fmla="*/ 0 w 2"/>
                  <a:gd name="T15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10">
                    <a:moveTo>
                      <a:pt x="0" y="9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2" y="0"/>
                      <a:pt x="2" y="1"/>
                    </a:cubicBezTo>
                    <a:cubicBezTo>
                      <a:pt x="2" y="4"/>
                      <a:pt x="2" y="7"/>
                      <a:pt x="2" y="10"/>
                    </a:cubicBezTo>
                    <a:cubicBezTo>
                      <a:pt x="1" y="10"/>
                      <a:pt x="1" y="10"/>
                      <a:pt x="0" y="10"/>
                    </a:cubicBezTo>
                    <a:cubicBezTo>
                      <a:pt x="0" y="10"/>
                      <a:pt x="0" y="10"/>
                      <a:pt x="0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5" name="Freeform 66"/>
              <p:cNvSpPr/>
              <p:nvPr/>
            </p:nvSpPr>
            <p:spPr bwMode="auto">
              <a:xfrm>
                <a:off x="829356" y="5642053"/>
                <a:ext cx="19050" cy="50800"/>
              </a:xfrm>
              <a:custGeom>
                <a:avLst/>
                <a:gdLst>
                  <a:gd name="T0" fmla="*/ 0 w 3"/>
                  <a:gd name="T1" fmla="*/ 0 h 8"/>
                  <a:gd name="T2" fmla="*/ 2 w 3"/>
                  <a:gd name="T3" fmla="*/ 0 h 8"/>
                  <a:gd name="T4" fmla="*/ 3 w 3"/>
                  <a:gd name="T5" fmla="*/ 1 h 8"/>
                  <a:gd name="T6" fmla="*/ 3 w 3"/>
                  <a:gd name="T7" fmla="*/ 7 h 8"/>
                  <a:gd name="T8" fmla="*/ 2 w 3"/>
                  <a:gd name="T9" fmla="*/ 8 h 8"/>
                  <a:gd name="T10" fmla="*/ 0 w 3"/>
                  <a:gd name="T11" fmla="*/ 8 h 8"/>
                  <a:gd name="T12" fmla="*/ 0 w 3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8">
                    <a:moveTo>
                      <a:pt x="0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3" y="1"/>
                      <a:pt x="3" y="1"/>
                    </a:cubicBezTo>
                    <a:cubicBezTo>
                      <a:pt x="3" y="3"/>
                      <a:pt x="3" y="5"/>
                      <a:pt x="3" y="7"/>
                    </a:cubicBezTo>
                    <a:cubicBezTo>
                      <a:pt x="3" y="8"/>
                      <a:pt x="2" y="8"/>
                      <a:pt x="2" y="8"/>
                    </a:cubicBezTo>
                    <a:cubicBezTo>
                      <a:pt x="2" y="8"/>
                      <a:pt x="1" y="8"/>
                      <a:pt x="0" y="8"/>
                    </a:cubicBezTo>
                    <a:cubicBezTo>
                      <a:pt x="0" y="5"/>
                      <a:pt x="0" y="3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6" name="Freeform 67"/>
              <p:cNvSpPr/>
              <p:nvPr/>
            </p:nvSpPr>
            <p:spPr bwMode="auto">
              <a:xfrm>
                <a:off x="789668" y="5692853"/>
                <a:ext cx="39688" cy="14288"/>
              </a:xfrm>
              <a:custGeom>
                <a:avLst/>
                <a:gdLst>
                  <a:gd name="T0" fmla="*/ 6 w 6"/>
                  <a:gd name="T1" fmla="*/ 0 h 2"/>
                  <a:gd name="T2" fmla="*/ 6 w 6"/>
                  <a:gd name="T3" fmla="*/ 1 h 2"/>
                  <a:gd name="T4" fmla="*/ 6 w 6"/>
                  <a:gd name="T5" fmla="*/ 2 h 2"/>
                  <a:gd name="T6" fmla="*/ 1 w 6"/>
                  <a:gd name="T7" fmla="*/ 2 h 2"/>
                  <a:gd name="T8" fmla="*/ 0 w 6"/>
                  <a:gd name="T9" fmla="*/ 1 h 2"/>
                  <a:gd name="T10" fmla="*/ 0 w 6"/>
                  <a:gd name="T11" fmla="*/ 0 h 2"/>
                  <a:gd name="T12" fmla="*/ 6 w 6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2">
                    <a:moveTo>
                      <a:pt x="6" y="0"/>
                    </a:moveTo>
                    <a:cubicBezTo>
                      <a:pt x="6" y="1"/>
                      <a:pt x="6" y="1"/>
                      <a:pt x="6" y="1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4" y="2"/>
                      <a:pt x="2" y="2"/>
                      <a:pt x="1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2" y="0"/>
                      <a:pt x="4" y="0"/>
                      <a:pt x="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7" name="Freeform 68"/>
              <p:cNvSpPr/>
              <p:nvPr/>
            </p:nvSpPr>
            <p:spPr bwMode="auto">
              <a:xfrm>
                <a:off x="789668" y="5629353"/>
                <a:ext cx="39688" cy="12700"/>
              </a:xfrm>
              <a:custGeom>
                <a:avLst/>
                <a:gdLst>
                  <a:gd name="T0" fmla="*/ 0 w 6"/>
                  <a:gd name="T1" fmla="*/ 2 h 2"/>
                  <a:gd name="T2" fmla="*/ 0 w 6"/>
                  <a:gd name="T3" fmla="*/ 1 h 2"/>
                  <a:gd name="T4" fmla="*/ 1 w 6"/>
                  <a:gd name="T5" fmla="*/ 0 h 2"/>
                  <a:gd name="T6" fmla="*/ 6 w 6"/>
                  <a:gd name="T7" fmla="*/ 0 h 2"/>
                  <a:gd name="T8" fmla="*/ 6 w 6"/>
                  <a:gd name="T9" fmla="*/ 1 h 2"/>
                  <a:gd name="T10" fmla="*/ 6 w 6"/>
                  <a:gd name="T11" fmla="*/ 2 h 2"/>
                  <a:gd name="T12" fmla="*/ 0 w 6"/>
                  <a:gd name="T1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2">
                    <a:moveTo>
                      <a:pt x="0" y="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2" y="0"/>
                      <a:pt x="4" y="0"/>
                      <a:pt x="6" y="0"/>
                    </a:cubicBezTo>
                    <a:cubicBezTo>
                      <a:pt x="6" y="0"/>
                      <a:pt x="6" y="0"/>
                      <a:pt x="6" y="1"/>
                    </a:cubicBezTo>
                    <a:cubicBezTo>
                      <a:pt x="6" y="1"/>
                      <a:pt x="6" y="2"/>
                      <a:pt x="6" y="2"/>
                    </a:cubicBezTo>
                    <a:cubicBezTo>
                      <a:pt x="4" y="2"/>
                      <a:pt x="2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8" name="Freeform 69"/>
              <p:cNvSpPr/>
              <p:nvPr/>
            </p:nvSpPr>
            <p:spPr bwMode="auto">
              <a:xfrm>
                <a:off x="776968" y="5642053"/>
                <a:ext cx="12700" cy="50800"/>
              </a:xfrm>
              <a:custGeom>
                <a:avLst/>
                <a:gdLst>
                  <a:gd name="T0" fmla="*/ 0 w 2"/>
                  <a:gd name="T1" fmla="*/ 7 h 8"/>
                  <a:gd name="T2" fmla="*/ 0 w 2"/>
                  <a:gd name="T3" fmla="*/ 1 h 8"/>
                  <a:gd name="T4" fmla="*/ 1 w 2"/>
                  <a:gd name="T5" fmla="*/ 0 h 8"/>
                  <a:gd name="T6" fmla="*/ 2 w 2"/>
                  <a:gd name="T7" fmla="*/ 0 h 8"/>
                  <a:gd name="T8" fmla="*/ 2 w 2"/>
                  <a:gd name="T9" fmla="*/ 8 h 8"/>
                  <a:gd name="T10" fmla="*/ 1 w 2"/>
                  <a:gd name="T11" fmla="*/ 8 h 8"/>
                  <a:gd name="T12" fmla="*/ 0 w 2"/>
                  <a:gd name="T13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8">
                    <a:moveTo>
                      <a:pt x="0" y="7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cubicBezTo>
                      <a:pt x="2" y="3"/>
                      <a:pt x="2" y="5"/>
                      <a:pt x="2" y="8"/>
                    </a:cubicBezTo>
                    <a:cubicBezTo>
                      <a:pt x="2" y="8"/>
                      <a:pt x="1" y="8"/>
                      <a:pt x="1" y="8"/>
                    </a:cubicBezTo>
                    <a:cubicBezTo>
                      <a:pt x="0" y="8"/>
                      <a:pt x="0" y="8"/>
                      <a:pt x="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92" name="Freeform 82"/>
            <p:cNvSpPr/>
            <p:nvPr/>
          </p:nvSpPr>
          <p:spPr bwMode="auto">
            <a:xfrm>
              <a:off x="2291443" y="5400753"/>
              <a:ext cx="134938" cy="338138"/>
            </a:xfrm>
            <a:custGeom>
              <a:avLst/>
              <a:gdLst>
                <a:gd name="T0" fmla="*/ 17 w 21"/>
                <a:gd name="T1" fmla="*/ 11 h 53"/>
                <a:gd name="T2" fmla="*/ 21 w 21"/>
                <a:gd name="T3" fmla="*/ 7 h 53"/>
                <a:gd name="T4" fmla="*/ 21 w 21"/>
                <a:gd name="T5" fmla="*/ 4 h 53"/>
                <a:gd name="T6" fmla="*/ 17 w 21"/>
                <a:gd name="T7" fmla="*/ 0 h 53"/>
                <a:gd name="T8" fmla="*/ 10 w 21"/>
                <a:gd name="T9" fmla="*/ 0 h 53"/>
                <a:gd name="T10" fmla="*/ 3 w 21"/>
                <a:gd name="T11" fmla="*/ 0 h 53"/>
                <a:gd name="T12" fmla="*/ 0 w 21"/>
                <a:gd name="T13" fmla="*/ 4 h 53"/>
                <a:gd name="T14" fmla="*/ 0 w 21"/>
                <a:gd name="T15" fmla="*/ 53 h 53"/>
                <a:gd name="T16" fmla="*/ 10 w 21"/>
                <a:gd name="T17" fmla="*/ 53 h 53"/>
                <a:gd name="T18" fmla="*/ 21 w 21"/>
                <a:gd name="T19" fmla="*/ 53 h 53"/>
                <a:gd name="T20" fmla="*/ 21 w 21"/>
                <a:gd name="T21" fmla="*/ 46 h 53"/>
                <a:gd name="T22" fmla="*/ 17 w 21"/>
                <a:gd name="T23" fmla="*/ 42 h 53"/>
                <a:gd name="T24" fmla="*/ 10 w 21"/>
                <a:gd name="T25" fmla="*/ 42 h 53"/>
                <a:gd name="T26" fmla="*/ 10 w 21"/>
                <a:gd name="T27" fmla="*/ 32 h 53"/>
                <a:gd name="T28" fmla="*/ 17 w 21"/>
                <a:gd name="T29" fmla="*/ 32 h 53"/>
                <a:gd name="T30" fmla="*/ 21 w 21"/>
                <a:gd name="T31" fmla="*/ 28 h 53"/>
                <a:gd name="T32" fmla="*/ 21 w 21"/>
                <a:gd name="T33" fmla="*/ 25 h 53"/>
                <a:gd name="T34" fmla="*/ 17 w 21"/>
                <a:gd name="T35" fmla="*/ 21 h 53"/>
                <a:gd name="T36" fmla="*/ 10 w 21"/>
                <a:gd name="T37" fmla="*/ 21 h 53"/>
                <a:gd name="T38" fmla="*/ 10 w 21"/>
                <a:gd name="T39" fmla="*/ 11 h 53"/>
                <a:gd name="T40" fmla="*/ 17 w 21"/>
                <a:gd name="T41" fmla="*/ 1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" h="53">
                  <a:moveTo>
                    <a:pt x="17" y="11"/>
                  </a:moveTo>
                  <a:cubicBezTo>
                    <a:pt x="20" y="11"/>
                    <a:pt x="21" y="10"/>
                    <a:pt x="21" y="7"/>
                  </a:cubicBezTo>
                  <a:cubicBezTo>
                    <a:pt x="21" y="6"/>
                    <a:pt x="21" y="5"/>
                    <a:pt x="21" y="4"/>
                  </a:cubicBezTo>
                  <a:cubicBezTo>
                    <a:pt x="21" y="1"/>
                    <a:pt x="20" y="0"/>
                    <a:pt x="17" y="0"/>
                  </a:cubicBezTo>
                  <a:cubicBezTo>
                    <a:pt x="15" y="0"/>
                    <a:pt x="12" y="0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0"/>
                    <a:pt x="0" y="36"/>
                    <a:pt x="0" y="53"/>
                  </a:cubicBezTo>
                  <a:cubicBezTo>
                    <a:pt x="3" y="53"/>
                    <a:pt x="7" y="53"/>
                    <a:pt x="10" y="53"/>
                  </a:cubicBezTo>
                  <a:cubicBezTo>
                    <a:pt x="14" y="53"/>
                    <a:pt x="17" y="53"/>
                    <a:pt x="21" y="53"/>
                  </a:cubicBezTo>
                  <a:cubicBezTo>
                    <a:pt x="21" y="50"/>
                    <a:pt x="21" y="48"/>
                    <a:pt x="21" y="46"/>
                  </a:cubicBezTo>
                  <a:cubicBezTo>
                    <a:pt x="21" y="43"/>
                    <a:pt x="20" y="42"/>
                    <a:pt x="17" y="42"/>
                  </a:cubicBezTo>
                  <a:cubicBezTo>
                    <a:pt x="15" y="42"/>
                    <a:pt x="12" y="42"/>
                    <a:pt x="10" y="42"/>
                  </a:cubicBezTo>
                  <a:cubicBezTo>
                    <a:pt x="10" y="39"/>
                    <a:pt x="10" y="35"/>
                    <a:pt x="10" y="32"/>
                  </a:cubicBezTo>
                  <a:cubicBezTo>
                    <a:pt x="12" y="32"/>
                    <a:pt x="15" y="32"/>
                    <a:pt x="17" y="32"/>
                  </a:cubicBezTo>
                  <a:cubicBezTo>
                    <a:pt x="20" y="32"/>
                    <a:pt x="21" y="31"/>
                    <a:pt x="21" y="28"/>
                  </a:cubicBezTo>
                  <a:cubicBezTo>
                    <a:pt x="21" y="27"/>
                    <a:pt x="21" y="26"/>
                    <a:pt x="21" y="25"/>
                  </a:cubicBezTo>
                  <a:cubicBezTo>
                    <a:pt x="21" y="22"/>
                    <a:pt x="20" y="21"/>
                    <a:pt x="17" y="21"/>
                  </a:cubicBezTo>
                  <a:cubicBezTo>
                    <a:pt x="15" y="21"/>
                    <a:pt x="12" y="21"/>
                    <a:pt x="10" y="21"/>
                  </a:cubicBezTo>
                  <a:cubicBezTo>
                    <a:pt x="10" y="18"/>
                    <a:pt x="10" y="14"/>
                    <a:pt x="10" y="11"/>
                  </a:cubicBezTo>
                  <a:cubicBezTo>
                    <a:pt x="12" y="11"/>
                    <a:pt x="15" y="11"/>
                    <a:pt x="17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3" name="Freeform 83"/>
            <p:cNvSpPr/>
            <p:nvPr/>
          </p:nvSpPr>
          <p:spPr bwMode="auto">
            <a:xfrm>
              <a:off x="2426381" y="5738891"/>
              <a:ext cx="63500" cy="127000"/>
            </a:xfrm>
            <a:custGeom>
              <a:avLst/>
              <a:gdLst>
                <a:gd name="T0" fmla="*/ 10 w 10"/>
                <a:gd name="T1" fmla="*/ 3 h 20"/>
                <a:gd name="T2" fmla="*/ 7 w 10"/>
                <a:gd name="T3" fmla="*/ 0 h 20"/>
                <a:gd name="T4" fmla="*/ 0 w 10"/>
                <a:gd name="T5" fmla="*/ 0 h 20"/>
                <a:gd name="T6" fmla="*/ 0 w 10"/>
                <a:gd name="T7" fmla="*/ 20 h 20"/>
                <a:gd name="T8" fmla="*/ 7 w 10"/>
                <a:gd name="T9" fmla="*/ 20 h 20"/>
                <a:gd name="T10" fmla="*/ 10 w 10"/>
                <a:gd name="T11" fmla="*/ 17 h 20"/>
                <a:gd name="T12" fmla="*/ 10 w 10"/>
                <a:gd name="T13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20">
                  <a:moveTo>
                    <a:pt x="10" y="3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4" y="0"/>
                    <a:pt x="2" y="0"/>
                    <a:pt x="0" y="0"/>
                  </a:cubicBezTo>
                  <a:cubicBezTo>
                    <a:pt x="0" y="7"/>
                    <a:pt x="0" y="14"/>
                    <a:pt x="0" y="20"/>
                  </a:cubicBezTo>
                  <a:cubicBezTo>
                    <a:pt x="2" y="20"/>
                    <a:pt x="4" y="20"/>
                    <a:pt x="7" y="20"/>
                  </a:cubicBezTo>
                  <a:cubicBezTo>
                    <a:pt x="9" y="20"/>
                    <a:pt x="10" y="19"/>
                    <a:pt x="10" y="17"/>
                  </a:cubicBezTo>
                  <a:cubicBezTo>
                    <a:pt x="10" y="12"/>
                    <a:pt x="10" y="8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4" name="Freeform 84"/>
            <p:cNvSpPr/>
            <p:nvPr/>
          </p:nvSpPr>
          <p:spPr bwMode="auto">
            <a:xfrm>
              <a:off x="2291443" y="5865891"/>
              <a:ext cx="134938" cy="69850"/>
            </a:xfrm>
            <a:custGeom>
              <a:avLst/>
              <a:gdLst>
                <a:gd name="T0" fmla="*/ 21 w 21"/>
                <a:gd name="T1" fmla="*/ 7 h 11"/>
                <a:gd name="T2" fmla="*/ 17 w 21"/>
                <a:gd name="T3" fmla="*/ 11 h 11"/>
                <a:gd name="T4" fmla="*/ 3 w 21"/>
                <a:gd name="T5" fmla="*/ 11 h 11"/>
                <a:gd name="T6" fmla="*/ 0 w 21"/>
                <a:gd name="T7" fmla="*/ 7 h 11"/>
                <a:gd name="T8" fmla="*/ 0 w 21"/>
                <a:gd name="T9" fmla="*/ 0 h 11"/>
                <a:gd name="T10" fmla="*/ 21 w 21"/>
                <a:gd name="T11" fmla="*/ 0 h 11"/>
                <a:gd name="T12" fmla="*/ 21 w 21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1">
                  <a:moveTo>
                    <a:pt x="21" y="7"/>
                  </a:moveTo>
                  <a:cubicBezTo>
                    <a:pt x="21" y="10"/>
                    <a:pt x="20" y="11"/>
                    <a:pt x="17" y="11"/>
                  </a:cubicBezTo>
                  <a:cubicBezTo>
                    <a:pt x="12" y="11"/>
                    <a:pt x="8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7" y="0"/>
                    <a:pt x="14" y="0"/>
                    <a:pt x="21" y="0"/>
                  </a:cubicBezTo>
                  <a:cubicBezTo>
                    <a:pt x="21" y="3"/>
                    <a:pt x="21" y="5"/>
                    <a:pt x="2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5" name="Freeform 85"/>
            <p:cNvSpPr/>
            <p:nvPr/>
          </p:nvSpPr>
          <p:spPr bwMode="auto">
            <a:xfrm>
              <a:off x="2215243" y="5738891"/>
              <a:ext cx="76200" cy="127000"/>
            </a:xfrm>
            <a:custGeom>
              <a:avLst/>
              <a:gdLst>
                <a:gd name="T0" fmla="*/ 4 w 12"/>
                <a:gd name="T1" fmla="*/ 20 h 20"/>
                <a:gd name="T2" fmla="*/ 0 w 12"/>
                <a:gd name="T3" fmla="*/ 17 h 20"/>
                <a:gd name="T4" fmla="*/ 0 w 12"/>
                <a:gd name="T5" fmla="*/ 3 h 20"/>
                <a:gd name="T6" fmla="*/ 4 w 12"/>
                <a:gd name="T7" fmla="*/ 0 h 20"/>
                <a:gd name="T8" fmla="*/ 12 w 12"/>
                <a:gd name="T9" fmla="*/ 0 h 20"/>
                <a:gd name="T10" fmla="*/ 12 w 12"/>
                <a:gd name="T11" fmla="*/ 20 h 20"/>
                <a:gd name="T12" fmla="*/ 4 w 12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0">
                  <a:moveTo>
                    <a:pt x="4" y="20"/>
                  </a:moveTo>
                  <a:cubicBezTo>
                    <a:pt x="1" y="20"/>
                    <a:pt x="0" y="19"/>
                    <a:pt x="0" y="17"/>
                  </a:cubicBezTo>
                  <a:cubicBezTo>
                    <a:pt x="0" y="12"/>
                    <a:pt x="0" y="8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6" y="0"/>
                    <a:pt x="9" y="0"/>
                    <a:pt x="12" y="0"/>
                  </a:cubicBezTo>
                  <a:cubicBezTo>
                    <a:pt x="12" y="7"/>
                    <a:pt x="12" y="14"/>
                    <a:pt x="12" y="20"/>
                  </a:cubicBezTo>
                  <a:cubicBezTo>
                    <a:pt x="9" y="20"/>
                    <a:pt x="6" y="20"/>
                    <a:pt x="4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6" name="Freeform 86"/>
            <p:cNvSpPr/>
            <p:nvPr/>
          </p:nvSpPr>
          <p:spPr bwMode="auto">
            <a:xfrm>
              <a:off x="3626531" y="5770641"/>
              <a:ext cx="333375" cy="133350"/>
            </a:xfrm>
            <a:custGeom>
              <a:avLst/>
              <a:gdLst>
                <a:gd name="T0" fmla="*/ 10 w 52"/>
                <a:gd name="T1" fmla="*/ 10 h 21"/>
                <a:gd name="T2" fmla="*/ 10 w 52"/>
                <a:gd name="T3" fmla="*/ 0 h 21"/>
                <a:gd name="T4" fmla="*/ 3 w 52"/>
                <a:gd name="T5" fmla="*/ 0 h 21"/>
                <a:gd name="T6" fmla="*/ 0 w 52"/>
                <a:gd name="T7" fmla="*/ 3 h 21"/>
                <a:gd name="T8" fmla="*/ 0 w 52"/>
                <a:gd name="T9" fmla="*/ 17 h 21"/>
                <a:gd name="T10" fmla="*/ 3 w 52"/>
                <a:gd name="T11" fmla="*/ 21 h 21"/>
                <a:gd name="T12" fmla="*/ 49 w 52"/>
                <a:gd name="T13" fmla="*/ 21 h 21"/>
                <a:gd name="T14" fmla="*/ 52 w 52"/>
                <a:gd name="T15" fmla="*/ 17 h 21"/>
                <a:gd name="T16" fmla="*/ 52 w 52"/>
                <a:gd name="T17" fmla="*/ 10 h 21"/>
                <a:gd name="T18" fmla="*/ 52 w 52"/>
                <a:gd name="T19" fmla="*/ 3 h 21"/>
                <a:gd name="T20" fmla="*/ 49 w 52"/>
                <a:gd name="T21" fmla="*/ 0 h 21"/>
                <a:gd name="T22" fmla="*/ 42 w 52"/>
                <a:gd name="T23" fmla="*/ 0 h 21"/>
                <a:gd name="T24" fmla="*/ 42 w 52"/>
                <a:gd name="T25" fmla="*/ 10 h 21"/>
                <a:gd name="T26" fmla="*/ 10 w 52"/>
                <a:gd name="T27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2" h="21">
                  <a:moveTo>
                    <a:pt x="10" y="10"/>
                  </a:moveTo>
                  <a:cubicBezTo>
                    <a:pt x="10" y="7"/>
                    <a:pt x="10" y="3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8"/>
                    <a:pt x="0" y="13"/>
                    <a:pt x="0" y="17"/>
                  </a:cubicBezTo>
                  <a:cubicBezTo>
                    <a:pt x="0" y="20"/>
                    <a:pt x="1" y="21"/>
                    <a:pt x="3" y="21"/>
                  </a:cubicBezTo>
                  <a:cubicBezTo>
                    <a:pt x="18" y="21"/>
                    <a:pt x="34" y="21"/>
                    <a:pt x="49" y="21"/>
                  </a:cubicBezTo>
                  <a:cubicBezTo>
                    <a:pt x="51" y="21"/>
                    <a:pt x="52" y="20"/>
                    <a:pt x="52" y="17"/>
                  </a:cubicBezTo>
                  <a:cubicBezTo>
                    <a:pt x="52" y="15"/>
                    <a:pt x="52" y="13"/>
                    <a:pt x="52" y="10"/>
                  </a:cubicBezTo>
                  <a:cubicBezTo>
                    <a:pt x="52" y="8"/>
                    <a:pt x="52" y="6"/>
                    <a:pt x="52" y="3"/>
                  </a:cubicBezTo>
                  <a:cubicBezTo>
                    <a:pt x="52" y="1"/>
                    <a:pt x="51" y="0"/>
                    <a:pt x="49" y="0"/>
                  </a:cubicBezTo>
                  <a:cubicBezTo>
                    <a:pt x="46" y="0"/>
                    <a:pt x="44" y="0"/>
                    <a:pt x="42" y="0"/>
                  </a:cubicBezTo>
                  <a:cubicBezTo>
                    <a:pt x="42" y="3"/>
                    <a:pt x="42" y="7"/>
                    <a:pt x="42" y="10"/>
                  </a:cubicBezTo>
                  <a:cubicBezTo>
                    <a:pt x="31" y="10"/>
                    <a:pt x="21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7" name="Freeform 87"/>
            <p:cNvSpPr/>
            <p:nvPr/>
          </p:nvSpPr>
          <p:spPr bwMode="auto">
            <a:xfrm>
              <a:off x="3691618" y="5700791"/>
              <a:ext cx="203200" cy="69850"/>
            </a:xfrm>
            <a:custGeom>
              <a:avLst/>
              <a:gdLst>
                <a:gd name="T0" fmla="*/ 0 w 32"/>
                <a:gd name="T1" fmla="*/ 11 h 11"/>
                <a:gd name="T2" fmla="*/ 32 w 32"/>
                <a:gd name="T3" fmla="*/ 11 h 11"/>
                <a:gd name="T4" fmla="*/ 32 w 32"/>
                <a:gd name="T5" fmla="*/ 4 h 11"/>
                <a:gd name="T6" fmla="*/ 28 w 32"/>
                <a:gd name="T7" fmla="*/ 0 h 11"/>
                <a:gd name="T8" fmla="*/ 4 w 32"/>
                <a:gd name="T9" fmla="*/ 0 h 11"/>
                <a:gd name="T10" fmla="*/ 0 w 32"/>
                <a:gd name="T11" fmla="*/ 4 h 11"/>
                <a:gd name="T12" fmla="*/ 0 w 32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11">
                  <a:moveTo>
                    <a:pt x="0" y="11"/>
                  </a:moveTo>
                  <a:cubicBezTo>
                    <a:pt x="11" y="11"/>
                    <a:pt x="21" y="11"/>
                    <a:pt x="32" y="11"/>
                  </a:cubicBezTo>
                  <a:cubicBezTo>
                    <a:pt x="32" y="8"/>
                    <a:pt x="32" y="6"/>
                    <a:pt x="32" y="4"/>
                  </a:cubicBezTo>
                  <a:cubicBezTo>
                    <a:pt x="32" y="1"/>
                    <a:pt x="31" y="0"/>
                    <a:pt x="28" y="0"/>
                  </a:cubicBezTo>
                  <a:cubicBezTo>
                    <a:pt x="20" y="0"/>
                    <a:pt x="12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6"/>
                    <a:pt x="0" y="8"/>
                    <a:pt x="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8" name="Freeform 88"/>
            <p:cNvSpPr/>
            <p:nvPr/>
          </p:nvSpPr>
          <p:spPr bwMode="auto">
            <a:xfrm>
              <a:off x="3556681" y="5502353"/>
              <a:ext cx="69850" cy="63500"/>
            </a:xfrm>
            <a:custGeom>
              <a:avLst/>
              <a:gdLst>
                <a:gd name="T0" fmla="*/ 7 w 11"/>
                <a:gd name="T1" fmla="*/ 0 h 10"/>
                <a:gd name="T2" fmla="*/ 11 w 11"/>
                <a:gd name="T3" fmla="*/ 3 h 10"/>
                <a:gd name="T4" fmla="*/ 11 w 11"/>
                <a:gd name="T5" fmla="*/ 10 h 10"/>
                <a:gd name="T6" fmla="*/ 4 w 11"/>
                <a:gd name="T7" fmla="*/ 10 h 10"/>
                <a:gd name="T8" fmla="*/ 0 w 11"/>
                <a:gd name="T9" fmla="*/ 7 h 10"/>
                <a:gd name="T10" fmla="*/ 0 w 11"/>
                <a:gd name="T11" fmla="*/ 3 h 10"/>
                <a:gd name="T12" fmla="*/ 4 w 11"/>
                <a:gd name="T13" fmla="*/ 0 h 10"/>
                <a:gd name="T14" fmla="*/ 7 w 1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7" y="0"/>
                  </a:moveTo>
                  <a:cubicBezTo>
                    <a:pt x="10" y="0"/>
                    <a:pt x="11" y="1"/>
                    <a:pt x="11" y="3"/>
                  </a:cubicBezTo>
                  <a:cubicBezTo>
                    <a:pt x="11" y="6"/>
                    <a:pt x="11" y="8"/>
                    <a:pt x="11" y="10"/>
                  </a:cubicBezTo>
                  <a:cubicBezTo>
                    <a:pt x="9" y="10"/>
                    <a:pt x="6" y="10"/>
                    <a:pt x="4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6"/>
                    <a:pt x="0" y="5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5" y="0"/>
                    <a:pt x="6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9" name="Freeform 89"/>
            <p:cNvSpPr/>
            <p:nvPr/>
          </p:nvSpPr>
          <p:spPr bwMode="auto">
            <a:xfrm>
              <a:off x="3626531" y="5565853"/>
              <a:ext cx="65088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7 w 10"/>
                <a:gd name="T7" fmla="*/ 0 h 11"/>
                <a:gd name="T8" fmla="*/ 10 w 10"/>
                <a:gd name="T9" fmla="*/ 4 h 11"/>
                <a:gd name="T10" fmla="*/ 10 w 10"/>
                <a:gd name="T11" fmla="*/ 7 h 11"/>
                <a:gd name="T12" fmla="*/ 7 w 10"/>
                <a:gd name="T13" fmla="*/ 11 h 11"/>
                <a:gd name="T14" fmla="*/ 3 w 10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0" name="Freeform 90"/>
            <p:cNvSpPr/>
            <p:nvPr/>
          </p:nvSpPr>
          <p:spPr bwMode="auto">
            <a:xfrm>
              <a:off x="3959906" y="5502353"/>
              <a:ext cx="69850" cy="63500"/>
            </a:xfrm>
            <a:custGeom>
              <a:avLst/>
              <a:gdLst>
                <a:gd name="T0" fmla="*/ 4 w 11"/>
                <a:gd name="T1" fmla="*/ 0 h 10"/>
                <a:gd name="T2" fmla="*/ 0 w 11"/>
                <a:gd name="T3" fmla="*/ 3 h 10"/>
                <a:gd name="T4" fmla="*/ 0 w 11"/>
                <a:gd name="T5" fmla="*/ 10 h 10"/>
                <a:gd name="T6" fmla="*/ 7 w 11"/>
                <a:gd name="T7" fmla="*/ 10 h 10"/>
                <a:gd name="T8" fmla="*/ 11 w 11"/>
                <a:gd name="T9" fmla="*/ 7 h 10"/>
                <a:gd name="T10" fmla="*/ 11 w 11"/>
                <a:gd name="T11" fmla="*/ 3 h 10"/>
                <a:gd name="T12" fmla="*/ 7 w 11"/>
                <a:gd name="T13" fmla="*/ 0 h 10"/>
                <a:gd name="T14" fmla="*/ 4 w 1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4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2" y="10"/>
                    <a:pt x="5" y="10"/>
                    <a:pt x="7" y="10"/>
                  </a:cubicBezTo>
                  <a:cubicBezTo>
                    <a:pt x="10" y="10"/>
                    <a:pt x="11" y="9"/>
                    <a:pt x="11" y="7"/>
                  </a:cubicBezTo>
                  <a:cubicBezTo>
                    <a:pt x="11" y="6"/>
                    <a:pt x="11" y="5"/>
                    <a:pt x="11" y="3"/>
                  </a:cubicBezTo>
                  <a:cubicBezTo>
                    <a:pt x="11" y="1"/>
                    <a:pt x="10" y="0"/>
                    <a:pt x="7" y="0"/>
                  </a:cubicBezTo>
                  <a:cubicBezTo>
                    <a:pt x="6" y="0"/>
                    <a:pt x="5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1" name="Freeform 91"/>
            <p:cNvSpPr/>
            <p:nvPr/>
          </p:nvSpPr>
          <p:spPr bwMode="auto">
            <a:xfrm>
              <a:off x="3894818" y="5565853"/>
              <a:ext cx="65088" cy="69850"/>
            </a:xfrm>
            <a:custGeom>
              <a:avLst/>
              <a:gdLst>
                <a:gd name="T0" fmla="*/ 10 w 10"/>
                <a:gd name="T1" fmla="*/ 7 h 11"/>
                <a:gd name="T2" fmla="*/ 7 w 10"/>
                <a:gd name="T3" fmla="*/ 11 h 11"/>
                <a:gd name="T4" fmla="*/ 3 w 10"/>
                <a:gd name="T5" fmla="*/ 11 h 11"/>
                <a:gd name="T6" fmla="*/ 0 w 10"/>
                <a:gd name="T7" fmla="*/ 7 h 11"/>
                <a:gd name="T8" fmla="*/ 0 w 10"/>
                <a:gd name="T9" fmla="*/ 4 h 11"/>
                <a:gd name="T10" fmla="*/ 3 w 10"/>
                <a:gd name="T11" fmla="*/ 0 h 11"/>
                <a:gd name="T12" fmla="*/ 10 w 10"/>
                <a:gd name="T13" fmla="*/ 0 h 11"/>
                <a:gd name="T14" fmla="*/ 10 w 10"/>
                <a:gd name="T15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10" y="7"/>
                  </a:move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4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6" y="0"/>
                    <a:pt x="8" y="0"/>
                    <a:pt x="10" y="0"/>
                  </a:cubicBezTo>
                  <a:cubicBezTo>
                    <a:pt x="10" y="3"/>
                    <a:pt x="10" y="5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2" name="Freeform 92"/>
            <p:cNvSpPr/>
            <p:nvPr/>
          </p:nvSpPr>
          <p:spPr bwMode="auto">
            <a:xfrm>
              <a:off x="3761468" y="5432503"/>
              <a:ext cx="63500" cy="133350"/>
            </a:xfrm>
            <a:custGeom>
              <a:avLst/>
              <a:gdLst>
                <a:gd name="T0" fmla="*/ 10 w 10"/>
                <a:gd name="T1" fmla="*/ 18 h 21"/>
                <a:gd name="T2" fmla="*/ 7 w 10"/>
                <a:gd name="T3" fmla="*/ 21 h 21"/>
                <a:gd name="T4" fmla="*/ 3 w 10"/>
                <a:gd name="T5" fmla="*/ 21 h 21"/>
                <a:gd name="T6" fmla="*/ 0 w 10"/>
                <a:gd name="T7" fmla="*/ 18 h 21"/>
                <a:gd name="T8" fmla="*/ 0 w 10"/>
                <a:gd name="T9" fmla="*/ 4 h 21"/>
                <a:gd name="T10" fmla="*/ 3 w 10"/>
                <a:gd name="T11" fmla="*/ 0 h 21"/>
                <a:gd name="T12" fmla="*/ 7 w 10"/>
                <a:gd name="T13" fmla="*/ 0 h 21"/>
                <a:gd name="T14" fmla="*/ 10 w 10"/>
                <a:gd name="T15" fmla="*/ 4 h 21"/>
                <a:gd name="T16" fmla="*/ 10 w 10"/>
                <a:gd name="T17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21">
                  <a:moveTo>
                    <a:pt x="10" y="18"/>
                  </a:moveTo>
                  <a:cubicBezTo>
                    <a:pt x="10" y="20"/>
                    <a:pt x="9" y="21"/>
                    <a:pt x="7" y="21"/>
                  </a:cubicBezTo>
                  <a:cubicBezTo>
                    <a:pt x="6" y="21"/>
                    <a:pt x="4" y="21"/>
                    <a:pt x="3" y="21"/>
                  </a:cubicBezTo>
                  <a:cubicBezTo>
                    <a:pt x="1" y="21"/>
                    <a:pt x="0" y="20"/>
                    <a:pt x="0" y="18"/>
                  </a:cubicBezTo>
                  <a:cubicBezTo>
                    <a:pt x="0" y="13"/>
                    <a:pt x="0" y="9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4" y="0"/>
                    <a:pt x="6" y="0"/>
                    <a:pt x="7" y="0"/>
                  </a:cubicBezTo>
                  <a:cubicBezTo>
                    <a:pt x="9" y="0"/>
                    <a:pt x="10" y="2"/>
                    <a:pt x="10" y="4"/>
                  </a:cubicBezTo>
                  <a:cubicBezTo>
                    <a:pt x="10" y="9"/>
                    <a:pt x="10" y="13"/>
                    <a:pt x="10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3" name="Freeform 93"/>
            <p:cNvSpPr/>
            <p:nvPr/>
          </p:nvSpPr>
          <p:spPr bwMode="auto">
            <a:xfrm>
              <a:off x="5147356" y="5400753"/>
              <a:ext cx="331788" cy="338138"/>
            </a:xfrm>
            <a:custGeom>
              <a:avLst/>
              <a:gdLst>
                <a:gd name="T0" fmla="*/ 11 w 52"/>
                <a:gd name="T1" fmla="*/ 18 h 53"/>
                <a:gd name="T2" fmla="*/ 14 w 52"/>
                <a:gd name="T3" fmla="*/ 21 h 53"/>
                <a:gd name="T4" fmla="*/ 21 w 52"/>
                <a:gd name="T5" fmla="*/ 21 h 53"/>
                <a:gd name="T6" fmla="*/ 21 w 52"/>
                <a:gd name="T7" fmla="*/ 32 h 53"/>
                <a:gd name="T8" fmla="*/ 0 w 52"/>
                <a:gd name="T9" fmla="*/ 32 h 53"/>
                <a:gd name="T10" fmla="*/ 0 w 52"/>
                <a:gd name="T11" fmla="*/ 39 h 53"/>
                <a:gd name="T12" fmla="*/ 4 w 52"/>
                <a:gd name="T13" fmla="*/ 42 h 53"/>
                <a:gd name="T14" fmla="*/ 21 w 52"/>
                <a:gd name="T15" fmla="*/ 42 h 53"/>
                <a:gd name="T16" fmla="*/ 21 w 52"/>
                <a:gd name="T17" fmla="*/ 53 h 53"/>
                <a:gd name="T18" fmla="*/ 32 w 52"/>
                <a:gd name="T19" fmla="*/ 53 h 53"/>
                <a:gd name="T20" fmla="*/ 32 w 52"/>
                <a:gd name="T21" fmla="*/ 32 h 53"/>
                <a:gd name="T22" fmla="*/ 52 w 52"/>
                <a:gd name="T23" fmla="*/ 32 h 53"/>
                <a:gd name="T24" fmla="*/ 52 w 52"/>
                <a:gd name="T25" fmla="*/ 25 h 53"/>
                <a:gd name="T26" fmla="*/ 49 w 52"/>
                <a:gd name="T27" fmla="*/ 21 h 53"/>
                <a:gd name="T28" fmla="*/ 32 w 52"/>
                <a:gd name="T29" fmla="*/ 21 h 53"/>
                <a:gd name="T30" fmla="*/ 32 w 52"/>
                <a:gd name="T31" fmla="*/ 4 h 53"/>
                <a:gd name="T32" fmla="*/ 28 w 52"/>
                <a:gd name="T33" fmla="*/ 0 h 53"/>
                <a:gd name="T34" fmla="*/ 14 w 52"/>
                <a:gd name="T35" fmla="*/ 0 h 53"/>
                <a:gd name="T36" fmla="*/ 11 w 52"/>
                <a:gd name="T37" fmla="*/ 4 h 53"/>
                <a:gd name="T38" fmla="*/ 11 w 52"/>
                <a:gd name="T39" fmla="*/ 18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2" h="53">
                  <a:moveTo>
                    <a:pt x="11" y="18"/>
                  </a:moveTo>
                  <a:cubicBezTo>
                    <a:pt x="11" y="20"/>
                    <a:pt x="12" y="21"/>
                    <a:pt x="14" y="21"/>
                  </a:cubicBezTo>
                  <a:cubicBezTo>
                    <a:pt x="16" y="21"/>
                    <a:pt x="19" y="21"/>
                    <a:pt x="21" y="21"/>
                  </a:cubicBezTo>
                  <a:cubicBezTo>
                    <a:pt x="21" y="25"/>
                    <a:pt x="21" y="28"/>
                    <a:pt x="21" y="32"/>
                  </a:cubicBezTo>
                  <a:cubicBezTo>
                    <a:pt x="14" y="32"/>
                    <a:pt x="7" y="32"/>
                    <a:pt x="0" y="32"/>
                  </a:cubicBezTo>
                  <a:cubicBezTo>
                    <a:pt x="0" y="34"/>
                    <a:pt x="0" y="36"/>
                    <a:pt x="0" y="39"/>
                  </a:cubicBezTo>
                  <a:cubicBezTo>
                    <a:pt x="0" y="41"/>
                    <a:pt x="1" y="42"/>
                    <a:pt x="4" y="42"/>
                  </a:cubicBezTo>
                  <a:cubicBezTo>
                    <a:pt x="9" y="42"/>
                    <a:pt x="15" y="42"/>
                    <a:pt x="21" y="42"/>
                  </a:cubicBezTo>
                  <a:cubicBezTo>
                    <a:pt x="21" y="46"/>
                    <a:pt x="21" y="49"/>
                    <a:pt x="21" y="53"/>
                  </a:cubicBezTo>
                  <a:cubicBezTo>
                    <a:pt x="25" y="53"/>
                    <a:pt x="28" y="53"/>
                    <a:pt x="32" y="53"/>
                  </a:cubicBezTo>
                  <a:cubicBezTo>
                    <a:pt x="32" y="46"/>
                    <a:pt x="32" y="39"/>
                    <a:pt x="32" y="32"/>
                  </a:cubicBezTo>
                  <a:cubicBezTo>
                    <a:pt x="38" y="32"/>
                    <a:pt x="45" y="32"/>
                    <a:pt x="52" y="32"/>
                  </a:cubicBezTo>
                  <a:cubicBezTo>
                    <a:pt x="52" y="29"/>
                    <a:pt x="52" y="27"/>
                    <a:pt x="52" y="25"/>
                  </a:cubicBezTo>
                  <a:cubicBezTo>
                    <a:pt x="52" y="22"/>
                    <a:pt x="51" y="21"/>
                    <a:pt x="49" y="21"/>
                  </a:cubicBezTo>
                  <a:cubicBezTo>
                    <a:pt x="43" y="21"/>
                    <a:pt x="37" y="21"/>
                    <a:pt x="32" y="21"/>
                  </a:cubicBezTo>
                  <a:cubicBezTo>
                    <a:pt x="32" y="15"/>
                    <a:pt x="32" y="10"/>
                    <a:pt x="32" y="4"/>
                  </a:cubicBezTo>
                  <a:cubicBezTo>
                    <a:pt x="32" y="1"/>
                    <a:pt x="30" y="0"/>
                    <a:pt x="28" y="0"/>
                  </a:cubicBezTo>
                  <a:cubicBezTo>
                    <a:pt x="23" y="0"/>
                    <a:pt x="19" y="0"/>
                    <a:pt x="14" y="0"/>
                  </a:cubicBezTo>
                  <a:cubicBezTo>
                    <a:pt x="12" y="0"/>
                    <a:pt x="11" y="1"/>
                    <a:pt x="11" y="4"/>
                  </a:cubicBezTo>
                  <a:cubicBezTo>
                    <a:pt x="11" y="8"/>
                    <a:pt x="11" y="13"/>
                    <a:pt x="1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4" name="Freeform 94"/>
            <p:cNvSpPr/>
            <p:nvPr/>
          </p:nvSpPr>
          <p:spPr bwMode="auto">
            <a:xfrm>
              <a:off x="5083856" y="5534103"/>
              <a:ext cx="63500" cy="69850"/>
            </a:xfrm>
            <a:custGeom>
              <a:avLst/>
              <a:gdLst>
                <a:gd name="T0" fmla="*/ 7 w 10"/>
                <a:gd name="T1" fmla="*/ 0 h 11"/>
                <a:gd name="T2" fmla="*/ 10 w 10"/>
                <a:gd name="T3" fmla="*/ 4 h 11"/>
                <a:gd name="T4" fmla="*/ 10 w 10"/>
                <a:gd name="T5" fmla="*/ 11 h 11"/>
                <a:gd name="T6" fmla="*/ 3 w 10"/>
                <a:gd name="T7" fmla="*/ 11 h 11"/>
                <a:gd name="T8" fmla="*/ 0 w 10"/>
                <a:gd name="T9" fmla="*/ 7 h 11"/>
                <a:gd name="T10" fmla="*/ 0 w 10"/>
                <a:gd name="T11" fmla="*/ 4 h 11"/>
                <a:gd name="T12" fmla="*/ 3 w 10"/>
                <a:gd name="T13" fmla="*/ 0 h 11"/>
                <a:gd name="T14" fmla="*/ 7 w 10"/>
                <a:gd name="T1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7" y="0"/>
                  </a:move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5" name="Freeform 95"/>
            <p:cNvSpPr/>
            <p:nvPr/>
          </p:nvSpPr>
          <p:spPr bwMode="auto">
            <a:xfrm>
              <a:off x="5217206" y="5738891"/>
              <a:ext cx="65088" cy="63500"/>
            </a:xfrm>
            <a:custGeom>
              <a:avLst/>
              <a:gdLst>
                <a:gd name="T0" fmla="*/ 3 w 10"/>
                <a:gd name="T1" fmla="*/ 0 h 10"/>
                <a:gd name="T2" fmla="*/ 0 w 10"/>
                <a:gd name="T3" fmla="*/ 3 h 10"/>
                <a:gd name="T4" fmla="*/ 0 w 10"/>
                <a:gd name="T5" fmla="*/ 10 h 10"/>
                <a:gd name="T6" fmla="*/ 7 w 10"/>
                <a:gd name="T7" fmla="*/ 10 h 10"/>
                <a:gd name="T8" fmla="*/ 10 w 10"/>
                <a:gd name="T9" fmla="*/ 7 h 10"/>
                <a:gd name="T10" fmla="*/ 10 w 10"/>
                <a:gd name="T11" fmla="*/ 0 h 10"/>
                <a:gd name="T12" fmla="*/ 3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3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5"/>
                    <a:pt x="0" y="8"/>
                    <a:pt x="0" y="10"/>
                  </a:cubicBezTo>
                  <a:cubicBezTo>
                    <a:pt x="2" y="10"/>
                    <a:pt x="4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6" name="Freeform 96"/>
            <p:cNvSpPr/>
            <p:nvPr/>
          </p:nvSpPr>
          <p:spPr bwMode="auto">
            <a:xfrm>
              <a:off x="5147356" y="5802391"/>
              <a:ext cx="69850" cy="133350"/>
            </a:xfrm>
            <a:custGeom>
              <a:avLst/>
              <a:gdLst>
                <a:gd name="T0" fmla="*/ 4 w 11"/>
                <a:gd name="T1" fmla="*/ 0 h 21"/>
                <a:gd name="T2" fmla="*/ 0 w 11"/>
                <a:gd name="T3" fmla="*/ 4 h 21"/>
                <a:gd name="T4" fmla="*/ 0 w 11"/>
                <a:gd name="T5" fmla="*/ 17 h 21"/>
                <a:gd name="T6" fmla="*/ 4 w 11"/>
                <a:gd name="T7" fmla="*/ 21 h 21"/>
                <a:gd name="T8" fmla="*/ 7 w 11"/>
                <a:gd name="T9" fmla="*/ 21 h 21"/>
                <a:gd name="T10" fmla="*/ 11 w 11"/>
                <a:gd name="T11" fmla="*/ 17 h 21"/>
                <a:gd name="T12" fmla="*/ 11 w 11"/>
                <a:gd name="T13" fmla="*/ 0 h 21"/>
                <a:gd name="T14" fmla="*/ 4 w 11"/>
                <a:gd name="T1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21">
                  <a:moveTo>
                    <a:pt x="4" y="0"/>
                  </a:moveTo>
                  <a:cubicBezTo>
                    <a:pt x="1" y="0"/>
                    <a:pt x="0" y="1"/>
                    <a:pt x="0" y="4"/>
                  </a:cubicBezTo>
                  <a:cubicBezTo>
                    <a:pt x="0" y="8"/>
                    <a:pt x="0" y="13"/>
                    <a:pt x="0" y="17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5" y="21"/>
                    <a:pt x="6" y="21"/>
                    <a:pt x="7" y="21"/>
                  </a:cubicBezTo>
                  <a:cubicBezTo>
                    <a:pt x="10" y="21"/>
                    <a:pt x="11" y="20"/>
                    <a:pt x="11" y="17"/>
                  </a:cubicBezTo>
                  <a:cubicBezTo>
                    <a:pt x="11" y="12"/>
                    <a:pt x="11" y="6"/>
                    <a:pt x="11" y="0"/>
                  </a:cubicBezTo>
                  <a:cubicBezTo>
                    <a:pt x="8" y="0"/>
                    <a:pt x="6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7" name="Freeform 97"/>
            <p:cNvSpPr/>
            <p:nvPr/>
          </p:nvSpPr>
          <p:spPr bwMode="auto">
            <a:xfrm>
              <a:off x="5352143" y="5738891"/>
              <a:ext cx="63500" cy="63500"/>
            </a:xfrm>
            <a:custGeom>
              <a:avLst/>
              <a:gdLst>
                <a:gd name="T0" fmla="*/ 3 w 10"/>
                <a:gd name="T1" fmla="*/ 10 h 10"/>
                <a:gd name="T2" fmla="*/ 0 w 10"/>
                <a:gd name="T3" fmla="*/ 7 h 10"/>
                <a:gd name="T4" fmla="*/ 0 w 10"/>
                <a:gd name="T5" fmla="*/ 0 h 10"/>
                <a:gd name="T6" fmla="*/ 6 w 10"/>
                <a:gd name="T7" fmla="*/ 0 h 10"/>
                <a:gd name="T8" fmla="*/ 10 w 10"/>
                <a:gd name="T9" fmla="*/ 3 h 10"/>
                <a:gd name="T10" fmla="*/ 10 w 10"/>
                <a:gd name="T11" fmla="*/ 10 h 10"/>
                <a:gd name="T12" fmla="*/ 3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9" y="0"/>
                    <a:pt x="10" y="1"/>
                    <a:pt x="10" y="3"/>
                  </a:cubicBezTo>
                  <a:cubicBezTo>
                    <a:pt x="10" y="5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8" name="Freeform 98"/>
            <p:cNvSpPr/>
            <p:nvPr/>
          </p:nvSpPr>
          <p:spPr bwMode="auto">
            <a:xfrm>
              <a:off x="5415643" y="5802391"/>
              <a:ext cx="134938" cy="63500"/>
            </a:xfrm>
            <a:custGeom>
              <a:avLst/>
              <a:gdLst>
                <a:gd name="T0" fmla="*/ 3 w 21"/>
                <a:gd name="T1" fmla="*/ 10 h 10"/>
                <a:gd name="T2" fmla="*/ 0 w 21"/>
                <a:gd name="T3" fmla="*/ 7 h 10"/>
                <a:gd name="T4" fmla="*/ 0 w 21"/>
                <a:gd name="T5" fmla="*/ 0 h 10"/>
                <a:gd name="T6" fmla="*/ 17 w 21"/>
                <a:gd name="T7" fmla="*/ 0 h 10"/>
                <a:gd name="T8" fmla="*/ 21 w 21"/>
                <a:gd name="T9" fmla="*/ 4 h 10"/>
                <a:gd name="T10" fmla="*/ 21 w 21"/>
                <a:gd name="T11" fmla="*/ 7 h 10"/>
                <a:gd name="T12" fmla="*/ 17 w 21"/>
                <a:gd name="T13" fmla="*/ 10 h 10"/>
                <a:gd name="T14" fmla="*/ 3 w 2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6" y="0"/>
                    <a:pt x="12" y="0"/>
                    <a:pt x="17" y="0"/>
                  </a:cubicBezTo>
                  <a:cubicBezTo>
                    <a:pt x="20" y="0"/>
                    <a:pt x="21" y="1"/>
                    <a:pt x="21" y="4"/>
                  </a:cubicBezTo>
                  <a:cubicBezTo>
                    <a:pt x="21" y="5"/>
                    <a:pt x="21" y="6"/>
                    <a:pt x="21" y="7"/>
                  </a:cubicBezTo>
                  <a:cubicBezTo>
                    <a:pt x="21" y="9"/>
                    <a:pt x="20" y="10"/>
                    <a:pt x="17" y="10"/>
                  </a:cubicBezTo>
                  <a:cubicBezTo>
                    <a:pt x="13" y="10"/>
                    <a:pt x="8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9" name="Freeform 99"/>
            <p:cNvSpPr/>
            <p:nvPr/>
          </p:nvSpPr>
          <p:spPr bwMode="auto">
            <a:xfrm>
              <a:off x="5479143" y="5603953"/>
              <a:ext cx="71438" cy="63500"/>
            </a:xfrm>
            <a:custGeom>
              <a:avLst/>
              <a:gdLst>
                <a:gd name="T0" fmla="*/ 4 w 11"/>
                <a:gd name="T1" fmla="*/ 10 h 10"/>
                <a:gd name="T2" fmla="*/ 0 w 11"/>
                <a:gd name="T3" fmla="*/ 7 h 10"/>
                <a:gd name="T4" fmla="*/ 0 w 11"/>
                <a:gd name="T5" fmla="*/ 0 h 10"/>
                <a:gd name="T6" fmla="*/ 7 w 11"/>
                <a:gd name="T7" fmla="*/ 0 h 10"/>
                <a:gd name="T8" fmla="*/ 11 w 11"/>
                <a:gd name="T9" fmla="*/ 3 h 10"/>
                <a:gd name="T10" fmla="*/ 11 w 11"/>
                <a:gd name="T11" fmla="*/ 7 h 10"/>
                <a:gd name="T12" fmla="*/ 7 w 11"/>
                <a:gd name="T13" fmla="*/ 10 h 10"/>
                <a:gd name="T14" fmla="*/ 4 w 1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4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10" y="0"/>
                    <a:pt x="11" y="1"/>
                    <a:pt x="11" y="3"/>
                  </a:cubicBezTo>
                  <a:cubicBezTo>
                    <a:pt x="11" y="4"/>
                    <a:pt x="11" y="5"/>
                    <a:pt x="11" y="7"/>
                  </a:cubicBezTo>
                  <a:cubicBezTo>
                    <a:pt x="11" y="9"/>
                    <a:pt x="10" y="10"/>
                    <a:pt x="7" y="10"/>
                  </a:cubicBezTo>
                  <a:cubicBezTo>
                    <a:pt x="6" y="10"/>
                    <a:pt x="5" y="10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0" name="Freeform 101"/>
            <p:cNvSpPr/>
            <p:nvPr/>
          </p:nvSpPr>
          <p:spPr bwMode="auto">
            <a:xfrm>
              <a:off x="3697968" y="3446541"/>
              <a:ext cx="63500" cy="63500"/>
            </a:xfrm>
            <a:custGeom>
              <a:avLst/>
              <a:gdLst>
                <a:gd name="T0" fmla="*/ 0 w 10"/>
                <a:gd name="T1" fmla="*/ 0 h 10"/>
                <a:gd name="T2" fmla="*/ 1 w 10"/>
                <a:gd name="T3" fmla="*/ 0 h 10"/>
                <a:gd name="T4" fmla="*/ 3 w 10"/>
                <a:gd name="T5" fmla="*/ 0 h 10"/>
                <a:gd name="T6" fmla="*/ 3 w 10"/>
                <a:gd name="T7" fmla="*/ 3 h 10"/>
                <a:gd name="T8" fmla="*/ 9 w 10"/>
                <a:gd name="T9" fmla="*/ 3 h 10"/>
                <a:gd name="T10" fmla="*/ 10 w 10"/>
                <a:gd name="T11" fmla="*/ 3 h 10"/>
                <a:gd name="T12" fmla="*/ 10 w 10"/>
                <a:gd name="T13" fmla="*/ 4 h 10"/>
                <a:gd name="T14" fmla="*/ 9 w 10"/>
                <a:gd name="T15" fmla="*/ 5 h 10"/>
                <a:gd name="T16" fmla="*/ 3 w 10"/>
                <a:gd name="T17" fmla="*/ 5 h 10"/>
                <a:gd name="T18" fmla="*/ 3 w 10"/>
                <a:gd name="T19" fmla="*/ 10 h 10"/>
                <a:gd name="T20" fmla="*/ 2 w 10"/>
                <a:gd name="T21" fmla="*/ 10 h 10"/>
                <a:gd name="T22" fmla="*/ 1 w 10"/>
                <a:gd name="T23" fmla="*/ 10 h 10"/>
                <a:gd name="T24" fmla="*/ 0 w 10"/>
                <a:gd name="T25" fmla="*/ 10 h 10"/>
                <a:gd name="T26" fmla="*/ 0 w 10"/>
                <a:gd name="T2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" h="10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3" y="1"/>
                    <a:pt x="3" y="2"/>
                    <a:pt x="3" y="3"/>
                  </a:cubicBezTo>
                  <a:cubicBezTo>
                    <a:pt x="5" y="3"/>
                    <a:pt x="7" y="3"/>
                    <a:pt x="9" y="3"/>
                  </a:cubicBezTo>
                  <a:cubicBezTo>
                    <a:pt x="9" y="3"/>
                    <a:pt x="10" y="3"/>
                    <a:pt x="10" y="3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5"/>
                    <a:pt x="9" y="5"/>
                    <a:pt x="9" y="5"/>
                  </a:cubicBezTo>
                  <a:cubicBezTo>
                    <a:pt x="7" y="5"/>
                    <a:pt x="5" y="5"/>
                    <a:pt x="3" y="5"/>
                  </a:cubicBezTo>
                  <a:cubicBezTo>
                    <a:pt x="3" y="7"/>
                    <a:pt x="3" y="8"/>
                    <a:pt x="3" y="10"/>
                  </a:cubicBezTo>
                  <a:cubicBezTo>
                    <a:pt x="3" y="10"/>
                    <a:pt x="2" y="10"/>
                    <a:pt x="2" y="10"/>
                  </a:cubicBezTo>
                  <a:cubicBezTo>
                    <a:pt x="2" y="10"/>
                    <a:pt x="1" y="10"/>
                    <a:pt x="1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7"/>
                    <a:pt x="0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1" name="Freeform 102"/>
            <p:cNvSpPr/>
            <p:nvPr/>
          </p:nvSpPr>
          <p:spPr bwMode="auto">
            <a:xfrm>
              <a:off x="3786868" y="3427491"/>
              <a:ext cx="44450" cy="82550"/>
            </a:xfrm>
            <a:custGeom>
              <a:avLst/>
              <a:gdLst>
                <a:gd name="T0" fmla="*/ 5 w 7"/>
                <a:gd name="T1" fmla="*/ 3 h 13"/>
                <a:gd name="T2" fmla="*/ 5 w 7"/>
                <a:gd name="T3" fmla="*/ 11 h 13"/>
                <a:gd name="T4" fmla="*/ 7 w 7"/>
                <a:gd name="T5" fmla="*/ 11 h 13"/>
                <a:gd name="T6" fmla="*/ 7 w 7"/>
                <a:gd name="T7" fmla="*/ 12 h 13"/>
                <a:gd name="T8" fmla="*/ 7 w 7"/>
                <a:gd name="T9" fmla="*/ 13 h 13"/>
                <a:gd name="T10" fmla="*/ 7 w 7"/>
                <a:gd name="T11" fmla="*/ 13 h 13"/>
                <a:gd name="T12" fmla="*/ 1 w 7"/>
                <a:gd name="T13" fmla="*/ 13 h 13"/>
                <a:gd name="T14" fmla="*/ 0 w 7"/>
                <a:gd name="T15" fmla="*/ 13 h 13"/>
                <a:gd name="T16" fmla="*/ 0 w 7"/>
                <a:gd name="T17" fmla="*/ 12 h 13"/>
                <a:gd name="T18" fmla="*/ 1 w 7"/>
                <a:gd name="T19" fmla="*/ 11 h 13"/>
                <a:gd name="T20" fmla="*/ 3 w 7"/>
                <a:gd name="T21" fmla="*/ 11 h 13"/>
                <a:gd name="T22" fmla="*/ 3 w 7"/>
                <a:gd name="T23" fmla="*/ 3 h 13"/>
                <a:gd name="T24" fmla="*/ 1 w 7"/>
                <a:gd name="T25" fmla="*/ 3 h 13"/>
                <a:gd name="T26" fmla="*/ 0 w 7"/>
                <a:gd name="T27" fmla="*/ 2 h 13"/>
                <a:gd name="T28" fmla="*/ 0 w 7"/>
                <a:gd name="T29" fmla="*/ 1 h 13"/>
                <a:gd name="T30" fmla="*/ 1 w 7"/>
                <a:gd name="T31" fmla="*/ 0 h 13"/>
                <a:gd name="T32" fmla="*/ 7 w 7"/>
                <a:gd name="T33" fmla="*/ 0 h 13"/>
                <a:gd name="T34" fmla="*/ 7 w 7"/>
                <a:gd name="T35" fmla="*/ 1 h 13"/>
                <a:gd name="T36" fmla="*/ 7 w 7"/>
                <a:gd name="T37" fmla="*/ 2 h 13"/>
                <a:gd name="T38" fmla="*/ 7 w 7"/>
                <a:gd name="T39" fmla="*/ 3 h 13"/>
                <a:gd name="T40" fmla="*/ 5 w 7"/>
                <a:gd name="T41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" h="13">
                  <a:moveTo>
                    <a:pt x="5" y="3"/>
                  </a:moveTo>
                  <a:cubicBezTo>
                    <a:pt x="5" y="5"/>
                    <a:pt x="5" y="8"/>
                    <a:pt x="5" y="11"/>
                  </a:cubicBezTo>
                  <a:cubicBezTo>
                    <a:pt x="5" y="11"/>
                    <a:pt x="6" y="11"/>
                    <a:pt x="7" y="11"/>
                  </a:cubicBezTo>
                  <a:cubicBezTo>
                    <a:pt x="7" y="11"/>
                    <a:pt x="7" y="11"/>
                    <a:pt x="7" y="12"/>
                  </a:cubicBezTo>
                  <a:cubicBezTo>
                    <a:pt x="7" y="12"/>
                    <a:pt x="7" y="12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5" y="13"/>
                    <a:pt x="3" y="13"/>
                    <a:pt x="1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1" y="11"/>
                  </a:cubicBezTo>
                  <a:cubicBezTo>
                    <a:pt x="1" y="11"/>
                    <a:pt x="2" y="11"/>
                    <a:pt x="3" y="11"/>
                  </a:cubicBezTo>
                  <a:cubicBezTo>
                    <a:pt x="3" y="8"/>
                    <a:pt x="3" y="5"/>
                    <a:pt x="3" y="3"/>
                  </a:cubicBezTo>
                  <a:cubicBezTo>
                    <a:pt x="2" y="3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7" y="0"/>
                    <a:pt x="7" y="0"/>
                    <a:pt x="7" y="1"/>
                  </a:cubicBezTo>
                  <a:cubicBezTo>
                    <a:pt x="7" y="1"/>
                    <a:pt x="7" y="2"/>
                    <a:pt x="7" y="2"/>
                  </a:cubicBezTo>
                  <a:cubicBezTo>
                    <a:pt x="7" y="2"/>
                    <a:pt x="7" y="3"/>
                    <a:pt x="7" y="3"/>
                  </a:cubicBezTo>
                  <a:cubicBezTo>
                    <a:pt x="6" y="3"/>
                    <a:pt x="5" y="3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2" name="Freeform 103"/>
            <p:cNvSpPr/>
            <p:nvPr/>
          </p:nvSpPr>
          <p:spPr bwMode="auto">
            <a:xfrm>
              <a:off x="3717018" y="3427491"/>
              <a:ext cx="57150" cy="19050"/>
            </a:xfrm>
            <a:custGeom>
              <a:avLst/>
              <a:gdLst>
                <a:gd name="T0" fmla="*/ 8 w 9"/>
                <a:gd name="T1" fmla="*/ 3 h 3"/>
                <a:gd name="T2" fmla="*/ 0 w 9"/>
                <a:gd name="T3" fmla="*/ 3 h 3"/>
                <a:gd name="T4" fmla="*/ 0 w 9"/>
                <a:gd name="T5" fmla="*/ 1 h 3"/>
                <a:gd name="T6" fmla="*/ 0 w 9"/>
                <a:gd name="T7" fmla="*/ 0 h 3"/>
                <a:gd name="T8" fmla="*/ 8 w 9"/>
                <a:gd name="T9" fmla="*/ 0 h 3"/>
                <a:gd name="T10" fmla="*/ 9 w 9"/>
                <a:gd name="T11" fmla="*/ 1 h 3"/>
                <a:gd name="T12" fmla="*/ 9 w 9"/>
                <a:gd name="T13" fmla="*/ 2 h 3"/>
                <a:gd name="T14" fmla="*/ 8 w 9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3">
                  <a:moveTo>
                    <a:pt x="8" y="3"/>
                  </a:moveTo>
                  <a:cubicBezTo>
                    <a:pt x="5" y="3"/>
                    <a:pt x="2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6" y="0"/>
                    <a:pt x="8" y="0"/>
                  </a:cubicBezTo>
                  <a:cubicBezTo>
                    <a:pt x="9" y="0"/>
                    <a:pt x="9" y="0"/>
                    <a:pt x="9" y="1"/>
                  </a:cubicBezTo>
                  <a:cubicBezTo>
                    <a:pt x="9" y="1"/>
                    <a:pt x="9" y="2"/>
                    <a:pt x="9" y="2"/>
                  </a:cubicBezTo>
                  <a:cubicBezTo>
                    <a:pt x="9" y="2"/>
                    <a:pt x="9" y="3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3" name="Freeform 104"/>
            <p:cNvSpPr/>
            <p:nvPr/>
          </p:nvSpPr>
          <p:spPr bwMode="auto">
            <a:xfrm>
              <a:off x="3639231" y="3427491"/>
              <a:ext cx="44450" cy="82550"/>
            </a:xfrm>
            <a:custGeom>
              <a:avLst/>
              <a:gdLst>
                <a:gd name="T0" fmla="*/ 5 w 7"/>
                <a:gd name="T1" fmla="*/ 3 h 13"/>
                <a:gd name="T2" fmla="*/ 5 w 7"/>
                <a:gd name="T3" fmla="*/ 11 h 13"/>
                <a:gd name="T4" fmla="*/ 6 w 7"/>
                <a:gd name="T5" fmla="*/ 11 h 13"/>
                <a:gd name="T6" fmla="*/ 7 w 7"/>
                <a:gd name="T7" fmla="*/ 12 h 13"/>
                <a:gd name="T8" fmla="*/ 7 w 7"/>
                <a:gd name="T9" fmla="*/ 13 h 13"/>
                <a:gd name="T10" fmla="*/ 6 w 7"/>
                <a:gd name="T11" fmla="*/ 13 h 13"/>
                <a:gd name="T12" fmla="*/ 0 w 7"/>
                <a:gd name="T13" fmla="*/ 13 h 13"/>
                <a:gd name="T14" fmla="*/ 0 w 7"/>
                <a:gd name="T15" fmla="*/ 13 h 13"/>
                <a:gd name="T16" fmla="*/ 0 w 7"/>
                <a:gd name="T17" fmla="*/ 12 h 13"/>
                <a:gd name="T18" fmla="*/ 0 w 7"/>
                <a:gd name="T19" fmla="*/ 11 h 13"/>
                <a:gd name="T20" fmla="*/ 2 w 7"/>
                <a:gd name="T21" fmla="*/ 11 h 13"/>
                <a:gd name="T22" fmla="*/ 2 w 7"/>
                <a:gd name="T23" fmla="*/ 3 h 13"/>
                <a:gd name="T24" fmla="*/ 0 w 7"/>
                <a:gd name="T25" fmla="*/ 3 h 13"/>
                <a:gd name="T26" fmla="*/ 0 w 7"/>
                <a:gd name="T27" fmla="*/ 2 h 13"/>
                <a:gd name="T28" fmla="*/ 0 w 7"/>
                <a:gd name="T29" fmla="*/ 1 h 13"/>
                <a:gd name="T30" fmla="*/ 0 w 7"/>
                <a:gd name="T31" fmla="*/ 0 h 13"/>
                <a:gd name="T32" fmla="*/ 6 w 7"/>
                <a:gd name="T33" fmla="*/ 0 h 13"/>
                <a:gd name="T34" fmla="*/ 7 w 7"/>
                <a:gd name="T35" fmla="*/ 1 h 13"/>
                <a:gd name="T36" fmla="*/ 7 w 7"/>
                <a:gd name="T37" fmla="*/ 2 h 13"/>
                <a:gd name="T38" fmla="*/ 6 w 7"/>
                <a:gd name="T39" fmla="*/ 3 h 13"/>
                <a:gd name="T40" fmla="*/ 5 w 7"/>
                <a:gd name="T41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" h="13">
                  <a:moveTo>
                    <a:pt x="5" y="3"/>
                  </a:moveTo>
                  <a:cubicBezTo>
                    <a:pt x="5" y="5"/>
                    <a:pt x="5" y="8"/>
                    <a:pt x="5" y="11"/>
                  </a:cubicBezTo>
                  <a:cubicBezTo>
                    <a:pt x="5" y="11"/>
                    <a:pt x="6" y="11"/>
                    <a:pt x="6" y="11"/>
                  </a:cubicBezTo>
                  <a:cubicBezTo>
                    <a:pt x="7" y="11"/>
                    <a:pt x="7" y="11"/>
                    <a:pt x="7" y="12"/>
                  </a:cubicBezTo>
                  <a:cubicBezTo>
                    <a:pt x="7" y="12"/>
                    <a:pt x="7" y="12"/>
                    <a:pt x="7" y="13"/>
                  </a:cubicBezTo>
                  <a:cubicBezTo>
                    <a:pt x="7" y="13"/>
                    <a:pt x="7" y="13"/>
                    <a:pt x="6" y="13"/>
                  </a:cubicBezTo>
                  <a:cubicBezTo>
                    <a:pt x="4" y="13"/>
                    <a:pt x="2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1"/>
                    <a:pt x="2" y="11"/>
                    <a:pt x="2" y="11"/>
                  </a:cubicBezTo>
                  <a:cubicBezTo>
                    <a:pt x="2" y="8"/>
                    <a:pt x="2" y="5"/>
                    <a:pt x="2" y="3"/>
                  </a:cubicBezTo>
                  <a:cubicBezTo>
                    <a:pt x="2" y="3"/>
                    <a:pt x="1" y="3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7" y="0"/>
                    <a:pt x="7" y="0"/>
                    <a:pt x="7" y="1"/>
                  </a:cubicBezTo>
                  <a:cubicBezTo>
                    <a:pt x="7" y="1"/>
                    <a:pt x="7" y="2"/>
                    <a:pt x="7" y="2"/>
                  </a:cubicBezTo>
                  <a:cubicBezTo>
                    <a:pt x="7" y="2"/>
                    <a:pt x="7" y="3"/>
                    <a:pt x="6" y="3"/>
                  </a:cubicBezTo>
                  <a:cubicBezTo>
                    <a:pt x="6" y="3"/>
                    <a:pt x="5" y="3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4" name="Freeform 105"/>
            <p:cNvSpPr/>
            <p:nvPr/>
          </p:nvSpPr>
          <p:spPr bwMode="auto">
            <a:xfrm>
              <a:off x="3550331" y="3427491"/>
              <a:ext cx="25400" cy="82550"/>
            </a:xfrm>
            <a:custGeom>
              <a:avLst/>
              <a:gdLst>
                <a:gd name="T0" fmla="*/ 2 w 4"/>
                <a:gd name="T1" fmla="*/ 9 h 13"/>
                <a:gd name="T2" fmla="*/ 4 w 4"/>
                <a:gd name="T3" fmla="*/ 9 h 13"/>
                <a:gd name="T4" fmla="*/ 4 w 4"/>
                <a:gd name="T5" fmla="*/ 10 h 13"/>
                <a:gd name="T6" fmla="*/ 4 w 4"/>
                <a:gd name="T7" fmla="*/ 11 h 13"/>
                <a:gd name="T8" fmla="*/ 2 w 4"/>
                <a:gd name="T9" fmla="*/ 11 h 13"/>
                <a:gd name="T10" fmla="*/ 2 w 4"/>
                <a:gd name="T11" fmla="*/ 13 h 13"/>
                <a:gd name="T12" fmla="*/ 2 w 4"/>
                <a:gd name="T13" fmla="*/ 13 h 13"/>
                <a:gd name="T14" fmla="*/ 0 w 4"/>
                <a:gd name="T15" fmla="*/ 13 h 13"/>
                <a:gd name="T16" fmla="*/ 0 w 4"/>
                <a:gd name="T17" fmla="*/ 13 h 13"/>
                <a:gd name="T18" fmla="*/ 0 w 4"/>
                <a:gd name="T19" fmla="*/ 1 h 13"/>
                <a:gd name="T20" fmla="*/ 0 w 4"/>
                <a:gd name="T21" fmla="*/ 0 h 13"/>
                <a:gd name="T22" fmla="*/ 2 w 4"/>
                <a:gd name="T23" fmla="*/ 0 h 13"/>
                <a:gd name="T24" fmla="*/ 2 w 4"/>
                <a:gd name="T25" fmla="*/ 1 h 13"/>
                <a:gd name="T26" fmla="*/ 2 w 4"/>
                <a:gd name="T27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13">
                  <a:moveTo>
                    <a:pt x="2" y="9"/>
                  </a:moveTo>
                  <a:cubicBezTo>
                    <a:pt x="3" y="9"/>
                    <a:pt x="4" y="9"/>
                    <a:pt x="4" y="9"/>
                  </a:cubicBezTo>
                  <a:cubicBezTo>
                    <a:pt x="4" y="9"/>
                    <a:pt x="4" y="10"/>
                    <a:pt x="4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3" y="11"/>
                    <a:pt x="3" y="11"/>
                    <a:pt x="2" y="11"/>
                  </a:cubicBezTo>
                  <a:cubicBezTo>
                    <a:pt x="2" y="12"/>
                    <a:pt x="2" y="12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" y="13"/>
                    <a:pt x="1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9"/>
                    <a:pt x="0" y="5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3"/>
                    <a:pt x="2" y="6"/>
                    <a:pt x="2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5" name="Freeform 106"/>
            <p:cNvSpPr/>
            <p:nvPr/>
          </p:nvSpPr>
          <p:spPr bwMode="auto">
            <a:xfrm>
              <a:off x="3594781" y="3427491"/>
              <a:ext cx="31750" cy="82550"/>
            </a:xfrm>
            <a:custGeom>
              <a:avLst/>
              <a:gdLst>
                <a:gd name="T0" fmla="*/ 2 w 5"/>
                <a:gd name="T1" fmla="*/ 1 h 13"/>
                <a:gd name="T2" fmla="*/ 3 w 5"/>
                <a:gd name="T3" fmla="*/ 0 h 13"/>
                <a:gd name="T4" fmla="*/ 4 w 5"/>
                <a:gd name="T5" fmla="*/ 0 h 13"/>
                <a:gd name="T6" fmla="*/ 5 w 5"/>
                <a:gd name="T7" fmla="*/ 1 h 13"/>
                <a:gd name="T8" fmla="*/ 5 w 5"/>
                <a:gd name="T9" fmla="*/ 13 h 13"/>
                <a:gd name="T10" fmla="*/ 4 w 5"/>
                <a:gd name="T11" fmla="*/ 13 h 13"/>
                <a:gd name="T12" fmla="*/ 3 w 5"/>
                <a:gd name="T13" fmla="*/ 13 h 13"/>
                <a:gd name="T14" fmla="*/ 2 w 5"/>
                <a:gd name="T15" fmla="*/ 13 h 13"/>
                <a:gd name="T16" fmla="*/ 2 w 5"/>
                <a:gd name="T17" fmla="*/ 11 h 13"/>
                <a:gd name="T18" fmla="*/ 0 w 5"/>
                <a:gd name="T19" fmla="*/ 11 h 13"/>
                <a:gd name="T20" fmla="*/ 0 w 5"/>
                <a:gd name="T21" fmla="*/ 10 h 13"/>
                <a:gd name="T22" fmla="*/ 0 w 5"/>
                <a:gd name="T23" fmla="*/ 9 h 13"/>
                <a:gd name="T24" fmla="*/ 2 w 5"/>
                <a:gd name="T25" fmla="*/ 9 h 13"/>
                <a:gd name="T26" fmla="*/ 2 w 5"/>
                <a:gd name="T27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" h="13">
                  <a:moveTo>
                    <a:pt x="2" y="1"/>
                  </a:moveTo>
                  <a:cubicBezTo>
                    <a:pt x="2" y="0"/>
                    <a:pt x="2" y="0"/>
                    <a:pt x="3" y="0"/>
                  </a:cubicBezTo>
                  <a:cubicBezTo>
                    <a:pt x="3" y="0"/>
                    <a:pt x="4" y="0"/>
                    <a:pt x="4" y="0"/>
                  </a:cubicBezTo>
                  <a:cubicBezTo>
                    <a:pt x="4" y="0"/>
                    <a:pt x="5" y="0"/>
                    <a:pt x="5" y="1"/>
                  </a:cubicBezTo>
                  <a:cubicBezTo>
                    <a:pt x="5" y="5"/>
                    <a:pt x="5" y="9"/>
                    <a:pt x="5" y="13"/>
                  </a:cubicBezTo>
                  <a:cubicBezTo>
                    <a:pt x="5" y="13"/>
                    <a:pt x="4" y="13"/>
                    <a:pt x="4" y="13"/>
                  </a:cubicBezTo>
                  <a:cubicBezTo>
                    <a:pt x="4" y="13"/>
                    <a:pt x="3" y="13"/>
                    <a:pt x="3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2"/>
                    <a:pt x="2" y="12"/>
                    <a:pt x="2" y="11"/>
                  </a:cubicBezTo>
                  <a:cubicBezTo>
                    <a:pt x="2" y="11"/>
                    <a:pt x="1" y="11"/>
                    <a:pt x="0" y="11"/>
                  </a:cubicBezTo>
                  <a:cubicBezTo>
                    <a:pt x="0" y="11"/>
                    <a:pt x="0" y="11"/>
                    <a:pt x="0" y="10"/>
                  </a:cubicBezTo>
                  <a:cubicBezTo>
                    <a:pt x="0" y="10"/>
                    <a:pt x="0" y="9"/>
                    <a:pt x="0" y="9"/>
                  </a:cubicBezTo>
                  <a:cubicBezTo>
                    <a:pt x="1" y="9"/>
                    <a:pt x="1" y="9"/>
                    <a:pt x="2" y="9"/>
                  </a:cubicBezTo>
                  <a:cubicBezTo>
                    <a:pt x="2" y="6"/>
                    <a:pt x="2" y="3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6" name="Freeform 107"/>
            <p:cNvSpPr/>
            <p:nvPr/>
          </p:nvSpPr>
          <p:spPr bwMode="auto">
            <a:xfrm>
              <a:off x="3575731" y="34655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0 w 3"/>
                <a:gd name="T3" fmla="*/ 3 h 3"/>
                <a:gd name="T4" fmla="*/ 0 w 3"/>
                <a:gd name="T5" fmla="*/ 1 h 3"/>
                <a:gd name="T6" fmla="*/ 1 w 3"/>
                <a:gd name="T7" fmla="*/ 0 h 3"/>
                <a:gd name="T8" fmla="*/ 2 w 3"/>
                <a:gd name="T9" fmla="*/ 0 h 3"/>
                <a:gd name="T10" fmla="*/ 3 w 3"/>
                <a:gd name="T11" fmla="*/ 1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2" y="3"/>
                    <a:pt x="1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3" y="0"/>
                    <a:pt x="3" y="1"/>
                    <a:pt x="3" y="1"/>
                  </a:cubicBezTo>
                  <a:cubicBezTo>
                    <a:pt x="3" y="1"/>
                    <a:pt x="3" y="2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7" name="Freeform 108"/>
            <p:cNvSpPr/>
            <p:nvPr/>
          </p:nvSpPr>
          <p:spPr bwMode="auto">
            <a:xfrm>
              <a:off x="3639231" y="3051253"/>
              <a:ext cx="198438" cy="63500"/>
            </a:xfrm>
            <a:custGeom>
              <a:avLst/>
              <a:gdLst>
                <a:gd name="T0" fmla="*/ 3 w 31"/>
                <a:gd name="T1" fmla="*/ 10 h 10"/>
                <a:gd name="T2" fmla="*/ 0 w 31"/>
                <a:gd name="T3" fmla="*/ 7 h 10"/>
                <a:gd name="T4" fmla="*/ 0 w 31"/>
                <a:gd name="T5" fmla="*/ 3 h 10"/>
                <a:gd name="T6" fmla="*/ 3 w 31"/>
                <a:gd name="T7" fmla="*/ 0 h 10"/>
                <a:gd name="T8" fmla="*/ 28 w 31"/>
                <a:gd name="T9" fmla="*/ 0 h 10"/>
                <a:gd name="T10" fmla="*/ 31 w 31"/>
                <a:gd name="T11" fmla="*/ 3 h 10"/>
                <a:gd name="T12" fmla="*/ 31 w 31"/>
                <a:gd name="T13" fmla="*/ 10 h 10"/>
                <a:gd name="T14" fmla="*/ 3 w 3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6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1" y="0"/>
                    <a:pt x="20" y="0"/>
                    <a:pt x="28" y="0"/>
                  </a:cubicBezTo>
                  <a:cubicBezTo>
                    <a:pt x="30" y="0"/>
                    <a:pt x="31" y="1"/>
                    <a:pt x="31" y="3"/>
                  </a:cubicBezTo>
                  <a:cubicBezTo>
                    <a:pt x="31" y="6"/>
                    <a:pt x="31" y="8"/>
                    <a:pt x="31" y="10"/>
                  </a:cubicBezTo>
                  <a:cubicBezTo>
                    <a:pt x="22" y="10"/>
                    <a:pt x="13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8" name="Freeform 109"/>
            <p:cNvSpPr/>
            <p:nvPr/>
          </p:nvSpPr>
          <p:spPr bwMode="auto">
            <a:xfrm>
              <a:off x="3639231" y="3184603"/>
              <a:ext cx="134938" cy="65088"/>
            </a:xfrm>
            <a:custGeom>
              <a:avLst/>
              <a:gdLst>
                <a:gd name="T0" fmla="*/ 17 w 21"/>
                <a:gd name="T1" fmla="*/ 0 h 10"/>
                <a:gd name="T2" fmla="*/ 21 w 21"/>
                <a:gd name="T3" fmla="*/ 3 h 10"/>
                <a:gd name="T4" fmla="*/ 21 w 21"/>
                <a:gd name="T5" fmla="*/ 10 h 10"/>
                <a:gd name="T6" fmla="*/ 3 w 21"/>
                <a:gd name="T7" fmla="*/ 10 h 10"/>
                <a:gd name="T8" fmla="*/ 0 w 21"/>
                <a:gd name="T9" fmla="*/ 6 h 10"/>
                <a:gd name="T10" fmla="*/ 0 w 21"/>
                <a:gd name="T11" fmla="*/ 3 h 10"/>
                <a:gd name="T12" fmla="*/ 3 w 21"/>
                <a:gd name="T13" fmla="*/ 0 h 10"/>
                <a:gd name="T14" fmla="*/ 17 w 2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">
                  <a:moveTo>
                    <a:pt x="17" y="0"/>
                  </a:moveTo>
                  <a:cubicBezTo>
                    <a:pt x="20" y="0"/>
                    <a:pt x="21" y="1"/>
                    <a:pt x="21" y="3"/>
                  </a:cubicBezTo>
                  <a:cubicBezTo>
                    <a:pt x="21" y="5"/>
                    <a:pt x="21" y="8"/>
                    <a:pt x="21" y="10"/>
                  </a:cubicBezTo>
                  <a:cubicBezTo>
                    <a:pt x="15" y="10"/>
                    <a:pt x="9" y="10"/>
                    <a:pt x="3" y="10"/>
                  </a:cubicBezTo>
                  <a:cubicBezTo>
                    <a:pt x="1" y="10"/>
                    <a:pt x="0" y="9"/>
                    <a:pt x="0" y="6"/>
                  </a:cubicBezTo>
                  <a:cubicBezTo>
                    <a:pt x="0" y="5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8" y="0"/>
                    <a:pt x="13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9" name="Freeform 110"/>
            <p:cNvSpPr/>
            <p:nvPr/>
          </p:nvSpPr>
          <p:spPr bwMode="auto">
            <a:xfrm>
              <a:off x="3774168" y="3249691"/>
              <a:ext cx="63500" cy="133350"/>
            </a:xfrm>
            <a:custGeom>
              <a:avLst/>
              <a:gdLst>
                <a:gd name="T0" fmla="*/ 3 w 10"/>
                <a:gd name="T1" fmla="*/ 21 h 21"/>
                <a:gd name="T2" fmla="*/ 0 w 10"/>
                <a:gd name="T3" fmla="*/ 17 h 21"/>
                <a:gd name="T4" fmla="*/ 0 w 10"/>
                <a:gd name="T5" fmla="*/ 0 h 21"/>
                <a:gd name="T6" fmla="*/ 7 w 10"/>
                <a:gd name="T7" fmla="*/ 0 h 21"/>
                <a:gd name="T8" fmla="*/ 10 w 10"/>
                <a:gd name="T9" fmla="*/ 3 h 21"/>
                <a:gd name="T10" fmla="*/ 10 w 10"/>
                <a:gd name="T11" fmla="*/ 17 h 21"/>
                <a:gd name="T12" fmla="*/ 7 w 10"/>
                <a:gd name="T13" fmla="*/ 21 h 21"/>
                <a:gd name="T14" fmla="*/ 3 w 10"/>
                <a:gd name="T1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21">
                  <a:moveTo>
                    <a:pt x="3" y="21"/>
                  </a:moveTo>
                  <a:cubicBezTo>
                    <a:pt x="1" y="21"/>
                    <a:pt x="0" y="20"/>
                    <a:pt x="0" y="17"/>
                  </a:cubicBezTo>
                  <a:cubicBezTo>
                    <a:pt x="0" y="11"/>
                    <a:pt x="0" y="6"/>
                    <a:pt x="0" y="0"/>
                  </a:cubicBezTo>
                  <a:cubicBezTo>
                    <a:pt x="2" y="0"/>
                    <a:pt x="4" y="0"/>
                    <a:pt x="7" y="0"/>
                  </a:cubicBezTo>
                  <a:cubicBezTo>
                    <a:pt x="9" y="0"/>
                    <a:pt x="10" y="1"/>
                    <a:pt x="10" y="3"/>
                  </a:cubicBezTo>
                  <a:cubicBezTo>
                    <a:pt x="10" y="8"/>
                    <a:pt x="10" y="13"/>
                    <a:pt x="10" y="17"/>
                  </a:cubicBezTo>
                  <a:cubicBezTo>
                    <a:pt x="10" y="20"/>
                    <a:pt x="9" y="21"/>
                    <a:pt x="7" y="21"/>
                  </a:cubicBezTo>
                  <a:cubicBezTo>
                    <a:pt x="5" y="21"/>
                    <a:pt x="4" y="21"/>
                    <a:pt x="3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0" name="Freeform 111"/>
            <p:cNvSpPr/>
            <p:nvPr/>
          </p:nvSpPr>
          <p:spPr bwMode="auto">
            <a:xfrm>
              <a:off x="3639231" y="3313191"/>
              <a:ext cx="65088" cy="69850"/>
            </a:xfrm>
            <a:custGeom>
              <a:avLst/>
              <a:gdLst>
                <a:gd name="T0" fmla="*/ 0 w 10"/>
                <a:gd name="T1" fmla="*/ 4 h 11"/>
                <a:gd name="T2" fmla="*/ 3 w 10"/>
                <a:gd name="T3" fmla="*/ 0 h 11"/>
                <a:gd name="T4" fmla="*/ 7 w 10"/>
                <a:gd name="T5" fmla="*/ 0 h 11"/>
                <a:gd name="T6" fmla="*/ 10 w 10"/>
                <a:gd name="T7" fmla="*/ 4 h 11"/>
                <a:gd name="T8" fmla="*/ 10 w 10"/>
                <a:gd name="T9" fmla="*/ 7 h 11"/>
                <a:gd name="T10" fmla="*/ 7 w 10"/>
                <a:gd name="T11" fmla="*/ 11 h 11"/>
                <a:gd name="T12" fmla="*/ 3 w 10"/>
                <a:gd name="T13" fmla="*/ 11 h 11"/>
                <a:gd name="T14" fmla="*/ 0 w 10"/>
                <a:gd name="T15" fmla="*/ 7 h 11"/>
                <a:gd name="T16" fmla="*/ 0 w 10"/>
                <a:gd name="T17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1">
                  <a:moveTo>
                    <a:pt x="0" y="4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1" name="Freeform 112"/>
            <p:cNvSpPr/>
            <p:nvPr/>
          </p:nvSpPr>
          <p:spPr bwMode="auto">
            <a:xfrm>
              <a:off x="3837668" y="3114753"/>
              <a:ext cx="63500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7 w 10"/>
                <a:gd name="T7" fmla="*/ 0 h 11"/>
                <a:gd name="T8" fmla="*/ 10 w 10"/>
                <a:gd name="T9" fmla="*/ 4 h 11"/>
                <a:gd name="T10" fmla="*/ 10 w 10"/>
                <a:gd name="T11" fmla="*/ 11 h 11"/>
                <a:gd name="T12" fmla="*/ 3 w 10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6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2" name="Freeform 113"/>
            <p:cNvSpPr/>
            <p:nvPr/>
          </p:nvSpPr>
          <p:spPr bwMode="auto">
            <a:xfrm>
              <a:off x="3901168" y="3184603"/>
              <a:ext cx="71438" cy="198438"/>
            </a:xfrm>
            <a:custGeom>
              <a:avLst/>
              <a:gdLst>
                <a:gd name="T0" fmla="*/ 7 w 11"/>
                <a:gd name="T1" fmla="*/ 0 h 31"/>
                <a:gd name="T2" fmla="*/ 11 w 11"/>
                <a:gd name="T3" fmla="*/ 3 h 31"/>
                <a:gd name="T4" fmla="*/ 11 w 11"/>
                <a:gd name="T5" fmla="*/ 27 h 31"/>
                <a:gd name="T6" fmla="*/ 7 w 11"/>
                <a:gd name="T7" fmla="*/ 31 h 31"/>
                <a:gd name="T8" fmla="*/ 4 w 11"/>
                <a:gd name="T9" fmla="*/ 31 h 31"/>
                <a:gd name="T10" fmla="*/ 0 w 11"/>
                <a:gd name="T11" fmla="*/ 27 h 31"/>
                <a:gd name="T12" fmla="*/ 0 w 11"/>
                <a:gd name="T13" fmla="*/ 0 h 31"/>
                <a:gd name="T14" fmla="*/ 7 w 11"/>
                <a:gd name="T1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31">
                  <a:moveTo>
                    <a:pt x="7" y="0"/>
                  </a:moveTo>
                  <a:cubicBezTo>
                    <a:pt x="10" y="0"/>
                    <a:pt x="11" y="1"/>
                    <a:pt x="11" y="3"/>
                  </a:cubicBezTo>
                  <a:cubicBezTo>
                    <a:pt x="11" y="11"/>
                    <a:pt x="11" y="19"/>
                    <a:pt x="11" y="27"/>
                  </a:cubicBezTo>
                  <a:cubicBezTo>
                    <a:pt x="11" y="30"/>
                    <a:pt x="10" y="31"/>
                    <a:pt x="7" y="31"/>
                  </a:cubicBezTo>
                  <a:cubicBezTo>
                    <a:pt x="6" y="31"/>
                    <a:pt x="5" y="31"/>
                    <a:pt x="4" y="31"/>
                  </a:cubicBezTo>
                  <a:cubicBezTo>
                    <a:pt x="1" y="31"/>
                    <a:pt x="0" y="30"/>
                    <a:pt x="0" y="27"/>
                  </a:cubicBezTo>
                  <a:cubicBezTo>
                    <a:pt x="0" y="18"/>
                    <a:pt x="0" y="9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3" name="Freeform 114"/>
            <p:cNvSpPr/>
            <p:nvPr/>
          </p:nvSpPr>
          <p:spPr bwMode="auto">
            <a:xfrm>
              <a:off x="2113643" y="3051253"/>
              <a:ext cx="465138" cy="268288"/>
            </a:xfrm>
            <a:custGeom>
              <a:avLst/>
              <a:gdLst>
                <a:gd name="T0" fmla="*/ 31 w 73"/>
                <a:gd name="T1" fmla="*/ 32 h 42"/>
                <a:gd name="T2" fmla="*/ 31 w 73"/>
                <a:gd name="T3" fmla="*/ 4 h 42"/>
                <a:gd name="T4" fmla="*/ 35 w 73"/>
                <a:gd name="T5" fmla="*/ 0 h 42"/>
                <a:gd name="T6" fmla="*/ 38 w 73"/>
                <a:gd name="T7" fmla="*/ 0 h 42"/>
                <a:gd name="T8" fmla="*/ 42 w 73"/>
                <a:gd name="T9" fmla="*/ 4 h 42"/>
                <a:gd name="T10" fmla="*/ 42 w 73"/>
                <a:gd name="T11" fmla="*/ 32 h 42"/>
                <a:gd name="T12" fmla="*/ 69 w 73"/>
                <a:gd name="T13" fmla="*/ 32 h 42"/>
                <a:gd name="T14" fmla="*/ 73 w 73"/>
                <a:gd name="T15" fmla="*/ 35 h 42"/>
                <a:gd name="T16" fmla="*/ 73 w 73"/>
                <a:gd name="T17" fmla="*/ 39 h 42"/>
                <a:gd name="T18" fmla="*/ 69 w 73"/>
                <a:gd name="T19" fmla="*/ 42 h 42"/>
                <a:gd name="T20" fmla="*/ 4 w 73"/>
                <a:gd name="T21" fmla="*/ 42 h 42"/>
                <a:gd name="T22" fmla="*/ 0 w 73"/>
                <a:gd name="T23" fmla="*/ 39 h 42"/>
                <a:gd name="T24" fmla="*/ 0 w 73"/>
                <a:gd name="T25" fmla="*/ 35 h 42"/>
                <a:gd name="T26" fmla="*/ 4 w 73"/>
                <a:gd name="T27" fmla="*/ 32 h 42"/>
                <a:gd name="T28" fmla="*/ 31 w 73"/>
                <a:gd name="T29" fmla="*/ 3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3" h="42">
                  <a:moveTo>
                    <a:pt x="31" y="32"/>
                  </a:moveTo>
                  <a:cubicBezTo>
                    <a:pt x="31" y="22"/>
                    <a:pt x="31" y="13"/>
                    <a:pt x="31" y="4"/>
                  </a:cubicBezTo>
                  <a:cubicBezTo>
                    <a:pt x="31" y="1"/>
                    <a:pt x="32" y="0"/>
                    <a:pt x="35" y="0"/>
                  </a:cubicBezTo>
                  <a:cubicBezTo>
                    <a:pt x="36" y="0"/>
                    <a:pt x="37" y="0"/>
                    <a:pt x="38" y="0"/>
                  </a:cubicBezTo>
                  <a:cubicBezTo>
                    <a:pt x="41" y="0"/>
                    <a:pt x="42" y="1"/>
                    <a:pt x="42" y="4"/>
                  </a:cubicBezTo>
                  <a:cubicBezTo>
                    <a:pt x="42" y="13"/>
                    <a:pt x="42" y="22"/>
                    <a:pt x="42" y="32"/>
                  </a:cubicBezTo>
                  <a:cubicBezTo>
                    <a:pt x="51" y="32"/>
                    <a:pt x="60" y="32"/>
                    <a:pt x="69" y="32"/>
                  </a:cubicBezTo>
                  <a:cubicBezTo>
                    <a:pt x="72" y="32"/>
                    <a:pt x="73" y="33"/>
                    <a:pt x="73" y="35"/>
                  </a:cubicBezTo>
                  <a:cubicBezTo>
                    <a:pt x="73" y="36"/>
                    <a:pt x="73" y="37"/>
                    <a:pt x="73" y="39"/>
                  </a:cubicBezTo>
                  <a:cubicBezTo>
                    <a:pt x="73" y="41"/>
                    <a:pt x="72" y="42"/>
                    <a:pt x="69" y="42"/>
                  </a:cubicBezTo>
                  <a:cubicBezTo>
                    <a:pt x="48" y="42"/>
                    <a:pt x="26" y="42"/>
                    <a:pt x="4" y="42"/>
                  </a:cubicBezTo>
                  <a:cubicBezTo>
                    <a:pt x="1" y="42"/>
                    <a:pt x="0" y="41"/>
                    <a:pt x="0" y="39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33"/>
                    <a:pt x="1" y="32"/>
                    <a:pt x="4" y="32"/>
                  </a:cubicBezTo>
                  <a:cubicBezTo>
                    <a:pt x="13" y="32"/>
                    <a:pt x="22" y="32"/>
                    <a:pt x="31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4" name="Freeform 115"/>
            <p:cNvSpPr/>
            <p:nvPr/>
          </p:nvSpPr>
          <p:spPr bwMode="auto">
            <a:xfrm>
              <a:off x="2445431" y="3383041"/>
              <a:ext cx="133350" cy="133350"/>
            </a:xfrm>
            <a:custGeom>
              <a:avLst/>
              <a:gdLst>
                <a:gd name="T0" fmla="*/ 4 w 21"/>
                <a:gd name="T1" fmla="*/ 11 h 21"/>
                <a:gd name="T2" fmla="*/ 11 w 21"/>
                <a:gd name="T3" fmla="*/ 11 h 21"/>
                <a:gd name="T4" fmla="*/ 11 w 21"/>
                <a:gd name="T5" fmla="*/ 4 h 21"/>
                <a:gd name="T6" fmla="*/ 14 w 21"/>
                <a:gd name="T7" fmla="*/ 0 h 21"/>
                <a:gd name="T8" fmla="*/ 17 w 21"/>
                <a:gd name="T9" fmla="*/ 0 h 21"/>
                <a:gd name="T10" fmla="*/ 21 w 21"/>
                <a:gd name="T11" fmla="*/ 4 h 21"/>
                <a:gd name="T12" fmla="*/ 21 w 21"/>
                <a:gd name="T13" fmla="*/ 18 h 21"/>
                <a:gd name="T14" fmla="*/ 17 w 21"/>
                <a:gd name="T15" fmla="*/ 21 h 21"/>
                <a:gd name="T16" fmla="*/ 4 w 21"/>
                <a:gd name="T17" fmla="*/ 21 h 21"/>
                <a:gd name="T18" fmla="*/ 0 w 21"/>
                <a:gd name="T19" fmla="*/ 18 h 21"/>
                <a:gd name="T20" fmla="*/ 0 w 21"/>
                <a:gd name="T21" fmla="*/ 14 h 21"/>
                <a:gd name="T22" fmla="*/ 4 w 21"/>
                <a:gd name="T23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4" y="11"/>
                  </a:moveTo>
                  <a:cubicBezTo>
                    <a:pt x="6" y="11"/>
                    <a:pt x="8" y="11"/>
                    <a:pt x="11" y="11"/>
                  </a:cubicBezTo>
                  <a:cubicBezTo>
                    <a:pt x="11" y="8"/>
                    <a:pt x="11" y="6"/>
                    <a:pt x="11" y="4"/>
                  </a:cubicBezTo>
                  <a:cubicBezTo>
                    <a:pt x="11" y="1"/>
                    <a:pt x="12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20" y="0"/>
                    <a:pt x="21" y="1"/>
                    <a:pt x="21" y="4"/>
                  </a:cubicBezTo>
                  <a:cubicBezTo>
                    <a:pt x="21" y="8"/>
                    <a:pt x="21" y="13"/>
                    <a:pt x="21" y="18"/>
                  </a:cubicBezTo>
                  <a:cubicBezTo>
                    <a:pt x="21" y="20"/>
                    <a:pt x="20" y="21"/>
                    <a:pt x="17" y="21"/>
                  </a:cubicBezTo>
                  <a:cubicBezTo>
                    <a:pt x="13" y="21"/>
                    <a:pt x="8" y="21"/>
                    <a:pt x="4" y="21"/>
                  </a:cubicBezTo>
                  <a:cubicBezTo>
                    <a:pt x="1" y="21"/>
                    <a:pt x="0" y="20"/>
                    <a:pt x="0" y="18"/>
                  </a:cubicBezTo>
                  <a:cubicBezTo>
                    <a:pt x="0" y="17"/>
                    <a:pt x="0" y="15"/>
                    <a:pt x="0" y="14"/>
                  </a:cubicBezTo>
                  <a:cubicBezTo>
                    <a:pt x="0" y="12"/>
                    <a:pt x="1" y="11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5" name="Freeform 116"/>
            <p:cNvSpPr/>
            <p:nvPr/>
          </p:nvSpPr>
          <p:spPr bwMode="auto">
            <a:xfrm>
              <a:off x="2445431" y="3051253"/>
              <a:ext cx="133350" cy="133350"/>
            </a:xfrm>
            <a:custGeom>
              <a:avLst/>
              <a:gdLst>
                <a:gd name="T0" fmla="*/ 4 w 21"/>
                <a:gd name="T1" fmla="*/ 11 h 21"/>
                <a:gd name="T2" fmla="*/ 11 w 21"/>
                <a:gd name="T3" fmla="*/ 11 h 21"/>
                <a:gd name="T4" fmla="*/ 11 w 21"/>
                <a:gd name="T5" fmla="*/ 18 h 21"/>
                <a:gd name="T6" fmla="*/ 14 w 21"/>
                <a:gd name="T7" fmla="*/ 21 h 21"/>
                <a:gd name="T8" fmla="*/ 17 w 21"/>
                <a:gd name="T9" fmla="*/ 21 h 21"/>
                <a:gd name="T10" fmla="*/ 21 w 21"/>
                <a:gd name="T11" fmla="*/ 18 h 21"/>
                <a:gd name="T12" fmla="*/ 21 w 21"/>
                <a:gd name="T13" fmla="*/ 4 h 21"/>
                <a:gd name="T14" fmla="*/ 17 w 21"/>
                <a:gd name="T15" fmla="*/ 0 h 21"/>
                <a:gd name="T16" fmla="*/ 4 w 21"/>
                <a:gd name="T17" fmla="*/ 0 h 21"/>
                <a:gd name="T18" fmla="*/ 0 w 21"/>
                <a:gd name="T19" fmla="*/ 4 h 21"/>
                <a:gd name="T20" fmla="*/ 0 w 21"/>
                <a:gd name="T21" fmla="*/ 7 h 21"/>
                <a:gd name="T22" fmla="*/ 4 w 21"/>
                <a:gd name="T23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4" y="11"/>
                  </a:moveTo>
                  <a:cubicBezTo>
                    <a:pt x="6" y="11"/>
                    <a:pt x="8" y="11"/>
                    <a:pt x="11" y="11"/>
                  </a:cubicBezTo>
                  <a:cubicBezTo>
                    <a:pt x="11" y="13"/>
                    <a:pt x="11" y="15"/>
                    <a:pt x="11" y="18"/>
                  </a:cubicBezTo>
                  <a:cubicBezTo>
                    <a:pt x="11" y="20"/>
                    <a:pt x="12" y="21"/>
                    <a:pt x="14" y="21"/>
                  </a:cubicBezTo>
                  <a:cubicBezTo>
                    <a:pt x="15" y="21"/>
                    <a:pt x="16" y="21"/>
                    <a:pt x="17" y="21"/>
                  </a:cubicBezTo>
                  <a:cubicBezTo>
                    <a:pt x="20" y="21"/>
                    <a:pt x="21" y="20"/>
                    <a:pt x="21" y="18"/>
                  </a:cubicBezTo>
                  <a:cubicBezTo>
                    <a:pt x="21" y="13"/>
                    <a:pt x="21" y="9"/>
                    <a:pt x="21" y="4"/>
                  </a:cubicBezTo>
                  <a:cubicBezTo>
                    <a:pt x="21" y="1"/>
                    <a:pt x="20" y="0"/>
                    <a:pt x="17" y="0"/>
                  </a:cubicBezTo>
                  <a:cubicBezTo>
                    <a:pt x="13" y="0"/>
                    <a:pt x="8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5"/>
                    <a:pt x="0" y="6"/>
                    <a:pt x="0" y="7"/>
                  </a:cubicBezTo>
                  <a:cubicBezTo>
                    <a:pt x="0" y="10"/>
                    <a:pt x="1" y="11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6" name="Freeform 117"/>
            <p:cNvSpPr/>
            <p:nvPr/>
          </p:nvSpPr>
          <p:spPr bwMode="auto">
            <a:xfrm>
              <a:off x="2113643" y="3051253"/>
              <a:ext cx="133350" cy="133350"/>
            </a:xfrm>
            <a:custGeom>
              <a:avLst/>
              <a:gdLst>
                <a:gd name="T0" fmla="*/ 11 w 21"/>
                <a:gd name="T1" fmla="*/ 18 h 21"/>
                <a:gd name="T2" fmla="*/ 11 w 21"/>
                <a:gd name="T3" fmla="*/ 11 h 21"/>
                <a:gd name="T4" fmla="*/ 18 w 21"/>
                <a:gd name="T5" fmla="*/ 11 h 21"/>
                <a:gd name="T6" fmla="*/ 21 w 21"/>
                <a:gd name="T7" fmla="*/ 7 h 21"/>
                <a:gd name="T8" fmla="*/ 21 w 21"/>
                <a:gd name="T9" fmla="*/ 4 h 21"/>
                <a:gd name="T10" fmla="*/ 18 w 21"/>
                <a:gd name="T11" fmla="*/ 0 h 21"/>
                <a:gd name="T12" fmla="*/ 4 w 21"/>
                <a:gd name="T13" fmla="*/ 0 h 21"/>
                <a:gd name="T14" fmla="*/ 0 w 21"/>
                <a:gd name="T15" fmla="*/ 4 h 21"/>
                <a:gd name="T16" fmla="*/ 0 w 21"/>
                <a:gd name="T17" fmla="*/ 18 h 21"/>
                <a:gd name="T18" fmla="*/ 4 w 21"/>
                <a:gd name="T19" fmla="*/ 21 h 21"/>
                <a:gd name="T20" fmla="*/ 7 w 21"/>
                <a:gd name="T21" fmla="*/ 21 h 21"/>
                <a:gd name="T22" fmla="*/ 11 w 21"/>
                <a:gd name="T23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11" y="18"/>
                  </a:moveTo>
                  <a:cubicBezTo>
                    <a:pt x="11" y="15"/>
                    <a:pt x="11" y="13"/>
                    <a:pt x="11" y="11"/>
                  </a:cubicBezTo>
                  <a:cubicBezTo>
                    <a:pt x="13" y="11"/>
                    <a:pt x="15" y="11"/>
                    <a:pt x="18" y="11"/>
                  </a:cubicBezTo>
                  <a:cubicBezTo>
                    <a:pt x="20" y="11"/>
                    <a:pt x="21" y="10"/>
                    <a:pt x="21" y="7"/>
                  </a:cubicBezTo>
                  <a:cubicBezTo>
                    <a:pt x="21" y="6"/>
                    <a:pt x="21" y="5"/>
                    <a:pt x="21" y="4"/>
                  </a:cubicBezTo>
                  <a:cubicBezTo>
                    <a:pt x="21" y="1"/>
                    <a:pt x="20" y="0"/>
                    <a:pt x="18" y="0"/>
                  </a:cubicBezTo>
                  <a:cubicBezTo>
                    <a:pt x="13" y="0"/>
                    <a:pt x="8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9"/>
                    <a:pt x="0" y="13"/>
                    <a:pt x="0" y="18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5" y="21"/>
                    <a:pt x="6" y="21"/>
                    <a:pt x="7" y="21"/>
                  </a:cubicBezTo>
                  <a:cubicBezTo>
                    <a:pt x="10" y="21"/>
                    <a:pt x="11" y="20"/>
                    <a:pt x="1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7" name="Freeform 118"/>
            <p:cNvSpPr/>
            <p:nvPr/>
          </p:nvSpPr>
          <p:spPr bwMode="auto">
            <a:xfrm>
              <a:off x="2113643" y="3383041"/>
              <a:ext cx="133350" cy="133350"/>
            </a:xfrm>
            <a:custGeom>
              <a:avLst/>
              <a:gdLst>
                <a:gd name="T0" fmla="*/ 18 w 21"/>
                <a:gd name="T1" fmla="*/ 11 h 21"/>
                <a:gd name="T2" fmla="*/ 11 w 21"/>
                <a:gd name="T3" fmla="*/ 11 h 21"/>
                <a:gd name="T4" fmla="*/ 11 w 21"/>
                <a:gd name="T5" fmla="*/ 11 h 21"/>
                <a:gd name="T6" fmla="*/ 11 w 21"/>
                <a:gd name="T7" fmla="*/ 4 h 21"/>
                <a:gd name="T8" fmla="*/ 7 w 21"/>
                <a:gd name="T9" fmla="*/ 0 h 21"/>
                <a:gd name="T10" fmla="*/ 4 w 21"/>
                <a:gd name="T11" fmla="*/ 0 h 21"/>
                <a:gd name="T12" fmla="*/ 0 w 21"/>
                <a:gd name="T13" fmla="*/ 4 h 21"/>
                <a:gd name="T14" fmla="*/ 0 w 21"/>
                <a:gd name="T15" fmla="*/ 18 h 21"/>
                <a:gd name="T16" fmla="*/ 4 w 21"/>
                <a:gd name="T17" fmla="*/ 21 h 21"/>
                <a:gd name="T18" fmla="*/ 18 w 21"/>
                <a:gd name="T19" fmla="*/ 21 h 21"/>
                <a:gd name="T20" fmla="*/ 21 w 21"/>
                <a:gd name="T21" fmla="*/ 18 h 21"/>
                <a:gd name="T22" fmla="*/ 21 w 21"/>
                <a:gd name="T23" fmla="*/ 14 h 21"/>
                <a:gd name="T24" fmla="*/ 18 w 21"/>
                <a:gd name="T25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" h="21">
                  <a:moveTo>
                    <a:pt x="18" y="11"/>
                  </a:moveTo>
                  <a:cubicBezTo>
                    <a:pt x="15" y="11"/>
                    <a:pt x="13" y="11"/>
                    <a:pt x="11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8"/>
                    <a:pt x="11" y="6"/>
                    <a:pt x="11" y="4"/>
                  </a:cubicBezTo>
                  <a:cubicBezTo>
                    <a:pt x="11" y="1"/>
                    <a:pt x="10" y="0"/>
                    <a:pt x="7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8"/>
                    <a:pt x="0" y="13"/>
                    <a:pt x="0" y="18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8" y="21"/>
                    <a:pt x="13" y="21"/>
                    <a:pt x="18" y="21"/>
                  </a:cubicBezTo>
                  <a:cubicBezTo>
                    <a:pt x="20" y="21"/>
                    <a:pt x="21" y="20"/>
                    <a:pt x="21" y="18"/>
                  </a:cubicBezTo>
                  <a:cubicBezTo>
                    <a:pt x="21" y="17"/>
                    <a:pt x="21" y="15"/>
                    <a:pt x="21" y="14"/>
                  </a:cubicBezTo>
                  <a:cubicBezTo>
                    <a:pt x="21" y="12"/>
                    <a:pt x="20" y="11"/>
                    <a:pt x="18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328" name="组合 327"/>
            <p:cNvGrpSpPr/>
            <p:nvPr userDrawn="1"/>
          </p:nvGrpSpPr>
          <p:grpSpPr>
            <a:xfrm>
              <a:off x="694418" y="3063953"/>
              <a:ext cx="454025" cy="452438"/>
              <a:chOff x="694418" y="3063953"/>
              <a:chExt cx="454025" cy="452438"/>
            </a:xfrm>
            <a:grpFill/>
          </p:grpSpPr>
          <p:sp>
            <p:nvSpPr>
              <p:cNvPr id="456" name="Freeform 119"/>
              <p:cNvSpPr/>
              <p:nvPr/>
            </p:nvSpPr>
            <p:spPr bwMode="auto">
              <a:xfrm>
                <a:off x="757918" y="3389391"/>
                <a:ext cx="65088" cy="63500"/>
              </a:xfrm>
              <a:custGeom>
                <a:avLst/>
                <a:gdLst>
                  <a:gd name="T0" fmla="*/ 6 w 10"/>
                  <a:gd name="T1" fmla="*/ 0 h 10"/>
                  <a:gd name="T2" fmla="*/ 10 w 10"/>
                  <a:gd name="T3" fmla="*/ 3 h 10"/>
                  <a:gd name="T4" fmla="*/ 10 w 10"/>
                  <a:gd name="T5" fmla="*/ 10 h 10"/>
                  <a:gd name="T6" fmla="*/ 3 w 10"/>
                  <a:gd name="T7" fmla="*/ 10 h 10"/>
                  <a:gd name="T8" fmla="*/ 0 w 10"/>
                  <a:gd name="T9" fmla="*/ 7 h 10"/>
                  <a:gd name="T10" fmla="*/ 0 w 10"/>
                  <a:gd name="T11" fmla="*/ 0 h 10"/>
                  <a:gd name="T12" fmla="*/ 6 w 1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6" y="0"/>
                    </a:moveTo>
                    <a:cubicBezTo>
                      <a:pt x="9" y="0"/>
                      <a:pt x="10" y="1"/>
                      <a:pt x="10" y="3"/>
                    </a:cubicBezTo>
                    <a:cubicBezTo>
                      <a:pt x="10" y="5"/>
                      <a:pt x="10" y="8"/>
                      <a:pt x="10" y="10"/>
                    </a:cubicBezTo>
                    <a:cubicBezTo>
                      <a:pt x="8" y="10"/>
                      <a:pt x="5" y="10"/>
                      <a:pt x="3" y="10"/>
                    </a:cubicBezTo>
                    <a:cubicBezTo>
                      <a:pt x="1" y="10"/>
                      <a:pt x="0" y="9"/>
                      <a:pt x="0" y="7"/>
                    </a:cubicBezTo>
                    <a:cubicBezTo>
                      <a:pt x="0" y="4"/>
                      <a:pt x="0" y="2"/>
                      <a:pt x="0" y="0"/>
                    </a:cubicBezTo>
                    <a:cubicBezTo>
                      <a:pt x="2" y="0"/>
                      <a:pt x="4" y="0"/>
                      <a:pt x="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7" name="Freeform 120"/>
              <p:cNvSpPr/>
              <p:nvPr/>
            </p:nvSpPr>
            <p:spPr bwMode="auto">
              <a:xfrm>
                <a:off x="1013506" y="3389391"/>
                <a:ext cx="65088" cy="63500"/>
              </a:xfrm>
              <a:custGeom>
                <a:avLst/>
                <a:gdLst>
                  <a:gd name="T0" fmla="*/ 4 w 10"/>
                  <a:gd name="T1" fmla="*/ 0 h 10"/>
                  <a:gd name="T2" fmla="*/ 0 w 10"/>
                  <a:gd name="T3" fmla="*/ 3 h 10"/>
                  <a:gd name="T4" fmla="*/ 0 w 10"/>
                  <a:gd name="T5" fmla="*/ 10 h 10"/>
                  <a:gd name="T6" fmla="*/ 7 w 10"/>
                  <a:gd name="T7" fmla="*/ 10 h 10"/>
                  <a:gd name="T8" fmla="*/ 10 w 10"/>
                  <a:gd name="T9" fmla="*/ 7 h 10"/>
                  <a:gd name="T10" fmla="*/ 10 w 10"/>
                  <a:gd name="T11" fmla="*/ 0 h 10"/>
                  <a:gd name="T12" fmla="*/ 4 w 1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4" y="0"/>
                    </a:moveTo>
                    <a:cubicBezTo>
                      <a:pt x="1" y="0"/>
                      <a:pt x="0" y="1"/>
                      <a:pt x="0" y="3"/>
                    </a:cubicBezTo>
                    <a:cubicBezTo>
                      <a:pt x="0" y="5"/>
                      <a:pt x="0" y="8"/>
                      <a:pt x="0" y="10"/>
                    </a:cubicBezTo>
                    <a:cubicBezTo>
                      <a:pt x="3" y="10"/>
                      <a:pt x="5" y="10"/>
                      <a:pt x="7" y="10"/>
                    </a:cubicBezTo>
                    <a:cubicBezTo>
                      <a:pt x="9" y="10"/>
                      <a:pt x="10" y="9"/>
                      <a:pt x="10" y="7"/>
                    </a:cubicBezTo>
                    <a:cubicBezTo>
                      <a:pt x="10" y="4"/>
                      <a:pt x="10" y="2"/>
                      <a:pt x="10" y="0"/>
                    </a:cubicBezTo>
                    <a:cubicBezTo>
                      <a:pt x="8" y="0"/>
                      <a:pt x="6" y="0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8" name="Freeform 121"/>
              <p:cNvSpPr/>
              <p:nvPr/>
            </p:nvSpPr>
            <p:spPr bwMode="auto">
              <a:xfrm>
                <a:off x="823006" y="3063953"/>
                <a:ext cx="190500" cy="63500"/>
              </a:xfrm>
              <a:custGeom>
                <a:avLst/>
                <a:gdLst>
                  <a:gd name="T0" fmla="*/ 27 w 30"/>
                  <a:gd name="T1" fmla="*/ 0 h 10"/>
                  <a:gd name="T2" fmla="*/ 30 w 30"/>
                  <a:gd name="T3" fmla="*/ 3 h 10"/>
                  <a:gd name="T4" fmla="*/ 30 w 30"/>
                  <a:gd name="T5" fmla="*/ 10 h 10"/>
                  <a:gd name="T6" fmla="*/ 0 w 30"/>
                  <a:gd name="T7" fmla="*/ 10 h 10"/>
                  <a:gd name="T8" fmla="*/ 0 w 30"/>
                  <a:gd name="T9" fmla="*/ 3 h 10"/>
                  <a:gd name="T10" fmla="*/ 3 w 30"/>
                  <a:gd name="T11" fmla="*/ 0 h 10"/>
                  <a:gd name="T12" fmla="*/ 27 w 3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0">
                    <a:moveTo>
                      <a:pt x="27" y="0"/>
                    </a:moveTo>
                    <a:cubicBezTo>
                      <a:pt x="29" y="0"/>
                      <a:pt x="30" y="1"/>
                      <a:pt x="30" y="3"/>
                    </a:cubicBezTo>
                    <a:cubicBezTo>
                      <a:pt x="30" y="6"/>
                      <a:pt x="30" y="8"/>
                      <a:pt x="30" y="10"/>
                    </a:cubicBezTo>
                    <a:cubicBezTo>
                      <a:pt x="20" y="10"/>
                      <a:pt x="10" y="10"/>
                      <a:pt x="0" y="10"/>
                    </a:cubicBezTo>
                    <a:cubicBezTo>
                      <a:pt x="0" y="8"/>
                      <a:pt x="0" y="6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11" y="0"/>
                      <a:pt x="19" y="0"/>
                      <a:pt x="2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9" name="Freeform 122"/>
              <p:cNvSpPr/>
              <p:nvPr/>
            </p:nvSpPr>
            <p:spPr bwMode="auto">
              <a:xfrm>
                <a:off x="757918" y="3127453"/>
                <a:ext cx="65088" cy="63500"/>
              </a:xfrm>
              <a:custGeom>
                <a:avLst/>
                <a:gdLst>
                  <a:gd name="T0" fmla="*/ 10 w 10"/>
                  <a:gd name="T1" fmla="*/ 7 h 10"/>
                  <a:gd name="T2" fmla="*/ 6 w 10"/>
                  <a:gd name="T3" fmla="*/ 10 h 10"/>
                  <a:gd name="T4" fmla="*/ 0 w 10"/>
                  <a:gd name="T5" fmla="*/ 10 h 10"/>
                  <a:gd name="T6" fmla="*/ 0 w 10"/>
                  <a:gd name="T7" fmla="*/ 4 h 10"/>
                  <a:gd name="T8" fmla="*/ 3 w 10"/>
                  <a:gd name="T9" fmla="*/ 0 h 10"/>
                  <a:gd name="T10" fmla="*/ 10 w 10"/>
                  <a:gd name="T11" fmla="*/ 0 h 10"/>
                  <a:gd name="T12" fmla="*/ 10 w 10"/>
                  <a:gd name="T13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10" y="7"/>
                    </a:moveTo>
                    <a:cubicBezTo>
                      <a:pt x="10" y="9"/>
                      <a:pt x="9" y="10"/>
                      <a:pt x="6" y="10"/>
                    </a:cubicBezTo>
                    <a:cubicBezTo>
                      <a:pt x="4" y="10"/>
                      <a:pt x="2" y="10"/>
                      <a:pt x="0" y="10"/>
                    </a:cubicBezTo>
                    <a:cubicBezTo>
                      <a:pt x="0" y="8"/>
                      <a:pt x="0" y="6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8" y="0"/>
                      <a:pt x="10" y="0"/>
                    </a:cubicBezTo>
                    <a:cubicBezTo>
                      <a:pt x="10" y="2"/>
                      <a:pt x="10" y="5"/>
                      <a:pt x="1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0" name="Freeform 123"/>
              <p:cNvSpPr/>
              <p:nvPr/>
            </p:nvSpPr>
            <p:spPr bwMode="auto">
              <a:xfrm>
                <a:off x="1013506" y="3127453"/>
                <a:ext cx="65088" cy="63500"/>
              </a:xfrm>
              <a:custGeom>
                <a:avLst/>
                <a:gdLst>
                  <a:gd name="T0" fmla="*/ 4 w 10"/>
                  <a:gd name="T1" fmla="*/ 10 h 10"/>
                  <a:gd name="T2" fmla="*/ 0 w 10"/>
                  <a:gd name="T3" fmla="*/ 7 h 10"/>
                  <a:gd name="T4" fmla="*/ 0 w 10"/>
                  <a:gd name="T5" fmla="*/ 0 h 10"/>
                  <a:gd name="T6" fmla="*/ 7 w 10"/>
                  <a:gd name="T7" fmla="*/ 0 h 10"/>
                  <a:gd name="T8" fmla="*/ 10 w 10"/>
                  <a:gd name="T9" fmla="*/ 4 h 10"/>
                  <a:gd name="T10" fmla="*/ 10 w 10"/>
                  <a:gd name="T11" fmla="*/ 10 h 10"/>
                  <a:gd name="T12" fmla="*/ 4 w 10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4" y="10"/>
                    </a:moveTo>
                    <a:cubicBezTo>
                      <a:pt x="1" y="10"/>
                      <a:pt x="0" y="9"/>
                      <a:pt x="0" y="7"/>
                    </a:cubicBezTo>
                    <a:cubicBezTo>
                      <a:pt x="0" y="5"/>
                      <a:pt x="0" y="2"/>
                      <a:pt x="0" y="0"/>
                    </a:cubicBezTo>
                    <a:cubicBezTo>
                      <a:pt x="3" y="0"/>
                      <a:pt x="5" y="0"/>
                      <a:pt x="7" y="0"/>
                    </a:cubicBezTo>
                    <a:cubicBezTo>
                      <a:pt x="9" y="0"/>
                      <a:pt x="10" y="1"/>
                      <a:pt x="10" y="4"/>
                    </a:cubicBezTo>
                    <a:cubicBezTo>
                      <a:pt x="10" y="6"/>
                      <a:pt x="10" y="8"/>
                      <a:pt x="10" y="10"/>
                    </a:cubicBezTo>
                    <a:cubicBezTo>
                      <a:pt x="8" y="10"/>
                      <a:pt x="6" y="10"/>
                      <a:pt x="4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1" name="Freeform 124"/>
              <p:cNvSpPr/>
              <p:nvPr/>
            </p:nvSpPr>
            <p:spPr bwMode="auto">
              <a:xfrm>
                <a:off x="823006" y="3256041"/>
                <a:ext cx="63500" cy="69850"/>
              </a:xfrm>
              <a:custGeom>
                <a:avLst/>
                <a:gdLst>
                  <a:gd name="T0" fmla="*/ 0 w 10"/>
                  <a:gd name="T1" fmla="*/ 4 h 11"/>
                  <a:gd name="T2" fmla="*/ 3 w 10"/>
                  <a:gd name="T3" fmla="*/ 0 h 11"/>
                  <a:gd name="T4" fmla="*/ 10 w 10"/>
                  <a:gd name="T5" fmla="*/ 0 h 11"/>
                  <a:gd name="T6" fmla="*/ 10 w 10"/>
                  <a:gd name="T7" fmla="*/ 11 h 11"/>
                  <a:gd name="T8" fmla="*/ 3 w 10"/>
                  <a:gd name="T9" fmla="*/ 11 h 11"/>
                  <a:gd name="T10" fmla="*/ 0 w 10"/>
                  <a:gd name="T11" fmla="*/ 7 h 11"/>
                  <a:gd name="T12" fmla="*/ 0 w 10"/>
                  <a:gd name="T13" fmla="*/ 4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1">
                    <a:moveTo>
                      <a:pt x="0" y="4"/>
                    </a:move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8" y="0"/>
                      <a:pt x="10" y="0"/>
                    </a:cubicBezTo>
                    <a:cubicBezTo>
                      <a:pt x="10" y="4"/>
                      <a:pt x="10" y="7"/>
                      <a:pt x="10" y="11"/>
                    </a:cubicBezTo>
                    <a:cubicBezTo>
                      <a:pt x="8" y="11"/>
                      <a:pt x="5" y="11"/>
                      <a:pt x="3" y="11"/>
                    </a:cubicBezTo>
                    <a:cubicBezTo>
                      <a:pt x="1" y="11"/>
                      <a:pt x="0" y="10"/>
                      <a:pt x="0" y="7"/>
                    </a:cubicBezTo>
                    <a:cubicBezTo>
                      <a:pt x="0" y="6"/>
                      <a:pt x="0" y="5"/>
                      <a:pt x="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2" name="Freeform 125"/>
              <p:cNvSpPr/>
              <p:nvPr/>
            </p:nvSpPr>
            <p:spPr bwMode="auto">
              <a:xfrm>
                <a:off x="886506" y="3325891"/>
                <a:ext cx="63500" cy="63500"/>
              </a:xfrm>
              <a:custGeom>
                <a:avLst/>
                <a:gdLst>
                  <a:gd name="T0" fmla="*/ 0 w 10"/>
                  <a:gd name="T1" fmla="*/ 6 h 10"/>
                  <a:gd name="T2" fmla="*/ 3 w 10"/>
                  <a:gd name="T3" fmla="*/ 10 h 10"/>
                  <a:gd name="T4" fmla="*/ 7 w 10"/>
                  <a:gd name="T5" fmla="*/ 10 h 10"/>
                  <a:gd name="T6" fmla="*/ 10 w 10"/>
                  <a:gd name="T7" fmla="*/ 6 h 10"/>
                  <a:gd name="T8" fmla="*/ 10 w 10"/>
                  <a:gd name="T9" fmla="*/ 0 h 10"/>
                  <a:gd name="T10" fmla="*/ 0 w 10"/>
                  <a:gd name="T11" fmla="*/ 0 h 10"/>
                  <a:gd name="T12" fmla="*/ 0 w 10"/>
                  <a:gd name="T13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0" y="6"/>
                    </a:moveTo>
                    <a:cubicBezTo>
                      <a:pt x="0" y="9"/>
                      <a:pt x="1" y="10"/>
                      <a:pt x="3" y="10"/>
                    </a:cubicBezTo>
                    <a:cubicBezTo>
                      <a:pt x="5" y="10"/>
                      <a:pt x="6" y="10"/>
                      <a:pt x="7" y="10"/>
                    </a:cubicBezTo>
                    <a:cubicBezTo>
                      <a:pt x="9" y="10"/>
                      <a:pt x="10" y="9"/>
                      <a:pt x="10" y="6"/>
                    </a:cubicBezTo>
                    <a:cubicBezTo>
                      <a:pt x="10" y="4"/>
                      <a:pt x="10" y="2"/>
                      <a:pt x="10" y="0"/>
                    </a:cubicBezTo>
                    <a:cubicBezTo>
                      <a:pt x="7" y="0"/>
                      <a:pt x="3" y="0"/>
                      <a:pt x="0" y="0"/>
                    </a:cubicBezTo>
                    <a:cubicBezTo>
                      <a:pt x="0" y="2"/>
                      <a:pt x="0" y="4"/>
                      <a:pt x="0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3" name="Freeform 126"/>
              <p:cNvSpPr/>
              <p:nvPr/>
            </p:nvSpPr>
            <p:spPr bwMode="auto">
              <a:xfrm>
                <a:off x="950006" y="3256041"/>
                <a:ext cx="63500" cy="69850"/>
              </a:xfrm>
              <a:custGeom>
                <a:avLst/>
                <a:gdLst>
                  <a:gd name="T0" fmla="*/ 10 w 10"/>
                  <a:gd name="T1" fmla="*/ 7 h 11"/>
                  <a:gd name="T2" fmla="*/ 7 w 10"/>
                  <a:gd name="T3" fmla="*/ 11 h 11"/>
                  <a:gd name="T4" fmla="*/ 0 w 10"/>
                  <a:gd name="T5" fmla="*/ 11 h 11"/>
                  <a:gd name="T6" fmla="*/ 0 w 10"/>
                  <a:gd name="T7" fmla="*/ 0 h 11"/>
                  <a:gd name="T8" fmla="*/ 7 w 10"/>
                  <a:gd name="T9" fmla="*/ 0 h 11"/>
                  <a:gd name="T10" fmla="*/ 10 w 10"/>
                  <a:gd name="T11" fmla="*/ 4 h 11"/>
                  <a:gd name="T12" fmla="*/ 10 w 10"/>
                  <a:gd name="T13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1">
                    <a:moveTo>
                      <a:pt x="10" y="7"/>
                    </a:moveTo>
                    <a:cubicBezTo>
                      <a:pt x="10" y="10"/>
                      <a:pt x="9" y="11"/>
                      <a:pt x="7" y="11"/>
                    </a:cubicBezTo>
                    <a:cubicBezTo>
                      <a:pt x="5" y="11"/>
                      <a:pt x="2" y="11"/>
                      <a:pt x="0" y="11"/>
                    </a:cubicBezTo>
                    <a:cubicBezTo>
                      <a:pt x="0" y="7"/>
                      <a:pt x="0" y="4"/>
                      <a:pt x="0" y="0"/>
                    </a:cubicBezTo>
                    <a:cubicBezTo>
                      <a:pt x="2" y="0"/>
                      <a:pt x="5" y="0"/>
                      <a:pt x="7" y="0"/>
                    </a:cubicBezTo>
                    <a:cubicBezTo>
                      <a:pt x="9" y="0"/>
                      <a:pt x="10" y="1"/>
                      <a:pt x="10" y="4"/>
                    </a:cubicBezTo>
                    <a:cubicBezTo>
                      <a:pt x="10" y="5"/>
                      <a:pt x="10" y="6"/>
                      <a:pt x="1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4" name="Freeform 127"/>
              <p:cNvSpPr/>
              <p:nvPr/>
            </p:nvSpPr>
            <p:spPr bwMode="auto">
              <a:xfrm>
                <a:off x="886506" y="3190953"/>
                <a:ext cx="63500" cy="65088"/>
              </a:xfrm>
              <a:custGeom>
                <a:avLst/>
                <a:gdLst>
                  <a:gd name="T0" fmla="*/ 7 w 10"/>
                  <a:gd name="T1" fmla="*/ 0 h 10"/>
                  <a:gd name="T2" fmla="*/ 10 w 10"/>
                  <a:gd name="T3" fmla="*/ 4 h 10"/>
                  <a:gd name="T4" fmla="*/ 10 w 10"/>
                  <a:gd name="T5" fmla="*/ 10 h 10"/>
                  <a:gd name="T6" fmla="*/ 0 w 10"/>
                  <a:gd name="T7" fmla="*/ 10 h 10"/>
                  <a:gd name="T8" fmla="*/ 0 w 10"/>
                  <a:gd name="T9" fmla="*/ 4 h 10"/>
                  <a:gd name="T10" fmla="*/ 3 w 10"/>
                  <a:gd name="T11" fmla="*/ 0 h 10"/>
                  <a:gd name="T12" fmla="*/ 7 w 1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7" y="0"/>
                    </a:moveTo>
                    <a:cubicBezTo>
                      <a:pt x="9" y="0"/>
                      <a:pt x="10" y="1"/>
                      <a:pt x="10" y="4"/>
                    </a:cubicBezTo>
                    <a:cubicBezTo>
                      <a:pt x="10" y="6"/>
                      <a:pt x="10" y="8"/>
                      <a:pt x="10" y="10"/>
                    </a:cubicBezTo>
                    <a:cubicBezTo>
                      <a:pt x="7" y="10"/>
                      <a:pt x="3" y="10"/>
                      <a:pt x="0" y="10"/>
                    </a:cubicBezTo>
                    <a:cubicBezTo>
                      <a:pt x="0" y="8"/>
                      <a:pt x="0" y="6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6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5" name="Freeform 128"/>
              <p:cNvSpPr/>
              <p:nvPr/>
            </p:nvSpPr>
            <p:spPr bwMode="auto">
              <a:xfrm>
                <a:off x="694418" y="3190953"/>
                <a:ext cx="63500" cy="198438"/>
              </a:xfrm>
              <a:custGeom>
                <a:avLst/>
                <a:gdLst>
                  <a:gd name="T0" fmla="*/ 0 w 10"/>
                  <a:gd name="T1" fmla="*/ 4 h 31"/>
                  <a:gd name="T2" fmla="*/ 3 w 10"/>
                  <a:gd name="T3" fmla="*/ 0 h 31"/>
                  <a:gd name="T4" fmla="*/ 10 w 10"/>
                  <a:gd name="T5" fmla="*/ 0 h 31"/>
                  <a:gd name="T6" fmla="*/ 10 w 10"/>
                  <a:gd name="T7" fmla="*/ 31 h 31"/>
                  <a:gd name="T8" fmla="*/ 3 w 10"/>
                  <a:gd name="T9" fmla="*/ 31 h 31"/>
                  <a:gd name="T10" fmla="*/ 0 w 10"/>
                  <a:gd name="T11" fmla="*/ 27 h 31"/>
                  <a:gd name="T12" fmla="*/ 0 w 10"/>
                  <a:gd name="T13" fmla="*/ 4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31">
                    <a:moveTo>
                      <a:pt x="0" y="4"/>
                    </a:move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7" y="0"/>
                      <a:pt x="10" y="0"/>
                    </a:cubicBezTo>
                    <a:cubicBezTo>
                      <a:pt x="10" y="10"/>
                      <a:pt x="10" y="21"/>
                      <a:pt x="10" y="31"/>
                    </a:cubicBezTo>
                    <a:cubicBezTo>
                      <a:pt x="7" y="31"/>
                      <a:pt x="5" y="31"/>
                      <a:pt x="3" y="31"/>
                    </a:cubicBezTo>
                    <a:cubicBezTo>
                      <a:pt x="1" y="31"/>
                      <a:pt x="0" y="30"/>
                      <a:pt x="0" y="27"/>
                    </a:cubicBezTo>
                    <a:cubicBezTo>
                      <a:pt x="0" y="19"/>
                      <a:pt x="0" y="12"/>
                      <a:pt x="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6" name="Freeform 129"/>
              <p:cNvSpPr/>
              <p:nvPr/>
            </p:nvSpPr>
            <p:spPr bwMode="auto">
              <a:xfrm>
                <a:off x="823006" y="3452891"/>
                <a:ext cx="190500" cy="63500"/>
              </a:xfrm>
              <a:custGeom>
                <a:avLst/>
                <a:gdLst>
                  <a:gd name="T0" fmla="*/ 0 w 30"/>
                  <a:gd name="T1" fmla="*/ 7 h 10"/>
                  <a:gd name="T2" fmla="*/ 3 w 30"/>
                  <a:gd name="T3" fmla="*/ 10 h 10"/>
                  <a:gd name="T4" fmla="*/ 27 w 30"/>
                  <a:gd name="T5" fmla="*/ 10 h 10"/>
                  <a:gd name="T6" fmla="*/ 30 w 30"/>
                  <a:gd name="T7" fmla="*/ 7 h 10"/>
                  <a:gd name="T8" fmla="*/ 30 w 30"/>
                  <a:gd name="T9" fmla="*/ 0 h 10"/>
                  <a:gd name="T10" fmla="*/ 0 w 30"/>
                  <a:gd name="T11" fmla="*/ 0 h 10"/>
                  <a:gd name="T12" fmla="*/ 0 w 30"/>
                  <a:gd name="T13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0">
                    <a:moveTo>
                      <a:pt x="0" y="7"/>
                    </a:moveTo>
                    <a:cubicBezTo>
                      <a:pt x="0" y="9"/>
                      <a:pt x="1" y="10"/>
                      <a:pt x="3" y="10"/>
                    </a:cubicBezTo>
                    <a:cubicBezTo>
                      <a:pt x="11" y="10"/>
                      <a:pt x="19" y="10"/>
                      <a:pt x="27" y="10"/>
                    </a:cubicBezTo>
                    <a:cubicBezTo>
                      <a:pt x="29" y="10"/>
                      <a:pt x="30" y="9"/>
                      <a:pt x="30" y="7"/>
                    </a:cubicBezTo>
                    <a:cubicBezTo>
                      <a:pt x="30" y="4"/>
                      <a:pt x="30" y="2"/>
                      <a:pt x="30" y="0"/>
                    </a:cubicBezTo>
                    <a:cubicBezTo>
                      <a:pt x="20" y="0"/>
                      <a:pt x="10" y="0"/>
                      <a:pt x="0" y="0"/>
                    </a:cubicBezTo>
                    <a:cubicBezTo>
                      <a:pt x="0" y="2"/>
                      <a:pt x="0" y="4"/>
                      <a:pt x="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7" name="Freeform 130"/>
              <p:cNvSpPr/>
              <p:nvPr/>
            </p:nvSpPr>
            <p:spPr bwMode="auto">
              <a:xfrm>
                <a:off x="1078593" y="3190953"/>
                <a:ext cx="69850" cy="198438"/>
              </a:xfrm>
              <a:custGeom>
                <a:avLst/>
                <a:gdLst>
                  <a:gd name="T0" fmla="*/ 11 w 11"/>
                  <a:gd name="T1" fmla="*/ 27 h 31"/>
                  <a:gd name="T2" fmla="*/ 7 w 11"/>
                  <a:gd name="T3" fmla="*/ 31 h 31"/>
                  <a:gd name="T4" fmla="*/ 0 w 11"/>
                  <a:gd name="T5" fmla="*/ 31 h 31"/>
                  <a:gd name="T6" fmla="*/ 0 w 11"/>
                  <a:gd name="T7" fmla="*/ 0 h 31"/>
                  <a:gd name="T8" fmla="*/ 7 w 11"/>
                  <a:gd name="T9" fmla="*/ 0 h 31"/>
                  <a:gd name="T10" fmla="*/ 11 w 11"/>
                  <a:gd name="T11" fmla="*/ 4 h 31"/>
                  <a:gd name="T12" fmla="*/ 11 w 11"/>
                  <a:gd name="T13" fmla="*/ 27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31">
                    <a:moveTo>
                      <a:pt x="11" y="27"/>
                    </a:moveTo>
                    <a:cubicBezTo>
                      <a:pt x="11" y="30"/>
                      <a:pt x="10" y="31"/>
                      <a:pt x="7" y="31"/>
                    </a:cubicBezTo>
                    <a:cubicBezTo>
                      <a:pt x="5" y="31"/>
                      <a:pt x="3" y="31"/>
                      <a:pt x="0" y="31"/>
                    </a:cubicBezTo>
                    <a:cubicBezTo>
                      <a:pt x="0" y="21"/>
                      <a:pt x="0" y="10"/>
                      <a:pt x="0" y="0"/>
                    </a:cubicBezTo>
                    <a:cubicBezTo>
                      <a:pt x="3" y="0"/>
                      <a:pt x="5" y="0"/>
                      <a:pt x="7" y="0"/>
                    </a:cubicBezTo>
                    <a:cubicBezTo>
                      <a:pt x="10" y="0"/>
                      <a:pt x="11" y="1"/>
                      <a:pt x="11" y="4"/>
                    </a:cubicBezTo>
                    <a:cubicBezTo>
                      <a:pt x="11" y="12"/>
                      <a:pt x="11" y="19"/>
                      <a:pt x="11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329" name="Freeform 142"/>
            <p:cNvSpPr>
              <a:spLocks noEditPoints="1"/>
            </p:cNvSpPr>
            <p:nvPr/>
          </p:nvSpPr>
          <p:spPr bwMode="auto">
            <a:xfrm>
              <a:off x="5160056" y="3032203"/>
              <a:ext cx="312738" cy="439738"/>
            </a:xfrm>
            <a:custGeom>
              <a:avLst/>
              <a:gdLst>
                <a:gd name="T0" fmla="*/ 29 w 49"/>
                <a:gd name="T1" fmla="*/ 10 h 69"/>
                <a:gd name="T2" fmla="*/ 29 w 49"/>
                <a:gd name="T3" fmla="*/ 3 h 69"/>
                <a:gd name="T4" fmla="*/ 28 w 49"/>
                <a:gd name="T5" fmla="*/ 1 h 69"/>
                <a:gd name="T6" fmla="*/ 26 w 49"/>
                <a:gd name="T7" fmla="*/ 0 h 69"/>
                <a:gd name="T8" fmla="*/ 22 w 49"/>
                <a:gd name="T9" fmla="*/ 0 h 69"/>
                <a:gd name="T10" fmla="*/ 20 w 49"/>
                <a:gd name="T11" fmla="*/ 1 h 69"/>
                <a:gd name="T12" fmla="*/ 19 w 49"/>
                <a:gd name="T13" fmla="*/ 3 h 69"/>
                <a:gd name="T14" fmla="*/ 19 w 49"/>
                <a:gd name="T15" fmla="*/ 10 h 69"/>
                <a:gd name="T16" fmla="*/ 3 w 49"/>
                <a:gd name="T17" fmla="*/ 10 h 69"/>
                <a:gd name="T18" fmla="*/ 0 w 49"/>
                <a:gd name="T19" fmla="*/ 11 h 69"/>
                <a:gd name="T20" fmla="*/ 0 w 49"/>
                <a:gd name="T21" fmla="*/ 13 h 69"/>
                <a:gd name="T22" fmla="*/ 0 w 49"/>
                <a:gd name="T23" fmla="*/ 17 h 69"/>
                <a:gd name="T24" fmla="*/ 0 w 49"/>
                <a:gd name="T25" fmla="*/ 19 h 69"/>
                <a:gd name="T26" fmla="*/ 3 w 49"/>
                <a:gd name="T27" fmla="*/ 20 h 69"/>
                <a:gd name="T28" fmla="*/ 9 w 49"/>
                <a:gd name="T29" fmla="*/ 20 h 69"/>
                <a:gd name="T30" fmla="*/ 9 w 49"/>
                <a:gd name="T31" fmla="*/ 56 h 69"/>
                <a:gd name="T32" fmla="*/ 10 w 49"/>
                <a:gd name="T33" fmla="*/ 59 h 69"/>
                <a:gd name="T34" fmla="*/ 12 w 49"/>
                <a:gd name="T35" fmla="*/ 59 h 69"/>
                <a:gd name="T36" fmla="*/ 19 w 49"/>
                <a:gd name="T37" fmla="*/ 59 h 69"/>
                <a:gd name="T38" fmla="*/ 19 w 49"/>
                <a:gd name="T39" fmla="*/ 66 h 69"/>
                <a:gd name="T40" fmla="*/ 20 w 49"/>
                <a:gd name="T41" fmla="*/ 68 h 69"/>
                <a:gd name="T42" fmla="*/ 22 w 49"/>
                <a:gd name="T43" fmla="*/ 69 h 69"/>
                <a:gd name="T44" fmla="*/ 26 w 49"/>
                <a:gd name="T45" fmla="*/ 69 h 69"/>
                <a:gd name="T46" fmla="*/ 28 w 49"/>
                <a:gd name="T47" fmla="*/ 68 h 69"/>
                <a:gd name="T48" fmla="*/ 29 w 49"/>
                <a:gd name="T49" fmla="*/ 66 h 69"/>
                <a:gd name="T50" fmla="*/ 29 w 49"/>
                <a:gd name="T51" fmla="*/ 59 h 69"/>
                <a:gd name="T52" fmla="*/ 36 w 49"/>
                <a:gd name="T53" fmla="*/ 59 h 69"/>
                <a:gd name="T54" fmla="*/ 38 w 49"/>
                <a:gd name="T55" fmla="*/ 59 h 69"/>
                <a:gd name="T56" fmla="*/ 39 w 49"/>
                <a:gd name="T57" fmla="*/ 56 h 69"/>
                <a:gd name="T58" fmla="*/ 39 w 49"/>
                <a:gd name="T59" fmla="*/ 20 h 69"/>
                <a:gd name="T60" fmla="*/ 46 w 49"/>
                <a:gd name="T61" fmla="*/ 20 h 69"/>
                <a:gd name="T62" fmla="*/ 48 w 49"/>
                <a:gd name="T63" fmla="*/ 19 h 69"/>
                <a:gd name="T64" fmla="*/ 49 w 49"/>
                <a:gd name="T65" fmla="*/ 17 h 69"/>
                <a:gd name="T66" fmla="*/ 49 w 49"/>
                <a:gd name="T67" fmla="*/ 13 h 69"/>
                <a:gd name="T68" fmla="*/ 48 w 49"/>
                <a:gd name="T69" fmla="*/ 11 h 69"/>
                <a:gd name="T70" fmla="*/ 46 w 49"/>
                <a:gd name="T71" fmla="*/ 10 h 69"/>
                <a:gd name="T72" fmla="*/ 29 w 49"/>
                <a:gd name="T73" fmla="*/ 10 h 69"/>
                <a:gd name="T74" fmla="*/ 29 w 49"/>
                <a:gd name="T75" fmla="*/ 40 h 69"/>
                <a:gd name="T76" fmla="*/ 19 w 49"/>
                <a:gd name="T77" fmla="*/ 40 h 69"/>
                <a:gd name="T78" fmla="*/ 19 w 49"/>
                <a:gd name="T79" fmla="*/ 20 h 69"/>
                <a:gd name="T80" fmla="*/ 29 w 49"/>
                <a:gd name="T81" fmla="*/ 20 h 69"/>
                <a:gd name="T82" fmla="*/ 29 w 49"/>
                <a:gd name="T83" fmla="*/ 4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9" h="69">
                  <a:moveTo>
                    <a:pt x="29" y="10"/>
                  </a:moveTo>
                  <a:cubicBezTo>
                    <a:pt x="29" y="3"/>
                    <a:pt x="29" y="3"/>
                    <a:pt x="29" y="3"/>
                  </a:cubicBezTo>
                  <a:cubicBezTo>
                    <a:pt x="29" y="2"/>
                    <a:pt x="29" y="2"/>
                    <a:pt x="28" y="1"/>
                  </a:cubicBezTo>
                  <a:cubicBezTo>
                    <a:pt x="28" y="0"/>
                    <a:pt x="27" y="0"/>
                    <a:pt x="26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1" y="0"/>
                    <a:pt x="20" y="1"/>
                  </a:cubicBezTo>
                  <a:cubicBezTo>
                    <a:pt x="20" y="2"/>
                    <a:pt x="19" y="2"/>
                    <a:pt x="19" y="3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10"/>
                    <a:pt x="1" y="10"/>
                    <a:pt x="0" y="11"/>
                  </a:cubicBezTo>
                  <a:cubicBezTo>
                    <a:pt x="0" y="11"/>
                    <a:pt x="0" y="12"/>
                    <a:pt x="0" y="1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19"/>
                    <a:pt x="0" y="19"/>
                  </a:cubicBezTo>
                  <a:cubicBezTo>
                    <a:pt x="1" y="20"/>
                    <a:pt x="2" y="20"/>
                    <a:pt x="3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9" y="57"/>
                    <a:pt x="10" y="58"/>
                    <a:pt x="10" y="59"/>
                  </a:cubicBezTo>
                  <a:cubicBezTo>
                    <a:pt x="11" y="59"/>
                    <a:pt x="12" y="59"/>
                    <a:pt x="12" y="59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19" y="66"/>
                    <a:pt x="19" y="66"/>
                    <a:pt x="19" y="66"/>
                  </a:cubicBezTo>
                  <a:cubicBezTo>
                    <a:pt x="19" y="67"/>
                    <a:pt x="20" y="68"/>
                    <a:pt x="20" y="68"/>
                  </a:cubicBezTo>
                  <a:cubicBezTo>
                    <a:pt x="21" y="69"/>
                    <a:pt x="22" y="69"/>
                    <a:pt x="22" y="69"/>
                  </a:cubicBezTo>
                  <a:cubicBezTo>
                    <a:pt x="26" y="69"/>
                    <a:pt x="26" y="69"/>
                    <a:pt x="26" y="69"/>
                  </a:cubicBezTo>
                  <a:cubicBezTo>
                    <a:pt x="27" y="69"/>
                    <a:pt x="28" y="69"/>
                    <a:pt x="28" y="68"/>
                  </a:cubicBezTo>
                  <a:cubicBezTo>
                    <a:pt x="29" y="68"/>
                    <a:pt x="29" y="67"/>
                    <a:pt x="29" y="66"/>
                  </a:cubicBezTo>
                  <a:cubicBezTo>
                    <a:pt x="29" y="59"/>
                    <a:pt x="29" y="59"/>
                    <a:pt x="29" y="59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37" y="59"/>
                    <a:pt x="38" y="59"/>
                    <a:pt x="38" y="59"/>
                  </a:cubicBezTo>
                  <a:cubicBezTo>
                    <a:pt x="39" y="58"/>
                    <a:pt x="39" y="57"/>
                    <a:pt x="39" y="56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46" y="20"/>
                    <a:pt x="46" y="20"/>
                    <a:pt x="46" y="20"/>
                  </a:cubicBezTo>
                  <a:cubicBezTo>
                    <a:pt x="47" y="20"/>
                    <a:pt x="48" y="20"/>
                    <a:pt x="48" y="19"/>
                  </a:cubicBezTo>
                  <a:cubicBezTo>
                    <a:pt x="49" y="19"/>
                    <a:pt x="49" y="18"/>
                    <a:pt x="49" y="17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49" y="12"/>
                    <a:pt x="49" y="11"/>
                    <a:pt x="48" y="11"/>
                  </a:cubicBezTo>
                  <a:cubicBezTo>
                    <a:pt x="48" y="10"/>
                    <a:pt x="47" y="10"/>
                    <a:pt x="46" y="10"/>
                  </a:cubicBezTo>
                  <a:lnTo>
                    <a:pt x="29" y="10"/>
                  </a:lnTo>
                  <a:close/>
                  <a:moveTo>
                    <a:pt x="29" y="40"/>
                  </a:moveTo>
                  <a:cubicBezTo>
                    <a:pt x="19" y="40"/>
                    <a:pt x="19" y="40"/>
                    <a:pt x="19" y="4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9" y="20"/>
                    <a:pt x="29" y="20"/>
                    <a:pt x="29" y="20"/>
                  </a:cubicBezTo>
                  <a:lnTo>
                    <a:pt x="29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330" name="组合 329"/>
            <p:cNvGrpSpPr/>
            <p:nvPr userDrawn="1"/>
          </p:nvGrpSpPr>
          <p:grpSpPr>
            <a:xfrm>
              <a:off x="8178351" y="650953"/>
              <a:ext cx="306388" cy="485775"/>
              <a:chOff x="8178351" y="650953"/>
              <a:chExt cx="306388" cy="485775"/>
            </a:xfrm>
            <a:grpFill/>
          </p:grpSpPr>
          <p:sp>
            <p:nvSpPr>
              <p:cNvPr id="451" name="Freeform 5"/>
              <p:cNvSpPr>
                <a:spLocks noEditPoints="1"/>
              </p:cNvSpPr>
              <p:nvPr/>
            </p:nvSpPr>
            <p:spPr bwMode="auto">
              <a:xfrm>
                <a:off x="8178351" y="650953"/>
                <a:ext cx="306388" cy="485775"/>
              </a:xfrm>
              <a:custGeom>
                <a:avLst/>
                <a:gdLst>
                  <a:gd name="T0" fmla="*/ 44 w 48"/>
                  <a:gd name="T1" fmla="*/ 9 h 76"/>
                  <a:gd name="T2" fmla="*/ 34 w 48"/>
                  <a:gd name="T3" fmla="*/ 9 h 76"/>
                  <a:gd name="T4" fmla="*/ 34 w 48"/>
                  <a:gd name="T5" fmla="*/ 3 h 76"/>
                  <a:gd name="T6" fmla="*/ 30 w 48"/>
                  <a:gd name="T7" fmla="*/ 0 h 76"/>
                  <a:gd name="T8" fmla="*/ 18 w 48"/>
                  <a:gd name="T9" fmla="*/ 0 h 76"/>
                  <a:gd name="T10" fmla="*/ 14 w 48"/>
                  <a:gd name="T11" fmla="*/ 3 h 76"/>
                  <a:gd name="T12" fmla="*/ 14 w 48"/>
                  <a:gd name="T13" fmla="*/ 9 h 76"/>
                  <a:gd name="T14" fmla="*/ 4 w 48"/>
                  <a:gd name="T15" fmla="*/ 9 h 76"/>
                  <a:gd name="T16" fmla="*/ 0 w 48"/>
                  <a:gd name="T17" fmla="*/ 13 h 76"/>
                  <a:gd name="T18" fmla="*/ 0 w 48"/>
                  <a:gd name="T19" fmla="*/ 72 h 76"/>
                  <a:gd name="T20" fmla="*/ 1 w 48"/>
                  <a:gd name="T21" fmla="*/ 75 h 76"/>
                  <a:gd name="T22" fmla="*/ 4 w 48"/>
                  <a:gd name="T23" fmla="*/ 76 h 76"/>
                  <a:gd name="T24" fmla="*/ 44 w 48"/>
                  <a:gd name="T25" fmla="*/ 76 h 76"/>
                  <a:gd name="T26" fmla="*/ 48 w 48"/>
                  <a:gd name="T27" fmla="*/ 72 h 76"/>
                  <a:gd name="T28" fmla="*/ 48 w 48"/>
                  <a:gd name="T29" fmla="*/ 13 h 76"/>
                  <a:gd name="T30" fmla="*/ 44 w 48"/>
                  <a:gd name="T31" fmla="*/ 9 h 76"/>
                  <a:gd name="T32" fmla="*/ 38 w 48"/>
                  <a:gd name="T33" fmla="*/ 66 h 76"/>
                  <a:gd name="T34" fmla="*/ 10 w 48"/>
                  <a:gd name="T35" fmla="*/ 66 h 76"/>
                  <a:gd name="T36" fmla="*/ 10 w 48"/>
                  <a:gd name="T37" fmla="*/ 19 h 76"/>
                  <a:gd name="T38" fmla="*/ 38 w 48"/>
                  <a:gd name="T39" fmla="*/ 19 h 76"/>
                  <a:gd name="T40" fmla="*/ 38 w 48"/>
                  <a:gd name="T41" fmla="*/ 6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8" h="76">
                    <a:moveTo>
                      <a:pt x="44" y="9"/>
                    </a:moveTo>
                    <a:cubicBezTo>
                      <a:pt x="41" y="9"/>
                      <a:pt x="37" y="9"/>
                      <a:pt x="34" y="9"/>
                    </a:cubicBezTo>
                    <a:cubicBezTo>
                      <a:pt x="34" y="7"/>
                      <a:pt x="34" y="5"/>
                      <a:pt x="34" y="3"/>
                    </a:cubicBezTo>
                    <a:cubicBezTo>
                      <a:pt x="34" y="1"/>
                      <a:pt x="33" y="0"/>
                      <a:pt x="30" y="0"/>
                    </a:cubicBezTo>
                    <a:cubicBezTo>
                      <a:pt x="26" y="0"/>
                      <a:pt x="22" y="0"/>
                      <a:pt x="18" y="0"/>
                    </a:cubicBezTo>
                    <a:cubicBezTo>
                      <a:pt x="16" y="0"/>
                      <a:pt x="14" y="1"/>
                      <a:pt x="14" y="3"/>
                    </a:cubicBezTo>
                    <a:cubicBezTo>
                      <a:pt x="14" y="5"/>
                      <a:pt x="14" y="7"/>
                      <a:pt x="14" y="9"/>
                    </a:cubicBezTo>
                    <a:cubicBezTo>
                      <a:pt x="11" y="9"/>
                      <a:pt x="7" y="9"/>
                      <a:pt x="4" y="9"/>
                    </a:cubicBezTo>
                    <a:cubicBezTo>
                      <a:pt x="1" y="9"/>
                      <a:pt x="0" y="10"/>
                      <a:pt x="0" y="13"/>
                    </a:cubicBezTo>
                    <a:cubicBezTo>
                      <a:pt x="0" y="33"/>
                      <a:pt x="0" y="52"/>
                      <a:pt x="0" y="72"/>
                    </a:cubicBezTo>
                    <a:cubicBezTo>
                      <a:pt x="0" y="73"/>
                      <a:pt x="0" y="74"/>
                      <a:pt x="1" y="75"/>
                    </a:cubicBezTo>
                    <a:cubicBezTo>
                      <a:pt x="2" y="76"/>
                      <a:pt x="3" y="76"/>
                      <a:pt x="4" y="76"/>
                    </a:cubicBezTo>
                    <a:cubicBezTo>
                      <a:pt x="17" y="76"/>
                      <a:pt x="31" y="76"/>
                      <a:pt x="44" y="76"/>
                    </a:cubicBezTo>
                    <a:cubicBezTo>
                      <a:pt x="47" y="76"/>
                      <a:pt x="48" y="75"/>
                      <a:pt x="48" y="72"/>
                    </a:cubicBezTo>
                    <a:cubicBezTo>
                      <a:pt x="48" y="52"/>
                      <a:pt x="48" y="33"/>
                      <a:pt x="48" y="13"/>
                    </a:cubicBezTo>
                    <a:cubicBezTo>
                      <a:pt x="48" y="10"/>
                      <a:pt x="47" y="9"/>
                      <a:pt x="44" y="9"/>
                    </a:cubicBezTo>
                    <a:close/>
                    <a:moveTo>
                      <a:pt x="38" y="66"/>
                    </a:moveTo>
                    <a:cubicBezTo>
                      <a:pt x="10" y="66"/>
                      <a:pt x="10" y="66"/>
                      <a:pt x="10" y="66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38" y="19"/>
                      <a:pt x="38" y="19"/>
                      <a:pt x="38" y="19"/>
                    </a:cubicBezTo>
                    <a:lnTo>
                      <a:pt x="38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2" name="Freeform 6"/>
              <p:cNvSpPr>
                <a:spLocks noEditPoints="1"/>
              </p:cNvSpPr>
              <p:nvPr/>
            </p:nvSpPr>
            <p:spPr bwMode="auto">
              <a:xfrm>
                <a:off x="8178351" y="650953"/>
                <a:ext cx="306388" cy="485775"/>
              </a:xfrm>
              <a:custGeom>
                <a:avLst/>
                <a:gdLst>
                  <a:gd name="T0" fmla="*/ 44 w 48"/>
                  <a:gd name="T1" fmla="*/ 9 h 76"/>
                  <a:gd name="T2" fmla="*/ 34 w 48"/>
                  <a:gd name="T3" fmla="*/ 9 h 76"/>
                  <a:gd name="T4" fmla="*/ 34 w 48"/>
                  <a:gd name="T5" fmla="*/ 3 h 76"/>
                  <a:gd name="T6" fmla="*/ 30 w 48"/>
                  <a:gd name="T7" fmla="*/ 0 h 76"/>
                  <a:gd name="T8" fmla="*/ 18 w 48"/>
                  <a:gd name="T9" fmla="*/ 0 h 76"/>
                  <a:gd name="T10" fmla="*/ 14 w 48"/>
                  <a:gd name="T11" fmla="*/ 3 h 76"/>
                  <a:gd name="T12" fmla="*/ 14 w 48"/>
                  <a:gd name="T13" fmla="*/ 9 h 76"/>
                  <a:gd name="T14" fmla="*/ 4 w 48"/>
                  <a:gd name="T15" fmla="*/ 9 h 76"/>
                  <a:gd name="T16" fmla="*/ 0 w 48"/>
                  <a:gd name="T17" fmla="*/ 13 h 76"/>
                  <a:gd name="T18" fmla="*/ 0 w 48"/>
                  <a:gd name="T19" fmla="*/ 72 h 76"/>
                  <a:gd name="T20" fmla="*/ 1 w 48"/>
                  <a:gd name="T21" fmla="*/ 75 h 76"/>
                  <a:gd name="T22" fmla="*/ 4 w 48"/>
                  <a:gd name="T23" fmla="*/ 76 h 76"/>
                  <a:gd name="T24" fmla="*/ 44 w 48"/>
                  <a:gd name="T25" fmla="*/ 76 h 76"/>
                  <a:gd name="T26" fmla="*/ 48 w 48"/>
                  <a:gd name="T27" fmla="*/ 72 h 76"/>
                  <a:gd name="T28" fmla="*/ 48 w 48"/>
                  <a:gd name="T29" fmla="*/ 13 h 76"/>
                  <a:gd name="T30" fmla="*/ 44 w 48"/>
                  <a:gd name="T31" fmla="*/ 9 h 76"/>
                  <a:gd name="T32" fmla="*/ 38 w 48"/>
                  <a:gd name="T33" fmla="*/ 66 h 76"/>
                  <a:gd name="T34" fmla="*/ 10 w 48"/>
                  <a:gd name="T35" fmla="*/ 66 h 76"/>
                  <a:gd name="T36" fmla="*/ 10 w 48"/>
                  <a:gd name="T37" fmla="*/ 19 h 76"/>
                  <a:gd name="T38" fmla="*/ 38 w 48"/>
                  <a:gd name="T39" fmla="*/ 19 h 76"/>
                  <a:gd name="T40" fmla="*/ 38 w 48"/>
                  <a:gd name="T41" fmla="*/ 6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8" h="76">
                    <a:moveTo>
                      <a:pt x="44" y="9"/>
                    </a:moveTo>
                    <a:cubicBezTo>
                      <a:pt x="41" y="9"/>
                      <a:pt x="37" y="9"/>
                      <a:pt x="34" y="9"/>
                    </a:cubicBezTo>
                    <a:cubicBezTo>
                      <a:pt x="34" y="7"/>
                      <a:pt x="34" y="5"/>
                      <a:pt x="34" y="3"/>
                    </a:cubicBezTo>
                    <a:cubicBezTo>
                      <a:pt x="34" y="1"/>
                      <a:pt x="33" y="0"/>
                      <a:pt x="30" y="0"/>
                    </a:cubicBezTo>
                    <a:cubicBezTo>
                      <a:pt x="26" y="0"/>
                      <a:pt x="22" y="0"/>
                      <a:pt x="18" y="0"/>
                    </a:cubicBezTo>
                    <a:cubicBezTo>
                      <a:pt x="16" y="0"/>
                      <a:pt x="14" y="1"/>
                      <a:pt x="14" y="3"/>
                    </a:cubicBezTo>
                    <a:cubicBezTo>
                      <a:pt x="14" y="5"/>
                      <a:pt x="14" y="7"/>
                      <a:pt x="14" y="9"/>
                    </a:cubicBezTo>
                    <a:cubicBezTo>
                      <a:pt x="11" y="9"/>
                      <a:pt x="7" y="9"/>
                      <a:pt x="4" y="9"/>
                    </a:cubicBezTo>
                    <a:cubicBezTo>
                      <a:pt x="1" y="9"/>
                      <a:pt x="0" y="10"/>
                      <a:pt x="0" y="13"/>
                    </a:cubicBezTo>
                    <a:cubicBezTo>
                      <a:pt x="0" y="33"/>
                      <a:pt x="0" y="52"/>
                      <a:pt x="0" y="72"/>
                    </a:cubicBezTo>
                    <a:cubicBezTo>
                      <a:pt x="0" y="73"/>
                      <a:pt x="0" y="74"/>
                      <a:pt x="1" y="75"/>
                    </a:cubicBezTo>
                    <a:cubicBezTo>
                      <a:pt x="2" y="76"/>
                      <a:pt x="3" y="76"/>
                      <a:pt x="4" y="76"/>
                    </a:cubicBezTo>
                    <a:cubicBezTo>
                      <a:pt x="17" y="76"/>
                      <a:pt x="31" y="76"/>
                      <a:pt x="44" y="76"/>
                    </a:cubicBezTo>
                    <a:cubicBezTo>
                      <a:pt x="47" y="76"/>
                      <a:pt x="48" y="75"/>
                      <a:pt x="48" y="72"/>
                    </a:cubicBezTo>
                    <a:cubicBezTo>
                      <a:pt x="48" y="52"/>
                      <a:pt x="48" y="33"/>
                      <a:pt x="48" y="13"/>
                    </a:cubicBezTo>
                    <a:cubicBezTo>
                      <a:pt x="48" y="10"/>
                      <a:pt x="47" y="9"/>
                      <a:pt x="44" y="9"/>
                    </a:cubicBezTo>
                    <a:close/>
                    <a:moveTo>
                      <a:pt x="38" y="66"/>
                    </a:moveTo>
                    <a:cubicBezTo>
                      <a:pt x="10" y="66"/>
                      <a:pt x="10" y="66"/>
                      <a:pt x="10" y="66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38" y="19"/>
                      <a:pt x="38" y="19"/>
                      <a:pt x="38" y="19"/>
                    </a:cubicBezTo>
                    <a:lnTo>
                      <a:pt x="38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3" name="Rectangle 7"/>
              <p:cNvSpPr>
                <a:spLocks noChangeArrowheads="1"/>
              </p:cNvSpPr>
              <p:nvPr/>
            </p:nvSpPr>
            <p:spPr bwMode="auto">
              <a:xfrm>
                <a:off x="8267251" y="982741"/>
                <a:ext cx="1285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4" name="Rectangle 8"/>
              <p:cNvSpPr>
                <a:spLocks noChangeArrowheads="1"/>
              </p:cNvSpPr>
              <p:nvPr/>
            </p:nvSpPr>
            <p:spPr bwMode="auto">
              <a:xfrm>
                <a:off x="8267251" y="893841"/>
                <a:ext cx="128588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5" name="Rectangle 9"/>
              <p:cNvSpPr>
                <a:spLocks noChangeArrowheads="1"/>
              </p:cNvSpPr>
              <p:nvPr/>
            </p:nvSpPr>
            <p:spPr bwMode="auto">
              <a:xfrm>
                <a:off x="8267251" y="798591"/>
                <a:ext cx="1285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331" name="Freeform 10"/>
            <p:cNvSpPr/>
            <p:nvPr/>
          </p:nvSpPr>
          <p:spPr bwMode="auto">
            <a:xfrm>
              <a:off x="9661076" y="650953"/>
              <a:ext cx="203200" cy="473075"/>
            </a:xfrm>
            <a:custGeom>
              <a:avLst/>
              <a:gdLst>
                <a:gd name="T0" fmla="*/ 14 w 32"/>
                <a:gd name="T1" fmla="*/ 0 h 74"/>
                <a:gd name="T2" fmla="*/ 11 w 32"/>
                <a:gd name="T3" fmla="*/ 3 h 74"/>
                <a:gd name="T4" fmla="*/ 11 w 32"/>
                <a:gd name="T5" fmla="*/ 21 h 74"/>
                <a:gd name="T6" fmla="*/ 0 w 32"/>
                <a:gd name="T7" fmla="*/ 21 h 74"/>
                <a:gd name="T8" fmla="*/ 0 w 32"/>
                <a:gd name="T9" fmla="*/ 28 h 74"/>
                <a:gd name="T10" fmla="*/ 4 w 32"/>
                <a:gd name="T11" fmla="*/ 31 h 74"/>
                <a:gd name="T12" fmla="*/ 11 w 32"/>
                <a:gd name="T13" fmla="*/ 31 h 74"/>
                <a:gd name="T14" fmla="*/ 11 w 32"/>
                <a:gd name="T15" fmla="*/ 42 h 74"/>
                <a:gd name="T16" fmla="*/ 4 w 32"/>
                <a:gd name="T17" fmla="*/ 42 h 74"/>
                <a:gd name="T18" fmla="*/ 0 w 32"/>
                <a:gd name="T19" fmla="*/ 45 h 74"/>
                <a:gd name="T20" fmla="*/ 0 w 32"/>
                <a:gd name="T21" fmla="*/ 53 h 74"/>
                <a:gd name="T22" fmla="*/ 11 w 32"/>
                <a:gd name="T23" fmla="*/ 53 h 74"/>
                <a:gd name="T24" fmla="*/ 11 w 32"/>
                <a:gd name="T25" fmla="*/ 70 h 74"/>
                <a:gd name="T26" fmla="*/ 14 w 32"/>
                <a:gd name="T27" fmla="*/ 74 h 74"/>
                <a:gd name="T28" fmla="*/ 18 w 32"/>
                <a:gd name="T29" fmla="*/ 74 h 74"/>
                <a:gd name="T30" fmla="*/ 21 w 32"/>
                <a:gd name="T31" fmla="*/ 70 h 74"/>
                <a:gd name="T32" fmla="*/ 21 w 32"/>
                <a:gd name="T33" fmla="*/ 63 h 74"/>
                <a:gd name="T34" fmla="*/ 28 w 32"/>
                <a:gd name="T35" fmla="*/ 63 h 74"/>
                <a:gd name="T36" fmla="*/ 32 w 32"/>
                <a:gd name="T37" fmla="*/ 60 h 74"/>
                <a:gd name="T38" fmla="*/ 32 w 32"/>
                <a:gd name="T39" fmla="*/ 53 h 74"/>
                <a:gd name="T40" fmla="*/ 21 w 32"/>
                <a:gd name="T41" fmla="*/ 53 h 74"/>
                <a:gd name="T42" fmla="*/ 21 w 32"/>
                <a:gd name="T43" fmla="*/ 42 h 74"/>
                <a:gd name="T44" fmla="*/ 32 w 32"/>
                <a:gd name="T45" fmla="*/ 42 h 74"/>
                <a:gd name="T46" fmla="*/ 32 w 32"/>
                <a:gd name="T47" fmla="*/ 31 h 74"/>
                <a:gd name="T48" fmla="*/ 21 w 32"/>
                <a:gd name="T49" fmla="*/ 31 h 74"/>
                <a:gd name="T50" fmla="*/ 21 w 32"/>
                <a:gd name="T51" fmla="*/ 21 h 74"/>
                <a:gd name="T52" fmla="*/ 32 w 32"/>
                <a:gd name="T53" fmla="*/ 21 h 74"/>
                <a:gd name="T54" fmla="*/ 32 w 32"/>
                <a:gd name="T55" fmla="*/ 14 h 74"/>
                <a:gd name="T56" fmla="*/ 28 w 32"/>
                <a:gd name="T57" fmla="*/ 10 h 74"/>
                <a:gd name="T58" fmla="*/ 21 w 32"/>
                <a:gd name="T59" fmla="*/ 10 h 74"/>
                <a:gd name="T60" fmla="*/ 21 w 32"/>
                <a:gd name="T61" fmla="*/ 3 h 74"/>
                <a:gd name="T62" fmla="*/ 18 w 32"/>
                <a:gd name="T63" fmla="*/ 0 h 74"/>
                <a:gd name="T64" fmla="*/ 14 w 32"/>
                <a:gd name="T65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" h="74">
                  <a:moveTo>
                    <a:pt x="14" y="0"/>
                  </a:moveTo>
                  <a:cubicBezTo>
                    <a:pt x="12" y="0"/>
                    <a:pt x="11" y="1"/>
                    <a:pt x="11" y="3"/>
                  </a:cubicBezTo>
                  <a:cubicBezTo>
                    <a:pt x="11" y="9"/>
                    <a:pt x="11" y="15"/>
                    <a:pt x="11" y="21"/>
                  </a:cubicBezTo>
                  <a:cubicBezTo>
                    <a:pt x="7" y="21"/>
                    <a:pt x="4" y="21"/>
                    <a:pt x="0" y="21"/>
                  </a:cubicBezTo>
                  <a:cubicBezTo>
                    <a:pt x="0" y="23"/>
                    <a:pt x="0" y="25"/>
                    <a:pt x="0" y="28"/>
                  </a:cubicBezTo>
                  <a:cubicBezTo>
                    <a:pt x="0" y="30"/>
                    <a:pt x="1" y="31"/>
                    <a:pt x="4" y="31"/>
                  </a:cubicBezTo>
                  <a:cubicBezTo>
                    <a:pt x="6" y="31"/>
                    <a:pt x="8" y="31"/>
                    <a:pt x="11" y="31"/>
                  </a:cubicBezTo>
                  <a:cubicBezTo>
                    <a:pt x="11" y="35"/>
                    <a:pt x="11" y="38"/>
                    <a:pt x="11" y="42"/>
                  </a:cubicBezTo>
                  <a:cubicBezTo>
                    <a:pt x="8" y="42"/>
                    <a:pt x="6" y="42"/>
                    <a:pt x="4" y="42"/>
                  </a:cubicBezTo>
                  <a:cubicBezTo>
                    <a:pt x="1" y="42"/>
                    <a:pt x="0" y="43"/>
                    <a:pt x="0" y="45"/>
                  </a:cubicBezTo>
                  <a:cubicBezTo>
                    <a:pt x="0" y="48"/>
                    <a:pt x="0" y="50"/>
                    <a:pt x="0" y="53"/>
                  </a:cubicBezTo>
                  <a:cubicBezTo>
                    <a:pt x="4" y="53"/>
                    <a:pt x="7" y="53"/>
                    <a:pt x="11" y="53"/>
                  </a:cubicBezTo>
                  <a:cubicBezTo>
                    <a:pt x="11" y="58"/>
                    <a:pt x="11" y="64"/>
                    <a:pt x="11" y="70"/>
                  </a:cubicBezTo>
                  <a:cubicBezTo>
                    <a:pt x="11" y="73"/>
                    <a:pt x="12" y="74"/>
                    <a:pt x="14" y="74"/>
                  </a:cubicBezTo>
                  <a:cubicBezTo>
                    <a:pt x="15" y="74"/>
                    <a:pt x="17" y="74"/>
                    <a:pt x="18" y="74"/>
                  </a:cubicBezTo>
                  <a:cubicBezTo>
                    <a:pt x="20" y="74"/>
                    <a:pt x="21" y="73"/>
                    <a:pt x="21" y="70"/>
                  </a:cubicBezTo>
                  <a:cubicBezTo>
                    <a:pt x="21" y="68"/>
                    <a:pt x="21" y="66"/>
                    <a:pt x="21" y="63"/>
                  </a:cubicBezTo>
                  <a:cubicBezTo>
                    <a:pt x="24" y="63"/>
                    <a:pt x="26" y="63"/>
                    <a:pt x="28" y="63"/>
                  </a:cubicBezTo>
                  <a:cubicBezTo>
                    <a:pt x="31" y="63"/>
                    <a:pt x="32" y="62"/>
                    <a:pt x="32" y="60"/>
                  </a:cubicBezTo>
                  <a:cubicBezTo>
                    <a:pt x="32" y="57"/>
                    <a:pt x="32" y="55"/>
                    <a:pt x="32" y="53"/>
                  </a:cubicBezTo>
                  <a:cubicBezTo>
                    <a:pt x="28" y="53"/>
                    <a:pt x="25" y="53"/>
                    <a:pt x="21" y="53"/>
                  </a:cubicBezTo>
                  <a:cubicBezTo>
                    <a:pt x="21" y="49"/>
                    <a:pt x="21" y="45"/>
                    <a:pt x="21" y="42"/>
                  </a:cubicBezTo>
                  <a:cubicBezTo>
                    <a:pt x="25" y="42"/>
                    <a:pt x="28" y="42"/>
                    <a:pt x="32" y="42"/>
                  </a:cubicBezTo>
                  <a:cubicBezTo>
                    <a:pt x="32" y="38"/>
                    <a:pt x="32" y="35"/>
                    <a:pt x="32" y="31"/>
                  </a:cubicBezTo>
                  <a:cubicBezTo>
                    <a:pt x="28" y="31"/>
                    <a:pt x="25" y="31"/>
                    <a:pt x="21" y="31"/>
                  </a:cubicBezTo>
                  <a:cubicBezTo>
                    <a:pt x="21" y="28"/>
                    <a:pt x="21" y="24"/>
                    <a:pt x="21" y="21"/>
                  </a:cubicBezTo>
                  <a:cubicBezTo>
                    <a:pt x="25" y="21"/>
                    <a:pt x="28" y="21"/>
                    <a:pt x="32" y="21"/>
                  </a:cubicBezTo>
                  <a:cubicBezTo>
                    <a:pt x="32" y="18"/>
                    <a:pt x="32" y="16"/>
                    <a:pt x="32" y="14"/>
                  </a:cubicBezTo>
                  <a:cubicBezTo>
                    <a:pt x="32" y="11"/>
                    <a:pt x="31" y="10"/>
                    <a:pt x="28" y="10"/>
                  </a:cubicBezTo>
                  <a:cubicBezTo>
                    <a:pt x="26" y="10"/>
                    <a:pt x="24" y="10"/>
                    <a:pt x="21" y="10"/>
                  </a:cubicBezTo>
                  <a:cubicBezTo>
                    <a:pt x="21" y="8"/>
                    <a:pt x="21" y="5"/>
                    <a:pt x="21" y="3"/>
                  </a:cubicBezTo>
                  <a:cubicBezTo>
                    <a:pt x="21" y="1"/>
                    <a:pt x="20" y="0"/>
                    <a:pt x="18" y="0"/>
                  </a:cubicBezTo>
                  <a:cubicBezTo>
                    <a:pt x="17" y="0"/>
                    <a:pt x="15" y="0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2" name="Freeform 11"/>
            <p:cNvSpPr/>
            <p:nvPr/>
          </p:nvSpPr>
          <p:spPr bwMode="auto">
            <a:xfrm>
              <a:off x="9864276" y="785891"/>
              <a:ext cx="71438" cy="63500"/>
            </a:xfrm>
            <a:custGeom>
              <a:avLst/>
              <a:gdLst>
                <a:gd name="T0" fmla="*/ 11 w 11"/>
                <a:gd name="T1" fmla="*/ 3 h 10"/>
                <a:gd name="T2" fmla="*/ 7 w 11"/>
                <a:gd name="T3" fmla="*/ 0 h 10"/>
                <a:gd name="T4" fmla="*/ 0 w 11"/>
                <a:gd name="T5" fmla="*/ 0 h 10"/>
                <a:gd name="T6" fmla="*/ 0 w 11"/>
                <a:gd name="T7" fmla="*/ 10 h 10"/>
                <a:gd name="T8" fmla="*/ 7 w 11"/>
                <a:gd name="T9" fmla="*/ 10 h 10"/>
                <a:gd name="T10" fmla="*/ 11 w 11"/>
                <a:gd name="T11" fmla="*/ 7 h 10"/>
                <a:gd name="T12" fmla="*/ 11 w 11"/>
                <a:gd name="T13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0">
                  <a:moveTo>
                    <a:pt x="11" y="3"/>
                  </a:moveTo>
                  <a:cubicBezTo>
                    <a:pt x="11" y="1"/>
                    <a:pt x="9" y="0"/>
                    <a:pt x="7" y="0"/>
                  </a:cubicBezTo>
                  <a:cubicBezTo>
                    <a:pt x="5" y="0"/>
                    <a:pt x="2" y="0"/>
                    <a:pt x="0" y="0"/>
                  </a:cubicBezTo>
                  <a:cubicBezTo>
                    <a:pt x="0" y="3"/>
                    <a:pt x="0" y="7"/>
                    <a:pt x="0" y="10"/>
                  </a:cubicBezTo>
                  <a:cubicBezTo>
                    <a:pt x="2" y="10"/>
                    <a:pt x="5" y="10"/>
                    <a:pt x="7" y="10"/>
                  </a:cubicBezTo>
                  <a:cubicBezTo>
                    <a:pt x="9" y="10"/>
                    <a:pt x="11" y="9"/>
                    <a:pt x="11" y="7"/>
                  </a:cubicBezTo>
                  <a:cubicBezTo>
                    <a:pt x="11" y="6"/>
                    <a:pt x="11" y="4"/>
                    <a:pt x="1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3" name="Freeform 12"/>
            <p:cNvSpPr/>
            <p:nvPr/>
          </p:nvSpPr>
          <p:spPr bwMode="auto">
            <a:xfrm>
              <a:off x="9864276" y="919241"/>
              <a:ext cx="71438" cy="69850"/>
            </a:xfrm>
            <a:custGeom>
              <a:avLst/>
              <a:gdLst>
                <a:gd name="T0" fmla="*/ 11 w 11"/>
                <a:gd name="T1" fmla="*/ 3 h 11"/>
                <a:gd name="T2" fmla="*/ 7 w 11"/>
                <a:gd name="T3" fmla="*/ 0 h 11"/>
                <a:gd name="T4" fmla="*/ 0 w 11"/>
                <a:gd name="T5" fmla="*/ 0 h 11"/>
                <a:gd name="T6" fmla="*/ 0 w 11"/>
                <a:gd name="T7" fmla="*/ 11 h 11"/>
                <a:gd name="T8" fmla="*/ 7 w 11"/>
                <a:gd name="T9" fmla="*/ 11 h 11"/>
                <a:gd name="T10" fmla="*/ 11 w 11"/>
                <a:gd name="T11" fmla="*/ 7 h 11"/>
                <a:gd name="T12" fmla="*/ 11 w 11"/>
                <a:gd name="T13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11" y="3"/>
                  </a:moveTo>
                  <a:cubicBezTo>
                    <a:pt x="11" y="1"/>
                    <a:pt x="9" y="0"/>
                    <a:pt x="7" y="0"/>
                  </a:cubicBezTo>
                  <a:cubicBezTo>
                    <a:pt x="5" y="0"/>
                    <a:pt x="2" y="0"/>
                    <a:pt x="0" y="0"/>
                  </a:cubicBezTo>
                  <a:cubicBezTo>
                    <a:pt x="0" y="3"/>
                    <a:pt x="0" y="7"/>
                    <a:pt x="0" y="11"/>
                  </a:cubicBezTo>
                  <a:cubicBezTo>
                    <a:pt x="2" y="11"/>
                    <a:pt x="5" y="11"/>
                    <a:pt x="7" y="11"/>
                  </a:cubicBezTo>
                  <a:cubicBezTo>
                    <a:pt x="9" y="11"/>
                    <a:pt x="11" y="10"/>
                    <a:pt x="11" y="7"/>
                  </a:cubicBezTo>
                  <a:cubicBezTo>
                    <a:pt x="11" y="6"/>
                    <a:pt x="11" y="5"/>
                    <a:pt x="1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4" name="Freeform 13"/>
            <p:cNvSpPr/>
            <p:nvPr/>
          </p:nvSpPr>
          <p:spPr bwMode="auto">
            <a:xfrm>
              <a:off x="9595989" y="989091"/>
              <a:ext cx="65088" cy="63500"/>
            </a:xfrm>
            <a:custGeom>
              <a:avLst/>
              <a:gdLst>
                <a:gd name="T0" fmla="*/ 10 w 10"/>
                <a:gd name="T1" fmla="*/ 7 h 10"/>
                <a:gd name="T2" fmla="*/ 7 w 10"/>
                <a:gd name="T3" fmla="*/ 10 h 10"/>
                <a:gd name="T4" fmla="*/ 3 w 10"/>
                <a:gd name="T5" fmla="*/ 10 h 10"/>
                <a:gd name="T6" fmla="*/ 0 w 10"/>
                <a:gd name="T7" fmla="*/ 7 h 10"/>
                <a:gd name="T8" fmla="*/ 0 w 10"/>
                <a:gd name="T9" fmla="*/ 3 h 10"/>
                <a:gd name="T10" fmla="*/ 3 w 10"/>
                <a:gd name="T11" fmla="*/ 0 h 10"/>
                <a:gd name="T12" fmla="*/ 10 w 10"/>
                <a:gd name="T13" fmla="*/ 0 h 10"/>
                <a:gd name="T14" fmla="*/ 10 w 10"/>
                <a:gd name="T15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7"/>
                  </a:moveTo>
                  <a:cubicBezTo>
                    <a:pt x="10" y="9"/>
                    <a:pt x="9" y="10"/>
                    <a:pt x="7" y="10"/>
                  </a:cubicBezTo>
                  <a:cubicBezTo>
                    <a:pt x="5" y="10"/>
                    <a:pt x="4" y="10"/>
                    <a:pt x="3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5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2"/>
                    <a:pt x="10" y="4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5" name="Freeform 14"/>
            <p:cNvSpPr/>
            <p:nvPr/>
          </p:nvSpPr>
          <p:spPr bwMode="auto">
            <a:xfrm>
              <a:off x="9595989" y="714453"/>
              <a:ext cx="65088" cy="71438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4 h 11"/>
                <a:gd name="T6" fmla="*/ 3 w 10"/>
                <a:gd name="T7" fmla="*/ 0 h 11"/>
                <a:gd name="T8" fmla="*/ 7 w 10"/>
                <a:gd name="T9" fmla="*/ 0 h 11"/>
                <a:gd name="T10" fmla="*/ 10 w 10"/>
                <a:gd name="T11" fmla="*/ 4 h 11"/>
                <a:gd name="T12" fmla="*/ 10 w 10"/>
                <a:gd name="T13" fmla="*/ 11 h 11"/>
                <a:gd name="T14" fmla="*/ 3 w 10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6" name="Freeform 15"/>
            <p:cNvSpPr/>
            <p:nvPr/>
          </p:nvSpPr>
          <p:spPr bwMode="auto">
            <a:xfrm>
              <a:off x="11321601" y="1058941"/>
              <a:ext cx="133350" cy="71438"/>
            </a:xfrm>
            <a:custGeom>
              <a:avLst/>
              <a:gdLst>
                <a:gd name="T0" fmla="*/ 21 w 21"/>
                <a:gd name="T1" fmla="*/ 0 h 11"/>
                <a:gd name="T2" fmla="*/ 21 w 21"/>
                <a:gd name="T3" fmla="*/ 8 h 11"/>
                <a:gd name="T4" fmla="*/ 18 w 21"/>
                <a:gd name="T5" fmla="*/ 11 h 11"/>
                <a:gd name="T6" fmla="*/ 3 w 21"/>
                <a:gd name="T7" fmla="*/ 11 h 11"/>
                <a:gd name="T8" fmla="*/ 0 w 21"/>
                <a:gd name="T9" fmla="*/ 8 h 11"/>
                <a:gd name="T10" fmla="*/ 0 w 21"/>
                <a:gd name="T11" fmla="*/ 0 h 11"/>
                <a:gd name="T12" fmla="*/ 21 w 21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1">
                  <a:moveTo>
                    <a:pt x="21" y="0"/>
                  </a:moveTo>
                  <a:cubicBezTo>
                    <a:pt x="21" y="3"/>
                    <a:pt x="21" y="5"/>
                    <a:pt x="21" y="8"/>
                  </a:cubicBezTo>
                  <a:cubicBezTo>
                    <a:pt x="21" y="10"/>
                    <a:pt x="20" y="11"/>
                    <a:pt x="18" y="11"/>
                  </a:cubicBezTo>
                  <a:cubicBezTo>
                    <a:pt x="13" y="11"/>
                    <a:pt x="8" y="11"/>
                    <a:pt x="3" y="11"/>
                  </a:cubicBezTo>
                  <a:cubicBezTo>
                    <a:pt x="1" y="11"/>
                    <a:pt x="0" y="10"/>
                    <a:pt x="0" y="8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7" y="0"/>
                    <a:pt x="14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7" name="Freeform 16"/>
            <p:cNvSpPr/>
            <p:nvPr/>
          </p:nvSpPr>
          <p:spPr bwMode="auto">
            <a:xfrm>
              <a:off x="11110464" y="650953"/>
              <a:ext cx="141288" cy="63500"/>
            </a:xfrm>
            <a:custGeom>
              <a:avLst/>
              <a:gdLst>
                <a:gd name="T0" fmla="*/ 0 w 22"/>
                <a:gd name="T1" fmla="*/ 10 h 10"/>
                <a:gd name="T2" fmla="*/ 0 w 22"/>
                <a:gd name="T3" fmla="*/ 3 h 10"/>
                <a:gd name="T4" fmla="*/ 4 w 22"/>
                <a:gd name="T5" fmla="*/ 0 h 10"/>
                <a:gd name="T6" fmla="*/ 18 w 22"/>
                <a:gd name="T7" fmla="*/ 0 h 10"/>
                <a:gd name="T8" fmla="*/ 22 w 22"/>
                <a:gd name="T9" fmla="*/ 3 h 10"/>
                <a:gd name="T10" fmla="*/ 22 w 22"/>
                <a:gd name="T11" fmla="*/ 10 h 10"/>
                <a:gd name="T12" fmla="*/ 0 w 22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0">
                  <a:moveTo>
                    <a:pt x="0" y="10"/>
                  </a:moveTo>
                  <a:cubicBezTo>
                    <a:pt x="0" y="8"/>
                    <a:pt x="0" y="6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9" y="0"/>
                    <a:pt x="14" y="0"/>
                    <a:pt x="18" y="0"/>
                  </a:cubicBezTo>
                  <a:cubicBezTo>
                    <a:pt x="20" y="0"/>
                    <a:pt x="22" y="1"/>
                    <a:pt x="22" y="3"/>
                  </a:cubicBezTo>
                  <a:cubicBezTo>
                    <a:pt x="22" y="6"/>
                    <a:pt x="22" y="8"/>
                    <a:pt x="22" y="10"/>
                  </a:cubicBezTo>
                  <a:cubicBezTo>
                    <a:pt x="15" y="10"/>
                    <a:pt x="8" y="10"/>
                    <a:pt x="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8" name="Freeform 17"/>
            <p:cNvSpPr/>
            <p:nvPr/>
          </p:nvSpPr>
          <p:spPr bwMode="auto">
            <a:xfrm>
              <a:off x="10977114" y="714453"/>
              <a:ext cx="133350" cy="415925"/>
            </a:xfrm>
            <a:custGeom>
              <a:avLst/>
              <a:gdLst>
                <a:gd name="T0" fmla="*/ 0 w 21"/>
                <a:gd name="T1" fmla="*/ 47 h 65"/>
                <a:gd name="T2" fmla="*/ 0 w 21"/>
                <a:gd name="T3" fmla="*/ 51 h 65"/>
                <a:gd name="T4" fmla="*/ 4 w 21"/>
                <a:gd name="T5" fmla="*/ 54 h 65"/>
                <a:gd name="T6" fmla="*/ 11 w 21"/>
                <a:gd name="T7" fmla="*/ 54 h 65"/>
                <a:gd name="T8" fmla="*/ 11 w 21"/>
                <a:gd name="T9" fmla="*/ 62 h 65"/>
                <a:gd name="T10" fmla="*/ 14 w 21"/>
                <a:gd name="T11" fmla="*/ 65 h 65"/>
                <a:gd name="T12" fmla="*/ 18 w 21"/>
                <a:gd name="T13" fmla="*/ 65 h 65"/>
                <a:gd name="T14" fmla="*/ 21 w 21"/>
                <a:gd name="T15" fmla="*/ 62 h 65"/>
                <a:gd name="T16" fmla="*/ 21 w 21"/>
                <a:gd name="T17" fmla="*/ 0 h 65"/>
                <a:gd name="T18" fmla="*/ 14 w 21"/>
                <a:gd name="T19" fmla="*/ 0 h 65"/>
                <a:gd name="T20" fmla="*/ 11 w 21"/>
                <a:gd name="T21" fmla="*/ 4 h 65"/>
                <a:gd name="T22" fmla="*/ 11 w 21"/>
                <a:gd name="T23" fmla="*/ 44 h 65"/>
                <a:gd name="T24" fmla="*/ 4 w 21"/>
                <a:gd name="T25" fmla="*/ 44 h 65"/>
                <a:gd name="T26" fmla="*/ 0 w 21"/>
                <a:gd name="T27" fmla="*/ 4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" h="65">
                  <a:moveTo>
                    <a:pt x="0" y="47"/>
                  </a:moveTo>
                  <a:cubicBezTo>
                    <a:pt x="0" y="48"/>
                    <a:pt x="0" y="50"/>
                    <a:pt x="0" y="51"/>
                  </a:cubicBezTo>
                  <a:cubicBezTo>
                    <a:pt x="0" y="53"/>
                    <a:pt x="2" y="54"/>
                    <a:pt x="4" y="54"/>
                  </a:cubicBezTo>
                  <a:cubicBezTo>
                    <a:pt x="6" y="54"/>
                    <a:pt x="8" y="54"/>
                    <a:pt x="11" y="54"/>
                  </a:cubicBezTo>
                  <a:cubicBezTo>
                    <a:pt x="11" y="57"/>
                    <a:pt x="11" y="59"/>
                    <a:pt x="11" y="62"/>
                  </a:cubicBezTo>
                  <a:cubicBezTo>
                    <a:pt x="11" y="64"/>
                    <a:pt x="12" y="65"/>
                    <a:pt x="14" y="65"/>
                  </a:cubicBezTo>
                  <a:cubicBezTo>
                    <a:pt x="16" y="65"/>
                    <a:pt x="17" y="65"/>
                    <a:pt x="18" y="65"/>
                  </a:cubicBezTo>
                  <a:cubicBezTo>
                    <a:pt x="20" y="65"/>
                    <a:pt x="21" y="64"/>
                    <a:pt x="21" y="62"/>
                  </a:cubicBezTo>
                  <a:cubicBezTo>
                    <a:pt x="21" y="41"/>
                    <a:pt x="21" y="21"/>
                    <a:pt x="21" y="0"/>
                  </a:cubicBezTo>
                  <a:cubicBezTo>
                    <a:pt x="19" y="0"/>
                    <a:pt x="17" y="0"/>
                    <a:pt x="14" y="0"/>
                  </a:cubicBezTo>
                  <a:cubicBezTo>
                    <a:pt x="12" y="0"/>
                    <a:pt x="11" y="2"/>
                    <a:pt x="11" y="4"/>
                  </a:cubicBezTo>
                  <a:cubicBezTo>
                    <a:pt x="11" y="17"/>
                    <a:pt x="11" y="30"/>
                    <a:pt x="11" y="44"/>
                  </a:cubicBezTo>
                  <a:cubicBezTo>
                    <a:pt x="8" y="44"/>
                    <a:pt x="6" y="44"/>
                    <a:pt x="4" y="44"/>
                  </a:cubicBezTo>
                  <a:cubicBezTo>
                    <a:pt x="2" y="44"/>
                    <a:pt x="0" y="45"/>
                    <a:pt x="0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9" name="Freeform 18"/>
            <p:cNvSpPr/>
            <p:nvPr/>
          </p:nvSpPr>
          <p:spPr bwMode="auto">
            <a:xfrm>
              <a:off x="11454951" y="650953"/>
              <a:ext cx="141288" cy="407988"/>
            </a:xfrm>
            <a:custGeom>
              <a:avLst/>
              <a:gdLst>
                <a:gd name="T0" fmla="*/ 18 w 22"/>
                <a:gd name="T1" fmla="*/ 21 h 64"/>
                <a:gd name="T2" fmla="*/ 22 w 22"/>
                <a:gd name="T3" fmla="*/ 18 h 64"/>
                <a:gd name="T4" fmla="*/ 22 w 22"/>
                <a:gd name="T5" fmla="*/ 14 h 64"/>
                <a:gd name="T6" fmla="*/ 18 w 22"/>
                <a:gd name="T7" fmla="*/ 10 h 64"/>
                <a:gd name="T8" fmla="*/ 11 w 22"/>
                <a:gd name="T9" fmla="*/ 10 h 64"/>
                <a:gd name="T10" fmla="*/ 11 w 22"/>
                <a:gd name="T11" fmla="*/ 3 h 64"/>
                <a:gd name="T12" fmla="*/ 8 w 22"/>
                <a:gd name="T13" fmla="*/ 0 h 64"/>
                <a:gd name="T14" fmla="*/ 4 w 22"/>
                <a:gd name="T15" fmla="*/ 0 h 64"/>
                <a:gd name="T16" fmla="*/ 0 w 22"/>
                <a:gd name="T17" fmla="*/ 3 h 64"/>
                <a:gd name="T18" fmla="*/ 0 w 22"/>
                <a:gd name="T19" fmla="*/ 64 h 64"/>
                <a:gd name="T20" fmla="*/ 8 w 22"/>
                <a:gd name="T21" fmla="*/ 64 h 64"/>
                <a:gd name="T22" fmla="*/ 11 w 22"/>
                <a:gd name="T23" fmla="*/ 61 h 64"/>
                <a:gd name="T24" fmla="*/ 11 w 22"/>
                <a:gd name="T25" fmla="*/ 21 h 64"/>
                <a:gd name="T26" fmla="*/ 18 w 22"/>
                <a:gd name="T27" fmla="*/ 21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64">
                  <a:moveTo>
                    <a:pt x="18" y="21"/>
                  </a:moveTo>
                  <a:cubicBezTo>
                    <a:pt x="20" y="21"/>
                    <a:pt x="22" y="20"/>
                    <a:pt x="22" y="18"/>
                  </a:cubicBezTo>
                  <a:cubicBezTo>
                    <a:pt x="22" y="16"/>
                    <a:pt x="22" y="15"/>
                    <a:pt x="22" y="14"/>
                  </a:cubicBezTo>
                  <a:cubicBezTo>
                    <a:pt x="22" y="12"/>
                    <a:pt x="20" y="10"/>
                    <a:pt x="18" y="10"/>
                  </a:cubicBezTo>
                  <a:cubicBezTo>
                    <a:pt x="16" y="10"/>
                    <a:pt x="14" y="10"/>
                    <a:pt x="11" y="10"/>
                  </a:cubicBezTo>
                  <a:cubicBezTo>
                    <a:pt x="11" y="8"/>
                    <a:pt x="11" y="6"/>
                    <a:pt x="11" y="3"/>
                  </a:cubicBezTo>
                  <a:cubicBezTo>
                    <a:pt x="11" y="1"/>
                    <a:pt x="10" y="0"/>
                    <a:pt x="8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24"/>
                    <a:pt x="0" y="44"/>
                    <a:pt x="0" y="64"/>
                  </a:cubicBezTo>
                  <a:cubicBezTo>
                    <a:pt x="3" y="64"/>
                    <a:pt x="5" y="64"/>
                    <a:pt x="8" y="64"/>
                  </a:cubicBezTo>
                  <a:cubicBezTo>
                    <a:pt x="10" y="64"/>
                    <a:pt x="11" y="63"/>
                    <a:pt x="11" y="61"/>
                  </a:cubicBezTo>
                  <a:cubicBezTo>
                    <a:pt x="11" y="48"/>
                    <a:pt x="11" y="34"/>
                    <a:pt x="11" y="21"/>
                  </a:cubicBezTo>
                  <a:cubicBezTo>
                    <a:pt x="14" y="21"/>
                    <a:pt x="16" y="21"/>
                    <a:pt x="18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0" name="Freeform 19"/>
            <p:cNvSpPr>
              <a:spLocks noEditPoints="1"/>
            </p:cNvSpPr>
            <p:nvPr/>
          </p:nvSpPr>
          <p:spPr bwMode="auto">
            <a:xfrm>
              <a:off x="11180314" y="714453"/>
              <a:ext cx="211138" cy="344488"/>
            </a:xfrm>
            <a:custGeom>
              <a:avLst/>
              <a:gdLst>
                <a:gd name="T0" fmla="*/ 29 w 33"/>
                <a:gd name="T1" fmla="*/ 11 h 54"/>
                <a:gd name="T2" fmla="*/ 22 w 33"/>
                <a:gd name="T3" fmla="*/ 11 h 54"/>
                <a:gd name="T4" fmla="*/ 22 w 33"/>
                <a:gd name="T5" fmla="*/ 4 h 54"/>
                <a:gd name="T6" fmla="*/ 18 w 33"/>
                <a:gd name="T7" fmla="*/ 0 h 54"/>
                <a:gd name="T8" fmla="*/ 11 w 33"/>
                <a:gd name="T9" fmla="*/ 0 h 54"/>
                <a:gd name="T10" fmla="*/ 11 w 33"/>
                <a:gd name="T11" fmla="*/ 11 h 54"/>
                <a:gd name="T12" fmla="*/ 4 w 33"/>
                <a:gd name="T13" fmla="*/ 11 h 54"/>
                <a:gd name="T14" fmla="*/ 0 w 33"/>
                <a:gd name="T15" fmla="*/ 15 h 54"/>
                <a:gd name="T16" fmla="*/ 0 w 33"/>
                <a:gd name="T17" fmla="*/ 40 h 54"/>
                <a:gd name="T18" fmla="*/ 4 w 33"/>
                <a:gd name="T19" fmla="*/ 44 h 54"/>
                <a:gd name="T20" fmla="*/ 11 w 33"/>
                <a:gd name="T21" fmla="*/ 44 h 54"/>
                <a:gd name="T22" fmla="*/ 11 w 33"/>
                <a:gd name="T23" fmla="*/ 51 h 54"/>
                <a:gd name="T24" fmla="*/ 15 w 33"/>
                <a:gd name="T25" fmla="*/ 54 h 54"/>
                <a:gd name="T26" fmla="*/ 22 w 33"/>
                <a:gd name="T27" fmla="*/ 54 h 54"/>
                <a:gd name="T28" fmla="*/ 22 w 33"/>
                <a:gd name="T29" fmla="*/ 44 h 54"/>
                <a:gd name="T30" fmla="*/ 29 w 33"/>
                <a:gd name="T31" fmla="*/ 44 h 54"/>
                <a:gd name="T32" fmla="*/ 33 w 33"/>
                <a:gd name="T33" fmla="*/ 40 h 54"/>
                <a:gd name="T34" fmla="*/ 33 w 33"/>
                <a:gd name="T35" fmla="*/ 15 h 54"/>
                <a:gd name="T36" fmla="*/ 29 w 33"/>
                <a:gd name="T37" fmla="*/ 11 h 54"/>
                <a:gd name="T38" fmla="*/ 22 w 33"/>
                <a:gd name="T39" fmla="*/ 33 h 54"/>
                <a:gd name="T40" fmla="*/ 11 w 33"/>
                <a:gd name="T41" fmla="*/ 33 h 54"/>
                <a:gd name="T42" fmla="*/ 11 w 33"/>
                <a:gd name="T43" fmla="*/ 22 h 54"/>
                <a:gd name="T44" fmla="*/ 22 w 33"/>
                <a:gd name="T45" fmla="*/ 22 h 54"/>
                <a:gd name="T46" fmla="*/ 22 w 33"/>
                <a:gd name="T47" fmla="*/ 3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3" h="54">
                  <a:moveTo>
                    <a:pt x="29" y="11"/>
                  </a:moveTo>
                  <a:cubicBezTo>
                    <a:pt x="27" y="11"/>
                    <a:pt x="24" y="11"/>
                    <a:pt x="22" y="11"/>
                  </a:cubicBezTo>
                  <a:cubicBezTo>
                    <a:pt x="22" y="9"/>
                    <a:pt x="22" y="6"/>
                    <a:pt x="22" y="4"/>
                  </a:cubicBezTo>
                  <a:cubicBezTo>
                    <a:pt x="22" y="2"/>
                    <a:pt x="20" y="0"/>
                    <a:pt x="18" y="0"/>
                  </a:cubicBezTo>
                  <a:cubicBezTo>
                    <a:pt x="16" y="0"/>
                    <a:pt x="13" y="0"/>
                    <a:pt x="11" y="0"/>
                  </a:cubicBezTo>
                  <a:cubicBezTo>
                    <a:pt x="11" y="4"/>
                    <a:pt x="11" y="8"/>
                    <a:pt x="11" y="11"/>
                  </a:cubicBezTo>
                  <a:cubicBezTo>
                    <a:pt x="9" y="11"/>
                    <a:pt x="6" y="11"/>
                    <a:pt x="4" y="11"/>
                  </a:cubicBezTo>
                  <a:cubicBezTo>
                    <a:pt x="2" y="11"/>
                    <a:pt x="0" y="13"/>
                    <a:pt x="0" y="15"/>
                  </a:cubicBezTo>
                  <a:cubicBezTo>
                    <a:pt x="0" y="23"/>
                    <a:pt x="0" y="32"/>
                    <a:pt x="0" y="40"/>
                  </a:cubicBezTo>
                  <a:cubicBezTo>
                    <a:pt x="0" y="42"/>
                    <a:pt x="2" y="44"/>
                    <a:pt x="4" y="44"/>
                  </a:cubicBezTo>
                  <a:cubicBezTo>
                    <a:pt x="6" y="44"/>
                    <a:pt x="9" y="44"/>
                    <a:pt x="11" y="44"/>
                  </a:cubicBezTo>
                  <a:cubicBezTo>
                    <a:pt x="11" y="46"/>
                    <a:pt x="11" y="48"/>
                    <a:pt x="11" y="51"/>
                  </a:cubicBezTo>
                  <a:cubicBezTo>
                    <a:pt x="11" y="53"/>
                    <a:pt x="13" y="54"/>
                    <a:pt x="15" y="54"/>
                  </a:cubicBezTo>
                  <a:cubicBezTo>
                    <a:pt x="17" y="54"/>
                    <a:pt x="19" y="54"/>
                    <a:pt x="22" y="54"/>
                  </a:cubicBezTo>
                  <a:cubicBezTo>
                    <a:pt x="22" y="51"/>
                    <a:pt x="22" y="47"/>
                    <a:pt x="22" y="44"/>
                  </a:cubicBezTo>
                  <a:cubicBezTo>
                    <a:pt x="24" y="44"/>
                    <a:pt x="27" y="44"/>
                    <a:pt x="29" y="44"/>
                  </a:cubicBezTo>
                  <a:cubicBezTo>
                    <a:pt x="31" y="44"/>
                    <a:pt x="33" y="42"/>
                    <a:pt x="33" y="40"/>
                  </a:cubicBezTo>
                  <a:cubicBezTo>
                    <a:pt x="33" y="32"/>
                    <a:pt x="33" y="23"/>
                    <a:pt x="33" y="15"/>
                  </a:cubicBezTo>
                  <a:cubicBezTo>
                    <a:pt x="33" y="13"/>
                    <a:pt x="31" y="11"/>
                    <a:pt x="29" y="11"/>
                  </a:cubicBezTo>
                  <a:close/>
                  <a:moveTo>
                    <a:pt x="22" y="33"/>
                  </a:moveTo>
                  <a:cubicBezTo>
                    <a:pt x="11" y="33"/>
                    <a:pt x="11" y="33"/>
                    <a:pt x="11" y="33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22" y="22"/>
                    <a:pt x="22" y="22"/>
                    <a:pt x="22" y="22"/>
                  </a:cubicBezTo>
                  <a:lnTo>
                    <a:pt x="22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341" name="组合 340"/>
            <p:cNvGrpSpPr/>
            <p:nvPr userDrawn="1"/>
          </p:nvGrpSpPr>
          <p:grpSpPr>
            <a:xfrm>
              <a:off x="6682926" y="650953"/>
              <a:ext cx="434975" cy="485775"/>
              <a:chOff x="6682926" y="650953"/>
              <a:chExt cx="434975" cy="485775"/>
            </a:xfrm>
            <a:grpFill/>
          </p:grpSpPr>
          <p:sp>
            <p:nvSpPr>
              <p:cNvPr id="448" name="Rectangle 20"/>
              <p:cNvSpPr>
                <a:spLocks noChangeArrowheads="1"/>
              </p:cNvSpPr>
              <p:nvPr/>
            </p:nvSpPr>
            <p:spPr bwMode="auto">
              <a:xfrm>
                <a:off x="6932164" y="773191"/>
                <a:ext cx="57150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9" name="Rectangle 21"/>
              <p:cNvSpPr>
                <a:spLocks noChangeArrowheads="1"/>
              </p:cNvSpPr>
              <p:nvPr/>
            </p:nvSpPr>
            <p:spPr bwMode="auto">
              <a:xfrm>
                <a:off x="6811514" y="773191"/>
                <a:ext cx="57150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0" name="Freeform 22"/>
              <p:cNvSpPr>
                <a:spLocks noEditPoints="1"/>
              </p:cNvSpPr>
              <p:nvPr/>
            </p:nvSpPr>
            <p:spPr bwMode="auto">
              <a:xfrm>
                <a:off x="6682926" y="650953"/>
                <a:ext cx="434975" cy="485775"/>
              </a:xfrm>
              <a:custGeom>
                <a:avLst/>
                <a:gdLst>
                  <a:gd name="T0" fmla="*/ 64 w 68"/>
                  <a:gd name="T1" fmla="*/ 0 h 76"/>
                  <a:gd name="T2" fmla="*/ 4 w 68"/>
                  <a:gd name="T3" fmla="*/ 0 h 76"/>
                  <a:gd name="T4" fmla="*/ 0 w 68"/>
                  <a:gd name="T5" fmla="*/ 3 h 76"/>
                  <a:gd name="T6" fmla="*/ 0 w 68"/>
                  <a:gd name="T7" fmla="*/ 63 h 76"/>
                  <a:gd name="T8" fmla="*/ 4 w 68"/>
                  <a:gd name="T9" fmla="*/ 67 h 76"/>
                  <a:gd name="T10" fmla="*/ 10 w 68"/>
                  <a:gd name="T11" fmla="*/ 67 h 76"/>
                  <a:gd name="T12" fmla="*/ 10 w 68"/>
                  <a:gd name="T13" fmla="*/ 73 h 76"/>
                  <a:gd name="T14" fmla="*/ 13 w 68"/>
                  <a:gd name="T15" fmla="*/ 76 h 76"/>
                  <a:gd name="T16" fmla="*/ 55 w 68"/>
                  <a:gd name="T17" fmla="*/ 76 h 76"/>
                  <a:gd name="T18" fmla="*/ 58 w 68"/>
                  <a:gd name="T19" fmla="*/ 73 h 76"/>
                  <a:gd name="T20" fmla="*/ 58 w 68"/>
                  <a:gd name="T21" fmla="*/ 67 h 76"/>
                  <a:gd name="T22" fmla="*/ 64 w 68"/>
                  <a:gd name="T23" fmla="*/ 67 h 76"/>
                  <a:gd name="T24" fmla="*/ 68 w 68"/>
                  <a:gd name="T25" fmla="*/ 63 h 76"/>
                  <a:gd name="T26" fmla="*/ 68 w 68"/>
                  <a:gd name="T27" fmla="*/ 3 h 76"/>
                  <a:gd name="T28" fmla="*/ 64 w 68"/>
                  <a:gd name="T29" fmla="*/ 0 h 76"/>
                  <a:gd name="T30" fmla="*/ 42 w 68"/>
                  <a:gd name="T31" fmla="*/ 60 h 76"/>
                  <a:gd name="T32" fmla="*/ 41 w 68"/>
                  <a:gd name="T33" fmla="*/ 61 h 76"/>
                  <a:gd name="T34" fmla="*/ 39 w 68"/>
                  <a:gd name="T35" fmla="*/ 61 h 76"/>
                  <a:gd name="T36" fmla="*/ 39 w 68"/>
                  <a:gd name="T37" fmla="*/ 63 h 76"/>
                  <a:gd name="T38" fmla="*/ 38 w 68"/>
                  <a:gd name="T39" fmla="*/ 64 h 76"/>
                  <a:gd name="T40" fmla="*/ 37 w 68"/>
                  <a:gd name="T41" fmla="*/ 64 h 76"/>
                  <a:gd name="T42" fmla="*/ 37 w 68"/>
                  <a:gd name="T43" fmla="*/ 66 h 76"/>
                  <a:gd name="T44" fmla="*/ 36 w 68"/>
                  <a:gd name="T45" fmla="*/ 66 h 76"/>
                  <a:gd name="T46" fmla="*/ 32 w 68"/>
                  <a:gd name="T47" fmla="*/ 66 h 76"/>
                  <a:gd name="T48" fmla="*/ 31 w 68"/>
                  <a:gd name="T49" fmla="*/ 66 h 76"/>
                  <a:gd name="T50" fmla="*/ 31 w 68"/>
                  <a:gd name="T51" fmla="*/ 64 h 76"/>
                  <a:gd name="T52" fmla="*/ 30 w 68"/>
                  <a:gd name="T53" fmla="*/ 64 h 76"/>
                  <a:gd name="T54" fmla="*/ 29 w 68"/>
                  <a:gd name="T55" fmla="*/ 63 h 76"/>
                  <a:gd name="T56" fmla="*/ 29 w 68"/>
                  <a:gd name="T57" fmla="*/ 61 h 76"/>
                  <a:gd name="T58" fmla="*/ 27 w 68"/>
                  <a:gd name="T59" fmla="*/ 61 h 76"/>
                  <a:gd name="T60" fmla="*/ 26 w 68"/>
                  <a:gd name="T61" fmla="*/ 60 h 76"/>
                  <a:gd name="T62" fmla="*/ 26 w 68"/>
                  <a:gd name="T63" fmla="*/ 54 h 76"/>
                  <a:gd name="T64" fmla="*/ 27 w 68"/>
                  <a:gd name="T65" fmla="*/ 53 h 76"/>
                  <a:gd name="T66" fmla="*/ 29 w 68"/>
                  <a:gd name="T67" fmla="*/ 53 h 76"/>
                  <a:gd name="T68" fmla="*/ 39 w 68"/>
                  <a:gd name="T69" fmla="*/ 53 h 76"/>
                  <a:gd name="T70" fmla="*/ 41 w 68"/>
                  <a:gd name="T71" fmla="*/ 53 h 76"/>
                  <a:gd name="T72" fmla="*/ 42 w 68"/>
                  <a:gd name="T73" fmla="*/ 54 h 76"/>
                  <a:gd name="T74" fmla="*/ 42 w 68"/>
                  <a:gd name="T75" fmla="*/ 60 h 76"/>
                  <a:gd name="T76" fmla="*/ 42 w 68"/>
                  <a:gd name="T77" fmla="*/ 50 h 76"/>
                  <a:gd name="T78" fmla="*/ 41 w 68"/>
                  <a:gd name="T79" fmla="*/ 51 h 76"/>
                  <a:gd name="T80" fmla="*/ 27 w 68"/>
                  <a:gd name="T81" fmla="*/ 51 h 76"/>
                  <a:gd name="T82" fmla="*/ 26 w 68"/>
                  <a:gd name="T83" fmla="*/ 50 h 76"/>
                  <a:gd name="T84" fmla="*/ 26 w 68"/>
                  <a:gd name="T85" fmla="*/ 49 h 76"/>
                  <a:gd name="T86" fmla="*/ 27 w 68"/>
                  <a:gd name="T87" fmla="*/ 48 h 76"/>
                  <a:gd name="T88" fmla="*/ 33 w 68"/>
                  <a:gd name="T89" fmla="*/ 48 h 76"/>
                  <a:gd name="T90" fmla="*/ 33 w 68"/>
                  <a:gd name="T91" fmla="*/ 46 h 76"/>
                  <a:gd name="T92" fmla="*/ 34 w 68"/>
                  <a:gd name="T93" fmla="*/ 45 h 76"/>
                  <a:gd name="T94" fmla="*/ 34 w 68"/>
                  <a:gd name="T95" fmla="*/ 45 h 76"/>
                  <a:gd name="T96" fmla="*/ 35 w 68"/>
                  <a:gd name="T97" fmla="*/ 46 h 76"/>
                  <a:gd name="T98" fmla="*/ 35 w 68"/>
                  <a:gd name="T99" fmla="*/ 48 h 76"/>
                  <a:gd name="T100" fmla="*/ 41 w 68"/>
                  <a:gd name="T101" fmla="*/ 48 h 76"/>
                  <a:gd name="T102" fmla="*/ 42 w 68"/>
                  <a:gd name="T103" fmla="*/ 49 h 76"/>
                  <a:gd name="T104" fmla="*/ 42 w 68"/>
                  <a:gd name="T105" fmla="*/ 50 h 76"/>
                  <a:gd name="T106" fmla="*/ 58 w 68"/>
                  <a:gd name="T107" fmla="*/ 38 h 76"/>
                  <a:gd name="T108" fmla="*/ 10 w 68"/>
                  <a:gd name="T109" fmla="*/ 38 h 76"/>
                  <a:gd name="T110" fmla="*/ 10 w 68"/>
                  <a:gd name="T111" fmla="*/ 9 h 76"/>
                  <a:gd name="T112" fmla="*/ 58 w 68"/>
                  <a:gd name="T113" fmla="*/ 9 h 76"/>
                  <a:gd name="T114" fmla="*/ 58 w 68"/>
                  <a:gd name="T115" fmla="*/ 38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68" h="76">
                    <a:moveTo>
                      <a:pt x="64" y="0"/>
                    </a:moveTo>
                    <a:cubicBezTo>
                      <a:pt x="44" y="0"/>
                      <a:pt x="24" y="0"/>
                      <a:pt x="4" y="0"/>
                    </a:cubicBezTo>
                    <a:cubicBezTo>
                      <a:pt x="1" y="0"/>
                      <a:pt x="0" y="0"/>
                      <a:pt x="0" y="3"/>
                    </a:cubicBezTo>
                    <a:cubicBezTo>
                      <a:pt x="0" y="23"/>
                      <a:pt x="0" y="43"/>
                      <a:pt x="0" y="63"/>
                    </a:cubicBezTo>
                    <a:cubicBezTo>
                      <a:pt x="0" y="66"/>
                      <a:pt x="1" y="67"/>
                      <a:pt x="4" y="67"/>
                    </a:cubicBezTo>
                    <a:cubicBezTo>
                      <a:pt x="6" y="67"/>
                      <a:pt x="8" y="67"/>
                      <a:pt x="10" y="67"/>
                    </a:cubicBezTo>
                    <a:cubicBezTo>
                      <a:pt x="10" y="69"/>
                      <a:pt x="10" y="71"/>
                      <a:pt x="10" y="73"/>
                    </a:cubicBezTo>
                    <a:cubicBezTo>
                      <a:pt x="10" y="75"/>
                      <a:pt x="11" y="76"/>
                      <a:pt x="13" y="76"/>
                    </a:cubicBezTo>
                    <a:cubicBezTo>
                      <a:pt x="27" y="76"/>
                      <a:pt x="41" y="76"/>
                      <a:pt x="55" y="76"/>
                    </a:cubicBezTo>
                    <a:cubicBezTo>
                      <a:pt x="57" y="76"/>
                      <a:pt x="58" y="75"/>
                      <a:pt x="58" y="73"/>
                    </a:cubicBezTo>
                    <a:cubicBezTo>
                      <a:pt x="58" y="71"/>
                      <a:pt x="58" y="69"/>
                      <a:pt x="58" y="67"/>
                    </a:cubicBezTo>
                    <a:cubicBezTo>
                      <a:pt x="60" y="67"/>
                      <a:pt x="62" y="67"/>
                      <a:pt x="64" y="67"/>
                    </a:cubicBezTo>
                    <a:cubicBezTo>
                      <a:pt x="67" y="67"/>
                      <a:pt x="68" y="66"/>
                      <a:pt x="68" y="63"/>
                    </a:cubicBezTo>
                    <a:cubicBezTo>
                      <a:pt x="68" y="43"/>
                      <a:pt x="68" y="23"/>
                      <a:pt x="68" y="3"/>
                    </a:cubicBezTo>
                    <a:cubicBezTo>
                      <a:pt x="68" y="0"/>
                      <a:pt x="67" y="0"/>
                      <a:pt x="64" y="0"/>
                    </a:cubicBezTo>
                    <a:close/>
                    <a:moveTo>
                      <a:pt x="42" y="60"/>
                    </a:moveTo>
                    <a:cubicBezTo>
                      <a:pt x="42" y="61"/>
                      <a:pt x="42" y="61"/>
                      <a:pt x="41" y="61"/>
                    </a:cubicBezTo>
                    <a:cubicBezTo>
                      <a:pt x="40" y="61"/>
                      <a:pt x="40" y="61"/>
                      <a:pt x="39" y="61"/>
                    </a:cubicBezTo>
                    <a:cubicBezTo>
                      <a:pt x="39" y="62"/>
                      <a:pt x="39" y="62"/>
                      <a:pt x="39" y="63"/>
                    </a:cubicBezTo>
                    <a:cubicBezTo>
                      <a:pt x="39" y="64"/>
                      <a:pt x="39" y="64"/>
                      <a:pt x="38" y="64"/>
                    </a:cubicBezTo>
                    <a:cubicBezTo>
                      <a:pt x="38" y="64"/>
                      <a:pt x="37" y="64"/>
                      <a:pt x="37" y="64"/>
                    </a:cubicBezTo>
                    <a:cubicBezTo>
                      <a:pt x="37" y="64"/>
                      <a:pt x="37" y="65"/>
                      <a:pt x="37" y="66"/>
                    </a:cubicBezTo>
                    <a:cubicBezTo>
                      <a:pt x="37" y="66"/>
                      <a:pt x="36" y="66"/>
                      <a:pt x="36" y="66"/>
                    </a:cubicBezTo>
                    <a:cubicBezTo>
                      <a:pt x="35" y="66"/>
                      <a:pt x="33" y="66"/>
                      <a:pt x="32" y="66"/>
                    </a:cubicBezTo>
                    <a:cubicBezTo>
                      <a:pt x="32" y="66"/>
                      <a:pt x="31" y="66"/>
                      <a:pt x="31" y="66"/>
                    </a:cubicBezTo>
                    <a:cubicBezTo>
                      <a:pt x="31" y="65"/>
                      <a:pt x="31" y="64"/>
                      <a:pt x="31" y="64"/>
                    </a:cubicBezTo>
                    <a:cubicBezTo>
                      <a:pt x="31" y="64"/>
                      <a:pt x="30" y="64"/>
                      <a:pt x="30" y="64"/>
                    </a:cubicBezTo>
                    <a:cubicBezTo>
                      <a:pt x="29" y="64"/>
                      <a:pt x="29" y="64"/>
                      <a:pt x="29" y="63"/>
                    </a:cubicBezTo>
                    <a:cubicBezTo>
                      <a:pt x="29" y="62"/>
                      <a:pt x="29" y="62"/>
                      <a:pt x="29" y="61"/>
                    </a:cubicBezTo>
                    <a:cubicBezTo>
                      <a:pt x="28" y="61"/>
                      <a:pt x="28" y="61"/>
                      <a:pt x="27" y="61"/>
                    </a:cubicBezTo>
                    <a:cubicBezTo>
                      <a:pt x="26" y="61"/>
                      <a:pt x="26" y="61"/>
                      <a:pt x="26" y="60"/>
                    </a:cubicBezTo>
                    <a:cubicBezTo>
                      <a:pt x="26" y="58"/>
                      <a:pt x="26" y="56"/>
                      <a:pt x="26" y="54"/>
                    </a:cubicBezTo>
                    <a:cubicBezTo>
                      <a:pt x="26" y="54"/>
                      <a:pt x="26" y="53"/>
                      <a:pt x="27" y="53"/>
                    </a:cubicBezTo>
                    <a:cubicBezTo>
                      <a:pt x="28" y="53"/>
                      <a:pt x="28" y="53"/>
                      <a:pt x="29" y="53"/>
                    </a:cubicBezTo>
                    <a:cubicBezTo>
                      <a:pt x="32" y="53"/>
                      <a:pt x="36" y="53"/>
                      <a:pt x="39" y="53"/>
                    </a:cubicBezTo>
                    <a:cubicBezTo>
                      <a:pt x="40" y="53"/>
                      <a:pt x="40" y="53"/>
                      <a:pt x="41" y="53"/>
                    </a:cubicBezTo>
                    <a:cubicBezTo>
                      <a:pt x="42" y="53"/>
                      <a:pt x="42" y="54"/>
                      <a:pt x="42" y="54"/>
                    </a:cubicBezTo>
                    <a:cubicBezTo>
                      <a:pt x="42" y="56"/>
                      <a:pt x="42" y="58"/>
                      <a:pt x="42" y="60"/>
                    </a:cubicBezTo>
                    <a:close/>
                    <a:moveTo>
                      <a:pt x="42" y="50"/>
                    </a:moveTo>
                    <a:cubicBezTo>
                      <a:pt x="42" y="50"/>
                      <a:pt x="42" y="51"/>
                      <a:pt x="41" y="51"/>
                    </a:cubicBezTo>
                    <a:cubicBezTo>
                      <a:pt x="36" y="51"/>
                      <a:pt x="32" y="51"/>
                      <a:pt x="27" y="51"/>
                    </a:cubicBezTo>
                    <a:cubicBezTo>
                      <a:pt x="26" y="51"/>
                      <a:pt x="26" y="50"/>
                      <a:pt x="26" y="50"/>
                    </a:cubicBezTo>
                    <a:cubicBezTo>
                      <a:pt x="26" y="50"/>
                      <a:pt x="26" y="49"/>
                      <a:pt x="26" y="49"/>
                    </a:cubicBezTo>
                    <a:cubicBezTo>
                      <a:pt x="26" y="48"/>
                      <a:pt x="26" y="48"/>
                      <a:pt x="27" y="48"/>
                    </a:cubicBezTo>
                    <a:cubicBezTo>
                      <a:pt x="29" y="48"/>
                      <a:pt x="31" y="48"/>
                      <a:pt x="33" y="48"/>
                    </a:cubicBezTo>
                    <a:cubicBezTo>
                      <a:pt x="33" y="47"/>
                      <a:pt x="33" y="47"/>
                      <a:pt x="33" y="46"/>
                    </a:cubicBezTo>
                    <a:cubicBezTo>
                      <a:pt x="33" y="46"/>
                      <a:pt x="33" y="45"/>
                      <a:pt x="34" y="45"/>
                    </a:cubicBezTo>
                    <a:cubicBezTo>
                      <a:pt x="34" y="45"/>
                      <a:pt x="34" y="45"/>
                      <a:pt x="34" y="45"/>
                    </a:cubicBezTo>
                    <a:cubicBezTo>
                      <a:pt x="35" y="45"/>
                      <a:pt x="35" y="46"/>
                      <a:pt x="35" y="46"/>
                    </a:cubicBezTo>
                    <a:cubicBezTo>
                      <a:pt x="35" y="47"/>
                      <a:pt x="35" y="47"/>
                      <a:pt x="35" y="48"/>
                    </a:cubicBezTo>
                    <a:cubicBezTo>
                      <a:pt x="37" y="48"/>
                      <a:pt x="39" y="48"/>
                      <a:pt x="41" y="48"/>
                    </a:cubicBezTo>
                    <a:cubicBezTo>
                      <a:pt x="42" y="48"/>
                      <a:pt x="42" y="48"/>
                      <a:pt x="42" y="49"/>
                    </a:cubicBezTo>
                    <a:cubicBezTo>
                      <a:pt x="42" y="49"/>
                      <a:pt x="42" y="50"/>
                      <a:pt x="42" y="50"/>
                    </a:cubicBezTo>
                    <a:close/>
                    <a:moveTo>
                      <a:pt x="58" y="38"/>
                    </a:move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58" y="9"/>
                      <a:pt x="58" y="9"/>
                      <a:pt x="58" y="9"/>
                    </a:cubicBezTo>
                    <a:lnTo>
                      <a:pt x="58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342" name="Freeform 23"/>
            <p:cNvSpPr/>
            <p:nvPr/>
          </p:nvSpPr>
          <p:spPr bwMode="auto">
            <a:xfrm>
              <a:off x="8446639" y="4513341"/>
              <a:ext cx="127000" cy="127000"/>
            </a:xfrm>
            <a:custGeom>
              <a:avLst/>
              <a:gdLst>
                <a:gd name="T0" fmla="*/ 0 w 20"/>
                <a:gd name="T1" fmla="*/ 3 h 20"/>
                <a:gd name="T2" fmla="*/ 0 w 20"/>
                <a:gd name="T3" fmla="*/ 16 h 20"/>
                <a:gd name="T4" fmla="*/ 4 w 20"/>
                <a:gd name="T5" fmla="*/ 20 h 20"/>
                <a:gd name="T6" fmla="*/ 17 w 20"/>
                <a:gd name="T7" fmla="*/ 20 h 20"/>
                <a:gd name="T8" fmla="*/ 20 w 20"/>
                <a:gd name="T9" fmla="*/ 16 h 20"/>
                <a:gd name="T10" fmla="*/ 20 w 20"/>
                <a:gd name="T11" fmla="*/ 3 h 20"/>
                <a:gd name="T12" fmla="*/ 17 w 20"/>
                <a:gd name="T13" fmla="*/ 0 h 20"/>
                <a:gd name="T14" fmla="*/ 4 w 20"/>
                <a:gd name="T15" fmla="*/ 0 h 20"/>
                <a:gd name="T16" fmla="*/ 0 w 20"/>
                <a:gd name="T17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0" y="3"/>
                  </a:moveTo>
                  <a:cubicBezTo>
                    <a:pt x="0" y="8"/>
                    <a:pt x="0" y="12"/>
                    <a:pt x="0" y="16"/>
                  </a:cubicBezTo>
                  <a:cubicBezTo>
                    <a:pt x="0" y="19"/>
                    <a:pt x="1" y="20"/>
                    <a:pt x="4" y="20"/>
                  </a:cubicBezTo>
                  <a:cubicBezTo>
                    <a:pt x="8" y="20"/>
                    <a:pt x="12" y="20"/>
                    <a:pt x="17" y="20"/>
                  </a:cubicBezTo>
                  <a:cubicBezTo>
                    <a:pt x="19" y="20"/>
                    <a:pt x="20" y="19"/>
                    <a:pt x="20" y="16"/>
                  </a:cubicBezTo>
                  <a:cubicBezTo>
                    <a:pt x="20" y="12"/>
                    <a:pt x="20" y="8"/>
                    <a:pt x="20" y="3"/>
                  </a:cubicBezTo>
                  <a:cubicBezTo>
                    <a:pt x="20" y="1"/>
                    <a:pt x="19" y="0"/>
                    <a:pt x="17" y="0"/>
                  </a:cubicBezTo>
                  <a:cubicBezTo>
                    <a:pt x="12" y="0"/>
                    <a:pt x="8" y="0"/>
                    <a:pt x="4" y="0"/>
                  </a:cubicBezTo>
                  <a:cubicBezTo>
                    <a:pt x="1" y="0"/>
                    <a:pt x="0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3" name="Freeform 24"/>
            <p:cNvSpPr/>
            <p:nvPr/>
          </p:nvSpPr>
          <p:spPr bwMode="auto">
            <a:xfrm>
              <a:off x="8197401" y="4448253"/>
              <a:ext cx="63500" cy="65088"/>
            </a:xfrm>
            <a:custGeom>
              <a:avLst/>
              <a:gdLst>
                <a:gd name="T0" fmla="*/ 0 w 10"/>
                <a:gd name="T1" fmla="*/ 3 h 10"/>
                <a:gd name="T2" fmla="*/ 3 w 10"/>
                <a:gd name="T3" fmla="*/ 0 h 10"/>
                <a:gd name="T4" fmla="*/ 10 w 10"/>
                <a:gd name="T5" fmla="*/ 0 h 10"/>
                <a:gd name="T6" fmla="*/ 10 w 10"/>
                <a:gd name="T7" fmla="*/ 7 h 10"/>
                <a:gd name="T8" fmla="*/ 6 w 10"/>
                <a:gd name="T9" fmla="*/ 10 h 10"/>
                <a:gd name="T10" fmla="*/ 0 w 10"/>
                <a:gd name="T11" fmla="*/ 10 h 10"/>
                <a:gd name="T12" fmla="*/ 0 w 10"/>
                <a:gd name="T13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0" y="3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2"/>
                    <a:pt x="10" y="5"/>
                    <a:pt x="10" y="7"/>
                  </a:cubicBezTo>
                  <a:cubicBezTo>
                    <a:pt x="10" y="9"/>
                    <a:pt x="9" y="10"/>
                    <a:pt x="6" y="10"/>
                  </a:cubicBezTo>
                  <a:cubicBezTo>
                    <a:pt x="4" y="10"/>
                    <a:pt x="2" y="10"/>
                    <a:pt x="0" y="10"/>
                  </a:cubicBezTo>
                  <a:cubicBezTo>
                    <a:pt x="0" y="8"/>
                    <a:pt x="0" y="6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4" name="Freeform 25"/>
            <p:cNvSpPr/>
            <p:nvPr/>
          </p:nvSpPr>
          <p:spPr bwMode="auto">
            <a:xfrm>
              <a:off x="8260901" y="4327603"/>
              <a:ext cx="122238" cy="120650"/>
            </a:xfrm>
            <a:custGeom>
              <a:avLst/>
              <a:gdLst>
                <a:gd name="T0" fmla="*/ 0 w 19"/>
                <a:gd name="T1" fmla="*/ 19 h 19"/>
                <a:gd name="T2" fmla="*/ 16 w 19"/>
                <a:gd name="T3" fmla="*/ 19 h 19"/>
                <a:gd name="T4" fmla="*/ 19 w 19"/>
                <a:gd name="T5" fmla="*/ 16 h 19"/>
                <a:gd name="T6" fmla="*/ 19 w 19"/>
                <a:gd name="T7" fmla="*/ 3 h 19"/>
                <a:gd name="T8" fmla="*/ 16 w 19"/>
                <a:gd name="T9" fmla="*/ 0 h 19"/>
                <a:gd name="T10" fmla="*/ 3 w 19"/>
                <a:gd name="T11" fmla="*/ 0 h 19"/>
                <a:gd name="T12" fmla="*/ 0 w 19"/>
                <a:gd name="T13" fmla="*/ 3 h 19"/>
                <a:gd name="T14" fmla="*/ 0 w 19"/>
                <a:gd name="T1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19">
                  <a:moveTo>
                    <a:pt x="0" y="19"/>
                  </a:moveTo>
                  <a:cubicBezTo>
                    <a:pt x="5" y="19"/>
                    <a:pt x="11" y="19"/>
                    <a:pt x="16" y="19"/>
                  </a:cubicBezTo>
                  <a:cubicBezTo>
                    <a:pt x="18" y="19"/>
                    <a:pt x="19" y="18"/>
                    <a:pt x="19" y="16"/>
                  </a:cubicBezTo>
                  <a:cubicBezTo>
                    <a:pt x="19" y="12"/>
                    <a:pt x="19" y="7"/>
                    <a:pt x="19" y="3"/>
                  </a:cubicBezTo>
                  <a:cubicBezTo>
                    <a:pt x="19" y="0"/>
                    <a:pt x="18" y="0"/>
                    <a:pt x="16" y="0"/>
                  </a:cubicBezTo>
                  <a:cubicBezTo>
                    <a:pt x="12" y="0"/>
                    <a:pt x="7" y="0"/>
                    <a:pt x="3" y="0"/>
                  </a:cubicBezTo>
                  <a:cubicBezTo>
                    <a:pt x="1" y="0"/>
                    <a:pt x="0" y="0"/>
                    <a:pt x="0" y="3"/>
                  </a:cubicBezTo>
                  <a:cubicBezTo>
                    <a:pt x="0" y="8"/>
                    <a:pt x="0" y="14"/>
                    <a:pt x="0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5" name="Freeform 26"/>
            <p:cNvSpPr/>
            <p:nvPr/>
          </p:nvSpPr>
          <p:spPr bwMode="auto">
            <a:xfrm>
              <a:off x="8068814" y="4513341"/>
              <a:ext cx="128588" cy="127000"/>
            </a:xfrm>
            <a:custGeom>
              <a:avLst/>
              <a:gdLst>
                <a:gd name="T0" fmla="*/ 20 w 20"/>
                <a:gd name="T1" fmla="*/ 0 h 20"/>
                <a:gd name="T2" fmla="*/ 20 w 20"/>
                <a:gd name="T3" fmla="*/ 16 h 20"/>
                <a:gd name="T4" fmla="*/ 17 w 20"/>
                <a:gd name="T5" fmla="*/ 20 h 20"/>
                <a:gd name="T6" fmla="*/ 4 w 20"/>
                <a:gd name="T7" fmla="*/ 20 h 20"/>
                <a:gd name="T8" fmla="*/ 0 w 20"/>
                <a:gd name="T9" fmla="*/ 16 h 20"/>
                <a:gd name="T10" fmla="*/ 0 w 20"/>
                <a:gd name="T11" fmla="*/ 3 h 20"/>
                <a:gd name="T12" fmla="*/ 4 w 20"/>
                <a:gd name="T13" fmla="*/ 0 h 20"/>
                <a:gd name="T14" fmla="*/ 20 w 20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0">
                  <a:moveTo>
                    <a:pt x="20" y="0"/>
                  </a:moveTo>
                  <a:cubicBezTo>
                    <a:pt x="20" y="5"/>
                    <a:pt x="20" y="11"/>
                    <a:pt x="20" y="16"/>
                  </a:cubicBezTo>
                  <a:cubicBezTo>
                    <a:pt x="20" y="19"/>
                    <a:pt x="19" y="20"/>
                    <a:pt x="17" y="20"/>
                  </a:cubicBezTo>
                  <a:cubicBezTo>
                    <a:pt x="12" y="20"/>
                    <a:pt x="8" y="20"/>
                    <a:pt x="4" y="20"/>
                  </a:cubicBezTo>
                  <a:cubicBezTo>
                    <a:pt x="1" y="20"/>
                    <a:pt x="0" y="19"/>
                    <a:pt x="0" y="16"/>
                  </a:cubicBezTo>
                  <a:cubicBezTo>
                    <a:pt x="0" y="12"/>
                    <a:pt x="0" y="8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9" y="0"/>
                    <a:pt x="14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6" name="Freeform 27"/>
            <p:cNvSpPr/>
            <p:nvPr/>
          </p:nvSpPr>
          <p:spPr bwMode="auto">
            <a:xfrm>
              <a:off x="6714676" y="4333953"/>
              <a:ext cx="346075" cy="492125"/>
            </a:xfrm>
            <a:custGeom>
              <a:avLst/>
              <a:gdLst>
                <a:gd name="T0" fmla="*/ 3 w 54"/>
                <a:gd name="T1" fmla="*/ 55 h 77"/>
                <a:gd name="T2" fmla="*/ 11 w 54"/>
                <a:gd name="T3" fmla="*/ 55 h 77"/>
                <a:gd name="T4" fmla="*/ 11 w 54"/>
                <a:gd name="T5" fmla="*/ 62 h 77"/>
                <a:gd name="T6" fmla="*/ 14 w 54"/>
                <a:gd name="T7" fmla="*/ 66 h 77"/>
                <a:gd name="T8" fmla="*/ 18 w 54"/>
                <a:gd name="T9" fmla="*/ 66 h 77"/>
                <a:gd name="T10" fmla="*/ 22 w 54"/>
                <a:gd name="T11" fmla="*/ 62 h 77"/>
                <a:gd name="T12" fmla="*/ 22 w 54"/>
                <a:gd name="T13" fmla="*/ 55 h 77"/>
                <a:gd name="T14" fmla="*/ 33 w 54"/>
                <a:gd name="T15" fmla="*/ 55 h 77"/>
                <a:gd name="T16" fmla="*/ 33 w 54"/>
                <a:gd name="T17" fmla="*/ 73 h 77"/>
                <a:gd name="T18" fmla="*/ 36 w 54"/>
                <a:gd name="T19" fmla="*/ 77 h 77"/>
                <a:gd name="T20" fmla="*/ 40 w 54"/>
                <a:gd name="T21" fmla="*/ 77 h 77"/>
                <a:gd name="T22" fmla="*/ 43 w 54"/>
                <a:gd name="T23" fmla="*/ 73 h 77"/>
                <a:gd name="T24" fmla="*/ 43 w 54"/>
                <a:gd name="T25" fmla="*/ 55 h 77"/>
                <a:gd name="T26" fmla="*/ 51 w 54"/>
                <a:gd name="T27" fmla="*/ 55 h 77"/>
                <a:gd name="T28" fmla="*/ 54 w 54"/>
                <a:gd name="T29" fmla="*/ 51 h 77"/>
                <a:gd name="T30" fmla="*/ 54 w 54"/>
                <a:gd name="T31" fmla="*/ 4 h 77"/>
                <a:gd name="T32" fmla="*/ 51 w 54"/>
                <a:gd name="T33" fmla="*/ 0 h 77"/>
                <a:gd name="T34" fmla="*/ 43 w 54"/>
                <a:gd name="T35" fmla="*/ 0 h 77"/>
                <a:gd name="T36" fmla="*/ 43 w 54"/>
                <a:gd name="T37" fmla="*/ 11 h 77"/>
                <a:gd name="T38" fmla="*/ 33 w 54"/>
                <a:gd name="T39" fmla="*/ 11 h 77"/>
                <a:gd name="T40" fmla="*/ 33 w 54"/>
                <a:gd name="T41" fmla="*/ 22 h 77"/>
                <a:gd name="T42" fmla="*/ 43 w 54"/>
                <a:gd name="T43" fmla="*/ 22 h 77"/>
                <a:gd name="T44" fmla="*/ 43 w 54"/>
                <a:gd name="T45" fmla="*/ 33 h 77"/>
                <a:gd name="T46" fmla="*/ 33 w 54"/>
                <a:gd name="T47" fmla="*/ 33 h 77"/>
                <a:gd name="T48" fmla="*/ 33 w 54"/>
                <a:gd name="T49" fmla="*/ 22 h 77"/>
                <a:gd name="T50" fmla="*/ 22 w 54"/>
                <a:gd name="T51" fmla="*/ 22 h 77"/>
                <a:gd name="T52" fmla="*/ 22 w 54"/>
                <a:gd name="T53" fmla="*/ 33 h 77"/>
                <a:gd name="T54" fmla="*/ 11 w 54"/>
                <a:gd name="T55" fmla="*/ 33 h 77"/>
                <a:gd name="T56" fmla="*/ 11 w 54"/>
                <a:gd name="T57" fmla="*/ 22 h 77"/>
                <a:gd name="T58" fmla="*/ 22 w 54"/>
                <a:gd name="T59" fmla="*/ 22 h 77"/>
                <a:gd name="T60" fmla="*/ 22 w 54"/>
                <a:gd name="T61" fmla="*/ 11 h 77"/>
                <a:gd name="T62" fmla="*/ 11 w 54"/>
                <a:gd name="T63" fmla="*/ 11 h 77"/>
                <a:gd name="T64" fmla="*/ 11 w 54"/>
                <a:gd name="T65" fmla="*/ 0 h 77"/>
                <a:gd name="T66" fmla="*/ 3 w 54"/>
                <a:gd name="T67" fmla="*/ 0 h 77"/>
                <a:gd name="T68" fmla="*/ 0 w 54"/>
                <a:gd name="T69" fmla="*/ 4 h 77"/>
                <a:gd name="T70" fmla="*/ 0 w 54"/>
                <a:gd name="T71" fmla="*/ 51 h 77"/>
                <a:gd name="T72" fmla="*/ 3 w 54"/>
                <a:gd name="T73" fmla="*/ 5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4" h="77">
                  <a:moveTo>
                    <a:pt x="3" y="55"/>
                  </a:moveTo>
                  <a:cubicBezTo>
                    <a:pt x="6" y="55"/>
                    <a:pt x="8" y="55"/>
                    <a:pt x="11" y="55"/>
                  </a:cubicBezTo>
                  <a:cubicBezTo>
                    <a:pt x="11" y="57"/>
                    <a:pt x="11" y="60"/>
                    <a:pt x="11" y="62"/>
                  </a:cubicBezTo>
                  <a:cubicBezTo>
                    <a:pt x="11" y="65"/>
                    <a:pt x="12" y="66"/>
                    <a:pt x="14" y="66"/>
                  </a:cubicBezTo>
                  <a:cubicBezTo>
                    <a:pt x="16" y="66"/>
                    <a:pt x="17" y="66"/>
                    <a:pt x="18" y="66"/>
                  </a:cubicBezTo>
                  <a:cubicBezTo>
                    <a:pt x="21" y="66"/>
                    <a:pt x="22" y="65"/>
                    <a:pt x="22" y="62"/>
                  </a:cubicBezTo>
                  <a:cubicBezTo>
                    <a:pt x="22" y="60"/>
                    <a:pt x="22" y="57"/>
                    <a:pt x="22" y="55"/>
                  </a:cubicBezTo>
                  <a:cubicBezTo>
                    <a:pt x="25" y="55"/>
                    <a:pt x="29" y="55"/>
                    <a:pt x="33" y="55"/>
                  </a:cubicBezTo>
                  <a:cubicBezTo>
                    <a:pt x="33" y="61"/>
                    <a:pt x="33" y="67"/>
                    <a:pt x="33" y="73"/>
                  </a:cubicBezTo>
                  <a:cubicBezTo>
                    <a:pt x="33" y="76"/>
                    <a:pt x="34" y="77"/>
                    <a:pt x="36" y="77"/>
                  </a:cubicBezTo>
                  <a:cubicBezTo>
                    <a:pt x="37" y="77"/>
                    <a:pt x="39" y="77"/>
                    <a:pt x="40" y="77"/>
                  </a:cubicBezTo>
                  <a:cubicBezTo>
                    <a:pt x="42" y="77"/>
                    <a:pt x="43" y="76"/>
                    <a:pt x="43" y="73"/>
                  </a:cubicBezTo>
                  <a:cubicBezTo>
                    <a:pt x="43" y="67"/>
                    <a:pt x="43" y="61"/>
                    <a:pt x="43" y="55"/>
                  </a:cubicBezTo>
                  <a:cubicBezTo>
                    <a:pt x="46" y="55"/>
                    <a:pt x="48" y="55"/>
                    <a:pt x="51" y="55"/>
                  </a:cubicBezTo>
                  <a:cubicBezTo>
                    <a:pt x="53" y="55"/>
                    <a:pt x="54" y="54"/>
                    <a:pt x="54" y="51"/>
                  </a:cubicBezTo>
                  <a:cubicBezTo>
                    <a:pt x="54" y="35"/>
                    <a:pt x="54" y="20"/>
                    <a:pt x="54" y="4"/>
                  </a:cubicBezTo>
                  <a:cubicBezTo>
                    <a:pt x="54" y="1"/>
                    <a:pt x="53" y="0"/>
                    <a:pt x="51" y="0"/>
                  </a:cubicBezTo>
                  <a:cubicBezTo>
                    <a:pt x="48" y="0"/>
                    <a:pt x="46" y="0"/>
                    <a:pt x="43" y="0"/>
                  </a:cubicBezTo>
                  <a:cubicBezTo>
                    <a:pt x="43" y="4"/>
                    <a:pt x="43" y="8"/>
                    <a:pt x="43" y="11"/>
                  </a:cubicBezTo>
                  <a:cubicBezTo>
                    <a:pt x="40" y="11"/>
                    <a:pt x="36" y="11"/>
                    <a:pt x="33" y="11"/>
                  </a:cubicBezTo>
                  <a:cubicBezTo>
                    <a:pt x="33" y="15"/>
                    <a:pt x="33" y="19"/>
                    <a:pt x="33" y="22"/>
                  </a:cubicBezTo>
                  <a:cubicBezTo>
                    <a:pt x="36" y="22"/>
                    <a:pt x="40" y="22"/>
                    <a:pt x="43" y="22"/>
                  </a:cubicBezTo>
                  <a:cubicBezTo>
                    <a:pt x="43" y="26"/>
                    <a:pt x="43" y="29"/>
                    <a:pt x="43" y="33"/>
                  </a:cubicBezTo>
                  <a:cubicBezTo>
                    <a:pt x="40" y="33"/>
                    <a:pt x="36" y="33"/>
                    <a:pt x="33" y="33"/>
                  </a:cubicBezTo>
                  <a:cubicBezTo>
                    <a:pt x="33" y="29"/>
                    <a:pt x="33" y="26"/>
                    <a:pt x="33" y="22"/>
                  </a:cubicBezTo>
                  <a:cubicBezTo>
                    <a:pt x="29" y="22"/>
                    <a:pt x="25" y="22"/>
                    <a:pt x="22" y="22"/>
                  </a:cubicBezTo>
                  <a:cubicBezTo>
                    <a:pt x="22" y="26"/>
                    <a:pt x="22" y="29"/>
                    <a:pt x="22" y="33"/>
                  </a:cubicBezTo>
                  <a:cubicBezTo>
                    <a:pt x="18" y="33"/>
                    <a:pt x="14" y="33"/>
                    <a:pt x="11" y="33"/>
                  </a:cubicBezTo>
                  <a:cubicBezTo>
                    <a:pt x="11" y="29"/>
                    <a:pt x="11" y="26"/>
                    <a:pt x="11" y="22"/>
                  </a:cubicBezTo>
                  <a:cubicBezTo>
                    <a:pt x="14" y="22"/>
                    <a:pt x="18" y="22"/>
                    <a:pt x="22" y="22"/>
                  </a:cubicBezTo>
                  <a:cubicBezTo>
                    <a:pt x="22" y="19"/>
                    <a:pt x="22" y="15"/>
                    <a:pt x="22" y="11"/>
                  </a:cubicBezTo>
                  <a:cubicBezTo>
                    <a:pt x="18" y="11"/>
                    <a:pt x="14" y="11"/>
                    <a:pt x="11" y="11"/>
                  </a:cubicBezTo>
                  <a:cubicBezTo>
                    <a:pt x="11" y="8"/>
                    <a:pt x="11" y="4"/>
                    <a:pt x="11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0"/>
                    <a:pt x="0" y="35"/>
                    <a:pt x="0" y="51"/>
                  </a:cubicBezTo>
                  <a:cubicBezTo>
                    <a:pt x="0" y="54"/>
                    <a:pt x="1" y="55"/>
                    <a:pt x="3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7" name="Freeform 28"/>
            <p:cNvSpPr/>
            <p:nvPr/>
          </p:nvSpPr>
          <p:spPr bwMode="auto">
            <a:xfrm>
              <a:off x="6786114" y="4264103"/>
              <a:ext cx="203200" cy="139700"/>
            </a:xfrm>
            <a:custGeom>
              <a:avLst/>
              <a:gdLst>
                <a:gd name="T0" fmla="*/ 0 w 32"/>
                <a:gd name="T1" fmla="*/ 4 h 22"/>
                <a:gd name="T2" fmla="*/ 0 w 32"/>
                <a:gd name="T3" fmla="*/ 11 h 22"/>
                <a:gd name="T4" fmla="*/ 11 w 32"/>
                <a:gd name="T5" fmla="*/ 11 h 22"/>
                <a:gd name="T6" fmla="*/ 11 w 32"/>
                <a:gd name="T7" fmla="*/ 22 h 22"/>
                <a:gd name="T8" fmla="*/ 22 w 32"/>
                <a:gd name="T9" fmla="*/ 22 h 22"/>
                <a:gd name="T10" fmla="*/ 22 w 32"/>
                <a:gd name="T11" fmla="*/ 11 h 22"/>
                <a:gd name="T12" fmla="*/ 32 w 32"/>
                <a:gd name="T13" fmla="*/ 11 h 22"/>
                <a:gd name="T14" fmla="*/ 32 w 32"/>
                <a:gd name="T15" fmla="*/ 4 h 22"/>
                <a:gd name="T16" fmla="*/ 29 w 32"/>
                <a:gd name="T17" fmla="*/ 0 h 22"/>
                <a:gd name="T18" fmla="*/ 3 w 32"/>
                <a:gd name="T19" fmla="*/ 0 h 22"/>
                <a:gd name="T20" fmla="*/ 0 w 32"/>
                <a:gd name="T21" fmla="*/ 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2">
                  <a:moveTo>
                    <a:pt x="0" y="4"/>
                  </a:moveTo>
                  <a:cubicBezTo>
                    <a:pt x="0" y="7"/>
                    <a:pt x="0" y="9"/>
                    <a:pt x="0" y="11"/>
                  </a:cubicBezTo>
                  <a:cubicBezTo>
                    <a:pt x="3" y="11"/>
                    <a:pt x="7" y="11"/>
                    <a:pt x="11" y="11"/>
                  </a:cubicBezTo>
                  <a:cubicBezTo>
                    <a:pt x="11" y="15"/>
                    <a:pt x="11" y="19"/>
                    <a:pt x="11" y="22"/>
                  </a:cubicBezTo>
                  <a:cubicBezTo>
                    <a:pt x="14" y="22"/>
                    <a:pt x="18" y="22"/>
                    <a:pt x="22" y="22"/>
                  </a:cubicBezTo>
                  <a:cubicBezTo>
                    <a:pt x="22" y="19"/>
                    <a:pt x="22" y="15"/>
                    <a:pt x="22" y="11"/>
                  </a:cubicBezTo>
                  <a:cubicBezTo>
                    <a:pt x="25" y="11"/>
                    <a:pt x="29" y="11"/>
                    <a:pt x="32" y="11"/>
                  </a:cubicBezTo>
                  <a:cubicBezTo>
                    <a:pt x="32" y="9"/>
                    <a:pt x="32" y="7"/>
                    <a:pt x="32" y="4"/>
                  </a:cubicBezTo>
                  <a:cubicBezTo>
                    <a:pt x="32" y="2"/>
                    <a:pt x="31" y="0"/>
                    <a:pt x="29" y="0"/>
                  </a:cubicBezTo>
                  <a:cubicBezTo>
                    <a:pt x="20" y="0"/>
                    <a:pt x="12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8" name="Line 29"/>
            <p:cNvSpPr>
              <a:spLocks noChangeShapeType="1"/>
            </p:cNvSpPr>
            <p:nvPr/>
          </p:nvSpPr>
          <p:spPr bwMode="auto">
            <a:xfrm>
              <a:off x="6989314" y="4684791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9" name="Line 30"/>
            <p:cNvSpPr>
              <a:spLocks noChangeShapeType="1"/>
            </p:cNvSpPr>
            <p:nvPr/>
          </p:nvSpPr>
          <p:spPr bwMode="auto">
            <a:xfrm>
              <a:off x="6989314" y="4684791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0" name="Freeform 31"/>
            <p:cNvSpPr/>
            <p:nvPr/>
          </p:nvSpPr>
          <p:spPr bwMode="auto">
            <a:xfrm>
              <a:off x="11059664" y="4513341"/>
              <a:ext cx="63500" cy="127000"/>
            </a:xfrm>
            <a:custGeom>
              <a:avLst/>
              <a:gdLst>
                <a:gd name="T0" fmla="*/ 10 w 10"/>
                <a:gd name="T1" fmla="*/ 18 h 20"/>
                <a:gd name="T2" fmla="*/ 10 w 10"/>
                <a:gd name="T3" fmla="*/ 19 h 20"/>
                <a:gd name="T4" fmla="*/ 9 w 10"/>
                <a:gd name="T5" fmla="*/ 20 h 20"/>
                <a:gd name="T6" fmla="*/ 2 w 10"/>
                <a:gd name="T7" fmla="*/ 20 h 20"/>
                <a:gd name="T8" fmla="*/ 1 w 10"/>
                <a:gd name="T9" fmla="*/ 19 h 20"/>
                <a:gd name="T10" fmla="*/ 0 w 10"/>
                <a:gd name="T11" fmla="*/ 18 h 20"/>
                <a:gd name="T12" fmla="*/ 0 w 10"/>
                <a:gd name="T13" fmla="*/ 2 h 20"/>
                <a:gd name="T14" fmla="*/ 1 w 10"/>
                <a:gd name="T15" fmla="*/ 1 h 20"/>
                <a:gd name="T16" fmla="*/ 2 w 10"/>
                <a:gd name="T17" fmla="*/ 0 h 20"/>
                <a:gd name="T18" fmla="*/ 10 w 10"/>
                <a:gd name="T19" fmla="*/ 0 h 20"/>
                <a:gd name="T20" fmla="*/ 10 w 10"/>
                <a:gd name="T21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20">
                  <a:moveTo>
                    <a:pt x="10" y="18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10" y="20"/>
                    <a:pt x="9" y="20"/>
                    <a:pt x="9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20"/>
                    <a:pt x="1" y="20"/>
                    <a:pt x="1" y="19"/>
                  </a:cubicBezTo>
                  <a:cubicBezTo>
                    <a:pt x="1" y="19"/>
                    <a:pt x="0" y="19"/>
                    <a:pt x="0" y="1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1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1" name="Freeform 32"/>
            <p:cNvSpPr/>
            <p:nvPr/>
          </p:nvSpPr>
          <p:spPr bwMode="auto">
            <a:xfrm>
              <a:off x="11448601" y="4513341"/>
              <a:ext cx="65088" cy="127000"/>
            </a:xfrm>
            <a:custGeom>
              <a:avLst/>
              <a:gdLst>
                <a:gd name="T0" fmla="*/ 10 w 10"/>
                <a:gd name="T1" fmla="*/ 18 h 20"/>
                <a:gd name="T2" fmla="*/ 9 w 10"/>
                <a:gd name="T3" fmla="*/ 19 h 20"/>
                <a:gd name="T4" fmla="*/ 8 w 10"/>
                <a:gd name="T5" fmla="*/ 20 h 20"/>
                <a:gd name="T6" fmla="*/ 1 w 10"/>
                <a:gd name="T7" fmla="*/ 20 h 20"/>
                <a:gd name="T8" fmla="*/ 0 w 10"/>
                <a:gd name="T9" fmla="*/ 19 h 20"/>
                <a:gd name="T10" fmla="*/ 0 w 10"/>
                <a:gd name="T11" fmla="*/ 18 h 20"/>
                <a:gd name="T12" fmla="*/ 0 w 10"/>
                <a:gd name="T13" fmla="*/ 0 h 20"/>
                <a:gd name="T14" fmla="*/ 8 w 10"/>
                <a:gd name="T15" fmla="*/ 0 h 20"/>
                <a:gd name="T16" fmla="*/ 9 w 10"/>
                <a:gd name="T17" fmla="*/ 1 h 20"/>
                <a:gd name="T18" fmla="*/ 10 w 10"/>
                <a:gd name="T19" fmla="*/ 2 h 20"/>
                <a:gd name="T20" fmla="*/ 10 w 10"/>
                <a:gd name="T21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20">
                  <a:moveTo>
                    <a:pt x="10" y="18"/>
                  </a:moveTo>
                  <a:cubicBezTo>
                    <a:pt x="10" y="19"/>
                    <a:pt x="9" y="19"/>
                    <a:pt x="9" y="19"/>
                  </a:cubicBezTo>
                  <a:cubicBezTo>
                    <a:pt x="9" y="20"/>
                    <a:pt x="8" y="20"/>
                    <a:pt x="8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0" y="20"/>
                    <a:pt x="0" y="19"/>
                  </a:cubicBezTo>
                  <a:cubicBezTo>
                    <a:pt x="0" y="19"/>
                    <a:pt x="0" y="19"/>
                    <a:pt x="0" y="1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1"/>
                    <a:pt x="10" y="1"/>
                    <a:pt x="10" y="2"/>
                  </a:cubicBezTo>
                  <a:lnTo>
                    <a:pt x="1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2" name="Freeform 33"/>
            <p:cNvSpPr/>
            <p:nvPr/>
          </p:nvSpPr>
          <p:spPr bwMode="auto">
            <a:xfrm>
              <a:off x="11129514" y="4448253"/>
              <a:ext cx="63500" cy="65088"/>
            </a:xfrm>
            <a:custGeom>
              <a:avLst/>
              <a:gdLst>
                <a:gd name="T0" fmla="*/ 10 w 10"/>
                <a:gd name="T1" fmla="*/ 8 h 10"/>
                <a:gd name="T2" fmla="*/ 9 w 10"/>
                <a:gd name="T3" fmla="*/ 9 h 10"/>
                <a:gd name="T4" fmla="*/ 8 w 10"/>
                <a:gd name="T5" fmla="*/ 10 h 10"/>
                <a:gd name="T6" fmla="*/ 0 w 10"/>
                <a:gd name="T7" fmla="*/ 10 h 10"/>
                <a:gd name="T8" fmla="*/ 0 w 10"/>
                <a:gd name="T9" fmla="*/ 2 h 10"/>
                <a:gd name="T10" fmla="*/ 0 w 10"/>
                <a:gd name="T11" fmla="*/ 1 h 10"/>
                <a:gd name="T12" fmla="*/ 1 w 10"/>
                <a:gd name="T13" fmla="*/ 0 h 10"/>
                <a:gd name="T14" fmla="*/ 10 w 10"/>
                <a:gd name="T15" fmla="*/ 0 h 10"/>
                <a:gd name="T16" fmla="*/ 10 w 10"/>
                <a:gd name="T17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10" y="8"/>
                  </a:moveTo>
                  <a:cubicBezTo>
                    <a:pt x="10" y="9"/>
                    <a:pt x="9" y="9"/>
                    <a:pt x="9" y="9"/>
                  </a:cubicBezTo>
                  <a:cubicBezTo>
                    <a:pt x="9" y="10"/>
                    <a:pt x="8" y="10"/>
                    <a:pt x="8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1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3" name="Freeform 34"/>
            <p:cNvSpPr/>
            <p:nvPr/>
          </p:nvSpPr>
          <p:spPr bwMode="auto">
            <a:xfrm>
              <a:off x="11385101" y="4448253"/>
              <a:ext cx="63500" cy="65088"/>
            </a:xfrm>
            <a:custGeom>
              <a:avLst/>
              <a:gdLst>
                <a:gd name="T0" fmla="*/ 10 w 10"/>
                <a:gd name="T1" fmla="*/ 10 h 10"/>
                <a:gd name="T2" fmla="*/ 1 w 10"/>
                <a:gd name="T3" fmla="*/ 10 h 10"/>
                <a:gd name="T4" fmla="*/ 0 w 10"/>
                <a:gd name="T5" fmla="*/ 9 h 10"/>
                <a:gd name="T6" fmla="*/ 0 w 10"/>
                <a:gd name="T7" fmla="*/ 8 h 10"/>
                <a:gd name="T8" fmla="*/ 0 w 10"/>
                <a:gd name="T9" fmla="*/ 0 h 10"/>
                <a:gd name="T10" fmla="*/ 8 w 10"/>
                <a:gd name="T11" fmla="*/ 0 h 10"/>
                <a:gd name="T12" fmla="*/ 9 w 10"/>
                <a:gd name="T13" fmla="*/ 1 h 10"/>
                <a:gd name="T14" fmla="*/ 10 w 10"/>
                <a:gd name="T15" fmla="*/ 2 h 10"/>
                <a:gd name="T16" fmla="*/ 10 w 10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10" y="10"/>
                  </a:move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0" y="10"/>
                    <a:pt x="0" y="9"/>
                  </a:cubicBezTo>
                  <a:cubicBezTo>
                    <a:pt x="0" y="9"/>
                    <a:pt x="0" y="9"/>
                    <a:pt x="0" y="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1"/>
                    <a:pt x="10" y="1"/>
                    <a:pt x="10" y="2"/>
                  </a:cubicBezTo>
                  <a:lnTo>
                    <a:pt x="1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4" name="Freeform 35"/>
            <p:cNvSpPr/>
            <p:nvPr/>
          </p:nvSpPr>
          <p:spPr bwMode="auto">
            <a:xfrm>
              <a:off x="11193014" y="4384753"/>
              <a:ext cx="185738" cy="63500"/>
            </a:xfrm>
            <a:custGeom>
              <a:avLst/>
              <a:gdLst>
                <a:gd name="T0" fmla="*/ 29 w 29"/>
                <a:gd name="T1" fmla="*/ 10 h 10"/>
                <a:gd name="T2" fmla="*/ 0 w 29"/>
                <a:gd name="T3" fmla="*/ 10 h 10"/>
                <a:gd name="T4" fmla="*/ 0 w 29"/>
                <a:gd name="T5" fmla="*/ 2 h 10"/>
                <a:gd name="T6" fmla="*/ 0 w 29"/>
                <a:gd name="T7" fmla="*/ 1 h 10"/>
                <a:gd name="T8" fmla="*/ 1 w 29"/>
                <a:gd name="T9" fmla="*/ 0 h 10"/>
                <a:gd name="T10" fmla="*/ 28 w 29"/>
                <a:gd name="T11" fmla="*/ 0 h 10"/>
                <a:gd name="T12" fmla="*/ 29 w 29"/>
                <a:gd name="T13" fmla="*/ 1 h 10"/>
                <a:gd name="T14" fmla="*/ 29 w 29"/>
                <a:gd name="T15" fmla="*/ 2 h 10"/>
                <a:gd name="T16" fmla="*/ 29 w 29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0">
                  <a:moveTo>
                    <a:pt x="29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9" y="1"/>
                  </a:cubicBezTo>
                  <a:cubicBezTo>
                    <a:pt x="29" y="1"/>
                    <a:pt x="29" y="1"/>
                    <a:pt x="29" y="2"/>
                  </a:cubicBezTo>
                  <a:lnTo>
                    <a:pt x="29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5" name="Freeform 36"/>
            <p:cNvSpPr/>
            <p:nvPr/>
          </p:nvSpPr>
          <p:spPr bwMode="auto">
            <a:xfrm>
              <a:off x="11193014" y="4513341"/>
              <a:ext cx="185738" cy="127000"/>
            </a:xfrm>
            <a:custGeom>
              <a:avLst/>
              <a:gdLst>
                <a:gd name="T0" fmla="*/ 27 w 29"/>
                <a:gd name="T1" fmla="*/ 10 h 20"/>
                <a:gd name="T2" fmla="*/ 29 w 29"/>
                <a:gd name="T3" fmla="*/ 11 h 20"/>
                <a:gd name="T4" fmla="*/ 29 w 29"/>
                <a:gd name="T5" fmla="*/ 12 h 20"/>
                <a:gd name="T6" fmla="*/ 29 w 29"/>
                <a:gd name="T7" fmla="*/ 18 h 20"/>
                <a:gd name="T8" fmla="*/ 29 w 29"/>
                <a:gd name="T9" fmla="*/ 19 h 20"/>
                <a:gd name="T10" fmla="*/ 27 w 29"/>
                <a:gd name="T11" fmla="*/ 20 h 20"/>
                <a:gd name="T12" fmla="*/ 2 w 29"/>
                <a:gd name="T13" fmla="*/ 20 h 20"/>
                <a:gd name="T14" fmla="*/ 0 w 29"/>
                <a:gd name="T15" fmla="*/ 19 h 20"/>
                <a:gd name="T16" fmla="*/ 0 w 29"/>
                <a:gd name="T17" fmla="*/ 18 h 20"/>
                <a:gd name="T18" fmla="*/ 0 w 29"/>
                <a:gd name="T19" fmla="*/ 12 h 20"/>
                <a:gd name="T20" fmla="*/ 0 w 29"/>
                <a:gd name="T21" fmla="*/ 11 h 20"/>
                <a:gd name="T22" fmla="*/ 2 w 29"/>
                <a:gd name="T23" fmla="*/ 10 h 20"/>
                <a:gd name="T24" fmla="*/ 10 w 29"/>
                <a:gd name="T25" fmla="*/ 10 h 20"/>
                <a:gd name="T26" fmla="*/ 10 w 29"/>
                <a:gd name="T27" fmla="*/ 2 h 20"/>
                <a:gd name="T28" fmla="*/ 10 w 29"/>
                <a:gd name="T29" fmla="*/ 1 h 20"/>
                <a:gd name="T30" fmla="*/ 11 w 29"/>
                <a:gd name="T31" fmla="*/ 0 h 20"/>
                <a:gd name="T32" fmla="*/ 18 w 29"/>
                <a:gd name="T33" fmla="*/ 0 h 20"/>
                <a:gd name="T34" fmla="*/ 19 w 29"/>
                <a:gd name="T35" fmla="*/ 1 h 20"/>
                <a:gd name="T36" fmla="*/ 20 w 29"/>
                <a:gd name="T37" fmla="*/ 2 h 20"/>
                <a:gd name="T38" fmla="*/ 20 w 29"/>
                <a:gd name="T39" fmla="*/ 10 h 20"/>
                <a:gd name="T40" fmla="*/ 27 w 29"/>
                <a:gd name="T4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" h="20">
                  <a:moveTo>
                    <a:pt x="27" y="10"/>
                  </a:moveTo>
                  <a:cubicBezTo>
                    <a:pt x="28" y="10"/>
                    <a:pt x="28" y="10"/>
                    <a:pt x="29" y="11"/>
                  </a:cubicBezTo>
                  <a:cubicBezTo>
                    <a:pt x="29" y="11"/>
                    <a:pt x="29" y="11"/>
                    <a:pt x="29" y="12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8" y="20"/>
                    <a:pt x="28" y="20"/>
                    <a:pt x="27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1" y="20"/>
                    <a:pt x="1" y="20"/>
                    <a:pt x="0" y="19"/>
                  </a:cubicBezTo>
                  <a:cubicBezTo>
                    <a:pt x="0" y="19"/>
                    <a:pt x="0" y="19"/>
                    <a:pt x="0" y="1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0"/>
                    <a:pt x="1" y="10"/>
                    <a:pt x="2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11" y="0"/>
                    <a:pt x="11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9" y="0"/>
                    <a:pt x="19" y="1"/>
                  </a:cubicBezTo>
                  <a:cubicBezTo>
                    <a:pt x="19" y="1"/>
                    <a:pt x="20" y="1"/>
                    <a:pt x="20" y="2"/>
                  </a:cubicBezTo>
                  <a:cubicBezTo>
                    <a:pt x="20" y="10"/>
                    <a:pt x="20" y="10"/>
                    <a:pt x="20" y="10"/>
                  </a:cubicBezTo>
                  <a:lnTo>
                    <a:pt x="27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6" name="Freeform 37"/>
            <p:cNvSpPr/>
            <p:nvPr/>
          </p:nvSpPr>
          <p:spPr bwMode="auto">
            <a:xfrm>
              <a:off x="9667426" y="4289503"/>
              <a:ext cx="190500" cy="63500"/>
            </a:xfrm>
            <a:custGeom>
              <a:avLst/>
              <a:gdLst>
                <a:gd name="T0" fmla="*/ 27 w 30"/>
                <a:gd name="T1" fmla="*/ 0 h 10"/>
                <a:gd name="T2" fmla="*/ 3 w 30"/>
                <a:gd name="T3" fmla="*/ 0 h 10"/>
                <a:gd name="T4" fmla="*/ 0 w 30"/>
                <a:gd name="T5" fmla="*/ 4 h 10"/>
                <a:gd name="T6" fmla="*/ 0 w 30"/>
                <a:gd name="T7" fmla="*/ 10 h 10"/>
                <a:gd name="T8" fmla="*/ 30 w 30"/>
                <a:gd name="T9" fmla="*/ 10 h 10"/>
                <a:gd name="T10" fmla="*/ 30 w 30"/>
                <a:gd name="T11" fmla="*/ 4 h 10"/>
                <a:gd name="T12" fmla="*/ 27 w 3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0">
                  <a:moveTo>
                    <a:pt x="27" y="0"/>
                  </a:moveTo>
                  <a:cubicBezTo>
                    <a:pt x="19" y="0"/>
                    <a:pt x="11" y="0"/>
                    <a:pt x="3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10" y="10"/>
                    <a:pt x="20" y="10"/>
                    <a:pt x="30" y="10"/>
                  </a:cubicBezTo>
                  <a:cubicBezTo>
                    <a:pt x="30" y="8"/>
                    <a:pt x="30" y="6"/>
                    <a:pt x="30" y="4"/>
                  </a:cubicBezTo>
                  <a:cubicBezTo>
                    <a:pt x="30" y="2"/>
                    <a:pt x="28" y="0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7" name="Freeform 38"/>
            <p:cNvSpPr/>
            <p:nvPr/>
          </p:nvSpPr>
          <p:spPr bwMode="auto">
            <a:xfrm>
              <a:off x="9667426" y="4608591"/>
              <a:ext cx="190500" cy="192088"/>
            </a:xfrm>
            <a:custGeom>
              <a:avLst/>
              <a:gdLst>
                <a:gd name="T0" fmla="*/ 3 w 30"/>
                <a:gd name="T1" fmla="*/ 20 h 30"/>
                <a:gd name="T2" fmla="*/ 0 w 30"/>
                <a:gd name="T3" fmla="*/ 23 h 30"/>
                <a:gd name="T4" fmla="*/ 0 w 30"/>
                <a:gd name="T5" fmla="*/ 27 h 30"/>
                <a:gd name="T6" fmla="*/ 3 w 30"/>
                <a:gd name="T7" fmla="*/ 30 h 30"/>
                <a:gd name="T8" fmla="*/ 27 w 30"/>
                <a:gd name="T9" fmla="*/ 30 h 30"/>
                <a:gd name="T10" fmla="*/ 30 w 30"/>
                <a:gd name="T11" fmla="*/ 27 h 30"/>
                <a:gd name="T12" fmla="*/ 30 w 30"/>
                <a:gd name="T13" fmla="*/ 23 h 30"/>
                <a:gd name="T14" fmla="*/ 27 w 30"/>
                <a:gd name="T15" fmla="*/ 20 h 30"/>
                <a:gd name="T16" fmla="*/ 20 w 30"/>
                <a:gd name="T17" fmla="*/ 20 h 30"/>
                <a:gd name="T18" fmla="*/ 20 w 30"/>
                <a:gd name="T19" fmla="*/ 10 h 30"/>
                <a:gd name="T20" fmla="*/ 27 w 30"/>
                <a:gd name="T21" fmla="*/ 10 h 30"/>
                <a:gd name="T22" fmla="*/ 30 w 30"/>
                <a:gd name="T23" fmla="*/ 7 h 30"/>
                <a:gd name="T24" fmla="*/ 30 w 30"/>
                <a:gd name="T25" fmla="*/ 0 h 30"/>
                <a:gd name="T26" fmla="*/ 0 w 30"/>
                <a:gd name="T27" fmla="*/ 0 h 30"/>
                <a:gd name="T28" fmla="*/ 0 w 30"/>
                <a:gd name="T29" fmla="*/ 7 h 30"/>
                <a:gd name="T30" fmla="*/ 3 w 30"/>
                <a:gd name="T31" fmla="*/ 10 h 30"/>
                <a:gd name="T32" fmla="*/ 10 w 30"/>
                <a:gd name="T33" fmla="*/ 10 h 30"/>
                <a:gd name="T34" fmla="*/ 10 w 30"/>
                <a:gd name="T35" fmla="*/ 20 h 30"/>
                <a:gd name="T36" fmla="*/ 3 w 30"/>
                <a:gd name="T37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" h="30">
                  <a:moveTo>
                    <a:pt x="3" y="20"/>
                  </a:moveTo>
                  <a:cubicBezTo>
                    <a:pt x="2" y="20"/>
                    <a:pt x="0" y="21"/>
                    <a:pt x="0" y="23"/>
                  </a:cubicBezTo>
                  <a:cubicBezTo>
                    <a:pt x="0" y="24"/>
                    <a:pt x="0" y="25"/>
                    <a:pt x="0" y="27"/>
                  </a:cubicBezTo>
                  <a:cubicBezTo>
                    <a:pt x="0" y="28"/>
                    <a:pt x="2" y="30"/>
                    <a:pt x="3" y="30"/>
                  </a:cubicBezTo>
                  <a:cubicBezTo>
                    <a:pt x="11" y="30"/>
                    <a:pt x="19" y="30"/>
                    <a:pt x="27" y="30"/>
                  </a:cubicBezTo>
                  <a:cubicBezTo>
                    <a:pt x="28" y="30"/>
                    <a:pt x="30" y="28"/>
                    <a:pt x="30" y="27"/>
                  </a:cubicBezTo>
                  <a:cubicBezTo>
                    <a:pt x="30" y="25"/>
                    <a:pt x="30" y="24"/>
                    <a:pt x="30" y="23"/>
                  </a:cubicBezTo>
                  <a:cubicBezTo>
                    <a:pt x="30" y="21"/>
                    <a:pt x="28" y="20"/>
                    <a:pt x="27" y="20"/>
                  </a:cubicBezTo>
                  <a:cubicBezTo>
                    <a:pt x="24" y="20"/>
                    <a:pt x="22" y="20"/>
                    <a:pt x="20" y="20"/>
                  </a:cubicBezTo>
                  <a:cubicBezTo>
                    <a:pt x="20" y="17"/>
                    <a:pt x="20" y="13"/>
                    <a:pt x="20" y="10"/>
                  </a:cubicBezTo>
                  <a:cubicBezTo>
                    <a:pt x="22" y="10"/>
                    <a:pt x="24" y="10"/>
                    <a:pt x="27" y="10"/>
                  </a:cubicBezTo>
                  <a:cubicBezTo>
                    <a:pt x="28" y="10"/>
                    <a:pt x="30" y="8"/>
                    <a:pt x="30" y="7"/>
                  </a:cubicBezTo>
                  <a:cubicBezTo>
                    <a:pt x="30" y="4"/>
                    <a:pt x="30" y="2"/>
                    <a:pt x="30" y="0"/>
                  </a:cubicBezTo>
                  <a:cubicBezTo>
                    <a:pt x="20" y="0"/>
                    <a:pt x="10" y="0"/>
                    <a:pt x="0" y="0"/>
                  </a:cubicBezTo>
                  <a:cubicBezTo>
                    <a:pt x="0" y="2"/>
                    <a:pt x="0" y="4"/>
                    <a:pt x="0" y="7"/>
                  </a:cubicBezTo>
                  <a:cubicBezTo>
                    <a:pt x="0" y="8"/>
                    <a:pt x="2" y="10"/>
                    <a:pt x="3" y="10"/>
                  </a:cubicBezTo>
                  <a:cubicBezTo>
                    <a:pt x="6" y="10"/>
                    <a:pt x="8" y="10"/>
                    <a:pt x="10" y="10"/>
                  </a:cubicBezTo>
                  <a:cubicBezTo>
                    <a:pt x="10" y="13"/>
                    <a:pt x="10" y="17"/>
                    <a:pt x="10" y="20"/>
                  </a:cubicBezTo>
                  <a:cubicBezTo>
                    <a:pt x="8" y="20"/>
                    <a:pt x="6" y="20"/>
                    <a:pt x="3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8" name="Freeform 39"/>
            <p:cNvSpPr/>
            <p:nvPr/>
          </p:nvSpPr>
          <p:spPr bwMode="auto">
            <a:xfrm>
              <a:off x="9602339" y="4353003"/>
              <a:ext cx="320675" cy="255588"/>
            </a:xfrm>
            <a:custGeom>
              <a:avLst/>
              <a:gdLst>
                <a:gd name="T0" fmla="*/ 47 w 50"/>
                <a:gd name="T1" fmla="*/ 0 h 40"/>
                <a:gd name="T2" fmla="*/ 40 w 50"/>
                <a:gd name="T3" fmla="*/ 0 h 40"/>
                <a:gd name="T4" fmla="*/ 40 w 50"/>
                <a:gd name="T5" fmla="*/ 20 h 40"/>
                <a:gd name="T6" fmla="*/ 10 w 50"/>
                <a:gd name="T7" fmla="*/ 20 h 40"/>
                <a:gd name="T8" fmla="*/ 10 w 50"/>
                <a:gd name="T9" fmla="*/ 0 h 40"/>
                <a:gd name="T10" fmla="*/ 3 w 50"/>
                <a:gd name="T11" fmla="*/ 0 h 40"/>
                <a:gd name="T12" fmla="*/ 0 w 50"/>
                <a:gd name="T13" fmla="*/ 3 h 40"/>
                <a:gd name="T14" fmla="*/ 0 w 50"/>
                <a:gd name="T15" fmla="*/ 37 h 40"/>
                <a:gd name="T16" fmla="*/ 3 w 50"/>
                <a:gd name="T17" fmla="*/ 40 h 40"/>
                <a:gd name="T18" fmla="*/ 10 w 50"/>
                <a:gd name="T19" fmla="*/ 40 h 40"/>
                <a:gd name="T20" fmla="*/ 10 w 50"/>
                <a:gd name="T21" fmla="*/ 30 h 40"/>
                <a:gd name="T22" fmla="*/ 40 w 50"/>
                <a:gd name="T23" fmla="*/ 30 h 40"/>
                <a:gd name="T24" fmla="*/ 40 w 50"/>
                <a:gd name="T25" fmla="*/ 40 h 40"/>
                <a:gd name="T26" fmla="*/ 47 w 50"/>
                <a:gd name="T27" fmla="*/ 40 h 40"/>
                <a:gd name="T28" fmla="*/ 50 w 50"/>
                <a:gd name="T29" fmla="*/ 37 h 40"/>
                <a:gd name="T30" fmla="*/ 50 w 50"/>
                <a:gd name="T31" fmla="*/ 3 h 40"/>
                <a:gd name="T32" fmla="*/ 47 w 50"/>
                <a:gd name="T3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40">
                  <a:moveTo>
                    <a:pt x="47" y="0"/>
                  </a:moveTo>
                  <a:cubicBezTo>
                    <a:pt x="44" y="0"/>
                    <a:pt x="42" y="0"/>
                    <a:pt x="40" y="0"/>
                  </a:cubicBezTo>
                  <a:cubicBezTo>
                    <a:pt x="40" y="7"/>
                    <a:pt x="40" y="13"/>
                    <a:pt x="4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13"/>
                    <a:pt x="10" y="7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2" y="0"/>
                    <a:pt x="0" y="2"/>
                    <a:pt x="0" y="3"/>
                  </a:cubicBezTo>
                  <a:cubicBezTo>
                    <a:pt x="0" y="15"/>
                    <a:pt x="0" y="26"/>
                    <a:pt x="0" y="37"/>
                  </a:cubicBezTo>
                  <a:cubicBezTo>
                    <a:pt x="0" y="39"/>
                    <a:pt x="2" y="40"/>
                    <a:pt x="3" y="40"/>
                  </a:cubicBezTo>
                  <a:cubicBezTo>
                    <a:pt x="6" y="40"/>
                    <a:pt x="8" y="40"/>
                    <a:pt x="10" y="40"/>
                  </a:cubicBezTo>
                  <a:cubicBezTo>
                    <a:pt x="10" y="37"/>
                    <a:pt x="10" y="33"/>
                    <a:pt x="10" y="30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0" y="33"/>
                    <a:pt x="40" y="37"/>
                    <a:pt x="40" y="40"/>
                  </a:cubicBezTo>
                  <a:cubicBezTo>
                    <a:pt x="42" y="40"/>
                    <a:pt x="44" y="40"/>
                    <a:pt x="47" y="40"/>
                  </a:cubicBezTo>
                  <a:cubicBezTo>
                    <a:pt x="48" y="40"/>
                    <a:pt x="50" y="39"/>
                    <a:pt x="50" y="37"/>
                  </a:cubicBezTo>
                  <a:cubicBezTo>
                    <a:pt x="50" y="26"/>
                    <a:pt x="50" y="15"/>
                    <a:pt x="50" y="3"/>
                  </a:cubicBezTo>
                  <a:cubicBezTo>
                    <a:pt x="50" y="2"/>
                    <a:pt x="48" y="0"/>
                    <a:pt x="4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9" name="Freeform 40"/>
            <p:cNvSpPr/>
            <p:nvPr/>
          </p:nvSpPr>
          <p:spPr bwMode="auto">
            <a:xfrm>
              <a:off x="8121201" y="1838403"/>
              <a:ext cx="382588" cy="446088"/>
            </a:xfrm>
            <a:custGeom>
              <a:avLst/>
              <a:gdLst>
                <a:gd name="T0" fmla="*/ 43 w 60"/>
                <a:gd name="T1" fmla="*/ 40 h 70"/>
                <a:gd name="T2" fmla="*/ 40 w 60"/>
                <a:gd name="T3" fmla="*/ 44 h 70"/>
                <a:gd name="T4" fmla="*/ 40 w 60"/>
                <a:gd name="T5" fmla="*/ 50 h 70"/>
                <a:gd name="T6" fmla="*/ 50 w 60"/>
                <a:gd name="T7" fmla="*/ 50 h 70"/>
                <a:gd name="T8" fmla="*/ 50 w 60"/>
                <a:gd name="T9" fmla="*/ 60 h 70"/>
                <a:gd name="T10" fmla="*/ 40 w 60"/>
                <a:gd name="T11" fmla="*/ 60 h 70"/>
                <a:gd name="T12" fmla="*/ 40 w 60"/>
                <a:gd name="T13" fmla="*/ 66 h 70"/>
                <a:gd name="T14" fmla="*/ 43 w 60"/>
                <a:gd name="T15" fmla="*/ 70 h 70"/>
                <a:gd name="T16" fmla="*/ 57 w 60"/>
                <a:gd name="T17" fmla="*/ 70 h 70"/>
                <a:gd name="T18" fmla="*/ 60 w 60"/>
                <a:gd name="T19" fmla="*/ 66 h 70"/>
                <a:gd name="T20" fmla="*/ 60 w 60"/>
                <a:gd name="T21" fmla="*/ 3 h 70"/>
                <a:gd name="T22" fmla="*/ 57 w 60"/>
                <a:gd name="T23" fmla="*/ 0 h 70"/>
                <a:gd name="T24" fmla="*/ 13 w 60"/>
                <a:gd name="T25" fmla="*/ 0 h 70"/>
                <a:gd name="T26" fmla="*/ 10 w 60"/>
                <a:gd name="T27" fmla="*/ 3 h 70"/>
                <a:gd name="T28" fmla="*/ 10 w 60"/>
                <a:gd name="T29" fmla="*/ 40 h 70"/>
                <a:gd name="T30" fmla="*/ 3 w 60"/>
                <a:gd name="T31" fmla="*/ 40 h 70"/>
                <a:gd name="T32" fmla="*/ 0 w 60"/>
                <a:gd name="T33" fmla="*/ 44 h 70"/>
                <a:gd name="T34" fmla="*/ 0 w 60"/>
                <a:gd name="T35" fmla="*/ 50 h 70"/>
                <a:gd name="T36" fmla="*/ 10 w 60"/>
                <a:gd name="T37" fmla="*/ 50 h 70"/>
                <a:gd name="T38" fmla="*/ 10 w 60"/>
                <a:gd name="T39" fmla="*/ 60 h 70"/>
                <a:gd name="T40" fmla="*/ 0 w 60"/>
                <a:gd name="T41" fmla="*/ 60 h 70"/>
                <a:gd name="T42" fmla="*/ 0 w 60"/>
                <a:gd name="T43" fmla="*/ 66 h 70"/>
                <a:gd name="T44" fmla="*/ 3 w 60"/>
                <a:gd name="T45" fmla="*/ 70 h 70"/>
                <a:gd name="T46" fmla="*/ 16 w 60"/>
                <a:gd name="T47" fmla="*/ 70 h 70"/>
                <a:gd name="T48" fmla="*/ 20 w 60"/>
                <a:gd name="T49" fmla="*/ 66 h 70"/>
                <a:gd name="T50" fmla="*/ 20 w 60"/>
                <a:gd name="T51" fmla="*/ 10 h 70"/>
                <a:gd name="T52" fmla="*/ 50 w 60"/>
                <a:gd name="T53" fmla="*/ 10 h 70"/>
                <a:gd name="T54" fmla="*/ 50 w 60"/>
                <a:gd name="T55" fmla="*/ 40 h 70"/>
                <a:gd name="T56" fmla="*/ 43 w 60"/>
                <a:gd name="T57" fmla="*/ 4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0" h="70">
                  <a:moveTo>
                    <a:pt x="43" y="40"/>
                  </a:moveTo>
                  <a:cubicBezTo>
                    <a:pt x="41" y="40"/>
                    <a:pt x="40" y="41"/>
                    <a:pt x="40" y="44"/>
                  </a:cubicBezTo>
                  <a:cubicBezTo>
                    <a:pt x="40" y="46"/>
                    <a:pt x="40" y="48"/>
                    <a:pt x="40" y="50"/>
                  </a:cubicBezTo>
                  <a:cubicBezTo>
                    <a:pt x="43" y="50"/>
                    <a:pt x="47" y="50"/>
                    <a:pt x="50" y="50"/>
                  </a:cubicBezTo>
                  <a:cubicBezTo>
                    <a:pt x="50" y="53"/>
                    <a:pt x="50" y="57"/>
                    <a:pt x="50" y="60"/>
                  </a:cubicBezTo>
                  <a:cubicBezTo>
                    <a:pt x="47" y="60"/>
                    <a:pt x="43" y="60"/>
                    <a:pt x="40" y="60"/>
                  </a:cubicBezTo>
                  <a:cubicBezTo>
                    <a:pt x="40" y="62"/>
                    <a:pt x="40" y="64"/>
                    <a:pt x="40" y="66"/>
                  </a:cubicBezTo>
                  <a:cubicBezTo>
                    <a:pt x="40" y="69"/>
                    <a:pt x="41" y="70"/>
                    <a:pt x="43" y="70"/>
                  </a:cubicBezTo>
                  <a:cubicBezTo>
                    <a:pt x="48" y="70"/>
                    <a:pt x="52" y="70"/>
                    <a:pt x="57" y="70"/>
                  </a:cubicBezTo>
                  <a:cubicBezTo>
                    <a:pt x="59" y="70"/>
                    <a:pt x="60" y="69"/>
                    <a:pt x="60" y="66"/>
                  </a:cubicBezTo>
                  <a:cubicBezTo>
                    <a:pt x="60" y="45"/>
                    <a:pt x="60" y="24"/>
                    <a:pt x="60" y="3"/>
                  </a:cubicBezTo>
                  <a:cubicBezTo>
                    <a:pt x="60" y="1"/>
                    <a:pt x="59" y="0"/>
                    <a:pt x="57" y="0"/>
                  </a:cubicBezTo>
                  <a:cubicBezTo>
                    <a:pt x="42" y="0"/>
                    <a:pt x="28" y="0"/>
                    <a:pt x="13" y="0"/>
                  </a:cubicBezTo>
                  <a:cubicBezTo>
                    <a:pt x="11" y="0"/>
                    <a:pt x="10" y="1"/>
                    <a:pt x="10" y="3"/>
                  </a:cubicBezTo>
                  <a:cubicBezTo>
                    <a:pt x="10" y="15"/>
                    <a:pt x="10" y="28"/>
                    <a:pt x="10" y="40"/>
                  </a:cubicBezTo>
                  <a:cubicBezTo>
                    <a:pt x="7" y="40"/>
                    <a:pt x="5" y="40"/>
                    <a:pt x="3" y="40"/>
                  </a:cubicBezTo>
                  <a:cubicBezTo>
                    <a:pt x="1" y="40"/>
                    <a:pt x="0" y="41"/>
                    <a:pt x="0" y="44"/>
                  </a:cubicBezTo>
                  <a:cubicBezTo>
                    <a:pt x="0" y="46"/>
                    <a:pt x="0" y="48"/>
                    <a:pt x="0" y="50"/>
                  </a:cubicBezTo>
                  <a:cubicBezTo>
                    <a:pt x="3" y="50"/>
                    <a:pt x="6" y="50"/>
                    <a:pt x="10" y="50"/>
                  </a:cubicBezTo>
                  <a:cubicBezTo>
                    <a:pt x="10" y="53"/>
                    <a:pt x="10" y="57"/>
                    <a:pt x="10" y="60"/>
                  </a:cubicBezTo>
                  <a:cubicBezTo>
                    <a:pt x="6" y="60"/>
                    <a:pt x="3" y="60"/>
                    <a:pt x="0" y="60"/>
                  </a:cubicBezTo>
                  <a:cubicBezTo>
                    <a:pt x="0" y="62"/>
                    <a:pt x="0" y="64"/>
                    <a:pt x="0" y="66"/>
                  </a:cubicBezTo>
                  <a:cubicBezTo>
                    <a:pt x="0" y="69"/>
                    <a:pt x="1" y="70"/>
                    <a:pt x="3" y="70"/>
                  </a:cubicBezTo>
                  <a:cubicBezTo>
                    <a:pt x="7" y="70"/>
                    <a:pt x="12" y="70"/>
                    <a:pt x="16" y="70"/>
                  </a:cubicBezTo>
                  <a:cubicBezTo>
                    <a:pt x="19" y="70"/>
                    <a:pt x="20" y="69"/>
                    <a:pt x="20" y="66"/>
                  </a:cubicBezTo>
                  <a:cubicBezTo>
                    <a:pt x="20" y="47"/>
                    <a:pt x="20" y="29"/>
                    <a:pt x="20" y="10"/>
                  </a:cubicBezTo>
                  <a:cubicBezTo>
                    <a:pt x="30" y="10"/>
                    <a:pt x="40" y="10"/>
                    <a:pt x="50" y="10"/>
                  </a:cubicBezTo>
                  <a:cubicBezTo>
                    <a:pt x="50" y="20"/>
                    <a:pt x="50" y="30"/>
                    <a:pt x="50" y="40"/>
                  </a:cubicBezTo>
                  <a:cubicBezTo>
                    <a:pt x="48" y="40"/>
                    <a:pt x="46" y="40"/>
                    <a:pt x="43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0" name="Freeform 41"/>
            <p:cNvSpPr/>
            <p:nvPr/>
          </p:nvSpPr>
          <p:spPr bwMode="auto">
            <a:xfrm>
              <a:off x="8311701" y="2157491"/>
              <a:ext cx="65088" cy="63500"/>
            </a:xfrm>
            <a:custGeom>
              <a:avLst/>
              <a:gdLst>
                <a:gd name="T0" fmla="*/ 10 w 10"/>
                <a:gd name="T1" fmla="*/ 10 h 10"/>
                <a:gd name="T2" fmla="*/ 10 w 10"/>
                <a:gd name="T3" fmla="*/ 0 h 10"/>
                <a:gd name="T4" fmla="*/ 3 w 10"/>
                <a:gd name="T5" fmla="*/ 0 h 10"/>
                <a:gd name="T6" fmla="*/ 0 w 10"/>
                <a:gd name="T7" fmla="*/ 3 h 10"/>
                <a:gd name="T8" fmla="*/ 0 w 10"/>
                <a:gd name="T9" fmla="*/ 7 h 10"/>
                <a:gd name="T10" fmla="*/ 3 w 10"/>
                <a:gd name="T11" fmla="*/ 10 h 10"/>
                <a:gd name="T12" fmla="*/ 10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10" y="10"/>
                  </a:moveTo>
                  <a:cubicBezTo>
                    <a:pt x="10" y="7"/>
                    <a:pt x="10" y="3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8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1" name="Freeform 42"/>
            <p:cNvSpPr/>
            <p:nvPr/>
          </p:nvSpPr>
          <p:spPr bwMode="auto">
            <a:xfrm>
              <a:off x="8056114" y="2157491"/>
              <a:ext cx="65088" cy="63500"/>
            </a:xfrm>
            <a:custGeom>
              <a:avLst/>
              <a:gdLst>
                <a:gd name="T0" fmla="*/ 10 w 10"/>
                <a:gd name="T1" fmla="*/ 10 h 10"/>
                <a:gd name="T2" fmla="*/ 10 w 10"/>
                <a:gd name="T3" fmla="*/ 0 h 10"/>
                <a:gd name="T4" fmla="*/ 3 w 10"/>
                <a:gd name="T5" fmla="*/ 0 h 10"/>
                <a:gd name="T6" fmla="*/ 0 w 10"/>
                <a:gd name="T7" fmla="*/ 3 h 10"/>
                <a:gd name="T8" fmla="*/ 0 w 10"/>
                <a:gd name="T9" fmla="*/ 7 h 10"/>
                <a:gd name="T10" fmla="*/ 3 w 10"/>
                <a:gd name="T11" fmla="*/ 10 h 10"/>
                <a:gd name="T12" fmla="*/ 10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10" y="10"/>
                  </a:moveTo>
                  <a:cubicBezTo>
                    <a:pt x="10" y="7"/>
                    <a:pt x="10" y="3"/>
                    <a:pt x="10" y="0"/>
                  </a:cubicBezTo>
                  <a:cubicBezTo>
                    <a:pt x="7" y="0"/>
                    <a:pt x="5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7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2" name="Freeform 43"/>
            <p:cNvSpPr/>
            <p:nvPr/>
          </p:nvSpPr>
          <p:spPr bwMode="auto">
            <a:xfrm>
              <a:off x="7060751" y="1895553"/>
              <a:ext cx="63500" cy="325438"/>
            </a:xfrm>
            <a:custGeom>
              <a:avLst/>
              <a:gdLst>
                <a:gd name="T0" fmla="*/ 10 w 10"/>
                <a:gd name="T1" fmla="*/ 4 h 51"/>
                <a:gd name="T2" fmla="*/ 7 w 10"/>
                <a:gd name="T3" fmla="*/ 0 h 51"/>
                <a:gd name="T4" fmla="*/ 0 w 10"/>
                <a:gd name="T5" fmla="*/ 0 h 51"/>
                <a:gd name="T6" fmla="*/ 0 w 10"/>
                <a:gd name="T7" fmla="*/ 51 h 51"/>
                <a:gd name="T8" fmla="*/ 7 w 10"/>
                <a:gd name="T9" fmla="*/ 51 h 51"/>
                <a:gd name="T10" fmla="*/ 10 w 10"/>
                <a:gd name="T11" fmla="*/ 48 h 51"/>
                <a:gd name="T12" fmla="*/ 10 w 10"/>
                <a:gd name="T13" fmla="*/ 4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51">
                  <a:moveTo>
                    <a:pt x="10" y="4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5" y="0"/>
                    <a:pt x="2" y="0"/>
                    <a:pt x="0" y="0"/>
                  </a:cubicBezTo>
                  <a:cubicBezTo>
                    <a:pt x="0" y="17"/>
                    <a:pt x="0" y="34"/>
                    <a:pt x="0" y="51"/>
                  </a:cubicBezTo>
                  <a:cubicBezTo>
                    <a:pt x="2" y="51"/>
                    <a:pt x="5" y="51"/>
                    <a:pt x="7" y="51"/>
                  </a:cubicBezTo>
                  <a:cubicBezTo>
                    <a:pt x="9" y="51"/>
                    <a:pt x="10" y="50"/>
                    <a:pt x="10" y="48"/>
                  </a:cubicBezTo>
                  <a:cubicBezTo>
                    <a:pt x="10" y="33"/>
                    <a:pt x="10" y="18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3" name="Freeform 44"/>
            <p:cNvSpPr/>
            <p:nvPr/>
          </p:nvSpPr>
          <p:spPr bwMode="auto">
            <a:xfrm>
              <a:off x="6740076" y="1832053"/>
              <a:ext cx="320675" cy="63500"/>
            </a:xfrm>
            <a:custGeom>
              <a:avLst/>
              <a:gdLst>
                <a:gd name="T0" fmla="*/ 47 w 50"/>
                <a:gd name="T1" fmla="*/ 0 h 10"/>
                <a:gd name="T2" fmla="*/ 50 w 50"/>
                <a:gd name="T3" fmla="*/ 4 h 10"/>
                <a:gd name="T4" fmla="*/ 50 w 50"/>
                <a:gd name="T5" fmla="*/ 10 h 10"/>
                <a:gd name="T6" fmla="*/ 0 w 50"/>
                <a:gd name="T7" fmla="*/ 10 h 10"/>
                <a:gd name="T8" fmla="*/ 0 w 50"/>
                <a:gd name="T9" fmla="*/ 4 h 10"/>
                <a:gd name="T10" fmla="*/ 3 w 50"/>
                <a:gd name="T11" fmla="*/ 0 h 10"/>
                <a:gd name="T12" fmla="*/ 47 w 5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10">
                  <a:moveTo>
                    <a:pt x="47" y="0"/>
                  </a:moveTo>
                  <a:cubicBezTo>
                    <a:pt x="49" y="0"/>
                    <a:pt x="50" y="1"/>
                    <a:pt x="50" y="4"/>
                  </a:cubicBezTo>
                  <a:cubicBezTo>
                    <a:pt x="50" y="6"/>
                    <a:pt x="50" y="8"/>
                    <a:pt x="50" y="10"/>
                  </a:cubicBezTo>
                  <a:cubicBezTo>
                    <a:pt x="33" y="10"/>
                    <a:pt x="17" y="10"/>
                    <a:pt x="0" y="10"/>
                  </a:cubicBezTo>
                  <a:cubicBezTo>
                    <a:pt x="0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8" y="0"/>
                    <a:pt x="32" y="0"/>
                    <a:pt x="4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4" name="Freeform 45"/>
            <p:cNvSpPr/>
            <p:nvPr/>
          </p:nvSpPr>
          <p:spPr bwMode="auto">
            <a:xfrm>
              <a:off x="6740076" y="2220991"/>
              <a:ext cx="320675" cy="63500"/>
            </a:xfrm>
            <a:custGeom>
              <a:avLst/>
              <a:gdLst>
                <a:gd name="T0" fmla="*/ 50 w 50"/>
                <a:gd name="T1" fmla="*/ 7 h 10"/>
                <a:gd name="T2" fmla="*/ 47 w 50"/>
                <a:gd name="T3" fmla="*/ 10 h 10"/>
                <a:gd name="T4" fmla="*/ 3 w 50"/>
                <a:gd name="T5" fmla="*/ 10 h 10"/>
                <a:gd name="T6" fmla="*/ 0 w 50"/>
                <a:gd name="T7" fmla="*/ 7 h 10"/>
                <a:gd name="T8" fmla="*/ 0 w 50"/>
                <a:gd name="T9" fmla="*/ 0 h 10"/>
                <a:gd name="T10" fmla="*/ 50 w 50"/>
                <a:gd name="T11" fmla="*/ 0 h 10"/>
                <a:gd name="T12" fmla="*/ 50 w 50"/>
                <a:gd name="T13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10">
                  <a:moveTo>
                    <a:pt x="50" y="7"/>
                  </a:moveTo>
                  <a:cubicBezTo>
                    <a:pt x="50" y="9"/>
                    <a:pt x="49" y="10"/>
                    <a:pt x="47" y="10"/>
                  </a:cubicBezTo>
                  <a:cubicBezTo>
                    <a:pt x="32" y="10"/>
                    <a:pt x="18" y="10"/>
                    <a:pt x="3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17" y="0"/>
                    <a:pt x="33" y="0"/>
                    <a:pt x="50" y="0"/>
                  </a:cubicBezTo>
                  <a:cubicBezTo>
                    <a:pt x="50" y="2"/>
                    <a:pt x="50" y="4"/>
                    <a:pt x="5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5" name="Freeform 46"/>
            <p:cNvSpPr/>
            <p:nvPr/>
          </p:nvSpPr>
          <p:spPr bwMode="auto">
            <a:xfrm>
              <a:off x="6676576" y="1895553"/>
              <a:ext cx="63500" cy="325438"/>
            </a:xfrm>
            <a:custGeom>
              <a:avLst/>
              <a:gdLst>
                <a:gd name="T0" fmla="*/ 3 w 10"/>
                <a:gd name="T1" fmla="*/ 51 h 51"/>
                <a:gd name="T2" fmla="*/ 0 w 10"/>
                <a:gd name="T3" fmla="*/ 48 h 51"/>
                <a:gd name="T4" fmla="*/ 0 w 10"/>
                <a:gd name="T5" fmla="*/ 4 h 51"/>
                <a:gd name="T6" fmla="*/ 3 w 10"/>
                <a:gd name="T7" fmla="*/ 0 h 51"/>
                <a:gd name="T8" fmla="*/ 10 w 10"/>
                <a:gd name="T9" fmla="*/ 0 h 51"/>
                <a:gd name="T10" fmla="*/ 10 w 10"/>
                <a:gd name="T11" fmla="*/ 51 h 51"/>
                <a:gd name="T12" fmla="*/ 3 w 10"/>
                <a:gd name="T13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51">
                  <a:moveTo>
                    <a:pt x="3" y="51"/>
                  </a:moveTo>
                  <a:cubicBezTo>
                    <a:pt x="1" y="51"/>
                    <a:pt x="0" y="50"/>
                    <a:pt x="0" y="48"/>
                  </a:cubicBezTo>
                  <a:cubicBezTo>
                    <a:pt x="0" y="33"/>
                    <a:pt x="0" y="18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17"/>
                    <a:pt x="10" y="34"/>
                    <a:pt x="10" y="51"/>
                  </a:cubicBezTo>
                  <a:cubicBezTo>
                    <a:pt x="8" y="51"/>
                    <a:pt x="5" y="51"/>
                    <a:pt x="3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6" name="Freeform 47"/>
            <p:cNvSpPr/>
            <p:nvPr/>
          </p:nvSpPr>
          <p:spPr bwMode="auto">
            <a:xfrm>
              <a:off x="6868664" y="1965403"/>
              <a:ext cx="127000" cy="128588"/>
            </a:xfrm>
            <a:custGeom>
              <a:avLst/>
              <a:gdLst>
                <a:gd name="T0" fmla="*/ 17 w 20"/>
                <a:gd name="T1" fmla="*/ 10 h 20"/>
                <a:gd name="T2" fmla="*/ 10 w 20"/>
                <a:gd name="T3" fmla="*/ 10 h 20"/>
                <a:gd name="T4" fmla="*/ 10 w 20"/>
                <a:gd name="T5" fmla="*/ 10 h 20"/>
                <a:gd name="T6" fmla="*/ 10 w 20"/>
                <a:gd name="T7" fmla="*/ 3 h 20"/>
                <a:gd name="T8" fmla="*/ 7 w 20"/>
                <a:gd name="T9" fmla="*/ 0 h 20"/>
                <a:gd name="T10" fmla="*/ 3 w 20"/>
                <a:gd name="T11" fmla="*/ 0 h 20"/>
                <a:gd name="T12" fmla="*/ 0 w 20"/>
                <a:gd name="T13" fmla="*/ 3 h 20"/>
                <a:gd name="T14" fmla="*/ 0 w 20"/>
                <a:gd name="T15" fmla="*/ 16 h 20"/>
                <a:gd name="T16" fmla="*/ 3 w 20"/>
                <a:gd name="T17" fmla="*/ 20 h 20"/>
                <a:gd name="T18" fmla="*/ 17 w 20"/>
                <a:gd name="T19" fmla="*/ 20 h 20"/>
                <a:gd name="T20" fmla="*/ 20 w 20"/>
                <a:gd name="T21" fmla="*/ 16 h 20"/>
                <a:gd name="T22" fmla="*/ 20 w 20"/>
                <a:gd name="T23" fmla="*/ 13 h 20"/>
                <a:gd name="T24" fmla="*/ 17 w 20"/>
                <a:gd name="T25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20">
                  <a:moveTo>
                    <a:pt x="17" y="10"/>
                  </a:moveTo>
                  <a:cubicBezTo>
                    <a:pt x="15" y="10"/>
                    <a:pt x="12" y="10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7"/>
                    <a:pt x="10" y="5"/>
                    <a:pt x="10" y="3"/>
                  </a:cubicBezTo>
                  <a:cubicBezTo>
                    <a:pt x="10" y="1"/>
                    <a:pt x="9" y="0"/>
                    <a:pt x="7" y="0"/>
                  </a:cubicBezTo>
                  <a:cubicBezTo>
                    <a:pt x="6" y="0"/>
                    <a:pt x="4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7"/>
                    <a:pt x="0" y="12"/>
                    <a:pt x="0" y="16"/>
                  </a:cubicBezTo>
                  <a:cubicBezTo>
                    <a:pt x="0" y="19"/>
                    <a:pt x="1" y="20"/>
                    <a:pt x="3" y="20"/>
                  </a:cubicBezTo>
                  <a:cubicBezTo>
                    <a:pt x="8" y="20"/>
                    <a:pt x="12" y="20"/>
                    <a:pt x="17" y="20"/>
                  </a:cubicBezTo>
                  <a:cubicBezTo>
                    <a:pt x="19" y="20"/>
                    <a:pt x="20" y="19"/>
                    <a:pt x="20" y="16"/>
                  </a:cubicBezTo>
                  <a:cubicBezTo>
                    <a:pt x="20" y="15"/>
                    <a:pt x="20" y="14"/>
                    <a:pt x="20" y="13"/>
                  </a:cubicBezTo>
                  <a:cubicBezTo>
                    <a:pt x="20" y="11"/>
                    <a:pt x="19" y="10"/>
                    <a:pt x="17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7" name="Freeform 48"/>
            <p:cNvSpPr/>
            <p:nvPr/>
          </p:nvSpPr>
          <p:spPr bwMode="auto">
            <a:xfrm>
              <a:off x="9634089" y="1832053"/>
              <a:ext cx="128588" cy="452438"/>
            </a:xfrm>
            <a:custGeom>
              <a:avLst/>
              <a:gdLst>
                <a:gd name="T0" fmla="*/ 10 w 20"/>
                <a:gd name="T1" fmla="*/ 51 h 71"/>
                <a:gd name="T2" fmla="*/ 0 w 20"/>
                <a:gd name="T3" fmla="*/ 51 h 71"/>
                <a:gd name="T4" fmla="*/ 0 w 20"/>
                <a:gd name="T5" fmla="*/ 58 h 71"/>
                <a:gd name="T6" fmla="*/ 3 w 20"/>
                <a:gd name="T7" fmla="*/ 61 h 71"/>
                <a:gd name="T8" fmla="*/ 10 w 20"/>
                <a:gd name="T9" fmla="*/ 61 h 71"/>
                <a:gd name="T10" fmla="*/ 10 w 20"/>
                <a:gd name="T11" fmla="*/ 68 h 71"/>
                <a:gd name="T12" fmla="*/ 13 w 20"/>
                <a:gd name="T13" fmla="*/ 71 h 71"/>
                <a:gd name="T14" fmla="*/ 17 w 20"/>
                <a:gd name="T15" fmla="*/ 71 h 71"/>
                <a:gd name="T16" fmla="*/ 20 w 20"/>
                <a:gd name="T17" fmla="*/ 68 h 71"/>
                <a:gd name="T18" fmla="*/ 20 w 20"/>
                <a:gd name="T19" fmla="*/ 4 h 71"/>
                <a:gd name="T20" fmla="*/ 17 w 20"/>
                <a:gd name="T21" fmla="*/ 0 h 71"/>
                <a:gd name="T22" fmla="*/ 13 w 20"/>
                <a:gd name="T23" fmla="*/ 0 h 71"/>
                <a:gd name="T24" fmla="*/ 10 w 20"/>
                <a:gd name="T25" fmla="*/ 4 h 71"/>
                <a:gd name="T26" fmla="*/ 10 w 20"/>
                <a:gd name="T27" fmla="*/ 10 h 71"/>
                <a:gd name="T28" fmla="*/ 3 w 20"/>
                <a:gd name="T29" fmla="*/ 10 h 71"/>
                <a:gd name="T30" fmla="*/ 0 w 20"/>
                <a:gd name="T31" fmla="*/ 14 h 71"/>
                <a:gd name="T32" fmla="*/ 0 w 20"/>
                <a:gd name="T33" fmla="*/ 21 h 71"/>
                <a:gd name="T34" fmla="*/ 10 w 20"/>
                <a:gd name="T35" fmla="*/ 21 h 71"/>
                <a:gd name="T36" fmla="*/ 10 w 20"/>
                <a:gd name="T37" fmla="*/ 5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71">
                  <a:moveTo>
                    <a:pt x="10" y="51"/>
                  </a:moveTo>
                  <a:cubicBezTo>
                    <a:pt x="6" y="51"/>
                    <a:pt x="3" y="51"/>
                    <a:pt x="0" y="51"/>
                  </a:cubicBezTo>
                  <a:cubicBezTo>
                    <a:pt x="0" y="53"/>
                    <a:pt x="0" y="55"/>
                    <a:pt x="0" y="58"/>
                  </a:cubicBezTo>
                  <a:cubicBezTo>
                    <a:pt x="0" y="60"/>
                    <a:pt x="1" y="61"/>
                    <a:pt x="3" y="61"/>
                  </a:cubicBezTo>
                  <a:cubicBezTo>
                    <a:pt x="5" y="61"/>
                    <a:pt x="8" y="61"/>
                    <a:pt x="10" y="61"/>
                  </a:cubicBezTo>
                  <a:cubicBezTo>
                    <a:pt x="10" y="63"/>
                    <a:pt x="10" y="65"/>
                    <a:pt x="10" y="68"/>
                  </a:cubicBezTo>
                  <a:cubicBezTo>
                    <a:pt x="10" y="70"/>
                    <a:pt x="11" y="71"/>
                    <a:pt x="13" y="71"/>
                  </a:cubicBezTo>
                  <a:cubicBezTo>
                    <a:pt x="14" y="71"/>
                    <a:pt x="15" y="71"/>
                    <a:pt x="17" y="71"/>
                  </a:cubicBezTo>
                  <a:cubicBezTo>
                    <a:pt x="19" y="71"/>
                    <a:pt x="20" y="70"/>
                    <a:pt x="20" y="68"/>
                  </a:cubicBezTo>
                  <a:cubicBezTo>
                    <a:pt x="20" y="46"/>
                    <a:pt x="20" y="25"/>
                    <a:pt x="20" y="4"/>
                  </a:cubicBezTo>
                  <a:cubicBezTo>
                    <a:pt x="20" y="1"/>
                    <a:pt x="19" y="0"/>
                    <a:pt x="17" y="0"/>
                  </a:cubicBezTo>
                  <a:cubicBezTo>
                    <a:pt x="15" y="0"/>
                    <a:pt x="14" y="0"/>
                    <a:pt x="13" y="0"/>
                  </a:cubicBezTo>
                  <a:cubicBezTo>
                    <a:pt x="11" y="0"/>
                    <a:pt x="10" y="1"/>
                    <a:pt x="10" y="4"/>
                  </a:cubicBez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ubicBezTo>
                    <a:pt x="1" y="10"/>
                    <a:pt x="0" y="11"/>
                    <a:pt x="0" y="14"/>
                  </a:cubicBezTo>
                  <a:cubicBezTo>
                    <a:pt x="0" y="16"/>
                    <a:pt x="0" y="18"/>
                    <a:pt x="0" y="21"/>
                  </a:cubicBezTo>
                  <a:cubicBezTo>
                    <a:pt x="3" y="21"/>
                    <a:pt x="6" y="21"/>
                    <a:pt x="10" y="21"/>
                  </a:cubicBezTo>
                  <a:cubicBezTo>
                    <a:pt x="10" y="31"/>
                    <a:pt x="10" y="41"/>
                    <a:pt x="10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8" name="Freeform 49"/>
            <p:cNvSpPr/>
            <p:nvPr/>
          </p:nvSpPr>
          <p:spPr bwMode="auto">
            <a:xfrm>
              <a:off x="9507089" y="1965403"/>
              <a:ext cx="127000" cy="192088"/>
            </a:xfrm>
            <a:custGeom>
              <a:avLst/>
              <a:gdLst>
                <a:gd name="T0" fmla="*/ 0 w 20"/>
                <a:gd name="T1" fmla="*/ 3 h 30"/>
                <a:gd name="T2" fmla="*/ 3 w 20"/>
                <a:gd name="T3" fmla="*/ 0 h 30"/>
                <a:gd name="T4" fmla="*/ 20 w 20"/>
                <a:gd name="T5" fmla="*/ 0 h 30"/>
                <a:gd name="T6" fmla="*/ 20 w 20"/>
                <a:gd name="T7" fmla="*/ 6 h 30"/>
                <a:gd name="T8" fmla="*/ 16 w 20"/>
                <a:gd name="T9" fmla="*/ 10 h 30"/>
                <a:gd name="T10" fmla="*/ 10 w 20"/>
                <a:gd name="T11" fmla="*/ 10 h 30"/>
                <a:gd name="T12" fmla="*/ 10 w 20"/>
                <a:gd name="T13" fmla="*/ 20 h 30"/>
                <a:gd name="T14" fmla="*/ 16 w 20"/>
                <a:gd name="T15" fmla="*/ 20 h 30"/>
                <a:gd name="T16" fmla="*/ 20 w 20"/>
                <a:gd name="T17" fmla="*/ 23 h 30"/>
                <a:gd name="T18" fmla="*/ 20 w 20"/>
                <a:gd name="T19" fmla="*/ 30 h 30"/>
                <a:gd name="T20" fmla="*/ 3 w 20"/>
                <a:gd name="T21" fmla="*/ 30 h 30"/>
                <a:gd name="T22" fmla="*/ 0 w 20"/>
                <a:gd name="T23" fmla="*/ 26 h 30"/>
                <a:gd name="T24" fmla="*/ 0 w 20"/>
                <a:gd name="T2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30">
                  <a:moveTo>
                    <a:pt x="0" y="3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9" y="0"/>
                    <a:pt x="14" y="0"/>
                    <a:pt x="20" y="0"/>
                  </a:cubicBezTo>
                  <a:cubicBezTo>
                    <a:pt x="20" y="2"/>
                    <a:pt x="20" y="4"/>
                    <a:pt x="20" y="6"/>
                  </a:cubicBezTo>
                  <a:cubicBezTo>
                    <a:pt x="20" y="9"/>
                    <a:pt x="19" y="10"/>
                    <a:pt x="16" y="10"/>
                  </a:cubicBezTo>
                  <a:cubicBezTo>
                    <a:pt x="14" y="10"/>
                    <a:pt x="12" y="10"/>
                    <a:pt x="10" y="10"/>
                  </a:cubicBezTo>
                  <a:cubicBezTo>
                    <a:pt x="10" y="13"/>
                    <a:pt x="10" y="16"/>
                    <a:pt x="10" y="20"/>
                  </a:cubicBezTo>
                  <a:cubicBezTo>
                    <a:pt x="12" y="20"/>
                    <a:pt x="14" y="20"/>
                    <a:pt x="16" y="20"/>
                  </a:cubicBezTo>
                  <a:cubicBezTo>
                    <a:pt x="19" y="20"/>
                    <a:pt x="20" y="21"/>
                    <a:pt x="20" y="23"/>
                  </a:cubicBezTo>
                  <a:cubicBezTo>
                    <a:pt x="20" y="25"/>
                    <a:pt x="20" y="28"/>
                    <a:pt x="20" y="30"/>
                  </a:cubicBezTo>
                  <a:cubicBezTo>
                    <a:pt x="14" y="30"/>
                    <a:pt x="9" y="30"/>
                    <a:pt x="3" y="30"/>
                  </a:cubicBezTo>
                  <a:cubicBezTo>
                    <a:pt x="1" y="30"/>
                    <a:pt x="0" y="29"/>
                    <a:pt x="0" y="26"/>
                  </a:cubicBezTo>
                  <a:cubicBezTo>
                    <a:pt x="0" y="19"/>
                    <a:pt x="0" y="1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9" name="Freeform 50"/>
            <p:cNvSpPr/>
            <p:nvPr/>
          </p:nvSpPr>
          <p:spPr bwMode="auto">
            <a:xfrm>
              <a:off x="9889676" y="1863803"/>
              <a:ext cx="65088" cy="63500"/>
            </a:xfrm>
            <a:custGeom>
              <a:avLst/>
              <a:gdLst>
                <a:gd name="T0" fmla="*/ 10 w 10"/>
                <a:gd name="T1" fmla="*/ 4 h 10"/>
                <a:gd name="T2" fmla="*/ 10 w 10"/>
                <a:gd name="T3" fmla="*/ 10 h 10"/>
                <a:gd name="T4" fmla="*/ 3 w 10"/>
                <a:gd name="T5" fmla="*/ 10 h 10"/>
                <a:gd name="T6" fmla="*/ 0 w 10"/>
                <a:gd name="T7" fmla="*/ 7 h 10"/>
                <a:gd name="T8" fmla="*/ 0 w 10"/>
                <a:gd name="T9" fmla="*/ 4 h 10"/>
                <a:gd name="T10" fmla="*/ 3 w 10"/>
                <a:gd name="T11" fmla="*/ 0 h 10"/>
                <a:gd name="T12" fmla="*/ 7 w 10"/>
                <a:gd name="T13" fmla="*/ 0 h 10"/>
                <a:gd name="T14" fmla="*/ 10 w 10"/>
                <a:gd name="T15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4"/>
                  </a:move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6" y="10"/>
                    <a:pt x="3" y="10"/>
                  </a:cubicBezTo>
                  <a:cubicBezTo>
                    <a:pt x="1" y="10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0" name="Freeform 51"/>
            <p:cNvSpPr/>
            <p:nvPr/>
          </p:nvSpPr>
          <p:spPr bwMode="auto">
            <a:xfrm>
              <a:off x="9889676" y="2189241"/>
              <a:ext cx="65088" cy="63500"/>
            </a:xfrm>
            <a:custGeom>
              <a:avLst/>
              <a:gdLst>
                <a:gd name="T0" fmla="*/ 10 w 10"/>
                <a:gd name="T1" fmla="*/ 7 h 10"/>
                <a:gd name="T2" fmla="*/ 10 w 10"/>
                <a:gd name="T3" fmla="*/ 0 h 10"/>
                <a:gd name="T4" fmla="*/ 3 w 10"/>
                <a:gd name="T5" fmla="*/ 0 h 10"/>
                <a:gd name="T6" fmla="*/ 0 w 10"/>
                <a:gd name="T7" fmla="*/ 3 h 10"/>
                <a:gd name="T8" fmla="*/ 0 w 10"/>
                <a:gd name="T9" fmla="*/ 7 h 10"/>
                <a:gd name="T10" fmla="*/ 3 w 10"/>
                <a:gd name="T11" fmla="*/ 10 h 10"/>
                <a:gd name="T12" fmla="*/ 7 w 10"/>
                <a:gd name="T13" fmla="*/ 10 h 10"/>
                <a:gd name="T14" fmla="*/ 10 w 10"/>
                <a:gd name="T15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7"/>
                  </a:move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6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1" name="Freeform 52"/>
            <p:cNvSpPr/>
            <p:nvPr/>
          </p:nvSpPr>
          <p:spPr bwMode="auto">
            <a:xfrm>
              <a:off x="9826176" y="1997153"/>
              <a:ext cx="63500" cy="128588"/>
            </a:xfrm>
            <a:custGeom>
              <a:avLst/>
              <a:gdLst>
                <a:gd name="T0" fmla="*/ 10 w 10"/>
                <a:gd name="T1" fmla="*/ 3 h 20"/>
                <a:gd name="T2" fmla="*/ 7 w 10"/>
                <a:gd name="T3" fmla="*/ 0 h 20"/>
                <a:gd name="T4" fmla="*/ 3 w 10"/>
                <a:gd name="T5" fmla="*/ 0 h 20"/>
                <a:gd name="T6" fmla="*/ 0 w 10"/>
                <a:gd name="T7" fmla="*/ 3 h 20"/>
                <a:gd name="T8" fmla="*/ 0 w 10"/>
                <a:gd name="T9" fmla="*/ 16 h 20"/>
                <a:gd name="T10" fmla="*/ 3 w 10"/>
                <a:gd name="T11" fmla="*/ 20 h 20"/>
                <a:gd name="T12" fmla="*/ 7 w 10"/>
                <a:gd name="T13" fmla="*/ 20 h 20"/>
                <a:gd name="T14" fmla="*/ 10 w 10"/>
                <a:gd name="T15" fmla="*/ 16 h 20"/>
                <a:gd name="T16" fmla="*/ 10 w 10"/>
                <a:gd name="T17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20">
                  <a:moveTo>
                    <a:pt x="10" y="3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6" y="0"/>
                    <a:pt x="5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7"/>
                    <a:pt x="0" y="12"/>
                    <a:pt x="0" y="16"/>
                  </a:cubicBezTo>
                  <a:cubicBezTo>
                    <a:pt x="0" y="19"/>
                    <a:pt x="1" y="20"/>
                    <a:pt x="3" y="20"/>
                  </a:cubicBezTo>
                  <a:cubicBezTo>
                    <a:pt x="5" y="20"/>
                    <a:pt x="6" y="20"/>
                    <a:pt x="7" y="20"/>
                  </a:cubicBezTo>
                  <a:cubicBezTo>
                    <a:pt x="9" y="20"/>
                    <a:pt x="10" y="19"/>
                    <a:pt x="10" y="16"/>
                  </a:cubicBezTo>
                  <a:cubicBezTo>
                    <a:pt x="10" y="12"/>
                    <a:pt x="10" y="7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2" name="Freeform 53"/>
            <p:cNvSpPr/>
            <p:nvPr/>
          </p:nvSpPr>
          <p:spPr bwMode="auto">
            <a:xfrm>
              <a:off x="9954764" y="1927303"/>
              <a:ext cx="63500" cy="261938"/>
            </a:xfrm>
            <a:custGeom>
              <a:avLst/>
              <a:gdLst>
                <a:gd name="T0" fmla="*/ 7 w 10"/>
                <a:gd name="T1" fmla="*/ 41 h 41"/>
                <a:gd name="T2" fmla="*/ 0 w 10"/>
                <a:gd name="T3" fmla="*/ 41 h 41"/>
                <a:gd name="T4" fmla="*/ 0 w 10"/>
                <a:gd name="T5" fmla="*/ 0 h 41"/>
                <a:gd name="T6" fmla="*/ 7 w 10"/>
                <a:gd name="T7" fmla="*/ 0 h 41"/>
                <a:gd name="T8" fmla="*/ 10 w 10"/>
                <a:gd name="T9" fmla="*/ 4 h 41"/>
                <a:gd name="T10" fmla="*/ 10 w 10"/>
                <a:gd name="T11" fmla="*/ 37 h 41"/>
                <a:gd name="T12" fmla="*/ 7 w 10"/>
                <a:gd name="T13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41">
                  <a:moveTo>
                    <a:pt x="7" y="41"/>
                  </a:moveTo>
                  <a:cubicBezTo>
                    <a:pt x="5" y="41"/>
                    <a:pt x="2" y="41"/>
                    <a:pt x="0" y="41"/>
                  </a:cubicBezTo>
                  <a:cubicBezTo>
                    <a:pt x="0" y="27"/>
                    <a:pt x="0" y="14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15"/>
                    <a:pt x="10" y="26"/>
                    <a:pt x="10" y="37"/>
                  </a:cubicBezTo>
                  <a:cubicBezTo>
                    <a:pt x="10" y="40"/>
                    <a:pt x="9" y="41"/>
                    <a:pt x="7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3" name="Freeform 54"/>
            <p:cNvSpPr/>
            <p:nvPr/>
          </p:nvSpPr>
          <p:spPr bwMode="auto">
            <a:xfrm>
              <a:off x="11091414" y="1832053"/>
              <a:ext cx="388938" cy="452438"/>
            </a:xfrm>
            <a:custGeom>
              <a:avLst/>
              <a:gdLst>
                <a:gd name="T0" fmla="*/ 57 w 61"/>
                <a:gd name="T1" fmla="*/ 71 h 71"/>
                <a:gd name="T2" fmla="*/ 61 w 61"/>
                <a:gd name="T3" fmla="*/ 68 h 71"/>
                <a:gd name="T4" fmla="*/ 61 w 61"/>
                <a:gd name="T5" fmla="*/ 24 h 71"/>
                <a:gd name="T6" fmla="*/ 57 w 61"/>
                <a:gd name="T7" fmla="*/ 21 h 71"/>
                <a:gd name="T8" fmla="*/ 51 w 61"/>
                <a:gd name="T9" fmla="*/ 21 h 71"/>
                <a:gd name="T10" fmla="*/ 51 w 61"/>
                <a:gd name="T11" fmla="*/ 61 h 71"/>
                <a:gd name="T12" fmla="*/ 10 w 61"/>
                <a:gd name="T13" fmla="*/ 61 h 71"/>
                <a:gd name="T14" fmla="*/ 10 w 61"/>
                <a:gd name="T15" fmla="*/ 10 h 71"/>
                <a:gd name="T16" fmla="*/ 41 w 61"/>
                <a:gd name="T17" fmla="*/ 10 h 71"/>
                <a:gd name="T18" fmla="*/ 41 w 61"/>
                <a:gd name="T19" fmla="*/ 4 h 71"/>
                <a:gd name="T20" fmla="*/ 37 w 61"/>
                <a:gd name="T21" fmla="*/ 0 h 71"/>
                <a:gd name="T22" fmla="*/ 4 w 61"/>
                <a:gd name="T23" fmla="*/ 0 h 71"/>
                <a:gd name="T24" fmla="*/ 0 w 61"/>
                <a:gd name="T25" fmla="*/ 4 h 71"/>
                <a:gd name="T26" fmla="*/ 0 w 61"/>
                <a:gd name="T27" fmla="*/ 68 h 71"/>
                <a:gd name="T28" fmla="*/ 4 w 61"/>
                <a:gd name="T29" fmla="*/ 71 h 71"/>
                <a:gd name="T30" fmla="*/ 57 w 61"/>
                <a:gd name="T31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1" h="71">
                  <a:moveTo>
                    <a:pt x="57" y="71"/>
                  </a:moveTo>
                  <a:cubicBezTo>
                    <a:pt x="60" y="71"/>
                    <a:pt x="61" y="70"/>
                    <a:pt x="61" y="68"/>
                  </a:cubicBezTo>
                  <a:cubicBezTo>
                    <a:pt x="61" y="53"/>
                    <a:pt x="61" y="38"/>
                    <a:pt x="61" y="24"/>
                  </a:cubicBezTo>
                  <a:cubicBezTo>
                    <a:pt x="61" y="22"/>
                    <a:pt x="60" y="21"/>
                    <a:pt x="57" y="21"/>
                  </a:cubicBezTo>
                  <a:cubicBezTo>
                    <a:pt x="55" y="21"/>
                    <a:pt x="53" y="21"/>
                    <a:pt x="51" y="21"/>
                  </a:cubicBezTo>
                  <a:cubicBezTo>
                    <a:pt x="51" y="34"/>
                    <a:pt x="51" y="47"/>
                    <a:pt x="51" y="61"/>
                  </a:cubicBezTo>
                  <a:cubicBezTo>
                    <a:pt x="37" y="61"/>
                    <a:pt x="24" y="61"/>
                    <a:pt x="10" y="61"/>
                  </a:cubicBezTo>
                  <a:cubicBezTo>
                    <a:pt x="10" y="44"/>
                    <a:pt x="10" y="27"/>
                    <a:pt x="10" y="10"/>
                  </a:cubicBezTo>
                  <a:cubicBezTo>
                    <a:pt x="20" y="10"/>
                    <a:pt x="31" y="10"/>
                    <a:pt x="41" y="10"/>
                  </a:cubicBezTo>
                  <a:cubicBezTo>
                    <a:pt x="41" y="8"/>
                    <a:pt x="41" y="6"/>
                    <a:pt x="41" y="4"/>
                  </a:cubicBezTo>
                  <a:cubicBezTo>
                    <a:pt x="41" y="1"/>
                    <a:pt x="40" y="0"/>
                    <a:pt x="37" y="0"/>
                  </a:cubicBezTo>
                  <a:cubicBezTo>
                    <a:pt x="26" y="0"/>
                    <a:pt x="15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5"/>
                    <a:pt x="0" y="46"/>
                    <a:pt x="0" y="68"/>
                  </a:cubicBezTo>
                  <a:cubicBezTo>
                    <a:pt x="0" y="70"/>
                    <a:pt x="1" y="71"/>
                    <a:pt x="4" y="71"/>
                  </a:cubicBezTo>
                  <a:cubicBezTo>
                    <a:pt x="22" y="71"/>
                    <a:pt x="39" y="71"/>
                    <a:pt x="57" y="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4" name="Freeform 55"/>
            <p:cNvSpPr/>
            <p:nvPr/>
          </p:nvSpPr>
          <p:spPr bwMode="auto">
            <a:xfrm>
              <a:off x="11353351" y="1895553"/>
              <a:ext cx="63500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6 w 10"/>
                <a:gd name="T7" fmla="*/ 0 h 11"/>
                <a:gd name="T8" fmla="*/ 10 w 10"/>
                <a:gd name="T9" fmla="*/ 4 h 11"/>
                <a:gd name="T10" fmla="*/ 10 w 10"/>
                <a:gd name="T11" fmla="*/ 11 h 11"/>
                <a:gd name="T12" fmla="*/ 3 w 10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7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5" name="Freeform 56"/>
            <p:cNvSpPr/>
            <p:nvPr/>
          </p:nvSpPr>
          <p:spPr bwMode="auto">
            <a:xfrm>
              <a:off x="11224764" y="2005091"/>
              <a:ext cx="122238" cy="139700"/>
            </a:xfrm>
            <a:custGeom>
              <a:avLst/>
              <a:gdLst>
                <a:gd name="T0" fmla="*/ 13 w 19"/>
                <a:gd name="T1" fmla="*/ 13 h 22"/>
                <a:gd name="T2" fmla="*/ 12 w 19"/>
                <a:gd name="T3" fmla="*/ 14 h 22"/>
                <a:gd name="T4" fmla="*/ 12 w 19"/>
                <a:gd name="T5" fmla="*/ 16 h 22"/>
                <a:gd name="T6" fmla="*/ 16 w 19"/>
                <a:gd name="T7" fmla="*/ 16 h 22"/>
                <a:gd name="T8" fmla="*/ 16 w 19"/>
                <a:gd name="T9" fmla="*/ 19 h 22"/>
                <a:gd name="T10" fmla="*/ 12 w 19"/>
                <a:gd name="T11" fmla="*/ 19 h 22"/>
                <a:gd name="T12" fmla="*/ 12 w 19"/>
                <a:gd name="T13" fmla="*/ 21 h 22"/>
                <a:gd name="T14" fmla="*/ 13 w 19"/>
                <a:gd name="T15" fmla="*/ 22 h 22"/>
                <a:gd name="T16" fmla="*/ 18 w 19"/>
                <a:gd name="T17" fmla="*/ 22 h 22"/>
                <a:gd name="T18" fmla="*/ 19 w 19"/>
                <a:gd name="T19" fmla="*/ 21 h 22"/>
                <a:gd name="T20" fmla="*/ 19 w 19"/>
                <a:gd name="T21" fmla="*/ 1 h 22"/>
                <a:gd name="T22" fmla="*/ 18 w 19"/>
                <a:gd name="T23" fmla="*/ 0 h 22"/>
                <a:gd name="T24" fmla="*/ 4 w 19"/>
                <a:gd name="T25" fmla="*/ 0 h 22"/>
                <a:gd name="T26" fmla="*/ 3 w 19"/>
                <a:gd name="T27" fmla="*/ 1 h 22"/>
                <a:gd name="T28" fmla="*/ 3 w 19"/>
                <a:gd name="T29" fmla="*/ 13 h 22"/>
                <a:gd name="T30" fmla="*/ 1 w 19"/>
                <a:gd name="T31" fmla="*/ 13 h 22"/>
                <a:gd name="T32" fmla="*/ 0 w 19"/>
                <a:gd name="T33" fmla="*/ 14 h 22"/>
                <a:gd name="T34" fmla="*/ 0 w 19"/>
                <a:gd name="T35" fmla="*/ 16 h 22"/>
                <a:gd name="T36" fmla="*/ 3 w 19"/>
                <a:gd name="T37" fmla="*/ 16 h 22"/>
                <a:gd name="T38" fmla="*/ 3 w 19"/>
                <a:gd name="T39" fmla="*/ 19 h 22"/>
                <a:gd name="T40" fmla="*/ 0 w 19"/>
                <a:gd name="T41" fmla="*/ 19 h 22"/>
                <a:gd name="T42" fmla="*/ 0 w 19"/>
                <a:gd name="T43" fmla="*/ 21 h 22"/>
                <a:gd name="T44" fmla="*/ 1 w 19"/>
                <a:gd name="T45" fmla="*/ 22 h 22"/>
                <a:gd name="T46" fmla="*/ 5 w 19"/>
                <a:gd name="T47" fmla="*/ 22 h 22"/>
                <a:gd name="T48" fmla="*/ 6 w 19"/>
                <a:gd name="T49" fmla="*/ 21 h 22"/>
                <a:gd name="T50" fmla="*/ 6 w 19"/>
                <a:gd name="T51" fmla="*/ 3 h 22"/>
                <a:gd name="T52" fmla="*/ 16 w 19"/>
                <a:gd name="T53" fmla="*/ 3 h 22"/>
                <a:gd name="T54" fmla="*/ 16 w 19"/>
                <a:gd name="T55" fmla="*/ 13 h 22"/>
                <a:gd name="T56" fmla="*/ 13 w 19"/>
                <a:gd name="T57" fmla="*/ 13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" h="22">
                  <a:moveTo>
                    <a:pt x="13" y="13"/>
                  </a:moveTo>
                  <a:cubicBezTo>
                    <a:pt x="13" y="13"/>
                    <a:pt x="12" y="13"/>
                    <a:pt x="12" y="14"/>
                  </a:cubicBezTo>
                  <a:cubicBezTo>
                    <a:pt x="12" y="14"/>
                    <a:pt x="12" y="15"/>
                    <a:pt x="12" y="16"/>
                  </a:cubicBezTo>
                  <a:cubicBezTo>
                    <a:pt x="13" y="16"/>
                    <a:pt x="15" y="16"/>
                    <a:pt x="16" y="16"/>
                  </a:cubicBezTo>
                  <a:cubicBezTo>
                    <a:pt x="16" y="17"/>
                    <a:pt x="16" y="18"/>
                    <a:pt x="16" y="19"/>
                  </a:cubicBezTo>
                  <a:cubicBezTo>
                    <a:pt x="15" y="19"/>
                    <a:pt x="13" y="19"/>
                    <a:pt x="12" y="19"/>
                  </a:cubicBezTo>
                  <a:cubicBezTo>
                    <a:pt x="12" y="19"/>
                    <a:pt x="12" y="20"/>
                    <a:pt x="12" y="21"/>
                  </a:cubicBezTo>
                  <a:cubicBezTo>
                    <a:pt x="12" y="22"/>
                    <a:pt x="13" y="22"/>
                    <a:pt x="13" y="22"/>
                  </a:cubicBezTo>
                  <a:cubicBezTo>
                    <a:pt x="15" y="22"/>
                    <a:pt x="16" y="22"/>
                    <a:pt x="18" y="22"/>
                  </a:cubicBezTo>
                  <a:cubicBezTo>
                    <a:pt x="18" y="22"/>
                    <a:pt x="19" y="22"/>
                    <a:pt x="19" y="21"/>
                  </a:cubicBezTo>
                  <a:cubicBezTo>
                    <a:pt x="19" y="14"/>
                    <a:pt x="19" y="8"/>
                    <a:pt x="19" y="1"/>
                  </a:cubicBezTo>
                  <a:cubicBezTo>
                    <a:pt x="19" y="0"/>
                    <a:pt x="18" y="0"/>
                    <a:pt x="18" y="0"/>
                  </a:cubicBezTo>
                  <a:cubicBezTo>
                    <a:pt x="13" y="0"/>
                    <a:pt x="9" y="0"/>
                    <a:pt x="4" y="0"/>
                  </a:cubicBezTo>
                  <a:cubicBezTo>
                    <a:pt x="3" y="0"/>
                    <a:pt x="3" y="0"/>
                    <a:pt x="3" y="1"/>
                  </a:cubicBezTo>
                  <a:cubicBezTo>
                    <a:pt x="3" y="5"/>
                    <a:pt x="3" y="9"/>
                    <a:pt x="3" y="13"/>
                  </a:cubicBezTo>
                  <a:cubicBezTo>
                    <a:pt x="2" y="13"/>
                    <a:pt x="2" y="13"/>
                    <a:pt x="1" y="13"/>
                  </a:cubicBezTo>
                  <a:cubicBezTo>
                    <a:pt x="0" y="13"/>
                    <a:pt x="0" y="13"/>
                    <a:pt x="0" y="14"/>
                  </a:cubicBezTo>
                  <a:cubicBezTo>
                    <a:pt x="0" y="14"/>
                    <a:pt x="0" y="15"/>
                    <a:pt x="0" y="16"/>
                  </a:cubicBezTo>
                  <a:cubicBezTo>
                    <a:pt x="1" y="16"/>
                    <a:pt x="2" y="16"/>
                    <a:pt x="3" y="16"/>
                  </a:cubicBezTo>
                  <a:cubicBezTo>
                    <a:pt x="3" y="17"/>
                    <a:pt x="3" y="18"/>
                    <a:pt x="3" y="19"/>
                  </a:cubicBezTo>
                  <a:cubicBezTo>
                    <a:pt x="2" y="19"/>
                    <a:pt x="1" y="19"/>
                    <a:pt x="0" y="19"/>
                  </a:cubicBezTo>
                  <a:cubicBezTo>
                    <a:pt x="0" y="19"/>
                    <a:pt x="0" y="20"/>
                    <a:pt x="0" y="21"/>
                  </a:cubicBezTo>
                  <a:cubicBezTo>
                    <a:pt x="0" y="22"/>
                    <a:pt x="0" y="22"/>
                    <a:pt x="1" y="22"/>
                  </a:cubicBezTo>
                  <a:cubicBezTo>
                    <a:pt x="2" y="22"/>
                    <a:pt x="4" y="22"/>
                    <a:pt x="5" y="22"/>
                  </a:cubicBezTo>
                  <a:cubicBezTo>
                    <a:pt x="6" y="22"/>
                    <a:pt x="6" y="22"/>
                    <a:pt x="6" y="21"/>
                  </a:cubicBezTo>
                  <a:cubicBezTo>
                    <a:pt x="6" y="15"/>
                    <a:pt x="6" y="9"/>
                    <a:pt x="6" y="3"/>
                  </a:cubicBezTo>
                  <a:cubicBezTo>
                    <a:pt x="9" y="3"/>
                    <a:pt x="12" y="3"/>
                    <a:pt x="16" y="3"/>
                  </a:cubicBezTo>
                  <a:cubicBezTo>
                    <a:pt x="16" y="6"/>
                    <a:pt x="16" y="9"/>
                    <a:pt x="16" y="13"/>
                  </a:cubicBezTo>
                  <a:cubicBezTo>
                    <a:pt x="15" y="13"/>
                    <a:pt x="14" y="13"/>
                    <a:pt x="13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6" name="Freeform 57"/>
            <p:cNvSpPr/>
            <p:nvPr/>
          </p:nvSpPr>
          <p:spPr bwMode="auto">
            <a:xfrm>
              <a:off x="11283501" y="21066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3 w 3"/>
                <a:gd name="T3" fmla="*/ 0 h 3"/>
                <a:gd name="T4" fmla="*/ 1 w 3"/>
                <a:gd name="T5" fmla="*/ 0 h 3"/>
                <a:gd name="T6" fmla="*/ 0 w 3"/>
                <a:gd name="T7" fmla="*/ 1 h 3"/>
                <a:gd name="T8" fmla="*/ 0 w 3"/>
                <a:gd name="T9" fmla="*/ 2 h 3"/>
                <a:gd name="T10" fmla="*/ 1 w 3"/>
                <a:gd name="T11" fmla="*/ 3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3" y="2"/>
                    <a:pt x="3" y="1"/>
                    <a:pt x="3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3"/>
                    <a:pt x="3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7" name="Freeform 58"/>
            <p:cNvSpPr/>
            <p:nvPr/>
          </p:nvSpPr>
          <p:spPr bwMode="auto">
            <a:xfrm>
              <a:off x="11205714" y="21066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3 w 3"/>
                <a:gd name="T3" fmla="*/ 0 h 3"/>
                <a:gd name="T4" fmla="*/ 1 w 3"/>
                <a:gd name="T5" fmla="*/ 0 h 3"/>
                <a:gd name="T6" fmla="*/ 0 w 3"/>
                <a:gd name="T7" fmla="*/ 1 h 3"/>
                <a:gd name="T8" fmla="*/ 0 w 3"/>
                <a:gd name="T9" fmla="*/ 2 h 3"/>
                <a:gd name="T10" fmla="*/ 1 w 3"/>
                <a:gd name="T11" fmla="*/ 3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3" y="2"/>
                    <a:pt x="3" y="1"/>
                    <a:pt x="3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1" y="3"/>
                    <a:pt x="2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8" name="Freeform 59"/>
            <p:cNvSpPr>
              <a:spLocks noEditPoints="1"/>
            </p:cNvSpPr>
            <p:nvPr/>
          </p:nvSpPr>
          <p:spPr bwMode="auto">
            <a:xfrm>
              <a:off x="6638476" y="5438853"/>
              <a:ext cx="523875" cy="458788"/>
            </a:xfrm>
            <a:custGeom>
              <a:avLst/>
              <a:gdLst>
                <a:gd name="T0" fmla="*/ 79 w 82"/>
                <a:gd name="T1" fmla="*/ 0 h 72"/>
                <a:gd name="T2" fmla="*/ 3 w 82"/>
                <a:gd name="T3" fmla="*/ 0 h 72"/>
                <a:gd name="T4" fmla="*/ 0 w 82"/>
                <a:gd name="T5" fmla="*/ 3 h 72"/>
                <a:gd name="T6" fmla="*/ 0 w 82"/>
                <a:gd name="T7" fmla="*/ 69 h 72"/>
                <a:gd name="T8" fmla="*/ 3 w 82"/>
                <a:gd name="T9" fmla="*/ 72 h 72"/>
                <a:gd name="T10" fmla="*/ 79 w 82"/>
                <a:gd name="T11" fmla="*/ 72 h 72"/>
                <a:gd name="T12" fmla="*/ 82 w 82"/>
                <a:gd name="T13" fmla="*/ 69 h 72"/>
                <a:gd name="T14" fmla="*/ 82 w 82"/>
                <a:gd name="T15" fmla="*/ 3 h 72"/>
                <a:gd name="T16" fmla="*/ 79 w 82"/>
                <a:gd name="T17" fmla="*/ 0 h 72"/>
                <a:gd name="T18" fmla="*/ 72 w 82"/>
                <a:gd name="T19" fmla="*/ 62 h 72"/>
                <a:gd name="T20" fmla="*/ 10 w 82"/>
                <a:gd name="T21" fmla="*/ 62 h 72"/>
                <a:gd name="T22" fmla="*/ 10 w 82"/>
                <a:gd name="T23" fmla="*/ 10 h 72"/>
                <a:gd name="T24" fmla="*/ 72 w 82"/>
                <a:gd name="T25" fmla="*/ 10 h 72"/>
                <a:gd name="T26" fmla="*/ 72 w 82"/>
                <a:gd name="T27" fmla="*/ 6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2" h="72">
                  <a:moveTo>
                    <a:pt x="79" y="0"/>
                  </a:moveTo>
                  <a:cubicBezTo>
                    <a:pt x="54" y="0"/>
                    <a:pt x="28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25"/>
                    <a:pt x="0" y="47"/>
                    <a:pt x="0" y="69"/>
                  </a:cubicBezTo>
                  <a:cubicBezTo>
                    <a:pt x="0" y="71"/>
                    <a:pt x="1" y="72"/>
                    <a:pt x="3" y="72"/>
                  </a:cubicBezTo>
                  <a:cubicBezTo>
                    <a:pt x="28" y="72"/>
                    <a:pt x="54" y="72"/>
                    <a:pt x="79" y="72"/>
                  </a:cubicBezTo>
                  <a:cubicBezTo>
                    <a:pt x="81" y="72"/>
                    <a:pt x="82" y="71"/>
                    <a:pt x="82" y="69"/>
                  </a:cubicBezTo>
                  <a:cubicBezTo>
                    <a:pt x="82" y="47"/>
                    <a:pt x="82" y="25"/>
                    <a:pt x="82" y="3"/>
                  </a:cubicBezTo>
                  <a:cubicBezTo>
                    <a:pt x="82" y="1"/>
                    <a:pt x="81" y="0"/>
                    <a:pt x="79" y="0"/>
                  </a:cubicBezTo>
                  <a:close/>
                  <a:moveTo>
                    <a:pt x="72" y="62"/>
                  </a:moveTo>
                  <a:cubicBezTo>
                    <a:pt x="10" y="62"/>
                    <a:pt x="10" y="62"/>
                    <a:pt x="10" y="62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72" y="10"/>
                    <a:pt x="72" y="10"/>
                    <a:pt x="72" y="10"/>
                  </a:cubicBezTo>
                  <a:lnTo>
                    <a:pt x="72" y="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9" name="Freeform 60"/>
            <p:cNvSpPr/>
            <p:nvPr/>
          </p:nvSpPr>
          <p:spPr bwMode="auto">
            <a:xfrm>
              <a:off x="6982964" y="5629353"/>
              <a:ext cx="71438" cy="77788"/>
            </a:xfrm>
            <a:custGeom>
              <a:avLst/>
              <a:gdLst>
                <a:gd name="T0" fmla="*/ 3 w 11"/>
                <a:gd name="T1" fmla="*/ 10 h 12"/>
                <a:gd name="T2" fmla="*/ 9 w 11"/>
                <a:gd name="T3" fmla="*/ 10 h 12"/>
                <a:gd name="T4" fmla="*/ 11 w 11"/>
                <a:gd name="T5" fmla="*/ 10 h 12"/>
                <a:gd name="T6" fmla="*/ 11 w 11"/>
                <a:gd name="T7" fmla="*/ 9 h 12"/>
                <a:gd name="T8" fmla="*/ 11 w 11"/>
                <a:gd name="T9" fmla="*/ 3 h 12"/>
                <a:gd name="T10" fmla="*/ 11 w 11"/>
                <a:gd name="T11" fmla="*/ 2 h 12"/>
                <a:gd name="T12" fmla="*/ 9 w 11"/>
                <a:gd name="T13" fmla="*/ 2 h 12"/>
                <a:gd name="T14" fmla="*/ 9 w 11"/>
                <a:gd name="T15" fmla="*/ 10 h 12"/>
                <a:gd name="T16" fmla="*/ 9 w 11"/>
                <a:gd name="T17" fmla="*/ 11 h 12"/>
                <a:gd name="T18" fmla="*/ 8 w 11"/>
                <a:gd name="T19" fmla="*/ 12 h 12"/>
                <a:gd name="T20" fmla="*/ 1 w 11"/>
                <a:gd name="T21" fmla="*/ 12 h 12"/>
                <a:gd name="T22" fmla="*/ 0 w 11"/>
                <a:gd name="T23" fmla="*/ 11 h 12"/>
                <a:gd name="T24" fmla="*/ 0 w 11"/>
                <a:gd name="T25" fmla="*/ 1 h 12"/>
                <a:gd name="T26" fmla="*/ 1 w 11"/>
                <a:gd name="T27" fmla="*/ 0 h 12"/>
                <a:gd name="T28" fmla="*/ 8 w 11"/>
                <a:gd name="T29" fmla="*/ 0 h 12"/>
                <a:gd name="T30" fmla="*/ 9 w 11"/>
                <a:gd name="T31" fmla="*/ 1 h 12"/>
                <a:gd name="T32" fmla="*/ 9 w 11"/>
                <a:gd name="T33" fmla="*/ 2 h 12"/>
                <a:gd name="T34" fmla="*/ 3 w 11"/>
                <a:gd name="T35" fmla="*/ 2 h 12"/>
                <a:gd name="T36" fmla="*/ 3 w 11"/>
                <a:gd name="T37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" h="12">
                  <a:moveTo>
                    <a:pt x="3" y="10"/>
                  </a:moveTo>
                  <a:cubicBezTo>
                    <a:pt x="9" y="10"/>
                    <a:pt x="9" y="10"/>
                    <a:pt x="9" y="10"/>
                  </a:cubicBezTo>
                  <a:cubicBezTo>
                    <a:pt x="9" y="10"/>
                    <a:pt x="10" y="10"/>
                    <a:pt x="11" y="10"/>
                  </a:cubicBezTo>
                  <a:cubicBezTo>
                    <a:pt x="11" y="10"/>
                    <a:pt x="11" y="10"/>
                    <a:pt x="11" y="9"/>
                  </a:cubicBezTo>
                  <a:cubicBezTo>
                    <a:pt x="11" y="7"/>
                    <a:pt x="11" y="5"/>
                    <a:pt x="11" y="3"/>
                  </a:cubicBezTo>
                  <a:cubicBezTo>
                    <a:pt x="11" y="3"/>
                    <a:pt x="11" y="2"/>
                    <a:pt x="11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5"/>
                    <a:pt x="9" y="7"/>
                    <a:pt x="9" y="10"/>
                  </a:cubicBezTo>
                  <a:cubicBezTo>
                    <a:pt x="9" y="10"/>
                    <a:pt x="9" y="11"/>
                    <a:pt x="9" y="11"/>
                  </a:cubicBezTo>
                  <a:cubicBezTo>
                    <a:pt x="9" y="12"/>
                    <a:pt x="9" y="12"/>
                    <a:pt x="8" y="12"/>
                  </a:cubicBezTo>
                  <a:cubicBezTo>
                    <a:pt x="6" y="12"/>
                    <a:pt x="3" y="12"/>
                    <a:pt x="1" y="12"/>
                  </a:cubicBezTo>
                  <a:cubicBezTo>
                    <a:pt x="1" y="12"/>
                    <a:pt x="0" y="12"/>
                    <a:pt x="0" y="11"/>
                  </a:cubicBezTo>
                  <a:cubicBezTo>
                    <a:pt x="0" y="8"/>
                    <a:pt x="0" y="4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3" y="0"/>
                    <a:pt x="6" y="0"/>
                    <a:pt x="8" y="0"/>
                  </a:cubicBezTo>
                  <a:cubicBezTo>
                    <a:pt x="9" y="0"/>
                    <a:pt x="9" y="0"/>
                    <a:pt x="9" y="1"/>
                  </a:cubicBezTo>
                  <a:cubicBezTo>
                    <a:pt x="9" y="1"/>
                    <a:pt x="9" y="2"/>
                    <a:pt x="9" y="2"/>
                  </a:cubicBezTo>
                  <a:cubicBezTo>
                    <a:pt x="7" y="2"/>
                    <a:pt x="5" y="2"/>
                    <a:pt x="3" y="2"/>
                  </a:cubicBezTo>
                  <a:cubicBezTo>
                    <a:pt x="3" y="5"/>
                    <a:pt x="3" y="7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0" name="Freeform 61"/>
            <p:cNvSpPr/>
            <p:nvPr/>
          </p:nvSpPr>
          <p:spPr bwMode="auto">
            <a:xfrm>
              <a:off x="6919464" y="5692853"/>
              <a:ext cx="50800" cy="14288"/>
            </a:xfrm>
            <a:custGeom>
              <a:avLst/>
              <a:gdLst>
                <a:gd name="T0" fmla="*/ 8 w 8"/>
                <a:gd name="T1" fmla="*/ 2 h 2"/>
                <a:gd name="T2" fmla="*/ 1 w 8"/>
                <a:gd name="T3" fmla="*/ 2 h 2"/>
                <a:gd name="T4" fmla="*/ 0 w 8"/>
                <a:gd name="T5" fmla="*/ 1 h 2"/>
                <a:gd name="T6" fmla="*/ 0 w 8"/>
                <a:gd name="T7" fmla="*/ 0 h 2"/>
                <a:gd name="T8" fmla="*/ 8 w 8"/>
                <a:gd name="T9" fmla="*/ 0 h 2"/>
                <a:gd name="T10" fmla="*/ 8 w 8"/>
                <a:gd name="T11" fmla="*/ 0 h 2"/>
                <a:gd name="T12" fmla="*/ 8 w 8"/>
                <a:gd name="T13" fmla="*/ 1 h 2"/>
                <a:gd name="T14" fmla="*/ 8 w 8"/>
                <a:gd name="T1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2">
                  <a:moveTo>
                    <a:pt x="8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3" y="0"/>
                    <a:pt x="5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2"/>
                    <a:pt x="8" y="2"/>
                    <a:pt x="8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1" name="Freeform 62"/>
            <p:cNvSpPr/>
            <p:nvPr/>
          </p:nvSpPr>
          <p:spPr bwMode="auto">
            <a:xfrm>
              <a:off x="6919464" y="5629353"/>
              <a:ext cx="50800" cy="12700"/>
            </a:xfrm>
            <a:custGeom>
              <a:avLst/>
              <a:gdLst>
                <a:gd name="T0" fmla="*/ 8 w 8"/>
                <a:gd name="T1" fmla="*/ 1 h 2"/>
                <a:gd name="T2" fmla="*/ 8 w 8"/>
                <a:gd name="T3" fmla="*/ 2 h 2"/>
                <a:gd name="T4" fmla="*/ 8 w 8"/>
                <a:gd name="T5" fmla="*/ 2 h 2"/>
                <a:gd name="T6" fmla="*/ 0 w 8"/>
                <a:gd name="T7" fmla="*/ 2 h 2"/>
                <a:gd name="T8" fmla="*/ 0 w 8"/>
                <a:gd name="T9" fmla="*/ 1 h 2"/>
                <a:gd name="T10" fmla="*/ 1 w 8"/>
                <a:gd name="T11" fmla="*/ 0 h 2"/>
                <a:gd name="T12" fmla="*/ 8 w 8"/>
                <a:gd name="T13" fmla="*/ 0 h 2"/>
                <a:gd name="T14" fmla="*/ 8 w 8"/>
                <a:gd name="T1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2">
                  <a:moveTo>
                    <a:pt x="8" y="1"/>
                  </a:move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5" y="2"/>
                    <a:pt x="3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5" y="0"/>
                    <a:pt x="8" y="0"/>
                  </a:cubicBezTo>
                  <a:cubicBezTo>
                    <a:pt x="8" y="0"/>
                    <a:pt x="8" y="0"/>
                    <a:pt x="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2" name="Freeform 63"/>
            <p:cNvSpPr/>
            <p:nvPr/>
          </p:nvSpPr>
          <p:spPr bwMode="auto">
            <a:xfrm>
              <a:off x="6906764" y="5642053"/>
              <a:ext cx="50800" cy="50800"/>
            </a:xfrm>
            <a:custGeom>
              <a:avLst/>
              <a:gdLst>
                <a:gd name="T0" fmla="*/ 2 w 8"/>
                <a:gd name="T1" fmla="*/ 3 h 8"/>
                <a:gd name="T2" fmla="*/ 8 w 8"/>
                <a:gd name="T3" fmla="*/ 3 h 8"/>
                <a:gd name="T4" fmla="*/ 8 w 8"/>
                <a:gd name="T5" fmla="*/ 4 h 8"/>
                <a:gd name="T6" fmla="*/ 8 w 8"/>
                <a:gd name="T7" fmla="*/ 5 h 8"/>
                <a:gd name="T8" fmla="*/ 8 w 8"/>
                <a:gd name="T9" fmla="*/ 5 h 8"/>
                <a:gd name="T10" fmla="*/ 2 w 8"/>
                <a:gd name="T11" fmla="*/ 5 h 8"/>
                <a:gd name="T12" fmla="*/ 2 w 8"/>
                <a:gd name="T13" fmla="*/ 8 h 8"/>
                <a:gd name="T14" fmla="*/ 0 w 8"/>
                <a:gd name="T15" fmla="*/ 8 h 8"/>
                <a:gd name="T16" fmla="*/ 0 w 8"/>
                <a:gd name="T17" fmla="*/ 7 h 8"/>
                <a:gd name="T18" fmla="*/ 0 w 8"/>
                <a:gd name="T19" fmla="*/ 1 h 8"/>
                <a:gd name="T20" fmla="*/ 0 w 8"/>
                <a:gd name="T21" fmla="*/ 0 h 8"/>
                <a:gd name="T22" fmla="*/ 2 w 8"/>
                <a:gd name="T23" fmla="*/ 0 h 8"/>
                <a:gd name="T24" fmla="*/ 2 w 8"/>
                <a:gd name="T25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" h="8">
                  <a:moveTo>
                    <a:pt x="2" y="3"/>
                  </a:move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4"/>
                  </a:cubicBezTo>
                  <a:cubicBezTo>
                    <a:pt x="8" y="4"/>
                    <a:pt x="8" y="4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6" y="5"/>
                    <a:pt x="4" y="5"/>
                    <a:pt x="2" y="5"/>
                  </a:cubicBezTo>
                  <a:cubicBezTo>
                    <a:pt x="2" y="6"/>
                    <a:pt x="2" y="7"/>
                    <a:pt x="2" y="8"/>
                  </a:cubicBezTo>
                  <a:cubicBezTo>
                    <a:pt x="1" y="8"/>
                    <a:pt x="1" y="8"/>
                    <a:pt x="0" y="8"/>
                  </a:cubicBezTo>
                  <a:cubicBezTo>
                    <a:pt x="0" y="8"/>
                    <a:pt x="0" y="8"/>
                    <a:pt x="0" y="7"/>
                  </a:cubicBezTo>
                  <a:cubicBezTo>
                    <a:pt x="0" y="5"/>
                    <a:pt x="0" y="3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1"/>
                    <a:pt x="2" y="2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3" name="Freeform 64"/>
            <p:cNvSpPr/>
            <p:nvPr/>
          </p:nvSpPr>
          <p:spPr bwMode="auto">
            <a:xfrm>
              <a:off x="6843264" y="5692853"/>
              <a:ext cx="50800" cy="14288"/>
            </a:xfrm>
            <a:custGeom>
              <a:avLst/>
              <a:gdLst>
                <a:gd name="T0" fmla="*/ 0 w 8"/>
                <a:gd name="T1" fmla="*/ 0 h 2"/>
                <a:gd name="T2" fmla="*/ 7 w 8"/>
                <a:gd name="T3" fmla="*/ 0 h 2"/>
                <a:gd name="T4" fmla="*/ 8 w 8"/>
                <a:gd name="T5" fmla="*/ 0 h 2"/>
                <a:gd name="T6" fmla="*/ 8 w 8"/>
                <a:gd name="T7" fmla="*/ 1 h 2"/>
                <a:gd name="T8" fmla="*/ 7 w 8"/>
                <a:gd name="T9" fmla="*/ 2 h 2"/>
                <a:gd name="T10" fmla="*/ 0 w 8"/>
                <a:gd name="T11" fmla="*/ 2 h 2"/>
                <a:gd name="T12" fmla="*/ 0 w 8"/>
                <a:gd name="T13" fmla="*/ 1 h 2"/>
                <a:gd name="T14" fmla="*/ 0 w 8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2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2"/>
                    <a:pt x="8" y="2"/>
                    <a:pt x="7" y="2"/>
                  </a:cubicBezTo>
                  <a:cubicBezTo>
                    <a:pt x="5" y="2"/>
                    <a:pt x="3" y="2"/>
                    <a:pt x="0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4" name="Freeform 65"/>
            <p:cNvSpPr/>
            <p:nvPr/>
          </p:nvSpPr>
          <p:spPr bwMode="auto">
            <a:xfrm>
              <a:off x="6830564" y="5629353"/>
              <a:ext cx="12700" cy="63500"/>
            </a:xfrm>
            <a:custGeom>
              <a:avLst/>
              <a:gdLst>
                <a:gd name="T0" fmla="*/ 0 w 2"/>
                <a:gd name="T1" fmla="*/ 9 h 10"/>
                <a:gd name="T2" fmla="*/ 0 w 2"/>
                <a:gd name="T3" fmla="*/ 1 h 10"/>
                <a:gd name="T4" fmla="*/ 0 w 2"/>
                <a:gd name="T5" fmla="*/ 0 h 10"/>
                <a:gd name="T6" fmla="*/ 1 w 2"/>
                <a:gd name="T7" fmla="*/ 0 h 10"/>
                <a:gd name="T8" fmla="*/ 2 w 2"/>
                <a:gd name="T9" fmla="*/ 1 h 10"/>
                <a:gd name="T10" fmla="*/ 2 w 2"/>
                <a:gd name="T11" fmla="*/ 10 h 10"/>
                <a:gd name="T12" fmla="*/ 0 w 2"/>
                <a:gd name="T13" fmla="*/ 10 h 10"/>
                <a:gd name="T14" fmla="*/ 0 w 2"/>
                <a:gd name="T15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10">
                  <a:moveTo>
                    <a:pt x="0" y="9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2" y="0"/>
                    <a:pt x="2" y="1"/>
                  </a:cubicBezTo>
                  <a:cubicBezTo>
                    <a:pt x="2" y="4"/>
                    <a:pt x="2" y="7"/>
                    <a:pt x="2" y="10"/>
                  </a:cubicBezTo>
                  <a:cubicBezTo>
                    <a:pt x="1" y="10"/>
                    <a:pt x="1" y="10"/>
                    <a:pt x="0" y="10"/>
                  </a:cubicBezTo>
                  <a:cubicBezTo>
                    <a:pt x="0" y="10"/>
                    <a:pt x="0" y="10"/>
                    <a:pt x="0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5" name="Freeform 66"/>
            <p:cNvSpPr/>
            <p:nvPr/>
          </p:nvSpPr>
          <p:spPr bwMode="auto">
            <a:xfrm>
              <a:off x="6798814" y="5642053"/>
              <a:ext cx="19050" cy="50800"/>
            </a:xfrm>
            <a:custGeom>
              <a:avLst/>
              <a:gdLst>
                <a:gd name="T0" fmla="*/ 0 w 3"/>
                <a:gd name="T1" fmla="*/ 0 h 8"/>
                <a:gd name="T2" fmla="*/ 2 w 3"/>
                <a:gd name="T3" fmla="*/ 0 h 8"/>
                <a:gd name="T4" fmla="*/ 3 w 3"/>
                <a:gd name="T5" fmla="*/ 1 h 8"/>
                <a:gd name="T6" fmla="*/ 3 w 3"/>
                <a:gd name="T7" fmla="*/ 7 h 8"/>
                <a:gd name="T8" fmla="*/ 2 w 3"/>
                <a:gd name="T9" fmla="*/ 8 h 8"/>
                <a:gd name="T10" fmla="*/ 0 w 3"/>
                <a:gd name="T11" fmla="*/ 8 h 8"/>
                <a:gd name="T12" fmla="*/ 0 w 3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8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3" y="1"/>
                    <a:pt x="3" y="1"/>
                  </a:cubicBezTo>
                  <a:cubicBezTo>
                    <a:pt x="3" y="3"/>
                    <a:pt x="3" y="5"/>
                    <a:pt x="3" y="7"/>
                  </a:cubicBezTo>
                  <a:cubicBezTo>
                    <a:pt x="3" y="8"/>
                    <a:pt x="2" y="8"/>
                    <a:pt x="2" y="8"/>
                  </a:cubicBezTo>
                  <a:cubicBezTo>
                    <a:pt x="2" y="8"/>
                    <a:pt x="1" y="8"/>
                    <a:pt x="0" y="8"/>
                  </a:cubicBezTo>
                  <a:cubicBezTo>
                    <a:pt x="0" y="5"/>
                    <a:pt x="0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6" name="Freeform 67"/>
            <p:cNvSpPr/>
            <p:nvPr/>
          </p:nvSpPr>
          <p:spPr bwMode="auto">
            <a:xfrm>
              <a:off x="6759126" y="5692853"/>
              <a:ext cx="39688" cy="14288"/>
            </a:xfrm>
            <a:custGeom>
              <a:avLst/>
              <a:gdLst>
                <a:gd name="T0" fmla="*/ 6 w 6"/>
                <a:gd name="T1" fmla="*/ 0 h 2"/>
                <a:gd name="T2" fmla="*/ 6 w 6"/>
                <a:gd name="T3" fmla="*/ 1 h 2"/>
                <a:gd name="T4" fmla="*/ 6 w 6"/>
                <a:gd name="T5" fmla="*/ 2 h 2"/>
                <a:gd name="T6" fmla="*/ 1 w 6"/>
                <a:gd name="T7" fmla="*/ 2 h 2"/>
                <a:gd name="T8" fmla="*/ 0 w 6"/>
                <a:gd name="T9" fmla="*/ 1 h 2"/>
                <a:gd name="T10" fmla="*/ 0 w 6"/>
                <a:gd name="T11" fmla="*/ 0 h 2"/>
                <a:gd name="T12" fmla="*/ 6 w 6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2">
                  <a:moveTo>
                    <a:pt x="6" y="0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4" y="2"/>
                    <a:pt x="2" y="2"/>
                    <a:pt x="1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7" name="Freeform 68"/>
            <p:cNvSpPr/>
            <p:nvPr/>
          </p:nvSpPr>
          <p:spPr bwMode="auto">
            <a:xfrm>
              <a:off x="6759126" y="5629353"/>
              <a:ext cx="39688" cy="12700"/>
            </a:xfrm>
            <a:custGeom>
              <a:avLst/>
              <a:gdLst>
                <a:gd name="T0" fmla="*/ 0 w 6"/>
                <a:gd name="T1" fmla="*/ 2 h 2"/>
                <a:gd name="T2" fmla="*/ 0 w 6"/>
                <a:gd name="T3" fmla="*/ 1 h 2"/>
                <a:gd name="T4" fmla="*/ 1 w 6"/>
                <a:gd name="T5" fmla="*/ 0 h 2"/>
                <a:gd name="T6" fmla="*/ 6 w 6"/>
                <a:gd name="T7" fmla="*/ 0 h 2"/>
                <a:gd name="T8" fmla="*/ 6 w 6"/>
                <a:gd name="T9" fmla="*/ 1 h 2"/>
                <a:gd name="T10" fmla="*/ 6 w 6"/>
                <a:gd name="T11" fmla="*/ 2 h 2"/>
                <a:gd name="T12" fmla="*/ 0 w 6"/>
                <a:gd name="T1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2">
                  <a:moveTo>
                    <a:pt x="0" y="2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6" y="0"/>
                    <a:pt x="6" y="0"/>
                    <a:pt x="6" y="1"/>
                  </a:cubicBezTo>
                  <a:cubicBezTo>
                    <a:pt x="6" y="1"/>
                    <a:pt x="6" y="2"/>
                    <a:pt x="6" y="2"/>
                  </a:cubicBezTo>
                  <a:cubicBezTo>
                    <a:pt x="4" y="2"/>
                    <a:pt x="2" y="2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8" name="Freeform 69"/>
            <p:cNvSpPr/>
            <p:nvPr/>
          </p:nvSpPr>
          <p:spPr bwMode="auto">
            <a:xfrm>
              <a:off x="6746426" y="5642053"/>
              <a:ext cx="12700" cy="50800"/>
            </a:xfrm>
            <a:custGeom>
              <a:avLst/>
              <a:gdLst>
                <a:gd name="T0" fmla="*/ 0 w 2"/>
                <a:gd name="T1" fmla="*/ 7 h 8"/>
                <a:gd name="T2" fmla="*/ 0 w 2"/>
                <a:gd name="T3" fmla="*/ 1 h 8"/>
                <a:gd name="T4" fmla="*/ 1 w 2"/>
                <a:gd name="T5" fmla="*/ 0 h 8"/>
                <a:gd name="T6" fmla="*/ 2 w 2"/>
                <a:gd name="T7" fmla="*/ 0 h 8"/>
                <a:gd name="T8" fmla="*/ 2 w 2"/>
                <a:gd name="T9" fmla="*/ 8 h 8"/>
                <a:gd name="T10" fmla="*/ 1 w 2"/>
                <a:gd name="T11" fmla="*/ 8 h 8"/>
                <a:gd name="T12" fmla="*/ 0 w 2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8">
                  <a:moveTo>
                    <a:pt x="0" y="7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3"/>
                    <a:pt x="2" y="5"/>
                    <a:pt x="2" y="8"/>
                  </a:cubicBezTo>
                  <a:cubicBezTo>
                    <a:pt x="2" y="8"/>
                    <a:pt x="1" y="8"/>
                    <a:pt x="1" y="8"/>
                  </a:cubicBezTo>
                  <a:cubicBezTo>
                    <a:pt x="0" y="8"/>
                    <a:pt x="0" y="8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9" name="Freeform 82"/>
            <p:cNvSpPr/>
            <p:nvPr/>
          </p:nvSpPr>
          <p:spPr bwMode="auto">
            <a:xfrm>
              <a:off x="8260901" y="5400753"/>
              <a:ext cx="134938" cy="338138"/>
            </a:xfrm>
            <a:custGeom>
              <a:avLst/>
              <a:gdLst>
                <a:gd name="T0" fmla="*/ 17 w 21"/>
                <a:gd name="T1" fmla="*/ 11 h 53"/>
                <a:gd name="T2" fmla="*/ 21 w 21"/>
                <a:gd name="T3" fmla="*/ 7 h 53"/>
                <a:gd name="T4" fmla="*/ 21 w 21"/>
                <a:gd name="T5" fmla="*/ 4 h 53"/>
                <a:gd name="T6" fmla="*/ 17 w 21"/>
                <a:gd name="T7" fmla="*/ 0 h 53"/>
                <a:gd name="T8" fmla="*/ 10 w 21"/>
                <a:gd name="T9" fmla="*/ 0 h 53"/>
                <a:gd name="T10" fmla="*/ 3 w 21"/>
                <a:gd name="T11" fmla="*/ 0 h 53"/>
                <a:gd name="T12" fmla="*/ 0 w 21"/>
                <a:gd name="T13" fmla="*/ 4 h 53"/>
                <a:gd name="T14" fmla="*/ 0 w 21"/>
                <a:gd name="T15" fmla="*/ 53 h 53"/>
                <a:gd name="T16" fmla="*/ 10 w 21"/>
                <a:gd name="T17" fmla="*/ 53 h 53"/>
                <a:gd name="T18" fmla="*/ 21 w 21"/>
                <a:gd name="T19" fmla="*/ 53 h 53"/>
                <a:gd name="T20" fmla="*/ 21 w 21"/>
                <a:gd name="T21" fmla="*/ 46 h 53"/>
                <a:gd name="T22" fmla="*/ 17 w 21"/>
                <a:gd name="T23" fmla="*/ 42 h 53"/>
                <a:gd name="T24" fmla="*/ 10 w 21"/>
                <a:gd name="T25" fmla="*/ 42 h 53"/>
                <a:gd name="T26" fmla="*/ 10 w 21"/>
                <a:gd name="T27" fmla="*/ 32 h 53"/>
                <a:gd name="T28" fmla="*/ 17 w 21"/>
                <a:gd name="T29" fmla="*/ 32 h 53"/>
                <a:gd name="T30" fmla="*/ 21 w 21"/>
                <a:gd name="T31" fmla="*/ 28 h 53"/>
                <a:gd name="T32" fmla="*/ 21 w 21"/>
                <a:gd name="T33" fmla="*/ 25 h 53"/>
                <a:gd name="T34" fmla="*/ 17 w 21"/>
                <a:gd name="T35" fmla="*/ 21 h 53"/>
                <a:gd name="T36" fmla="*/ 10 w 21"/>
                <a:gd name="T37" fmla="*/ 21 h 53"/>
                <a:gd name="T38" fmla="*/ 10 w 21"/>
                <a:gd name="T39" fmla="*/ 11 h 53"/>
                <a:gd name="T40" fmla="*/ 17 w 21"/>
                <a:gd name="T41" fmla="*/ 1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" h="53">
                  <a:moveTo>
                    <a:pt x="17" y="11"/>
                  </a:moveTo>
                  <a:cubicBezTo>
                    <a:pt x="20" y="11"/>
                    <a:pt x="21" y="10"/>
                    <a:pt x="21" y="7"/>
                  </a:cubicBezTo>
                  <a:cubicBezTo>
                    <a:pt x="21" y="6"/>
                    <a:pt x="21" y="5"/>
                    <a:pt x="21" y="4"/>
                  </a:cubicBezTo>
                  <a:cubicBezTo>
                    <a:pt x="21" y="1"/>
                    <a:pt x="20" y="0"/>
                    <a:pt x="17" y="0"/>
                  </a:cubicBezTo>
                  <a:cubicBezTo>
                    <a:pt x="15" y="0"/>
                    <a:pt x="12" y="0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0"/>
                    <a:pt x="0" y="36"/>
                    <a:pt x="0" y="53"/>
                  </a:cubicBezTo>
                  <a:cubicBezTo>
                    <a:pt x="3" y="53"/>
                    <a:pt x="7" y="53"/>
                    <a:pt x="10" y="53"/>
                  </a:cubicBezTo>
                  <a:cubicBezTo>
                    <a:pt x="14" y="53"/>
                    <a:pt x="17" y="53"/>
                    <a:pt x="21" y="53"/>
                  </a:cubicBezTo>
                  <a:cubicBezTo>
                    <a:pt x="21" y="50"/>
                    <a:pt x="21" y="48"/>
                    <a:pt x="21" y="46"/>
                  </a:cubicBezTo>
                  <a:cubicBezTo>
                    <a:pt x="21" y="43"/>
                    <a:pt x="20" y="42"/>
                    <a:pt x="17" y="42"/>
                  </a:cubicBezTo>
                  <a:cubicBezTo>
                    <a:pt x="15" y="42"/>
                    <a:pt x="12" y="42"/>
                    <a:pt x="10" y="42"/>
                  </a:cubicBezTo>
                  <a:cubicBezTo>
                    <a:pt x="10" y="39"/>
                    <a:pt x="10" y="35"/>
                    <a:pt x="10" y="32"/>
                  </a:cubicBezTo>
                  <a:cubicBezTo>
                    <a:pt x="12" y="32"/>
                    <a:pt x="15" y="32"/>
                    <a:pt x="17" y="32"/>
                  </a:cubicBezTo>
                  <a:cubicBezTo>
                    <a:pt x="20" y="32"/>
                    <a:pt x="21" y="31"/>
                    <a:pt x="21" y="28"/>
                  </a:cubicBezTo>
                  <a:cubicBezTo>
                    <a:pt x="21" y="27"/>
                    <a:pt x="21" y="26"/>
                    <a:pt x="21" y="25"/>
                  </a:cubicBezTo>
                  <a:cubicBezTo>
                    <a:pt x="21" y="22"/>
                    <a:pt x="20" y="21"/>
                    <a:pt x="17" y="21"/>
                  </a:cubicBezTo>
                  <a:cubicBezTo>
                    <a:pt x="15" y="21"/>
                    <a:pt x="12" y="21"/>
                    <a:pt x="10" y="21"/>
                  </a:cubicBezTo>
                  <a:cubicBezTo>
                    <a:pt x="10" y="18"/>
                    <a:pt x="10" y="14"/>
                    <a:pt x="10" y="11"/>
                  </a:cubicBezTo>
                  <a:cubicBezTo>
                    <a:pt x="12" y="11"/>
                    <a:pt x="15" y="11"/>
                    <a:pt x="17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0" name="Freeform 83"/>
            <p:cNvSpPr/>
            <p:nvPr/>
          </p:nvSpPr>
          <p:spPr bwMode="auto">
            <a:xfrm>
              <a:off x="8395839" y="5738891"/>
              <a:ext cx="63500" cy="127000"/>
            </a:xfrm>
            <a:custGeom>
              <a:avLst/>
              <a:gdLst>
                <a:gd name="T0" fmla="*/ 10 w 10"/>
                <a:gd name="T1" fmla="*/ 3 h 20"/>
                <a:gd name="T2" fmla="*/ 7 w 10"/>
                <a:gd name="T3" fmla="*/ 0 h 20"/>
                <a:gd name="T4" fmla="*/ 0 w 10"/>
                <a:gd name="T5" fmla="*/ 0 h 20"/>
                <a:gd name="T6" fmla="*/ 0 w 10"/>
                <a:gd name="T7" fmla="*/ 20 h 20"/>
                <a:gd name="T8" fmla="*/ 7 w 10"/>
                <a:gd name="T9" fmla="*/ 20 h 20"/>
                <a:gd name="T10" fmla="*/ 10 w 10"/>
                <a:gd name="T11" fmla="*/ 17 h 20"/>
                <a:gd name="T12" fmla="*/ 10 w 10"/>
                <a:gd name="T13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20">
                  <a:moveTo>
                    <a:pt x="10" y="3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4" y="0"/>
                    <a:pt x="2" y="0"/>
                    <a:pt x="0" y="0"/>
                  </a:cubicBezTo>
                  <a:cubicBezTo>
                    <a:pt x="0" y="7"/>
                    <a:pt x="0" y="14"/>
                    <a:pt x="0" y="20"/>
                  </a:cubicBezTo>
                  <a:cubicBezTo>
                    <a:pt x="2" y="20"/>
                    <a:pt x="4" y="20"/>
                    <a:pt x="7" y="20"/>
                  </a:cubicBezTo>
                  <a:cubicBezTo>
                    <a:pt x="9" y="20"/>
                    <a:pt x="10" y="19"/>
                    <a:pt x="10" y="17"/>
                  </a:cubicBezTo>
                  <a:cubicBezTo>
                    <a:pt x="10" y="12"/>
                    <a:pt x="10" y="8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1" name="Freeform 84"/>
            <p:cNvSpPr/>
            <p:nvPr/>
          </p:nvSpPr>
          <p:spPr bwMode="auto">
            <a:xfrm>
              <a:off x="8260901" y="5865891"/>
              <a:ext cx="134938" cy="69850"/>
            </a:xfrm>
            <a:custGeom>
              <a:avLst/>
              <a:gdLst>
                <a:gd name="T0" fmla="*/ 21 w 21"/>
                <a:gd name="T1" fmla="*/ 7 h 11"/>
                <a:gd name="T2" fmla="*/ 17 w 21"/>
                <a:gd name="T3" fmla="*/ 11 h 11"/>
                <a:gd name="T4" fmla="*/ 3 w 21"/>
                <a:gd name="T5" fmla="*/ 11 h 11"/>
                <a:gd name="T6" fmla="*/ 0 w 21"/>
                <a:gd name="T7" fmla="*/ 7 h 11"/>
                <a:gd name="T8" fmla="*/ 0 w 21"/>
                <a:gd name="T9" fmla="*/ 0 h 11"/>
                <a:gd name="T10" fmla="*/ 21 w 21"/>
                <a:gd name="T11" fmla="*/ 0 h 11"/>
                <a:gd name="T12" fmla="*/ 21 w 21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1">
                  <a:moveTo>
                    <a:pt x="21" y="7"/>
                  </a:moveTo>
                  <a:cubicBezTo>
                    <a:pt x="21" y="10"/>
                    <a:pt x="20" y="11"/>
                    <a:pt x="17" y="11"/>
                  </a:cubicBezTo>
                  <a:cubicBezTo>
                    <a:pt x="12" y="11"/>
                    <a:pt x="8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7" y="0"/>
                    <a:pt x="14" y="0"/>
                    <a:pt x="21" y="0"/>
                  </a:cubicBezTo>
                  <a:cubicBezTo>
                    <a:pt x="21" y="3"/>
                    <a:pt x="21" y="5"/>
                    <a:pt x="2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2" name="Freeform 85"/>
            <p:cNvSpPr/>
            <p:nvPr/>
          </p:nvSpPr>
          <p:spPr bwMode="auto">
            <a:xfrm>
              <a:off x="8184701" y="5738891"/>
              <a:ext cx="76200" cy="127000"/>
            </a:xfrm>
            <a:custGeom>
              <a:avLst/>
              <a:gdLst>
                <a:gd name="T0" fmla="*/ 4 w 12"/>
                <a:gd name="T1" fmla="*/ 20 h 20"/>
                <a:gd name="T2" fmla="*/ 0 w 12"/>
                <a:gd name="T3" fmla="*/ 17 h 20"/>
                <a:gd name="T4" fmla="*/ 0 w 12"/>
                <a:gd name="T5" fmla="*/ 3 h 20"/>
                <a:gd name="T6" fmla="*/ 4 w 12"/>
                <a:gd name="T7" fmla="*/ 0 h 20"/>
                <a:gd name="T8" fmla="*/ 12 w 12"/>
                <a:gd name="T9" fmla="*/ 0 h 20"/>
                <a:gd name="T10" fmla="*/ 12 w 12"/>
                <a:gd name="T11" fmla="*/ 20 h 20"/>
                <a:gd name="T12" fmla="*/ 4 w 12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0">
                  <a:moveTo>
                    <a:pt x="4" y="20"/>
                  </a:moveTo>
                  <a:cubicBezTo>
                    <a:pt x="1" y="20"/>
                    <a:pt x="0" y="19"/>
                    <a:pt x="0" y="17"/>
                  </a:cubicBezTo>
                  <a:cubicBezTo>
                    <a:pt x="0" y="12"/>
                    <a:pt x="0" y="8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6" y="0"/>
                    <a:pt x="9" y="0"/>
                    <a:pt x="12" y="0"/>
                  </a:cubicBezTo>
                  <a:cubicBezTo>
                    <a:pt x="12" y="7"/>
                    <a:pt x="12" y="14"/>
                    <a:pt x="12" y="20"/>
                  </a:cubicBezTo>
                  <a:cubicBezTo>
                    <a:pt x="9" y="20"/>
                    <a:pt x="6" y="20"/>
                    <a:pt x="4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3" name="Freeform 86"/>
            <p:cNvSpPr/>
            <p:nvPr/>
          </p:nvSpPr>
          <p:spPr bwMode="auto">
            <a:xfrm>
              <a:off x="9595989" y="5770641"/>
              <a:ext cx="333375" cy="133350"/>
            </a:xfrm>
            <a:custGeom>
              <a:avLst/>
              <a:gdLst>
                <a:gd name="T0" fmla="*/ 10 w 52"/>
                <a:gd name="T1" fmla="*/ 10 h 21"/>
                <a:gd name="T2" fmla="*/ 10 w 52"/>
                <a:gd name="T3" fmla="*/ 0 h 21"/>
                <a:gd name="T4" fmla="*/ 3 w 52"/>
                <a:gd name="T5" fmla="*/ 0 h 21"/>
                <a:gd name="T6" fmla="*/ 0 w 52"/>
                <a:gd name="T7" fmla="*/ 3 h 21"/>
                <a:gd name="T8" fmla="*/ 0 w 52"/>
                <a:gd name="T9" fmla="*/ 17 h 21"/>
                <a:gd name="T10" fmla="*/ 3 w 52"/>
                <a:gd name="T11" fmla="*/ 21 h 21"/>
                <a:gd name="T12" fmla="*/ 49 w 52"/>
                <a:gd name="T13" fmla="*/ 21 h 21"/>
                <a:gd name="T14" fmla="*/ 52 w 52"/>
                <a:gd name="T15" fmla="*/ 17 h 21"/>
                <a:gd name="T16" fmla="*/ 52 w 52"/>
                <a:gd name="T17" fmla="*/ 10 h 21"/>
                <a:gd name="T18" fmla="*/ 52 w 52"/>
                <a:gd name="T19" fmla="*/ 3 h 21"/>
                <a:gd name="T20" fmla="*/ 49 w 52"/>
                <a:gd name="T21" fmla="*/ 0 h 21"/>
                <a:gd name="T22" fmla="*/ 42 w 52"/>
                <a:gd name="T23" fmla="*/ 0 h 21"/>
                <a:gd name="T24" fmla="*/ 42 w 52"/>
                <a:gd name="T25" fmla="*/ 10 h 21"/>
                <a:gd name="T26" fmla="*/ 10 w 52"/>
                <a:gd name="T27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2" h="21">
                  <a:moveTo>
                    <a:pt x="10" y="10"/>
                  </a:moveTo>
                  <a:cubicBezTo>
                    <a:pt x="10" y="7"/>
                    <a:pt x="10" y="3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8"/>
                    <a:pt x="0" y="13"/>
                    <a:pt x="0" y="17"/>
                  </a:cubicBezTo>
                  <a:cubicBezTo>
                    <a:pt x="0" y="20"/>
                    <a:pt x="1" y="21"/>
                    <a:pt x="3" y="21"/>
                  </a:cubicBezTo>
                  <a:cubicBezTo>
                    <a:pt x="18" y="21"/>
                    <a:pt x="34" y="21"/>
                    <a:pt x="49" y="21"/>
                  </a:cubicBezTo>
                  <a:cubicBezTo>
                    <a:pt x="51" y="21"/>
                    <a:pt x="52" y="20"/>
                    <a:pt x="52" y="17"/>
                  </a:cubicBezTo>
                  <a:cubicBezTo>
                    <a:pt x="52" y="15"/>
                    <a:pt x="52" y="13"/>
                    <a:pt x="52" y="10"/>
                  </a:cubicBezTo>
                  <a:cubicBezTo>
                    <a:pt x="52" y="8"/>
                    <a:pt x="52" y="6"/>
                    <a:pt x="52" y="3"/>
                  </a:cubicBezTo>
                  <a:cubicBezTo>
                    <a:pt x="52" y="1"/>
                    <a:pt x="51" y="0"/>
                    <a:pt x="49" y="0"/>
                  </a:cubicBezTo>
                  <a:cubicBezTo>
                    <a:pt x="46" y="0"/>
                    <a:pt x="44" y="0"/>
                    <a:pt x="42" y="0"/>
                  </a:cubicBezTo>
                  <a:cubicBezTo>
                    <a:pt x="42" y="3"/>
                    <a:pt x="42" y="7"/>
                    <a:pt x="42" y="10"/>
                  </a:cubicBezTo>
                  <a:cubicBezTo>
                    <a:pt x="31" y="10"/>
                    <a:pt x="21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4" name="Freeform 87"/>
            <p:cNvSpPr/>
            <p:nvPr/>
          </p:nvSpPr>
          <p:spPr bwMode="auto">
            <a:xfrm>
              <a:off x="9661076" y="5700791"/>
              <a:ext cx="203200" cy="69850"/>
            </a:xfrm>
            <a:custGeom>
              <a:avLst/>
              <a:gdLst>
                <a:gd name="T0" fmla="*/ 0 w 32"/>
                <a:gd name="T1" fmla="*/ 11 h 11"/>
                <a:gd name="T2" fmla="*/ 32 w 32"/>
                <a:gd name="T3" fmla="*/ 11 h 11"/>
                <a:gd name="T4" fmla="*/ 32 w 32"/>
                <a:gd name="T5" fmla="*/ 4 h 11"/>
                <a:gd name="T6" fmla="*/ 28 w 32"/>
                <a:gd name="T7" fmla="*/ 0 h 11"/>
                <a:gd name="T8" fmla="*/ 4 w 32"/>
                <a:gd name="T9" fmla="*/ 0 h 11"/>
                <a:gd name="T10" fmla="*/ 0 w 32"/>
                <a:gd name="T11" fmla="*/ 4 h 11"/>
                <a:gd name="T12" fmla="*/ 0 w 32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11">
                  <a:moveTo>
                    <a:pt x="0" y="11"/>
                  </a:moveTo>
                  <a:cubicBezTo>
                    <a:pt x="11" y="11"/>
                    <a:pt x="21" y="11"/>
                    <a:pt x="32" y="11"/>
                  </a:cubicBezTo>
                  <a:cubicBezTo>
                    <a:pt x="32" y="8"/>
                    <a:pt x="32" y="6"/>
                    <a:pt x="32" y="4"/>
                  </a:cubicBezTo>
                  <a:cubicBezTo>
                    <a:pt x="32" y="1"/>
                    <a:pt x="31" y="0"/>
                    <a:pt x="28" y="0"/>
                  </a:cubicBezTo>
                  <a:cubicBezTo>
                    <a:pt x="20" y="0"/>
                    <a:pt x="12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6"/>
                    <a:pt x="0" y="8"/>
                    <a:pt x="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5" name="Freeform 88"/>
            <p:cNvSpPr/>
            <p:nvPr/>
          </p:nvSpPr>
          <p:spPr bwMode="auto">
            <a:xfrm>
              <a:off x="9526139" y="5502353"/>
              <a:ext cx="69850" cy="63500"/>
            </a:xfrm>
            <a:custGeom>
              <a:avLst/>
              <a:gdLst>
                <a:gd name="T0" fmla="*/ 7 w 11"/>
                <a:gd name="T1" fmla="*/ 0 h 10"/>
                <a:gd name="T2" fmla="*/ 11 w 11"/>
                <a:gd name="T3" fmla="*/ 3 h 10"/>
                <a:gd name="T4" fmla="*/ 11 w 11"/>
                <a:gd name="T5" fmla="*/ 10 h 10"/>
                <a:gd name="T6" fmla="*/ 4 w 11"/>
                <a:gd name="T7" fmla="*/ 10 h 10"/>
                <a:gd name="T8" fmla="*/ 0 w 11"/>
                <a:gd name="T9" fmla="*/ 7 h 10"/>
                <a:gd name="T10" fmla="*/ 0 w 11"/>
                <a:gd name="T11" fmla="*/ 3 h 10"/>
                <a:gd name="T12" fmla="*/ 4 w 11"/>
                <a:gd name="T13" fmla="*/ 0 h 10"/>
                <a:gd name="T14" fmla="*/ 7 w 1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7" y="0"/>
                  </a:moveTo>
                  <a:cubicBezTo>
                    <a:pt x="10" y="0"/>
                    <a:pt x="11" y="1"/>
                    <a:pt x="11" y="3"/>
                  </a:cubicBezTo>
                  <a:cubicBezTo>
                    <a:pt x="11" y="6"/>
                    <a:pt x="11" y="8"/>
                    <a:pt x="11" y="10"/>
                  </a:cubicBezTo>
                  <a:cubicBezTo>
                    <a:pt x="9" y="10"/>
                    <a:pt x="6" y="10"/>
                    <a:pt x="4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6"/>
                    <a:pt x="0" y="5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5" y="0"/>
                    <a:pt x="6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6" name="Freeform 89"/>
            <p:cNvSpPr/>
            <p:nvPr/>
          </p:nvSpPr>
          <p:spPr bwMode="auto">
            <a:xfrm>
              <a:off x="9595989" y="5565853"/>
              <a:ext cx="65088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7 w 10"/>
                <a:gd name="T7" fmla="*/ 0 h 11"/>
                <a:gd name="T8" fmla="*/ 10 w 10"/>
                <a:gd name="T9" fmla="*/ 4 h 11"/>
                <a:gd name="T10" fmla="*/ 10 w 10"/>
                <a:gd name="T11" fmla="*/ 7 h 11"/>
                <a:gd name="T12" fmla="*/ 7 w 10"/>
                <a:gd name="T13" fmla="*/ 11 h 11"/>
                <a:gd name="T14" fmla="*/ 3 w 10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7" name="Freeform 90"/>
            <p:cNvSpPr/>
            <p:nvPr/>
          </p:nvSpPr>
          <p:spPr bwMode="auto">
            <a:xfrm>
              <a:off x="9929364" y="5502353"/>
              <a:ext cx="69850" cy="63500"/>
            </a:xfrm>
            <a:custGeom>
              <a:avLst/>
              <a:gdLst>
                <a:gd name="T0" fmla="*/ 4 w 11"/>
                <a:gd name="T1" fmla="*/ 0 h 10"/>
                <a:gd name="T2" fmla="*/ 0 w 11"/>
                <a:gd name="T3" fmla="*/ 3 h 10"/>
                <a:gd name="T4" fmla="*/ 0 w 11"/>
                <a:gd name="T5" fmla="*/ 10 h 10"/>
                <a:gd name="T6" fmla="*/ 7 w 11"/>
                <a:gd name="T7" fmla="*/ 10 h 10"/>
                <a:gd name="T8" fmla="*/ 11 w 11"/>
                <a:gd name="T9" fmla="*/ 7 h 10"/>
                <a:gd name="T10" fmla="*/ 11 w 11"/>
                <a:gd name="T11" fmla="*/ 3 h 10"/>
                <a:gd name="T12" fmla="*/ 7 w 11"/>
                <a:gd name="T13" fmla="*/ 0 h 10"/>
                <a:gd name="T14" fmla="*/ 4 w 1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4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2" y="10"/>
                    <a:pt x="5" y="10"/>
                    <a:pt x="7" y="10"/>
                  </a:cubicBezTo>
                  <a:cubicBezTo>
                    <a:pt x="10" y="10"/>
                    <a:pt x="11" y="9"/>
                    <a:pt x="11" y="7"/>
                  </a:cubicBezTo>
                  <a:cubicBezTo>
                    <a:pt x="11" y="6"/>
                    <a:pt x="11" y="5"/>
                    <a:pt x="11" y="3"/>
                  </a:cubicBezTo>
                  <a:cubicBezTo>
                    <a:pt x="11" y="1"/>
                    <a:pt x="10" y="0"/>
                    <a:pt x="7" y="0"/>
                  </a:cubicBezTo>
                  <a:cubicBezTo>
                    <a:pt x="6" y="0"/>
                    <a:pt x="5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8" name="Freeform 91"/>
            <p:cNvSpPr/>
            <p:nvPr/>
          </p:nvSpPr>
          <p:spPr bwMode="auto">
            <a:xfrm>
              <a:off x="9864276" y="5565853"/>
              <a:ext cx="65088" cy="69850"/>
            </a:xfrm>
            <a:custGeom>
              <a:avLst/>
              <a:gdLst>
                <a:gd name="T0" fmla="*/ 10 w 10"/>
                <a:gd name="T1" fmla="*/ 7 h 11"/>
                <a:gd name="T2" fmla="*/ 7 w 10"/>
                <a:gd name="T3" fmla="*/ 11 h 11"/>
                <a:gd name="T4" fmla="*/ 3 w 10"/>
                <a:gd name="T5" fmla="*/ 11 h 11"/>
                <a:gd name="T6" fmla="*/ 0 w 10"/>
                <a:gd name="T7" fmla="*/ 7 h 11"/>
                <a:gd name="T8" fmla="*/ 0 w 10"/>
                <a:gd name="T9" fmla="*/ 4 h 11"/>
                <a:gd name="T10" fmla="*/ 3 w 10"/>
                <a:gd name="T11" fmla="*/ 0 h 11"/>
                <a:gd name="T12" fmla="*/ 10 w 10"/>
                <a:gd name="T13" fmla="*/ 0 h 11"/>
                <a:gd name="T14" fmla="*/ 10 w 10"/>
                <a:gd name="T15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10" y="7"/>
                  </a:move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4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6" y="0"/>
                    <a:pt x="8" y="0"/>
                    <a:pt x="10" y="0"/>
                  </a:cubicBezTo>
                  <a:cubicBezTo>
                    <a:pt x="10" y="3"/>
                    <a:pt x="10" y="5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9" name="Freeform 92"/>
            <p:cNvSpPr/>
            <p:nvPr/>
          </p:nvSpPr>
          <p:spPr bwMode="auto">
            <a:xfrm>
              <a:off x="9730926" y="5432503"/>
              <a:ext cx="63500" cy="133350"/>
            </a:xfrm>
            <a:custGeom>
              <a:avLst/>
              <a:gdLst>
                <a:gd name="T0" fmla="*/ 10 w 10"/>
                <a:gd name="T1" fmla="*/ 18 h 21"/>
                <a:gd name="T2" fmla="*/ 7 w 10"/>
                <a:gd name="T3" fmla="*/ 21 h 21"/>
                <a:gd name="T4" fmla="*/ 3 w 10"/>
                <a:gd name="T5" fmla="*/ 21 h 21"/>
                <a:gd name="T6" fmla="*/ 0 w 10"/>
                <a:gd name="T7" fmla="*/ 18 h 21"/>
                <a:gd name="T8" fmla="*/ 0 w 10"/>
                <a:gd name="T9" fmla="*/ 4 h 21"/>
                <a:gd name="T10" fmla="*/ 3 w 10"/>
                <a:gd name="T11" fmla="*/ 0 h 21"/>
                <a:gd name="T12" fmla="*/ 7 w 10"/>
                <a:gd name="T13" fmla="*/ 0 h 21"/>
                <a:gd name="T14" fmla="*/ 10 w 10"/>
                <a:gd name="T15" fmla="*/ 4 h 21"/>
                <a:gd name="T16" fmla="*/ 10 w 10"/>
                <a:gd name="T17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21">
                  <a:moveTo>
                    <a:pt x="10" y="18"/>
                  </a:moveTo>
                  <a:cubicBezTo>
                    <a:pt x="10" y="20"/>
                    <a:pt x="9" y="21"/>
                    <a:pt x="7" y="21"/>
                  </a:cubicBezTo>
                  <a:cubicBezTo>
                    <a:pt x="6" y="21"/>
                    <a:pt x="4" y="21"/>
                    <a:pt x="3" y="21"/>
                  </a:cubicBezTo>
                  <a:cubicBezTo>
                    <a:pt x="1" y="21"/>
                    <a:pt x="0" y="20"/>
                    <a:pt x="0" y="18"/>
                  </a:cubicBezTo>
                  <a:cubicBezTo>
                    <a:pt x="0" y="13"/>
                    <a:pt x="0" y="9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4" y="0"/>
                    <a:pt x="6" y="0"/>
                    <a:pt x="7" y="0"/>
                  </a:cubicBezTo>
                  <a:cubicBezTo>
                    <a:pt x="9" y="0"/>
                    <a:pt x="10" y="2"/>
                    <a:pt x="10" y="4"/>
                  </a:cubicBezTo>
                  <a:cubicBezTo>
                    <a:pt x="10" y="9"/>
                    <a:pt x="10" y="13"/>
                    <a:pt x="10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0" name="Freeform 93"/>
            <p:cNvSpPr/>
            <p:nvPr/>
          </p:nvSpPr>
          <p:spPr bwMode="auto">
            <a:xfrm>
              <a:off x="11116814" y="5400753"/>
              <a:ext cx="331788" cy="338138"/>
            </a:xfrm>
            <a:custGeom>
              <a:avLst/>
              <a:gdLst>
                <a:gd name="T0" fmla="*/ 11 w 52"/>
                <a:gd name="T1" fmla="*/ 18 h 53"/>
                <a:gd name="T2" fmla="*/ 14 w 52"/>
                <a:gd name="T3" fmla="*/ 21 h 53"/>
                <a:gd name="T4" fmla="*/ 21 w 52"/>
                <a:gd name="T5" fmla="*/ 21 h 53"/>
                <a:gd name="T6" fmla="*/ 21 w 52"/>
                <a:gd name="T7" fmla="*/ 32 h 53"/>
                <a:gd name="T8" fmla="*/ 0 w 52"/>
                <a:gd name="T9" fmla="*/ 32 h 53"/>
                <a:gd name="T10" fmla="*/ 0 w 52"/>
                <a:gd name="T11" fmla="*/ 39 h 53"/>
                <a:gd name="T12" fmla="*/ 4 w 52"/>
                <a:gd name="T13" fmla="*/ 42 h 53"/>
                <a:gd name="T14" fmla="*/ 21 w 52"/>
                <a:gd name="T15" fmla="*/ 42 h 53"/>
                <a:gd name="T16" fmla="*/ 21 w 52"/>
                <a:gd name="T17" fmla="*/ 53 h 53"/>
                <a:gd name="T18" fmla="*/ 32 w 52"/>
                <a:gd name="T19" fmla="*/ 53 h 53"/>
                <a:gd name="T20" fmla="*/ 32 w 52"/>
                <a:gd name="T21" fmla="*/ 32 h 53"/>
                <a:gd name="T22" fmla="*/ 52 w 52"/>
                <a:gd name="T23" fmla="*/ 32 h 53"/>
                <a:gd name="T24" fmla="*/ 52 w 52"/>
                <a:gd name="T25" fmla="*/ 25 h 53"/>
                <a:gd name="T26" fmla="*/ 49 w 52"/>
                <a:gd name="T27" fmla="*/ 21 h 53"/>
                <a:gd name="T28" fmla="*/ 32 w 52"/>
                <a:gd name="T29" fmla="*/ 21 h 53"/>
                <a:gd name="T30" fmla="*/ 32 w 52"/>
                <a:gd name="T31" fmla="*/ 4 h 53"/>
                <a:gd name="T32" fmla="*/ 28 w 52"/>
                <a:gd name="T33" fmla="*/ 0 h 53"/>
                <a:gd name="T34" fmla="*/ 14 w 52"/>
                <a:gd name="T35" fmla="*/ 0 h 53"/>
                <a:gd name="T36" fmla="*/ 11 w 52"/>
                <a:gd name="T37" fmla="*/ 4 h 53"/>
                <a:gd name="T38" fmla="*/ 11 w 52"/>
                <a:gd name="T39" fmla="*/ 18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2" h="53">
                  <a:moveTo>
                    <a:pt x="11" y="18"/>
                  </a:moveTo>
                  <a:cubicBezTo>
                    <a:pt x="11" y="20"/>
                    <a:pt x="12" y="21"/>
                    <a:pt x="14" y="21"/>
                  </a:cubicBezTo>
                  <a:cubicBezTo>
                    <a:pt x="16" y="21"/>
                    <a:pt x="19" y="21"/>
                    <a:pt x="21" y="21"/>
                  </a:cubicBezTo>
                  <a:cubicBezTo>
                    <a:pt x="21" y="25"/>
                    <a:pt x="21" y="28"/>
                    <a:pt x="21" y="32"/>
                  </a:cubicBezTo>
                  <a:cubicBezTo>
                    <a:pt x="14" y="32"/>
                    <a:pt x="7" y="32"/>
                    <a:pt x="0" y="32"/>
                  </a:cubicBezTo>
                  <a:cubicBezTo>
                    <a:pt x="0" y="34"/>
                    <a:pt x="0" y="36"/>
                    <a:pt x="0" y="39"/>
                  </a:cubicBezTo>
                  <a:cubicBezTo>
                    <a:pt x="0" y="41"/>
                    <a:pt x="1" y="42"/>
                    <a:pt x="4" y="42"/>
                  </a:cubicBezTo>
                  <a:cubicBezTo>
                    <a:pt x="9" y="42"/>
                    <a:pt x="15" y="42"/>
                    <a:pt x="21" y="42"/>
                  </a:cubicBezTo>
                  <a:cubicBezTo>
                    <a:pt x="21" y="46"/>
                    <a:pt x="21" y="49"/>
                    <a:pt x="21" y="53"/>
                  </a:cubicBezTo>
                  <a:cubicBezTo>
                    <a:pt x="25" y="53"/>
                    <a:pt x="28" y="53"/>
                    <a:pt x="32" y="53"/>
                  </a:cubicBezTo>
                  <a:cubicBezTo>
                    <a:pt x="32" y="46"/>
                    <a:pt x="32" y="39"/>
                    <a:pt x="32" y="32"/>
                  </a:cubicBezTo>
                  <a:cubicBezTo>
                    <a:pt x="38" y="32"/>
                    <a:pt x="45" y="32"/>
                    <a:pt x="52" y="32"/>
                  </a:cubicBezTo>
                  <a:cubicBezTo>
                    <a:pt x="52" y="29"/>
                    <a:pt x="52" y="27"/>
                    <a:pt x="52" y="25"/>
                  </a:cubicBezTo>
                  <a:cubicBezTo>
                    <a:pt x="52" y="22"/>
                    <a:pt x="51" y="21"/>
                    <a:pt x="49" y="21"/>
                  </a:cubicBezTo>
                  <a:cubicBezTo>
                    <a:pt x="43" y="21"/>
                    <a:pt x="37" y="21"/>
                    <a:pt x="32" y="21"/>
                  </a:cubicBezTo>
                  <a:cubicBezTo>
                    <a:pt x="32" y="15"/>
                    <a:pt x="32" y="10"/>
                    <a:pt x="32" y="4"/>
                  </a:cubicBezTo>
                  <a:cubicBezTo>
                    <a:pt x="32" y="1"/>
                    <a:pt x="30" y="0"/>
                    <a:pt x="28" y="0"/>
                  </a:cubicBezTo>
                  <a:cubicBezTo>
                    <a:pt x="23" y="0"/>
                    <a:pt x="19" y="0"/>
                    <a:pt x="14" y="0"/>
                  </a:cubicBezTo>
                  <a:cubicBezTo>
                    <a:pt x="12" y="0"/>
                    <a:pt x="11" y="1"/>
                    <a:pt x="11" y="4"/>
                  </a:cubicBezTo>
                  <a:cubicBezTo>
                    <a:pt x="11" y="8"/>
                    <a:pt x="11" y="13"/>
                    <a:pt x="1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1" name="Freeform 94"/>
            <p:cNvSpPr/>
            <p:nvPr/>
          </p:nvSpPr>
          <p:spPr bwMode="auto">
            <a:xfrm>
              <a:off x="11053314" y="5534103"/>
              <a:ext cx="63500" cy="69850"/>
            </a:xfrm>
            <a:custGeom>
              <a:avLst/>
              <a:gdLst>
                <a:gd name="T0" fmla="*/ 7 w 10"/>
                <a:gd name="T1" fmla="*/ 0 h 11"/>
                <a:gd name="T2" fmla="*/ 10 w 10"/>
                <a:gd name="T3" fmla="*/ 4 h 11"/>
                <a:gd name="T4" fmla="*/ 10 w 10"/>
                <a:gd name="T5" fmla="*/ 11 h 11"/>
                <a:gd name="T6" fmla="*/ 3 w 10"/>
                <a:gd name="T7" fmla="*/ 11 h 11"/>
                <a:gd name="T8" fmla="*/ 0 w 10"/>
                <a:gd name="T9" fmla="*/ 7 h 11"/>
                <a:gd name="T10" fmla="*/ 0 w 10"/>
                <a:gd name="T11" fmla="*/ 4 h 11"/>
                <a:gd name="T12" fmla="*/ 3 w 10"/>
                <a:gd name="T13" fmla="*/ 0 h 11"/>
                <a:gd name="T14" fmla="*/ 7 w 10"/>
                <a:gd name="T1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7" y="0"/>
                  </a:move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2" name="Freeform 95"/>
            <p:cNvSpPr/>
            <p:nvPr/>
          </p:nvSpPr>
          <p:spPr bwMode="auto">
            <a:xfrm>
              <a:off x="11186664" y="5738891"/>
              <a:ext cx="65088" cy="63500"/>
            </a:xfrm>
            <a:custGeom>
              <a:avLst/>
              <a:gdLst>
                <a:gd name="T0" fmla="*/ 3 w 10"/>
                <a:gd name="T1" fmla="*/ 0 h 10"/>
                <a:gd name="T2" fmla="*/ 0 w 10"/>
                <a:gd name="T3" fmla="*/ 3 h 10"/>
                <a:gd name="T4" fmla="*/ 0 w 10"/>
                <a:gd name="T5" fmla="*/ 10 h 10"/>
                <a:gd name="T6" fmla="*/ 7 w 10"/>
                <a:gd name="T7" fmla="*/ 10 h 10"/>
                <a:gd name="T8" fmla="*/ 10 w 10"/>
                <a:gd name="T9" fmla="*/ 7 h 10"/>
                <a:gd name="T10" fmla="*/ 10 w 10"/>
                <a:gd name="T11" fmla="*/ 0 h 10"/>
                <a:gd name="T12" fmla="*/ 3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3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5"/>
                    <a:pt x="0" y="8"/>
                    <a:pt x="0" y="10"/>
                  </a:cubicBezTo>
                  <a:cubicBezTo>
                    <a:pt x="2" y="10"/>
                    <a:pt x="4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3" name="Freeform 96"/>
            <p:cNvSpPr/>
            <p:nvPr/>
          </p:nvSpPr>
          <p:spPr bwMode="auto">
            <a:xfrm>
              <a:off x="11116814" y="5802391"/>
              <a:ext cx="69850" cy="133350"/>
            </a:xfrm>
            <a:custGeom>
              <a:avLst/>
              <a:gdLst>
                <a:gd name="T0" fmla="*/ 4 w 11"/>
                <a:gd name="T1" fmla="*/ 0 h 21"/>
                <a:gd name="T2" fmla="*/ 0 w 11"/>
                <a:gd name="T3" fmla="*/ 4 h 21"/>
                <a:gd name="T4" fmla="*/ 0 w 11"/>
                <a:gd name="T5" fmla="*/ 17 h 21"/>
                <a:gd name="T6" fmla="*/ 4 w 11"/>
                <a:gd name="T7" fmla="*/ 21 h 21"/>
                <a:gd name="T8" fmla="*/ 7 w 11"/>
                <a:gd name="T9" fmla="*/ 21 h 21"/>
                <a:gd name="T10" fmla="*/ 11 w 11"/>
                <a:gd name="T11" fmla="*/ 17 h 21"/>
                <a:gd name="T12" fmla="*/ 11 w 11"/>
                <a:gd name="T13" fmla="*/ 0 h 21"/>
                <a:gd name="T14" fmla="*/ 4 w 11"/>
                <a:gd name="T1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21">
                  <a:moveTo>
                    <a:pt x="4" y="0"/>
                  </a:moveTo>
                  <a:cubicBezTo>
                    <a:pt x="1" y="0"/>
                    <a:pt x="0" y="1"/>
                    <a:pt x="0" y="4"/>
                  </a:cubicBezTo>
                  <a:cubicBezTo>
                    <a:pt x="0" y="8"/>
                    <a:pt x="0" y="13"/>
                    <a:pt x="0" y="17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5" y="21"/>
                    <a:pt x="6" y="21"/>
                    <a:pt x="7" y="21"/>
                  </a:cubicBezTo>
                  <a:cubicBezTo>
                    <a:pt x="10" y="21"/>
                    <a:pt x="11" y="20"/>
                    <a:pt x="11" y="17"/>
                  </a:cubicBezTo>
                  <a:cubicBezTo>
                    <a:pt x="11" y="12"/>
                    <a:pt x="11" y="6"/>
                    <a:pt x="11" y="0"/>
                  </a:cubicBezTo>
                  <a:cubicBezTo>
                    <a:pt x="8" y="0"/>
                    <a:pt x="6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4" name="Freeform 97"/>
            <p:cNvSpPr/>
            <p:nvPr/>
          </p:nvSpPr>
          <p:spPr bwMode="auto">
            <a:xfrm>
              <a:off x="11321601" y="5738891"/>
              <a:ext cx="63500" cy="63500"/>
            </a:xfrm>
            <a:custGeom>
              <a:avLst/>
              <a:gdLst>
                <a:gd name="T0" fmla="*/ 3 w 10"/>
                <a:gd name="T1" fmla="*/ 10 h 10"/>
                <a:gd name="T2" fmla="*/ 0 w 10"/>
                <a:gd name="T3" fmla="*/ 7 h 10"/>
                <a:gd name="T4" fmla="*/ 0 w 10"/>
                <a:gd name="T5" fmla="*/ 0 h 10"/>
                <a:gd name="T6" fmla="*/ 6 w 10"/>
                <a:gd name="T7" fmla="*/ 0 h 10"/>
                <a:gd name="T8" fmla="*/ 10 w 10"/>
                <a:gd name="T9" fmla="*/ 3 h 10"/>
                <a:gd name="T10" fmla="*/ 10 w 10"/>
                <a:gd name="T11" fmla="*/ 10 h 10"/>
                <a:gd name="T12" fmla="*/ 3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9" y="0"/>
                    <a:pt x="10" y="1"/>
                    <a:pt x="10" y="3"/>
                  </a:cubicBezTo>
                  <a:cubicBezTo>
                    <a:pt x="10" y="5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5" name="Freeform 98"/>
            <p:cNvSpPr/>
            <p:nvPr/>
          </p:nvSpPr>
          <p:spPr bwMode="auto">
            <a:xfrm>
              <a:off x="11385101" y="5802391"/>
              <a:ext cx="134938" cy="63500"/>
            </a:xfrm>
            <a:custGeom>
              <a:avLst/>
              <a:gdLst>
                <a:gd name="T0" fmla="*/ 3 w 21"/>
                <a:gd name="T1" fmla="*/ 10 h 10"/>
                <a:gd name="T2" fmla="*/ 0 w 21"/>
                <a:gd name="T3" fmla="*/ 7 h 10"/>
                <a:gd name="T4" fmla="*/ 0 w 21"/>
                <a:gd name="T5" fmla="*/ 0 h 10"/>
                <a:gd name="T6" fmla="*/ 17 w 21"/>
                <a:gd name="T7" fmla="*/ 0 h 10"/>
                <a:gd name="T8" fmla="*/ 21 w 21"/>
                <a:gd name="T9" fmla="*/ 4 h 10"/>
                <a:gd name="T10" fmla="*/ 21 w 21"/>
                <a:gd name="T11" fmla="*/ 7 h 10"/>
                <a:gd name="T12" fmla="*/ 17 w 21"/>
                <a:gd name="T13" fmla="*/ 10 h 10"/>
                <a:gd name="T14" fmla="*/ 3 w 2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6" y="0"/>
                    <a:pt x="12" y="0"/>
                    <a:pt x="17" y="0"/>
                  </a:cubicBezTo>
                  <a:cubicBezTo>
                    <a:pt x="20" y="0"/>
                    <a:pt x="21" y="1"/>
                    <a:pt x="21" y="4"/>
                  </a:cubicBezTo>
                  <a:cubicBezTo>
                    <a:pt x="21" y="5"/>
                    <a:pt x="21" y="6"/>
                    <a:pt x="21" y="7"/>
                  </a:cubicBezTo>
                  <a:cubicBezTo>
                    <a:pt x="21" y="9"/>
                    <a:pt x="20" y="10"/>
                    <a:pt x="17" y="10"/>
                  </a:cubicBezTo>
                  <a:cubicBezTo>
                    <a:pt x="13" y="10"/>
                    <a:pt x="8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6" name="Freeform 99"/>
            <p:cNvSpPr/>
            <p:nvPr/>
          </p:nvSpPr>
          <p:spPr bwMode="auto">
            <a:xfrm>
              <a:off x="11448601" y="5603953"/>
              <a:ext cx="71438" cy="63500"/>
            </a:xfrm>
            <a:custGeom>
              <a:avLst/>
              <a:gdLst>
                <a:gd name="T0" fmla="*/ 4 w 11"/>
                <a:gd name="T1" fmla="*/ 10 h 10"/>
                <a:gd name="T2" fmla="*/ 0 w 11"/>
                <a:gd name="T3" fmla="*/ 7 h 10"/>
                <a:gd name="T4" fmla="*/ 0 w 11"/>
                <a:gd name="T5" fmla="*/ 0 h 10"/>
                <a:gd name="T6" fmla="*/ 7 w 11"/>
                <a:gd name="T7" fmla="*/ 0 h 10"/>
                <a:gd name="T8" fmla="*/ 11 w 11"/>
                <a:gd name="T9" fmla="*/ 3 h 10"/>
                <a:gd name="T10" fmla="*/ 11 w 11"/>
                <a:gd name="T11" fmla="*/ 7 h 10"/>
                <a:gd name="T12" fmla="*/ 7 w 11"/>
                <a:gd name="T13" fmla="*/ 10 h 10"/>
                <a:gd name="T14" fmla="*/ 4 w 1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4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10" y="0"/>
                    <a:pt x="11" y="1"/>
                    <a:pt x="11" y="3"/>
                  </a:cubicBezTo>
                  <a:cubicBezTo>
                    <a:pt x="11" y="4"/>
                    <a:pt x="11" y="5"/>
                    <a:pt x="11" y="7"/>
                  </a:cubicBezTo>
                  <a:cubicBezTo>
                    <a:pt x="11" y="9"/>
                    <a:pt x="10" y="10"/>
                    <a:pt x="7" y="10"/>
                  </a:cubicBezTo>
                  <a:cubicBezTo>
                    <a:pt x="6" y="10"/>
                    <a:pt x="5" y="10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7" name="Freeform 101"/>
            <p:cNvSpPr/>
            <p:nvPr/>
          </p:nvSpPr>
          <p:spPr bwMode="auto">
            <a:xfrm>
              <a:off x="9667426" y="3446541"/>
              <a:ext cx="63500" cy="63500"/>
            </a:xfrm>
            <a:custGeom>
              <a:avLst/>
              <a:gdLst>
                <a:gd name="T0" fmla="*/ 0 w 10"/>
                <a:gd name="T1" fmla="*/ 0 h 10"/>
                <a:gd name="T2" fmla="*/ 1 w 10"/>
                <a:gd name="T3" fmla="*/ 0 h 10"/>
                <a:gd name="T4" fmla="*/ 3 w 10"/>
                <a:gd name="T5" fmla="*/ 0 h 10"/>
                <a:gd name="T6" fmla="*/ 3 w 10"/>
                <a:gd name="T7" fmla="*/ 3 h 10"/>
                <a:gd name="T8" fmla="*/ 9 w 10"/>
                <a:gd name="T9" fmla="*/ 3 h 10"/>
                <a:gd name="T10" fmla="*/ 10 w 10"/>
                <a:gd name="T11" fmla="*/ 3 h 10"/>
                <a:gd name="T12" fmla="*/ 10 w 10"/>
                <a:gd name="T13" fmla="*/ 4 h 10"/>
                <a:gd name="T14" fmla="*/ 9 w 10"/>
                <a:gd name="T15" fmla="*/ 5 h 10"/>
                <a:gd name="T16" fmla="*/ 3 w 10"/>
                <a:gd name="T17" fmla="*/ 5 h 10"/>
                <a:gd name="T18" fmla="*/ 3 w 10"/>
                <a:gd name="T19" fmla="*/ 10 h 10"/>
                <a:gd name="T20" fmla="*/ 2 w 10"/>
                <a:gd name="T21" fmla="*/ 10 h 10"/>
                <a:gd name="T22" fmla="*/ 1 w 10"/>
                <a:gd name="T23" fmla="*/ 10 h 10"/>
                <a:gd name="T24" fmla="*/ 0 w 10"/>
                <a:gd name="T25" fmla="*/ 10 h 10"/>
                <a:gd name="T26" fmla="*/ 0 w 10"/>
                <a:gd name="T2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" h="10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3" y="1"/>
                    <a:pt x="3" y="2"/>
                    <a:pt x="3" y="3"/>
                  </a:cubicBezTo>
                  <a:cubicBezTo>
                    <a:pt x="5" y="3"/>
                    <a:pt x="7" y="3"/>
                    <a:pt x="9" y="3"/>
                  </a:cubicBezTo>
                  <a:cubicBezTo>
                    <a:pt x="9" y="3"/>
                    <a:pt x="10" y="3"/>
                    <a:pt x="10" y="3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5"/>
                    <a:pt x="9" y="5"/>
                    <a:pt x="9" y="5"/>
                  </a:cubicBezTo>
                  <a:cubicBezTo>
                    <a:pt x="7" y="5"/>
                    <a:pt x="5" y="5"/>
                    <a:pt x="3" y="5"/>
                  </a:cubicBezTo>
                  <a:cubicBezTo>
                    <a:pt x="3" y="7"/>
                    <a:pt x="3" y="8"/>
                    <a:pt x="3" y="10"/>
                  </a:cubicBezTo>
                  <a:cubicBezTo>
                    <a:pt x="3" y="10"/>
                    <a:pt x="2" y="10"/>
                    <a:pt x="2" y="10"/>
                  </a:cubicBezTo>
                  <a:cubicBezTo>
                    <a:pt x="2" y="10"/>
                    <a:pt x="1" y="10"/>
                    <a:pt x="1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7"/>
                    <a:pt x="0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8" name="Freeform 102"/>
            <p:cNvSpPr/>
            <p:nvPr/>
          </p:nvSpPr>
          <p:spPr bwMode="auto">
            <a:xfrm>
              <a:off x="9756326" y="3427491"/>
              <a:ext cx="44450" cy="82550"/>
            </a:xfrm>
            <a:custGeom>
              <a:avLst/>
              <a:gdLst>
                <a:gd name="T0" fmla="*/ 5 w 7"/>
                <a:gd name="T1" fmla="*/ 3 h 13"/>
                <a:gd name="T2" fmla="*/ 5 w 7"/>
                <a:gd name="T3" fmla="*/ 11 h 13"/>
                <a:gd name="T4" fmla="*/ 7 w 7"/>
                <a:gd name="T5" fmla="*/ 11 h 13"/>
                <a:gd name="T6" fmla="*/ 7 w 7"/>
                <a:gd name="T7" fmla="*/ 12 h 13"/>
                <a:gd name="T8" fmla="*/ 7 w 7"/>
                <a:gd name="T9" fmla="*/ 13 h 13"/>
                <a:gd name="T10" fmla="*/ 7 w 7"/>
                <a:gd name="T11" fmla="*/ 13 h 13"/>
                <a:gd name="T12" fmla="*/ 1 w 7"/>
                <a:gd name="T13" fmla="*/ 13 h 13"/>
                <a:gd name="T14" fmla="*/ 0 w 7"/>
                <a:gd name="T15" fmla="*/ 13 h 13"/>
                <a:gd name="T16" fmla="*/ 0 w 7"/>
                <a:gd name="T17" fmla="*/ 12 h 13"/>
                <a:gd name="T18" fmla="*/ 1 w 7"/>
                <a:gd name="T19" fmla="*/ 11 h 13"/>
                <a:gd name="T20" fmla="*/ 3 w 7"/>
                <a:gd name="T21" fmla="*/ 11 h 13"/>
                <a:gd name="T22" fmla="*/ 3 w 7"/>
                <a:gd name="T23" fmla="*/ 3 h 13"/>
                <a:gd name="T24" fmla="*/ 1 w 7"/>
                <a:gd name="T25" fmla="*/ 3 h 13"/>
                <a:gd name="T26" fmla="*/ 0 w 7"/>
                <a:gd name="T27" fmla="*/ 2 h 13"/>
                <a:gd name="T28" fmla="*/ 0 w 7"/>
                <a:gd name="T29" fmla="*/ 1 h 13"/>
                <a:gd name="T30" fmla="*/ 1 w 7"/>
                <a:gd name="T31" fmla="*/ 0 h 13"/>
                <a:gd name="T32" fmla="*/ 7 w 7"/>
                <a:gd name="T33" fmla="*/ 0 h 13"/>
                <a:gd name="T34" fmla="*/ 7 w 7"/>
                <a:gd name="T35" fmla="*/ 1 h 13"/>
                <a:gd name="T36" fmla="*/ 7 w 7"/>
                <a:gd name="T37" fmla="*/ 2 h 13"/>
                <a:gd name="T38" fmla="*/ 7 w 7"/>
                <a:gd name="T39" fmla="*/ 3 h 13"/>
                <a:gd name="T40" fmla="*/ 5 w 7"/>
                <a:gd name="T41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" h="13">
                  <a:moveTo>
                    <a:pt x="5" y="3"/>
                  </a:moveTo>
                  <a:cubicBezTo>
                    <a:pt x="5" y="5"/>
                    <a:pt x="5" y="8"/>
                    <a:pt x="5" y="11"/>
                  </a:cubicBezTo>
                  <a:cubicBezTo>
                    <a:pt x="5" y="11"/>
                    <a:pt x="6" y="11"/>
                    <a:pt x="7" y="11"/>
                  </a:cubicBezTo>
                  <a:cubicBezTo>
                    <a:pt x="7" y="11"/>
                    <a:pt x="7" y="11"/>
                    <a:pt x="7" y="12"/>
                  </a:cubicBezTo>
                  <a:cubicBezTo>
                    <a:pt x="7" y="12"/>
                    <a:pt x="7" y="12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5" y="13"/>
                    <a:pt x="3" y="13"/>
                    <a:pt x="1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1" y="11"/>
                  </a:cubicBezTo>
                  <a:cubicBezTo>
                    <a:pt x="1" y="11"/>
                    <a:pt x="2" y="11"/>
                    <a:pt x="3" y="11"/>
                  </a:cubicBezTo>
                  <a:cubicBezTo>
                    <a:pt x="3" y="8"/>
                    <a:pt x="3" y="5"/>
                    <a:pt x="3" y="3"/>
                  </a:cubicBezTo>
                  <a:cubicBezTo>
                    <a:pt x="2" y="3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7" y="0"/>
                    <a:pt x="7" y="0"/>
                    <a:pt x="7" y="1"/>
                  </a:cubicBezTo>
                  <a:cubicBezTo>
                    <a:pt x="7" y="1"/>
                    <a:pt x="7" y="2"/>
                    <a:pt x="7" y="2"/>
                  </a:cubicBezTo>
                  <a:cubicBezTo>
                    <a:pt x="7" y="2"/>
                    <a:pt x="7" y="3"/>
                    <a:pt x="7" y="3"/>
                  </a:cubicBezTo>
                  <a:cubicBezTo>
                    <a:pt x="6" y="3"/>
                    <a:pt x="5" y="3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9" name="Freeform 103"/>
            <p:cNvSpPr/>
            <p:nvPr/>
          </p:nvSpPr>
          <p:spPr bwMode="auto">
            <a:xfrm>
              <a:off x="9686476" y="3427491"/>
              <a:ext cx="57150" cy="19050"/>
            </a:xfrm>
            <a:custGeom>
              <a:avLst/>
              <a:gdLst>
                <a:gd name="T0" fmla="*/ 8 w 9"/>
                <a:gd name="T1" fmla="*/ 3 h 3"/>
                <a:gd name="T2" fmla="*/ 0 w 9"/>
                <a:gd name="T3" fmla="*/ 3 h 3"/>
                <a:gd name="T4" fmla="*/ 0 w 9"/>
                <a:gd name="T5" fmla="*/ 1 h 3"/>
                <a:gd name="T6" fmla="*/ 0 w 9"/>
                <a:gd name="T7" fmla="*/ 0 h 3"/>
                <a:gd name="T8" fmla="*/ 8 w 9"/>
                <a:gd name="T9" fmla="*/ 0 h 3"/>
                <a:gd name="T10" fmla="*/ 9 w 9"/>
                <a:gd name="T11" fmla="*/ 1 h 3"/>
                <a:gd name="T12" fmla="*/ 9 w 9"/>
                <a:gd name="T13" fmla="*/ 2 h 3"/>
                <a:gd name="T14" fmla="*/ 8 w 9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3">
                  <a:moveTo>
                    <a:pt x="8" y="3"/>
                  </a:moveTo>
                  <a:cubicBezTo>
                    <a:pt x="5" y="3"/>
                    <a:pt x="2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6" y="0"/>
                    <a:pt x="8" y="0"/>
                  </a:cubicBezTo>
                  <a:cubicBezTo>
                    <a:pt x="9" y="0"/>
                    <a:pt x="9" y="0"/>
                    <a:pt x="9" y="1"/>
                  </a:cubicBezTo>
                  <a:cubicBezTo>
                    <a:pt x="9" y="1"/>
                    <a:pt x="9" y="2"/>
                    <a:pt x="9" y="2"/>
                  </a:cubicBezTo>
                  <a:cubicBezTo>
                    <a:pt x="9" y="2"/>
                    <a:pt x="9" y="3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0" name="Freeform 104"/>
            <p:cNvSpPr/>
            <p:nvPr/>
          </p:nvSpPr>
          <p:spPr bwMode="auto">
            <a:xfrm>
              <a:off x="9608689" y="3427491"/>
              <a:ext cx="44450" cy="82550"/>
            </a:xfrm>
            <a:custGeom>
              <a:avLst/>
              <a:gdLst>
                <a:gd name="T0" fmla="*/ 5 w 7"/>
                <a:gd name="T1" fmla="*/ 3 h 13"/>
                <a:gd name="T2" fmla="*/ 5 w 7"/>
                <a:gd name="T3" fmla="*/ 11 h 13"/>
                <a:gd name="T4" fmla="*/ 6 w 7"/>
                <a:gd name="T5" fmla="*/ 11 h 13"/>
                <a:gd name="T6" fmla="*/ 7 w 7"/>
                <a:gd name="T7" fmla="*/ 12 h 13"/>
                <a:gd name="T8" fmla="*/ 7 w 7"/>
                <a:gd name="T9" fmla="*/ 13 h 13"/>
                <a:gd name="T10" fmla="*/ 6 w 7"/>
                <a:gd name="T11" fmla="*/ 13 h 13"/>
                <a:gd name="T12" fmla="*/ 0 w 7"/>
                <a:gd name="T13" fmla="*/ 13 h 13"/>
                <a:gd name="T14" fmla="*/ 0 w 7"/>
                <a:gd name="T15" fmla="*/ 13 h 13"/>
                <a:gd name="T16" fmla="*/ 0 w 7"/>
                <a:gd name="T17" fmla="*/ 12 h 13"/>
                <a:gd name="T18" fmla="*/ 0 w 7"/>
                <a:gd name="T19" fmla="*/ 11 h 13"/>
                <a:gd name="T20" fmla="*/ 2 w 7"/>
                <a:gd name="T21" fmla="*/ 11 h 13"/>
                <a:gd name="T22" fmla="*/ 2 w 7"/>
                <a:gd name="T23" fmla="*/ 3 h 13"/>
                <a:gd name="T24" fmla="*/ 0 w 7"/>
                <a:gd name="T25" fmla="*/ 3 h 13"/>
                <a:gd name="T26" fmla="*/ 0 w 7"/>
                <a:gd name="T27" fmla="*/ 2 h 13"/>
                <a:gd name="T28" fmla="*/ 0 w 7"/>
                <a:gd name="T29" fmla="*/ 1 h 13"/>
                <a:gd name="T30" fmla="*/ 0 w 7"/>
                <a:gd name="T31" fmla="*/ 0 h 13"/>
                <a:gd name="T32" fmla="*/ 6 w 7"/>
                <a:gd name="T33" fmla="*/ 0 h 13"/>
                <a:gd name="T34" fmla="*/ 7 w 7"/>
                <a:gd name="T35" fmla="*/ 1 h 13"/>
                <a:gd name="T36" fmla="*/ 7 w 7"/>
                <a:gd name="T37" fmla="*/ 2 h 13"/>
                <a:gd name="T38" fmla="*/ 6 w 7"/>
                <a:gd name="T39" fmla="*/ 3 h 13"/>
                <a:gd name="T40" fmla="*/ 5 w 7"/>
                <a:gd name="T41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" h="13">
                  <a:moveTo>
                    <a:pt x="5" y="3"/>
                  </a:moveTo>
                  <a:cubicBezTo>
                    <a:pt x="5" y="5"/>
                    <a:pt x="5" y="8"/>
                    <a:pt x="5" y="11"/>
                  </a:cubicBezTo>
                  <a:cubicBezTo>
                    <a:pt x="5" y="11"/>
                    <a:pt x="6" y="11"/>
                    <a:pt x="6" y="11"/>
                  </a:cubicBezTo>
                  <a:cubicBezTo>
                    <a:pt x="7" y="11"/>
                    <a:pt x="7" y="11"/>
                    <a:pt x="7" y="12"/>
                  </a:cubicBezTo>
                  <a:cubicBezTo>
                    <a:pt x="7" y="12"/>
                    <a:pt x="7" y="12"/>
                    <a:pt x="7" y="13"/>
                  </a:cubicBezTo>
                  <a:cubicBezTo>
                    <a:pt x="7" y="13"/>
                    <a:pt x="7" y="13"/>
                    <a:pt x="6" y="13"/>
                  </a:cubicBezTo>
                  <a:cubicBezTo>
                    <a:pt x="4" y="13"/>
                    <a:pt x="2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1"/>
                    <a:pt x="2" y="11"/>
                    <a:pt x="2" y="11"/>
                  </a:cubicBezTo>
                  <a:cubicBezTo>
                    <a:pt x="2" y="8"/>
                    <a:pt x="2" y="5"/>
                    <a:pt x="2" y="3"/>
                  </a:cubicBezTo>
                  <a:cubicBezTo>
                    <a:pt x="2" y="3"/>
                    <a:pt x="1" y="3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7" y="0"/>
                    <a:pt x="7" y="0"/>
                    <a:pt x="7" y="1"/>
                  </a:cubicBezTo>
                  <a:cubicBezTo>
                    <a:pt x="7" y="1"/>
                    <a:pt x="7" y="2"/>
                    <a:pt x="7" y="2"/>
                  </a:cubicBezTo>
                  <a:cubicBezTo>
                    <a:pt x="7" y="2"/>
                    <a:pt x="7" y="3"/>
                    <a:pt x="6" y="3"/>
                  </a:cubicBezTo>
                  <a:cubicBezTo>
                    <a:pt x="6" y="3"/>
                    <a:pt x="5" y="3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1" name="Freeform 105"/>
            <p:cNvSpPr/>
            <p:nvPr/>
          </p:nvSpPr>
          <p:spPr bwMode="auto">
            <a:xfrm>
              <a:off x="9519789" y="3427491"/>
              <a:ext cx="25400" cy="82550"/>
            </a:xfrm>
            <a:custGeom>
              <a:avLst/>
              <a:gdLst>
                <a:gd name="T0" fmla="*/ 2 w 4"/>
                <a:gd name="T1" fmla="*/ 9 h 13"/>
                <a:gd name="T2" fmla="*/ 4 w 4"/>
                <a:gd name="T3" fmla="*/ 9 h 13"/>
                <a:gd name="T4" fmla="*/ 4 w 4"/>
                <a:gd name="T5" fmla="*/ 10 h 13"/>
                <a:gd name="T6" fmla="*/ 4 w 4"/>
                <a:gd name="T7" fmla="*/ 11 h 13"/>
                <a:gd name="T8" fmla="*/ 2 w 4"/>
                <a:gd name="T9" fmla="*/ 11 h 13"/>
                <a:gd name="T10" fmla="*/ 2 w 4"/>
                <a:gd name="T11" fmla="*/ 13 h 13"/>
                <a:gd name="T12" fmla="*/ 2 w 4"/>
                <a:gd name="T13" fmla="*/ 13 h 13"/>
                <a:gd name="T14" fmla="*/ 0 w 4"/>
                <a:gd name="T15" fmla="*/ 13 h 13"/>
                <a:gd name="T16" fmla="*/ 0 w 4"/>
                <a:gd name="T17" fmla="*/ 13 h 13"/>
                <a:gd name="T18" fmla="*/ 0 w 4"/>
                <a:gd name="T19" fmla="*/ 1 h 13"/>
                <a:gd name="T20" fmla="*/ 0 w 4"/>
                <a:gd name="T21" fmla="*/ 0 h 13"/>
                <a:gd name="T22" fmla="*/ 2 w 4"/>
                <a:gd name="T23" fmla="*/ 0 h 13"/>
                <a:gd name="T24" fmla="*/ 2 w 4"/>
                <a:gd name="T25" fmla="*/ 1 h 13"/>
                <a:gd name="T26" fmla="*/ 2 w 4"/>
                <a:gd name="T27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13">
                  <a:moveTo>
                    <a:pt x="2" y="9"/>
                  </a:moveTo>
                  <a:cubicBezTo>
                    <a:pt x="3" y="9"/>
                    <a:pt x="4" y="9"/>
                    <a:pt x="4" y="9"/>
                  </a:cubicBezTo>
                  <a:cubicBezTo>
                    <a:pt x="4" y="9"/>
                    <a:pt x="4" y="10"/>
                    <a:pt x="4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3" y="11"/>
                    <a:pt x="3" y="11"/>
                    <a:pt x="2" y="11"/>
                  </a:cubicBezTo>
                  <a:cubicBezTo>
                    <a:pt x="2" y="12"/>
                    <a:pt x="2" y="12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" y="13"/>
                    <a:pt x="1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9"/>
                    <a:pt x="0" y="5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3"/>
                    <a:pt x="2" y="6"/>
                    <a:pt x="2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2" name="Freeform 106"/>
            <p:cNvSpPr/>
            <p:nvPr/>
          </p:nvSpPr>
          <p:spPr bwMode="auto">
            <a:xfrm>
              <a:off x="9564239" y="3427491"/>
              <a:ext cx="31750" cy="82550"/>
            </a:xfrm>
            <a:custGeom>
              <a:avLst/>
              <a:gdLst>
                <a:gd name="T0" fmla="*/ 2 w 5"/>
                <a:gd name="T1" fmla="*/ 1 h 13"/>
                <a:gd name="T2" fmla="*/ 3 w 5"/>
                <a:gd name="T3" fmla="*/ 0 h 13"/>
                <a:gd name="T4" fmla="*/ 4 w 5"/>
                <a:gd name="T5" fmla="*/ 0 h 13"/>
                <a:gd name="T6" fmla="*/ 5 w 5"/>
                <a:gd name="T7" fmla="*/ 1 h 13"/>
                <a:gd name="T8" fmla="*/ 5 w 5"/>
                <a:gd name="T9" fmla="*/ 13 h 13"/>
                <a:gd name="T10" fmla="*/ 4 w 5"/>
                <a:gd name="T11" fmla="*/ 13 h 13"/>
                <a:gd name="T12" fmla="*/ 3 w 5"/>
                <a:gd name="T13" fmla="*/ 13 h 13"/>
                <a:gd name="T14" fmla="*/ 2 w 5"/>
                <a:gd name="T15" fmla="*/ 13 h 13"/>
                <a:gd name="T16" fmla="*/ 2 w 5"/>
                <a:gd name="T17" fmla="*/ 11 h 13"/>
                <a:gd name="T18" fmla="*/ 0 w 5"/>
                <a:gd name="T19" fmla="*/ 11 h 13"/>
                <a:gd name="T20" fmla="*/ 0 w 5"/>
                <a:gd name="T21" fmla="*/ 10 h 13"/>
                <a:gd name="T22" fmla="*/ 0 w 5"/>
                <a:gd name="T23" fmla="*/ 9 h 13"/>
                <a:gd name="T24" fmla="*/ 2 w 5"/>
                <a:gd name="T25" fmla="*/ 9 h 13"/>
                <a:gd name="T26" fmla="*/ 2 w 5"/>
                <a:gd name="T27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" h="13">
                  <a:moveTo>
                    <a:pt x="2" y="1"/>
                  </a:moveTo>
                  <a:cubicBezTo>
                    <a:pt x="2" y="0"/>
                    <a:pt x="2" y="0"/>
                    <a:pt x="3" y="0"/>
                  </a:cubicBezTo>
                  <a:cubicBezTo>
                    <a:pt x="3" y="0"/>
                    <a:pt x="4" y="0"/>
                    <a:pt x="4" y="0"/>
                  </a:cubicBezTo>
                  <a:cubicBezTo>
                    <a:pt x="4" y="0"/>
                    <a:pt x="5" y="0"/>
                    <a:pt x="5" y="1"/>
                  </a:cubicBezTo>
                  <a:cubicBezTo>
                    <a:pt x="5" y="5"/>
                    <a:pt x="5" y="9"/>
                    <a:pt x="5" y="13"/>
                  </a:cubicBezTo>
                  <a:cubicBezTo>
                    <a:pt x="5" y="13"/>
                    <a:pt x="4" y="13"/>
                    <a:pt x="4" y="13"/>
                  </a:cubicBezTo>
                  <a:cubicBezTo>
                    <a:pt x="4" y="13"/>
                    <a:pt x="3" y="13"/>
                    <a:pt x="3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2"/>
                    <a:pt x="2" y="12"/>
                    <a:pt x="2" y="11"/>
                  </a:cubicBezTo>
                  <a:cubicBezTo>
                    <a:pt x="2" y="11"/>
                    <a:pt x="1" y="11"/>
                    <a:pt x="0" y="11"/>
                  </a:cubicBezTo>
                  <a:cubicBezTo>
                    <a:pt x="0" y="11"/>
                    <a:pt x="0" y="11"/>
                    <a:pt x="0" y="10"/>
                  </a:cubicBezTo>
                  <a:cubicBezTo>
                    <a:pt x="0" y="10"/>
                    <a:pt x="0" y="9"/>
                    <a:pt x="0" y="9"/>
                  </a:cubicBezTo>
                  <a:cubicBezTo>
                    <a:pt x="1" y="9"/>
                    <a:pt x="1" y="9"/>
                    <a:pt x="2" y="9"/>
                  </a:cubicBezTo>
                  <a:cubicBezTo>
                    <a:pt x="2" y="6"/>
                    <a:pt x="2" y="3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3" name="Freeform 107"/>
            <p:cNvSpPr/>
            <p:nvPr/>
          </p:nvSpPr>
          <p:spPr bwMode="auto">
            <a:xfrm>
              <a:off x="9545189" y="34655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0 w 3"/>
                <a:gd name="T3" fmla="*/ 3 h 3"/>
                <a:gd name="T4" fmla="*/ 0 w 3"/>
                <a:gd name="T5" fmla="*/ 1 h 3"/>
                <a:gd name="T6" fmla="*/ 1 w 3"/>
                <a:gd name="T7" fmla="*/ 0 h 3"/>
                <a:gd name="T8" fmla="*/ 2 w 3"/>
                <a:gd name="T9" fmla="*/ 0 h 3"/>
                <a:gd name="T10" fmla="*/ 3 w 3"/>
                <a:gd name="T11" fmla="*/ 1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2" y="3"/>
                    <a:pt x="1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3" y="0"/>
                    <a:pt x="3" y="1"/>
                    <a:pt x="3" y="1"/>
                  </a:cubicBezTo>
                  <a:cubicBezTo>
                    <a:pt x="3" y="1"/>
                    <a:pt x="3" y="2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4" name="Freeform 108"/>
            <p:cNvSpPr/>
            <p:nvPr/>
          </p:nvSpPr>
          <p:spPr bwMode="auto">
            <a:xfrm>
              <a:off x="9608689" y="3051253"/>
              <a:ext cx="198438" cy="63500"/>
            </a:xfrm>
            <a:custGeom>
              <a:avLst/>
              <a:gdLst>
                <a:gd name="T0" fmla="*/ 3 w 31"/>
                <a:gd name="T1" fmla="*/ 10 h 10"/>
                <a:gd name="T2" fmla="*/ 0 w 31"/>
                <a:gd name="T3" fmla="*/ 7 h 10"/>
                <a:gd name="T4" fmla="*/ 0 w 31"/>
                <a:gd name="T5" fmla="*/ 3 h 10"/>
                <a:gd name="T6" fmla="*/ 3 w 31"/>
                <a:gd name="T7" fmla="*/ 0 h 10"/>
                <a:gd name="T8" fmla="*/ 28 w 31"/>
                <a:gd name="T9" fmla="*/ 0 h 10"/>
                <a:gd name="T10" fmla="*/ 31 w 31"/>
                <a:gd name="T11" fmla="*/ 3 h 10"/>
                <a:gd name="T12" fmla="*/ 31 w 31"/>
                <a:gd name="T13" fmla="*/ 10 h 10"/>
                <a:gd name="T14" fmla="*/ 3 w 3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6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1" y="0"/>
                    <a:pt x="20" y="0"/>
                    <a:pt x="28" y="0"/>
                  </a:cubicBezTo>
                  <a:cubicBezTo>
                    <a:pt x="30" y="0"/>
                    <a:pt x="31" y="1"/>
                    <a:pt x="31" y="3"/>
                  </a:cubicBezTo>
                  <a:cubicBezTo>
                    <a:pt x="31" y="6"/>
                    <a:pt x="31" y="8"/>
                    <a:pt x="31" y="10"/>
                  </a:cubicBezTo>
                  <a:cubicBezTo>
                    <a:pt x="22" y="10"/>
                    <a:pt x="13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5" name="Freeform 109"/>
            <p:cNvSpPr/>
            <p:nvPr/>
          </p:nvSpPr>
          <p:spPr bwMode="auto">
            <a:xfrm>
              <a:off x="9608689" y="3184603"/>
              <a:ext cx="134938" cy="65088"/>
            </a:xfrm>
            <a:custGeom>
              <a:avLst/>
              <a:gdLst>
                <a:gd name="T0" fmla="*/ 17 w 21"/>
                <a:gd name="T1" fmla="*/ 0 h 10"/>
                <a:gd name="T2" fmla="*/ 21 w 21"/>
                <a:gd name="T3" fmla="*/ 3 h 10"/>
                <a:gd name="T4" fmla="*/ 21 w 21"/>
                <a:gd name="T5" fmla="*/ 10 h 10"/>
                <a:gd name="T6" fmla="*/ 3 w 21"/>
                <a:gd name="T7" fmla="*/ 10 h 10"/>
                <a:gd name="T8" fmla="*/ 0 w 21"/>
                <a:gd name="T9" fmla="*/ 6 h 10"/>
                <a:gd name="T10" fmla="*/ 0 w 21"/>
                <a:gd name="T11" fmla="*/ 3 h 10"/>
                <a:gd name="T12" fmla="*/ 3 w 21"/>
                <a:gd name="T13" fmla="*/ 0 h 10"/>
                <a:gd name="T14" fmla="*/ 17 w 2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">
                  <a:moveTo>
                    <a:pt x="17" y="0"/>
                  </a:moveTo>
                  <a:cubicBezTo>
                    <a:pt x="20" y="0"/>
                    <a:pt x="21" y="1"/>
                    <a:pt x="21" y="3"/>
                  </a:cubicBezTo>
                  <a:cubicBezTo>
                    <a:pt x="21" y="5"/>
                    <a:pt x="21" y="8"/>
                    <a:pt x="21" y="10"/>
                  </a:cubicBezTo>
                  <a:cubicBezTo>
                    <a:pt x="15" y="10"/>
                    <a:pt x="9" y="10"/>
                    <a:pt x="3" y="10"/>
                  </a:cubicBezTo>
                  <a:cubicBezTo>
                    <a:pt x="1" y="10"/>
                    <a:pt x="0" y="9"/>
                    <a:pt x="0" y="6"/>
                  </a:cubicBezTo>
                  <a:cubicBezTo>
                    <a:pt x="0" y="5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8" y="0"/>
                    <a:pt x="13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6" name="Freeform 110"/>
            <p:cNvSpPr/>
            <p:nvPr/>
          </p:nvSpPr>
          <p:spPr bwMode="auto">
            <a:xfrm>
              <a:off x="9743626" y="3249691"/>
              <a:ext cx="63500" cy="133350"/>
            </a:xfrm>
            <a:custGeom>
              <a:avLst/>
              <a:gdLst>
                <a:gd name="T0" fmla="*/ 3 w 10"/>
                <a:gd name="T1" fmla="*/ 21 h 21"/>
                <a:gd name="T2" fmla="*/ 0 w 10"/>
                <a:gd name="T3" fmla="*/ 17 h 21"/>
                <a:gd name="T4" fmla="*/ 0 w 10"/>
                <a:gd name="T5" fmla="*/ 0 h 21"/>
                <a:gd name="T6" fmla="*/ 7 w 10"/>
                <a:gd name="T7" fmla="*/ 0 h 21"/>
                <a:gd name="T8" fmla="*/ 10 w 10"/>
                <a:gd name="T9" fmla="*/ 3 h 21"/>
                <a:gd name="T10" fmla="*/ 10 w 10"/>
                <a:gd name="T11" fmla="*/ 17 h 21"/>
                <a:gd name="T12" fmla="*/ 7 w 10"/>
                <a:gd name="T13" fmla="*/ 21 h 21"/>
                <a:gd name="T14" fmla="*/ 3 w 10"/>
                <a:gd name="T1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21">
                  <a:moveTo>
                    <a:pt x="3" y="21"/>
                  </a:moveTo>
                  <a:cubicBezTo>
                    <a:pt x="1" y="21"/>
                    <a:pt x="0" y="20"/>
                    <a:pt x="0" y="17"/>
                  </a:cubicBezTo>
                  <a:cubicBezTo>
                    <a:pt x="0" y="11"/>
                    <a:pt x="0" y="6"/>
                    <a:pt x="0" y="0"/>
                  </a:cubicBezTo>
                  <a:cubicBezTo>
                    <a:pt x="2" y="0"/>
                    <a:pt x="4" y="0"/>
                    <a:pt x="7" y="0"/>
                  </a:cubicBezTo>
                  <a:cubicBezTo>
                    <a:pt x="9" y="0"/>
                    <a:pt x="10" y="1"/>
                    <a:pt x="10" y="3"/>
                  </a:cubicBezTo>
                  <a:cubicBezTo>
                    <a:pt x="10" y="8"/>
                    <a:pt x="10" y="13"/>
                    <a:pt x="10" y="17"/>
                  </a:cubicBezTo>
                  <a:cubicBezTo>
                    <a:pt x="10" y="20"/>
                    <a:pt x="9" y="21"/>
                    <a:pt x="7" y="21"/>
                  </a:cubicBezTo>
                  <a:cubicBezTo>
                    <a:pt x="5" y="21"/>
                    <a:pt x="4" y="21"/>
                    <a:pt x="3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7" name="Freeform 111"/>
            <p:cNvSpPr/>
            <p:nvPr/>
          </p:nvSpPr>
          <p:spPr bwMode="auto">
            <a:xfrm>
              <a:off x="9608689" y="3313191"/>
              <a:ext cx="65088" cy="69850"/>
            </a:xfrm>
            <a:custGeom>
              <a:avLst/>
              <a:gdLst>
                <a:gd name="T0" fmla="*/ 0 w 10"/>
                <a:gd name="T1" fmla="*/ 4 h 11"/>
                <a:gd name="T2" fmla="*/ 3 w 10"/>
                <a:gd name="T3" fmla="*/ 0 h 11"/>
                <a:gd name="T4" fmla="*/ 7 w 10"/>
                <a:gd name="T5" fmla="*/ 0 h 11"/>
                <a:gd name="T6" fmla="*/ 10 w 10"/>
                <a:gd name="T7" fmla="*/ 4 h 11"/>
                <a:gd name="T8" fmla="*/ 10 w 10"/>
                <a:gd name="T9" fmla="*/ 7 h 11"/>
                <a:gd name="T10" fmla="*/ 7 w 10"/>
                <a:gd name="T11" fmla="*/ 11 h 11"/>
                <a:gd name="T12" fmla="*/ 3 w 10"/>
                <a:gd name="T13" fmla="*/ 11 h 11"/>
                <a:gd name="T14" fmla="*/ 0 w 10"/>
                <a:gd name="T15" fmla="*/ 7 h 11"/>
                <a:gd name="T16" fmla="*/ 0 w 10"/>
                <a:gd name="T17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1">
                  <a:moveTo>
                    <a:pt x="0" y="4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8" name="Freeform 112"/>
            <p:cNvSpPr/>
            <p:nvPr/>
          </p:nvSpPr>
          <p:spPr bwMode="auto">
            <a:xfrm>
              <a:off x="9807126" y="3114753"/>
              <a:ext cx="63500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7 w 10"/>
                <a:gd name="T7" fmla="*/ 0 h 11"/>
                <a:gd name="T8" fmla="*/ 10 w 10"/>
                <a:gd name="T9" fmla="*/ 4 h 11"/>
                <a:gd name="T10" fmla="*/ 10 w 10"/>
                <a:gd name="T11" fmla="*/ 11 h 11"/>
                <a:gd name="T12" fmla="*/ 3 w 10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6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9" name="Freeform 113"/>
            <p:cNvSpPr/>
            <p:nvPr/>
          </p:nvSpPr>
          <p:spPr bwMode="auto">
            <a:xfrm>
              <a:off x="9870626" y="3184603"/>
              <a:ext cx="71438" cy="198438"/>
            </a:xfrm>
            <a:custGeom>
              <a:avLst/>
              <a:gdLst>
                <a:gd name="T0" fmla="*/ 7 w 11"/>
                <a:gd name="T1" fmla="*/ 0 h 31"/>
                <a:gd name="T2" fmla="*/ 11 w 11"/>
                <a:gd name="T3" fmla="*/ 3 h 31"/>
                <a:gd name="T4" fmla="*/ 11 w 11"/>
                <a:gd name="T5" fmla="*/ 27 h 31"/>
                <a:gd name="T6" fmla="*/ 7 w 11"/>
                <a:gd name="T7" fmla="*/ 31 h 31"/>
                <a:gd name="T8" fmla="*/ 4 w 11"/>
                <a:gd name="T9" fmla="*/ 31 h 31"/>
                <a:gd name="T10" fmla="*/ 0 w 11"/>
                <a:gd name="T11" fmla="*/ 27 h 31"/>
                <a:gd name="T12" fmla="*/ 0 w 11"/>
                <a:gd name="T13" fmla="*/ 0 h 31"/>
                <a:gd name="T14" fmla="*/ 7 w 11"/>
                <a:gd name="T1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31">
                  <a:moveTo>
                    <a:pt x="7" y="0"/>
                  </a:moveTo>
                  <a:cubicBezTo>
                    <a:pt x="10" y="0"/>
                    <a:pt x="11" y="1"/>
                    <a:pt x="11" y="3"/>
                  </a:cubicBezTo>
                  <a:cubicBezTo>
                    <a:pt x="11" y="11"/>
                    <a:pt x="11" y="19"/>
                    <a:pt x="11" y="27"/>
                  </a:cubicBezTo>
                  <a:cubicBezTo>
                    <a:pt x="11" y="30"/>
                    <a:pt x="10" y="31"/>
                    <a:pt x="7" y="31"/>
                  </a:cubicBezTo>
                  <a:cubicBezTo>
                    <a:pt x="6" y="31"/>
                    <a:pt x="5" y="31"/>
                    <a:pt x="4" y="31"/>
                  </a:cubicBezTo>
                  <a:cubicBezTo>
                    <a:pt x="1" y="31"/>
                    <a:pt x="0" y="30"/>
                    <a:pt x="0" y="27"/>
                  </a:cubicBezTo>
                  <a:cubicBezTo>
                    <a:pt x="0" y="18"/>
                    <a:pt x="0" y="9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0" name="Freeform 114"/>
            <p:cNvSpPr/>
            <p:nvPr/>
          </p:nvSpPr>
          <p:spPr bwMode="auto">
            <a:xfrm>
              <a:off x="8083101" y="3051253"/>
              <a:ext cx="465138" cy="268288"/>
            </a:xfrm>
            <a:custGeom>
              <a:avLst/>
              <a:gdLst>
                <a:gd name="T0" fmla="*/ 31 w 73"/>
                <a:gd name="T1" fmla="*/ 32 h 42"/>
                <a:gd name="T2" fmla="*/ 31 w 73"/>
                <a:gd name="T3" fmla="*/ 4 h 42"/>
                <a:gd name="T4" fmla="*/ 35 w 73"/>
                <a:gd name="T5" fmla="*/ 0 h 42"/>
                <a:gd name="T6" fmla="*/ 38 w 73"/>
                <a:gd name="T7" fmla="*/ 0 h 42"/>
                <a:gd name="T8" fmla="*/ 42 w 73"/>
                <a:gd name="T9" fmla="*/ 4 h 42"/>
                <a:gd name="T10" fmla="*/ 42 w 73"/>
                <a:gd name="T11" fmla="*/ 32 h 42"/>
                <a:gd name="T12" fmla="*/ 69 w 73"/>
                <a:gd name="T13" fmla="*/ 32 h 42"/>
                <a:gd name="T14" fmla="*/ 73 w 73"/>
                <a:gd name="T15" fmla="*/ 35 h 42"/>
                <a:gd name="T16" fmla="*/ 73 w 73"/>
                <a:gd name="T17" fmla="*/ 39 h 42"/>
                <a:gd name="T18" fmla="*/ 69 w 73"/>
                <a:gd name="T19" fmla="*/ 42 h 42"/>
                <a:gd name="T20" fmla="*/ 4 w 73"/>
                <a:gd name="T21" fmla="*/ 42 h 42"/>
                <a:gd name="T22" fmla="*/ 0 w 73"/>
                <a:gd name="T23" fmla="*/ 39 h 42"/>
                <a:gd name="T24" fmla="*/ 0 w 73"/>
                <a:gd name="T25" fmla="*/ 35 h 42"/>
                <a:gd name="T26" fmla="*/ 4 w 73"/>
                <a:gd name="T27" fmla="*/ 32 h 42"/>
                <a:gd name="T28" fmla="*/ 31 w 73"/>
                <a:gd name="T29" fmla="*/ 3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3" h="42">
                  <a:moveTo>
                    <a:pt x="31" y="32"/>
                  </a:moveTo>
                  <a:cubicBezTo>
                    <a:pt x="31" y="22"/>
                    <a:pt x="31" y="13"/>
                    <a:pt x="31" y="4"/>
                  </a:cubicBezTo>
                  <a:cubicBezTo>
                    <a:pt x="31" y="1"/>
                    <a:pt x="32" y="0"/>
                    <a:pt x="35" y="0"/>
                  </a:cubicBezTo>
                  <a:cubicBezTo>
                    <a:pt x="36" y="0"/>
                    <a:pt x="37" y="0"/>
                    <a:pt x="38" y="0"/>
                  </a:cubicBezTo>
                  <a:cubicBezTo>
                    <a:pt x="41" y="0"/>
                    <a:pt x="42" y="1"/>
                    <a:pt x="42" y="4"/>
                  </a:cubicBezTo>
                  <a:cubicBezTo>
                    <a:pt x="42" y="13"/>
                    <a:pt x="42" y="22"/>
                    <a:pt x="42" y="32"/>
                  </a:cubicBezTo>
                  <a:cubicBezTo>
                    <a:pt x="51" y="32"/>
                    <a:pt x="60" y="32"/>
                    <a:pt x="69" y="32"/>
                  </a:cubicBezTo>
                  <a:cubicBezTo>
                    <a:pt x="72" y="32"/>
                    <a:pt x="73" y="33"/>
                    <a:pt x="73" y="35"/>
                  </a:cubicBezTo>
                  <a:cubicBezTo>
                    <a:pt x="73" y="36"/>
                    <a:pt x="73" y="37"/>
                    <a:pt x="73" y="39"/>
                  </a:cubicBezTo>
                  <a:cubicBezTo>
                    <a:pt x="73" y="41"/>
                    <a:pt x="72" y="42"/>
                    <a:pt x="69" y="42"/>
                  </a:cubicBezTo>
                  <a:cubicBezTo>
                    <a:pt x="48" y="42"/>
                    <a:pt x="26" y="42"/>
                    <a:pt x="4" y="42"/>
                  </a:cubicBezTo>
                  <a:cubicBezTo>
                    <a:pt x="1" y="42"/>
                    <a:pt x="0" y="41"/>
                    <a:pt x="0" y="39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33"/>
                    <a:pt x="1" y="32"/>
                    <a:pt x="4" y="32"/>
                  </a:cubicBezTo>
                  <a:cubicBezTo>
                    <a:pt x="13" y="32"/>
                    <a:pt x="22" y="32"/>
                    <a:pt x="31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1" name="Freeform 115"/>
            <p:cNvSpPr/>
            <p:nvPr/>
          </p:nvSpPr>
          <p:spPr bwMode="auto">
            <a:xfrm>
              <a:off x="8414889" y="3383041"/>
              <a:ext cx="133350" cy="133350"/>
            </a:xfrm>
            <a:custGeom>
              <a:avLst/>
              <a:gdLst>
                <a:gd name="T0" fmla="*/ 4 w 21"/>
                <a:gd name="T1" fmla="*/ 11 h 21"/>
                <a:gd name="T2" fmla="*/ 11 w 21"/>
                <a:gd name="T3" fmla="*/ 11 h 21"/>
                <a:gd name="T4" fmla="*/ 11 w 21"/>
                <a:gd name="T5" fmla="*/ 4 h 21"/>
                <a:gd name="T6" fmla="*/ 14 w 21"/>
                <a:gd name="T7" fmla="*/ 0 h 21"/>
                <a:gd name="T8" fmla="*/ 17 w 21"/>
                <a:gd name="T9" fmla="*/ 0 h 21"/>
                <a:gd name="T10" fmla="*/ 21 w 21"/>
                <a:gd name="T11" fmla="*/ 4 h 21"/>
                <a:gd name="T12" fmla="*/ 21 w 21"/>
                <a:gd name="T13" fmla="*/ 18 h 21"/>
                <a:gd name="T14" fmla="*/ 17 w 21"/>
                <a:gd name="T15" fmla="*/ 21 h 21"/>
                <a:gd name="T16" fmla="*/ 4 w 21"/>
                <a:gd name="T17" fmla="*/ 21 h 21"/>
                <a:gd name="T18" fmla="*/ 0 w 21"/>
                <a:gd name="T19" fmla="*/ 18 h 21"/>
                <a:gd name="T20" fmla="*/ 0 w 21"/>
                <a:gd name="T21" fmla="*/ 14 h 21"/>
                <a:gd name="T22" fmla="*/ 4 w 21"/>
                <a:gd name="T23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4" y="11"/>
                  </a:moveTo>
                  <a:cubicBezTo>
                    <a:pt x="6" y="11"/>
                    <a:pt x="8" y="11"/>
                    <a:pt x="11" y="11"/>
                  </a:cubicBezTo>
                  <a:cubicBezTo>
                    <a:pt x="11" y="8"/>
                    <a:pt x="11" y="6"/>
                    <a:pt x="11" y="4"/>
                  </a:cubicBezTo>
                  <a:cubicBezTo>
                    <a:pt x="11" y="1"/>
                    <a:pt x="12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20" y="0"/>
                    <a:pt x="21" y="1"/>
                    <a:pt x="21" y="4"/>
                  </a:cubicBezTo>
                  <a:cubicBezTo>
                    <a:pt x="21" y="8"/>
                    <a:pt x="21" y="13"/>
                    <a:pt x="21" y="18"/>
                  </a:cubicBezTo>
                  <a:cubicBezTo>
                    <a:pt x="21" y="20"/>
                    <a:pt x="20" y="21"/>
                    <a:pt x="17" y="21"/>
                  </a:cubicBezTo>
                  <a:cubicBezTo>
                    <a:pt x="13" y="21"/>
                    <a:pt x="8" y="21"/>
                    <a:pt x="4" y="21"/>
                  </a:cubicBezTo>
                  <a:cubicBezTo>
                    <a:pt x="1" y="21"/>
                    <a:pt x="0" y="20"/>
                    <a:pt x="0" y="18"/>
                  </a:cubicBezTo>
                  <a:cubicBezTo>
                    <a:pt x="0" y="17"/>
                    <a:pt x="0" y="15"/>
                    <a:pt x="0" y="14"/>
                  </a:cubicBezTo>
                  <a:cubicBezTo>
                    <a:pt x="0" y="12"/>
                    <a:pt x="1" y="11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2" name="Freeform 116"/>
            <p:cNvSpPr/>
            <p:nvPr/>
          </p:nvSpPr>
          <p:spPr bwMode="auto">
            <a:xfrm>
              <a:off x="8414889" y="3051253"/>
              <a:ext cx="133350" cy="133350"/>
            </a:xfrm>
            <a:custGeom>
              <a:avLst/>
              <a:gdLst>
                <a:gd name="T0" fmla="*/ 4 w 21"/>
                <a:gd name="T1" fmla="*/ 11 h 21"/>
                <a:gd name="T2" fmla="*/ 11 w 21"/>
                <a:gd name="T3" fmla="*/ 11 h 21"/>
                <a:gd name="T4" fmla="*/ 11 w 21"/>
                <a:gd name="T5" fmla="*/ 18 h 21"/>
                <a:gd name="T6" fmla="*/ 14 w 21"/>
                <a:gd name="T7" fmla="*/ 21 h 21"/>
                <a:gd name="T8" fmla="*/ 17 w 21"/>
                <a:gd name="T9" fmla="*/ 21 h 21"/>
                <a:gd name="T10" fmla="*/ 21 w 21"/>
                <a:gd name="T11" fmla="*/ 18 h 21"/>
                <a:gd name="T12" fmla="*/ 21 w 21"/>
                <a:gd name="T13" fmla="*/ 4 h 21"/>
                <a:gd name="T14" fmla="*/ 17 w 21"/>
                <a:gd name="T15" fmla="*/ 0 h 21"/>
                <a:gd name="T16" fmla="*/ 4 w 21"/>
                <a:gd name="T17" fmla="*/ 0 h 21"/>
                <a:gd name="T18" fmla="*/ 0 w 21"/>
                <a:gd name="T19" fmla="*/ 4 h 21"/>
                <a:gd name="T20" fmla="*/ 0 w 21"/>
                <a:gd name="T21" fmla="*/ 7 h 21"/>
                <a:gd name="T22" fmla="*/ 4 w 21"/>
                <a:gd name="T23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4" y="11"/>
                  </a:moveTo>
                  <a:cubicBezTo>
                    <a:pt x="6" y="11"/>
                    <a:pt x="8" y="11"/>
                    <a:pt x="11" y="11"/>
                  </a:cubicBezTo>
                  <a:cubicBezTo>
                    <a:pt x="11" y="13"/>
                    <a:pt x="11" y="15"/>
                    <a:pt x="11" y="18"/>
                  </a:cubicBezTo>
                  <a:cubicBezTo>
                    <a:pt x="11" y="20"/>
                    <a:pt x="12" y="21"/>
                    <a:pt x="14" y="21"/>
                  </a:cubicBezTo>
                  <a:cubicBezTo>
                    <a:pt x="15" y="21"/>
                    <a:pt x="16" y="21"/>
                    <a:pt x="17" y="21"/>
                  </a:cubicBezTo>
                  <a:cubicBezTo>
                    <a:pt x="20" y="21"/>
                    <a:pt x="21" y="20"/>
                    <a:pt x="21" y="18"/>
                  </a:cubicBezTo>
                  <a:cubicBezTo>
                    <a:pt x="21" y="13"/>
                    <a:pt x="21" y="9"/>
                    <a:pt x="21" y="4"/>
                  </a:cubicBezTo>
                  <a:cubicBezTo>
                    <a:pt x="21" y="1"/>
                    <a:pt x="20" y="0"/>
                    <a:pt x="17" y="0"/>
                  </a:cubicBezTo>
                  <a:cubicBezTo>
                    <a:pt x="13" y="0"/>
                    <a:pt x="8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5"/>
                    <a:pt x="0" y="6"/>
                    <a:pt x="0" y="7"/>
                  </a:cubicBezTo>
                  <a:cubicBezTo>
                    <a:pt x="0" y="10"/>
                    <a:pt x="1" y="11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3" name="Freeform 117"/>
            <p:cNvSpPr/>
            <p:nvPr/>
          </p:nvSpPr>
          <p:spPr bwMode="auto">
            <a:xfrm>
              <a:off x="8083101" y="3051253"/>
              <a:ext cx="133350" cy="133350"/>
            </a:xfrm>
            <a:custGeom>
              <a:avLst/>
              <a:gdLst>
                <a:gd name="T0" fmla="*/ 11 w 21"/>
                <a:gd name="T1" fmla="*/ 18 h 21"/>
                <a:gd name="T2" fmla="*/ 11 w 21"/>
                <a:gd name="T3" fmla="*/ 11 h 21"/>
                <a:gd name="T4" fmla="*/ 18 w 21"/>
                <a:gd name="T5" fmla="*/ 11 h 21"/>
                <a:gd name="T6" fmla="*/ 21 w 21"/>
                <a:gd name="T7" fmla="*/ 7 h 21"/>
                <a:gd name="T8" fmla="*/ 21 w 21"/>
                <a:gd name="T9" fmla="*/ 4 h 21"/>
                <a:gd name="T10" fmla="*/ 18 w 21"/>
                <a:gd name="T11" fmla="*/ 0 h 21"/>
                <a:gd name="T12" fmla="*/ 4 w 21"/>
                <a:gd name="T13" fmla="*/ 0 h 21"/>
                <a:gd name="T14" fmla="*/ 0 w 21"/>
                <a:gd name="T15" fmla="*/ 4 h 21"/>
                <a:gd name="T16" fmla="*/ 0 w 21"/>
                <a:gd name="T17" fmla="*/ 18 h 21"/>
                <a:gd name="T18" fmla="*/ 4 w 21"/>
                <a:gd name="T19" fmla="*/ 21 h 21"/>
                <a:gd name="T20" fmla="*/ 7 w 21"/>
                <a:gd name="T21" fmla="*/ 21 h 21"/>
                <a:gd name="T22" fmla="*/ 11 w 21"/>
                <a:gd name="T23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11" y="18"/>
                  </a:moveTo>
                  <a:cubicBezTo>
                    <a:pt x="11" y="15"/>
                    <a:pt x="11" y="13"/>
                    <a:pt x="11" y="11"/>
                  </a:cubicBezTo>
                  <a:cubicBezTo>
                    <a:pt x="13" y="11"/>
                    <a:pt x="15" y="11"/>
                    <a:pt x="18" y="11"/>
                  </a:cubicBezTo>
                  <a:cubicBezTo>
                    <a:pt x="20" y="11"/>
                    <a:pt x="21" y="10"/>
                    <a:pt x="21" y="7"/>
                  </a:cubicBezTo>
                  <a:cubicBezTo>
                    <a:pt x="21" y="6"/>
                    <a:pt x="21" y="5"/>
                    <a:pt x="21" y="4"/>
                  </a:cubicBezTo>
                  <a:cubicBezTo>
                    <a:pt x="21" y="1"/>
                    <a:pt x="20" y="0"/>
                    <a:pt x="18" y="0"/>
                  </a:cubicBezTo>
                  <a:cubicBezTo>
                    <a:pt x="13" y="0"/>
                    <a:pt x="8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9"/>
                    <a:pt x="0" y="13"/>
                    <a:pt x="0" y="18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5" y="21"/>
                    <a:pt x="6" y="21"/>
                    <a:pt x="7" y="21"/>
                  </a:cubicBezTo>
                  <a:cubicBezTo>
                    <a:pt x="10" y="21"/>
                    <a:pt x="11" y="20"/>
                    <a:pt x="1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4" name="Freeform 118"/>
            <p:cNvSpPr/>
            <p:nvPr/>
          </p:nvSpPr>
          <p:spPr bwMode="auto">
            <a:xfrm>
              <a:off x="8083101" y="3383041"/>
              <a:ext cx="133350" cy="133350"/>
            </a:xfrm>
            <a:custGeom>
              <a:avLst/>
              <a:gdLst>
                <a:gd name="T0" fmla="*/ 18 w 21"/>
                <a:gd name="T1" fmla="*/ 11 h 21"/>
                <a:gd name="T2" fmla="*/ 11 w 21"/>
                <a:gd name="T3" fmla="*/ 11 h 21"/>
                <a:gd name="T4" fmla="*/ 11 w 21"/>
                <a:gd name="T5" fmla="*/ 11 h 21"/>
                <a:gd name="T6" fmla="*/ 11 w 21"/>
                <a:gd name="T7" fmla="*/ 4 h 21"/>
                <a:gd name="T8" fmla="*/ 7 w 21"/>
                <a:gd name="T9" fmla="*/ 0 h 21"/>
                <a:gd name="T10" fmla="*/ 4 w 21"/>
                <a:gd name="T11" fmla="*/ 0 h 21"/>
                <a:gd name="T12" fmla="*/ 0 w 21"/>
                <a:gd name="T13" fmla="*/ 4 h 21"/>
                <a:gd name="T14" fmla="*/ 0 w 21"/>
                <a:gd name="T15" fmla="*/ 18 h 21"/>
                <a:gd name="T16" fmla="*/ 4 w 21"/>
                <a:gd name="T17" fmla="*/ 21 h 21"/>
                <a:gd name="T18" fmla="*/ 18 w 21"/>
                <a:gd name="T19" fmla="*/ 21 h 21"/>
                <a:gd name="T20" fmla="*/ 21 w 21"/>
                <a:gd name="T21" fmla="*/ 18 h 21"/>
                <a:gd name="T22" fmla="*/ 21 w 21"/>
                <a:gd name="T23" fmla="*/ 14 h 21"/>
                <a:gd name="T24" fmla="*/ 18 w 21"/>
                <a:gd name="T25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" h="21">
                  <a:moveTo>
                    <a:pt x="18" y="11"/>
                  </a:moveTo>
                  <a:cubicBezTo>
                    <a:pt x="15" y="11"/>
                    <a:pt x="13" y="11"/>
                    <a:pt x="11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8"/>
                    <a:pt x="11" y="6"/>
                    <a:pt x="11" y="4"/>
                  </a:cubicBezTo>
                  <a:cubicBezTo>
                    <a:pt x="11" y="1"/>
                    <a:pt x="10" y="0"/>
                    <a:pt x="7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8"/>
                    <a:pt x="0" y="13"/>
                    <a:pt x="0" y="18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8" y="21"/>
                    <a:pt x="13" y="21"/>
                    <a:pt x="18" y="21"/>
                  </a:cubicBezTo>
                  <a:cubicBezTo>
                    <a:pt x="20" y="21"/>
                    <a:pt x="21" y="20"/>
                    <a:pt x="21" y="18"/>
                  </a:cubicBezTo>
                  <a:cubicBezTo>
                    <a:pt x="21" y="17"/>
                    <a:pt x="21" y="15"/>
                    <a:pt x="21" y="14"/>
                  </a:cubicBezTo>
                  <a:cubicBezTo>
                    <a:pt x="21" y="12"/>
                    <a:pt x="20" y="11"/>
                    <a:pt x="18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5" name="Freeform 119"/>
            <p:cNvSpPr/>
            <p:nvPr/>
          </p:nvSpPr>
          <p:spPr bwMode="auto">
            <a:xfrm>
              <a:off x="6727376" y="3389391"/>
              <a:ext cx="65088" cy="63500"/>
            </a:xfrm>
            <a:custGeom>
              <a:avLst/>
              <a:gdLst>
                <a:gd name="T0" fmla="*/ 6 w 10"/>
                <a:gd name="T1" fmla="*/ 0 h 10"/>
                <a:gd name="T2" fmla="*/ 10 w 10"/>
                <a:gd name="T3" fmla="*/ 3 h 10"/>
                <a:gd name="T4" fmla="*/ 10 w 10"/>
                <a:gd name="T5" fmla="*/ 10 h 10"/>
                <a:gd name="T6" fmla="*/ 3 w 10"/>
                <a:gd name="T7" fmla="*/ 10 h 10"/>
                <a:gd name="T8" fmla="*/ 0 w 10"/>
                <a:gd name="T9" fmla="*/ 7 h 10"/>
                <a:gd name="T10" fmla="*/ 0 w 10"/>
                <a:gd name="T11" fmla="*/ 0 h 10"/>
                <a:gd name="T12" fmla="*/ 6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6" y="0"/>
                  </a:moveTo>
                  <a:cubicBezTo>
                    <a:pt x="9" y="0"/>
                    <a:pt x="10" y="1"/>
                    <a:pt x="10" y="3"/>
                  </a:cubicBezTo>
                  <a:cubicBezTo>
                    <a:pt x="10" y="5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6" name="Freeform 120"/>
            <p:cNvSpPr/>
            <p:nvPr/>
          </p:nvSpPr>
          <p:spPr bwMode="auto">
            <a:xfrm>
              <a:off x="6982964" y="3389391"/>
              <a:ext cx="65088" cy="63500"/>
            </a:xfrm>
            <a:custGeom>
              <a:avLst/>
              <a:gdLst>
                <a:gd name="T0" fmla="*/ 4 w 10"/>
                <a:gd name="T1" fmla="*/ 0 h 10"/>
                <a:gd name="T2" fmla="*/ 0 w 10"/>
                <a:gd name="T3" fmla="*/ 3 h 10"/>
                <a:gd name="T4" fmla="*/ 0 w 10"/>
                <a:gd name="T5" fmla="*/ 10 h 10"/>
                <a:gd name="T6" fmla="*/ 7 w 10"/>
                <a:gd name="T7" fmla="*/ 10 h 10"/>
                <a:gd name="T8" fmla="*/ 10 w 10"/>
                <a:gd name="T9" fmla="*/ 7 h 10"/>
                <a:gd name="T10" fmla="*/ 10 w 10"/>
                <a:gd name="T11" fmla="*/ 0 h 10"/>
                <a:gd name="T12" fmla="*/ 4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4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5"/>
                    <a:pt x="0" y="8"/>
                    <a:pt x="0" y="10"/>
                  </a:cubicBezTo>
                  <a:cubicBezTo>
                    <a:pt x="3" y="10"/>
                    <a:pt x="5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6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7" name="Freeform 121"/>
            <p:cNvSpPr/>
            <p:nvPr/>
          </p:nvSpPr>
          <p:spPr bwMode="auto">
            <a:xfrm>
              <a:off x="6792464" y="3063953"/>
              <a:ext cx="190500" cy="63500"/>
            </a:xfrm>
            <a:custGeom>
              <a:avLst/>
              <a:gdLst>
                <a:gd name="T0" fmla="*/ 27 w 30"/>
                <a:gd name="T1" fmla="*/ 0 h 10"/>
                <a:gd name="T2" fmla="*/ 30 w 30"/>
                <a:gd name="T3" fmla="*/ 3 h 10"/>
                <a:gd name="T4" fmla="*/ 30 w 30"/>
                <a:gd name="T5" fmla="*/ 10 h 10"/>
                <a:gd name="T6" fmla="*/ 0 w 30"/>
                <a:gd name="T7" fmla="*/ 10 h 10"/>
                <a:gd name="T8" fmla="*/ 0 w 30"/>
                <a:gd name="T9" fmla="*/ 3 h 10"/>
                <a:gd name="T10" fmla="*/ 3 w 30"/>
                <a:gd name="T11" fmla="*/ 0 h 10"/>
                <a:gd name="T12" fmla="*/ 27 w 3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0">
                  <a:moveTo>
                    <a:pt x="27" y="0"/>
                  </a:moveTo>
                  <a:cubicBezTo>
                    <a:pt x="29" y="0"/>
                    <a:pt x="30" y="1"/>
                    <a:pt x="30" y="3"/>
                  </a:cubicBezTo>
                  <a:cubicBezTo>
                    <a:pt x="30" y="6"/>
                    <a:pt x="30" y="8"/>
                    <a:pt x="30" y="10"/>
                  </a:cubicBezTo>
                  <a:cubicBezTo>
                    <a:pt x="20" y="10"/>
                    <a:pt x="10" y="10"/>
                    <a:pt x="0" y="10"/>
                  </a:cubicBezTo>
                  <a:cubicBezTo>
                    <a:pt x="0" y="8"/>
                    <a:pt x="0" y="6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1" y="0"/>
                    <a:pt x="19" y="0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8" name="Freeform 122"/>
            <p:cNvSpPr/>
            <p:nvPr/>
          </p:nvSpPr>
          <p:spPr bwMode="auto">
            <a:xfrm>
              <a:off x="6727376" y="3127453"/>
              <a:ext cx="65088" cy="63500"/>
            </a:xfrm>
            <a:custGeom>
              <a:avLst/>
              <a:gdLst>
                <a:gd name="T0" fmla="*/ 10 w 10"/>
                <a:gd name="T1" fmla="*/ 7 h 10"/>
                <a:gd name="T2" fmla="*/ 6 w 10"/>
                <a:gd name="T3" fmla="*/ 10 h 10"/>
                <a:gd name="T4" fmla="*/ 0 w 10"/>
                <a:gd name="T5" fmla="*/ 10 h 10"/>
                <a:gd name="T6" fmla="*/ 0 w 10"/>
                <a:gd name="T7" fmla="*/ 4 h 10"/>
                <a:gd name="T8" fmla="*/ 3 w 10"/>
                <a:gd name="T9" fmla="*/ 0 h 10"/>
                <a:gd name="T10" fmla="*/ 10 w 10"/>
                <a:gd name="T11" fmla="*/ 0 h 10"/>
                <a:gd name="T12" fmla="*/ 10 w 10"/>
                <a:gd name="T13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10" y="7"/>
                  </a:moveTo>
                  <a:cubicBezTo>
                    <a:pt x="10" y="9"/>
                    <a:pt x="9" y="10"/>
                    <a:pt x="6" y="10"/>
                  </a:cubicBezTo>
                  <a:cubicBezTo>
                    <a:pt x="4" y="10"/>
                    <a:pt x="2" y="10"/>
                    <a:pt x="0" y="10"/>
                  </a:cubicBezTo>
                  <a:cubicBezTo>
                    <a:pt x="0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2"/>
                    <a:pt x="10" y="5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9" name="Freeform 123"/>
            <p:cNvSpPr/>
            <p:nvPr/>
          </p:nvSpPr>
          <p:spPr bwMode="auto">
            <a:xfrm>
              <a:off x="6982964" y="3127453"/>
              <a:ext cx="65088" cy="63500"/>
            </a:xfrm>
            <a:custGeom>
              <a:avLst/>
              <a:gdLst>
                <a:gd name="T0" fmla="*/ 4 w 10"/>
                <a:gd name="T1" fmla="*/ 10 h 10"/>
                <a:gd name="T2" fmla="*/ 0 w 10"/>
                <a:gd name="T3" fmla="*/ 7 h 10"/>
                <a:gd name="T4" fmla="*/ 0 w 10"/>
                <a:gd name="T5" fmla="*/ 0 h 10"/>
                <a:gd name="T6" fmla="*/ 7 w 10"/>
                <a:gd name="T7" fmla="*/ 0 h 10"/>
                <a:gd name="T8" fmla="*/ 10 w 10"/>
                <a:gd name="T9" fmla="*/ 4 h 10"/>
                <a:gd name="T10" fmla="*/ 10 w 10"/>
                <a:gd name="T11" fmla="*/ 10 h 10"/>
                <a:gd name="T12" fmla="*/ 4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4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6" y="10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0" name="Freeform 124"/>
            <p:cNvSpPr/>
            <p:nvPr/>
          </p:nvSpPr>
          <p:spPr bwMode="auto">
            <a:xfrm>
              <a:off x="6792464" y="3256041"/>
              <a:ext cx="63500" cy="69850"/>
            </a:xfrm>
            <a:custGeom>
              <a:avLst/>
              <a:gdLst>
                <a:gd name="T0" fmla="*/ 0 w 10"/>
                <a:gd name="T1" fmla="*/ 4 h 11"/>
                <a:gd name="T2" fmla="*/ 3 w 10"/>
                <a:gd name="T3" fmla="*/ 0 h 11"/>
                <a:gd name="T4" fmla="*/ 10 w 10"/>
                <a:gd name="T5" fmla="*/ 0 h 11"/>
                <a:gd name="T6" fmla="*/ 10 w 10"/>
                <a:gd name="T7" fmla="*/ 11 h 11"/>
                <a:gd name="T8" fmla="*/ 3 w 10"/>
                <a:gd name="T9" fmla="*/ 11 h 11"/>
                <a:gd name="T10" fmla="*/ 0 w 10"/>
                <a:gd name="T11" fmla="*/ 7 h 11"/>
                <a:gd name="T12" fmla="*/ 0 w 10"/>
                <a:gd name="T13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0" y="4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4"/>
                    <a:pt x="10" y="7"/>
                    <a:pt x="10" y="11"/>
                  </a:cubicBezTo>
                  <a:cubicBezTo>
                    <a:pt x="8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1" name="Freeform 125"/>
            <p:cNvSpPr/>
            <p:nvPr/>
          </p:nvSpPr>
          <p:spPr bwMode="auto">
            <a:xfrm>
              <a:off x="6855964" y="3325891"/>
              <a:ext cx="63500" cy="63500"/>
            </a:xfrm>
            <a:custGeom>
              <a:avLst/>
              <a:gdLst>
                <a:gd name="T0" fmla="*/ 0 w 10"/>
                <a:gd name="T1" fmla="*/ 6 h 10"/>
                <a:gd name="T2" fmla="*/ 3 w 10"/>
                <a:gd name="T3" fmla="*/ 10 h 10"/>
                <a:gd name="T4" fmla="*/ 7 w 10"/>
                <a:gd name="T5" fmla="*/ 10 h 10"/>
                <a:gd name="T6" fmla="*/ 10 w 10"/>
                <a:gd name="T7" fmla="*/ 6 h 10"/>
                <a:gd name="T8" fmla="*/ 10 w 10"/>
                <a:gd name="T9" fmla="*/ 0 h 10"/>
                <a:gd name="T10" fmla="*/ 0 w 10"/>
                <a:gd name="T11" fmla="*/ 0 h 10"/>
                <a:gd name="T12" fmla="*/ 0 w 10"/>
                <a:gd name="T13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0" y="6"/>
                  </a:move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6" y="10"/>
                    <a:pt x="7" y="10"/>
                  </a:cubicBezTo>
                  <a:cubicBezTo>
                    <a:pt x="9" y="10"/>
                    <a:pt x="10" y="9"/>
                    <a:pt x="10" y="6"/>
                  </a:cubicBezTo>
                  <a:cubicBezTo>
                    <a:pt x="10" y="4"/>
                    <a:pt x="10" y="2"/>
                    <a:pt x="10" y="0"/>
                  </a:cubicBezTo>
                  <a:cubicBezTo>
                    <a:pt x="7" y="0"/>
                    <a:pt x="3" y="0"/>
                    <a:pt x="0" y="0"/>
                  </a:cubicBezTo>
                  <a:cubicBezTo>
                    <a:pt x="0" y="2"/>
                    <a:pt x="0" y="4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2" name="Freeform 126"/>
            <p:cNvSpPr/>
            <p:nvPr/>
          </p:nvSpPr>
          <p:spPr bwMode="auto">
            <a:xfrm>
              <a:off x="6919464" y="3256041"/>
              <a:ext cx="63500" cy="69850"/>
            </a:xfrm>
            <a:custGeom>
              <a:avLst/>
              <a:gdLst>
                <a:gd name="T0" fmla="*/ 10 w 10"/>
                <a:gd name="T1" fmla="*/ 7 h 11"/>
                <a:gd name="T2" fmla="*/ 7 w 10"/>
                <a:gd name="T3" fmla="*/ 11 h 11"/>
                <a:gd name="T4" fmla="*/ 0 w 10"/>
                <a:gd name="T5" fmla="*/ 11 h 11"/>
                <a:gd name="T6" fmla="*/ 0 w 10"/>
                <a:gd name="T7" fmla="*/ 0 h 11"/>
                <a:gd name="T8" fmla="*/ 7 w 10"/>
                <a:gd name="T9" fmla="*/ 0 h 11"/>
                <a:gd name="T10" fmla="*/ 10 w 10"/>
                <a:gd name="T11" fmla="*/ 4 h 11"/>
                <a:gd name="T12" fmla="*/ 10 w 10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10" y="7"/>
                  </a:moveTo>
                  <a:cubicBezTo>
                    <a:pt x="10" y="10"/>
                    <a:pt x="9" y="11"/>
                    <a:pt x="7" y="11"/>
                  </a:cubicBezTo>
                  <a:cubicBezTo>
                    <a:pt x="5" y="11"/>
                    <a:pt x="2" y="11"/>
                    <a:pt x="0" y="11"/>
                  </a:cubicBezTo>
                  <a:cubicBezTo>
                    <a:pt x="0" y="7"/>
                    <a:pt x="0" y="4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3" name="Freeform 127"/>
            <p:cNvSpPr/>
            <p:nvPr/>
          </p:nvSpPr>
          <p:spPr bwMode="auto">
            <a:xfrm>
              <a:off x="6855964" y="3190953"/>
              <a:ext cx="63500" cy="65088"/>
            </a:xfrm>
            <a:custGeom>
              <a:avLst/>
              <a:gdLst>
                <a:gd name="T0" fmla="*/ 7 w 10"/>
                <a:gd name="T1" fmla="*/ 0 h 10"/>
                <a:gd name="T2" fmla="*/ 10 w 10"/>
                <a:gd name="T3" fmla="*/ 4 h 10"/>
                <a:gd name="T4" fmla="*/ 10 w 10"/>
                <a:gd name="T5" fmla="*/ 10 h 10"/>
                <a:gd name="T6" fmla="*/ 0 w 10"/>
                <a:gd name="T7" fmla="*/ 10 h 10"/>
                <a:gd name="T8" fmla="*/ 0 w 10"/>
                <a:gd name="T9" fmla="*/ 4 h 10"/>
                <a:gd name="T10" fmla="*/ 3 w 10"/>
                <a:gd name="T11" fmla="*/ 0 h 10"/>
                <a:gd name="T12" fmla="*/ 7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7" y="0"/>
                  </a:move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0"/>
                  </a:cubicBezTo>
                  <a:cubicBezTo>
                    <a:pt x="7" y="10"/>
                    <a:pt x="3" y="10"/>
                    <a:pt x="0" y="10"/>
                  </a:cubicBezTo>
                  <a:cubicBezTo>
                    <a:pt x="0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4" name="Freeform 128"/>
            <p:cNvSpPr/>
            <p:nvPr/>
          </p:nvSpPr>
          <p:spPr bwMode="auto">
            <a:xfrm>
              <a:off x="6663876" y="3190953"/>
              <a:ext cx="63500" cy="198438"/>
            </a:xfrm>
            <a:custGeom>
              <a:avLst/>
              <a:gdLst>
                <a:gd name="T0" fmla="*/ 0 w 10"/>
                <a:gd name="T1" fmla="*/ 4 h 31"/>
                <a:gd name="T2" fmla="*/ 3 w 10"/>
                <a:gd name="T3" fmla="*/ 0 h 31"/>
                <a:gd name="T4" fmla="*/ 10 w 10"/>
                <a:gd name="T5" fmla="*/ 0 h 31"/>
                <a:gd name="T6" fmla="*/ 10 w 10"/>
                <a:gd name="T7" fmla="*/ 31 h 31"/>
                <a:gd name="T8" fmla="*/ 3 w 10"/>
                <a:gd name="T9" fmla="*/ 31 h 31"/>
                <a:gd name="T10" fmla="*/ 0 w 10"/>
                <a:gd name="T11" fmla="*/ 27 h 31"/>
                <a:gd name="T12" fmla="*/ 0 w 10"/>
                <a:gd name="T13" fmla="*/ 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31">
                  <a:moveTo>
                    <a:pt x="0" y="4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7" y="0"/>
                    <a:pt x="10" y="0"/>
                  </a:cubicBezTo>
                  <a:cubicBezTo>
                    <a:pt x="10" y="10"/>
                    <a:pt x="10" y="21"/>
                    <a:pt x="10" y="31"/>
                  </a:cubicBezTo>
                  <a:cubicBezTo>
                    <a:pt x="7" y="31"/>
                    <a:pt x="5" y="31"/>
                    <a:pt x="3" y="31"/>
                  </a:cubicBezTo>
                  <a:cubicBezTo>
                    <a:pt x="1" y="31"/>
                    <a:pt x="0" y="30"/>
                    <a:pt x="0" y="27"/>
                  </a:cubicBezTo>
                  <a:cubicBezTo>
                    <a:pt x="0" y="19"/>
                    <a:pt x="0" y="1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5" name="Freeform 129"/>
            <p:cNvSpPr/>
            <p:nvPr/>
          </p:nvSpPr>
          <p:spPr bwMode="auto">
            <a:xfrm>
              <a:off x="6792464" y="3452891"/>
              <a:ext cx="190500" cy="63500"/>
            </a:xfrm>
            <a:custGeom>
              <a:avLst/>
              <a:gdLst>
                <a:gd name="T0" fmla="*/ 0 w 30"/>
                <a:gd name="T1" fmla="*/ 7 h 10"/>
                <a:gd name="T2" fmla="*/ 3 w 30"/>
                <a:gd name="T3" fmla="*/ 10 h 10"/>
                <a:gd name="T4" fmla="*/ 27 w 30"/>
                <a:gd name="T5" fmla="*/ 10 h 10"/>
                <a:gd name="T6" fmla="*/ 30 w 30"/>
                <a:gd name="T7" fmla="*/ 7 h 10"/>
                <a:gd name="T8" fmla="*/ 30 w 30"/>
                <a:gd name="T9" fmla="*/ 0 h 10"/>
                <a:gd name="T10" fmla="*/ 0 w 30"/>
                <a:gd name="T11" fmla="*/ 0 h 10"/>
                <a:gd name="T12" fmla="*/ 0 w 30"/>
                <a:gd name="T13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0">
                  <a:moveTo>
                    <a:pt x="0" y="7"/>
                  </a:moveTo>
                  <a:cubicBezTo>
                    <a:pt x="0" y="9"/>
                    <a:pt x="1" y="10"/>
                    <a:pt x="3" y="10"/>
                  </a:cubicBezTo>
                  <a:cubicBezTo>
                    <a:pt x="11" y="10"/>
                    <a:pt x="19" y="10"/>
                    <a:pt x="27" y="10"/>
                  </a:cubicBezTo>
                  <a:cubicBezTo>
                    <a:pt x="29" y="10"/>
                    <a:pt x="30" y="9"/>
                    <a:pt x="30" y="7"/>
                  </a:cubicBezTo>
                  <a:cubicBezTo>
                    <a:pt x="30" y="4"/>
                    <a:pt x="30" y="2"/>
                    <a:pt x="30" y="0"/>
                  </a:cubicBezTo>
                  <a:cubicBezTo>
                    <a:pt x="20" y="0"/>
                    <a:pt x="10" y="0"/>
                    <a:pt x="0" y="0"/>
                  </a:cubicBezTo>
                  <a:cubicBezTo>
                    <a:pt x="0" y="2"/>
                    <a:pt x="0" y="4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6" name="Freeform 130"/>
            <p:cNvSpPr/>
            <p:nvPr/>
          </p:nvSpPr>
          <p:spPr bwMode="auto">
            <a:xfrm>
              <a:off x="7048051" y="3190953"/>
              <a:ext cx="69850" cy="198438"/>
            </a:xfrm>
            <a:custGeom>
              <a:avLst/>
              <a:gdLst>
                <a:gd name="T0" fmla="*/ 11 w 11"/>
                <a:gd name="T1" fmla="*/ 27 h 31"/>
                <a:gd name="T2" fmla="*/ 7 w 11"/>
                <a:gd name="T3" fmla="*/ 31 h 31"/>
                <a:gd name="T4" fmla="*/ 0 w 11"/>
                <a:gd name="T5" fmla="*/ 31 h 31"/>
                <a:gd name="T6" fmla="*/ 0 w 11"/>
                <a:gd name="T7" fmla="*/ 0 h 31"/>
                <a:gd name="T8" fmla="*/ 7 w 11"/>
                <a:gd name="T9" fmla="*/ 0 h 31"/>
                <a:gd name="T10" fmla="*/ 11 w 11"/>
                <a:gd name="T11" fmla="*/ 4 h 31"/>
                <a:gd name="T12" fmla="*/ 11 w 11"/>
                <a:gd name="T13" fmla="*/ 27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31">
                  <a:moveTo>
                    <a:pt x="11" y="27"/>
                  </a:moveTo>
                  <a:cubicBezTo>
                    <a:pt x="11" y="30"/>
                    <a:pt x="10" y="31"/>
                    <a:pt x="7" y="31"/>
                  </a:cubicBezTo>
                  <a:cubicBezTo>
                    <a:pt x="5" y="31"/>
                    <a:pt x="3" y="31"/>
                    <a:pt x="0" y="31"/>
                  </a:cubicBezTo>
                  <a:cubicBezTo>
                    <a:pt x="0" y="21"/>
                    <a:pt x="0" y="10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10" y="0"/>
                    <a:pt x="11" y="1"/>
                    <a:pt x="11" y="4"/>
                  </a:cubicBezTo>
                  <a:cubicBezTo>
                    <a:pt x="11" y="12"/>
                    <a:pt x="11" y="19"/>
                    <a:pt x="11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7" name="Freeform 142"/>
            <p:cNvSpPr>
              <a:spLocks noEditPoints="1"/>
            </p:cNvSpPr>
            <p:nvPr/>
          </p:nvSpPr>
          <p:spPr bwMode="auto">
            <a:xfrm>
              <a:off x="11129514" y="3032203"/>
              <a:ext cx="312738" cy="439738"/>
            </a:xfrm>
            <a:custGeom>
              <a:avLst/>
              <a:gdLst>
                <a:gd name="T0" fmla="*/ 29 w 49"/>
                <a:gd name="T1" fmla="*/ 10 h 69"/>
                <a:gd name="T2" fmla="*/ 29 w 49"/>
                <a:gd name="T3" fmla="*/ 3 h 69"/>
                <a:gd name="T4" fmla="*/ 28 w 49"/>
                <a:gd name="T5" fmla="*/ 1 h 69"/>
                <a:gd name="T6" fmla="*/ 26 w 49"/>
                <a:gd name="T7" fmla="*/ 0 h 69"/>
                <a:gd name="T8" fmla="*/ 22 w 49"/>
                <a:gd name="T9" fmla="*/ 0 h 69"/>
                <a:gd name="T10" fmla="*/ 20 w 49"/>
                <a:gd name="T11" fmla="*/ 1 h 69"/>
                <a:gd name="T12" fmla="*/ 19 w 49"/>
                <a:gd name="T13" fmla="*/ 3 h 69"/>
                <a:gd name="T14" fmla="*/ 19 w 49"/>
                <a:gd name="T15" fmla="*/ 10 h 69"/>
                <a:gd name="T16" fmla="*/ 3 w 49"/>
                <a:gd name="T17" fmla="*/ 10 h 69"/>
                <a:gd name="T18" fmla="*/ 0 w 49"/>
                <a:gd name="T19" fmla="*/ 11 h 69"/>
                <a:gd name="T20" fmla="*/ 0 w 49"/>
                <a:gd name="T21" fmla="*/ 13 h 69"/>
                <a:gd name="T22" fmla="*/ 0 w 49"/>
                <a:gd name="T23" fmla="*/ 17 h 69"/>
                <a:gd name="T24" fmla="*/ 0 w 49"/>
                <a:gd name="T25" fmla="*/ 19 h 69"/>
                <a:gd name="T26" fmla="*/ 3 w 49"/>
                <a:gd name="T27" fmla="*/ 20 h 69"/>
                <a:gd name="T28" fmla="*/ 9 w 49"/>
                <a:gd name="T29" fmla="*/ 20 h 69"/>
                <a:gd name="T30" fmla="*/ 9 w 49"/>
                <a:gd name="T31" fmla="*/ 56 h 69"/>
                <a:gd name="T32" fmla="*/ 10 w 49"/>
                <a:gd name="T33" fmla="*/ 59 h 69"/>
                <a:gd name="T34" fmla="*/ 12 w 49"/>
                <a:gd name="T35" fmla="*/ 59 h 69"/>
                <a:gd name="T36" fmla="*/ 19 w 49"/>
                <a:gd name="T37" fmla="*/ 59 h 69"/>
                <a:gd name="T38" fmla="*/ 19 w 49"/>
                <a:gd name="T39" fmla="*/ 66 h 69"/>
                <a:gd name="T40" fmla="*/ 20 w 49"/>
                <a:gd name="T41" fmla="*/ 68 h 69"/>
                <a:gd name="T42" fmla="*/ 22 w 49"/>
                <a:gd name="T43" fmla="*/ 69 h 69"/>
                <a:gd name="T44" fmla="*/ 26 w 49"/>
                <a:gd name="T45" fmla="*/ 69 h 69"/>
                <a:gd name="T46" fmla="*/ 28 w 49"/>
                <a:gd name="T47" fmla="*/ 68 h 69"/>
                <a:gd name="T48" fmla="*/ 29 w 49"/>
                <a:gd name="T49" fmla="*/ 66 h 69"/>
                <a:gd name="T50" fmla="*/ 29 w 49"/>
                <a:gd name="T51" fmla="*/ 59 h 69"/>
                <a:gd name="T52" fmla="*/ 36 w 49"/>
                <a:gd name="T53" fmla="*/ 59 h 69"/>
                <a:gd name="T54" fmla="*/ 38 w 49"/>
                <a:gd name="T55" fmla="*/ 59 h 69"/>
                <a:gd name="T56" fmla="*/ 39 w 49"/>
                <a:gd name="T57" fmla="*/ 56 h 69"/>
                <a:gd name="T58" fmla="*/ 39 w 49"/>
                <a:gd name="T59" fmla="*/ 20 h 69"/>
                <a:gd name="T60" fmla="*/ 46 w 49"/>
                <a:gd name="T61" fmla="*/ 20 h 69"/>
                <a:gd name="T62" fmla="*/ 48 w 49"/>
                <a:gd name="T63" fmla="*/ 19 h 69"/>
                <a:gd name="T64" fmla="*/ 49 w 49"/>
                <a:gd name="T65" fmla="*/ 17 h 69"/>
                <a:gd name="T66" fmla="*/ 49 w 49"/>
                <a:gd name="T67" fmla="*/ 13 h 69"/>
                <a:gd name="T68" fmla="*/ 48 w 49"/>
                <a:gd name="T69" fmla="*/ 11 h 69"/>
                <a:gd name="T70" fmla="*/ 46 w 49"/>
                <a:gd name="T71" fmla="*/ 10 h 69"/>
                <a:gd name="T72" fmla="*/ 29 w 49"/>
                <a:gd name="T73" fmla="*/ 10 h 69"/>
                <a:gd name="T74" fmla="*/ 29 w 49"/>
                <a:gd name="T75" fmla="*/ 40 h 69"/>
                <a:gd name="T76" fmla="*/ 19 w 49"/>
                <a:gd name="T77" fmla="*/ 40 h 69"/>
                <a:gd name="T78" fmla="*/ 19 w 49"/>
                <a:gd name="T79" fmla="*/ 20 h 69"/>
                <a:gd name="T80" fmla="*/ 29 w 49"/>
                <a:gd name="T81" fmla="*/ 20 h 69"/>
                <a:gd name="T82" fmla="*/ 29 w 49"/>
                <a:gd name="T83" fmla="*/ 4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9" h="69">
                  <a:moveTo>
                    <a:pt x="29" y="10"/>
                  </a:moveTo>
                  <a:cubicBezTo>
                    <a:pt x="29" y="3"/>
                    <a:pt x="29" y="3"/>
                    <a:pt x="29" y="3"/>
                  </a:cubicBezTo>
                  <a:cubicBezTo>
                    <a:pt x="29" y="2"/>
                    <a:pt x="29" y="2"/>
                    <a:pt x="28" y="1"/>
                  </a:cubicBezTo>
                  <a:cubicBezTo>
                    <a:pt x="28" y="0"/>
                    <a:pt x="27" y="0"/>
                    <a:pt x="26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1" y="0"/>
                    <a:pt x="20" y="1"/>
                  </a:cubicBezTo>
                  <a:cubicBezTo>
                    <a:pt x="20" y="2"/>
                    <a:pt x="19" y="2"/>
                    <a:pt x="19" y="3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10"/>
                    <a:pt x="1" y="10"/>
                    <a:pt x="0" y="11"/>
                  </a:cubicBezTo>
                  <a:cubicBezTo>
                    <a:pt x="0" y="11"/>
                    <a:pt x="0" y="12"/>
                    <a:pt x="0" y="1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19"/>
                    <a:pt x="0" y="19"/>
                  </a:cubicBezTo>
                  <a:cubicBezTo>
                    <a:pt x="1" y="20"/>
                    <a:pt x="2" y="20"/>
                    <a:pt x="3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9" y="57"/>
                    <a:pt x="10" y="58"/>
                    <a:pt x="10" y="59"/>
                  </a:cubicBezTo>
                  <a:cubicBezTo>
                    <a:pt x="11" y="59"/>
                    <a:pt x="12" y="59"/>
                    <a:pt x="12" y="59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19" y="66"/>
                    <a:pt x="19" y="66"/>
                    <a:pt x="19" y="66"/>
                  </a:cubicBezTo>
                  <a:cubicBezTo>
                    <a:pt x="19" y="67"/>
                    <a:pt x="20" y="68"/>
                    <a:pt x="20" y="68"/>
                  </a:cubicBezTo>
                  <a:cubicBezTo>
                    <a:pt x="21" y="69"/>
                    <a:pt x="22" y="69"/>
                    <a:pt x="22" y="69"/>
                  </a:cubicBezTo>
                  <a:cubicBezTo>
                    <a:pt x="26" y="69"/>
                    <a:pt x="26" y="69"/>
                    <a:pt x="26" y="69"/>
                  </a:cubicBezTo>
                  <a:cubicBezTo>
                    <a:pt x="27" y="69"/>
                    <a:pt x="28" y="69"/>
                    <a:pt x="28" y="68"/>
                  </a:cubicBezTo>
                  <a:cubicBezTo>
                    <a:pt x="29" y="68"/>
                    <a:pt x="29" y="67"/>
                    <a:pt x="29" y="66"/>
                  </a:cubicBezTo>
                  <a:cubicBezTo>
                    <a:pt x="29" y="59"/>
                    <a:pt x="29" y="59"/>
                    <a:pt x="29" y="59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37" y="59"/>
                    <a:pt x="38" y="59"/>
                    <a:pt x="38" y="59"/>
                  </a:cubicBezTo>
                  <a:cubicBezTo>
                    <a:pt x="39" y="58"/>
                    <a:pt x="39" y="57"/>
                    <a:pt x="39" y="56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46" y="20"/>
                    <a:pt x="46" y="20"/>
                    <a:pt x="46" y="20"/>
                  </a:cubicBezTo>
                  <a:cubicBezTo>
                    <a:pt x="47" y="20"/>
                    <a:pt x="48" y="20"/>
                    <a:pt x="48" y="19"/>
                  </a:cubicBezTo>
                  <a:cubicBezTo>
                    <a:pt x="49" y="19"/>
                    <a:pt x="49" y="18"/>
                    <a:pt x="49" y="17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49" y="12"/>
                    <a:pt x="49" y="11"/>
                    <a:pt x="48" y="11"/>
                  </a:cubicBezTo>
                  <a:cubicBezTo>
                    <a:pt x="48" y="10"/>
                    <a:pt x="47" y="10"/>
                    <a:pt x="46" y="10"/>
                  </a:cubicBezTo>
                  <a:lnTo>
                    <a:pt x="29" y="10"/>
                  </a:lnTo>
                  <a:close/>
                  <a:moveTo>
                    <a:pt x="29" y="40"/>
                  </a:moveTo>
                  <a:cubicBezTo>
                    <a:pt x="19" y="40"/>
                    <a:pt x="19" y="40"/>
                    <a:pt x="19" y="4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9" y="20"/>
                    <a:pt x="29" y="20"/>
                    <a:pt x="29" y="20"/>
                  </a:cubicBezTo>
                  <a:lnTo>
                    <a:pt x="29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438" name="组合 437"/>
            <p:cNvGrpSpPr/>
            <p:nvPr userDrawn="1"/>
          </p:nvGrpSpPr>
          <p:grpSpPr>
            <a:xfrm>
              <a:off x="2242347" y="650953"/>
              <a:ext cx="306388" cy="485775"/>
              <a:chOff x="8178351" y="650953"/>
              <a:chExt cx="306388" cy="485775"/>
            </a:xfrm>
            <a:grpFill/>
          </p:grpSpPr>
          <p:sp>
            <p:nvSpPr>
              <p:cNvPr id="443" name="Freeform 5"/>
              <p:cNvSpPr>
                <a:spLocks noEditPoints="1"/>
              </p:cNvSpPr>
              <p:nvPr/>
            </p:nvSpPr>
            <p:spPr bwMode="auto">
              <a:xfrm>
                <a:off x="8178351" y="650953"/>
                <a:ext cx="306388" cy="485775"/>
              </a:xfrm>
              <a:custGeom>
                <a:avLst/>
                <a:gdLst>
                  <a:gd name="T0" fmla="*/ 44 w 48"/>
                  <a:gd name="T1" fmla="*/ 9 h 76"/>
                  <a:gd name="T2" fmla="*/ 34 w 48"/>
                  <a:gd name="T3" fmla="*/ 9 h 76"/>
                  <a:gd name="T4" fmla="*/ 34 w 48"/>
                  <a:gd name="T5" fmla="*/ 3 h 76"/>
                  <a:gd name="T6" fmla="*/ 30 w 48"/>
                  <a:gd name="T7" fmla="*/ 0 h 76"/>
                  <a:gd name="T8" fmla="*/ 18 w 48"/>
                  <a:gd name="T9" fmla="*/ 0 h 76"/>
                  <a:gd name="T10" fmla="*/ 14 w 48"/>
                  <a:gd name="T11" fmla="*/ 3 h 76"/>
                  <a:gd name="T12" fmla="*/ 14 w 48"/>
                  <a:gd name="T13" fmla="*/ 9 h 76"/>
                  <a:gd name="T14" fmla="*/ 4 w 48"/>
                  <a:gd name="T15" fmla="*/ 9 h 76"/>
                  <a:gd name="T16" fmla="*/ 0 w 48"/>
                  <a:gd name="T17" fmla="*/ 13 h 76"/>
                  <a:gd name="T18" fmla="*/ 0 w 48"/>
                  <a:gd name="T19" fmla="*/ 72 h 76"/>
                  <a:gd name="T20" fmla="*/ 1 w 48"/>
                  <a:gd name="T21" fmla="*/ 75 h 76"/>
                  <a:gd name="T22" fmla="*/ 4 w 48"/>
                  <a:gd name="T23" fmla="*/ 76 h 76"/>
                  <a:gd name="T24" fmla="*/ 44 w 48"/>
                  <a:gd name="T25" fmla="*/ 76 h 76"/>
                  <a:gd name="T26" fmla="*/ 48 w 48"/>
                  <a:gd name="T27" fmla="*/ 72 h 76"/>
                  <a:gd name="T28" fmla="*/ 48 w 48"/>
                  <a:gd name="T29" fmla="*/ 13 h 76"/>
                  <a:gd name="T30" fmla="*/ 44 w 48"/>
                  <a:gd name="T31" fmla="*/ 9 h 76"/>
                  <a:gd name="T32" fmla="*/ 38 w 48"/>
                  <a:gd name="T33" fmla="*/ 66 h 76"/>
                  <a:gd name="T34" fmla="*/ 10 w 48"/>
                  <a:gd name="T35" fmla="*/ 66 h 76"/>
                  <a:gd name="T36" fmla="*/ 10 w 48"/>
                  <a:gd name="T37" fmla="*/ 19 h 76"/>
                  <a:gd name="T38" fmla="*/ 38 w 48"/>
                  <a:gd name="T39" fmla="*/ 19 h 76"/>
                  <a:gd name="T40" fmla="*/ 38 w 48"/>
                  <a:gd name="T41" fmla="*/ 6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8" h="76">
                    <a:moveTo>
                      <a:pt x="44" y="9"/>
                    </a:moveTo>
                    <a:cubicBezTo>
                      <a:pt x="41" y="9"/>
                      <a:pt x="37" y="9"/>
                      <a:pt x="34" y="9"/>
                    </a:cubicBezTo>
                    <a:cubicBezTo>
                      <a:pt x="34" y="7"/>
                      <a:pt x="34" y="5"/>
                      <a:pt x="34" y="3"/>
                    </a:cubicBezTo>
                    <a:cubicBezTo>
                      <a:pt x="34" y="1"/>
                      <a:pt x="33" y="0"/>
                      <a:pt x="30" y="0"/>
                    </a:cubicBezTo>
                    <a:cubicBezTo>
                      <a:pt x="26" y="0"/>
                      <a:pt x="22" y="0"/>
                      <a:pt x="18" y="0"/>
                    </a:cubicBezTo>
                    <a:cubicBezTo>
                      <a:pt x="16" y="0"/>
                      <a:pt x="14" y="1"/>
                      <a:pt x="14" y="3"/>
                    </a:cubicBezTo>
                    <a:cubicBezTo>
                      <a:pt x="14" y="5"/>
                      <a:pt x="14" y="7"/>
                      <a:pt x="14" y="9"/>
                    </a:cubicBezTo>
                    <a:cubicBezTo>
                      <a:pt x="11" y="9"/>
                      <a:pt x="7" y="9"/>
                      <a:pt x="4" y="9"/>
                    </a:cubicBezTo>
                    <a:cubicBezTo>
                      <a:pt x="1" y="9"/>
                      <a:pt x="0" y="10"/>
                      <a:pt x="0" y="13"/>
                    </a:cubicBezTo>
                    <a:cubicBezTo>
                      <a:pt x="0" y="33"/>
                      <a:pt x="0" y="52"/>
                      <a:pt x="0" y="72"/>
                    </a:cubicBezTo>
                    <a:cubicBezTo>
                      <a:pt x="0" y="73"/>
                      <a:pt x="0" y="74"/>
                      <a:pt x="1" y="75"/>
                    </a:cubicBezTo>
                    <a:cubicBezTo>
                      <a:pt x="2" y="76"/>
                      <a:pt x="3" y="76"/>
                      <a:pt x="4" y="76"/>
                    </a:cubicBezTo>
                    <a:cubicBezTo>
                      <a:pt x="17" y="76"/>
                      <a:pt x="31" y="76"/>
                      <a:pt x="44" y="76"/>
                    </a:cubicBezTo>
                    <a:cubicBezTo>
                      <a:pt x="47" y="76"/>
                      <a:pt x="48" y="75"/>
                      <a:pt x="48" y="72"/>
                    </a:cubicBezTo>
                    <a:cubicBezTo>
                      <a:pt x="48" y="52"/>
                      <a:pt x="48" y="33"/>
                      <a:pt x="48" y="13"/>
                    </a:cubicBezTo>
                    <a:cubicBezTo>
                      <a:pt x="48" y="10"/>
                      <a:pt x="47" y="9"/>
                      <a:pt x="44" y="9"/>
                    </a:cubicBezTo>
                    <a:close/>
                    <a:moveTo>
                      <a:pt x="38" y="66"/>
                    </a:moveTo>
                    <a:cubicBezTo>
                      <a:pt x="10" y="66"/>
                      <a:pt x="10" y="66"/>
                      <a:pt x="10" y="66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38" y="19"/>
                      <a:pt x="38" y="19"/>
                      <a:pt x="38" y="19"/>
                    </a:cubicBezTo>
                    <a:lnTo>
                      <a:pt x="38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4" name="Freeform 6"/>
              <p:cNvSpPr>
                <a:spLocks noEditPoints="1"/>
              </p:cNvSpPr>
              <p:nvPr/>
            </p:nvSpPr>
            <p:spPr bwMode="auto">
              <a:xfrm>
                <a:off x="8178351" y="650953"/>
                <a:ext cx="306388" cy="485775"/>
              </a:xfrm>
              <a:custGeom>
                <a:avLst/>
                <a:gdLst>
                  <a:gd name="T0" fmla="*/ 44 w 48"/>
                  <a:gd name="T1" fmla="*/ 9 h 76"/>
                  <a:gd name="T2" fmla="*/ 34 w 48"/>
                  <a:gd name="T3" fmla="*/ 9 h 76"/>
                  <a:gd name="T4" fmla="*/ 34 w 48"/>
                  <a:gd name="T5" fmla="*/ 3 h 76"/>
                  <a:gd name="T6" fmla="*/ 30 w 48"/>
                  <a:gd name="T7" fmla="*/ 0 h 76"/>
                  <a:gd name="T8" fmla="*/ 18 w 48"/>
                  <a:gd name="T9" fmla="*/ 0 h 76"/>
                  <a:gd name="T10" fmla="*/ 14 w 48"/>
                  <a:gd name="T11" fmla="*/ 3 h 76"/>
                  <a:gd name="T12" fmla="*/ 14 w 48"/>
                  <a:gd name="T13" fmla="*/ 9 h 76"/>
                  <a:gd name="T14" fmla="*/ 4 w 48"/>
                  <a:gd name="T15" fmla="*/ 9 h 76"/>
                  <a:gd name="T16" fmla="*/ 0 w 48"/>
                  <a:gd name="T17" fmla="*/ 13 h 76"/>
                  <a:gd name="T18" fmla="*/ 0 w 48"/>
                  <a:gd name="T19" fmla="*/ 72 h 76"/>
                  <a:gd name="T20" fmla="*/ 1 w 48"/>
                  <a:gd name="T21" fmla="*/ 75 h 76"/>
                  <a:gd name="T22" fmla="*/ 4 w 48"/>
                  <a:gd name="T23" fmla="*/ 76 h 76"/>
                  <a:gd name="T24" fmla="*/ 44 w 48"/>
                  <a:gd name="T25" fmla="*/ 76 h 76"/>
                  <a:gd name="T26" fmla="*/ 48 w 48"/>
                  <a:gd name="T27" fmla="*/ 72 h 76"/>
                  <a:gd name="T28" fmla="*/ 48 w 48"/>
                  <a:gd name="T29" fmla="*/ 13 h 76"/>
                  <a:gd name="T30" fmla="*/ 44 w 48"/>
                  <a:gd name="T31" fmla="*/ 9 h 76"/>
                  <a:gd name="T32" fmla="*/ 38 w 48"/>
                  <a:gd name="T33" fmla="*/ 66 h 76"/>
                  <a:gd name="T34" fmla="*/ 10 w 48"/>
                  <a:gd name="T35" fmla="*/ 66 h 76"/>
                  <a:gd name="T36" fmla="*/ 10 w 48"/>
                  <a:gd name="T37" fmla="*/ 19 h 76"/>
                  <a:gd name="T38" fmla="*/ 38 w 48"/>
                  <a:gd name="T39" fmla="*/ 19 h 76"/>
                  <a:gd name="T40" fmla="*/ 38 w 48"/>
                  <a:gd name="T41" fmla="*/ 6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8" h="76">
                    <a:moveTo>
                      <a:pt x="44" y="9"/>
                    </a:moveTo>
                    <a:cubicBezTo>
                      <a:pt x="41" y="9"/>
                      <a:pt x="37" y="9"/>
                      <a:pt x="34" y="9"/>
                    </a:cubicBezTo>
                    <a:cubicBezTo>
                      <a:pt x="34" y="7"/>
                      <a:pt x="34" y="5"/>
                      <a:pt x="34" y="3"/>
                    </a:cubicBezTo>
                    <a:cubicBezTo>
                      <a:pt x="34" y="1"/>
                      <a:pt x="33" y="0"/>
                      <a:pt x="30" y="0"/>
                    </a:cubicBezTo>
                    <a:cubicBezTo>
                      <a:pt x="26" y="0"/>
                      <a:pt x="22" y="0"/>
                      <a:pt x="18" y="0"/>
                    </a:cubicBezTo>
                    <a:cubicBezTo>
                      <a:pt x="16" y="0"/>
                      <a:pt x="14" y="1"/>
                      <a:pt x="14" y="3"/>
                    </a:cubicBezTo>
                    <a:cubicBezTo>
                      <a:pt x="14" y="5"/>
                      <a:pt x="14" y="7"/>
                      <a:pt x="14" y="9"/>
                    </a:cubicBezTo>
                    <a:cubicBezTo>
                      <a:pt x="11" y="9"/>
                      <a:pt x="7" y="9"/>
                      <a:pt x="4" y="9"/>
                    </a:cubicBezTo>
                    <a:cubicBezTo>
                      <a:pt x="1" y="9"/>
                      <a:pt x="0" y="10"/>
                      <a:pt x="0" y="13"/>
                    </a:cubicBezTo>
                    <a:cubicBezTo>
                      <a:pt x="0" y="33"/>
                      <a:pt x="0" y="52"/>
                      <a:pt x="0" y="72"/>
                    </a:cubicBezTo>
                    <a:cubicBezTo>
                      <a:pt x="0" y="73"/>
                      <a:pt x="0" y="74"/>
                      <a:pt x="1" y="75"/>
                    </a:cubicBezTo>
                    <a:cubicBezTo>
                      <a:pt x="2" y="76"/>
                      <a:pt x="3" y="76"/>
                      <a:pt x="4" y="76"/>
                    </a:cubicBezTo>
                    <a:cubicBezTo>
                      <a:pt x="17" y="76"/>
                      <a:pt x="31" y="76"/>
                      <a:pt x="44" y="76"/>
                    </a:cubicBezTo>
                    <a:cubicBezTo>
                      <a:pt x="47" y="76"/>
                      <a:pt x="48" y="75"/>
                      <a:pt x="48" y="72"/>
                    </a:cubicBezTo>
                    <a:cubicBezTo>
                      <a:pt x="48" y="52"/>
                      <a:pt x="48" y="33"/>
                      <a:pt x="48" y="13"/>
                    </a:cubicBezTo>
                    <a:cubicBezTo>
                      <a:pt x="48" y="10"/>
                      <a:pt x="47" y="9"/>
                      <a:pt x="44" y="9"/>
                    </a:cubicBezTo>
                    <a:close/>
                    <a:moveTo>
                      <a:pt x="38" y="66"/>
                    </a:moveTo>
                    <a:cubicBezTo>
                      <a:pt x="10" y="66"/>
                      <a:pt x="10" y="66"/>
                      <a:pt x="10" y="66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38" y="19"/>
                      <a:pt x="38" y="19"/>
                      <a:pt x="38" y="19"/>
                    </a:cubicBezTo>
                    <a:lnTo>
                      <a:pt x="38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5" name="Rectangle 7"/>
              <p:cNvSpPr>
                <a:spLocks noChangeArrowheads="1"/>
              </p:cNvSpPr>
              <p:nvPr/>
            </p:nvSpPr>
            <p:spPr bwMode="auto">
              <a:xfrm>
                <a:off x="8267251" y="982741"/>
                <a:ext cx="1285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6" name="Rectangle 8"/>
              <p:cNvSpPr>
                <a:spLocks noChangeArrowheads="1"/>
              </p:cNvSpPr>
              <p:nvPr/>
            </p:nvSpPr>
            <p:spPr bwMode="auto">
              <a:xfrm>
                <a:off x="8267251" y="893841"/>
                <a:ext cx="128588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7" name="Rectangle 9"/>
              <p:cNvSpPr>
                <a:spLocks noChangeArrowheads="1"/>
              </p:cNvSpPr>
              <p:nvPr/>
            </p:nvSpPr>
            <p:spPr bwMode="auto">
              <a:xfrm>
                <a:off x="8267251" y="798591"/>
                <a:ext cx="1285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439" name="组合 438"/>
            <p:cNvGrpSpPr/>
            <p:nvPr userDrawn="1"/>
          </p:nvGrpSpPr>
          <p:grpSpPr>
            <a:xfrm>
              <a:off x="746922" y="650953"/>
              <a:ext cx="434975" cy="485775"/>
              <a:chOff x="6682926" y="650953"/>
              <a:chExt cx="434975" cy="485775"/>
            </a:xfrm>
            <a:grpFill/>
          </p:grpSpPr>
          <p:sp>
            <p:nvSpPr>
              <p:cNvPr id="440" name="Rectangle 20"/>
              <p:cNvSpPr>
                <a:spLocks noChangeArrowheads="1"/>
              </p:cNvSpPr>
              <p:nvPr/>
            </p:nvSpPr>
            <p:spPr bwMode="auto">
              <a:xfrm>
                <a:off x="6932164" y="773191"/>
                <a:ext cx="57150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1" name="Rectangle 21"/>
              <p:cNvSpPr>
                <a:spLocks noChangeArrowheads="1"/>
              </p:cNvSpPr>
              <p:nvPr/>
            </p:nvSpPr>
            <p:spPr bwMode="auto">
              <a:xfrm>
                <a:off x="6811514" y="773191"/>
                <a:ext cx="57150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2" name="Freeform 22"/>
              <p:cNvSpPr>
                <a:spLocks noEditPoints="1"/>
              </p:cNvSpPr>
              <p:nvPr/>
            </p:nvSpPr>
            <p:spPr bwMode="auto">
              <a:xfrm>
                <a:off x="6682926" y="650953"/>
                <a:ext cx="434975" cy="485775"/>
              </a:xfrm>
              <a:custGeom>
                <a:avLst/>
                <a:gdLst>
                  <a:gd name="T0" fmla="*/ 64 w 68"/>
                  <a:gd name="T1" fmla="*/ 0 h 76"/>
                  <a:gd name="T2" fmla="*/ 4 w 68"/>
                  <a:gd name="T3" fmla="*/ 0 h 76"/>
                  <a:gd name="T4" fmla="*/ 0 w 68"/>
                  <a:gd name="T5" fmla="*/ 3 h 76"/>
                  <a:gd name="T6" fmla="*/ 0 w 68"/>
                  <a:gd name="T7" fmla="*/ 63 h 76"/>
                  <a:gd name="T8" fmla="*/ 4 w 68"/>
                  <a:gd name="T9" fmla="*/ 67 h 76"/>
                  <a:gd name="T10" fmla="*/ 10 w 68"/>
                  <a:gd name="T11" fmla="*/ 67 h 76"/>
                  <a:gd name="T12" fmla="*/ 10 w 68"/>
                  <a:gd name="T13" fmla="*/ 73 h 76"/>
                  <a:gd name="T14" fmla="*/ 13 w 68"/>
                  <a:gd name="T15" fmla="*/ 76 h 76"/>
                  <a:gd name="T16" fmla="*/ 55 w 68"/>
                  <a:gd name="T17" fmla="*/ 76 h 76"/>
                  <a:gd name="T18" fmla="*/ 58 w 68"/>
                  <a:gd name="T19" fmla="*/ 73 h 76"/>
                  <a:gd name="T20" fmla="*/ 58 w 68"/>
                  <a:gd name="T21" fmla="*/ 67 h 76"/>
                  <a:gd name="T22" fmla="*/ 64 w 68"/>
                  <a:gd name="T23" fmla="*/ 67 h 76"/>
                  <a:gd name="T24" fmla="*/ 68 w 68"/>
                  <a:gd name="T25" fmla="*/ 63 h 76"/>
                  <a:gd name="T26" fmla="*/ 68 w 68"/>
                  <a:gd name="T27" fmla="*/ 3 h 76"/>
                  <a:gd name="T28" fmla="*/ 64 w 68"/>
                  <a:gd name="T29" fmla="*/ 0 h 76"/>
                  <a:gd name="T30" fmla="*/ 42 w 68"/>
                  <a:gd name="T31" fmla="*/ 60 h 76"/>
                  <a:gd name="T32" fmla="*/ 41 w 68"/>
                  <a:gd name="T33" fmla="*/ 61 h 76"/>
                  <a:gd name="T34" fmla="*/ 39 w 68"/>
                  <a:gd name="T35" fmla="*/ 61 h 76"/>
                  <a:gd name="T36" fmla="*/ 39 w 68"/>
                  <a:gd name="T37" fmla="*/ 63 h 76"/>
                  <a:gd name="T38" fmla="*/ 38 w 68"/>
                  <a:gd name="T39" fmla="*/ 64 h 76"/>
                  <a:gd name="T40" fmla="*/ 37 w 68"/>
                  <a:gd name="T41" fmla="*/ 64 h 76"/>
                  <a:gd name="T42" fmla="*/ 37 w 68"/>
                  <a:gd name="T43" fmla="*/ 66 h 76"/>
                  <a:gd name="T44" fmla="*/ 36 w 68"/>
                  <a:gd name="T45" fmla="*/ 66 h 76"/>
                  <a:gd name="T46" fmla="*/ 32 w 68"/>
                  <a:gd name="T47" fmla="*/ 66 h 76"/>
                  <a:gd name="T48" fmla="*/ 31 w 68"/>
                  <a:gd name="T49" fmla="*/ 66 h 76"/>
                  <a:gd name="T50" fmla="*/ 31 w 68"/>
                  <a:gd name="T51" fmla="*/ 64 h 76"/>
                  <a:gd name="T52" fmla="*/ 30 w 68"/>
                  <a:gd name="T53" fmla="*/ 64 h 76"/>
                  <a:gd name="T54" fmla="*/ 29 w 68"/>
                  <a:gd name="T55" fmla="*/ 63 h 76"/>
                  <a:gd name="T56" fmla="*/ 29 w 68"/>
                  <a:gd name="T57" fmla="*/ 61 h 76"/>
                  <a:gd name="T58" fmla="*/ 27 w 68"/>
                  <a:gd name="T59" fmla="*/ 61 h 76"/>
                  <a:gd name="T60" fmla="*/ 26 w 68"/>
                  <a:gd name="T61" fmla="*/ 60 h 76"/>
                  <a:gd name="T62" fmla="*/ 26 w 68"/>
                  <a:gd name="T63" fmla="*/ 54 h 76"/>
                  <a:gd name="T64" fmla="*/ 27 w 68"/>
                  <a:gd name="T65" fmla="*/ 53 h 76"/>
                  <a:gd name="T66" fmla="*/ 29 w 68"/>
                  <a:gd name="T67" fmla="*/ 53 h 76"/>
                  <a:gd name="T68" fmla="*/ 39 w 68"/>
                  <a:gd name="T69" fmla="*/ 53 h 76"/>
                  <a:gd name="T70" fmla="*/ 41 w 68"/>
                  <a:gd name="T71" fmla="*/ 53 h 76"/>
                  <a:gd name="T72" fmla="*/ 42 w 68"/>
                  <a:gd name="T73" fmla="*/ 54 h 76"/>
                  <a:gd name="T74" fmla="*/ 42 w 68"/>
                  <a:gd name="T75" fmla="*/ 60 h 76"/>
                  <a:gd name="T76" fmla="*/ 42 w 68"/>
                  <a:gd name="T77" fmla="*/ 50 h 76"/>
                  <a:gd name="T78" fmla="*/ 41 w 68"/>
                  <a:gd name="T79" fmla="*/ 51 h 76"/>
                  <a:gd name="T80" fmla="*/ 27 w 68"/>
                  <a:gd name="T81" fmla="*/ 51 h 76"/>
                  <a:gd name="T82" fmla="*/ 26 w 68"/>
                  <a:gd name="T83" fmla="*/ 50 h 76"/>
                  <a:gd name="T84" fmla="*/ 26 w 68"/>
                  <a:gd name="T85" fmla="*/ 49 h 76"/>
                  <a:gd name="T86" fmla="*/ 27 w 68"/>
                  <a:gd name="T87" fmla="*/ 48 h 76"/>
                  <a:gd name="T88" fmla="*/ 33 w 68"/>
                  <a:gd name="T89" fmla="*/ 48 h 76"/>
                  <a:gd name="T90" fmla="*/ 33 w 68"/>
                  <a:gd name="T91" fmla="*/ 46 h 76"/>
                  <a:gd name="T92" fmla="*/ 34 w 68"/>
                  <a:gd name="T93" fmla="*/ 45 h 76"/>
                  <a:gd name="T94" fmla="*/ 34 w 68"/>
                  <a:gd name="T95" fmla="*/ 45 h 76"/>
                  <a:gd name="T96" fmla="*/ 35 w 68"/>
                  <a:gd name="T97" fmla="*/ 46 h 76"/>
                  <a:gd name="T98" fmla="*/ 35 w 68"/>
                  <a:gd name="T99" fmla="*/ 48 h 76"/>
                  <a:gd name="T100" fmla="*/ 41 w 68"/>
                  <a:gd name="T101" fmla="*/ 48 h 76"/>
                  <a:gd name="T102" fmla="*/ 42 w 68"/>
                  <a:gd name="T103" fmla="*/ 49 h 76"/>
                  <a:gd name="T104" fmla="*/ 42 w 68"/>
                  <a:gd name="T105" fmla="*/ 50 h 76"/>
                  <a:gd name="T106" fmla="*/ 58 w 68"/>
                  <a:gd name="T107" fmla="*/ 38 h 76"/>
                  <a:gd name="T108" fmla="*/ 10 w 68"/>
                  <a:gd name="T109" fmla="*/ 38 h 76"/>
                  <a:gd name="T110" fmla="*/ 10 w 68"/>
                  <a:gd name="T111" fmla="*/ 9 h 76"/>
                  <a:gd name="T112" fmla="*/ 58 w 68"/>
                  <a:gd name="T113" fmla="*/ 9 h 76"/>
                  <a:gd name="T114" fmla="*/ 58 w 68"/>
                  <a:gd name="T115" fmla="*/ 38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68" h="76">
                    <a:moveTo>
                      <a:pt x="64" y="0"/>
                    </a:moveTo>
                    <a:cubicBezTo>
                      <a:pt x="44" y="0"/>
                      <a:pt x="24" y="0"/>
                      <a:pt x="4" y="0"/>
                    </a:cubicBezTo>
                    <a:cubicBezTo>
                      <a:pt x="1" y="0"/>
                      <a:pt x="0" y="0"/>
                      <a:pt x="0" y="3"/>
                    </a:cubicBezTo>
                    <a:cubicBezTo>
                      <a:pt x="0" y="23"/>
                      <a:pt x="0" y="43"/>
                      <a:pt x="0" y="63"/>
                    </a:cubicBezTo>
                    <a:cubicBezTo>
                      <a:pt x="0" y="66"/>
                      <a:pt x="1" y="67"/>
                      <a:pt x="4" y="67"/>
                    </a:cubicBezTo>
                    <a:cubicBezTo>
                      <a:pt x="6" y="67"/>
                      <a:pt x="8" y="67"/>
                      <a:pt x="10" y="67"/>
                    </a:cubicBezTo>
                    <a:cubicBezTo>
                      <a:pt x="10" y="69"/>
                      <a:pt x="10" y="71"/>
                      <a:pt x="10" y="73"/>
                    </a:cubicBezTo>
                    <a:cubicBezTo>
                      <a:pt x="10" y="75"/>
                      <a:pt x="11" y="76"/>
                      <a:pt x="13" y="76"/>
                    </a:cubicBezTo>
                    <a:cubicBezTo>
                      <a:pt x="27" y="76"/>
                      <a:pt x="41" y="76"/>
                      <a:pt x="55" y="76"/>
                    </a:cubicBezTo>
                    <a:cubicBezTo>
                      <a:pt x="57" y="76"/>
                      <a:pt x="58" y="75"/>
                      <a:pt x="58" y="73"/>
                    </a:cubicBezTo>
                    <a:cubicBezTo>
                      <a:pt x="58" y="71"/>
                      <a:pt x="58" y="69"/>
                      <a:pt x="58" y="67"/>
                    </a:cubicBezTo>
                    <a:cubicBezTo>
                      <a:pt x="60" y="67"/>
                      <a:pt x="62" y="67"/>
                      <a:pt x="64" y="67"/>
                    </a:cubicBezTo>
                    <a:cubicBezTo>
                      <a:pt x="67" y="67"/>
                      <a:pt x="68" y="66"/>
                      <a:pt x="68" y="63"/>
                    </a:cubicBezTo>
                    <a:cubicBezTo>
                      <a:pt x="68" y="43"/>
                      <a:pt x="68" y="23"/>
                      <a:pt x="68" y="3"/>
                    </a:cubicBezTo>
                    <a:cubicBezTo>
                      <a:pt x="68" y="0"/>
                      <a:pt x="67" y="0"/>
                      <a:pt x="64" y="0"/>
                    </a:cubicBezTo>
                    <a:close/>
                    <a:moveTo>
                      <a:pt x="42" y="60"/>
                    </a:moveTo>
                    <a:cubicBezTo>
                      <a:pt x="42" y="61"/>
                      <a:pt x="42" y="61"/>
                      <a:pt x="41" y="61"/>
                    </a:cubicBezTo>
                    <a:cubicBezTo>
                      <a:pt x="40" y="61"/>
                      <a:pt x="40" y="61"/>
                      <a:pt x="39" y="61"/>
                    </a:cubicBezTo>
                    <a:cubicBezTo>
                      <a:pt x="39" y="62"/>
                      <a:pt x="39" y="62"/>
                      <a:pt x="39" y="63"/>
                    </a:cubicBezTo>
                    <a:cubicBezTo>
                      <a:pt x="39" y="64"/>
                      <a:pt x="39" y="64"/>
                      <a:pt x="38" y="64"/>
                    </a:cubicBezTo>
                    <a:cubicBezTo>
                      <a:pt x="38" y="64"/>
                      <a:pt x="37" y="64"/>
                      <a:pt x="37" y="64"/>
                    </a:cubicBezTo>
                    <a:cubicBezTo>
                      <a:pt x="37" y="64"/>
                      <a:pt x="37" y="65"/>
                      <a:pt x="37" y="66"/>
                    </a:cubicBezTo>
                    <a:cubicBezTo>
                      <a:pt x="37" y="66"/>
                      <a:pt x="36" y="66"/>
                      <a:pt x="36" y="66"/>
                    </a:cubicBezTo>
                    <a:cubicBezTo>
                      <a:pt x="35" y="66"/>
                      <a:pt x="33" y="66"/>
                      <a:pt x="32" y="66"/>
                    </a:cubicBezTo>
                    <a:cubicBezTo>
                      <a:pt x="32" y="66"/>
                      <a:pt x="31" y="66"/>
                      <a:pt x="31" y="66"/>
                    </a:cubicBezTo>
                    <a:cubicBezTo>
                      <a:pt x="31" y="65"/>
                      <a:pt x="31" y="64"/>
                      <a:pt x="31" y="64"/>
                    </a:cubicBezTo>
                    <a:cubicBezTo>
                      <a:pt x="31" y="64"/>
                      <a:pt x="30" y="64"/>
                      <a:pt x="30" y="64"/>
                    </a:cubicBezTo>
                    <a:cubicBezTo>
                      <a:pt x="29" y="64"/>
                      <a:pt x="29" y="64"/>
                      <a:pt x="29" y="63"/>
                    </a:cubicBezTo>
                    <a:cubicBezTo>
                      <a:pt x="29" y="62"/>
                      <a:pt x="29" y="62"/>
                      <a:pt x="29" y="61"/>
                    </a:cubicBezTo>
                    <a:cubicBezTo>
                      <a:pt x="28" y="61"/>
                      <a:pt x="28" y="61"/>
                      <a:pt x="27" y="61"/>
                    </a:cubicBezTo>
                    <a:cubicBezTo>
                      <a:pt x="26" y="61"/>
                      <a:pt x="26" y="61"/>
                      <a:pt x="26" y="60"/>
                    </a:cubicBezTo>
                    <a:cubicBezTo>
                      <a:pt x="26" y="58"/>
                      <a:pt x="26" y="56"/>
                      <a:pt x="26" y="54"/>
                    </a:cubicBezTo>
                    <a:cubicBezTo>
                      <a:pt x="26" y="54"/>
                      <a:pt x="26" y="53"/>
                      <a:pt x="27" y="53"/>
                    </a:cubicBezTo>
                    <a:cubicBezTo>
                      <a:pt x="28" y="53"/>
                      <a:pt x="28" y="53"/>
                      <a:pt x="29" y="53"/>
                    </a:cubicBezTo>
                    <a:cubicBezTo>
                      <a:pt x="32" y="53"/>
                      <a:pt x="36" y="53"/>
                      <a:pt x="39" y="53"/>
                    </a:cubicBezTo>
                    <a:cubicBezTo>
                      <a:pt x="40" y="53"/>
                      <a:pt x="40" y="53"/>
                      <a:pt x="41" y="53"/>
                    </a:cubicBezTo>
                    <a:cubicBezTo>
                      <a:pt x="42" y="53"/>
                      <a:pt x="42" y="54"/>
                      <a:pt x="42" y="54"/>
                    </a:cubicBezTo>
                    <a:cubicBezTo>
                      <a:pt x="42" y="56"/>
                      <a:pt x="42" y="58"/>
                      <a:pt x="42" y="60"/>
                    </a:cubicBezTo>
                    <a:close/>
                    <a:moveTo>
                      <a:pt x="42" y="50"/>
                    </a:moveTo>
                    <a:cubicBezTo>
                      <a:pt x="42" y="50"/>
                      <a:pt x="42" y="51"/>
                      <a:pt x="41" y="51"/>
                    </a:cubicBezTo>
                    <a:cubicBezTo>
                      <a:pt x="36" y="51"/>
                      <a:pt x="32" y="51"/>
                      <a:pt x="27" y="51"/>
                    </a:cubicBezTo>
                    <a:cubicBezTo>
                      <a:pt x="26" y="51"/>
                      <a:pt x="26" y="50"/>
                      <a:pt x="26" y="50"/>
                    </a:cubicBezTo>
                    <a:cubicBezTo>
                      <a:pt x="26" y="50"/>
                      <a:pt x="26" y="49"/>
                      <a:pt x="26" y="49"/>
                    </a:cubicBezTo>
                    <a:cubicBezTo>
                      <a:pt x="26" y="48"/>
                      <a:pt x="26" y="48"/>
                      <a:pt x="27" y="48"/>
                    </a:cubicBezTo>
                    <a:cubicBezTo>
                      <a:pt x="29" y="48"/>
                      <a:pt x="31" y="48"/>
                      <a:pt x="33" y="48"/>
                    </a:cubicBezTo>
                    <a:cubicBezTo>
                      <a:pt x="33" y="47"/>
                      <a:pt x="33" y="47"/>
                      <a:pt x="33" y="46"/>
                    </a:cubicBezTo>
                    <a:cubicBezTo>
                      <a:pt x="33" y="46"/>
                      <a:pt x="33" y="45"/>
                      <a:pt x="34" y="45"/>
                    </a:cubicBezTo>
                    <a:cubicBezTo>
                      <a:pt x="34" y="45"/>
                      <a:pt x="34" y="45"/>
                      <a:pt x="34" y="45"/>
                    </a:cubicBezTo>
                    <a:cubicBezTo>
                      <a:pt x="35" y="45"/>
                      <a:pt x="35" y="46"/>
                      <a:pt x="35" y="46"/>
                    </a:cubicBezTo>
                    <a:cubicBezTo>
                      <a:pt x="35" y="47"/>
                      <a:pt x="35" y="47"/>
                      <a:pt x="35" y="48"/>
                    </a:cubicBezTo>
                    <a:cubicBezTo>
                      <a:pt x="37" y="48"/>
                      <a:pt x="39" y="48"/>
                      <a:pt x="41" y="48"/>
                    </a:cubicBezTo>
                    <a:cubicBezTo>
                      <a:pt x="42" y="48"/>
                      <a:pt x="42" y="48"/>
                      <a:pt x="42" y="49"/>
                    </a:cubicBezTo>
                    <a:cubicBezTo>
                      <a:pt x="42" y="49"/>
                      <a:pt x="42" y="50"/>
                      <a:pt x="42" y="50"/>
                    </a:cubicBezTo>
                    <a:close/>
                    <a:moveTo>
                      <a:pt x="58" y="38"/>
                    </a:move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58" y="9"/>
                      <a:pt x="58" y="9"/>
                      <a:pt x="58" y="9"/>
                    </a:cubicBezTo>
                    <a:lnTo>
                      <a:pt x="58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红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-61486" y="6750049"/>
            <a:ext cx="10748536" cy="107951"/>
          </a:xfrm>
          <a:prstGeom prst="rect">
            <a:avLst/>
          </a:prstGeom>
          <a:solidFill>
            <a:srgbClr val="EF48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10709303" y="6515040"/>
            <a:ext cx="1543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latin typeface="microduino" panose="00000500000000000000" pitchFamily="50" charset="0"/>
              </a:rPr>
              <a:t>microduino</a:t>
            </a:r>
            <a:endParaRPr lang="zh-CN" altLang="en-US" sz="2000" dirty="0">
              <a:latin typeface="microduino" panose="00000500000000000000" pitchFamily="50" charset="0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669018" y="650953"/>
            <a:ext cx="10927221" cy="5284788"/>
            <a:chOff x="669018" y="650953"/>
            <a:chExt cx="10927221" cy="5284788"/>
          </a:xfrm>
          <a:solidFill>
            <a:srgbClr val="E2E2E2"/>
          </a:solidFill>
        </p:grpSpPr>
        <p:grpSp>
          <p:nvGrpSpPr>
            <p:cNvPr id="12" name="组合 11"/>
            <p:cNvGrpSpPr/>
            <p:nvPr userDrawn="1"/>
          </p:nvGrpSpPr>
          <p:grpSpPr>
            <a:xfrm>
              <a:off x="3626531" y="650953"/>
              <a:ext cx="339725" cy="473075"/>
              <a:chOff x="3626531" y="650953"/>
              <a:chExt cx="339725" cy="473075"/>
            </a:xfrm>
            <a:grpFill/>
          </p:grpSpPr>
          <p:sp>
            <p:nvSpPr>
              <p:cNvPr id="246" name="Freeform 10"/>
              <p:cNvSpPr/>
              <p:nvPr/>
            </p:nvSpPr>
            <p:spPr bwMode="auto">
              <a:xfrm>
                <a:off x="3691618" y="650953"/>
                <a:ext cx="203200" cy="473075"/>
              </a:xfrm>
              <a:custGeom>
                <a:avLst/>
                <a:gdLst>
                  <a:gd name="T0" fmla="*/ 14 w 32"/>
                  <a:gd name="T1" fmla="*/ 0 h 74"/>
                  <a:gd name="T2" fmla="*/ 11 w 32"/>
                  <a:gd name="T3" fmla="*/ 3 h 74"/>
                  <a:gd name="T4" fmla="*/ 11 w 32"/>
                  <a:gd name="T5" fmla="*/ 21 h 74"/>
                  <a:gd name="T6" fmla="*/ 0 w 32"/>
                  <a:gd name="T7" fmla="*/ 21 h 74"/>
                  <a:gd name="T8" fmla="*/ 0 w 32"/>
                  <a:gd name="T9" fmla="*/ 28 h 74"/>
                  <a:gd name="T10" fmla="*/ 4 w 32"/>
                  <a:gd name="T11" fmla="*/ 31 h 74"/>
                  <a:gd name="T12" fmla="*/ 11 w 32"/>
                  <a:gd name="T13" fmla="*/ 31 h 74"/>
                  <a:gd name="T14" fmla="*/ 11 w 32"/>
                  <a:gd name="T15" fmla="*/ 42 h 74"/>
                  <a:gd name="T16" fmla="*/ 4 w 32"/>
                  <a:gd name="T17" fmla="*/ 42 h 74"/>
                  <a:gd name="T18" fmla="*/ 0 w 32"/>
                  <a:gd name="T19" fmla="*/ 45 h 74"/>
                  <a:gd name="T20" fmla="*/ 0 w 32"/>
                  <a:gd name="T21" fmla="*/ 53 h 74"/>
                  <a:gd name="T22" fmla="*/ 11 w 32"/>
                  <a:gd name="T23" fmla="*/ 53 h 74"/>
                  <a:gd name="T24" fmla="*/ 11 w 32"/>
                  <a:gd name="T25" fmla="*/ 70 h 74"/>
                  <a:gd name="T26" fmla="*/ 14 w 32"/>
                  <a:gd name="T27" fmla="*/ 74 h 74"/>
                  <a:gd name="T28" fmla="*/ 18 w 32"/>
                  <a:gd name="T29" fmla="*/ 74 h 74"/>
                  <a:gd name="T30" fmla="*/ 21 w 32"/>
                  <a:gd name="T31" fmla="*/ 70 h 74"/>
                  <a:gd name="T32" fmla="*/ 21 w 32"/>
                  <a:gd name="T33" fmla="*/ 63 h 74"/>
                  <a:gd name="T34" fmla="*/ 28 w 32"/>
                  <a:gd name="T35" fmla="*/ 63 h 74"/>
                  <a:gd name="T36" fmla="*/ 32 w 32"/>
                  <a:gd name="T37" fmla="*/ 60 h 74"/>
                  <a:gd name="T38" fmla="*/ 32 w 32"/>
                  <a:gd name="T39" fmla="*/ 53 h 74"/>
                  <a:gd name="T40" fmla="*/ 21 w 32"/>
                  <a:gd name="T41" fmla="*/ 53 h 74"/>
                  <a:gd name="T42" fmla="*/ 21 w 32"/>
                  <a:gd name="T43" fmla="*/ 42 h 74"/>
                  <a:gd name="T44" fmla="*/ 32 w 32"/>
                  <a:gd name="T45" fmla="*/ 42 h 74"/>
                  <a:gd name="T46" fmla="*/ 32 w 32"/>
                  <a:gd name="T47" fmla="*/ 31 h 74"/>
                  <a:gd name="T48" fmla="*/ 21 w 32"/>
                  <a:gd name="T49" fmla="*/ 31 h 74"/>
                  <a:gd name="T50" fmla="*/ 21 w 32"/>
                  <a:gd name="T51" fmla="*/ 21 h 74"/>
                  <a:gd name="T52" fmla="*/ 32 w 32"/>
                  <a:gd name="T53" fmla="*/ 21 h 74"/>
                  <a:gd name="T54" fmla="*/ 32 w 32"/>
                  <a:gd name="T55" fmla="*/ 14 h 74"/>
                  <a:gd name="T56" fmla="*/ 28 w 32"/>
                  <a:gd name="T57" fmla="*/ 10 h 74"/>
                  <a:gd name="T58" fmla="*/ 21 w 32"/>
                  <a:gd name="T59" fmla="*/ 10 h 74"/>
                  <a:gd name="T60" fmla="*/ 21 w 32"/>
                  <a:gd name="T61" fmla="*/ 3 h 74"/>
                  <a:gd name="T62" fmla="*/ 18 w 32"/>
                  <a:gd name="T63" fmla="*/ 0 h 74"/>
                  <a:gd name="T64" fmla="*/ 14 w 32"/>
                  <a:gd name="T65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2" h="74">
                    <a:moveTo>
                      <a:pt x="14" y="0"/>
                    </a:moveTo>
                    <a:cubicBezTo>
                      <a:pt x="12" y="0"/>
                      <a:pt x="11" y="1"/>
                      <a:pt x="11" y="3"/>
                    </a:cubicBezTo>
                    <a:cubicBezTo>
                      <a:pt x="11" y="9"/>
                      <a:pt x="11" y="15"/>
                      <a:pt x="11" y="21"/>
                    </a:cubicBezTo>
                    <a:cubicBezTo>
                      <a:pt x="7" y="21"/>
                      <a:pt x="4" y="21"/>
                      <a:pt x="0" y="21"/>
                    </a:cubicBezTo>
                    <a:cubicBezTo>
                      <a:pt x="0" y="23"/>
                      <a:pt x="0" y="25"/>
                      <a:pt x="0" y="28"/>
                    </a:cubicBezTo>
                    <a:cubicBezTo>
                      <a:pt x="0" y="30"/>
                      <a:pt x="1" y="31"/>
                      <a:pt x="4" y="31"/>
                    </a:cubicBezTo>
                    <a:cubicBezTo>
                      <a:pt x="6" y="31"/>
                      <a:pt x="8" y="31"/>
                      <a:pt x="11" y="31"/>
                    </a:cubicBezTo>
                    <a:cubicBezTo>
                      <a:pt x="11" y="35"/>
                      <a:pt x="11" y="38"/>
                      <a:pt x="11" y="42"/>
                    </a:cubicBezTo>
                    <a:cubicBezTo>
                      <a:pt x="8" y="42"/>
                      <a:pt x="6" y="42"/>
                      <a:pt x="4" y="42"/>
                    </a:cubicBezTo>
                    <a:cubicBezTo>
                      <a:pt x="1" y="42"/>
                      <a:pt x="0" y="43"/>
                      <a:pt x="0" y="45"/>
                    </a:cubicBezTo>
                    <a:cubicBezTo>
                      <a:pt x="0" y="48"/>
                      <a:pt x="0" y="50"/>
                      <a:pt x="0" y="53"/>
                    </a:cubicBezTo>
                    <a:cubicBezTo>
                      <a:pt x="4" y="53"/>
                      <a:pt x="7" y="53"/>
                      <a:pt x="11" y="53"/>
                    </a:cubicBezTo>
                    <a:cubicBezTo>
                      <a:pt x="11" y="58"/>
                      <a:pt x="11" y="64"/>
                      <a:pt x="11" y="70"/>
                    </a:cubicBezTo>
                    <a:cubicBezTo>
                      <a:pt x="11" y="73"/>
                      <a:pt x="12" y="74"/>
                      <a:pt x="14" y="74"/>
                    </a:cubicBezTo>
                    <a:cubicBezTo>
                      <a:pt x="15" y="74"/>
                      <a:pt x="17" y="74"/>
                      <a:pt x="18" y="74"/>
                    </a:cubicBezTo>
                    <a:cubicBezTo>
                      <a:pt x="20" y="74"/>
                      <a:pt x="21" y="73"/>
                      <a:pt x="21" y="70"/>
                    </a:cubicBezTo>
                    <a:cubicBezTo>
                      <a:pt x="21" y="68"/>
                      <a:pt x="21" y="66"/>
                      <a:pt x="21" y="63"/>
                    </a:cubicBezTo>
                    <a:cubicBezTo>
                      <a:pt x="24" y="63"/>
                      <a:pt x="26" y="63"/>
                      <a:pt x="28" y="63"/>
                    </a:cubicBezTo>
                    <a:cubicBezTo>
                      <a:pt x="31" y="63"/>
                      <a:pt x="32" y="62"/>
                      <a:pt x="32" y="60"/>
                    </a:cubicBezTo>
                    <a:cubicBezTo>
                      <a:pt x="32" y="57"/>
                      <a:pt x="32" y="55"/>
                      <a:pt x="32" y="53"/>
                    </a:cubicBezTo>
                    <a:cubicBezTo>
                      <a:pt x="28" y="53"/>
                      <a:pt x="25" y="53"/>
                      <a:pt x="21" y="53"/>
                    </a:cubicBezTo>
                    <a:cubicBezTo>
                      <a:pt x="21" y="49"/>
                      <a:pt x="21" y="45"/>
                      <a:pt x="21" y="42"/>
                    </a:cubicBezTo>
                    <a:cubicBezTo>
                      <a:pt x="25" y="42"/>
                      <a:pt x="28" y="42"/>
                      <a:pt x="32" y="42"/>
                    </a:cubicBezTo>
                    <a:cubicBezTo>
                      <a:pt x="32" y="38"/>
                      <a:pt x="32" y="35"/>
                      <a:pt x="32" y="31"/>
                    </a:cubicBezTo>
                    <a:cubicBezTo>
                      <a:pt x="28" y="31"/>
                      <a:pt x="25" y="31"/>
                      <a:pt x="21" y="31"/>
                    </a:cubicBezTo>
                    <a:cubicBezTo>
                      <a:pt x="21" y="28"/>
                      <a:pt x="21" y="24"/>
                      <a:pt x="21" y="21"/>
                    </a:cubicBezTo>
                    <a:cubicBezTo>
                      <a:pt x="25" y="21"/>
                      <a:pt x="28" y="21"/>
                      <a:pt x="32" y="21"/>
                    </a:cubicBezTo>
                    <a:cubicBezTo>
                      <a:pt x="32" y="18"/>
                      <a:pt x="32" y="16"/>
                      <a:pt x="32" y="14"/>
                    </a:cubicBezTo>
                    <a:cubicBezTo>
                      <a:pt x="32" y="11"/>
                      <a:pt x="31" y="10"/>
                      <a:pt x="28" y="10"/>
                    </a:cubicBezTo>
                    <a:cubicBezTo>
                      <a:pt x="26" y="10"/>
                      <a:pt x="24" y="10"/>
                      <a:pt x="21" y="10"/>
                    </a:cubicBezTo>
                    <a:cubicBezTo>
                      <a:pt x="21" y="8"/>
                      <a:pt x="21" y="5"/>
                      <a:pt x="21" y="3"/>
                    </a:cubicBezTo>
                    <a:cubicBezTo>
                      <a:pt x="21" y="1"/>
                      <a:pt x="20" y="0"/>
                      <a:pt x="18" y="0"/>
                    </a:cubicBezTo>
                    <a:cubicBezTo>
                      <a:pt x="17" y="0"/>
                      <a:pt x="15" y="0"/>
                      <a:pt x="1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7" name="Freeform 11"/>
              <p:cNvSpPr/>
              <p:nvPr/>
            </p:nvSpPr>
            <p:spPr bwMode="auto">
              <a:xfrm>
                <a:off x="3894818" y="785891"/>
                <a:ext cx="71438" cy="63500"/>
              </a:xfrm>
              <a:custGeom>
                <a:avLst/>
                <a:gdLst>
                  <a:gd name="T0" fmla="*/ 11 w 11"/>
                  <a:gd name="T1" fmla="*/ 3 h 10"/>
                  <a:gd name="T2" fmla="*/ 7 w 11"/>
                  <a:gd name="T3" fmla="*/ 0 h 10"/>
                  <a:gd name="T4" fmla="*/ 0 w 11"/>
                  <a:gd name="T5" fmla="*/ 0 h 10"/>
                  <a:gd name="T6" fmla="*/ 0 w 11"/>
                  <a:gd name="T7" fmla="*/ 10 h 10"/>
                  <a:gd name="T8" fmla="*/ 7 w 11"/>
                  <a:gd name="T9" fmla="*/ 10 h 10"/>
                  <a:gd name="T10" fmla="*/ 11 w 11"/>
                  <a:gd name="T11" fmla="*/ 7 h 10"/>
                  <a:gd name="T12" fmla="*/ 11 w 11"/>
                  <a:gd name="T13" fmla="*/ 3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0">
                    <a:moveTo>
                      <a:pt x="11" y="3"/>
                    </a:moveTo>
                    <a:cubicBezTo>
                      <a:pt x="11" y="1"/>
                      <a:pt x="9" y="0"/>
                      <a:pt x="7" y="0"/>
                    </a:cubicBezTo>
                    <a:cubicBezTo>
                      <a:pt x="5" y="0"/>
                      <a:pt x="2" y="0"/>
                      <a:pt x="0" y="0"/>
                    </a:cubicBezTo>
                    <a:cubicBezTo>
                      <a:pt x="0" y="3"/>
                      <a:pt x="0" y="7"/>
                      <a:pt x="0" y="10"/>
                    </a:cubicBezTo>
                    <a:cubicBezTo>
                      <a:pt x="2" y="10"/>
                      <a:pt x="5" y="10"/>
                      <a:pt x="7" y="10"/>
                    </a:cubicBezTo>
                    <a:cubicBezTo>
                      <a:pt x="9" y="10"/>
                      <a:pt x="11" y="9"/>
                      <a:pt x="11" y="7"/>
                    </a:cubicBezTo>
                    <a:cubicBezTo>
                      <a:pt x="11" y="6"/>
                      <a:pt x="11" y="4"/>
                      <a:pt x="1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8" name="Freeform 12"/>
              <p:cNvSpPr/>
              <p:nvPr/>
            </p:nvSpPr>
            <p:spPr bwMode="auto">
              <a:xfrm>
                <a:off x="3894818" y="919241"/>
                <a:ext cx="71438" cy="69850"/>
              </a:xfrm>
              <a:custGeom>
                <a:avLst/>
                <a:gdLst>
                  <a:gd name="T0" fmla="*/ 11 w 11"/>
                  <a:gd name="T1" fmla="*/ 3 h 11"/>
                  <a:gd name="T2" fmla="*/ 7 w 11"/>
                  <a:gd name="T3" fmla="*/ 0 h 11"/>
                  <a:gd name="T4" fmla="*/ 0 w 11"/>
                  <a:gd name="T5" fmla="*/ 0 h 11"/>
                  <a:gd name="T6" fmla="*/ 0 w 11"/>
                  <a:gd name="T7" fmla="*/ 11 h 11"/>
                  <a:gd name="T8" fmla="*/ 7 w 11"/>
                  <a:gd name="T9" fmla="*/ 11 h 11"/>
                  <a:gd name="T10" fmla="*/ 11 w 11"/>
                  <a:gd name="T11" fmla="*/ 7 h 11"/>
                  <a:gd name="T12" fmla="*/ 11 w 11"/>
                  <a:gd name="T13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1">
                    <a:moveTo>
                      <a:pt x="11" y="3"/>
                    </a:moveTo>
                    <a:cubicBezTo>
                      <a:pt x="11" y="1"/>
                      <a:pt x="9" y="0"/>
                      <a:pt x="7" y="0"/>
                    </a:cubicBezTo>
                    <a:cubicBezTo>
                      <a:pt x="5" y="0"/>
                      <a:pt x="2" y="0"/>
                      <a:pt x="0" y="0"/>
                    </a:cubicBezTo>
                    <a:cubicBezTo>
                      <a:pt x="0" y="3"/>
                      <a:pt x="0" y="7"/>
                      <a:pt x="0" y="11"/>
                    </a:cubicBezTo>
                    <a:cubicBezTo>
                      <a:pt x="2" y="11"/>
                      <a:pt x="5" y="11"/>
                      <a:pt x="7" y="11"/>
                    </a:cubicBezTo>
                    <a:cubicBezTo>
                      <a:pt x="9" y="11"/>
                      <a:pt x="11" y="10"/>
                      <a:pt x="11" y="7"/>
                    </a:cubicBezTo>
                    <a:cubicBezTo>
                      <a:pt x="11" y="6"/>
                      <a:pt x="11" y="5"/>
                      <a:pt x="1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9" name="Freeform 13"/>
              <p:cNvSpPr/>
              <p:nvPr/>
            </p:nvSpPr>
            <p:spPr bwMode="auto">
              <a:xfrm>
                <a:off x="3626531" y="989091"/>
                <a:ext cx="65088" cy="63500"/>
              </a:xfrm>
              <a:custGeom>
                <a:avLst/>
                <a:gdLst>
                  <a:gd name="T0" fmla="*/ 10 w 10"/>
                  <a:gd name="T1" fmla="*/ 7 h 10"/>
                  <a:gd name="T2" fmla="*/ 7 w 10"/>
                  <a:gd name="T3" fmla="*/ 10 h 10"/>
                  <a:gd name="T4" fmla="*/ 3 w 10"/>
                  <a:gd name="T5" fmla="*/ 10 h 10"/>
                  <a:gd name="T6" fmla="*/ 0 w 10"/>
                  <a:gd name="T7" fmla="*/ 7 h 10"/>
                  <a:gd name="T8" fmla="*/ 0 w 10"/>
                  <a:gd name="T9" fmla="*/ 3 h 10"/>
                  <a:gd name="T10" fmla="*/ 3 w 10"/>
                  <a:gd name="T11" fmla="*/ 0 h 10"/>
                  <a:gd name="T12" fmla="*/ 10 w 10"/>
                  <a:gd name="T13" fmla="*/ 0 h 10"/>
                  <a:gd name="T14" fmla="*/ 10 w 10"/>
                  <a:gd name="T15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" h="10">
                    <a:moveTo>
                      <a:pt x="10" y="7"/>
                    </a:move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10"/>
                      <a:pt x="3" y="10"/>
                    </a:cubicBezTo>
                    <a:cubicBezTo>
                      <a:pt x="1" y="10"/>
                      <a:pt x="0" y="9"/>
                      <a:pt x="0" y="7"/>
                    </a:cubicBezTo>
                    <a:cubicBezTo>
                      <a:pt x="0" y="5"/>
                      <a:pt x="0" y="4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8" y="0"/>
                      <a:pt x="10" y="0"/>
                    </a:cubicBezTo>
                    <a:cubicBezTo>
                      <a:pt x="10" y="2"/>
                      <a:pt x="10" y="4"/>
                      <a:pt x="1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0" name="Freeform 14"/>
              <p:cNvSpPr/>
              <p:nvPr/>
            </p:nvSpPr>
            <p:spPr bwMode="auto">
              <a:xfrm>
                <a:off x="3626531" y="714453"/>
                <a:ext cx="65088" cy="71438"/>
              </a:xfrm>
              <a:custGeom>
                <a:avLst/>
                <a:gdLst>
                  <a:gd name="T0" fmla="*/ 3 w 10"/>
                  <a:gd name="T1" fmla="*/ 11 h 11"/>
                  <a:gd name="T2" fmla="*/ 0 w 10"/>
                  <a:gd name="T3" fmla="*/ 7 h 11"/>
                  <a:gd name="T4" fmla="*/ 0 w 10"/>
                  <a:gd name="T5" fmla="*/ 4 h 11"/>
                  <a:gd name="T6" fmla="*/ 3 w 10"/>
                  <a:gd name="T7" fmla="*/ 0 h 11"/>
                  <a:gd name="T8" fmla="*/ 7 w 10"/>
                  <a:gd name="T9" fmla="*/ 0 h 11"/>
                  <a:gd name="T10" fmla="*/ 10 w 10"/>
                  <a:gd name="T11" fmla="*/ 4 h 11"/>
                  <a:gd name="T12" fmla="*/ 10 w 10"/>
                  <a:gd name="T13" fmla="*/ 11 h 11"/>
                  <a:gd name="T14" fmla="*/ 3 w 10"/>
                  <a:gd name="T15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" h="11">
                    <a:moveTo>
                      <a:pt x="3" y="11"/>
                    </a:moveTo>
                    <a:cubicBezTo>
                      <a:pt x="1" y="11"/>
                      <a:pt x="0" y="10"/>
                      <a:pt x="0" y="7"/>
                    </a:cubicBezTo>
                    <a:cubicBezTo>
                      <a:pt x="0" y="6"/>
                      <a:pt x="0" y="5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4" y="0"/>
                      <a:pt x="5" y="0"/>
                      <a:pt x="7" y="0"/>
                    </a:cubicBezTo>
                    <a:cubicBezTo>
                      <a:pt x="9" y="0"/>
                      <a:pt x="10" y="1"/>
                      <a:pt x="10" y="4"/>
                    </a:cubicBezTo>
                    <a:cubicBezTo>
                      <a:pt x="10" y="6"/>
                      <a:pt x="10" y="8"/>
                      <a:pt x="10" y="11"/>
                    </a:cubicBezTo>
                    <a:cubicBezTo>
                      <a:pt x="8" y="11"/>
                      <a:pt x="5" y="11"/>
                      <a:pt x="3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5007656" y="650953"/>
              <a:ext cx="619125" cy="479426"/>
              <a:chOff x="5007656" y="650953"/>
              <a:chExt cx="619125" cy="479426"/>
            </a:xfrm>
            <a:grpFill/>
          </p:grpSpPr>
          <p:sp>
            <p:nvSpPr>
              <p:cNvPr id="241" name="Freeform 15"/>
              <p:cNvSpPr/>
              <p:nvPr/>
            </p:nvSpPr>
            <p:spPr bwMode="auto">
              <a:xfrm>
                <a:off x="5352143" y="1058941"/>
                <a:ext cx="133350" cy="71438"/>
              </a:xfrm>
              <a:custGeom>
                <a:avLst/>
                <a:gdLst>
                  <a:gd name="T0" fmla="*/ 21 w 21"/>
                  <a:gd name="T1" fmla="*/ 0 h 11"/>
                  <a:gd name="T2" fmla="*/ 21 w 21"/>
                  <a:gd name="T3" fmla="*/ 8 h 11"/>
                  <a:gd name="T4" fmla="*/ 18 w 21"/>
                  <a:gd name="T5" fmla="*/ 11 h 11"/>
                  <a:gd name="T6" fmla="*/ 3 w 21"/>
                  <a:gd name="T7" fmla="*/ 11 h 11"/>
                  <a:gd name="T8" fmla="*/ 0 w 21"/>
                  <a:gd name="T9" fmla="*/ 8 h 11"/>
                  <a:gd name="T10" fmla="*/ 0 w 21"/>
                  <a:gd name="T11" fmla="*/ 0 h 11"/>
                  <a:gd name="T12" fmla="*/ 21 w 21"/>
                  <a:gd name="T1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11">
                    <a:moveTo>
                      <a:pt x="21" y="0"/>
                    </a:moveTo>
                    <a:cubicBezTo>
                      <a:pt x="21" y="3"/>
                      <a:pt x="21" y="5"/>
                      <a:pt x="21" y="8"/>
                    </a:cubicBezTo>
                    <a:cubicBezTo>
                      <a:pt x="21" y="10"/>
                      <a:pt x="20" y="11"/>
                      <a:pt x="18" y="11"/>
                    </a:cubicBezTo>
                    <a:cubicBezTo>
                      <a:pt x="13" y="11"/>
                      <a:pt x="8" y="11"/>
                      <a:pt x="3" y="11"/>
                    </a:cubicBezTo>
                    <a:cubicBezTo>
                      <a:pt x="1" y="11"/>
                      <a:pt x="0" y="10"/>
                      <a:pt x="0" y="8"/>
                    </a:cubicBezTo>
                    <a:cubicBezTo>
                      <a:pt x="0" y="5"/>
                      <a:pt x="0" y="3"/>
                      <a:pt x="0" y="0"/>
                    </a:cubicBezTo>
                    <a:cubicBezTo>
                      <a:pt x="7" y="0"/>
                      <a:pt x="14" y="0"/>
                      <a:pt x="2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2" name="Freeform 16"/>
              <p:cNvSpPr/>
              <p:nvPr/>
            </p:nvSpPr>
            <p:spPr bwMode="auto">
              <a:xfrm>
                <a:off x="5141006" y="650953"/>
                <a:ext cx="141288" cy="63500"/>
              </a:xfrm>
              <a:custGeom>
                <a:avLst/>
                <a:gdLst>
                  <a:gd name="T0" fmla="*/ 0 w 22"/>
                  <a:gd name="T1" fmla="*/ 10 h 10"/>
                  <a:gd name="T2" fmla="*/ 0 w 22"/>
                  <a:gd name="T3" fmla="*/ 3 h 10"/>
                  <a:gd name="T4" fmla="*/ 4 w 22"/>
                  <a:gd name="T5" fmla="*/ 0 h 10"/>
                  <a:gd name="T6" fmla="*/ 18 w 22"/>
                  <a:gd name="T7" fmla="*/ 0 h 10"/>
                  <a:gd name="T8" fmla="*/ 22 w 22"/>
                  <a:gd name="T9" fmla="*/ 3 h 10"/>
                  <a:gd name="T10" fmla="*/ 22 w 22"/>
                  <a:gd name="T11" fmla="*/ 10 h 10"/>
                  <a:gd name="T12" fmla="*/ 0 w 22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10">
                    <a:moveTo>
                      <a:pt x="0" y="10"/>
                    </a:moveTo>
                    <a:cubicBezTo>
                      <a:pt x="0" y="8"/>
                      <a:pt x="0" y="6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9" y="0"/>
                      <a:pt x="14" y="0"/>
                      <a:pt x="18" y="0"/>
                    </a:cubicBezTo>
                    <a:cubicBezTo>
                      <a:pt x="20" y="0"/>
                      <a:pt x="22" y="1"/>
                      <a:pt x="22" y="3"/>
                    </a:cubicBezTo>
                    <a:cubicBezTo>
                      <a:pt x="22" y="6"/>
                      <a:pt x="22" y="8"/>
                      <a:pt x="22" y="10"/>
                    </a:cubicBezTo>
                    <a:cubicBezTo>
                      <a:pt x="15" y="10"/>
                      <a:pt x="8" y="10"/>
                      <a:pt x="0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3" name="Freeform 17"/>
              <p:cNvSpPr/>
              <p:nvPr/>
            </p:nvSpPr>
            <p:spPr bwMode="auto">
              <a:xfrm>
                <a:off x="5007656" y="714453"/>
                <a:ext cx="133350" cy="415925"/>
              </a:xfrm>
              <a:custGeom>
                <a:avLst/>
                <a:gdLst>
                  <a:gd name="T0" fmla="*/ 0 w 21"/>
                  <a:gd name="T1" fmla="*/ 47 h 65"/>
                  <a:gd name="T2" fmla="*/ 0 w 21"/>
                  <a:gd name="T3" fmla="*/ 51 h 65"/>
                  <a:gd name="T4" fmla="*/ 4 w 21"/>
                  <a:gd name="T5" fmla="*/ 54 h 65"/>
                  <a:gd name="T6" fmla="*/ 11 w 21"/>
                  <a:gd name="T7" fmla="*/ 54 h 65"/>
                  <a:gd name="T8" fmla="*/ 11 w 21"/>
                  <a:gd name="T9" fmla="*/ 62 h 65"/>
                  <a:gd name="T10" fmla="*/ 14 w 21"/>
                  <a:gd name="T11" fmla="*/ 65 h 65"/>
                  <a:gd name="T12" fmla="*/ 18 w 21"/>
                  <a:gd name="T13" fmla="*/ 65 h 65"/>
                  <a:gd name="T14" fmla="*/ 21 w 21"/>
                  <a:gd name="T15" fmla="*/ 62 h 65"/>
                  <a:gd name="T16" fmla="*/ 21 w 21"/>
                  <a:gd name="T17" fmla="*/ 0 h 65"/>
                  <a:gd name="T18" fmla="*/ 14 w 21"/>
                  <a:gd name="T19" fmla="*/ 0 h 65"/>
                  <a:gd name="T20" fmla="*/ 11 w 21"/>
                  <a:gd name="T21" fmla="*/ 4 h 65"/>
                  <a:gd name="T22" fmla="*/ 11 w 21"/>
                  <a:gd name="T23" fmla="*/ 44 h 65"/>
                  <a:gd name="T24" fmla="*/ 4 w 21"/>
                  <a:gd name="T25" fmla="*/ 44 h 65"/>
                  <a:gd name="T26" fmla="*/ 0 w 21"/>
                  <a:gd name="T27" fmla="*/ 47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1" h="65">
                    <a:moveTo>
                      <a:pt x="0" y="47"/>
                    </a:moveTo>
                    <a:cubicBezTo>
                      <a:pt x="0" y="48"/>
                      <a:pt x="0" y="50"/>
                      <a:pt x="0" y="51"/>
                    </a:cubicBezTo>
                    <a:cubicBezTo>
                      <a:pt x="0" y="53"/>
                      <a:pt x="2" y="54"/>
                      <a:pt x="4" y="54"/>
                    </a:cubicBezTo>
                    <a:cubicBezTo>
                      <a:pt x="6" y="54"/>
                      <a:pt x="8" y="54"/>
                      <a:pt x="11" y="54"/>
                    </a:cubicBezTo>
                    <a:cubicBezTo>
                      <a:pt x="11" y="57"/>
                      <a:pt x="11" y="59"/>
                      <a:pt x="11" y="62"/>
                    </a:cubicBezTo>
                    <a:cubicBezTo>
                      <a:pt x="11" y="64"/>
                      <a:pt x="12" y="65"/>
                      <a:pt x="14" y="65"/>
                    </a:cubicBezTo>
                    <a:cubicBezTo>
                      <a:pt x="16" y="65"/>
                      <a:pt x="17" y="65"/>
                      <a:pt x="18" y="65"/>
                    </a:cubicBezTo>
                    <a:cubicBezTo>
                      <a:pt x="20" y="65"/>
                      <a:pt x="21" y="64"/>
                      <a:pt x="21" y="62"/>
                    </a:cubicBezTo>
                    <a:cubicBezTo>
                      <a:pt x="21" y="41"/>
                      <a:pt x="21" y="21"/>
                      <a:pt x="21" y="0"/>
                    </a:cubicBezTo>
                    <a:cubicBezTo>
                      <a:pt x="19" y="0"/>
                      <a:pt x="17" y="0"/>
                      <a:pt x="14" y="0"/>
                    </a:cubicBezTo>
                    <a:cubicBezTo>
                      <a:pt x="12" y="0"/>
                      <a:pt x="11" y="2"/>
                      <a:pt x="11" y="4"/>
                    </a:cubicBezTo>
                    <a:cubicBezTo>
                      <a:pt x="11" y="17"/>
                      <a:pt x="11" y="30"/>
                      <a:pt x="11" y="44"/>
                    </a:cubicBezTo>
                    <a:cubicBezTo>
                      <a:pt x="8" y="44"/>
                      <a:pt x="6" y="44"/>
                      <a:pt x="4" y="44"/>
                    </a:cubicBezTo>
                    <a:cubicBezTo>
                      <a:pt x="2" y="44"/>
                      <a:pt x="0" y="45"/>
                      <a:pt x="0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4" name="Freeform 18"/>
              <p:cNvSpPr/>
              <p:nvPr/>
            </p:nvSpPr>
            <p:spPr bwMode="auto">
              <a:xfrm>
                <a:off x="5485493" y="650953"/>
                <a:ext cx="141288" cy="407988"/>
              </a:xfrm>
              <a:custGeom>
                <a:avLst/>
                <a:gdLst>
                  <a:gd name="T0" fmla="*/ 18 w 22"/>
                  <a:gd name="T1" fmla="*/ 21 h 64"/>
                  <a:gd name="T2" fmla="*/ 22 w 22"/>
                  <a:gd name="T3" fmla="*/ 18 h 64"/>
                  <a:gd name="T4" fmla="*/ 22 w 22"/>
                  <a:gd name="T5" fmla="*/ 14 h 64"/>
                  <a:gd name="T6" fmla="*/ 18 w 22"/>
                  <a:gd name="T7" fmla="*/ 10 h 64"/>
                  <a:gd name="T8" fmla="*/ 11 w 22"/>
                  <a:gd name="T9" fmla="*/ 10 h 64"/>
                  <a:gd name="T10" fmla="*/ 11 w 22"/>
                  <a:gd name="T11" fmla="*/ 3 h 64"/>
                  <a:gd name="T12" fmla="*/ 8 w 22"/>
                  <a:gd name="T13" fmla="*/ 0 h 64"/>
                  <a:gd name="T14" fmla="*/ 4 w 22"/>
                  <a:gd name="T15" fmla="*/ 0 h 64"/>
                  <a:gd name="T16" fmla="*/ 0 w 22"/>
                  <a:gd name="T17" fmla="*/ 3 h 64"/>
                  <a:gd name="T18" fmla="*/ 0 w 22"/>
                  <a:gd name="T19" fmla="*/ 64 h 64"/>
                  <a:gd name="T20" fmla="*/ 8 w 22"/>
                  <a:gd name="T21" fmla="*/ 64 h 64"/>
                  <a:gd name="T22" fmla="*/ 11 w 22"/>
                  <a:gd name="T23" fmla="*/ 61 h 64"/>
                  <a:gd name="T24" fmla="*/ 11 w 22"/>
                  <a:gd name="T25" fmla="*/ 21 h 64"/>
                  <a:gd name="T26" fmla="*/ 18 w 22"/>
                  <a:gd name="T27" fmla="*/ 21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2" h="64">
                    <a:moveTo>
                      <a:pt x="18" y="21"/>
                    </a:moveTo>
                    <a:cubicBezTo>
                      <a:pt x="20" y="21"/>
                      <a:pt x="22" y="20"/>
                      <a:pt x="22" y="18"/>
                    </a:cubicBezTo>
                    <a:cubicBezTo>
                      <a:pt x="22" y="16"/>
                      <a:pt x="22" y="15"/>
                      <a:pt x="22" y="14"/>
                    </a:cubicBezTo>
                    <a:cubicBezTo>
                      <a:pt x="22" y="12"/>
                      <a:pt x="20" y="10"/>
                      <a:pt x="18" y="10"/>
                    </a:cubicBezTo>
                    <a:cubicBezTo>
                      <a:pt x="16" y="10"/>
                      <a:pt x="14" y="10"/>
                      <a:pt x="11" y="10"/>
                    </a:cubicBezTo>
                    <a:cubicBezTo>
                      <a:pt x="11" y="8"/>
                      <a:pt x="11" y="6"/>
                      <a:pt x="11" y="3"/>
                    </a:cubicBezTo>
                    <a:cubicBezTo>
                      <a:pt x="11" y="1"/>
                      <a:pt x="10" y="0"/>
                      <a:pt x="8" y="0"/>
                    </a:cubicBezTo>
                    <a:cubicBezTo>
                      <a:pt x="6" y="0"/>
                      <a:pt x="5" y="0"/>
                      <a:pt x="4" y="0"/>
                    </a:cubicBezTo>
                    <a:cubicBezTo>
                      <a:pt x="2" y="0"/>
                      <a:pt x="0" y="1"/>
                      <a:pt x="0" y="3"/>
                    </a:cubicBezTo>
                    <a:cubicBezTo>
                      <a:pt x="0" y="24"/>
                      <a:pt x="0" y="44"/>
                      <a:pt x="0" y="64"/>
                    </a:cubicBezTo>
                    <a:cubicBezTo>
                      <a:pt x="3" y="64"/>
                      <a:pt x="5" y="64"/>
                      <a:pt x="8" y="64"/>
                    </a:cubicBezTo>
                    <a:cubicBezTo>
                      <a:pt x="10" y="64"/>
                      <a:pt x="11" y="63"/>
                      <a:pt x="11" y="61"/>
                    </a:cubicBezTo>
                    <a:cubicBezTo>
                      <a:pt x="11" y="48"/>
                      <a:pt x="11" y="34"/>
                      <a:pt x="11" y="21"/>
                    </a:cubicBezTo>
                    <a:cubicBezTo>
                      <a:pt x="14" y="21"/>
                      <a:pt x="16" y="21"/>
                      <a:pt x="18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5" name="Freeform 19"/>
              <p:cNvSpPr>
                <a:spLocks noEditPoints="1"/>
              </p:cNvSpPr>
              <p:nvPr/>
            </p:nvSpPr>
            <p:spPr bwMode="auto">
              <a:xfrm>
                <a:off x="5210856" y="714453"/>
                <a:ext cx="211138" cy="344488"/>
              </a:xfrm>
              <a:custGeom>
                <a:avLst/>
                <a:gdLst>
                  <a:gd name="T0" fmla="*/ 29 w 33"/>
                  <a:gd name="T1" fmla="*/ 11 h 54"/>
                  <a:gd name="T2" fmla="*/ 22 w 33"/>
                  <a:gd name="T3" fmla="*/ 11 h 54"/>
                  <a:gd name="T4" fmla="*/ 22 w 33"/>
                  <a:gd name="T5" fmla="*/ 4 h 54"/>
                  <a:gd name="T6" fmla="*/ 18 w 33"/>
                  <a:gd name="T7" fmla="*/ 0 h 54"/>
                  <a:gd name="T8" fmla="*/ 11 w 33"/>
                  <a:gd name="T9" fmla="*/ 0 h 54"/>
                  <a:gd name="T10" fmla="*/ 11 w 33"/>
                  <a:gd name="T11" fmla="*/ 11 h 54"/>
                  <a:gd name="T12" fmla="*/ 4 w 33"/>
                  <a:gd name="T13" fmla="*/ 11 h 54"/>
                  <a:gd name="T14" fmla="*/ 0 w 33"/>
                  <a:gd name="T15" fmla="*/ 15 h 54"/>
                  <a:gd name="T16" fmla="*/ 0 w 33"/>
                  <a:gd name="T17" fmla="*/ 40 h 54"/>
                  <a:gd name="T18" fmla="*/ 4 w 33"/>
                  <a:gd name="T19" fmla="*/ 44 h 54"/>
                  <a:gd name="T20" fmla="*/ 11 w 33"/>
                  <a:gd name="T21" fmla="*/ 44 h 54"/>
                  <a:gd name="T22" fmla="*/ 11 w 33"/>
                  <a:gd name="T23" fmla="*/ 51 h 54"/>
                  <a:gd name="T24" fmla="*/ 15 w 33"/>
                  <a:gd name="T25" fmla="*/ 54 h 54"/>
                  <a:gd name="T26" fmla="*/ 22 w 33"/>
                  <a:gd name="T27" fmla="*/ 54 h 54"/>
                  <a:gd name="T28" fmla="*/ 22 w 33"/>
                  <a:gd name="T29" fmla="*/ 44 h 54"/>
                  <a:gd name="T30" fmla="*/ 29 w 33"/>
                  <a:gd name="T31" fmla="*/ 44 h 54"/>
                  <a:gd name="T32" fmla="*/ 33 w 33"/>
                  <a:gd name="T33" fmla="*/ 40 h 54"/>
                  <a:gd name="T34" fmla="*/ 33 w 33"/>
                  <a:gd name="T35" fmla="*/ 15 h 54"/>
                  <a:gd name="T36" fmla="*/ 29 w 33"/>
                  <a:gd name="T37" fmla="*/ 11 h 54"/>
                  <a:gd name="T38" fmla="*/ 22 w 33"/>
                  <a:gd name="T39" fmla="*/ 33 h 54"/>
                  <a:gd name="T40" fmla="*/ 11 w 33"/>
                  <a:gd name="T41" fmla="*/ 33 h 54"/>
                  <a:gd name="T42" fmla="*/ 11 w 33"/>
                  <a:gd name="T43" fmla="*/ 22 h 54"/>
                  <a:gd name="T44" fmla="*/ 22 w 33"/>
                  <a:gd name="T45" fmla="*/ 22 h 54"/>
                  <a:gd name="T46" fmla="*/ 22 w 33"/>
                  <a:gd name="T47" fmla="*/ 33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3" h="54">
                    <a:moveTo>
                      <a:pt x="29" y="11"/>
                    </a:moveTo>
                    <a:cubicBezTo>
                      <a:pt x="27" y="11"/>
                      <a:pt x="24" y="11"/>
                      <a:pt x="22" y="11"/>
                    </a:cubicBezTo>
                    <a:cubicBezTo>
                      <a:pt x="22" y="9"/>
                      <a:pt x="22" y="6"/>
                      <a:pt x="22" y="4"/>
                    </a:cubicBezTo>
                    <a:cubicBezTo>
                      <a:pt x="22" y="2"/>
                      <a:pt x="20" y="0"/>
                      <a:pt x="18" y="0"/>
                    </a:cubicBezTo>
                    <a:cubicBezTo>
                      <a:pt x="16" y="0"/>
                      <a:pt x="13" y="0"/>
                      <a:pt x="11" y="0"/>
                    </a:cubicBezTo>
                    <a:cubicBezTo>
                      <a:pt x="11" y="4"/>
                      <a:pt x="11" y="8"/>
                      <a:pt x="11" y="11"/>
                    </a:cubicBezTo>
                    <a:cubicBezTo>
                      <a:pt x="9" y="11"/>
                      <a:pt x="6" y="11"/>
                      <a:pt x="4" y="11"/>
                    </a:cubicBezTo>
                    <a:cubicBezTo>
                      <a:pt x="2" y="11"/>
                      <a:pt x="0" y="13"/>
                      <a:pt x="0" y="15"/>
                    </a:cubicBezTo>
                    <a:cubicBezTo>
                      <a:pt x="0" y="23"/>
                      <a:pt x="0" y="32"/>
                      <a:pt x="0" y="40"/>
                    </a:cubicBezTo>
                    <a:cubicBezTo>
                      <a:pt x="0" y="42"/>
                      <a:pt x="2" y="44"/>
                      <a:pt x="4" y="44"/>
                    </a:cubicBezTo>
                    <a:cubicBezTo>
                      <a:pt x="6" y="44"/>
                      <a:pt x="9" y="44"/>
                      <a:pt x="11" y="44"/>
                    </a:cubicBezTo>
                    <a:cubicBezTo>
                      <a:pt x="11" y="46"/>
                      <a:pt x="11" y="48"/>
                      <a:pt x="11" y="51"/>
                    </a:cubicBezTo>
                    <a:cubicBezTo>
                      <a:pt x="11" y="53"/>
                      <a:pt x="13" y="54"/>
                      <a:pt x="15" y="54"/>
                    </a:cubicBezTo>
                    <a:cubicBezTo>
                      <a:pt x="17" y="54"/>
                      <a:pt x="19" y="54"/>
                      <a:pt x="22" y="54"/>
                    </a:cubicBezTo>
                    <a:cubicBezTo>
                      <a:pt x="22" y="51"/>
                      <a:pt x="22" y="47"/>
                      <a:pt x="22" y="44"/>
                    </a:cubicBezTo>
                    <a:cubicBezTo>
                      <a:pt x="24" y="44"/>
                      <a:pt x="27" y="44"/>
                      <a:pt x="29" y="44"/>
                    </a:cubicBezTo>
                    <a:cubicBezTo>
                      <a:pt x="31" y="44"/>
                      <a:pt x="33" y="42"/>
                      <a:pt x="33" y="40"/>
                    </a:cubicBezTo>
                    <a:cubicBezTo>
                      <a:pt x="33" y="32"/>
                      <a:pt x="33" y="23"/>
                      <a:pt x="33" y="15"/>
                    </a:cubicBezTo>
                    <a:cubicBezTo>
                      <a:pt x="33" y="13"/>
                      <a:pt x="31" y="11"/>
                      <a:pt x="29" y="11"/>
                    </a:cubicBezTo>
                    <a:close/>
                    <a:moveTo>
                      <a:pt x="22" y="33"/>
                    </a:moveTo>
                    <a:cubicBezTo>
                      <a:pt x="11" y="33"/>
                      <a:pt x="11" y="33"/>
                      <a:pt x="11" y="33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22" y="22"/>
                      <a:pt x="22" y="22"/>
                      <a:pt x="22" y="22"/>
                    </a:cubicBezTo>
                    <a:lnTo>
                      <a:pt x="22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4" name="Freeform 23"/>
            <p:cNvSpPr/>
            <p:nvPr/>
          </p:nvSpPr>
          <p:spPr bwMode="auto">
            <a:xfrm>
              <a:off x="2477181" y="4513341"/>
              <a:ext cx="127000" cy="127000"/>
            </a:xfrm>
            <a:custGeom>
              <a:avLst/>
              <a:gdLst>
                <a:gd name="T0" fmla="*/ 0 w 20"/>
                <a:gd name="T1" fmla="*/ 3 h 20"/>
                <a:gd name="T2" fmla="*/ 0 w 20"/>
                <a:gd name="T3" fmla="*/ 16 h 20"/>
                <a:gd name="T4" fmla="*/ 4 w 20"/>
                <a:gd name="T5" fmla="*/ 20 h 20"/>
                <a:gd name="T6" fmla="*/ 17 w 20"/>
                <a:gd name="T7" fmla="*/ 20 h 20"/>
                <a:gd name="T8" fmla="*/ 20 w 20"/>
                <a:gd name="T9" fmla="*/ 16 h 20"/>
                <a:gd name="T10" fmla="*/ 20 w 20"/>
                <a:gd name="T11" fmla="*/ 3 h 20"/>
                <a:gd name="T12" fmla="*/ 17 w 20"/>
                <a:gd name="T13" fmla="*/ 0 h 20"/>
                <a:gd name="T14" fmla="*/ 4 w 20"/>
                <a:gd name="T15" fmla="*/ 0 h 20"/>
                <a:gd name="T16" fmla="*/ 0 w 20"/>
                <a:gd name="T17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0" y="3"/>
                  </a:moveTo>
                  <a:cubicBezTo>
                    <a:pt x="0" y="8"/>
                    <a:pt x="0" y="12"/>
                    <a:pt x="0" y="16"/>
                  </a:cubicBezTo>
                  <a:cubicBezTo>
                    <a:pt x="0" y="19"/>
                    <a:pt x="1" y="20"/>
                    <a:pt x="4" y="20"/>
                  </a:cubicBezTo>
                  <a:cubicBezTo>
                    <a:pt x="8" y="20"/>
                    <a:pt x="12" y="20"/>
                    <a:pt x="17" y="20"/>
                  </a:cubicBezTo>
                  <a:cubicBezTo>
                    <a:pt x="19" y="20"/>
                    <a:pt x="20" y="19"/>
                    <a:pt x="20" y="16"/>
                  </a:cubicBezTo>
                  <a:cubicBezTo>
                    <a:pt x="20" y="12"/>
                    <a:pt x="20" y="8"/>
                    <a:pt x="20" y="3"/>
                  </a:cubicBezTo>
                  <a:cubicBezTo>
                    <a:pt x="20" y="1"/>
                    <a:pt x="19" y="0"/>
                    <a:pt x="17" y="0"/>
                  </a:cubicBezTo>
                  <a:cubicBezTo>
                    <a:pt x="12" y="0"/>
                    <a:pt x="8" y="0"/>
                    <a:pt x="4" y="0"/>
                  </a:cubicBezTo>
                  <a:cubicBezTo>
                    <a:pt x="1" y="0"/>
                    <a:pt x="0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24"/>
            <p:cNvSpPr/>
            <p:nvPr/>
          </p:nvSpPr>
          <p:spPr bwMode="auto">
            <a:xfrm>
              <a:off x="2227943" y="4448253"/>
              <a:ext cx="63500" cy="65088"/>
            </a:xfrm>
            <a:custGeom>
              <a:avLst/>
              <a:gdLst>
                <a:gd name="T0" fmla="*/ 0 w 10"/>
                <a:gd name="T1" fmla="*/ 3 h 10"/>
                <a:gd name="T2" fmla="*/ 3 w 10"/>
                <a:gd name="T3" fmla="*/ 0 h 10"/>
                <a:gd name="T4" fmla="*/ 10 w 10"/>
                <a:gd name="T5" fmla="*/ 0 h 10"/>
                <a:gd name="T6" fmla="*/ 10 w 10"/>
                <a:gd name="T7" fmla="*/ 7 h 10"/>
                <a:gd name="T8" fmla="*/ 6 w 10"/>
                <a:gd name="T9" fmla="*/ 10 h 10"/>
                <a:gd name="T10" fmla="*/ 0 w 10"/>
                <a:gd name="T11" fmla="*/ 10 h 10"/>
                <a:gd name="T12" fmla="*/ 0 w 10"/>
                <a:gd name="T13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0" y="3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2"/>
                    <a:pt x="10" y="5"/>
                    <a:pt x="10" y="7"/>
                  </a:cubicBezTo>
                  <a:cubicBezTo>
                    <a:pt x="10" y="9"/>
                    <a:pt x="9" y="10"/>
                    <a:pt x="6" y="10"/>
                  </a:cubicBezTo>
                  <a:cubicBezTo>
                    <a:pt x="4" y="10"/>
                    <a:pt x="2" y="10"/>
                    <a:pt x="0" y="10"/>
                  </a:cubicBezTo>
                  <a:cubicBezTo>
                    <a:pt x="0" y="8"/>
                    <a:pt x="0" y="6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25"/>
            <p:cNvSpPr/>
            <p:nvPr/>
          </p:nvSpPr>
          <p:spPr bwMode="auto">
            <a:xfrm>
              <a:off x="2291443" y="4327603"/>
              <a:ext cx="122238" cy="120650"/>
            </a:xfrm>
            <a:custGeom>
              <a:avLst/>
              <a:gdLst>
                <a:gd name="T0" fmla="*/ 0 w 19"/>
                <a:gd name="T1" fmla="*/ 19 h 19"/>
                <a:gd name="T2" fmla="*/ 16 w 19"/>
                <a:gd name="T3" fmla="*/ 19 h 19"/>
                <a:gd name="T4" fmla="*/ 19 w 19"/>
                <a:gd name="T5" fmla="*/ 16 h 19"/>
                <a:gd name="T6" fmla="*/ 19 w 19"/>
                <a:gd name="T7" fmla="*/ 3 h 19"/>
                <a:gd name="T8" fmla="*/ 16 w 19"/>
                <a:gd name="T9" fmla="*/ 0 h 19"/>
                <a:gd name="T10" fmla="*/ 3 w 19"/>
                <a:gd name="T11" fmla="*/ 0 h 19"/>
                <a:gd name="T12" fmla="*/ 0 w 19"/>
                <a:gd name="T13" fmla="*/ 3 h 19"/>
                <a:gd name="T14" fmla="*/ 0 w 19"/>
                <a:gd name="T1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19">
                  <a:moveTo>
                    <a:pt x="0" y="19"/>
                  </a:moveTo>
                  <a:cubicBezTo>
                    <a:pt x="5" y="19"/>
                    <a:pt x="11" y="19"/>
                    <a:pt x="16" y="19"/>
                  </a:cubicBezTo>
                  <a:cubicBezTo>
                    <a:pt x="18" y="19"/>
                    <a:pt x="19" y="18"/>
                    <a:pt x="19" y="16"/>
                  </a:cubicBezTo>
                  <a:cubicBezTo>
                    <a:pt x="19" y="12"/>
                    <a:pt x="19" y="7"/>
                    <a:pt x="19" y="3"/>
                  </a:cubicBezTo>
                  <a:cubicBezTo>
                    <a:pt x="19" y="0"/>
                    <a:pt x="18" y="0"/>
                    <a:pt x="16" y="0"/>
                  </a:cubicBezTo>
                  <a:cubicBezTo>
                    <a:pt x="12" y="0"/>
                    <a:pt x="7" y="0"/>
                    <a:pt x="3" y="0"/>
                  </a:cubicBezTo>
                  <a:cubicBezTo>
                    <a:pt x="1" y="0"/>
                    <a:pt x="0" y="0"/>
                    <a:pt x="0" y="3"/>
                  </a:cubicBezTo>
                  <a:cubicBezTo>
                    <a:pt x="0" y="8"/>
                    <a:pt x="0" y="14"/>
                    <a:pt x="0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26"/>
            <p:cNvSpPr/>
            <p:nvPr/>
          </p:nvSpPr>
          <p:spPr bwMode="auto">
            <a:xfrm>
              <a:off x="2099356" y="4513341"/>
              <a:ext cx="128588" cy="127000"/>
            </a:xfrm>
            <a:custGeom>
              <a:avLst/>
              <a:gdLst>
                <a:gd name="T0" fmla="*/ 20 w 20"/>
                <a:gd name="T1" fmla="*/ 0 h 20"/>
                <a:gd name="T2" fmla="*/ 20 w 20"/>
                <a:gd name="T3" fmla="*/ 16 h 20"/>
                <a:gd name="T4" fmla="*/ 17 w 20"/>
                <a:gd name="T5" fmla="*/ 20 h 20"/>
                <a:gd name="T6" fmla="*/ 4 w 20"/>
                <a:gd name="T7" fmla="*/ 20 h 20"/>
                <a:gd name="T8" fmla="*/ 0 w 20"/>
                <a:gd name="T9" fmla="*/ 16 h 20"/>
                <a:gd name="T10" fmla="*/ 0 w 20"/>
                <a:gd name="T11" fmla="*/ 3 h 20"/>
                <a:gd name="T12" fmla="*/ 4 w 20"/>
                <a:gd name="T13" fmla="*/ 0 h 20"/>
                <a:gd name="T14" fmla="*/ 20 w 20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0">
                  <a:moveTo>
                    <a:pt x="20" y="0"/>
                  </a:moveTo>
                  <a:cubicBezTo>
                    <a:pt x="20" y="5"/>
                    <a:pt x="20" y="11"/>
                    <a:pt x="20" y="16"/>
                  </a:cubicBezTo>
                  <a:cubicBezTo>
                    <a:pt x="20" y="19"/>
                    <a:pt x="19" y="20"/>
                    <a:pt x="17" y="20"/>
                  </a:cubicBezTo>
                  <a:cubicBezTo>
                    <a:pt x="12" y="20"/>
                    <a:pt x="8" y="20"/>
                    <a:pt x="4" y="20"/>
                  </a:cubicBezTo>
                  <a:cubicBezTo>
                    <a:pt x="1" y="20"/>
                    <a:pt x="0" y="19"/>
                    <a:pt x="0" y="16"/>
                  </a:cubicBezTo>
                  <a:cubicBezTo>
                    <a:pt x="0" y="12"/>
                    <a:pt x="0" y="8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9" y="0"/>
                    <a:pt x="14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18" name="组合 17"/>
            <p:cNvGrpSpPr/>
            <p:nvPr userDrawn="1"/>
          </p:nvGrpSpPr>
          <p:grpSpPr>
            <a:xfrm>
              <a:off x="745218" y="4264103"/>
              <a:ext cx="346075" cy="561975"/>
              <a:chOff x="745218" y="4264103"/>
              <a:chExt cx="346075" cy="561975"/>
            </a:xfrm>
            <a:grpFill/>
          </p:grpSpPr>
          <p:sp>
            <p:nvSpPr>
              <p:cNvPr id="237" name="Freeform 27"/>
              <p:cNvSpPr/>
              <p:nvPr/>
            </p:nvSpPr>
            <p:spPr bwMode="auto">
              <a:xfrm>
                <a:off x="745218" y="4333953"/>
                <a:ext cx="346075" cy="492125"/>
              </a:xfrm>
              <a:custGeom>
                <a:avLst/>
                <a:gdLst>
                  <a:gd name="T0" fmla="*/ 3 w 54"/>
                  <a:gd name="T1" fmla="*/ 55 h 77"/>
                  <a:gd name="T2" fmla="*/ 11 w 54"/>
                  <a:gd name="T3" fmla="*/ 55 h 77"/>
                  <a:gd name="T4" fmla="*/ 11 w 54"/>
                  <a:gd name="T5" fmla="*/ 62 h 77"/>
                  <a:gd name="T6" fmla="*/ 14 w 54"/>
                  <a:gd name="T7" fmla="*/ 66 h 77"/>
                  <a:gd name="T8" fmla="*/ 18 w 54"/>
                  <a:gd name="T9" fmla="*/ 66 h 77"/>
                  <a:gd name="T10" fmla="*/ 22 w 54"/>
                  <a:gd name="T11" fmla="*/ 62 h 77"/>
                  <a:gd name="T12" fmla="*/ 22 w 54"/>
                  <a:gd name="T13" fmla="*/ 55 h 77"/>
                  <a:gd name="T14" fmla="*/ 33 w 54"/>
                  <a:gd name="T15" fmla="*/ 55 h 77"/>
                  <a:gd name="T16" fmla="*/ 33 w 54"/>
                  <a:gd name="T17" fmla="*/ 73 h 77"/>
                  <a:gd name="T18" fmla="*/ 36 w 54"/>
                  <a:gd name="T19" fmla="*/ 77 h 77"/>
                  <a:gd name="T20" fmla="*/ 40 w 54"/>
                  <a:gd name="T21" fmla="*/ 77 h 77"/>
                  <a:gd name="T22" fmla="*/ 43 w 54"/>
                  <a:gd name="T23" fmla="*/ 73 h 77"/>
                  <a:gd name="T24" fmla="*/ 43 w 54"/>
                  <a:gd name="T25" fmla="*/ 55 h 77"/>
                  <a:gd name="T26" fmla="*/ 51 w 54"/>
                  <a:gd name="T27" fmla="*/ 55 h 77"/>
                  <a:gd name="T28" fmla="*/ 54 w 54"/>
                  <a:gd name="T29" fmla="*/ 51 h 77"/>
                  <a:gd name="T30" fmla="*/ 54 w 54"/>
                  <a:gd name="T31" fmla="*/ 4 h 77"/>
                  <a:gd name="T32" fmla="*/ 51 w 54"/>
                  <a:gd name="T33" fmla="*/ 0 h 77"/>
                  <a:gd name="T34" fmla="*/ 43 w 54"/>
                  <a:gd name="T35" fmla="*/ 0 h 77"/>
                  <a:gd name="T36" fmla="*/ 43 w 54"/>
                  <a:gd name="T37" fmla="*/ 11 h 77"/>
                  <a:gd name="T38" fmla="*/ 33 w 54"/>
                  <a:gd name="T39" fmla="*/ 11 h 77"/>
                  <a:gd name="T40" fmla="*/ 33 w 54"/>
                  <a:gd name="T41" fmla="*/ 22 h 77"/>
                  <a:gd name="T42" fmla="*/ 43 w 54"/>
                  <a:gd name="T43" fmla="*/ 22 h 77"/>
                  <a:gd name="T44" fmla="*/ 43 w 54"/>
                  <a:gd name="T45" fmla="*/ 33 h 77"/>
                  <a:gd name="T46" fmla="*/ 33 w 54"/>
                  <a:gd name="T47" fmla="*/ 33 h 77"/>
                  <a:gd name="T48" fmla="*/ 33 w 54"/>
                  <a:gd name="T49" fmla="*/ 22 h 77"/>
                  <a:gd name="T50" fmla="*/ 22 w 54"/>
                  <a:gd name="T51" fmla="*/ 22 h 77"/>
                  <a:gd name="T52" fmla="*/ 22 w 54"/>
                  <a:gd name="T53" fmla="*/ 33 h 77"/>
                  <a:gd name="T54" fmla="*/ 11 w 54"/>
                  <a:gd name="T55" fmla="*/ 33 h 77"/>
                  <a:gd name="T56" fmla="*/ 11 w 54"/>
                  <a:gd name="T57" fmla="*/ 22 h 77"/>
                  <a:gd name="T58" fmla="*/ 22 w 54"/>
                  <a:gd name="T59" fmla="*/ 22 h 77"/>
                  <a:gd name="T60" fmla="*/ 22 w 54"/>
                  <a:gd name="T61" fmla="*/ 11 h 77"/>
                  <a:gd name="T62" fmla="*/ 11 w 54"/>
                  <a:gd name="T63" fmla="*/ 11 h 77"/>
                  <a:gd name="T64" fmla="*/ 11 w 54"/>
                  <a:gd name="T65" fmla="*/ 0 h 77"/>
                  <a:gd name="T66" fmla="*/ 3 w 54"/>
                  <a:gd name="T67" fmla="*/ 0 h 77"/>
                  <a:gd name="T68" fmla="*/ 0 w 54"/>
                  <a:gd name="T69" fmla="*/ 4 h 77"/>
                  <a:gd name="T70" fmla="*/ 0 w 54"/>
                  <a:gd name="T71" fmla="*/ 51 h 77"/>
                  <a:gd name="T72" fmla="*/ 3 w 54"/>
                  <a:gd name="T73" fmla="*/ 55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4" h="77">
                    <a:moveTo>
                      <a:pt x="3" y="55"/>
                    </a:moveTo>
                    <a:cubicBezTo>
                      <a:pt x="6" y="55"/>
                      <a:pt x="8" y="55"/>
                      <a:pt x="11" y="55"/>
                    </a:cubicBezTo>
                    <a:cubicBezTo>
                      <a:pt x="11" y="57"/>
                      <a:pt x="11" y="60"/>
                      <a:pt x="11" y="62"/>
                    </a:cubicBezTo>
                    <a:cubicBezTo>
                      <a:pt x="11" y="65"/>
                      <a:pt x="12" y="66"/>
                      <a:pt x="14" y="66"/>
                    </a:cubicBezTo>
                    <a:cubicBezTo>
                      <a:pt x="16" y="66"/>
                      <a:pt x="17" y="66"/>
                      <a:pt x="18" y="66"/>
                    </a:cubicBezTo>
                    <a:cubicBezTo>
                      <a:pt x="21" y="66"/>
                      <a:pt x="22" y="65"/>
                      <a:pt x="22" y="62"/>
                    </a:cubicBezTo>
                    <a:cubicBezTo>
                      <a:pt x="22" y="60"/>
                      <a:pt x="22" y="57"/>
                      <a:pt x="22" y="55"/>
                    </a:cubicBezTo>
                    <a:cubicBezTo>
                      <a:pt x="25" y="55"/>
                      <a:pt x="29" y="55"/>
                      <a:pt x="33" y="55"/>
                    </a:cubicBezTo>
                    <a:cubicBezTo>
                      <a:pt x="33" y="61"/>
                      <a:pt x="33" y="67"/>
                      <a:pt x="33" y="73"/>
                    </a:cubicBezTo>
                    <a:cubicBezTo>
                      <a:pt x="33" y="76"/>
                      <a:pt x="34" y="77"/>
                      <a:pt x="36" y="77"/>
                    </a:cubicBezTo>
                    <a:cubicBezTo>
                      <a:pt x="37" y="77"/>
                      <a:pt x="39" y="77"/>
                      <a:pt x="40" y="77"/>
                    </a:cubicBezTo>
                    <a:cubicBezTo>
                      <a:pt x="42" y="77"/>
                      <a:pt x="43" y="76"/>
                      <a:pt x="43" y="73"/>
                    </a:cubicBezTo>
                    <a:cubicBezTo>
                      <a:pt x="43" y="67"/>
                      <a:pt x="43" y="61"/>
                      <a:pt x="43" y="55"/>
                    </a:cubicBezTo>
                    <a:cubicBezTo>
                      <a:pt x="46" y="55"/>
                      <a:pt x="48" y="55"/>
                      <a:pt x="51" y="55"/>
                    </a:cubicBezTo>
                    <a:cubicBezTo>
                      <a:pt x="53" y="55"/>
                      <a:pt x="54" y="54"/>
                      <a:pt x="54" y="51"/>
                    </a:cubicBezTo>
                    <a:cubicBezTo>
                      <a:pt x="54" y="35"/>
                      <a:pt x="54" y="20"/>
                      <a:pt x="54" y="4"/>
                    </a:cubicBezTo>
                    <a:cubicBezTo>
                      <a:pt x="54" y="1"/>
                      <a:pt x="53" y="0"/>
                      <a:pt x="51" y="0"/>
                    </a:cubicBezTo>
                    <a:cubicBezTo>
                      <a:pt x="48" y="0"/>
                      <a:pt x="46" y="0"/>
                      <a:pt x="43" y="0"/>
                    </a:cubicBezTo>
                    <a:cubicBezTo>
                      <a:pt x="43" y="4"/>
                      <a:pt x="43" y="8"/>
                      <a:pt x="43" y="11"/>
                    </a:cubicBezTo>
                    <a:cubicBezTo>
                      <a:pt x="40" y="11"/>
                      <a:pt x="36" y="11"/>
                      <a:pt x="33" y="11"/>
                    </a:cubicBezTo>
                    <a:cubicBezTo>
                      <a:pt x="33" y="15"/>
                      <a:pt x="33" y="19"/>
                      <a:pt x="33" y="22"/>
                    </a:cubicBezTo>
                    <a:cubicBezTo>
                      <a:pt x="36" y="22"/>
                      <a:pt x="40" y="22"/>
                      <a:pt x="43" y="22"/>
                    </a:cubicBezTo>
                    <a:cubicBezTo>
                      <a:pt x="43" y="26"/>
                      <a:pt x="43" y="29"/>
                      <a:pt x="43" y="33"/>
                    </a:cubicBezTo>
                    <a:cubicBezTo>
                      <a:pt x="40" y="33"/>
                      <a:pt x="36" y="33"/>
                      <a:pt x="33" y="33"/>
                    </a:cubicBezTo>
                    <a:cubicBezTo>
                      <a:pt x="33" y="29"/>
                      <a:pt x="33" y="26"/>
                      <a:pt x="33" y="22"/>
                    </a:cubicBezTo>
                    <a:cubicBezTo>
                      <a:pt x="29" y="22"/>
                      <a:pt x="25" y="22"/>
                      <a:pt x="22" y="22"/>
                    </a:cubicBezTo>
                    <a:cubicBezTo>
                      <a:pt x="22" y="26"/>
                      <a:pt x="22" y="29"/>
                      <a:pt x="22" y="33"/>
                    </a:cubicBezTo>
                    <a:cubicBezTo>
                      <a:pt x="18" y="33"/>
                      <a:pt x="14" y="33"/>
                      <a:pt x="11" y="33"/>
                    </a:cubicBezTo>
                    <a:cubicBezTo>
                      <a:pt x="11" y="29"/>
                      <a:pt x="11" y="26"/>
                      <a:pt x="11" y="22"/>
                    </a:cubicBezTo>
                    <a:cubicBezTo>
                      <a:pt x="14" y="22"/>
                      <a:pt x="18" y="22"/>
                      <a:pt x="22" y="22"/>
                    </a:cubicBezTo>
                    <a:cubicBezTo>
                      <a:pt x="22" y="19"/>
                      <a:pt x="22" y="15"/>
                      <a:pt x="22" y="11"/>
                    </a:cubicBezTo>
                    <a:cubicBezTo>
                      <a:pt x="18" y="11"/>
                      <a:pt x="14" y="11"/>
                      <a:pt x="11" y="11"/>
                    </a:cubicBezTo>
                    <a:cubicBezTo>
                      <a:pt x="11" y="8"/>
                      <a:pt x="11" y="4"/>
                      <a:pt x="11" y="0"/>
                    </a:cubicBezTo>
                    <a:cubicBezTo>
                      <a:pt x="8" y="0"/>
                      <a:pt x="6" y="0"/>
                      <a:pt x="3" y="0"/>
                    </a:cubicBezTo>
                    <a:cubicBezTo>
                      <a:pt x="1" y="0"/>
                      <a:pt x="0" y="1"/>
                      <a:pt x="0" y="4"/>
                    </a:cubicBezTo>
                    <a:cubicBezTo>
                      <a:pt x="0" y="20"/>
                      <a:pt x="0" y="35"/>
                      <a:pt x="0" y="51"/>
                    </a:cubicBezTo>
                    <a:cubicBezTo>
                      <a:pt x="0" y="54"/>
                      <a:pt x="1" y="55"/>
                      <a:pt x="3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8" name="Freeform 28"/>
              <p:cNvSpPr/>
              <p:nvPr/>
            </p:nvSpPr>
            <p:spPr bwMode="auto">
              <a:xfrm>
                <a:off x="816656" y="4264103"/>
                <a:ext cx="203200" cy="139700"/>
              </a:xfrm>
              <a:custGeom>
                <a:avLst/>
                <a:gdLst>
                  <a:gd name="T0" fmla="*/ 0 w 32"/>
                  <a:gd name="T1" fmla="*/ 4 h 22"/>
                  <a:gd name="T2" fmla="*/ 0 w 32"/>
                  <a:gd name="T3" fmla="*/ 11 h 22"/>
                  <a:gd name="T4" fmla="*/ 11 w 32"/>
                  <a:gd name="T5" fmla="*/ 11 h 22"/>
                  <a:gd name="T6" fmla="*/ 11 w 32"/>
                  <a:gd name="T7" fmla="*/ 22 h 22"/>
                  <a:gd name="T8" fmla="*/ 22 w 32"/>
                  <a:gd name="T9" fmla="*/ 22 h 22"/>
                  <a:gd name="T10" fmla="*/ 22 w 32"/>
                  <a:gd name="T11" fmla="*/ 11 h 22"/>
                  <a:gd name="T12" fmla="*/ 32 w 32"/>
                  <a:gd name="T13" fmla="*/ 11 h 22"/>
                  <a:gd name="T14" fmla="*/ 32 w 32"/>
                  <a:gd name="T15" fmla="*/ 4 h 22"/>
                  <a:gd name="T16" fmla="*/ 29 w 32"/>
                  <a:gd name="T17" fmla="*/ 0 h 22"/>
                  <a:gd name="T18" fmla="*/ 3 w 32"/>
                  <a:gd name="T19" fmla="*/ 0 h 22"/>
                  <a:gd name="T20" fmla="*/ 0 w 32"/>
                  <a:gd name="T21" fmla="*/ 4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2" h="22">
                    <a:moveTo>
                      <a:pt x="0" y="4"/>
                    </a:moveTo>
                    <a:cubicBezTo>
                      <a:pt x="0" y="7"/>
                      <a:pt x="0" y="9"/>
                      <a:pt x="0" y="11"/>
                    </a:cubicBezTo>
                    <a:cubicBezTo>
                      <a:pt x="3" y="11"/>
                      <a:pt x="7" y="11"/>
                      <a:pt x="11" y="11"/>
                    </a:cubicBezTo>
                    <a:cubicBezTo>
                      <a:pt x="11" y="15"/>
                      <a:pt x="11" y="19"/>
                      <a:pt x="11" y="22"/>
                    </a:cubicBezTo>
                    <a:cubicBezTo>
                      <a:pt x="14" y="22"/>
                      <a:pt x="18" y="22"/>
                      <a:pt x="22" y="22"/>
                    </a:cubicBezTo>
                    <a:cubicBezTo>
                      <a:pt x="22" y="19"/>
                      <a:pt x="22" y="15"/>
                      <a:pt x="22" y="11"/>
                    </a:cubicBezTo>
                    <a:cubicBezTo>
                      <a:pt x="25" y="11"/>
                      <a:pt x="29" y="11"/>
                      <a:pt x="32" y="11"/>
                    </a:cubicBezTo>
                    <a:cubicBezTo>
                      <a:pt x="32" y="9"/>
                      <a:pt x="32" y="7"/>
                      <a:pt x="32" y="4"/>
                    </a:cubicBezTo>
                    <a:cubicBezTo>
                      <a:pt x="32" y="2"/>
                      <a:pt x="31" y="0"/>
                      <a:pt x="29" y="0"/>
                    </a:cubicBezTo>
                    <a:cubicBezTo>
                      <a:pt x="20" y="0"/>
                      <a:pt x="12" y="0"/>
                      <a:pt x="3" y="0"/>
                    </a:cubicBezTo>
                    <a:cubicBezTo>
                      <a:pt x="1" y="0"/>
                      <a:pt x="0" y="2"/>
                      <a:pt x="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9" name="Line 29"/>
              <p:cNvSpPr>
                <a:spLocks noChangeShapeType="1"/>
              </p:cNvSpPr>
              <p:nvPr/>
            </p:nvSpPr>
            <p:spPr bwMode="auto">
              <a:xfrm>
                <a:off x="1019856" y="4684791"/>
                <a:ext cx="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0" name="Line 30"/>
              <p:cNvSpPr>
                <a:spLocks noChangeShapeType="1"/>
              </p:cNvSpPr>
              <p:nvPr/>
            </p:nvSpPr>
            <p:spPr bwMode="auto">
              <a:xfrm>
                <a:off x="1019856" y="4684791"/>
                <a:ext cx="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9" name="Freeform 31"/>
            <p:cNvSpPr/>
            <p:nvPr/>
          </p:nvSpPr>
          <p:spPr bwMode="auto">
            <a:xfrm>
              <a:off x="5090206" y="4513341"/>
              <a:ext cx="63500" cy="127000"/>
            </a:xfrm>
            <a:custGeom>
              <a:avLst/>
              <a:gdLst>
                <a:gd name="T0" fmla="*/ 10 w 10"/>
                <a:gd name="T1" fmla="*/ 18 h 20"/>
                <a:gd name="T2" fmla="*/ 10 w 10"/>
                <a:gd name="T3" fmla="*/ 19 h 20"/>
                <a:gd name="T4" fmla="*/ 9 w 10"/>
                <a:gd name="T5" fmla="*/ 20 h 20"/>
                <a:gd name="T6" fmla="*/ 2 w 10"/>
                <a:gd name="T7" fmla="*/ 20 h 20"/>
                <a:gd name="T8" fmla="*/ 1 w 10"/>
                <a:gd name="T9" fmla="*/ 19 h 20"/>
                <a:gd name="T10" fmla="*/ 0 w 10"/>
                <a:gd name="T11" fmla="*/ 18 h 20"/>
                <a:gd name="T12" fmla="*/ 0 w 10"/>
                <a:gd name="T13" fmla="*/ 2 h 20"/>
                <a:gd name="T14" fmla="*/ 1 w 10"/>
                <a:gd name="T15" fmla="*/ 1 h 20"/>
                <a:gd name="T16" fmla="*/ 2 w 10"/>
                <a:gd name="T17" fmla="*/ 0 h 20"/>
                <a:gd name="T18" fmla="*/ 10 w 10"/>
                <a:gd name="T19" fmla="*/ 0 h 20"/>
                <a:gd name="T20" fmla="*/ 10 w 10"/>
                <a:gd name="T21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20">
                  <a:moveTo>
                    <a:pt x="10" y="18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10" y="20"/>
                    <a:pt x="9" y="20"/>
                    <a:pt x="9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20"/>
                    <a:pt x="1" y="20"/>
                    <a:pt x="1" y="19"/>
                  </a:cubicBezTo>
                  <a:cubicBezTo>
                    <a:pt x="1" y="19"/>
                    <a:pt x="0" y="19"/>
                    <a:pt x="0" y="1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1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32"/>
            <p:cNvSpPr/>
            <p:nvPr/>
          </p:nvSpPr>
          <p:spPr bwMode="auto">
            <a:xfrm>
              <a:off x="5479143" y="4513341"/>
              <a:ext cx="65088" cy="127000"/>
            </a:xfrm>
            <a:custGeom>
              <a:avLst/>
              <a:gdLst>
                <a:gd name="T0" fmla="*/ 10 w 10"/>
                <a:gd name="T1" fmla="*/ 18 h 20"/>
                <a:gd name="T2" fmla="*/ 9 w 10"/>
                <a:gd name="T3" fmla="*/ 19 h 20"/>
                <a:gd name="T4" fmla="*/ 8 w 10"/>
                <a:gd name="T5" fmla="*/ 20 h 20"/>
                <a:gd name="T6" fmla="*/ 1 w 10"/>
                <a:gd name="T7" fmla="*/ 20 h 20"/>
                <a:gd name="T8" fmla="*/ 0 w 10"/>
                <a:gd name="T9" fmla="*/ 19 h 20"/>
                <a:gd name="T10" fmla="*/ 0 w 10"/>
                <a:gd name="T11" fmla="*/ 18 h 20"/>
                <a:gd name="T12" fmla="*/ 0 w 10"/>
                <a:gd name="T13" fmla="*/ 0 h 20"/>
                <a:gd name="T14" fmla="*/ 8 w 10"/>
                <a:gd name="T15" fmla="*/ 0 h 20"/>
                <a:gd name="T16" fmla="*/ 9 w 10"/>
                <a:gd name="T17" fmla="*/ 1 h 20"/>
                <a:gd name="T18" fmla="*/ 10 w 10"/>
                <a:gd name="T19" fmla="*/ 2 h 20"/>
                <a:gd name="T20" fmla="*/ 10 w 10"/>
                <a:gd name="T21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20">
                  <a:moveTo>
                    <a:pt x="10" y="18"/>
                  </a:moveTo>
                  <a:cubicBezTo>
                    <a:pt x="10" y="19"/>
                    <a:pt x="9" y="19"/>
                    <a:pt x="9" y="19"/>
                  </a:cubicBezTo>
                  <a:cubicBezTo>
                    <a:pt x="9" y="20"/>
                    <a:pt x="8" y="20"/>
                    <a:pt x="8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0" y="20"/>
                    <a:pt x="0" y="19"/>
                  </a:cubicBezTo>
                  <a:cubicBezTo>
                    <a:pt x="0" y="19"/>
                    <a:pt x="0" y="19"/>
                    <a:pt x="0" y="1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1"/>
                    <a:pt x="10" y="1"/>
                    <a:pt x="10" y="2"/>
                  </a:cubicBezTo>
                  <a:lnTo>
                    <a:pt x="1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33"/>
            <p:cNvSpPr/>
            <p:nvPr/>
          </p:nvSpPr>
          <p:spPr bwMode="auto">
            <a:xfrm>
              <a:off x="5160056" y="4448253"/>
              <a:ext cx="63500" cy="65088"/>
            </a:xfrm>
            <a:custGeom>
              <a:avLst/>
              <a:gdLst>
                <a:gd name="T0" fmla="*/ 10 w 10"/>
                <a:gd name="T1" fmla="*/ 8 h 10"/>
                <a:gd name="T2" fmla="*/ 9 w 10"/>
                <a:gd name="T3" fmla="*/ 9 h 10"/>
                <a:gd name="T4" fmla="*/ 8 w 10"/>
                <a:gd name="T5" fmla="*/ 10 h 10"/>
                <a:gd name="T6" fmla="*/ 0 w 10"/>
                <a:gd name="T7" fmla="*/ 10 h 10"/>
                <a:gd name="T8" fmla="*/ 0 w 10"/>
                <a:gd name="T9" fmla="*/ 2 h 10"/>
                <a:gd name="T10" fmla="*/ 0 w 10"/>
                <a:gd name="T11" fmla="*/ 1 h 10"/>
                <a:gd name="T12" fmla="*/ 1 w 10"/>
                <a:gd name="T13" fmla="*/ 0 h 10"/>
                <a:gd name="T14" fmla="*/ 10 w 10"/>
                <a:gd name="T15" fmla="*/ 0 h 10"/>
                <a:gd name="T16" fmla="*/ 10 w 10"/>
                <a:gd name="T17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10" y="8"/>
                  </a:moveTo>
                  <a:cubicBezTo>
                    <a:pt x="10" y="9"/>
                    <a:pt x="9" y="9"/>
                    <a:pt x="9" y="9"/>
                  </a:cubicBezTo>
                  <a:cubicBezTo>
                    <a:pt x="9" y="10"/>
                    <a:pt x="8" y="10"/>
                    <a:pt x="8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1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34"/>
            <p:cNvSpPr/>
            <p:nvPr/>
          </p:nvSpPr>
          <p:spPr bwMode="auto">
            <a:xfrm>
              <a:off x="5415643" y="4448253"/>
              <a:ext cx="63500" cy="65088"/>
            </a:xfrm>
            <a:custGeom>
              <a:avLst/>
              <a:gdLst>
                <a:gd name="T0" fmla="*/ 10 w 10"/>
                <a:gd name="T1" fmla="*/ 10 h 10"/>
                <a:gd name="T2" fmla="*/ 1 w 10"/>
                <a:gd name="T3" fmla="*/ 10 h 10"/>
                <a:gd name="T4" fmla="*/ 0 w 10"/>
                <a:gd name="T5" fmla="*/ 9 h 10"/>
                <a:gd name="T6" fmla="*/ 0 w 10"/>
                <a:gd name="T7" fmla="*/ 8 h 10"/>
                <a:gd name="T8" fmla="*/ 0 w 10"/>
                <a:gd name="T9" fmla="*/ 0 h 10"/>
                <a:gd name="T10" fmla="*/ 8 w 10"/>
                <a:gd name="T11" fmla="*/ 0 h 10"/>
                <a:gd name="T12" fmla="*/ 9 w 10"/>
                <a:gd name="T13" fmla="*/ 1 h 10"/>
                <a:gd name="T14" fmla="*/ 10 w 10"/>
                <a:gd name="T15" fmla="*/ 2 h 10"/>
                <a:gd name="T16" fmla="*/ 10 w 10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10" y="10"/>
                  </a:move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0" y="10"/>
                    <a:pt x="0" y="9"/>
                  </a:cubicBezTo>
                  <a:cubicBezTo>
                    <a:pt x="0" y="9"/>
                    <a:pt x="0" y="9"/>
                    <a:pt x="0" y="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1"/>
                    <a:pt x="10" y="1"/>
                    <a:pt x="10" y="2"/>
                  </a:cubicBezTo>
                  <a:lnTo>
                    <a:pt x="1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35"/>
            <p:cNvSpPr/>
            <p:nvPr/>
          </p:nvSpPr>
          <p:spPr bwMode="auto">
            <a:xfrm>
              <a:off x="5223556" y="4384753"/>
              <a:ext cx="185738" cy="63500"/>
            </a:xfrm>
            <a:custGeom>
              <a:avLst/>
              <a:gdLst>
                <a:gd name="T0" fmla="*/ 29 w 29"/>
                <a:gd name="T1" fmla="*/ 10 h 10"/>
                <a:gd name="T2" fmla="*/ 0 w 29"/>
                <a:gd name="T3" fmla="*/ 10 h 10"/>
                <a:gd name="T4" fmla="*/ 0 w 29"/>
                <a:gd name="T5" fmla="*/ 2 h 10"/>
                <a:gd name="T6" fmla="*/ 0 w 29"/>
                <a:gd name="T7" fmla="*/ 1 h 10"/>
                <a:gd name="T8" fmla="*/ 1 w 29"/>
                <a:gd name="T9" fmla="*/ 0 h 10"/>
                <a:gd name="T10" fmla="*/ 28 w 29"/>
                <a:gd name="T11" fmla="*/ 0 h 10"/>
                <a:gd name="T12" fmla="*/ 29 w 29"/>
                <a:gd name="T13" fmla="*/ 1 h 10"/>
                <a:gd name="T14" fmla="*/ 29 w 29"/>
                <a:gd name="T15" fmla="*/ 2 h 10"/>
                <a:gd name="T16" fmla="*/ 29 w 29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0">
                  <a:moveTo>
                    <a:pt x="29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9" y="1"/>
                  </a:cubicBezTo>
                  <a:cubicBezTo>
                    <a:pt x="29" y="1"/>
                    <a:pt x="29" y="1"/>
                    <a:pt x="29" y="2"/>
                  </a:cubicBezTo>
                  <a:lnTo>
                    <a:pt x="29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36"/>
            <p:cNvSpPr/>
            <p:nvPr/>
          </p:nvSpPr>
          <p:spPr bwMode="auto">
            <a:xfrm>
              <a:off x="5223556" y="4513341"/>
              <a:ext cx="185738" cy="127000"/>
            </a:xfrm>
            <a:custGeom>
              <a:avLst/>
              <a:gdLst>
                <a:gd name="T0" fmla="*/ 27 w 29"/>
                <a:gd name="T1" fmla="*/ 10 h 20"/>
                <a:gd name="T2" fmla="*/ 29 w 29"/>
                <a:gd name="T3" fmla="*/ 11 h 20"/>
                <a:gd name="T4" fmla="*/ 29 w 29"/>
                <a:gd name="T5" fmla="*/ 12 h 20"/>
                <a:gd name="T6" fmla="*/ 29 w 29"/>
                <a:gd name="T7" fmla="*/ 18 h 20"/>
                <a:gd name="T8" fmla="*/ 29 w 29"/>
                <a:gd name="T9" fmla="*/ 19 h 20"/>
                <a:gd name="T10" fmla="*/ 27 w 29"/>
                <a:gd name="T11" fmla="*/ 20 h 20"/>
                <a:gd name="T12" fmla="*/ 2 w 29"/>
                <a:gd name="T13" fmla="*/ 20 h 20"/>
                <a:gd name="T14" fmla="*/ 0 w 29"/>
                <a:gd name="T15" fmla="*/ 19 h 20"/>
                <a:gd name="T16" fmla="*/ 0 w 29"/>
                <a:gd name="T17" fmla="*/ 18 h 20"/>
                <a:gd name="T18" fmla="*/ 0 w 29"/>
                <a:gd name="T19" fmla="*/ 12 h 20"/>
                <a:gd name="T20" fmla="*/ 0 w 29"/>
                <a:gd name="T21" fmla="*/ 11 h 20"/>
                <a:gd name="T22" fmla="*/ 2 w 29"/>
                <a:gd name="T23" fmla="*/ 10 h 20"/>
                <a:gd name="T24" fmla="*/ 10 w 29"/>
                <a:gd name="T25" fmla="*/ 10 h 20"/>
                <a:gd name="T26" fmla="*/ 10 w 29"/>
                <a:gd name="T27" fmla="*/ 2 h 20"/>
                <a:gd name="T28" fmla="*/ 10 w 29"/>
                <a:gd name="T29" fmla="*/ 1 h 20"/>
                <a:gd name="T30" fmla="*/ 11 w 29"/>
                <a:gd name="T31" fmla="*/ 0 h 20"/>
                <a:gd name="T32" fmla="*/ 18 w 29"/>
                <a:gd name="T33" fmla="*/ 0 h 20"/>
                <a:gd name="T34" fmla="*/ 19 w 29"/>
                <a:gd name="T35" fmla="*/ 1 h 20"/>
                <a:gd name="T36" fmla="*/ 20 w 29"/>
                <a:gd name="T37" fmla="*/ 2 h 20"/>
                <a:gd name="T38" fmla="*/ 20 w 29"/>
                <a:gd name="T39" fmla="*/ 10 h 20"/>
                <a:gd name="T40" fmla="*/ 27 w 29"/>
                <a:gd name="T4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" h="20">
                  <a:moveTo>
                    <a:pt x="27" y="10"/>
                  </a:moveTo>
                  <a:cubicBezTo>
                    <a:pt x="28" y="10"/>
                    <a:pt x="28" y="10"/>
                    <a:pt x="29" y="11"/>
                  </a:cubicBezTo>
                  <a:cubicBezTo>
                    <a:pt x="29" y="11"/>
                    <a:pt x="29" y="11"/>
                    <a:pt x="29" y="12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8" y="20"/>
                    <a:pt x="28" y="20"/>
                    <a:pt x="27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1" y="20"/>
                    <a:pt x="1" y="20"/>
                    <a:pt x="0" y="19"/>
                  </a:cubicBezTo>
                  <a:cubicBezTo>
                    <a:pt x="0" y="19"/>
                    <a:pt x="0" y="19"/>
                    <a:pt x="0" y="1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0"/>
                    <a:pt x="1" y="10"/>
                    <a:pt x="2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11" y="0"/>
                    <a:pt x="11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9" y="0"/>
                    <a:pt x="19" y="1"/>
                  </a:cubicBezTo>
                  <a:cubicBezTo>
                    <a:pt x="19" y="1"/>
                    <a:pt x="20" y="1"/>
                    <a:pt x="20" y="2"/>
                  </a:cubicBezTo>
                  <a:cubicBezTo>
                    <a:pt x="20" y="10"/>
                    <a:pt x="20" y="10"/>
                    <a:pt x="20" y="10"/>
                  </a:cubicBezTo>
                  <a:lnTo>
                    <a:pt x="27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37"/>
            <p:cNvSpPr/>
            <p:nvPr/>
          </p:nvSpPr>
          <p:spPr bwMode="auto">
            <a:xfrm>
              <a:off x="3697968" y="4289503"/>
              <a:ext cx="190500" cy="63500"/>
            </a:xfrm>
            <a:custGeom>
              <a:avLst/>
              <a:gdLst>
                <a:gd name="T0" fmla="*/ 27 w 30"/>
                <a:gd name="T1" fmla="*/ 0 h 10"/>
                <a:gd name="T2" fmla="*/ 3 w 30"/>
                <a:gd name="T3" fmla="*/ 0 h 10"/>
                <a:gd name="T4" fmla="*/ 0 w 30"/>
                <a:gd name="T5" fmla="*/ 4 h 10"/>
                <a:gd name="T6" fmla="*/ 0 w 30"/>
                <a:gd name="T7" fmla="*/ 10 h 10"/>
                <a:gd name="T8" fmla="*/ 30 w 30"/>
                <a:gd name="T9" fmla="*/ 10 h 10"/>
                <a:gd name="T10" fmla="*/ 30 w 30"/>
                <a:gd name="T11" fmla="*/ 4 h 10"/>
                <a:gd name="T12" fmla="*/ 27 w 3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0">
                  <a:moveTo>
                    <a:pt x="27" y="0"/>
                  </a:moveTo>
                  <a:cubicBezTo>
                    <a:pt x="19" y="0"/>
                    <a:pt x="11" y="0"/>
                    <a:pt x="3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10" y="10"/>
                    <a:pt x="20" y="10"/>
                    <a:pt x="30" y="10"/>
                  </a:cubicBezTo>
                  <a:cubicBezTo>
                    <a:pt x="30" y="8"/>
                    <a:pt x="30" y="6"/>
                    <a:pt x="30" y="4"/>
                  </a:cubicBezTo>
                  <a:cubicBezTo>
                    <a:pt x="30" y="2"/>
                    <a:pt x="28" y="0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38"/>
            <p:cNvSpPr/>
            <p:nvPr/>
          </p:nvSpPr>
          <p:spPr bwMode="auto">
            <a:xfrm>
              <a:off x="3697968" y="4608591"/>
              <a:ext cx="190500" cy="192088"/>
            </a:xfrm>
            <a:custGeom>
              <a:avLst/>
              <a:gdLst>
                <a:gd name="T0" fmla="*/ 3 w 30"/>
                <a:gd name="T1" fmla="*/ 20 h 30"/>
                <a:gd name="T2" fmla="*/ 0 w 30"/>
                <a:gd name="T3" fmla="*/ 23 h 30"/>
                <a:gd name="T4" fmla="*/ 0 w 30"/>
                <a:gd name="T5" fmla="*/ 27 h 30"/>
                <a:gd name="T6" fmla="*/ 3 w 30"/>
                <a:gd name="T7" fmla="*/ 30 h 30"/>
                <a:gd name="T8" fmla="*/ 27 w 30"/>
                <a:gd name="T9" fmla="*/ 30 h 30"/>
                <a:gd name="T10" fmla="*/ 30 w 30"/>
                <a:gd name="T11" fmla="*/ 27 h 30"/>
                <a:gd name="T12" fmla="*/ 30 w 30"/>
                <a:gd name="T13" fmla="*/ 23 h 30"/>
                <a:gd name="T14" fmla="*/ 27 w 30"/>
                <a:gd name="T15" fmla="*/ 20 h 30"/>
                <a:gd name="T16" fmla="*/ 20 w 30"/>
                <a:gd name="T17" fmla="*/ 20 h 30"/>
                <a:gd name="T18" fmla="*/ 20 w 30"/>
                <a:gd name="T19" fmla="*/ 10 h 30"/>
                <a:gd name="T20" fmla="*/ 27 w 30"/>
                <a:gd name="T21" fmla="*/ 10 h 30"/>
                <a:gd name="T22" fmla="*/ 30 w 30"/>
                <a:gd name="T23" fmla="*/ 7 h 30"/>
                <a:gd name="T24" fmla="*/ 30 w 30"/>
                <a:gd name="T25" fmla="*/ 0 h 30"/>
                <a:gd name="T26" fmla="*/ 0 w 30"/>
                <a:gd name="T27" fmla="*/ 0 h 30"/>
                <a:gd name="T28" fmla="*/ 0 w 30"/>
                <a:gd name="T29" fmla="*/ 7 h 30"/>
                <a:gd name="T30" fmla="*/ 3 w 30"/>
                <a:gd name="T31" fmla="*/ 10 h 30"/>
                <a:gd name="T32" fmla="*/ 10 w 30"/>
                <a:gd name="T33" fmla="*/ 10 h 30"/>
                <a:gd name="T34" fmla="*/ 10 w 30"/>
                <a:gd name="T35" fmla="*/ 20 h 30"/>
                <a:gd name="T36" fmla="*/ 3 w 30"/>
                <a:gd name="T37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" h="30">
                  <a:moveTo>
                    <a:pt x="3" y="20"/>
                  </a:moveTo>
                  <a:cubicBezTo>
                    <a:pt x="2" y="20"/>
                    <a:pt x="0" y="21"/>
                    <a:pt x="0" y="23"/>
                  </a:cubicBezTo>
                  <a:cubicBezTo>
                    <a:pt x="0" y="24"/>
                    <a:pt x="0" y="25"/>
                    <a:pt x="0" y="27"/>
                  </a:cubicBezTo>
                  <a:cubicBezTo>
                    <a:pt x="0" y="28"/>
                    <a:pt x="2" y="30"/>
                    <a:pt x="3" y="30"/>
                  </a:cubicBezTo>
                  <a:cubicBezTo>
                    <a:pt x="11" y="30"/>
                    <a:pt x="19" y="30"/>
                    <a:pt x="27" y="30"/>
                  </a:cubicBezTo>
                  <a:cubicBezTo>
                    <a:pt x="28" y="30"/>
                    <a:pt x="30" y="28"/>
                    <a:pt x="30" y="27"/>
                  </a:cubicBezTo>
                  <a:cubicBezTo>
                    <a:pt x="30" y="25"/>
                    <a:pt x="30" y="24"/>
                    <a:pt x="30" y="23"/>
                  </a:cubicBezTo>
                  <a:cubicBezTo>
                    <a:pt x="30" y="21"/>
                    <a:pt x="28" y="20"/>
                    <a:pt x="27" y="20"/>
                  </a:cubicBezTo>
                  <a:cubicBezTo>
                    <a:pt x="24" y="20"/>
                    <a:pt x="22" y="20"/>
                    <a:pt x="20" y="20"/>
                  </a:cubicBezTo>
                  <a:cubicBezTo>
                    <a:pt x="20" y="17"/>
                    <a:pt x="20" y="13"/>
                    <a:pt x="20" y="10"/>
                  </a:cubicBezTo>
                  <a:cubicBezTo>
                    <a:pt x="22" y="10"/>
                    <a:pt x="24" y="10"/>
                    <a:pt x="27" y="10"/>
                  </a:cubicBezTo>
                  <a:cubicBezTo>
                    <a:pt x="28" y="10"/>
                    <a:pt x="30" y="8"/>
                    <a:pt x="30" y="7"/>
                  </a:cubicBezTo>
                  <a:cubicBezTo>
                    <a:pt x="30" y="4"/>
                    <a:pt x="30" y="2"/>
                    <a:pt x="30" y="0"/>
                  </a:cubicBezTo>
                  <a:cubicBezTo>
                    <a:pt x="20" y="0"/>
                    <a:pt x="10" y="0"/>
                    <a:pt x="0" y="0"/>
                  </a:cubicBezTo>
                  <a:cubicBezTo>
                    <a:pt x="0" y="2"/>
                    <a:pt x="0" y="4"/>
                    <a:pt x="0" y="7"/>
                  </a:cubicBezTo>
                  <a:cubicBezTo>
                    <a:pt x="0" y="8"/>
                    <a:pt x="2" y="10"/>
                    <a:pt x="3" y="10"/>
                  </a:cubicBezTo>
                  <a:cubicBezTo>
                    <a:pt x="6" y="10"/>
                    <a:pt x="8" y="10"/>
                    <a:pt x="10" y="10"/>
                  </a:cubicBezTo>
                  <a:cubicBezTo>
                    <a:pt x="10" y="13"/>
                    <a:pt x="10" y="17"/>
                    <a:pt x="10" y="20"/>
                  </a:cubicBezTo>
                  <a:cubicBezTo>
                    <a:pt x="8" y="20"/>
                    <a:pt x="6" y="20"/>
                    <a:pt x="3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39"/>
            <p:cNvSpPr/>
            <p:nvPr/>
          </p:nvSpPr>
          <p:spPr bwMode="auto">
            <a:xfrm>
              <a:off x="3632881" y="4353003"/>
              <a:ext cx="320675" cy="255588"/>
            </a:xfrm>
            <a:custGeom>
              <a:avLst/>
              <a:gdLst>
                <a:gd name="T0" fmla="*/ 47 w 50"/>
                <a:gd name="T1" fmla="*/ 0 h 40"/>
                <a:gd name="T2" fmla="*/ 40 w 50"/>
                <a:gd name="T3" fmla="*/ 0 h 40"/>
                <a:gd name="T4" fmla="*/ 40 w 50"/>
                <a:gd name="T5" fmla="*/ 20 h 40"/>
                <a:gd name="T6" fmla="*/ 10 w 50"/>
                <a:gd name="T7" fmla="*/ 20 h 40"/>
                <a:gd name="T8" fmla="*/ 10 w 50"/>
                <a:gd name="T9" fmla="*/ 0 h 40"/>
                <a:gd name="T10" fmla="*/ 3 w 50"/>
                <a:gd name="T11" fmla="*/ 0 h 40"/>
                <a:gd name="T12" fmla="*/ 0 w 50"/>
                <a:gd name="T13" fmla="*/ 3 h 40"/>
                <a:gd name="T14" fmla="*/ 0 w 50"/>
                <a:gd name="T15" fmla="*/ 37 h 40"/>
                <a:gd name="T16" fmla="*/ 3 w 50"/>
                <a:gd name="T17" fmla="*/ 40 h 40"/>
                <a:gd name="T18" fmla="*/ 10 w 50"/>
                <a:gd name="T19" fmla="*/ 40 h 40"/>
                <a:gd name="T20" fmla="*/ 10 w 50"/>
                <a:gd name="T21" fmla="*/ 30 h 40"/>
                <a:gd name="T22" fmla="*/ 40 w 50"/>
                <a:gd name="T23" fmla="*/ 30 h 40"/>
                <a:gd name="T24" fmla="*/ 40 w 50"/>
                <a:gd name="T25" fmla="*/ 40 h 40"/>
                <a:gd name="T26" fmla="*/ 47 w 50"/>
                <a:gd name="T27" fmla="*/ 40 h 40"/>
                <a:gd name="T28" fmla="*/ 50 w 50"/>
                <a:gd name="T29" fmla="*/ 37 h 40"/>
                <a:gd name="T30" fmla="*/ 50 w 50"/>
                <a:gd name="T31" fmla="*/ 3 h 40"/>
                <a:gd name="T32" fmla="*/ 47 w 50"/>
                <a:gd name="T3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40">
                  <a:moveTo>
                    <a:pt x="47" y="0"/>
                  </a:moveTo>
                  <a:cubicBezTo>
                    <a:pt x="44" y="0"/>
                    <a:pt x="42" y="0"/>
                    <a:pt x="40" y="0"/>
                  </a:cubicBezTo>
                  <a:cubicBezTo>
                    <a:pt x="40" y="7"/>
                    <a:pt x="40" y="13"/>
                    <a:pt x="4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13"/>
                    <a:pt x="10" y="7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2" y="0"/>
                    <a:pt x="0" y="2"/>
                    <a:pt x="0" y="3"/>
                  </a:cubicBezTo>
                  <a:cubicBezTo>
                    <a:pt x="0" y="15"/>
                    <a:pt x="0" y="26"/>
                    <a:pt x="0" y="37"/>
                  </a:cubicBezTo>
                  <a:cubicBezTo>
                    <a:pt x="0" y="39"/>
                    <a:pt x="2" y="40"/>
                    <a:pt x="3" y="40"/>
                  </a:cubicBezTo>
                  <a:cubicBezTo>
                    <a:pt x="6" y="40"/>
                    <a:pt x="8" y="40"/>
                    <a:pt x="10" y="40"/>
                  </a:cubicBezTo>
                  <a:cubicBezTo>
                    <a:pt x="10" y="37"/>
                    <a:pt x="10" y="33"/>
                    <a:pt x="10" y="30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0" y="33"/>
                    <a:pt x="40" y="37"/>
                    <a:pt x="40" y="40"/>
                  </a:cubicBezTo>
                  <a:cubicBezTo>
                    <a:pt x="42" y="40"/>
                    <a:pt x="44" y="40"/>
                    <a:pt x="47" y="40"/>
                  </a:cubicBezTo>
                  <a:cubicBezTo>
                    <a:pt x="48" y="40"/>
                    <a:pt x="50" y="39"/>
                    <a:pt x="50" y="37"/>
                  </a:cubicBezTo>
                  <a:cubicBezTo>
                    <a:pt x="50" y="26"/>
                    <a:pt x="50" y="15"/>
                    <a:pt x="50" y="3"/>
                  </a:cubicBezTo>
                  <a:cubicBezTo>
                    <a:pt x="50" y="2"/>
                    <a:pt x="48" y="0"/>
                    <a:pt x="4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28" name="组合 27"/>
            <p:cNvGrpSpPr/>
            <p:nvPr userDrawn="1"/>
          </p:nvGrpSpPr>
          <p:grpSpPr>
            <a:xfrm>
              <a:off x="2086656" y="1838403"/>
              <a:ext cx="447675" cy="446088"/>
              <a:chOff x="2086656" y="1838403"/>
              <a:chExt cx="447675" cy="446088"/>
            </a:xfrm>
            <a:grpFill/>
          </p:grpSpPr>
          <p:sp>
            <p:nvSpPr>
              <p:cNvPr id="234" name="Freeform 40"/>
              <p:cNvSpPr/>
              <p:nvPr/>
            </p:nvSpPr>
            <p:spPr bwMode="auto">
              <a:xfrm>
                <a:off x="2151743" y="1838403"/>
                <a:ext cx="382588" cy="446088"/>
              </a:xfrm>
              <a:custGeom>
                <a:avLst/>
                <a:gdLst>
                  <a:gd name="T0" fmla="*/ 43 w 60"/>
                  <a:gd name="T1" fmla="*/ 40 h 70"/>
                  <a:gd name="T2" fmla="*/ 40 w 60"/>
                  <a:gd name="T3" fmla="*/ 44 h 70"/>
                  <a:gd name="T4" fmla="*/ 40 w 60"/>
                  <a:gd name="T5" fmla="*/ 50 h 70"/>
                  <a:gd name="T6" fmla="*/ 50 w 60"/>
                  <a:gd name="T7" fmla="*/ 50 h 70"/>
                  <a:gd name="T8" fmla="*/ 50 w 60"/>
                  <a:gd name="T9" fmla="*/ 60 h 70"/>
                  <a:gd name="T10" fmla="*/ 40 w 60"/>
                  <a:gd name="T11" fmla="*/ 60 h 70"/>
                  <a:gd name="T12" fmla="*/ 40 w 60"/>
                  <a:gd name="T13" fmla="*/ 66 h 70"/>
                  <a:gd name="T14" fmla="*/ 43 w 60"/>
                  <a:gd name="T15" fmla="*/ 70 h 70"/>
                  <a:gd name="T16" fmla="*/ 57 w 60"/>
                  <a:gd name="T17" fmla="*/ 70 h 70"/>
                  <a:gd name="T18" fmla="*/ 60 w 60"/>
                  <a:gd name="T19" fmla="*/ 66 h 70"/>
                  <a:gd name="T20" fmla="*/ 60 w 60"/>
                  <a:gd name="T21" fmla="*/ 3 h 70"/>
                  <a:gd name="T22" fmla="*/ 57 w 60"/>
                  <a:gd name="T23" fmla="*/ 0 h 70"/>
                  <a:gd name="T24" fmla="*/ 13 w 60"/>
                  <a:gd name="T25" fmla="*/ 0 h 70"/>
                  <a:gd name="T26" fmla="*/ 10 w 60"/>
                  <a:gd name="T27" fmla="*/ 3 h 70"/>
                  <a:gd name="T28" fmla="*/ 10 w 60"/>
                  <a:gd name="T29" fmla="*/ 40 h 70"/>
                  <a:gd name="T30" fmla="*/ 3 w 60"/>
                  <a:gd name="T31" fmla="*/ 40 h 70"/>
                  <a:gd name="T32" fmla="*/ 0 w 60"/>
                  <a:gd name="T33" fmla="*/ 44 h 70"/>
                  <a:gd name="T34" fmla="*/ 0 w 60"/>
                  <a:gd name="T35" fmla="*/ 50 h 70"/>
                  <a:gd name="T36" fmla="*/ 10 w 60"/>
                  <a:gd name="T37" fmla="*/ 50 h 70"/>
                  <a:gd name="T38" fmla="*/ 10 w 60"/>
                  <a:gd name="T39" fmla="*/ 60 h 70"/>
                  <a:gd name="T40" fmla="*/ 0 w 60"/>
                  <a:gd name="T41" fmla="*/ 60 h 70"/>
                  <a:gd name="T42" fmla="*/ 0 w 60"/>
                  <a:gd name="T43" fmla="*/ 66 h 70"/>
                  <a:gd name="T44" fmla="*/ 3 w 60"/>
                  <a:gd name="T45" fmla="*/ 70 h 70"/>
                  <a:gd name="T46" fmla="*/ 16 w 60"/>
                  <a:gd name="T47" fmla="*/ 70 h 70"/>
                  <a:gd name="T48" fmla="*/ 20 w 60"/>
                  <a:gd name="T49" fmla="*/ 66 h 70"/>
                  <a:gd name="T50" fmla="*/ 20 w 60"/>
                  <a:gd name="T51" fmla="*/ 10 h 70"/>
                  <a:gd name="T52" fmla="*/ 50 w 60"/>
                  <a:gd name="T53" fmla="*/ 10 h 70"/>
                  <a:gd name="T54" fmla="*/ 50 w 60"/>
                  <a:gd name="T55" fmla="*/ 40 h 70"/>
                  <a:gd name="T56" fmla="*/ 43 w 60"/>
                  <a:gd name="T57" fmla="*/ 4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60" h="70">
                    <a:moveTo>
                      <a:pt x="43" y="40"/>
                    </a:moveTo>
                    <a:cubicBezTo>
                      <a:pt x="41" y="40"/>
                      <a:pt x="40" y="41"/>
                      <a:pt x="40" y="44"/>
                    </a:cubicBezTo>
                    <a:cubicBezTo>
                      <a:pt x="40" y="46"/>
                      <a:pt x="40" y="48"/>
                      <a:pt x="40" y="50"/>
                    </a:cubicBezTo>
                    <a:cubicBezTo>
                      <a:pt x="43" y="50"/>
                      <a:pt x="47" y="50"/>
                      <a:pt x="50" y="50"/>
                    </a:cubicBezTo>
                    <a:cubicBezTo>
                      <a:pt x="50" y="53"/>
                      <a:pt x="50" y="57"/>
                      <a:pt x="50" y="60"/>
                    </a:cubicBezTo>
                    <a:cubicBezTo>
                      <a:pt x="47" y="60"/>
                      <a:pt x="43" y="60"/>
                      <a:pt x="40" y="60"/>
                    </a:cubicBezTo>
                    <a:cubicBezTo>
                      <a:pt x="40" y="62"/>
                      <a:pt x="40" y="64"/>
                      <a:pt x="40" y="66"/>
                    </a:cubicBezTo>
                    <a:cubicBezTo>
                      <a:pt x="40" y="69"/>
                      <a:pt x="41" y="70"/>
                      <a:pt x="43" y="70"/>
                    </a:cubicBezTo>
                    <a:cubicBezTo>
                      <a:pt x="48" y="70"/>
                      <a:pt x="52" y="70"/>
                      <a:pt x="57" y="70"/>
                    </a:cubicBezTo>
                    <a:cubicBezTo>
                      <a:pt x="59" y="70"/>
                      <a:pt x="60" y="69"/>
                      <a:pt x="60" y="66"/>
                    </a:cubicBezTo>
                    <a:cubicBezTo>
                      <a:pt x="60" y="45"/>
                      <a:pt x="60" y="24"/>
                      <a:pt x="60" y="3"/>
                    </a:cubicBezTo>
                    <a:cubicBezTo>
                      <a:pt x="60" y="1"/>
                      <a:pt x="59" y="0"/>
                      <a:pt x="57" y="0"/>
                    </a:cubicBezTo>
                    <a:cubicBezTo>
                      <a:pt x="42" y="0"/>
                      <a:pt x="28" y="0"/>
                      <a:pt x="13" y="0"/>
                    </a:cubicBezTo>
                    <a:cubicBezTo>
                      <a:pt x="11" y="0"/>
                      <a:pt x="10" y="1"/>
                      <a:pt x="10" y="3"/>
                    </a:cubicBezTo>
                    <a:cubicBezTo>
                      <a:pt x="10" y="15"/>
                      <a:pt x="10" y="28"/>
                      <a:pt x="10" y="40"/>
                    </a:cubicBezTo>
                    <a:cubicBezTo>
                      <a:pt x="7" y="40"/>
                      <a:pt x="5" y="40"/>
                      <a:pt x="3" y="40"/>
                    </a:cubicBezTo>
                    <a:cubicBezTo>
                      <a:pt x="1" y="40"/>
                      <a:pt x="0" y="41"/>
                      <a:pt x="0" y="44"/>
                    </a:cubicBezTo>
                    <a:cubicBezTo>
                      <a:pt x="0" y="46"/>
                      <a:pt x="0" y="48"/>
                      <a:pt x="0" y="50"/>
                    </a:cubicBezTo>
                    <a:cubicBezTo>
                      <a:pt x="3" y="50"/>
                      <a:pt x="6" y="50"/>
                      <a:pt x="10" y="50"/>
                    </a:cubicBezTo>
                    <a:cubicBezTo>
                      <a:pt x="10" y="53"/>
                      <a:pt x="10" y="57"/>
                      <a:pt x="10" y="60"/>
                    </a:cubicBezTo>
                    <a:cubicBezTo>
                      <a:pt x="6" y="60"/>
                      <a:pt x="3" y="60"/>
                      <a:pt x="0" y="60"/>
                    </a:cubicBezTo>
                    <a:cubicBezTo>
                      <a:pt x="0" y="62"/>
                      <a:pt x="0" y="64"/>
                      <a:pt x="0" y="66"/>
                    </a:cubicBezTo>
                    <a:cubicBezTo>
                      <a:pt x="0" y="69"/>
                      <a:pt x="1" y="70"/>
                      <a:pt x="3" y="70"/>
                    </a:cubicBezTo>
                    <a:cubicBezTo>
                      <a:pt x="7" y="70"/>
                      <a:pt x="12" y="70"/>
                      <a:pt x="16" y="70"/>
                    </a:cubicBezTo>
                    <a:cubicBezTo>
                      <a:pt x="19" y="70"/>
                      <a:pt x="20" y="69"/>
                      <a:pt x="20" y="66"/>
                    </a:cubicBezTo>
                    <a:cubicBezTo>
                      <a:pt x="20" y="47"/>
                      <a:pt x="20" y="29"/>
                      <a:pt x="20" y="10"/>
                    </a:cubicBezTo>
                    <a:cubicBezTo>
                      <a:pt x="30" y="10"/>
                      <a:pt x="40" y="10"/>
                      <a:pt x="50" y="10"/>
                    </a:cubicBezTo>
                    <a:cubicBezTo>
                      <a:pt x="50" y="20"/>
                      <a:pt x="50" y="30"/>
                      <a:pt x="50" y="40"/>
                    </a:cubicBezTo>
                    <a:cubicBezTo>
                      <a:pt x="48" y="40"/>
                      <a:pt x="46" y="40"/>
                      <a:pt x="43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5" name="Freeform 41"/>
              <p:cNvSpPr/>
              <p:nvPr/>
            </p:nvSpPr>
            <p:spPr bwMode="auto">
              <a:xfrm>
                <a:off x="2342243" y="2157491"/>
                <a:ext cx="65088" cy="63500"/>
              </a:xfrm>
              <a:custGeom>
                <a:avLst/>
                <a:gdLst>
                  <a:gd name="T0" fmla="*/ 10 w 10"/>
                  <a:gd name="T1" fmla="*/ 10 h 10"/>
                  <a:gd name="T2" fmla="*/ 10 w 10"/>
                  <a:gd name="T3" fmla="*/ 0 h 10"/>
                  <a:gd name="T4" fmla="*/ 3 w 10"/>
                  <a:gd name="T5" fmla="*/ 0 h 10"/>
                  <a:gd name="T6" fmla="*/ 0 w 10"/>
                  <a:gd name="T7" fmla="*/ 3 h 10"/>
                  <a:gd name="T8" fmla="*/ 0 w 10"/>
                  <a:gd name="T9" fmla="*/ 7 h 10"/>
                  <a:gd name="T10" fmla="*/ 3 w 10"/>
                  <a:gd name="T11" fmla="*/ 10 h 10"/>
                  <a:gd name="T12" fmla="*/ 10 w 10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10" y="10"/>
                    </a:moveTo>
                    <a:cubicBezTo>
                      <a:pt x="10" y="7"/>
                      <a:pt x="10" y="3"/>
                      <a:pt x="10" y="0"/>
                    </a:cubicBezTo>
                    <a:cubicBezTo>
                      <a:pt x="8" y="0"/>
                      <a:pt x="5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0" y="5"/>
                      <a:pt x="0" y="7"/>
                    </a:cubicBezTo>
                    <a:cubicBezTo>
                      <a:pt x="0" y="9"/>
                      <a:pt x="1" y="10"/>
                      <a:pt x="3" y="10"/>
                    </a:cubicBezTo>
                    <a:cubicBezTo>
                      <a:pt x="5" y="10"/>
                      <a:pt x="8" y="10"/>
                      <a:pt x="10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6" name="Freeform 42"/>
              <p:cNvSpPr/>
              <p:nvPr/>
            </p:nvSpPr>
            <p:spPr bwMode="auto">
              <a:xfrm>
                <a:off x="2086656" y="2157491"/>
                <a:ext cx="65088" cy="63500"/>
              </a:xfrm>
              <a:custGeom>
                <a:avLst/>
                <a:gdLst>
                  <a:gd name="T0" fmla="*/ 10 w 10"/>
                  <a:gd name="T1" fmla="*/ 10 h 10"/>
                  <a:gd name="T2" fmla="*/ 10 w 10"/>
                  <a:gd name="T3" fmla="*/ 0 h 10"/>
                  <a:gd name="T4" fmla="*/ 3 w 10"/>
                  <a:gd name="T5" fmla="*/ 0 h 10"/>
                  <a:gd name="T6" fmla="*/ 0 w 10"/>
                  <a:gd name="T7" fmla="*/ 3 h 10"/>
                  <a:gd name="T8" fmla="*/ 0 w 10"/>
                  <a:gd name="T9" fmla="*/ 7 h 10"/>
                  <a:gd name="T10" fmla="*/ 3 w 10"/>
                  <a:gd name="T11" fmla="*/ 10 h 10"/>
                  <a:gd name="T12" fmla="*/ 10 w 10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10" y="10"/>
                    </a:moveTo>
                    <a:cubicBezTo>
                      <a:pt x="10" y="7"/>
                      <a:pt x="10" y="3"/>
                      <a:pt x="10" y="0"/>
                    </a:cubicBezTo>
                    <a:cubicBezTo>
                      <a:pt x="7" y="0"/>
                      <a:pt x="5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0" y="5"/>
                      <a:pt x="0" y="7"/>
                    </a:cubicBezTo>
                    <a:cubicBezTo>
                      <a:pt x="0" y="9"/>
                      <a:pt x="1" y="10"/>
                      <a:pt x="3" y="10"/>
                    </a:cubicBezTo>
                    <a:cubicBezTo>
                      <a:pt x="5" y="10"/>
                      <a:pt x="7" y="10"/>
                      <a:pt x="10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9" name="组合 28"/>
            <p:cNvGrpSpPr/>
            <p:nvPr userDrawn="1"/>
          </p:nvGrpSpPr>
          <p:grpSpPr>
            <a:xfrm>
              <a:off x="707118" y="1832053"/>
              <a:ext cx="447675" cy="452438"/>
              <a:chOff x="707118" y="1832053"/>
              <a:chExt cx="447675" cy="452438"/>
            </a:xfrm>
            <a:grpFill/>
          </p:grpSpPr>
          <p:sp>
            <p:nvSpPr>
              <p:cNvPr id="229" name="Freeform 43"/>
              <p:cNvSpPr/>
              <p:nvPr/>
            </p:nvSpPr>
            <p:spPr bwMode="auto">
              <a:xfrm>
                <a:off x="1091293" y="1895553"/>
                <a:ext cx="63500" cy="325438"/>
              </a:xfrm>
              <a:custGeom>
                <a:avLst/>
                <a:gdLst>
                  <a:gd name="T0" fmla="*/ 10 w 10"/>
                  <a:gd name="T1" fmla="*/ 4 h 51"/>
                  <a:gd name="T2" fmla="*/ 7 w 10"/>
                  <a:gd name="T3" fmla="*/ 0 h 51"/>
                  <a:gd name="T4" fmla="*/ 0 w 10"/>
                  <a:gd name="T5" fmla="*/ 0 h 51"/>
                  <a:gd name="T6" fmla="*/ 0 w 10"/>
                  <a:gd name="T7" fmla="*/ 51 h 51"/>
                  <a:gd name="T8" fmla="*/ 7 w 10"/>
                  <a:gd name="T9" fmla="*/ 51 h 51"/>
                  <a:gd name="T10" fmla="*/ 10 w 10"/>
                  <a:gd name="T11" fmla="*/ 48 h 51"/>
                  <a:gd name="T12" fmla="*/ 10 w 10"/>
                  <a:gd name="T13" fmla="*/ 4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51">
                    <a:moveTo>
                      <a:pt x="10" y="4"/>
                    </a:moveTo>
                    <a:cubicBezTo>
                      <a:pt x="10" y="1"/>
                      <a:pt x="9" y="0"/>
                      <a:pt x="7" y="0"/>
                    </a:cubicBezTo>
                    <a:cubicBezTo>
                      <a:pt x="5" y="0"/>
                      <a:pt x="2" y="0"/>
                      <a:pt x="0" y="0"/>
                    </a:cubicBezTo>
                    <a:cubicBezTo>
                      <a:pt x="0" y="17"/>
                      <a:pt x="0" y="34"/>
                      <a:pt x="0" y="51"/>
                    </a:cubicBezTo>
                    <a:cubicBezTo>
                      <a:pt x="2" y="51"/>
                      <a:pt x="5" y="51"/>
                      <a:pt x="7" y="51"/>
                    </a:cubicBezTo>
                    <a:cubicBezTo>
                      <a:pt x="9" y="51"/>
                      <a:pt x="10" y="50"/>
                      <a:pt x="10" y="48"/>
                    </a:cubicBezTo>
                    <a:cubicBezTo>
                      <a:pt x="10" y="33"/>
                      <a:pt x="10" y="18"/>
                      <a:pt x="1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0" name="Freeform 44"/>
              <p:cNvSpPr/>
              <p:nvPr/>
            </p:nvSpPr>
            <p:spPr bwMode="auto">
              <a:xfrm>
                <a:off x="770618" y="1832053"/>
                <a:ext cx="320675" cy="63500"/>
              </a:xfrm>
              <a:custGeom>
                <a:avLst/>
                <a:gdLst>
                  <a:gd name="T0" fmla="*/ 47 w 50"/>
                  <a:gd name="T1" fmla="*/ 0 h 10"/>
                  <a:gd name="T2" fmla="*/ 50 w 50"/>
                  <a:gd name="T3" fmla="*/ 4 h 10"/>
                  <a:gd name="T4" fmla="*/ 50 w 50"/>
                  <a:gd name="T5" fmla="*/ 10 h 10"/>
                  <a:gd name="T6" fmla="*/ 0 w 50"/>
                  <a:gd name="T7" fmla="*/ 10 h 10"/>
                  <a:gd name="T8" fmla="*/ 0 w 50"/>
                  <a:gd name="T9" fmla="*/ 4 h 10"/>
                  <a:gd name="T10" fmla="*/ 3 w 50"/>
                  <a:gd name="T11" fmla="*/ 0 h 10"/>
                  <a:gd name="T12" fmla="*/ 47 w 5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" h="10">
                    <a:moveTo>
                      <a:pt x="47" y="0"/>
                    </a:moveTo>
                    <a:cubicBezTo>
                      <a:pt x="49" y="0"/>
                      <a:pt x="50" y="1"/>
                      <a:pt x="50" y="4"/>
                    </a:cubicBezTo>
                    <a:cubicBezTo>
                      <a:pt x="50" y="6"/>
                      <a:pt x="50" y="8"/>
                      <a:pt x="50" y="10"/>
                    </a:cubicBezTo>
                    <a:cubicBezTo>
                      <a:pt x="33" y="10"/>
                      <a:pt x="17" y="10"/>
                      <a:pt x="0" y="10"/>
                    </a:cubicBezTo>
                    <a:cubicBezTo>
                      <a:pt x="0" y="8"/>
                      <a:pt x="0" y="6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18" y="0"/>
                      <a:pt x="32" y="0"/>
                      <a:pt x="4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1" name="Freeform 45"/>
              <p:cNvSpPr/>
              <p:nvPr/>
            </p:nvSpPr>
            <p:spPr bwMode="auto">
              <a:xfrm>
                <a:off x="770618" y="2220991"/>
                <a:ext cx="320675" cy="63500"/>
              </a:xfrm>
              <a:custGeom>
                <a:avLst/>
                <a:gdLst>
                  <a:gd name="T0" fmla="*/ 50 w 50"/>
                  <a:gd name="T1" fmla="*/ 7 h 10"/>
                  <a:gd name="T2" fmla="*/ 47 w 50"/>
                  <a:gd name="T3" fmla="*/ 10 h 10"/>
                  <a:gd name="T4" fmla="*/ 3 w 50"/>
                  <a:gd name="T5" fmla="*/ 10 h 10"/>
                  <a:gd name="T6" fmla="*/ 0 w 50"/>
                  <a:gd name="T7" fmla="*/ 7 h 10"/>
                  <a:gd name="T8" fmla="*/ 0 w 50"/>
                  <a:gd name="T9" fmla="*/ 0 h 10"/>
                  <a:gd name="T10" fmla="*/ 50 w 50"/>
                  <a:gd name="T11" fmla="*/ 0 h 10"/>
                  <a:gd name="T12" fmla="*/ 50 w 50"/>
                  <a:gd name="T13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" h="10">
                    <a:moveTo>
                      <a:pt x="50" y="7"/>
                    </a:moveTo>
                    <a:cubicBezTo>
                      <a:pt x="50" y="9"/>
                      <a:pt x="49" y="10"/>
                      <a:pt x="47" y="10"/>
                    </a:cubicBezTo>
                    <a:cubicBezTo>
                      <a:pt x="32" y="10"/>
                      <a:pt x="18" y="10"/>
                      <a:pt x="3" y="10"/>
                    </a:cubicBezTo>
                    <a:cubicBezTo>
                      <a:pt x="1" y="10"/>
                      <a:pt x="0" y="9"/>
                      <a:pt x="0" y="7"/>
                    </a:cubicBezTo>
                    <a:cubicBezTo>
                      <a:pt x="0" y="4"/>
                      <a:pt x="0" y="2"/>
                      <a:pt x="0" y="0"/>
                    </a:cubicBezTo>
                    <a:cubicBezTo>
                      <a:pt x="17" y="0"/>
                      <a:pt x="33" y="0"/>
                      <a:pt x="50" y="0"/>
                    </a:cubicBezTo>
                    <a:cubicBezTo>
                      <a:pt x="50" y="2"/>
                      <a:pt x="50" y="4"/>
                      <a:pt x="5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2" name="Freeform 46"/>
              <p:cNvSpPr/>
              <p:nvPr/>
            </p:nvSpPr>
            <p:spPr bwMode="auto">
              <a:xfrm>
                <a:off x="707118" y="1895553"/>
                <a:ext cx="63500" cy="325438"/>
              </a:xfrm>
              <a:custGeom>
                <a:avLst/>
                <a:gdLst>
                  <a:gd name="T0" fmla="*/ 3 w 10"/>
                  <a:gd name="T1" fmla="*/ 51 h 51"/>
                  <a:gd name="T2" fmla="*/ 0 w 10"/>
                  <a:gd name="T3" fmla="*/ 48 h 51"/>
                  <a:gd name="T4" fmla="*/ 0 w 10"/>
                  <a:gd name="T5" fmla="*/ 4 h 51"/>
                  <a:gd name="T6" fmla="*/ 3 w 10"/>
                  <a:gd name="T7" fmla="*/ 0 h 51"/>
                  <a:gd name="T8" fmla="*/ 10 w 10"/>
                  <a:gd name="T9" fmla="*/ 0 h 51"/>
                  <a:gd name="T10" fmla="*/ 10 w 10"/>
                  <a:gd name="T11" fmla="*/ 51 h 51"/>
                  <a:gd name="T12" fmla="*/ 3 w 10"/>
                  <a:gd name="T13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51">
                    <a:moveTo>
                      <a:pt x="3" y="51"/>
                    </a:moveTo>
                    <a:cubicBezTo>
                      <a:pt x="1" y="51"/>
                      <a:pt x="0" y="50"/>
                      <a:pt x="0" y="48"/>
                    </a:cubicBezTo>
                    <a:cubicBezTo>
                      <a:pt x="0" y="33"/>
                      <a:pt x="0" y="18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8" y="0"/>
                      <a:pt x="10" y="0"/>
                    </a:cubicBezTo>
                    <a:cubicBezTo>
                      <a:pt x="10" y="17"/>
                      <a:pt x="10" y="34"/>
                      <a:pt x="10" y="51"/>
                    </a:cubicBezTo>
                    <a:cubicBezTo>
                      <a:pt x="8" y="51"/>
                      <a:pt x="5" y="51"/>
                      <a:pt x="3" y="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3" name="Freeform 47"/>
              <p:cNvSpPr/>
              <p:nvPr/>
            </p:nvSpPr>
            <p:spPr bwMode="auto">
              <a:xfrm>
                <a:off x="899206" y="1965403"/>
                <a:ext cx="127000" cy="128588"/>
              </a:xfrm>
              <a:custGeom>
                <a:avLst/>
                <a:gdLst>
                  <a:gd name="T0" fmla="*/ 17 w 20"/>
                  <a:gd name="T1" fmla="*/ 10 h 20"/>
                  <a:gd name="T2" fmla="*/ 10 w 20"/>
                  <a:gd name="T3" fmla="*/ 10 h 20"/>
                  <a:gd name="T4" fmla="*/ 10 w 20"/>
                  <a:gd name="T5" fmla="*/ 10 h 20"/>
                  <a:gd name="T6" fmla="*/ 10 w 20"/>
                  <a:gd name="T7" fmla="*/ 3 h 20"/>
                  <a:gd name="T8" fmla="*/ 7 w 20"/>
                  <a:gd name="T9" fmla="*/ 0 h 20"/>
                  <a:gd name="T10" fmla="*/ 3 w 20"/>
                  <a:gd name="T11" fmla="*/ 0 h 20"/>
                  <a:gd name="T12" fmla="*/ 0 w 20"/>
                  <a:gd name="T13" fmla="*/ 3 h 20"/>
                  <a:gd name="T14" fmla="*/ 0 w 20"/>
                  <a:gd name="T15" fmla="*/ 16 h 20"/>
                  <a:gd name="T16" fmla="*/ 3 w 20"/>
                  <a:gd name="T17" fmla="*/ 20 h 20"/>
                  <a:gd name="T18" fmla="*/ 17 w 20"/>
                  <a:gd name="T19" fmla="*/ 20 h 20"/>
                  <a:gd name="T20" fmla="*/ 20 w 20"/>
                  <a:gd name="T21" fmla="*/ 16 h 20"/>
                  <a:gd name="T22" fmla="*/ 20 w 20"/>
                  <a:gd name="T23" fmla="*/ 13 h 20"/>
                  <a:gd name="T24" fmla="*/ 17 w 20"/>
                  <a:gd name="T25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" h="20">
                    <a:moveTo>
                      <a:pt x="17" y="10"/>
                    </a:moveTo>
                    <a:cubicBezTo>
                      <a:pt x="15" y="10"/>
                      <a:pt x="12" y="10"/>
                      <a:pt x="10" y="10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0" y="7"/>
                      <a:pt x="10" y="5"/>
                      <a:pt x="10" y="3"/>
                    </a:cubicBezTo>
                    <a:cubicBezTo>
                      <a:pt x="10" y="1"/>
                      <a:pt x="9" y="0"/>
                      <a:pt x="7" y="0"/>
                    </a:cubicBezTo>
                    <a:cubicBezTo>
                      <a:pt x="6" y="0"/>
                      <a:pt x="4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7"/>
                      <a:pt x="0" y="12"/>
                      <a:pt x="0" y="16"/>
                    </a:cubicBezTo>
                    <a:cubicBezTo>
                      <a:pt x="0" y="19"/>
                      <a:pt x="1" y="20"/>
                      <a:pt x="3" y="20"/>
                    </a:cubicBezTo>
                    <a:cubicBezTo>
                      <a:pt x="8" y="20"/>
                      <a:pt x="12" y="20"/>
                      <a:pt x="17" y="20"/>
                    </a:cubicBezTo>
                    <a:cubicBezTo>
                      <a:pt x="19" y="20"/>
                      <a:pt x="20" y="19"/>
                      <a:pt x="20" y="16"/>
                    </a:cubicBezTo>
                    <a:cubicBezTo>
                      <a:pt x="20" y="15"/>
                      <a:pt x="20" y="14"/>
                      <a:pt x="20" y="13"/>
                    </a:cubicBezTo>
                    <a:cubicBezTo>
                      <a:pt x="20" y="11"/>
                      <a:pt x="19" y="10"/>
                      <a:pt x="17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30" name="Freeform 48"/>
            <p:cNvSpPr/>
            <p:nvPr/>
          </p:nvSpPr>
          <p:spPr bwMode="auto">
            <a:xfrm>
              <a:off x="3664631" y="1832053"/>
              <a:ext cx="128588" cy="452438"/>
            </a:xfrm>
            <a:custGeom>
              <a:avLst/>
              <a:gdLst>
                <a:gd name="T0" fmla="*/ 10 w 20"/>
                <a:gd name="T1" fmla="*/ 51 h 71"/>
                <a:gd name="T2" fmla="*/ 0 w 20"/>
                <a:gd name="T3" fmla="*/ 51 h 71"/>
                <a:gd name="T4" fmla="*/ 0 w 20"/>
                <a:gd name="T5" fmla="*/ 58 h 71"/>
                <a:gd name="T6" fmla="*/ 3 w 20"/>
                <a:gd name="T7" fmla="*/ 61 h 71"/>
                <a:gd name="T8" fmla="*/ 10 w 20"/>
                <a:gd name="T9" fmla="*/ 61 h 71"/>
                <a:gd name="T10" fmla="*/ 10 w 20"/>
                <a:gd name="T11" fmla="*/ 68 h 71"/>
                <a:gd name="T12" fmla="*/ 13 w 20"/>
                <a:gd name="T13" fmla="*/ 71 h 71"/>
                <a:gd name="T14" fmla="*/ 17 w 20"/>
                <a:gd name="T15" fmla="*/ 71 h 71"/>
                <a:gd name="T16" fmla="*/ 20 w 20"/>
                <a:gd name="T17" fmla="*/ 68 h 71"/>
                <a:gd name="T18" fmla="*/ 20 w 20"/>
                <a:gd name="T19" fmla="*/ 4 h 71"/>
                <a:gd name="T20" fmla="*/ 17 w 20"/>
                <a:gd name="T21" fmla="*/ 0 h 71"/>
                <a:gd name="T22" fmla="*/ 13 w 20"/>
                <a:gd name="T23" fmla="*/ 0 h 71"/>
                <a:gd name="T24" fmla="*/ 10 w 20"/>
                <a:gd name="T25" fmla="*/ 4 h 71"/>
                <a:gd name="T26" fmla="*/ 10 w 20"/>
                <a:gd name="T27" fmla="*/ 10 h 71"/>
                <a:gd name="T28" fmla="*/ 3 w 20"/>
                <a:gd name="T29" fmla="*/ 10 h 71"/>
                <a:gd name="T30" fmla="*/ 0 w 20"/>
                <a:gd name="T31" fmla="*/ 14 h 71"/>
                <a:gd name="T32" fmla="*/ 0 w 20"/>
                <a:gd name="T33" fmla="*/ 21 h 71"/>
                <a:gd name="T34" fmla="*/ 10 w 20"/>
                <a:gd name="T35" fmla="*/ 21 h 71"/>
                <a:gd name="T36" fmla="*/ 10 w 20"/>
                <a:gd name="T37" fmla="*/ 5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71">
                  <a:moveTo>
                    <a:pt x="10" y="51"/>
                  </a:moveTo>
                  <a:cubicBezTo>
                    <a:pt x="6" y="51"/>
                    <a:pt x="3" y="51"/>
                    <a:pt x="0" y="51"/>
                  </a:cubicBezTo>
                  <a:cubicBezTo>
                    <a:pt x="0" y="53"/>
                    <a:pt x="0" y="55"/>
                    <a:pt x="0" y="58"/>
                  </a:cubicBezTo>
                  <a:cubicBezTo>
                    <a:pt x="0" y="60"/>
                    <a:pt x="1" y="61"/>
                    <a:pt x="3" y="61"/>
                  </a:cubicBezTo>
                  <a:cubicBezTo>
                    <a:pt x="5" y="61"/>
                    <a:pt x="8" y="61"/>
                    <a:pt x="10" y="61"/>
                  </a:cubicBezTo>
                  <a:cubicBezTo>
                    <a:pt x="10" y="63"/>
                    <a:pt x="10" y="65"/>
                    <a:pt x="10" y="68"/>
                  </a:cubicBezTo>
                  <a:cubicBezTo>
                    <a:pt x="10" y="70"/>
                    <a:pt x="11" y="71"/>
                    <a:pt x="13" y="71"/>
                  </a:cubicBezTo>
                  <a:cubicBezTo>
                    <a:pt x="14" y="71"/>
                    <a:pt x="15" y="71"/>
                    <a:pt x="17" y="71"/>
                  </a:cubicBezTo>
                  <a:cubicBezTo>
                    <a:pt x="19" y="71"/>
                    <a:pt x="20" y="70"/>
                    <a:pt x="20" y="68"/>
                  </a:cubicBezTo>
                  <a:cubicBezTo>
                    <a:pt x="20" y="46"/>
                    <a:pt x="20" y="25"/>
                    <a:pt x="20" y="4"/>
                  </a:cubicBezTo>
                  <a:cubicBezTo>
                    <a:pt x="20" y="1"/>
                    <a:pt x="19" y="0"/>
                    <a:pt x="17" y="0"/>
                  </a:cubicBezTo>
                  <a:cubicBezTo>
                    <a:pt x="15" y="0"/>
                    <a:pt x="14" y="0"/>
                    <a:pt x="13" y="0"/>
                  </a:cubicBezTo>
                  <a:cubicBezTo>
                    <a:pt x="11" y="0"/>
                    <a:pt x="10" y="1"/>
                    <a:pt x="10" y="4"/>
                  </a:cubicBez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ubicBezTo>
                    <a:pt x="1" y="10"/>
                    <a:pt x="0" y="11"/>
                    <a:pt x="0" y="14"/>
                  </a:cubicBezTo>
                  <a:cubicBezTo>
                    <a:pt x="0" y="16"/>
                    <a:pt x="0" y="18"/>
                    <a:pt x="0" y="21"/>
                  </a:cubicBezTo>
                  <a:cubicBezTo>
                    <a:pt x="3" y="21"/>
                    <a:pt x="6" y="21"/>
                    <a:pt x="10" y="21"/>
                  </a:cubicBezTo>
                  <a:cubicBezTo>
                    <a:pt x="10" y="31"/>
                    <a:pt x="10" y="41"/>
                    <a:pt x="10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49"/>
            <p:cNvSpPr/>
            <p:nvPr/>
          </p:nvSpPr>
          <p:spPr bwMode="auto">
            <a:xfrm>
              <a:off x="3537631" y="1965403"/>
              <a:ext cx="127000" cy="192088"/>
            </a:xfrm>
            <a:custGeom>
              <a:avLst/>
              <a:gdLst>
                <a:gd name="T0" fmla="*/ 0 w 20"/>
                <a:gd name="T1" fmla="*/ 3 h 30"/>
                <a:gd name="T2" fmla="*/ 3 w 20"/>
                <a:gd name="T3" fmla="*/ 0 h 30"/>
                <a:gd name="T4" fmla="*/ 20 w 20"/>
                <a:gd name="T5" fmla="*/ 0 h 30"/>
                <a:gd name="T6" fmla="*/ 20 w 20"/>
                <a:gd name="T7" fmla="*/ 6 h 30"/>
                <a:gd name="T8" fmla="*/ 16 w 20"/>
                <a:gd name="T9" fmla="*/ 10 h 30"/>
                <a:gd name="T10" fmla="*/ 10 w 20"/>
                <a:gd name="T11" fmla="*/ 10 h 30"/>
                <a:gd name="T12" fmla="*/ 10 w 20"/>
                <a:gd name="T13" fmla="*/ 20 h 30"/>
                <a:gd name="T14" fmla="*/ 16 w 20"/>
                <a:gd name="T15" fmla="*/ 20 h 30"/>
                <a:gd name="T16" fmla="*/ 20 w 20"/>
                <a:gd name="T17" fmla="*/ 23 h 30"/>
                <a:gd name="T18" fmla="*/ 20 w 20"/>
                <a:gd name="T19" fmla="*/ 30 h 30"/>
                <a:gd name="T20" fmla="*/ 3 w 20"/>
                <a:gd name="T21" fmla="*/ 30 h 30"/>
                <a:gd name="T22" fmla="*/ 0 w 20"/>
                <a:gd name="T23" fmla="*/ 26 h 30"/>
                <a:gd name="T24" fmla="*/ 0 w 20"/>
                <a:gd name="T2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30">
                  <a:moveTo>
                    <a:pt x="0" y="3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9" y="0"/>
                    <a:pt x="14" y="0"/>
                    <a:pt x="20" y="0"/>
                  </a:cubicBezTo>
                  <a:cubicBezTo>
                    <a:pt x="20" y="2"/>
                    <a:pt x="20" y="4"/>
                    <a:pt x="20" y="6"/>
                  </a:cubicBezTo>
                  <a:cubicBezTo>
                    <a:pt x="20" y="9"/>
                    <a:pt x="19" y="10"/>
                    <a:pt x="16" y="10"/>
                  </a:cubicBezTo>
                  <a:cubicBezTo>
                    <a:pt x="14" y="10"/>
                    <a:pt x="12" y="10"/>
                    <a:pt x="10" y="10"/>
                  </a:cubicBezTo>
                  <a:cubicBezTo>
                    <a:pt x="10" y="13"/>
                    <a:pt x="10" y="16"/>
                    <a:pt x="10" y="20"/>
                  </a:cubicBezTo>
                  <a:cubicBezTo>
                    <a:pt x="12" y="20"/>
                    <a:pt x="14" y="20"/>
                    <a:pt x="16" y="20"/>
                  </a:cubicBezTo>
                  <a:cubicBezTo>
                    <a:pt x="19" y="20"/>
                    <a:pt x="20" y="21"/>
                    <a:pt x="20" y="23"/>
                  </a:cubicBezTo>
                  <a:cubicBezTo>
                    <a:pt x="20" y="25"/>
                    <a:pt x="20" y="28"/>
                    <a:pt x="20" y="30"/>
                  </a:cubicBezTo>
                  <a:cubicBezTo>
                    <a:pt x="14" y="30"/>
                    <a:pt x="9" y="30"/>
                    <a:pt x="3" y="30"/>
                  </a:cubicBezTo>
                  <a:cubicBezTo>
                    <a:pt x="1" y="30"/>
                    <a:pt x="0" y="29"/>
                    <a:pt x="0" y="26"/>
                  </a:cubicBezTo>
                  <a:cubicBezTo>
                    <a:pt x="0" y="19"/>
                    <a:pt x="0" y="1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50"/>
            <p:cNvSpPr/>
            <p:nvPr/>
          </p:nvSpPr>
          <p:spPr bwMode="auto">
            <a:xfrm>
              <a:off x="3920218" y="1863803"/>
              <a:ext cx="65088" cy="63500"/>
            </a:xfrm>
            <a:custGeom>
              <a:avLst/>
              <a:gdLst>
                <a:gd name="T0" fmla="*/ 10 w 10"/>
                <a:gd name="T1" fmla="*/ 4 h 10"/>
                <a:gd name="T2" fmla="*/ 10 w 10"/>
                <a:gd name="T3" fmla="*/ 10 h 10"/>
                <a:gd name="T4" fmla="*/ 3 w 10"/>
                <a:gd name="T5" fmla="*/ 10 h 10"/>
                <a:gd name="T6" fmla="*/ 0 w 10"/>
                <a:gd name="T7" fmla="*/ 7 h 10"/>
                <a:gd name="T8" fmla="*/ 0 w 10"/>
                <a:gd name="T9" fmla="*/ 4 h 10"/>
                <a:gd name="T10" fmla="*/ 3 w 10"/>
                <a:gd name="T11" fmla="*/ 0 h 10"/>
                <a:gd name="T12" fmla="*/ 7 w 10"/>
                <a:gd name="T13" fmla="*/ 0 h 10"/>
                <a:gd name="T14" fmla="*/ 10 w 10"/>
                <a:gd name="T15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4"/>
                  </a:move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6" y="10"/>
                    <a:pt x="3" y="10"/>
                  </a:cubicBezTo>
                  <a:cubicBezTo>
                    <a:pt x="1" y="10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51"/>
            <p:cNvSpPr/>
            <p:nvPr/>
          </p:nvSpPr>
          <p:spPr bwMode="auto">
            <a:xfrm>
              <a:off x="3920218" y="2189241"/>
              <a:ext cx="65088" cy="63500"/>
            </a:xfrm>
            <a:custGeom>
              <a:avLst/>
              <a:gdLst>
                <a:gd name="T0" fmla="*/ 10 w 10"/>
                <a:gd name="T1" fmla="*/ 7 h 10"/>
                <a:gd name="T2" fmla="*/ 10 w 10"/>
                <a:gd name="T3" fmla="*/ 0 h 10"/>
                <a:gd name="T4" fmla="*/ 3 w 10"/>
                <a:gd name="T5" fmla="*/ 0 h 10"/>
                <a:gd name="T6" fmla="*/ 0 w 10"/>
                <a:gd name="T7" fmla="*/ 3 h 10"/>
                <a:gd name="T8" fmla="*/ 0 w 10"/>
                <a:gd name="T9" fmla="*/ 7 h 10"/>
                <a:gd name="T10" fmla="*/ 3 w 10"/>
                <a:gd name="T11" fmla="*/ 10 h 10"/>
                <a:gd name="T12" fmla="*/ 7 w 10"/>
                <a:gd name="T13" fmla="*/ 10 h 10"/>
                <a:gd name="T14" fmla="*/ 10 w 10"/>
                <a:gd name="T15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7"/>
                  </a:move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6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52"/>
            <p:cNvSpPr/>
            <p:nvPr/>
          </p:nvSpPr>
          <p:spPr bwMode="auto">
            <a:xfrm>
              <a:off x="3856718" y="1997153"/>
              <a:ext cx="63500" cy="128588"/>
            </a:xfrm>
            <a:custGeom>
              <a:avLst/>
              <a:gdLst>
                <a:gd name="T0" fmla="*/ 10 w 10"/>
                <a:gd name="T1" fmla="*/ 3 h 20"/>
                <a:gd name="T2" fmla="*/ 7 w 10"/>
                <a:gd name="T3" fmla="*/ 0 h 20"/>
                <a:gd name="T4" fmla="*/ 3 w 10"/>
                <a:gd name="T5" fmla="*/ 0 h 20"/>
                <a:gd name="T6" fmla="*/ 0 w 10"/>
                <a:gd name="T7" fmla="*/ 3 h 20"/>
                <a:gd name="T8" fmla="*/ 0 w 10"/>
                <a:gd name="T9" fmla="*/ 16 h 20"/>
                <a:gd name="T10" fmla="*/ 3 w 10"/>
                <a:gd name="T11" fmla="*/ 20 h 20"/>
                <a:gd name="T12" fmla="*/ 7 w 10"/>
                <a:gd name="T13" fmla="*/ 20 h 20"/>
                <a:gd name="T14" fmla="*/ 10 w 10"/>
                <a:gd name="T15" fmla="*/ 16 h 20"/>
                <a:gd name="T16" fmla="*/ 10 w 10"/>
                <a:gd name="T17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20">
                  <a:moveTo>
                    <a:pt x="10" y="3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6" y="0"/>
                    <a:pt x="5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7"/>
                    <a:pt x="0" y="12"/>
                    <a:pt x="0" y="16"/>
                  </a:cubicBezTo>
                  <a:cubicBezTo>
                    <a:pt x="0" y="19"/>
                    <a:pt x="1" y="20"/>
                    <a:pt x="3" y="20"/>
                  </a:cubicBezTo>
                  <a:cubicBezTo>
                    <a:pt x="5" y="20"/>
                    <a:pt x="6" y="20"/>
                    <a:pt x="7" y="20"/>
                  </a:cubicBezTo>
                  <a:cubicBezTo>
                    <a:pt x="9" y="20"/>
                    <a:pt x="10" y="19"/>
                    <a:pt x="10" y="16"/>
                  </a:cubicBezTo>
                  <a:cubicBezTo>
                    <a:pt x="10" y="12"/>
                    <a:pt x="10" y="7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53"/>
            <p:cNvSpPr/>
            <p:nvPr/>
          </p:nvSpPr>
          <p:spPr bwMode="auto">
            <a:xfrm>
              <a:off x="3985306" y="1927303"/>
              <a:ext cx="63500" cy="261938"/>
            </a:xfrm>
            <a:custGeom>
              <a:avLst/>
              <a:gdLst>
                <a:gd name="T0" fmla="*/ 7 w 10"/>
                <a:gd name="T1" fmla="*/ 41 h 41"/>
                <a:gd name="T2" fmla="*/ 0 w 10"/>
                <a:gd name="T3" fmla="*/ 41 h 41"/>
                <a:gd name="T4" fmla="*/ 0 w 10"/>
                <a:gd name="T5" fmla="*/ 0 h 41"/>
                <a:gd name="T6" fmla="*/ 7 w 10"/>
                <a:gd name="T7" fmla="*/ 0 h 41"/>
                <a:gd name="T8" fmla="*/ 10 w 10"/>
                <a:gd name="T9" fmla="*/ 4 h 41"/>
                <a:gd name="T10" fmla="*/ 10 w 10"/>
                <a:gd name="T11" fmla="*/ 37 h 41"/>
                <a:gd name="T12" fmla="*/ 7 w 10"/>
                <a:gd name="T13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41">
                  <a:moveTo>
                    <a:pt x="7" y="41"/>
                  </a:moveTo>
                  <a:cubicBezTo>
                    <a:pt x="5" y="41"/>
                    <a:pt x="2" y="41"/>
                    <a:pt x="0" y="41"/>
                  </a:cubicBezTo>
                  <a:cubicBezTo>
                    <a:pt x="0" y="27"/>
                    <a:pt x="0" y="14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15"/>
                    <a:pt x="10" y="26"/>
                    <a:pt x="10" y="37"/>
                  </a:cubicBezTo>
                  <a:cubicBezTo>
                    <a:pt x="10" y="40"/>
                    <a:pt x="9" y="41"/>
                    <a:pt x="7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54"/>
            <p:cNvSpPr/>
            <p:nvPr/>
          </p:nvSpPr>
          <p:spPr bwMode="auto">
            <a:xfrm>
              <a:off x="5121956" y="1832053"/>
              <a:ext cx="388938" cy="452438"/>
            </a:xfrm>
            <a:custGeom>
              <a:avLst/>
              <a:gdLst>
                <a:gd name="T0" fmla="*/ 57 w 61"/>
                <a:gd name="T1" fmla="*/ 71 h 71"/>
                <a:gd name="T2" fmla="*/ 61 w 61"/>
                <a:gd name="T3" fmla="*/ 68 h 71"/>
                <a:gd name="T4" fmla="*/ 61 w 61"/>
                <a:gd name="T5" fmla="*/ 24 h 71"/>
                <a:gd name="T6" fmla="*/ 57 w 61"/>
                <a:gd name="T7" fmla="*/ 21 h 71"/>
                <a:gd name="T8" fmla="*/ 51 w 61"/>
                <a:gd name="T9" fmla="*/ 21 h 71"/>
                <a:gd name="T10" fmla="*/ 51 w 61"/>
                <a:gd name="T11" fmla="*/ 61 h 71"/>
                <a:gd name="T12" fmla="*/ 10 w 61"/>
                <a:gd name="T13" fmla="*/ 61 h 71"/>
                <a:gd name="T14" fmla="*/ 10 w 61"/>
                <a:gd name="T15" fmla="*/ 10 h 71"/>
                <a:gd name="T16" fmla="*/ 41 w 61"/>
                <a:gd name="T17" fmla="*/ 10 h 71"/>
                <a:gd name="T18" fmla="*/ 41 w 61"/>
                <a:gd name="T19" fmla="*/ 4 h 71"/>
                <a:gd name="T20" fmla="*/ 37 w 61"/>
                <a:gd name="T21" fmla="*/ 0 h 71"/>
                <a:gd name="T22" fmla="*/ 4 w 61"/>
                <a:gd name="T23" fmla="*/ 0 h 71"/>
                <a:gd name="T24" fmla="*/ 0 w 61"/>
                <a:gd name="T25" fmla="*/ 4 h 71"/>
                <a:gd name="T26" fmla="*/ 0 w 61"/>
                <a:gd name="T27" fmla="*/ 68 h 71"/>
                <a:gd name="T28" fmla="*/ 4 w 61"/>
                <a:gd name="T29" fmla="*/ 71 h 71"/>
                <a:gd name="T30" fmla="*/ 57 w 61"/>
                <a:gd name="T31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1" h="71">
                  <a:moveTo>
                    <a:pt x="57" y="71"/>
                  </a:moveTo>
                  <a:cubicBezTo>
                    <a:pt x="60" y="71"/>
                    <a:pt x="61" y="70"/>
                    <a:pt x="61" y="68"/>
                  </a:cubicBezTo>
                  <a:cubicBezTo>
                    <a:pt x="61" y="53"/>
                    <a:pt x="61" y="38"/>
                    <a:pt x="61" y="24"/>
                  </a:cubicBezTo>
                  <a:cubicBezTo>
                    <a:pt x="61" y="22"/>
                    <a:pt x="60" y="21"/>
                    <a:pt x="57" y="21"/>
                  </a:cubicBezTo>
                  <a:cubicBezTo>
                    <a:pt x="55" y="21"/>
                    <a:pt x="53" y="21"/>
                    <a:pt x="51" y="21"/>
                  </a:cubicBezTo>
                  <a:cubicBezTo>
                    <a:pt x="51" y="34"/>
                    <a:pt x="51" y="47"/>
                    <a:pt x="51" y="61"/>
                  </a:cubicBezTo>
                  <a:cubicBezTo>
                    <a:pt x="37" y="61"/>
                    <a:pt x="24" y="61"/>
                    <a:pt x="10" y="61"/>
                  </a:cubicBezTo>
                  <a:cubicBezTo>
                    <a:pt x="10" y="44"/>
                    <a:pt x="10" y="27"/>
                    <a:pt x="10" y="10"/>
                  </a:cubicBezTo>
                  <a:cubicBezTo>
                    <a:pt x="20" y="10"/>
                    <a:pt x="31" y="10"/>
                    <a:pt x="41" y="10"/>
                  </a:cubicBezTo>
                  <a:cubicBezTo>
                    <a:pt x="41" y="8"/>
                    <a:pt x="41" y="6"/>
                    <a:pt x="41" y="4"/>
                  </a:cubicBezTo>
                  <a:cubicBezTo>
                    <a:pt x="41" y="1"/>
                    <a:pt x="40" y="0"/>
                    <a:pt x="37" y="0"/>
                  </a:cubicBezTo>
                  <a:cubicBezTo>
                    <a:pt x="26" y="0"/>
                    <a:pt x="15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5"/>
                    <a:pt x="0" y="46"/>
                    <a:pt x="0" y="68"/>
                  </a:cubicBezTo>
                  <a:cubicBezTo>
                    <a:pt x="0" y="70"/>
                    <a:pt x="1" y="71"/>
                    <a:pt x="4" y="71"/>
                  </a:cubicBezTo>
                  <a:cubicBezTo>
                    <a:pt x="22" y="71"/>
                    <a:pt x="39" y="71"/>
                    <a:pt x="57" y="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55"/>
            <p:cNvSpPr/>
            <p:nvPr/>
          </p:nvSpPr>
          <p:spPr bwMode="auto">
            <a:xfrm>
              <a:off x="5383893" y="1895553"/>
              <a:ext cx="63500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6 w 10"/>
                <a:gd name="T7" fmla="*/ 0 h 11"/>
                <a:gd name="T8" fmla="*/ 10 w 10"/>
                <a:gd name="T9" fmla="*/ 4 h 11"/>
                <a:gd name="T10" fmla="*/ 10 w 10"/>
                <a:gd name="T11" fmla="*/ 11 h 11"/>
                <a:gd name="T12" fmla="*/ 3 w 10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7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56"/>
            <p:cNvSpPr/>
            <p:nvPr/>
          </p:nvSpPr>
          <p:spPr bwMode="auto">
            <a:xfrm>
              <a:off x="5255306" y="2005091"/>
              <a:ext cx="122238" cy="139700"/>
            </a:xfrm>
            <a:custGeom>
              <a:avLst/>
              <a:gdLst>
                <a:gd name="T0" fmla="*/ 13 w 19"/>
                <a:gd name="T1" fmla="*/ 13 h 22"/>
                <a:gd name="T2" fmla="*/ 12 w 19"/>
                <a:gd name="T3" fmla="*/ 14 h 22"/>
                <a:gd name="T4" fmla="*/ 12 w 19"/>
                <a:gd name="T5" fmla="*/ 16 h 22"/>
                <a:gd name="T6" fmla="*/ 16 w 19"/>
                <a:gd name="T7" fmla="*/ 16 h 22"/>
                <a:gd name="T8" fmla="*/ 16 w 19"/>
                <a:gd name="T9" fmla="*/ 19 h 22"/>
                <a:gd name="T10" fmla="*/ 12 w 19"/>
                <a:gd name="T11" fmla="*/ 19 h 22"/>
                <a:gd name="T12" fmla="*/ 12 w 19"/>
                <a:gd name="T13" fmla="*/ 21 h 22"/>
                <a:gd name="T14" fmla="*/ 13 w 19"/>
                <a:gd name="T15" fmla="*/ 22 h 22"/>
                <a:gd name="T16" fmla="*/ 18 w 19"/>
                <a:gd name="T17" fmla="*/ 22 h 22"/>
                <a:gd name="T18" fmla="*/ 19 w 19"/>
                <a:gd name="T19" fmla="*/ 21 h 22"/>
                <a:gd name="T20" fmla="*/ 19 w 19"/>
                <a:gd name="T21" fmla="*/ 1 h 22"/>
                <a:gd name="T22" fmla="*/ 18 w 19"/>
                <a:gd name="T23" fmla="*/ 0 h 22"/>
                <a:gd name="T24" fmla="*/ 4 w 19"/>
                <a:gd name="T25" fmla="*/ 0 h 22"/>
                <a:gd name="T26" fmla="*/ 3 w 19"/>
                <a:gd name="T27" fmla="*/ 1 h 22"/>
                <a:gd name="T28" fmla="*/ 3 w 19"/>
                <a:gd name="T29" fmla="*/ 13 h 22"/>
                <a:gd name="T30" fmla="*/ 1 w 19"/>
                <a:gd name="T31" fmla="*/ 13 h 22"/>
                <a:gd name="T32" fmla="*/ 0 w 19"/>
                <a:gd name="T33" fmla="*/ 14 h 22"/>
                <a:gd name="T34" fmla="*/ 0 w 19"/>
                <a:gd name="T35" fmla="*/ 16 h 22"/>
                <a:gd name="T36" fmla="*/ 3 w 19"/>
                <a:gd name="T37" fmla="*/ 16 h 22"/>
                <a:gd name="T38" fmla="*/ 3 w 19"/>
                <a:gd name="T39" fmla="*/ 19 h 22"/>
                <a:gd name="T40" fmla="*/ 0 w 19"/>
                <a:gd name="T41" fmla="*/ 19 h 22"/>
                <a:gd name="T42" fmla="*/ 0 w 19"/>
                <a:gd name="T43" fmla="*/ 21 h 22"/>
                <a:gd name="T44" fmla="*/ 1 w 19"/>
                <a:gd name="T45" fmla="*/ 22 h 22"/>
                <a:gd name="T46" fmla="*/ 5 w 19"/>
                <a:gd name="T47" fmla="*/ 22 h 22"/>
                <a:gd name="T48" fmla="*/ 6 w 19"/>
                <a:gd name="T49" fmla="*/ 21 h 22"/>
                <a:gd name="T50" fmla="*/ 6 w 19"/>
                <a:gd name="T51" fmla="*/ 3 h 22"/>
                <a:gd name="T52" fmla="*/ 16 w 19"/>
                <a:gd name="T53" fmla="*/ 3 h 22"/>
                <a:gd name="T54" fmla="*/ 16 w 19"/>
                <a:gd name="T55" fmla="*/ 13 h 22"/>
                <a:gd name="T56" fmla="*/ 13 w 19"/>
                <a:gd name="T57" fmla="*/ 13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" h="22">
                  <a:moveTo>
                    <a:pt x="13" y="13"/>
                  </a:moveTo>
                  <a:cubicBezTo>
                    <a:pt x="13" y="13"/>
                    <a:pt x="12" y="13"/>
                    <a:pt x="12" y="14"/>
                  </a:cubicBezTo>
                  <a:cubicBezTo>
                    <a:pt x="12" y="14"/>
                    <a:pt x="12" y="15"/>
                    <a:pt x="12" y="16"/>
                  </a:cubicBezTo>
                  <a:cubicBezTo>
                    <a:pt x="13" y="16"/>
                    <a:pt x="15" y="16"/>
                    <a:pt x="16" y="16"/>
                  </a:cubicBezTo>
                  <a:cubicBezTo>
                    <a:pt x="16" y="17"/>
                    <a:pt x="16" y="18"/>
                    <a:pt x="16" y="19"/>
                  </a:cubicBezTo>
                  <a:cubicBezTo>
                    <a:pt x="15" y="19"/>
                    <a:pt x="13" y="19"/>
                    <a:pt x="12" y="19"/>
                  </a:cubicBezTo>
                  <a:cubicBezTo>
                    <a:pt x="12" y="19"/>
                    <a:pt x="12" y="20"/>
                    <a:pt x="12" y="21"/>
                  </a:cubicBezTo>
                  <a:cubicBezTo>
                    <a:pt x="12" y="22"/>
                    <a:pt x="13" y="22"/>
                    <a:pt x="13" y="22"/>
                  </a:cubicBezTo>
                  <a:cubicBezTo>
                    <a:pt x="15" y="22"/>
                    <a:pt x="16" y="22"/>
                    <a:pt x="18" y="22"/>
                  </a:cubicBezTo>
                  <a:cubicBezTo>
                    <a:pt x="18" y="22"/>
                    <a:pt x="19" y="22"/>
                    <a:pt x="19" y="21"/>
                  </a:cubicBezTo>
                  <a:cubicBezTo>
                    <a:pt x="19" y="14"/>
                    <a:pt x="19" y="8"/>
                    <a:pt x="19" y="1"/>
                  </a:cubicBezTo>
                  <a:cubicBezTo>
                    <a:pt x="19" y="0"/>
                    <a:pt x="18" y="0"/>
                    <a:pt x="18" y="0"/>
                  </a:cubicBezTo>
                  <a:cubicBezTo>
                    <a:pt x="13" y="0"/>
                    <a:pt x="9" y="0"/>
                    <a:pt x="4" y="0"/>
                  </a:cubicBezTo>
                  <a:cubicBezTo>
                    <a:pt x="3" y="0"/>
                    <a:pt x="3" y="0"/>
                    <a:pt x="3" y="1"/>
                  </a:cubicBezTo>
                  <a:cubicBezTo>
                    <a:pt x="3" y="5"/>
                    <a:pt x="3" y="9"/>
                    <a:pt x="3" y="13"/>
                  </a:cubicBezTo>
                  <a:cubicBezTo>
                    <a:pt x="2" y="13"/>
                    <a:pt x="2" y="13"/>
                    <a:pt x="1" y="13"/>
                  </a:cubicBezTo>
                  <a:cubicBezTo>
                    <a:pt x="0" y="13"/>
                    <a:pt x="0" y="13"/>
                    <a:pt x="0" y="14"/>
                  </a:cubicBezTo>
                  <a:cubicBezTo>
                    <a:pt x="0" y="14"/>
                    <a:pt x="0" y="15"/>
                    <a:pt x="0" y="16"/>
                  </a:cubicBezTo>
                  <a:cubicBezTo>
                    <a:pt x="1" y="16"/>
                    <a:pt x="2" y="16"/>
                    <a:pt x="3" y="16"/>
                  </a:cubicBezTo>
                  <a:cubicBezTo>
                    <a:pt x="3" y="17"/>
                    <a:pt x="3" y="18"/>
                    <a:pt x="3" y="19"/>
                  </a:cubicBezTo>
                  <a:cubicBezTo>
                    <a:pt x="2" y="19"/>
                    <a:pt x="1" y="19"/>
                    <a:pt x="0" y="19"/>
                  </a:cubicBezTo>
                  <a:cubicBezTo>
                    <a:pt x="0" y="19"/>
                    <a:pt x="0" y="20"/>
                    <a:pt x="0" y="21"/>
                  </a:cubicBezTo>
                  <a:cubicBezTo>
                    <a:pt x="0" y="22"/>
                    <a:pt x="0" y="22"/>
                    <a:pt x="1" y="22"/>
                  </a:cubicBezTo>
                  <a:cubicBezTo>
                    <a:pt x="2" y="22"/>
                    <a:pt x="4" y="22"/>
                    <a:pt x="5" y="22"/>
                  </a:cubicBezTo>
                  <a:cubicBezTo>
                    <a:pt x="6" y="22"/>
                    <a:pt x="6" y="22"/>
                    <a:pt x="6" y="21"/>
                  </a:cubicBezTo>
                  <a:cubicBezTo>
                    <a:pt x="6" y="15"/>
                    <a:pt x="6" y="9"/>
                    <a:pt x="6" y="3"/>
                  </a:cubicBezTo>
                  <a:cubicBezTo>
                    <a:pt x="9" y="3"/>
                    <a:pt x="12" y="3"/>
                    <a:pt x="16" y="3"/>
                  </a:cubicBezTo>
                  <a:cubicBezTo>
                    <a:pt x="16" y="6"/>
                    <a:pt x="16" y="9"/>
                    <a:pt x="16" y="13"/>
                  </a:cubicBezTo>
                  <a:cubicBezTo>
                    <a:pt x="15" y="13"/>
                    <a:pt x="14" y="13"/>
                    <a:pt x="13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57"/>
            <p:cNvSpPr/>
            <p:nvPr/>
          </p:nvSpPr>
          <p:spPr bwMode="auto">
            <a:xfrm>
              <a:off x="5314043" y="21066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3 w 3"/>
                <a:gd name="T3" fmla="*/ 0 h 3"/>
                <a:gd name="T4" fmla="*/ 1 w 3"/>
                <a:gd name="T5" fmla="*/ 0 h 3"/>
                <a:gd name="T6" fmla="*/ 0 w 3"/>
                <a:gd name="T7" fmla="*/ 1 h 3"/>
                <a:gd name="T8" fmla="*/ 0 w 3"/>
                <a:gd name="T9" fmla="*/ 2 h 3"/>
                <a:gd name="T10" fmla="*/ 1 w 3"/>
                <a:gd name="T11" fmla="*/ 3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3" y="2"/>
                    <a:pt x="3" y="1"/>
                    <a:pt x="3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3"/>
                    <a:pt x="3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58"/>
            <p:cNvSpPr/>
            <p:nvPr/>
          </p:nvSpPr>
          <p:spPr bwMode="auto">
            <a:xfrm>
              <a:off x="5236256" y="21066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3 w 3"/>
                <a:gd name="T3" fmla="*/ 0 h 3"/>
                <a:gd name="T4" fmla="*/ 1 w 3"/>
                <a:gd name="T5" fmla="*/ 0 h 3"/>
                <a:gd name="T6" fmla="*/ 0 w 3"/>
                <a:gd name="T7" fmla="*/ 1 h 3"/>
                <a:gd name="T8" fmla="*/ 0 w 3"/>
                <a:gd name="T9" fmla="*/ 2 h 3"/>
                <a:gd name="T10" fmla="*/ 1 w 3"/>
                <a:gd name="T11" fmla="*/ 3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3" y="2"/>
                    <a:pt x="3" y="1"/>
                    <a:pt x="3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1" y="3"/>
                    <a:pt x="2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41" name="组合 40"/>
            <p:cNvGrpSpPr/>
            <p:nvPr userDrawn="1"/>
          </p:nvGrpSpPr>
          <p:grpSpPr>
            <a:xfrm>
              <a:off x="669018" y="5438853"/>
              <a:ext cx="523875" cy="458788"/>
              <a:chOff x="669018" y="5438853"/>
              <a:chExt cx="523875" cy="458788"/>
            </a:xfrm>
            <a:grpFill/>
          </p:grpSpPr>
          <p:sp>
            <p:nvSpPr>
              <p:cNvPr id="218" name="Freeform 59"/>
              <p:cNvSpPr>
                <a:spLocks noEditPoints="1"/>
              </p:cNvSpPr>
              <p:nvPr/>
            </p:nvSpPr>
            <p:spPr bwMode="auto">
              <a:xfrm>
                <a:off x="669018" y="5438853"/>
                <a:ext cx="523875" cy="458788"/>
              </a:xfrm>
              <a:custGeom>
                <a:avLst/>
                <a:gdLst>
                  <a:gd name="T0" fmla="*/ 79 w 82"/>
                  <a:gd name="T1" fmla="*/ 0 h 72"/>
                  <a:gd name="T2" fmla="*/ 3 w 82"/>
                  <a:gd name="T3" fmla="*/ 0 h 72"/>
                  <a:gd name="T4" fmla="*/ 0 w 82"/>
                  <a:gd name="T5" fmla="*/ 3 h 72"/>
                  <a:gd name="T6" fmla="*/ 0 w 82"/>
                  <a:gd name="T7" fmla="*/ 69 h 72"/>
                  <a:gd name="T8" fmla="*/ 3 w 82"/>
                  <a:gd name="T9" fmla="*/ 72 h 72"/>
                  <a:gd name="T10" fmla="*/ 79 w 82"/>
                  <a:gd name="T11" fmla="*/ 72 h 72"/>
                  <a:gd name="T12" fmla="*/ 82 w 82"/>
                  <a:gd name="T13" fmla="*/ 69 h 72"/>
                  <a:gd name="T14" fmla="*/ 82 w 82"/>
                  <a:gd name="T15" fmla="*/ 3 h 72"/>
                  <a:gd name="T16" fmla="*/ 79 w 82"/>
                  <a:gd name="T17" fmla="*/ 0 h 72"/>
                  <a:gd name="T18" fmla="*/ 72 w 82"/>
                  <a:gd name="T19" fmla="*/ 62 h 72"/>
                  <a:gd name="T20" fmla="*/ 10 w 82"/>
                  <a:gd name="T21" fmla="*/ 62 h 72"/>
                  <a:gd name="T22" fmla="*/ 10 w 82"/>
                  <a:gd name="T23" fmla="*/ 10 h 72"/>
                  <a:gd name="T24" fmla="*/ 72 w 82"/>
                  <a:gd name="T25" fmla="*/ 10 h 72"/>
                  <a:gd name="T26" fmla="*/ 72 w 82"/>
                  <a:gd name="T27" fmla="*/ 6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2" h="72">
                    <a:moveTo>
                      <a:pt x="79" y="0"/>
                    </a:moveTo>
                    <a:cubicBezTo>
                      <a:pt x="54" y="0"/>
                      <a:pt x="28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25"/>
                      <a:pt x="0" y="47"/>
                      <a:pt x="0" y="69"/>
                    </a:cubicBezTo>
                    <a:cubicBezTo>
                      <a:pt x="0" y="71"/>
                      <a:pt x="1" y="72"/>
                      <a:pt x="3" y="72"/>
                    </a:cubicBezTo>
                    <a:cubicBezTo>
                      <a:pt x="28" y="72"/>
                      <a:pt x="54" y="72"/>
                      <a:pt x="79" y="72"/>
                    </a:cubicBezTo>
                    <a:cubicBezTo>
                      <a:pt x="81" y="72"/>
                      <a:pt x="82" y="71"/>
                      <a:pt x="82" y="69"/>
                    </a:cubicBezTo>
                    <a:cubicBezTo>
                      <a:pt x="82" y="47"/>
                      <a:pt x="82" y="25"/>
                      <a:pt x="82" y="3"/>
                    </a:cubicBezTo>
                    <a:cubicBezTo>
                      <a:pt x="82" y="1"/>
                      <a:pt x="81" y="0"/>
                      <a:pt x="79" y="0"/>
                    </a:cubicBezTo>
                    <a:close/>
                    <a:moveTo>
                      <a:pt x="72" y="62"/>
                    </a:moveTo>
                    <a:cubicBezTo>
                      <a:pt x="10" y="62"/>
                      <a:pt x="10" y="62"/>
                      <a:pt x="10" y="62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72" y="10"/>
                      <a:pt x="72" y="10"/>
                      <a:pt x="72" y="10"/>
                    </a:cubicBezTo>
                    <a:lnTo>
                      <a:pt x="72" y="6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9" name="Freeform 60"/>
              <p:cNvSpPr/>
              <p:nvPr/>
            </p:nvSpPr>
            <p:spPr bwMode="auto">
              <a:xfrm>
                <a:off x="1013506" y="5629353"/>
                <a:ext cx="71438" cy="77788"/>
              </a:xfrm>
              <a:custGeom>
                <a:avLst/>
                <a:gdLst>
                  <a:gd name="T0" fmla="*/ 3 w 11"/>
                  <a:gd name="T1" fmla="*/ 10 h 12"/>
                  <a:gd name="T2" fmla="*/ 9 w 11"/>
                  <a:gd name="T3" fmla="*/ 10 h 12"/>
                  <a:gd name="T4" fmla="*/ 11 w 11"/>
                  <a:gd name="T5" fmla="*/ 10 h 12"/>
                  <a:gd name="T6" fmla="*/ 11 w 11"/>
                  <a:gd name="T7" fmla="*/ 9 h 12"/>
                  <a:gd name="T8" fmla="*/ 11 w 11"/>
                  <a:gd name="T9" fmla="*/ 3 h 12"/>
                  <a:gd name="T10" fmla="*/ 11 w 11"/>
                  <a:gd name="T11" fmla="*/ 2 h 12"/>
                  <a:gd name="T12" fmla="*/ 9 w 11"/>
                  <a:gd name="T13" fmla="*/ 2 h 12"/>
                  <a:gd name="T14" fmla="*/ 9 w 11"/>
                  <a:gd name="T15" fmla="*/ 10 h 12"/>
                  <a:gd name="T16" fmla="*/ 9 w 11"/>
                  <a:gd name="T17" fmla="*/ 11 h 12"/>
                  <a:gd name="T18" fmla="*/ 8 w 11"/>
                  <a:gd name="T19" fmla="*/ 12 h 12"/>
                  <a:gd name="T20" fmla="*/ 1 w 11"/>
                  <a:gd name="T21" fmla="*/ 12 h 12"/>
                  <a:gd name="T22" fmla="*/ 0 w 11"/>
                  <a:gd name="T23" fmla="*/ 11 h 12"/>
                  <a:gd name="T24" fmla="*/ 0 w 11"/>
                  <a:gd name="T25" fmla="*/ 1 h 12"/>
                  <a:gd name="T26" fmla="*/ 1 w 11"/>
                  <a:gd name="T27" fmla="*/ 0 h 12"/>
                  <a:gd name="T28" fmla="*/ 8 w 11"/>
                  <a:gd name="T29" fmla="*/ 0 h 12"/>
                  <a:gd name="T30" fmla="*/ 9 w 11"/>
                  <a:gd name="T31" fmla="*/ 1 h 12"/>
                  <a:gd name="T32" fmla="*/ 9 w 11"/>
                  <a:gd name="T33" fmla="*/ 2 h 12"/>
                  <a:gd name="T34" fmla="*/ 3 w 11"/>
                  <a:gd name="T35" fmla="*/ 2 h 12"/>
                  <a:gd name="T36" fmla="*/ 3 w 11"/>
                  <a:gd name="T37" fmla="*/ 1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1" h="12">
                    <a:moveTo>
                      <a:pt x="3" y="10"/>
                    </a:moveTo>
                    <a:cubicBezTo>
                      <a:pt x="9" y="10"/>
                      <a:pt x="9" y="10"/>
                      <a:pt x="9" y="10"/>
                    </a:cubicBezTo>
                    <a:cubicBezTo>
                      <a:pt x="9" y="10"/>
                      <a:pt x="10" y="10"/>
                      <a:pt x="11" y="10"/>
                    </a:cubicBezTo>
                    <a:cubicBezTo>
                      <a:pt x="11" y="10"/>
                      <a:pt x="11" y="10"/>
                      <a:pt x="11" y="9"/>
                    </a:cubicBezTo>
                    <a:cubicBezTo>
                      <a:pt x="11" y="7"/>
                      <a:pt x="11" y="5"/>
                      <a:pt x="11" y="3"/>
                    </a:cubicBezTo>
                    <a:cubicBezTo>
                      <a:pt x="11" y="3"/>
                      <a:pt x="11" y="2"/>
                      <a:pt x="11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5"/>
                      <a:pt x="9" y="7"/>
                      <a:pt x="9" y="10"/>
                    </a:cubicBezTo>
                    <a:cubicBezTo>
                      <a:pt x="9" y="10"/>
                      <a:pt x="9" y="11"/>
                      <a:pt x="9" y="11"/>
                    </a:cubicBezTo>
                    <a:cubicBezTo>
                      <a:pt x="9" y="12"/>
                      <a:pt x="9" y="12"/>
                      <a:pt x="8" y="12"/>
                    </a:cubicBezTo>
                    <a:cubicBezTo>
                      <a:pt x="6" y="12"/>
                      <a:pt x="3" y="12"/>
                      <a:pt x="1" y="12"/>
                    </a:cubicBezTo>
                    <a:cubicBezTo>
                      <a:pt x="1" y="12"/>
                      <a:pt x="0" y="12"/>
                      <a:pt x="0" y="11"/>
                    </a:cubicBezTo>
                    <a:cubicBezTo>
                      <a:pt x="0" y="8"/>
                      <a:pt x="0" y="4"/>
                      <a:pt x="0" y="1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3" y="0"/>
                      <a:pt x="6" y="0"/>
                      <a:pt x="8" y="0"/>
                    </a:cubicBezTo>
                    <a:cubicBezTo>
                      <a:pt x="9" y="0"/>
                      <a:pt x="9" y="0"/>
                      <a:pt x="9" y="1"/>
                    </a:cubicBezTo>
                    <a:cubicBezTo>
                      <a:pt x="9" y="1"/>
                      <a:pt x="9" y="2"/>
                      <a:pt x="9" y="2"/>
                    </a:cubicBezTo>
                    <a:cubicBezTo>
                      <a:pt x="7" y="2"/>
                      <a:pt x="5" y="2"/>
                      <a:pt x="3" y="2"/>
                    </a:cubicBezTo>
                    <a:cubicBezTo>
                      <a:pt x="3" y="5"/>
                      <a:pt x="3" y="7"/>
                      <a:pt x="3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0" name="Freeform 61"/>
              <p:cNvSpPr/>
              <p:nvPr/>
            </p:nvSpPr>
            <p:spPr bwMode="auto">
              <a:xfrm>
                <a:off x="950006" y="5692853"/>
                <a:ext cx="50800" cy="14288"/>
              </a:xfrm>
              <a:custGeom>
                <a:avLst/>
                <a:gdLst>
                  <a:gd name="T0" fmla="*/ 8 w 8"/>
                  <a:gd name="T1" fmla="*/ 2 h 2"/>
                  <a:gd name="T2" fmla="*/ 1 w 8"/>
                  <a:gd name="T3" fmla="*/ 2 h 2"/>
                  <a:gd name="T4" fmla="*/ 0 w 8"/>
                  <a:gd name="T5" fmla="*/ 1 h 2"/>
                  <a:gd name="T6" fmla="*/ 0 w 8"/>
                  <a:gd name="T7" fmla="*/ 0 h 2"/>
                  <a:gd name="T8" fmla="*/ 8 w 8"/>
                  <a:gd name="T9" fmla="*/ 0 h 2"/>
                  <a:gd name="T10" fmla="*/ 8 w 8"/>
                  <a:gd name="T11" fmla="*/ 0 h 2"/>
                  <a:gd name="T12" fmla="*/ 8 w 8"/>
                  <a:gd name="T13" fmla="*/ 1 h 2"/>
                  <a:gd name="T14" fmla="*/ 8 w 8"/>
                  <a:gd name="T1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" h="2">
                    <a:moveTo>
                      <a:pt x="8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3" y="0"/>
                      <a:pt x="5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2"/>
                      <a:pt x="8" y="2"/>
                      <a:pt x="8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1" name="Freeform 62"/>
              <p:cNvSpPr/>
              <p:nvPr/>
            </p:nvSpPr>
            <p:spPr bwMode="auto">
              <a:xfrm>
                <a:off x="950006" y="5629353"/>
                <a:ext cx="50800" cy="12700"/>
              </a:xfrm>
              <a:custGeom>
                <a:avLst/>
                <a:gdLst>
                  <a:gd name="T0" fmla="*/ 8 w 8"/>
                  <a:gd name="T1" fmla="*/ 1 h 2"/>
                  <a:gd name="T2" fmla="*/ 8 w 8"/>
                  <a:gd name="T3" fmla="*/ 2 h 2"/>
                  <a:gd name="T4" fmla="*/ 8 w 8"/>
                  <a:gd name="T5" fmla="*/ 2 h 2"/>
                  <a:gd name="T6" fmla="*/ 0 w 8"/>
                  <a:gd name="T7" fmla="*/ 2 h 2"/>
                  <a:gd name="T8" fmla="*/ 0 w 8"/>
                  <a:gd name="T9" fmla="*/ 1 h 2"/>
                  <a:gd name="T10" fmla="*/ 1 w 8"/>
                  <a:gd name="T11" fmla="*/ 0 h 2"/>
                  <a:gd name="T12" fmla="*/ 8 w 8"/>
                  <a:gd name="T13" fmla="*/ 0 h 2"/>
                  <a:gd name="T14" fmla="*/ 8 w 8"/>
                  <a:gd name="T1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" h="2">
                    <a:moveTo>
                      <a:pt x="8" y="1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5" y="2"/>
                      <a:pt x="3" y="2"/>
                      <a:pt x="0" y="2"/>
                    </a:cubicBezTo>
                    <a:cubicBezTo>
                      <a:pt x="0" y="2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3" y="0"/>
                      <a:pt x="5" y="0"/>
                      <a:pt x="8" y="0"/>
                    </a:cubicBezTo>
                    <a:cubicBezTo>
                      <a:pt x="8" y="0"/>
                      <a:pt x="8" y="0"/>
                      <a:pt x="8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2" name="Freeform 63"/>
              <p:cNvSpPr/>
              <p:nvPr/>
            </p:nvSpPr>
            <p:spPr bwMode="auto">
              <a:xfrm>
                <a:off x="937306" y="5642053"/>
                <a:ext cx="50800" cy="50800"/>
              </a:xfrm>
              <a:custGeom>
                <a:avLst/>
                <a:gdLst>
                  <a:gd name="T0" fmla="*/ 2 w 8"/>
                  <a:gd name="T1" fmla="*/ 3 h 8"/>
                  <a:gd name="T2" fmla="*/ 8 w 8"/>
                  <a:gd name="T3" fmla="*/ 3 h 8"/>
                  <a:gd name="T4" fmla="*/ 8 w 8"/>
                  <a:gd name="T5" fmla="*/ 4 h 8"/>
                  <a:gd name="T6" fmla="*/ 8 w 8"/>
                  <a:gd name="T7" fmla="*/ 5 h 8"/>
                  <a:gd name="T8" fmla="*/ 8 w 8"/>
                  <a:gd name="T9" fmla="*/ 5 h 8"/>
                  <a:gd name="T10" fmla="*/ 2 w 8"/>
                  <a:gd name="T11" fmla="*/ 5 h 8"/>
                  <a:gd name="T12" fmla="*/ 2 w 8"/>
                  <a:gd name="T13" fmla="*/ 8 h 8"/>
                  <a:gd name="T14" fmla="*/ 0 w 8"/>
                  <a:gd name="T15" fmla="*/ 8 h 8"/>
                  <a:gd name="T16" fmla="*/ 0 w 8"/>
                  <a:gd name="T17" fmla="*/ 7 h 8"/>
                  <a:gd name="T18" fmla="*/ 0 w 8"/>
                  <a:gd name="T19" fmla="*/ 1 h 8"/>
                  <a:gd name="T20" fmla="*/ 0 w 8"/>
                  <a:gd name="T21" fmla="*/ 0 h 8"/>
                  <a:gd name="T22" fmla="*/ 2 w 8"/>
                  <a:gd name="T23" fmla="*/ 0 h 8"/>
                  <a:gd name="T24" fmla="*/ 2 w 8"/>
                  <a:gd name="T25" fmla="*/ 3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" h="8">
                    <a:moveTo>
                      <a:pt x="2" y="3"/>
                    </a:move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4"/>
                    </a:cubicBezTo>
                    <a:cubicBezTo>
                      <a:pt x="8" y="4"/>
                      <a:pt x="8" y="4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6" y="5"/>
                      <a:pt x="4" y="5"/>
                      <a:pt x="2" y="5"/>
                    </a:cubicBezTo>
                    <a:cubicBezTo>
                      <a:pt x="2" y="6"/>
                      <a:pt x="2" y="7"/>
                      <a:pt x="2" y="8"/>
                    </a:cubicBezTo>
                    <a:cubicBezTo>
                      <a:pt x="1" y="8"/>
                      <a:pt x="1" y="8"/>
                      <a:pt x="0" y="8"/>
                    </a:cubicBezTo>
                    <a:cubicBezTo>
                      <a:pt x="0" y="8"/>
                      <a:pt x="0" y="8"/>
                      <a:pt x="0" y="7"/>
                    </a:cubicBezTo>
                    <a:cubicBezTo>
                      <a:pt x="0" y="5"/>
                      <a:pt x="0" y="3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2" y="1"/>
                      <a:pt x="2" y="2"/>
                      <a:pt x="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3" name="Freeform 64"/>
              <p:cNvSpPr/>
              <p:nvPr/>
            </p:nvSpPr>
            <p:spPr bwMode="auto">
              <a:xfrm>
                <a:off x="873806" y="5692853"/>
                <a:ext cx="50800" cy="14288"/>
              </a:xfrm>
              <a:custGeom>
                <a:avLst/>
                <a:gdLst>
                  <a:gd name="T0" fmla="*/ 0 w 8"/>
                  <a:gd name="T1" fmla="*/ 0 h 2"/>
                  <a:gd name="T2" fmla="*/ 7 w 8"/>
                  <a:gd name="T3" fmla="*/ 0 h 2"/>
                  <a:gd name="T4" fmla="*/ 8 w 8"/>
                  <a:gd name="T5" fmla="*/ 0 h 2"/>
                  <a:gd name="T6" fmla="*/ 8 w 8"/>
                  <a:gd name="T7" fmla="*/ 1 h 2"/>
                  <a:gd name="T8" fmla="*/ 7 w 8"/>
                  <a:gd name="T9" fmla="*/ 2 h 2"/>
                  <a:gd name="T10" fmla="*/ 0 w 8"/>
                  <a:gd name="T11" fmla="*/ 2 h 2"/>
                  <a:gd name="T12" fmla="*/ 0 w 8"/>
                  <a:gd name="T13" fmla="*/ 1 h 2"/>
                  <a:gd name="T14" fmla="*/ 0 w 8"/>
                  <a:gd name="T1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" h="2">
                    <a:moveTo>
                      <a:pt x="0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2"/>
                      <a:pt x="8" y="2"/>
                      <a:pt x="7" y="2"/>
                    </a:cubicBezTo>
                    <a:cubicBezTo>
                      <a:pt x="5" y="2"/>
                      <a:pt x="3" y="2"/>
                      <a:pt x="0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4" name="Freeform 65"/>
              <p:cNvSpPr/>
              <p:nvPr/>
            </p:nvSpPr>
            <p:spPr bwMode="auto">
              <a:xfrm>
                <a:off x="861106" y="5629353"/>
                <a:ext cx="12700" cy="63500"/>
              </a:xfrm>
              <a:custGeom>
                <a:avLst/>
                <a:gdLst>
                  <a:gd name="T0" fmla="*/ 0 w 2"/>
                  <a:gd name="T1" fmla="*/ 9 h 10"/>
                  <a:gd name="T2" fmla="*/ 0 w 2"/>
                  <a:gd name="T3" fmla="*/ 1 h 10"/>
                  <a:gd name="T4" fmla="*/ 0 w 2"/>
                  <a:gd name="T5" fmla="*/ 0 h 10"/>
                  <a:gd name="T6" fmla="*/ 1 w 2"/>
                  <a:gd name="T7" fmla="*/ 0 h 10"/>
                  <a:gd name="T8" fmla="*/ 2 w 2"/>
                  <a:gd name="T9" fmla="*/ 1 h 10"/>
                  <a:gd name="T10" fmla="*/ 2 w 2"/>
                  <a:gd name="T11" fmla="*/ 10 h 10"/>
                  <a:gd name="T12" fmla="*/ 0 w 2"/>
                  <a:gd name="T13" fmla="*/ 10 h 10"/>
                  <a:gd name="T14" fmla="*/ 0 w 2"/>
                  <a:gd name="T15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10">
                    <a:moveTo>
                      <a:pt x="0" y="9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2" y="0"/>
                      <a:pt x="2" y="1"/>
                    </a:cubicBezTo>
                    <a:cubicBezTo>
                      <a:pt x="2" y="4"/>
                      <a:pt x="2" y="7"/>
                      <a:pt x="2" y="10"/>
                    </a:cubicBezTo>
                    <a:cubicBezTo>
                      <a:pt x="1" y="10"/>
                      <a:pt x="1" y="10"/>
                      <a:pt x="0" y="10"/>
                    </a:cubicBezTo>
                    <a:cubicBezTo>
                      <a:pt x="0" y="10"/>
                      <a:pt x="0" y="10"/>
                      <a:pt x="0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5" name="Freeform 66"/>
              <p:cNvSpPr/>
              <p:nvPr/>
            </p:nvSpPr>
            <p:spPr bwMode="auto">
              <a:xfrm>
                <a:off x="829356" y="5642053"/>
                <a:ext cx="19050" cy="50800"/>
              </a:xfrm>
              <a:custGeom>
                <a:avLst/>
                <a:gdLst>
                  <a:gd name="T0" fmla="*/ 0 w 3"/>
                  <a:gd name="T1" fmla="*/ 0 h 8"/>
                  <a:gd name="T2" fmla="*/ 2 w 3"/>
                  <a:gd name="T3" fmla="*/ 0 h 8"/>
                  <a:gd name="T4" fmla="*/ 3 w 3"/>
                  <a:gd name="T5" fmla="*/ 1 h 8"/>
                  <a:gd name="T6" fmla="*/ 3 w 3"/>
                  <a:gd name="T7" fmla="*/ 7 h 8"/>
                  <a:gd name="T8" fmla="*/ 2 w 3"/>
                  <a:gd name="T9" fmla="*/ 8 h 8"/>
                  <a:gd name="T10" fmla="*/ 0 w 3"/>
                  <a:gd name="T11" fmla="*/ 8 h 8"/>
                  <a:gd name="T12" fmla="*/ 0 w 3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8">
                    <a:moveTo>
                      <a:pt x="0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3" y="1"/>
                      <a:pt x="3" y="1"/>
                    </a:cubicBezTo>
                    <a:cubicBezTo>
                      <a:pt x="3" y="3"/>
                      <a:pt x="3" y="5"/>
                      <a:pt x="3" y="7"/>
                    </a:cubicBezTo>
                    <a:cubicBezTo>
                      <a:pt x="3" y="8"/>
                      <a:pt x="2" y="8"/>
                      <a:pt x="2" y="8"/>
                    </a:cubicBezTo>
                    <a:cubicBezTo>
                      <a:pt x="2" y="8"/>
                      <a:pt x="1" y="8"/>
                      <a:pt x="0" y="8"/>
                    </a:cubicBezTo>
                    <a:cubicBezTo>
                      <a:pt x="0" y="5"/>
                      <a:pt x="0" y="3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6" name="Freeform 67"/>
              <p:cNvSpPr/>
              <p:nvPr/>
            </p:nvSpPr>
            <p:spPr bwMode="auto">
              <a:xfrm>
                <a:off x="789668" y="5692853"/>
                <a:ext cx="39688" cy="14288"/>
              </a:xfrm>
              <a:custGeom>
                <a:avLst/>
                <a:gdLst>
                  <a:gd name="T0" fmla="*/ 6 w 6"/>
                  <a:gd name="T1" fmla="*/ 0 h 2"/>
                  <a:gd name="T2" fmla="*/ 6 w 6"/>
                  <a:gd name="T3" fmla="*/ 1 h 2"/>
                  <a:gd name="T4" fmla="*/ 6 w 6"/>
                  <a:gd name="T5" fmla="*/ 2 h 2"/>
                  <a:gd name="T6" fmla="*/ 1 w 6"/>
                  <a:gd name="T7" fmla="*/ 2 h 2"/>
                  <a:gd name="T8" fmla="*/ 0 w 6"/>
                  <a:gd name="T9" fmla="*/ 1 h 2"/>
                  <a:gd name="T10" fmla="*/ 0 w 6"/>
                  <a:gd name="T11" fmla="*/ 0 h 2"/>
                  <a:gd name="T12" fmla="*/ 6 w 6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2">
                    <a:moveTo>
                      <a:pt x="6" y="0"/>
                    </a:moveTo>
                    <a:cubicBezTo>
                      <a:pt x="6" y="1"/>
                      <a:pt x="6" y="1"/>
                      <a:pt x="6" y="1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4" y="2"/>
                      <a:pt x="2" y="2"/>
                      <a:pt x="1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2" y="0"/>
                      <a:pt x="4" y="0"/>
                      <a:pt x="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7" name="Freeform 68"/>
              <p:cNvSpPr/>
              <p:nvPr/>
            </p:nvSpPr>
            <p:spPr bwMode="auto">
              <a:xfrm>
                <a:off x="789668" y="5629353"/>
                <a:ext cx="39688" cy="12700"/>
              </a:xfrm>
              <a:custGeom>
                <a:avLst/>
                <a:gdLst>
                  <a:gd name="T0" fmla="*/ 0 w 6"/>
                  <a:gd name="T1" fmla="*/ 2 h 2"/>
                  <a:gd name="T2" fmla="*/ 0 w 6"/>
                  <a:gd name="T3" fmla="*/ 1 h 2"/>
                  <a:gd name="T4" fmla="*/ 1 w 6"/>
                  <a:gd name="T5" fmla="*/ 0 h 2"/>
                  <a:gd name="T6" fmla="*/ 6 w 6"/>
                  <a:gd name="T7" fmla="*/ 0 h 2"/>
                  <a:gd name="T8" fmla="*/ 6 w 6"/>
                  <a:gd name="T9" fmla="*/ 1 h 2"/>
                  <a:gd name="T10" fmla="*/ 6 w 6"/>
                  <a:gd name="T11" fmla="*/ 2 h 2"/>
                  <a:gd name="T12" fmla="*/ 0 w 6"/>
                  <a:gd name="T1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2">
                    <a:moveTo>
                      <a:pt x="0" y="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2" y="0"/>
                      <a:pt x="4" y="0"/>
                      <a:pt x="6" y="0"/>
                    </a:cubicBezTo>
                    <a:cubicBezTo>
                      <a:pt x="6" y="0"/>
                      <a:pt x="6" y="0"/>
                      <a:pt x="6" y="1"/>
                    </a:cubicBezTo>
                    <a:cubicBezTo>
                      <a:pt x="6" y="1"/>
                      <a:pt x="6" y="2"/>
                      <a:pt x="6" y="2"/>
                    </a:cubicBezTo>
                    <a:cubicBezTo>
                      <a:pt x="4" y="2"/>
                      <a:pt x="2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8" name="Freeform 69"/>
              <p:cNvSpPr/>
              <p:nvPr/>
            </p:nvSpPr>
            <p:spPr bwMode="auto">
              <a:xfrm>
                <a:off x="776968" y="5642053"/>
                <a:ext cx="12700" cy="50800"/>
              </a:xfrm>
              <a:custGeom>
                <a:avLst/>
                <a:gdLst>
                  <a:gd name="T0" fmla="*/ 0 w 2"/>
                  <a:gd name="T1" fmla="*/ 7 h 8"/>
                  <a:gd name="T2" fmla="*/ 0 w 2"/>
                  <a:gd name="T3" fmla="*/ 1 h 8"/>
                  <a:gd name="T4" fmla="*/ 1 w 2"/>
                  <a:gd name="T5" fmla="*/ 0 h 8"/>
                  <a:gd name="T6" fmla="*/ 2 w 2"/>
                  <a:gd name="T7" fmla="*/ 0 h 8"/>
                  <a:gd name="T8" fmla="*/ 2 w 2"/>
                  <a:gd name="T9" fmla="*/ 8 h 8"/>
                  <a:gd name="T10" fmla="*/ 1 w 2"/>
                  <a:gd name="T11" fmla="*/ 8 h 8"/>
                  <a:gd name="T12" fmla="*/ 0 w 2"/>
                  <a:gd name="T13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8">
                    <a:moveTo>
                      <a:pt x="0" y="7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cubicBezTo>
                      <a:pt x="2" y="3"/>
                      <a:pt x="2" y="5"/>
                      <a:pt x="2" y="8"/>
                    </a:cubicBezTo>
                    <a:cubicBezTo>
                      <a:pt x="2" y="8"/>
                      <a:pt x="1" y="8"/>
                      <a:pt x="1" y="8"/>
                    </a:cubicBezTo>
                    <a:cubicBezTo>
                      <a:pt x="0" y="8"/>
                      <a:pt x="0" y="8"/>
                      <a:pt x="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42" name="Freeform 82"/>
            <p:cNvSpPr/>
            <p:nvPr/>
          </p:nvSpPr>
          <p:spPr bwMode="auto">
            <a:xfrm>
              <a:off x="2291443" y="5400753"/>
              <a:ext cx="134938" cy="338138"/>
            </a:xfrm>
            <a:custGeom>
              <a:avLst/>
              <a:gdLst>
                <a:gd name="T0" fmla="*/ 17 w 21"/>
                <a:gd name="T1" fmla="*/ 11 h 53"/>
                <a:gd name="T2" fmla="*/ 21 w 21"/>
                <a:gd name="T3" fmla="*/ 7 h 53"/>
                <a:gd name="T4" fmla="*/ 21 w 21"/>
                <a:gd name="T5" fmla="*/ 4 h 53"/>
                <a:gd name="T6" fmla="*/ 17 w 21"/>
                <a:gd name="T7" fmla="*/ 0 h 53"/>
                <a:gd name="T8" fmla="*/ 10 w 21"/>
                <a:gd name="T9" fmla="*/ 0 h 53"/>
                <a:gd name="T10" fmla="*/ 3 w 21"/>
                <a:gd name="T11" fmla="*/ 0 h 53"/>
                <a:gd name="T12" fmla="*/ 0 w 21"/>
                <a:gd name="T13" fmla="*/ 4 h 53"/>
                <a:gd name="T14" fmla="*/ 0 w 21"/>
                <a:gd name="T15" fmla="*/ 53 h 53"/>
                <a:gd name="T16" fmla="*/ 10 w 21"/>
                <a:gd name="T17" fmla="*/ 53 h 53"/>
                <a:gd name="T18" fmla="*/ 21 w 21"/>
                <a:gd name="T19" fmla="*/ 53 h 53"/>
                <a:gd name="T20" fmla="*/ 21 w 21"/>
                <a:gd name="T21" fmla="*/ 46 h 53"/>
                <a:gd name="T22" fmla="*/ 17 w 21"/>
                <a:gd name="T23" fmla="*/ 42 h 53"/>
                <a:gd name="T24" fmla="*/ 10 w 21"/>
                <a:gd name="T25" fmla="*/ 42 h 53"/>
                <a:gd name="T26" fmla="*/ 10 w 21"/>
                <a:gd name="T27" fmla="*/ 32 h 53"/>
                <a:gd name="T28" fmla="*/ 17 w 21"/>
                <a:gd name="T29" fmla="*/ 32 h 53"/>
                <a:gd name="T30" fmla="*/ 21 w 21"/>
                <a:gd name="T31" fmla="*/ 28 h 53"/>
                <a:gd name="T32" fmla="*/ 21 w 21"/>
                <a:gd name="T33" fmla="*/ 25 h 53"/>
                <a:gd name="T34" fmla="*/ 17 w 21"/>
                <a:gd name="T35" fmla="*/ 21 h 53"/>
                <a:gd name="T36" fmla="*/ 10 w 21"/>
                <a:gd name="T37" fmla="*/ 21 h 53"/>
                <a:gd name="T38" fmla="*/ 10 w 21"/>
                <a:gd name="T39" fmla="*/ 11 h 53"/>
                <a:gd name="T40" fmla="*/ 17 w 21"/>
                <a:gd name="T41" fmla="*/ 1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" h="53">
                  <a:moveTo>
                    <a:pt x="17" y="11"/>
                  </a:moveTo>
                  <a:cubicBezTo>
                    <a:pt x="20" y="11"/>
                    <a:pt x="21" y="10"/>
                    <a:pt x="21" y="7"/>
                  </a:cubicBezTo>
                  <a:cubicBezTo>
                    <a:pt x="21" y="6"/>
                    <a:pt x="21" y="5"/>
                    <a:pt x="21" y="4"/>
                  </a:cubicBezTo>
                  <a:cubicBezTo>
                    <a:pt x="21" y="1"/>
                    <a:pt x="20" y="0"/>
                    <a:pt x="17" y="0"/>
                  </a:cubicBezTo>
                  <a:cubicBezTo>
                    <a:pt x="15" y="0"/>
                    <a:pt x="12" y="0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0"/>
                    <a:pt x="0" y="36"/>
                    <a:pt x="0" y="53"/>
                  </a:cubicBezTo>
                  <a:cubicBezTo>
                    <a:pt x="3" y="53"/>
                    <a:pt x="7" y="53"/>
                    <a:pt x="10" y="53"/>
                  </a:cubicBezTo>
                  <a:cubicBezTo>
                    <a:pt x="14" y="53"/>
                    <a:pt x="17" y="53"/>
                    <a:pt x="21" y="53"/>
                  </a:cubicBezTo>
                  <a:cubicBezTo>
                    <a:pt x="21" y="50"/>
                    <a:pt x="21" y="48"/>
                    <a:pt x="21" y="46"/>
                  </a:cubicBezTo>
                  <a:cubicBezTo>
                    <a:pt x="21" y="43"/>
                    <a:pt x="20" y="42"/>
                    <a:pt x="17" y="42"/>
                  </a:cubicBezTo>
                  <a:cubicBezTo>
                    <a:pt x="15" y="42"/>
                    <a:pt x="12" y="42"/>
                    <a:pt x="10" y="42"/>
                  </a:cubicBezTo>
                  <a:cubicBezTo>
                    <a:pt x="10" y="39"/>
                    <a:pt x="10" y="35"/>
                    <a:pt x="10" y="32"/>
                  </a:cubicBezTo>
                  <a:cubicBezTo>
                    <a:pt x="12" y="32"/>
                    <a:pt x="15" y="32"/>
                    <a:pt x="17" y="32"/>
                  </a:cubicBezTo>
                  <a:cubicBezTo>
                    <a:pt x="20" y="32"/>
                    <a:pt x="21" y="31"/>
                    <a:pt x="21" y="28"/>
                  </a:cubicBezTo>
                  <a:cubicBezTo>
                    <a:pt x="21" y="27"/>
                    <a:pt x="21" y="26"/>
                    <a:pt x="21" y="25"/>
                  </a:cubicBezTo>
                  <a:cubicBezTo>
                    <a:pt x="21" y="22"/>
                    <a:pt x="20" y="21"/>
                    <a:pt x="17" y="21"/>
                  </a:cubicBezTo>
                  <a:cubicBezTo>
                    <a:pt x="15" y="21"/>
                    <a:pt x="12" y="21"/>
                    <a:pt x="10" y="21"/>
                  </a:cubicBezTo>
                  <a:cubicBezTo>
                    <a:pt x="10" y="18"/>
                    <a:pt x="10" y="14"/>
                    <a:pt x="10" y="11"/>
                  </a:cubicBezTo>
                  <a:cubicBezTo>
                    <a:pt x="12" y="11"/>
                    <a:pt x="15" y="11"/>
                    <a:pt x="17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83"/>
            <p:cNvSpPr/>
            <p:nvPr/>
          </p:nvSpPr>
          <p:spPr bwMode="auto">
            <a:xfrm>
              <a:off x="2426381" y="5738891"/>
              <a:ext cx="63500" cy="127000"/>
            </a:xfrm>
            <a:custGeom>
              <a:avLst/>
              <a:gdLst>
                <a:gd name="T0" fmla="*/ 10 w 10"/>
                <a:gd name="T1" fmla="*/ 3 h 20"/>
                <a:gd name="T2" fmla="*/ 7 w 10"/>
                <a:gd name="T3" fmla="*/ 0 h 20"/>
                <a:gd name="T4" fmla="*/ 0 w 10"/>
                <a:gd name="T5" fmla="*/ 0 h 20"/>
                <a:gd name="T6" fmla="*/ 0 w 10"/>
                <a:gd name="T7" fmla="*/ 20 h 20"/>
                <a:gd name="T8" fmla="*/ 7 w 10"/>
                <a:gd name="T9" fmla="*/ 20 h 20"/>
                <a:gd name="T10" fmla="*/ 10 w 10"/>
                <a:gd name="T11" fmla="*/ 17 h 20"/>
                <a:gd name="T12" fmla="*/ 10 w 10"/>
                <a:gd name="T13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20">
                  <a:moveTo>
                    <a:pt x="10" y="3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4" y="0"/>
                    <a:pt x="2" y="0"/>
                    <a:pt x="0" y="0"/>
                  </a:cubicBezTo>
                  <a:cubicBezTo>
                    <a:pt x="0" y="7"/>
                    <a:pt x="0" y="14"/>
                    <a:pt x="0" y="20"/>
                  </a:cubicBezTo>
                  <a:cubicBezTo>
                    <a:pt x="2" y="20"/>
                    <a:pt x="4" y="20"/>
                    <a:pt x="7" y="20"/>
                  </a:cubicBezTo>
                  <a:cubicBezTo>
                    <a:pt x="9" y="20"/>
                    <a:pt x="10" y="19"/>
                    <a:pt x="10" y="17"/>
                  </a:cubicBezTo>
                  <a:cubicBezTo>
                    <a:pt x="10" y="12"/>
                    <a:pt x="10" y="8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84"/>
            <p:cNvSpPr/>
            <p:nvPr/>
          </p:nvSpPr>
          <p:spPr bwMode="auto">
            <a:xfrm>
              <a:off x="2291443" y="5865891"/>
              <a:ext cx="134938" cy="69850"/>
            </a:xfrm>
            <a:custGeom>
              <a:avLst/>
              <a:gdLst>
                <a:gd name="T0" fmla="*/ 21 w 21"/>
                <a:gd name="T1" fmla="*/ 7 h 11"/>
                <a:gd name="T2" fmla="*/ 17 w 21"/>
                <a:gd name="T3" fmla="*/ 11 h 11"/>
                <a:gd name="T4" fmla="*/ 3 w 21"/>
                <a:gd name="T5" fmla="*/ 11 h 11"/>
                <a:gd name="T6" fmla="*/ 0 w 21"/>
                <a:gd name="T7" fmla="*/ 7 h 11"/>
                <a:gd name="T8" fmla="*/ 0 w 21"/>
                <a:gd name="T9" fmla="*/ 0 h 11"/>
                <a:gd name="T10" fmla="*/ 21 w 21"/>
                <a:gd name="T11" fmla="*/ 0 h 11"/>
                <a:gd name="T12" fmla="*/ 21 w 21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1">
                  <a:moveTo>
                    <a:pt x="21" y="7"/>
                  </a:moveTo>
                  <a:cubicBezTo>
                    <a:pt x="21" y="10"/>
                    <a:pt x="20" y="11"/>
                    <a:pt x="17" y="11"/>
                  </a:cubicBezTo>
                  <a:cubicBezTo>
                    <a:pt x="12" y="11"/>
                    <a:pt x="8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7" y="0"/>
                    <a:pt x="14" y="0"/>
                    <a:pt x="21" y="0"/>
                  </a:cubicBezTo>
                  <a:cubicBezTo>
                    <a:pt x="21" y="3"/>
                    <a:pt x="21" y="5"/>
                    <a:pt x="2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85"/>
            <p:cNvSpPr/>
            <p:nvPr/>
          </p:nvSpPr>
          <p:spPr bwMode="auto">
            <a:xfrm>
              <a:off x="2215243" y="5738891"/>
              <a:ext cx="76200" cy="127000"/>
            </a:xfrm>
            <a:custGeom>
              <a:avLst/>
              <a:gdLst>
                <a:gd name="T0" fmla="*/ 4 w 12"/>
                <a:gd name="T1" fmla="*/ 20 h 20"/>
                <a:gd name="T2" fmla="*/ 0 w 12"/>
                <a:gd name="T3" fmla="*/ 17 h 20"/>
                <a:gd name="T4" fmla="*/ 0 w 12"/>
                <a:gd name="T5" fmla="*/ 3 h 20"/>
                <a:gd name="T6" fmla="*/ 4 w 12"/>
                <a:gd name="T7" fmla="*/ 0 h 20"/>
                <a:gd name="T8" fmla="*/ 12 w 12"/>
                <a:gd name="T9" fmla="*/ 0 h 20"/>
                <a:gd name="T10" fmla="*/ 12 w 12"/>
                <a:gd name="T11" fmla="*/ 20 h 20"/>
                <a:gd name="T12" fmla="*/ 4 w 12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0">
                  <a:moveTo>
                    <a:pt x="4" y="20"/>
                  </a:moveTo>
                  <a:cubicBezTo>
                    <a:pt x="1" y="20"/>
                    <a:pt x="0" y="19"/>
                    <a:pt x="0" y="17"/>
                  </a:cubicBezTo>
                  <a:cubicBezTo>
                    <a:pt x="0" y="12"/>
                    <a:pt x="0" y="8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6" y="0"/>
                    <a:pt x="9" y="0"/>
                    <a:pt x="12" y="0"/>
                  </a:cubicBezTo>
                  <a:cubicBezTo>
                    <a:pt x="12" y="7"/>
                    <a:pt x="12" y="14"/>
                    <a:pt x="12" y="20"/>
                  </a:cubicBezTo>
                  <a:cubicBezTo>
                    <a:pt x="9" y="20"/>
                    <a:pt x="6" y="20"/>
                    <a:pt x="4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86"/>
            <p:cNvSpPr/>
            <p:nvPr/>
          </p:nvSpPr>
          <p:spPr bwMode="auto">
            <a:xfrm>
              <a:off x="3626531" y="5770641"/>
              <a:ext cx="333375" cy="133350"/>
            </a:xfrm>
            <a:custGeom>
              <a:avLst/>
              <a:gdLst>
                <a:gd name="T0" fmla="*/ 10 w 52"/>
                <a:gd name="T1" fmla="*/ 10 h 21"/>
                <a:gd name="T2" fmla="*/ 10 w 52"/>
                <a:gd name="T3" fmla="*/ 0 h 21"/>
                <a:gd name="T4" fmla="*/ 3 w 52"/>
                <a:gd name="T5" fmla="*/ 0 h 21"/>
                <a:gd name="T6" fmla="*/ 0 w 52"/>
                <a:gd name="T7" fmla="*/ 3 h 21"/>
                <a:gd name="T8" fmla="*/ 0 w 52"/>
                <a:gd name="T9" fmla="*/ 17 h 21"/>
                <a:gd name="T10" fmla="*/ 3 w 52"/>
                <a:gd name="T11" fmla="*/ 21 h 21"/>
                <a:gd name="T12" fmla="*/ 49 w 52"/>
                <a:gd name="T13" fmla="*/ 21 h 21"/>
                <a:gd name="T14" fmla="*/ 52 w 52"/>
                <a:gd name="T15" fmla="*/ 17 h 21"/>
                <a:gd name="T16" fmla="*/ 52 w 52"/>
                <a:gd name="T17" fmla="*/ 10 h 21"/>
                <a:gd name="T18" fmla="*/ 52 w 52"/>
                <a:gd name="T19" fmla="*/ 3 h 21"/>
                <a:gd name="T20" fmla="*/ 49 w 52"/>
                <a:gd name="T21" fmla="*/ 0 h 21"/>
                <a:gd name="T22" fmla="*/ 42 w 52"/>
                <a:gd name="T23" fmla="*/ 0 h 21"/>
                <a:gd name="T24" fmla="*/ 42 w 52"/>
                <a:gd name="T25" fmla="*/ 10 h 21"/>
                <a:gd name="T26" fmla="*/ 10 w 52"/>
                <a:gd name="T27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2" h="21">
                  <a:moveTo>
                    <a:pt x="10" y="10"/>
                  </a:moveTo>
                  <a:cubicBezTo>
                    <a:pt x="10" y="7"/>
                    <a:pt x="10" y="3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8"/>
                    <a:pt x="0" y="13"/>
                    <a:pt x="0" y="17"/>
                  </a:cubicBezTo>
                  <a:cubicBezTo>
                    <a:pt x="0" y="20"/>
                    <a:pt x="1" y="21"/>
                    <a:pt x="3" y="21"/>
                  </a:cubicBezTo>
                  <a:cubicBezTo>
                    <a:pt x="18" y="21"/>
                    <a:pt x="34" y="21"/>
                    <a:pt x="49" y="21"/>
                  </a:cubicBezTo>
                  <a:cubicBezTo>
                    <a:pt x="51" y="21"/>
                    <a:pt x="52" y="20"/>
                    <a:pt x="52" y="17"/>
                  </a:cubicBezTo>
                  <a:cubicBezTo>
                    <a:pt x="52" y="15"/>
                    <a:pt x="52" y="13"/>
                    <a:pt x="52" y="10"/>
                  </a:cubicBezTo>
                  <a:cubicBezTo>
                    <a:pt x="52" y="8"/>
                    <a:pt x="52" y="6"/>
                    <a:pt x="52" y="3"/>
                  </a:cubicBezTo>
                  <a:cubicBezTo>
                    <a:pt x="52" y="1"/>
                    <a:pt x="51" y="0"/>
                    <a:pt x="49" y="0"/>
                  </a:cubicBezTo>
                  <a:cubicBezTo>
                    <a:pt x="46" y="0"/>
                    <a:pt x="44" y="0"/>
                    <a:pt x="42" y="0"/>
                  </a:cubicBezTo>
                  <a:cubicBezTo>
                    <a:pt x="42" y="3"/>
                    <a:pt x="42" y="7"/>
                    <a:pt x="42" y="10"/>
                  </a:cubicBezTo>
                  <a:cubicBezTo>
                    <a:pt x="31" y="10"/>
                    <a:pt x="21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87"/>
            <p:cNvSpPr/>
            <p:nvPr/>
          </p:nvSpPr>
          <p:spPr bwMode="auto">
            <a:xfrm>
              <a:off x="3691618" y="5700791"/>
              <a:ext cx="203200" cy="69850"/>
            </a:xfrm>
            <a:custGeom>
              <a:avLst/>
              <a:gdLst>
                <a:gd name="T0" fmla="*/ 0 w 32"/>
                <a:gd name="T1" fmla="*/ 11 h 11"/>
                <a:gd name="T2" fmla="*/ 32 w 32"/>
                <a:gd name="T3" fmla="*/ 11 h 11"/>
                <a:gd name="T4" fmla="*/ 32 w 32"/>
                <a:gd name="T5" fmla="*/ 4 h 11"/>
                <a:gd name="T6" fmla="*/ 28 w 32"/>
                <a:gd name="T7" fmla="*/ 0 h 11"/>
                <a:gd name="T8" fmla="*/ 4 w 32"/>
                <a:gd name="T9" fmla="*/ 0 h 11"/>
                <a:gd name="T10" fmla="*/ 0 w 32"/>
                <a:gd name="T11" fmla="*/ 4 h 11"/>
                <a:gd name="T12" fmla="*/ 0 w 32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11">
                  <a:moveTo>
                    <a:pt x="0" y="11"/>
                  </a:moveTo>
                  <a:cubicBezTo>
                    <a:pt x="11" y="11"/>
                    <a:pt x="21" y="11"/>
                    <a:pt x="32" y="11"/>
                  </a:cubicBezTo>
                  <a:cubicBezTo>
                    <a:pt x="32" y="8"/>
                    <a:pt x="32" y="6"/>
                    <a:pt x="32" y="4"/>
                  </a:cubicBezTo>
                  <a:cubicBezTo>
                    <a:pt x="32" y="1"/>
                    <a:pt x="31" y="0"/>
                    <a:pt x="28" y="0"/>
                  </a:cubicBezTo>
                  <a:cubicBezTo>
                    <a:pt x="20" y="0"/>
                    <a:pt x="12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6"/>
                    <a:pt x="0" y="8"/>
                    <a:pt x="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88"/>
            <p:cNvSpPr/>
            <p:nvPr/>
          </p:nvSpPr>
          <p:spPr bwMode="auto">
            <a:xfrm>
              <a:off x="3556681" y="5502353"/>
              <a:ext cx="69850" cy="63500"/>
            </a:xfrm>
            <a:custGeom>
              <a:avLst/>
              <a:gdLst>
                <a:gd name="T0" fmla="*/ 7 w 11"/>
                <a:gd name="T1" fmla="*/ 0 h 10"/>
                <a:gd name="T2" fmla="*/ 11 w 11"/>
                <a:gd name="T3" fmla="*/ 3 h 10"/>
                <a:gd name="T4" fmla="*/ 11 w 11"/>
                <a:gd name="T5" fmla="*/ 10 h 10"/>
                <a:gd name="T6" fmla="*/ 4 w 11"/>
                <a:gd name="T7" fmla="*/ 10 h 10"/>
                <a:gd name="T8" fmla="*/ 0 w 11"/>
                <a:gd name="T9" fmla="*/ 7 h 10"/>
                <a:gd name="T10" fmla="*/ 0 w 11"/>
                <a:gd name="T11" fmla="*/ 3 h 10"/>
                <a:gd name="T12" fmla="*/ 4 w 11"/>
                <a:gd name="T13" fmla="*/ 0 h 10"/>
                <a:gd name="T14" fmla="*/ 7 w 1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7" y="0"/>
                  </a:moveTo>
                  <a:cubicBezTo>
                    <a:pt x="10" y="0"/>
                    <a:pt x="11" y="1"/>
                    <a:pt x="11" y="3"/>
                  </a:cubicBezTo>
                  <a:cubicBezTo>
                    <a:pt x="11" y="6"/>
                    <a:pt x="11" y="8"/>
                    <a:pt x="11" y="10"/>
                  </a:cubicBezTo>
                  <a:cubicBezTo>
                    <a:pt x="9" y="10"/>
                    <a:pt x="6" y="10"/>
                    <a:pt x="4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6"/>
                    <a:pt x="0" y="5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5" y="0"/>
                    <a:pt x="6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89"/>
            <p:cNvSpPr/>
            <p:nvPr/>
          </p:nvSpPr>
          <p:spPr bwMode="auto">
            <a:xfrm>
              <a:off x="3626531" y="5565853"/>
              <a:ext cx="65088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7 w 10"/>
                <a:gd name="T7" fmla="*/ 0 h 11"/>
                <a:gd name="T8" fmla="*/ 10 w 10"/>
                <a:gd name="T9" fmla="*/ 4 h 11"/>
                <a:gd name="T10" fmla="*/ 10 w 10"/>
                <a:gd name="T11" fmla="*/ 7 h 11"/>
                <a:gd name="T12" fmla="*/ 7 w 10"/>
                <a:gd name="T13" fmla="*/ 11 h 11"/>
                <a:gd name="T14" fmla="*/ 3 w 10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90"/>
            <p:cNvSpPr/>
            <p:nvPr/>
          </p:nvSpPr>
          <p:spPr bwMode="auto">
            <a:xfrm>
              <a:off x="3959906" y="5502353"/>
              <a:ext cx="69850" cy="63500"/>
            </a:xfrm>
            <a:custGeom>
              <a:avLst/>
              <a:gdLst>
                <a:gd name="T0" fmla="*/ 4 w 11"/>
                <a:gd name="T1" fmla="*/ 0 h 10"/>
                <a:gd name="T2" fmla="*/ 0 w 11"/>
                <a:gd name="T3" fmla="*/ 3 h 10"/>
                <a:gd name="T4" fmla="*/ 0 w 11"/>
                <a:gd name="T5" fmla="*/ 10 h 10"/>
                <a:gd name="T6" fmla="*/ 7 w 11"/>
                <a:gd name="T7" fmla="*/ 10 h 10"/>
                <a:gd name="T8" fmla="*/ 11 w 11"/>
                <a:gd name="T9" fmla="*/ 7 h 10"/>
                <a:gd name="T10" fmla="*/ 11 w 11"/>
                <a:gd name="T11" fmla="*/ 3 h 10"/>
                <a:gd name="T12" fmla="*/ 7 w 11"/>
                <a:gd name="T13" fmla="*/ 0 h 10"/>
                <a:gd name="T14" fmla="*/ 4 w 1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4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2" y="10"/>
                    <a:pt x="5" y="10"/>
                    <a:pt x="7" y="10"/>
                  </a:cubicBezTo>
                  <a:cubicBezTo>
                    <a:pt x="10" y="10"/>
                    <a:pt x="11" y="9"/>
                    <a:pt x="11" y="7"/>
                  </a:cubicBezTo>
                  <a:cubicBezTo>
                    <a:pt x="11" y="6"/>
                    <a:pt x="11" y="5"/>
                    <a:pt x="11" y="3"/>
                  </a:cubicBezTo>
                  <a:cubicBezTo>
                    <a:pt x="11" y="1"/>
                    <a:pt x="10" y="0"/>
                    <a:pt x="7" y="0"/>
                  </a:cubicBezTo>
                  <a:cubicBezTo>
                    <a:pt x="6" y="0"/>
                    <a:pt x="5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91"/>
            <p:cNvSpPr/>
            <p:nvPr/>
          </p:nvSpPr>
          <p:spPr bwMode="auto">
            <a:xfrm>
              <a:off x="3894818" y="5565853"/>
              <a:ext cx="65088" cy="69850"/>
            </a:xfrm>
            <a:custGeom>
              <a:avLst/>
              <a:gdLst>
                <a:gd name="T0" fmla="*/ 10 w 10"/>
                <a:gd name="T1" fmla="*/ 7 h 11"/>
                <a:gd name="T2" fmla="*/ 7 w 10"/>
                <a:gd name="T3" fmla="*/ 11 h 11"/>
                <a:gd name="T4" fmla="*/ 3 w 10"/>
                <a:gd name="T5" fmla="*/ 11 h 11"/>
                <a:gd name="T6" fmla="*/ 0 w 10"/>
                <a:gd name="T7" fmla="*/ 7 h 11"/>
                <a:gd name="T8" fmla="*/ 0 w 10"/>
                <a:gd name="T9" fmla="*/ 4 h 11"/>
                <a:gd name="T10" fmla="*/ 3 w 10"/>
                <a:gd name="T11" fmla="*/ 0 h 11"/>
                <a:gd name="T12" fmla="*/ 10 w 10"/>
                <a:gd name="T13" fmla="*/ 0 h 11"/>
                <a:gd name="T14" fmla="*/ 10 w 10"/>
                <a:gd name="T15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10" y="7"/>
                  </a:move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4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6" y="0"/>
                    <a:pt x="8" y="0"/>
                    <a:pt x="10" y="0"/>
                  </a:cubicBezTo>
                  <a:cubicBezTo>
                    <a:pt x="10" y="3"/>
                    <a:pt x="10" y="5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92"/>
            <p:cNvSpPr/>
            <p:nvPr/>
          </p:nvSpPr>
          <p:spPr bwMode="auto">
            <a:xfrm>
              <a:off x="3761468" y="5432503"/>
              <a:ext cx="63500" cy="133350"/>
            </a:xfrm>
            <a:custGeom>
              <a:avLst/>
              <a:gdLst>
                <a:gd name="T0" fmla="*/ 10 w 10"/>
                <a:gd name="T1" fmla="*/ 18 h 21"/>
                <a:gd name="T2" fmla="*/ 7 w 10"/>
                <a:gd name="T3" fmla="*/ 21 h 21"/>
                <a:gd name="T4" fmla="*/ 3 w 10"/>
                <a:gd name="T5" fmla="*/ 21 h 21"/>
                <a:gd name="T6" fmla="*/ 0 w 10"/>
                <a:gd name="T7" fmla="*/ 18 h 21"/>
                <a:gd name="T8" fmla="*/ 0 w 10"/>
                <a:gd name="T9" fmla="*/ 4 h 21"/>
                <a:gd name="T10" fmla="*/ 3 w 10"/>
                <a:gd name="T11" fmla="*/ 0 h 21"/>
                <a:gd name="T12" fmla="*/ 7 w 10"/>
                <a:gd name="T13" fmla="*/ 0 h 21"/>
                <a:gd name="T14" fmla="*/ 10 w 10"/>
                <a:gd name="T15" fmla="*/ 4 h 21"/>
                <a:gd name="T16" fmla="*/ 10 w 10"/>
                <a:gd name="T17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21">
                  <a:moveTo>
                    <a:pt x="10" y="18"/>
                  </a:moveTo>
                  <a:cubicBezTo>
                    <a:pt x="10" y="20"/>
                    <a:pt x="9" y="21"/>
                    <a:pt x="7" y="21"/>
                  </a:cubicBezTo>
                  <a:cubicBezTo>
                    <a:pt x="6" y="21"/>
                    <a:pt x="4" y="21"/>
                    <a:pt x="3" y="21"/>
                  </a:cubicBezTo>
                  <a:cubicBezTo>
                    <a:pt x="1" y="21"/>
                    <a:pt x="0" y="20"/>
                    <a:pt x="0" y="18"/>
                  </a:cubicBezTo>
                  <a:cubicBezTo>
                    <a:pt x="0" y="13"/>
                    <a:pt x="0" y="9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4" y="0"/>
                    <a:pt x="6" y="0"/>
                    <a:pt x="7" y="0"/>
                  </a:cubicBezTo>
                  <a:cubicBezTo>
                    <a:pt x="9" y="0"/>
                    <a:pt x="10" y="2"/>
                    <a:pt x="10" y="4"/>
                  </a:cubicBezTo>
                  <a:cubicBezTo>
                    <a:pt x="10" y="9"/>
                    <a:pt x="10" y="13"/>
                    <a:pt x="10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93"/>
            <p:cNvSpPr/>
            <p:nvPr/>
          </p:nvSpPr>
          <p:spPr bwMode="auto">
            <a:xfrm>
              <a:off x="5147356" y="5400753"/>
              <a:ext cx="331788" cy="338138"/>
            </a:xfrm>
            <a:custGeom>
              <a:avLst/>
              <a:gdLst>
                <a:gd name="T0" fmla="*/ 11 w 52"/>
                <a:gd name="T1" fmla="*/ 18 h 53"/>
                <a:gd name="T2" fmla="*/ 14 w 52"/>
                <a:gd name="T3" fmla="*/ 21 h 53"/>
                <a:gd name="T4" fmla="*/ 21 w 52"/>
                <a:gd name="T5" fmla="*/ 21 h 53"/>
                <a:gd name="T6" fmla="*/ 21 w 52"/>
                <a:gd name="T7" fmla="*/ 32 h 53"/>
                <a:gd name="T8" fmla="*/ 0 w 52"/>
                <a:gd name="T9" fmla="*/ 32 h 53"/>
                <a:gd name="T10" fmla="*/ 0 w 52"/>
                <a:gd name="T11" fmla="*/ 39 h 53"/>
                <a:gd name="T12" fmla="*/ 4 w 52"/>
                <a:gd name="T13" fmla="*/ 42 h 53"/>
                <a:gd name="T14" fmla="*/ 21 w 52"/>
                <a:gd name="T15" fmla="*/ 42 h 53"/>
                <a:gd name="T16" fmla="*/ 21 w 52"/>
                <a:gd name="T17" fmla="*/ 53 h 53"/>
                <a:gd name="T18" fmla="*/ 32 w 52"/>
                <a:gd name="T19" fmla="*/ 53 h 53"/>
                <a:gd name="T20" fmla="*/ 32 w 52"/>
                <a:gd name="T21" fmla="*/ 32 h 53"/>
                <a:gd name="T22" fmla="*/ 52 w 52"/>
                <a:gd name="T23" fmla="*/ 32 h 53"/>
                <a:gd name="T24" fmla="*/ 52 w 52"/>
                <a:gd name="T25" fmla="*/ 25 h 53"/>
                <a:gd name="T26" fmla="*/ 49 w 52"/>
                <a:gd name="T27" fmla="*/ 21 h 53"/>
                <a:gd name="T28" fmla="*/ 32 w 52"/>
                <a:gd name="T29" fmla="*/ 21 h 53"/>
                <a:gd name="T30" fmla="*/ 32 w 52"/>
                <a:gd name="T31" fmla="*/ 4 h 53"/>
                <a:gd name="T32" fmla="*/ 28 w 52"/>
                <a:gd name="T33" fmla="*/ 0 h 53"/>
                <a:gd name="T34" fmla="*/ 14 w 52"/>
                <a:gd name="T35" fmla="*/ 0 h 53"/>
                <a:gd name="T36" fmla="*/ 11 w 52"/>
                <a:gd name="T37" fmla="*/ 4 h 53"/>
                <a:gd name="T38" fmla="*/ 11 w 52"/>
                <a:gd name="T39" fmla="*/ 18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2" h="53">
                  <a:moveTo>
                    <a:pt x="11" y="18"/>
                  </a:moveTo>
                  <a:cubicBezTo>
                    <a:pt x="11" y="20"/>
                    <a:pt x="12" y="21"/>
                    <a:pt x="14" y="21"/>
                  </a:cubicBezTo>
                  <a:cubicBezTo>
                    <a:pt x="16" y="21"/>
                    <a:pt x="19" y="21"/>
                    <a:pt x="21" y="21"/>
                  </a:cubicBezTo>
                  <a:cubicBezTo>
                    <a:pt x="21" y="25"/>
                    <a:pt x="21" y="28"/>
                    <a:pt x="21" y="32"/>
                  </a:cubicBezTo>
                  <a:cubicBezTo>
                    <a:pt x="14" y="32"/>
                    <a:pt x="7" y="32"/>
                    <a:pt x="0" y="32"/>
                  </a:cubicBezTo>
                  <a:cubicBezTo>
                    <a:pt x="0" y="34"/>
                    <a:pt x="0" y="36"/>
                    <a:pt x="0" y="39"/>
                  </a:cubicBezTo>
                  <a:cubicBezTo>
                    <a:pt x="0" y="41"/>
                    <a:pt x="1" y="42"/>
                    <a:pt x="4" y="42"/>
                  </a:cubicBezTo>
                  <a:cubicBezTo>
                    <a:pt x="9" y="42"/>
                    <a:pt x="15" y="42"/>
                    <a:pt x="21" y="42"/>
                  </a:cubicBezTo>
                  <a:cubicBezTo>
                    <a:pt x="21" y="46"/>
                    <a:pt x="21" y="49"/>
                    <a:pt x="21" y="53"/>
                  </a:cubicBezTo>
                  <a:cubicBezTo>
                    <a:pt x="25" y="53"/>
                    <a:pt x="28" y="53"/>
                    <a:pt x="32" y="53"/>
                  </a:cubicBezTo>
                  <a:cubicBezTo>
                    <a:pt x="32" y="46"/>
                    <a:pt x="32" y="39"/>
                    <a:pt x="32" y="32"/>
                  </a:cubicBezTo>
                  <a:cubicBezTo>
                    <a:pt x="38" y="32"/>
                    <a:pt x="45" y="32"/>
                    <a:pt x="52" y="32"/>
                  </a:cubicBezTo>
                  <a:cubicBezTo>
                    <a:pt x="52" y="29"/>
                    <a:pt x="52" y="27"/>
                    <a:pt x="52" y="25"/>
                  </a:cubicBezTo>
                  <a:cubicBezTo>
                    <a:pt x="52" y="22"/>
                    <a:pt x="51" y="21"/>
                    <a:pt x="49" y="21"/>
                  </a:cubicBezTo>
                  <a:cubicBezTo>
                    <a:pt x="43" y="21"/>
                    <a:pt x="37" y="21"/>
                    <a:pt x="32" y="21"/>
                  </a:cubicBezTo>
                  <a:cubicBezTo>
                    <a:pt x="32" y="15"/>
                    <a:pt x="32" y="10"/>
                    <a:pt x="32" y="4"/>
                  </a:cubicBezTo>
                  <a:cubicBezTo>
                    <a:pt x="32" y="1"/>
                    <a:pt x="30" y="0"/>
                    <a:pt x="28" y="0"/>
                  </a:cubicBezTo>
                  <a:cubicBezTo>
                    <a:pt x="23" y="0"/>
                    <a:pt x="19" y="0"/>
                    <a:pt x="14" y="0"/>
                  </a:cubicBezTo>
                  <a:cubicBezTo>
                    <a:pt x="12" y="0"/>
                    <a:pt x="11" y="1"/>
                    <a:pt x="11" y="4"/>
                  </a:cubicBezTo>
                  <a:cubicBezTo>
                    <a:pt x="11" y="8"/>
                    <a:pt x="11" y="13"/>
                    <a:pt x="1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94"/>
            <p:cNvSpPr/>
            <p:nvPr/>
          </p:nvSpPr>
          <p:spPr bwMode="auto">
            <a:xfrm>
              <a:off x="5083856" y="5534103"/>
              <a:ext cx="63500" cy="69850"/>
            </a:xfrm>
            <a:custGeom>
              <a:avLst/>
              <a:gdLst>
                <a:gd name="T0" fmla="*/ 7 w 10"/>
                <a:gd name="T1" fmla="*/ 0 h 11"/>
                <a:gd name="T2" fmla="*/ 10 w 10"/>
                <a:gd name="T3" fmla="*/ 4 h 11"/>
                <a:gd name="T4" fmla="*/ 10 w 10"/>
                <a:gd name="T5" fmla="*/ 11 h 11"/>
                <a:gd name="T6" fmla="*/ 3 w 10"/>
                <a:gd name="T7" fmla="*/ 11 h 11"/>
                <a:gd name="T8" fmla="*/ 0 w 10"/>
                <a:gd name="T9" fmla="*/ 7 h 11"/>
                <a:gd name="T10" fmla="*/ 0 w 10"/>
                <a:gd name="T11" fmla="*/ 4 h 11"/>
                <a:gd name="T12" fmla="*/ 3 w 10"/>
                <a:gd name="T13" fmla="*/ 0 h 11"/>
                <a:gd name="T14" fmla="*/ 7 w 10"/>
                <a:gd name="T1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7" y="0"/>
                  </a:move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95"/>
            <p:cNvSpPr/>
            <p:nvPr/>
          </p:nvSpPr>
          <p:spPr bwMode="auto">
            <a:xfrm>
              <a:off x="5217206" y="5738891"/>
              <a:ext cx="65088" cy="63500"/>
            </a:xfrm>
            <a:custGeom>
              <a:avLst/>
              <a:gdLst>
                <a:gd name="T0" fmla="*/ 3 w 10"/>
                <a:gd name="T1" fmla="*/ 0 h 10"/>
                <a:gd name="T2" fmla="*/ 0 w 10"/>
                <a:gd name="T3" fmla="*/ 3 h 10"/>
                <a:gd name="T4" fmla="*/ 0 w 10"/>
                <a:gd name="T5" fmla="*/ 10 h 10"/>
                <a:gd name="T6" fmla="*/ 7 w 10"/>
                <a:gd name="T7" fmla="*/ 10 h 10"/>
                <a:gd name="T8" fmla="*/ 10 w 10"/>
                <a:gd name="T9" fmla="*/ 7 h 10"/>
                <a:gd name="T10" fmla="*/ 10 w 10"/>
                <a:gd name="T11" fmla="*/ 0 h 10"/>
                <a:gd name="T12" fmla="*/ 3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3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5"/>
                    <a:pt x="0" y="8"/>
                    <a:pt x="0" y="10"/>
                  </a:cubicBezTo>
                  <a:cubicBezTo>
                    <a:pt x="2" y="10"/>
                    <a:pt x="4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96"/>
            <p:cNvSpPr/>
            <p:nvPr/>
          </p:nvSpPr>
          <p:spPr bwMode="auto">
            <a:xfrm>
              <a:off x="5147356" y="5802391"/>
              <a:ext cx="69850" cy="133350"/>
            </a:xfrm>
            <a:custGeom>
              <a:avLst/>
              <a:gdLst>
                <a:gd name="T0" fmla="*/ 4 w 11"/>
                <a:gd name="T1" fmla="*/ 0 h 21"/>
                <a:gd name="T2" fmla="*/ 0 w 11"/>
                <a:gd name="T3" fmla="*/ 4 h 21"/>
                <a:gd name="T4" fmla="*/ 0 w 11"/>
                <a:gd name="T5" fmla="*/ 17 h 21"/>
                <a:gd name="T6" fmla="*/ 4 w 11"/>
                <a:gd name="T7" fmla="*/ 21 h 21"/>
                <a:gd name="T8" fmla="*/ 7 w 11"/>
                <a:gd name="T9" fmla="*/ 21 h 21"/>
                <a:gd name="T10" fmla="*/ 11 w 11"/>
                <a:gd name="T11" fmla="*/ 17 h 21"/>
                <a:gd name="T12" fmla="*/ 11 w 11"/>
                <a:gd name="T13" fmla="*/ 0 h 21"/>
                <a:gd name="T14" fmla="*/ 4 w 11"/>
                <a:gd name="T1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21">
                  <a:moveTo>
                    <a:pt x="4" y="0"/>
                  </a:moveTo>
                  <a:cubicBezTo>
                    <a:pt x="1" y="0"/>
                    <a:pt x="0" y="1"/>
                    <a:pt x="0" y="4"/>
                  </a:cubicBezTo>
                  <a:cubicBezTo>
                    <a:pt x="0" y="8"/>
                    <a:pt x="0" y="13"/>
                    <a:pt x="0" y="17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5" y="21"/>
                    <a:pt x="6" y="21"/>
                    <a:pt x="7" y="21"/>
                  </a:cubicBezTo>
                  <a:cubicBezTo>
                    <a:pt x="10" y="21"/>
                    <a:pt x="11" y="20"/>
                    <a:pt x="11" y="17"/>
                  </a:cubicBezTo>
                  <a:cubicBezTo>
                    <a:pt x="11" y="12"/>
                    <a:pt x="11" y="6"/>
                    <a:pt x="11" y="0"/>
                  </a:cubicBezTo>
                  <a:cubicBezTo>
                    <a:pt x="8" y="0"/>
                    <a:pt x="6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97"/>
            <p:cNvSpPr/>
            <p:nvPr/>
          </p:nvSpPr>
          <p:spPr bwMode="auto">
            <a:xfrm>
              <a:off x="5352143" y="5738891"/>
              <a:ext cx="63500" cy="63500"/>
            </a:xfrm>
            <a:custGeom>
              <a:avLst/>
              <a:gdLst>
                <a:gd name="T0" fmla="*/ 3 w 10"/>
                <a:gd name="T1" fmla="*/ 10 h 10"/>
                <a:gd name="T2" fmla="*/ 0 w 10"/>
                <a:gd name="T3" fmla="*/ 7 h 10"/>
                <a:gd name="T4" fmla="*/ 0 w 10"/>
                <a:gd name="T5" fmla="*/ 0 h 10"/>
                <a:gd name="T6" fmla="*/ 6 w 10"/>
                <a:gd name="T7" fmla="*/ 0 h 10"/>
                <a:gd name="T8" fmla="*/ 10 w 10"/>
                <a:gd name="T9" fmla="*/ 3 h 10"/>
                <a:gd name="T10" fmla="*/ 10 w 10"/>
                <a:gd name="T11" fmla="*/ 10 h 10"/>
                <a:gd name="T12" fmla="*/ 3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9" y="0"/>
                    <a:pt x="10" y="1"/>
                    <a:pt x="10" y="3"/>
                  </a:cubicBezTo>
                  <a:cubicBezTo>
                    <a:pt x="10" y="5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98"/>
            <p:cNvSpPr/>
            <p:nvPr/>
          </p:nvSpPr>
          <p:spPr bwMode="auto">
            <a:xfrm>
              <a:off x="5415643" y="5802391"/>
              <a:ext cx="134938" cy="63500"/>
            </a:xfrm>
            <a:custGeom>
              <a:avLst/>
              <a:gdLst>
                <a:gd name="T0" fmla="*/ 3 w 21"/>
                <a:gd name="T1" fmla="*/ 10 h 10"/>
                <a:gd name="T2" fmla="*/ 0 w 21"/>
                <a:gd name="T3" fmla="*/ 7 h 10"/>
                <a:gd name="T4" fmla="*/ 0 w 21"/>
                <a:gd name="T5" fmla="*/ 0 h 10"/>
                <a:gd name="T6" fmla="*/ 17 w 21"/>
                <a:gd name="T7" fmla="*/ 0 h 10"/>
                <a:gd name="T8" fmla="*/ 21 w 21"/>
                <a:gd name="T9" fmla="*/ 4 h 10"/>
                <a:gd name="T10" fmla="*/ 21 w 21"/>
                <a:gd name="T11" fmla="*/ 7 h 10"/>
                <a:gd name="T12" fmla="*/ 17 w 21"/>
                <a:gd name="T13" fmla="*/ 10 h 10"/>
                <a:gd name="T14" fmla="*/ 3 w 2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6" y="0"/>
                    <a:pt x="12" y="0"/>
                    <a:pt x="17" y="0"/>
                  </a:cubicBezTo>
                  <a:cubicBezTo>
                    <a:pt x="20" y="0"/>
                    <a:pt x="21" y="1"/>
                    <a:pt x="21" y="4"/>
                  </a:cubicBezTo>
                  <a:cubicBezTo>
                    <a:pt x="21" y="5"/>
                    <a:pt x="21" y="6"/>
                    <a:pt x="21" y="7"/>
                  </a:cubicBezTo>
                  <a:cubicBezTo>
                    <a:pt x="21" y="9"/>
                    <a:pt x="20" y="10"/>
                    <a:pt x="17" y="10"/>
                  </a:cubicBezTo>
                  <a:cubicBezTo>
                    <a:pt x="13" y="10"/>
                    <a:pt x="8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99"/>
            <p:cNvSpPr/>
            <p:nvPr/>
          </p:nvSpPr>
          <p:spPr bwMode="auto">
            <a:xfrm>
              <a:off x="5479143" y="5603953"/>
              <a:ext cx="71438" cy="63500"/>
            </a:xfrm>
            <a:custGeom>
              <a:avLst/>
              <a:gdLst>
                <a:gd name="T0" fmla="*/ 4 w 11"/>
                <a:gd name="T1" fmla="*/ 10 h 10"/>
                <a:gd name="T2" fmla="*/ 0 w 11"/>
                <a:gd name="T3" fmla="*/ 7 h 10"/>
                <a:gd name="T4" fmla="*/ 0 w 11"/>
                <a:gd name="T5" fmla="*/ 0 h 10"/>
                <a:gd name="T6" fmla="*/ 7 w 11"/>
                <a:gd name="T7" fmla="*/ 0 h 10"/>
                <a:gd name="T8" fmla="*/ 11 w 11"/>
                <a:gd name="T9" fmla="*/ 3 h 10"/>
                <a:gd name="T10" fmla="*/ 11 w 11"/>
                <a:gd name="T11" fmla="*/ 7 h 10"/>
                <a:gd name="T12" fmla="*/ 7 w 11"/>
                <a:gd name="T13" fmla="*/ 10 h 10"/>
                <a:gd name="T14" fmla="*/ 4 w 1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4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10" y="0"/>
                    <a:pt x="11" y="1"/>
                    <a:pt x="11" y="3"/>
                  </a:cubicBezTo>
                  <a:cubicBezTo>
                    <a:pt x="11" y="4"/>
                    <a:pt x="11" y="5"/>
                    <a:pt x="11" y="7"/>
                  </a:cubicBezTo>
                  <a:cubicBezTo>
                    <a:pt x="11" y="9"/>
                    <a:pt x="10" y="10"/>
                    <a:pt x="7" y="10"/>
                  </a:cubicBezTo>
                  <a:cubicBezTo>
                    <a:pt x="6" y="10"/>
                    <a:pt x="5" y="10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101"/>
            <p:cNvSpPr/>
            <p:nvPr/>
          </p:nvSpPr>
          <p:spPr bwMode="auto">
            <a:xfrm>
              <a:off x="3697968" y="3446541"/>
              <a:ext cx="63500" cy="63500"/>
            </a:xfrm>
            <a:custGeom>
              <a:avLst/>
              <a:gdLst>
                <a:gd name="T0" fmla="*/ 0 w 10"/>
                <a:gd name="T1" fmla="*/ 0 h 10"/>
                <a:gd name="T2" fmla="*/ 1 w 10"/>
                <a:gd name="T3" fmla="*/ 0 h 10"/>
                <a:gd name="T4" fmla="*/ 3 w 10"/>
                <a:gd name="T5" fmla="*/ 0 h 10"/>
                <a:gd name="T6" fmla="*/ 3 w 10"/>
                <a:gd name="T7" fmla="*/ 3 h 10"/>
                <a:gd name="T8" fmla="*/ 9 w 10"/>
                <a:gd name="T9" fmla="*/ 3 h 10"/>
                <a:gd name="T10" fmla="*/ 10 w 10"/>
                <a:gd name="T11" fmla="*/ 3 h 10"/>
                <a:gd name="T12" fmla="*/ 10 w 10"/>
                <a:gd name="T13" fmla="*/ 4 h 10"/>
                <a:gd name="T14" fmla="*/ 9 w 10"/>
                <a:gd name="T15" fmla="*/ 5 h 10"/>
                <a:gd name="T16" fmla="*/ 3 w 10"/>
                <a:gd name="T17" fmla="*/ 5 h 10"/>
                <a:gd name="T18" fmla="*/ 3 w 10"/>
                <a:gd name="T19" fmla="*/ 10 h 10"/>
                <a:gd name="T20" fmla="*/ 2 w 10"/>
                <a:gd name="T21" fmla="*/ 10 h 10"/>
                <a:gd name="T22" fmla="*/ 1 w 10"/>
                <a:gd name="T23" fmla="*/ 10 h 10"/>
                <a:gd name="T24" fmla="*/ 0 w 10"/>
                <a:gd name="T25" fmla="*/ 10 h 10"/>
                <a:gd name="T26" fmla="*/ 0 w 10"/>
                <a:gd name="T2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" h="10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3" y="1"/>
                    <a:pt x="3" y="2"/>
                    <a:pt x="3" y="3"/>
                  </a:cubicBezTo>
                  <a:cubicBezTo>
                    <a:pt x="5" y="3"/>
                    <a:pt x="7" y="3"/>
                    <a:pt x="9" y="3"/>
                  </a:cubicBezTo>
                  <a:cubicBezTo>
                    <a:pt x="9" y="3"/>
                    <a:pt x="10" y="3"/>
                    <a:pt x="10" y="3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5"/>
                    <a:pt x="9" y="5"/>
                    <a:pt x="9" y="5"/>
                  </a:cubicBezTo>
                  <a:cubicBezTo>
                    <a:pt x="7" y="5"/>
                    <a:pt x="5" y="5"/>
                    <a:pt x="3" y="5"/>
                  </a:cubicBezTo>
                  <a:cubicBezTo>
                    <a:pt x="3" y="7"/>
                    <a:pt x="3" y="8"/>
                    <a:pt x="3" y="10"/>
                  </a:cubicBezTo>
                  <a:cubicBezTo>
                    <a:pt x="3" y="10"/>
                    <a:pt x="2" y="10"/>
                    <a:pt x="2" y="10"/>
                  </a:cubicBezTo>
                  <a:cubicBezTo>
                    <a:pt x="2" y="10"/>
                    <a:pt x="1" y="10"/>
                    <a:pt x="1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7"/>
                    <a:pt x="0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102"/>
            <p:cNvSpPr/>
            <p:nvPr/>
          </p:nvSpPr>
          <p:spPr bwMode="auto">
            <a:xfrm>
              <a:off x="3786868" y="3427491"/>
              <a:ext cx="44450" cy="82550"/>
            </a:xfrm>
            <a:custGeom>
              <a:avLst/>
              <a:gdLst>
                <a:gd name="T0" fmla="*/ 5 w 7"/>
                <a:gd name="T1" fmla="*/ 3 h 13"/>
                <a:gd name="T2" fmla="*/ 5 w 7"/>
                <a:gd name="T3" fmla="*/ 11 h 13"/>
                <a:gd name="T4" fmla="*/ 7 w 7"/>
                <a:gd name="T5" fmla="*/ 11 h 13"/>
                <a:gd name="T6" fmla="*/ 7 w 7"/>
                <a:gd name="T7" fmla="*/ 12 h 13"/>
                <a:gd name="T8" fmla="*/ 7 w 7"/>
                <a:gd name="T9" fmla="*/ 13 h 13"/>
                <a:gd name="T10" fmla="*/ 7 w 7"/>
                <a:gd name="T11" fmla="*/ 13 h 13"/>
                <a:gd name="T12" fmla="*/ 1 w 7"/>
                <a:gd name="T13" fmla="*/ 13 h 13"/>
                <a:gd name="T14" fmla="*/ 0 w 7"/>
                <a:gd name="T15" fmla="*/ 13 h 13"/>
                <a:gd name="T16" fmla="*/ 0 w 7"/>
                <a:gd name="T17" fmla="*/ 12 h 13"/>
                <a:gd name="T18" fmla="*/ 1 w 7"/>
                <a:gd name="T19" fmla="*/ 11 h 13"/>
                <a:gd name="T20" fmla="*/ 3 w 7"/>
                <a:gd name="T21" fmla="*/ 11 h 13"/>
                <a:gd name="T22" fmla="*/ 3 w 7"/>
                <a:gd name="T23" fmla="*/ 3 h 13"/>
                <a:gd name="T24" fmla="*/ 1 w 7"/>
                <a:gd name="T25" fmla="*/ 3 h 13"/>
                <a:gd name="T26" fmla="*/ 0 w 7"/>
                <a:gd name="T27" fmla="*/ 2 h 13"/>
                <a:gd name="T28" fmla="*/ 0 w 7"/>
                <a:gd name="T29" fmla="*/ 1 h 13"/>
                <a:gd name="T30" fmla="*/ 1 w 7"/>
                <a:gd name="T31" fmla="*/ 0 h 13"/>
                <a:gd name="T32" fmla="*/ 7 w 7"/>
                <a:gd name="T33" fmla="*/ 0 h 13"/>
                <a:gd name="T34" fmla="*/ 7 w 7"/>
                <a:gd name="T35" fmla="*/ 1 h 13"/>
                <a:gd name="T36" fmla="*/ 7 w 7"/>
                <a:gd name="T37" fmla="*/ 2 h 13"/>
                <a:gd name="T38" fmla="*/ 7 w 7"/>
                <a:gd name="T39" fmla="*/ 3 h 13"/>
                <a:gd name="T40" fmla="*/ 5 w 7"/>
                <a:gd name="T41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" h="13">
                  <a:moveTo>
                    <a:pt x="5" y="3"/>
                  </a:moveTo>
                  <a:cubicBezTo>
                    <a:pt x="5" y="5"/>
                    <a:pt x="5" y="8"/>
                    <a:pt x="5" y="11"/>
                  </a:cubicBezTo>
                  <a:cubicBezTo>
                    <a:pt x="5" y="11"/>
                    <a:pt x="6" y="11"/>
                    <a:pt x="7" y="11"/>
                  </a:cubicBezTo>
                  <a:cubicBezTo>
                    <a:pt x="7" y="11"/>
                    <a:pt x="7" y="11"/>
                    <a:pt x="7" y="12"/>
                  </a:cubicBezTo>
                  <a:cubicBezTo>
                    <a:pt x="7" y="12"/>
                    <a:pt x="7" y="12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5" y="13"/>
                    <a:pt x="3" y="13"/>
                    <a:pt x="1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1" y="11"/>
                  </a:cubicBezTo>
                  <a:cubicBezTo>
                    <a:pt x="1" y="11"/>
                    <a:pt x="2" y="11"/>
                    <a:pt x="3" y="11"/>
                  </a:cubicBezTo>
                  <a:cubicBezTo>
                    <a:pt x="3" y="8"/>
                    <a:pt x="3" y="5"/>
                    <a:pt x="3" y="3"/>
                  </a:cubicBezTo>
                  <a:cubicBezTo>
                    <a:pt x="2" y="3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7" y="0"/>
                    <a:pt x="7" y="0"/>
                    <a:pt x="7" y="1"/>
                  </a:cubicBezTo>
                  <a:cubicBezTo>
                    <a:pt x="7" y="1"/>
                    <a:pt x="7" y="2"/>
                    <a:pt x="7" y="2"/>
                  </a:cubicBezTo>
                  <a:cubicBezTo>
                    <a:pt x="7" y="2"/>
                    <a:pt x="7" y="3"/>
                    <a:pt x="7" y="3"/>
                  </a:cubicBezTo>
                  <a:cubicBezTo>
                    <a:pt x="6" y="3"/>
                    <a:pt x="5" y="3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103"/>
            <p:cNvSpPr/>
            <p:nvPr/>
          </p:nvSpPr>
          <p:spPr bwMode="auto">
            <a:xfrm>
              <a:off x="3717018" y="3427491"/>
              <a:ext cx="57150" cy="19050"/>
            </a:xfrm>
            <a:custGeom>
              <a:avLst/>
              <a:gdLst>
                <a:gd name="T0" fmla="*/ 8 w 9"/>
                <a:gd name="T1" fmla="*/ 3 h 3"/>
                <a:gd name="T2" fmla="*/ 0 w 9"/>
                <a:gd name="T3" fmla="*/ 3 h 3"/>
                <a:gd name="T4" fmla="*/ 0 w 9"/>
                <a:gd name="T5" fmla="*/ 1 h 3"/>
                <a:gd name="T6" fmla="*/ 0 w 9"/>
                <a:gd name="T7" fmla="*/ 0 h 3"/>
                <a:gd name="T8" fmla="*/ 8 w 9"/>
                <a:gd name="T9" fmla="*/ 0 h 3"/>
                <a:gd name="T10" fmla="*/ 9 w 9"/>
                <a:gd name="T11" fmla="*/ 1 h 3"/>
                <a:gd name="T12" fmla="*/ 9 w 9"/>
                <a:gd name="T13" fmla="*/ 2 h 3"/>
                <a:gd name="T14" fmla="*/ 8 w 9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3">
                  <a:moveTo>
                    <a:pt x="8" y="3"/>
                  </a:moveTo>
                  <a:cubicBezTo>
                    <a:pt x="5" y="3"/>
                    <a:pt x="2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6" y="0"/>
                    <a:pt x="8" y="0"/>
                  </a:cubicBezTo>
                  <a:cubicBezTo>
                    <a:pt x="9" y="0"/>
                    <a:pt x="9" y="0"/>
                    <a:pt x="9" y="1"/>
                  </a:cubicBezTo>
                  <a:cubicBezTo>
                    <a:pt x="9" y="1"/>
                    <a:pt x="9" y="2"/>
                    <a:pt x="9" y="2"/>
                  </a:cubicBezTo>
                  <a:cubicBezTo>
                    <a:pt x="9" y="2"/>
                    <a:pt x="9" y="3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104"/>
            <p:cNvSpPr/>
            <p:nvPr/>
          </p:nvSpPr>
          <p:spPr bwMode="auto">
            <a:xfrm>
              <a:off x="3639231" y="3427491"/>
              <a:ext cx="44450" cy="82550"/>
            </a:xfrm>
            <a:custGeom>
              <a:avLst/>
              <a:gdLst>
                <a:gd name="T0" fmla="*/ 5 w 7"/>
                <a:gd name="T1" fmla="*/ 3 h 13"/>
                <a:gd name="T2" fmla="*/ 5 w 7"/>
                <a:gd name="T3" fmla="*/ 11 h 13"/>
                <a:gd name="T4" fmla="*/ 6 w 7"/>
                <a:gd name="T5" fmla="*/ 11 h 13"/>
                <a:gd name="T6" fmla="*/ 7 w 7"/>
                <a:gd name="T7" fmla="*/ 12 h 13"/>
                <a:gd name="T8" fmla="*/ 7 w 7"/>
                <a:gd name="T9" fmla="*/ 13 h 13"/>
                <a:gd name="T10" fmla="*/ 6 w 7"/>
                <a:gd name="T11" fmla="*/ 13 h 13"/>
                <a:gd name="T12" fmla="*/ 0 w 7"/>
                <a:gd name="T13" fmla="*/ 13 h 13"/>
                <a:gd name="T14" fmla="*/ 0 w 7"/>
                <a:gd name="T15" fmla="*/ 13 h 13"/>
                <a:gd name="T16" fmla="*/ 0 w 7"/>
                <a:gd name="T17" fmla="*/ 12 h 13"/>
                <a:gd name="T18" fmla="*/ 0 w 7"/>
                <a:gd name="T19" fmla="*/ 11 h 13"/>
                <a:gd name="T20" fmla="*/ 2 w 7"/>
                <a:gd name="T21" fmla="*/ 11 h 13"/>
                <a:gd name="T22" fmla="*/ 2 w 7"/>
                <a:gd name="T23" fmla="*/ 3 h 13"/>
                <a:gd name="T24" fmla="*/ 0 w 7"/>
                <a:gd name="T25" fmla="*/ 3 h 13"/>
                <a:gd name="T26" fmla="*/ 0 w 7"/>
                <a:gd name="T27" fmla="*/ 2 h 13"/>
                <a:gd name="T28" fmla="*/ 0 w 7"/>
                <a:gd name="T29" fmla="*/ 1 h 13"/>
                <a:gd name="T30" fmla="*/ 0 w 7"/>
                <a:gd name="T31" fmla="*/ 0 h 13"/>
                <a:gd name="T32" fmla="*/ 6 w 7"/>
                <a:gd name="T33" fmla="*/ 0 h 13"/>
                <a:gd name="T34" fmla="*/ 7 w 7"/>
                <a:gd name="T35" fmla="*/ 1 h 13"/>
                <a:gd name="T36" fmla="*/ 7 w 7"/>
                <a:gd name="T37" fmla="*/ 2 h 13"/>
                <a:gd name="T38" fmla="*/ 6 w 7"/>
                <a:gd name="T39" fmla="*/ 3 h 13"/>
                <a:gd name="T40" fmla="*/ 5 w 7"/>
                <a:gd name="T41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" h="13">
                  <a:moveTo>
                    <a:pt x="5" y="3"/>
                  </a:moveTo>
                  <a:cubicBezTo>
                    <a:pt x="5" y="5"/>
                    <a:pt x="5" y="8"/>
                    <a:pt x="5" y="11"/>
                  </a:cubicBezTo>
                  <a:cubicBezTo>
                    <a:pt x="5" y="11"/>
                    <a:pt x="6" y="11"/>
                    <a:pt x="6" y="11"/>
                  </a:cubicBezTo>
                  <a:cubicBezTo>
                    <a:pt x="7" y="11"/>
                    <a:pt x="7" y="11"/>
                    <a:pt x="7" y="12"/>
                  </a:cubicBezTo>
                  <a:cubicBezTo>
                    <a:pt x="7" y="12"/>
                    <a:pt x="7" y="12"/>
                    <a:pt x="7" y="13"/>
                  </a:cubicBezTo>
                  <a:cubicBezTo>
                    <a:pt x="7" y="13"/>
                    <a:pt x="7" y="13"/>
                    <a:pt x="6" y="13"/>
                  </a:cubicBezTo>
                  <a:cubicBezTo>
                    <a:pt x="4" y="13"/>
                    <a:pt x="2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1"/>
                    <a:pt x="2" y="11"/>
                    <a:pt x="2" y="11"/>
                  </a:cubicBezTo>
                  <a:cubicBezTo>
                    <a:pt x="2" y="8"/>
                    <a:pt x="2" y="5"/>
                    <a:pt x="2" y="3"/>
                  </a:cubicBezTo>
                  <a:cubicBezTo>
                    <a:pt x="2" y="3"/>
                    <a:pt x="1" y="3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7" y="0"/>
                    <a:pt x="7" y="0"/>
                    <a:pt x="7" y="1"/>
                  </a:cubicBezTo>
                  <a:cubicBezTo>
                    <a:pt x="7" y="1"/>
                    <a:pt x="7" y="2"/>
                    <a:pt x="7" y="2"/>
                  </a:cubicBezTo>
                  <a:cubicBezTo>
                    <a:pt x="7" y="2"/>
                    <a:pt x="7" y="3"/>
                    <a:pt x="6" y="3"/>
                  </a:cubicBezTo>
                  <a:cubicBezTo>
                    <a:pt x="6" y="3"/>
                    <a:pt x="5" y="3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105"/>
            <p:cNvSpPr/>
            <p:nvPr/>
          </p:nvSpPr>
          <p:spPr bwMode="auto">
            <a:xfrm>
              <a:off x="3550331" y="3427491"/>
              <a:ext cx="25400" cy="82550"/>
            </a:xfrm>
            <a:custGeom>
              <a:avLst/>
              <a:gdLst>
                <a:gd name="T0" fmla="*/ 2 w 4"/>
                <a:gd name="T1" fmla="*/ 9 h 13"/>
                <a:gd name="T2" fmla="*/ 4 w 4"/>
                <a:gd name="T3" fmla="*/ 9 h 13"/>
                <a:gd name="T4" fmla="*/ 4 w 4"/>
                <a:gd name="T5" fmla="*/ 10 h 13"/>
                <a:gd name="T6" fmla="*/ 4 w 4"/>
                <a:gd name="T7" fmla="*/ 11 h 13"/>
                <a:gd name="T8" fmla="*/ 2 w 4"/>
                <a:gd name="T9" fmla="*/ 11 h 13"/>
                <a:gd name="T10" fmla="*/ 2 w 4"/>
                <a:gd name="T11" fmla="*/ 13 h 13"/>
                <a:gd name="T12" fmla="*/ 2 w 4"/>
                <a:gd name="T13" fmla="*/ 13 h 13"/>
                <a:gd name="T14" fmla="*/ 0 w 4"/>
                <a:gd name="T15" fmla="*/ 13 h 13"/>
                <a:gd name="T16" fmla="*/ 0 w 4"/>
                <a:gd name="T17" fmla="*/ 13 h 13"/>
                <a:gd name="T18" fmla="*/ 0 w 4"/>
                <a:gd name="T19" fmla="*/ 1 h 13"/>
                <a:gd name="T20" fmla="*/ 0 w 4"/>
                <a:gd name="T21" fmla="*/ 0 h 13"/>
                <a:gd name="T22" fmla="*/ 2 w 4"/>
                <a:gd name="T23" fmla="*/ 0 h 13"/>
                <a:gd name="T24" fmla="*/ 2 w 4"/>
                <a:gd name="T25" fmla="*/ 1 h 13"/>
                <a:gd name="T26" fmla="*/ 2 w 4"/>
                <a:gd name="T27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13">
                  <a:moveTo>
                    <a:pt x="2" y="9"/>
                  </a:moveTo>
                  <a:cubicBezTo>
                    <a:pt x="3" y="9"/>
                    <a:pt x="4" y="9"/>
                    <a:pt x="4" y="9"/>
                  </a:cubicBezTo>
                  <a:cubicBezTo>
                    <a:pt x="4" y="9"/>
                    <a:pt x="4" y="10"/>
                    <a:pt x="4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3" y="11"/>
                    <a:pt x="3" y="11"/>
                    <a:pt x="2" y="11"/>
                  </a:cubicBezTo>
                  <a:cubicBezTo>
                    <a:pt x="2" y="12"/>
                    <a:pt x="2" y="12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" y="13"/>
                    <a:pt x="1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9"/>
                    <a:pt x="0" y="5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3"/>
                    <a:pt x="2" y="6"/>
                    <a:pt x="2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106"/>
            <p:cNvSpPr/>
            <p:nvPr/>
          </p:nvSpPr>
          <p:spPr bwMode="auto">
            <a:xfrm>
              <a:off x="3594781" y="3427491"/>
              <a:ext cx="31750" cy="82550"/>
            </a:xfrm>
            <a:custGeom>
              <a:avLst/>
              <a:gdLst>
                <a:gd name="T0" fmla="*/ 2 w 5"/>
                <a:gd name="T1" fmla="*/ 1 h 13"/>
                <a:gd name="T2" fmla="*/ 3 w 5"/>
                <a:gd name="T3" fmla="*/ 0 h 13"/>
                <a:gd name="T4" fmla="*/ 4 w 5"/>
                <a:gd name="T5" fmla="*/ 0 h 13"/>
                <a:gd name="T6" fmla="*/ 5 w 5"/>
                <a:gd name="T7" fmla="*/ 1 h 13"/>
                <a:gd name="T8" fmla="*/ 5 w 5"/>
                <a:gd name="T9" fmla="*/ 13 h 13"/>
                <a:gd name="T10" fmla="*/ 4 w 5"/>
                <a:gd name="T11" fmla="*/ 13 h 13"/>
                <a:gd name="T12" fmla="*/ 3 w 5"/>
                <a:gd name="T13" fmla="*/ 13 h 13"/>
                <a:gd name="T14" fmla="*/ 2 w 5"/>
                <a:gd name="T15" fmla="*/ 13 h 13"/>
                <a:gd name="T16" fmla="*/ 2 w 5"/>
                <a:gd name="T17" fmla="*/ 11 h 13"/>
                <a:gd name="T18" fmla="*/ 0 w 5"/>
                <a:gd name="T19" fmla="*/ 11 h 13"/>
                <a:gd name="T20" fmla="*/ 0 w 5"/>
                <a:gd name="T21" fmla="*/ 10 h 13"/>
                <a:gd name="T22" fmla="*/ 0 w 5"/>
                <a:gd name="T23" fmla="*/ 9 h 13"/>
                <a:gd name="T24" fmla="*/ 2 w 5"/>
                <a:gd name="T25" fmla="*/ 9 h 13"/>
                <a:gd name="T26" fmla="*/ 2 w 5"/>
                <a:gd name="T27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" h="13">
                  <a:moveTo>
                    <a:pt x="2" y="1"/>
                  </a:moveTo>
                  <a:cubicBezTo>
                    <a:pt x="2" y="0"/>
                    <a:pt x="2" y="0"/>
                    <a:pt x="3" y="0"/>
                  </a:cubicBezTo>
                  <a:cubicBezTo>
                    <a:pt x="3" y="0"/>
                    <a:pt x="4" y="0"/>
                    <a:pt x="4" y="0"/>
                  </a:cubicBezTo>
                  <a:cubicBezTo>
                    <a:pt x="4" y="0"/>
                    <a:pt x="5" y="0"/>
                    <a:pt x="5" y="1"/>
                  </a:cubicBezTo>
                  <a:cubicBezTo>
                    <a:pt x="5" y="5"/>
                    <a:pt x="5" y="9"/>
                    <a:pt x="5" y="13"/>
                  </a:cubicBezTo>
                  <a:cubicBezTo>
                    <a:pt x="5" y="13"/>
                    <a:pt x="4" y="13"/>
                    <a:pt x="4" y="13"/>
                  </a:cubicBezTo>
                  <a:cubicBezTo>
                    <a:pt x="4" y="13"/>
                    <a:pt x="3" y="13"/>
                    <a:pt x="3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2"/>
                    <a:pt x="2" y="12"/>
                    <a:pt x="2" y="11"/>
                  </a:cubicBezTo>
                  <a:cubicBezTo>
                    <a:pt x="2" y="11"/>
                    <a:pt x="1" y="11"/>
                    <a:pt x="0" y="11"/>
                  </a:cubicBezTo>
                  <a:cubicBezTo>
                    <a:pt x="0" y="11"/>
                    <a:pt x="0" y="11"/>
                    <a:pt x="0" y="10"/>
                  </a:cubicBezTo>
                  <a:cubicBezTo>
                    <a:pt x="0" y="10"/>
                    <a:pt x="0" y="9"/>
                    <a:pt x="0" y="9"/>
                  </a:cubicBezTo>
                  <a:cubicBezTo>
                    <a:pt x="1" y="9"/>
                    <a:pt x="1" y="9"/>
                    <a:pt x="2" y="9"/>
                  </a:cubicBezTo>
                  <a:cubicBezTo>
                    <a:pt x="2" y="6"/>
                    <a:pt x="2" y="3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107"/>
            <p:cNvSpPr/>
            <p:nvPr/>
          </p:nvSpPr>
          <p:spPr bwMode="auto">
            <a:xfrm>
              <a:off x="3575731" y="34655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0 w 3"/>
                <a:gd name="T3" fmla="*/ 3 h 3"/>
                <a:gd name="T4" fmla="*/ 0 w 3"/>
                <a:gd name="T5" fmla="*/ 1 h 3"/>
                <a:gd name="T6" fmla="*/ 1 w 3"/>
                <a:gd name="T7" fmla="*/ 0 h 3"/>
                <a:gd name="T8" fmla="*/ 2 w 3"/>
                <a:gd name="T9" fmla="*/ 0 h 3"/>
                <a:gd name="T10" fmla="*/ 3 w 3"/>
                <a:gd name="T11" fmla="*/ 1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2" y="3"/>
                    <a:pt x="1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3" y="0"/>
                    <a:pt x="3" y="1"/>
                    <a:pt x="3" y="1"/>
                  </a:cubicBezTo>
                  <a:cubicBezTo>
                    <a:pt x="3" y="1"/>
                    <a:pt x="3" y="2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108"/>
            <p:cNvSpPr/>
            <p:nvPr/>
          </p:nvSpPr>
          <p:spPr bwMode="auto">
            <a:xfrm>
              <a:off x="3639231" y="3051253"/>
              <a:ext cx="198438" cy="63500"/>
            </a:xfrm>
            <a:custGeom>
              <a:avLst/>
              <a:gdLst>
                <a:gd name="T0" fmla="*/ 3 w 31"/>
                <a:gd name="T1" fmla="*/ 10 h 10"/>
                <a:gd name="T2" fmla="*/ 0 w 31"/>
                <a:gd name="T3" fmla="*/ 7 h 10"/>
                <a:gd name="T4" fmla="*/ 0 w 31"/>
                <a:gd name="T5" fmla="*/ 3 h 10"/>
                <a:gd name="T6" fmla="*/ 3 w 31"/>
                <a:gd name="T7" fmla="*/ 0 h 10"/>
                <a:gd name="T8" fmla="*/ 28 w 31"/>
                <a:gd name="T9" fmla="*/ 0 h 10"/>
                <a:gd name="T10" fmla="*/ 31 w 31"/>
                <a:gd name="T11" fmla="*/ 3 h 10"/>
                <a:gd name="T12" fmla="*/ 31 w 31"/>
                <a:gd name="T13" fmla="*/ 10 h 10"/>
                <a:gd name="T14" fmla="*/ 3 w 3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6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1" y="0"/>
                    <a:pt x="20" y="0"/>
                    <a:pt x="28" y="0"/>
                  </a:cubicBezTo>
                  <a:cubicBezTo>
                    <a:pt x="30" y="0"/>
                    <a:pt x="31" y="1"/>
                    <a:pt x="31" y="3"/>
                  </a:cubicBezTo>
                  <a:cubicBezTo>
                    <a:pt x="31" y="6"/>
                    <a:pt x="31" y="8"/>
                    <a:pt x="31" y="10"/>
                  </a:cubicBezTo>
                  <a:cubicBezTo>
                    <a:pt x="22" y="10"/>
                    <a:pt x="13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109"/>
            <p:cNvSpPr/>
            <p:nvPr/>
          </p:nvSpPr>
          <p:spPr bwMode="auto">
            <a:xfrm>
              <a:off x="3639231" y="3184603"/>
              <a:ext cx="134938" cy="65088"/>
            </a:xfrm>
            <a:custGeom>
              <a:avLst/>
              <a:gdLst>
                <a:gd name="T0" fmla="*/ 17 w 21"/>
                <a:gd name="T1" fmla="*/ 0 h 10"/>
                <a:gd name="T2" fmla="*/ 21 w 21"/>
                <a:gd name="T3" fmla="*/ 3 h 10"/>
                <a:gd name="T4" fmla="*/ 21 w 21"/>
                <a:gd name="T5" fmla="*/ 10 h 10"/>
                <a:gd name="T6" fmla="*/ 3 w 21"/>
                <a:gd name="T7" fmla="*/ 10 h 10"/>
                <a:gd name="T8" fmla="*/ 0 w 21"/>
                <a:gd name="T9" fmla="*/ 6 h 10"/>
                <a:gd name="T10" fmla="*/ 0 w 21"/>
                <a:gd name="T11" fmla="*/ 3 h 10"/>
                <a:gd name="T12" fmla="*/ 3 w 21"/>
                <a:gd name="T13" fmla="*/ 0 h 10"/>
                <a:gd name="T14" fmla="*/ 17 w 2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">
                  <a:moveTo>
                    <a:pt x="17" y="0"/>
                  </a:moveTo>
                  <a:cubicBezTo>
                    <a:pt x="20" y="0"/>
                    <a:pt x="21" y="1"/>
                    <a:pt x="21" y="3"/>
                  </a:cubicBezTo>
                  <a:cubicBezTo>
                    <a:pt x="21" y="5"/>
                    <a:pt x="21" y="8"/>
                    <a:pt x="21" y="10"/>
                  </a:cubicBezTo>
                  <a:cubicBezTo>
                    <a:pt x="15" y="10"/>
                    <a:pt x="9" y="10"/>
                    <a:pt x="3" y="10"/>
                  </a:cubicBezTo>
                  <a:cubicBezTo>
                    <a:pt x="1" y="10"/>
                    <a:pt x="0" y="9"/>
                    <a:pt x="0" y="6"/>
                  </a:cubicBezTo>
                  <a:cubicBezTo>
                    <a:pt x="0" y="5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8" y="0"/>
                    <a:pt x="13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110"/>
            <p:cNvSpPr/>
            <p:nvPr/>
          </p:nvSpPr>
          <p:spPr bwMode="auto">
            <a:xfrm>
              <a:off x="3774168" y="3249691"/>
              <a:ext cx="63500" cy="133350"/>
            </a:xfrm>
            <a:custGeom>
              <a:avLst/>
              <a:gdLst>
                <a:gd name="T0" fmla="*/ 3 w 10"/>
                <a:gd name="T1" fmla="*/ 21 h 21"/>
                <a:gd name="T2" fmla="*/ 0 w 10"/>
                <a:gd name="T3" fmla="*/ 17 h 21"/>
                <a:gd name="T4" fmla="*/ 0 w 10"/>
                <a:gd name="T5" fmla="*/ 0 h 21"/>
                <a:gd name="T6" fmla="*/ 7 w 10"/>
                <a:gd name="T7" fmla="*/ 0 h 21"/>
                <a:gd name="T8" fmla="*/ 10 w 10"/>
                <a:gd name="T9" fmla="*/ 3 h 21"/>
                <a:gd name="T10" fmla="*/ 10 w 10"/>
                <a:gd name="T11" fmla="*/ 17 h 21"/>
                <a:gd name="T12" fmla="*/ 7 w 10"/>
                <a:gd name="T13" fmla="*/ 21 h 21"/>
                <a:gd name="T14" fmla="*/ 3 w 10"/>
                <a:gd name="T1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21">
                  <a:moveTo>
                    <a:pt x="3" y="21"/>
                  </a:moveTo>
                  <a:cubicBezTo>
                    <a:pt x="1" y="21"/>
                    <a:pt x="0" y="20"/>
                    <a:pt x="0" y="17"/>
                  </a:cubicBezTo>
                  <a:cubicBezTo>
                    <a:pt x="0" y="11"/>
                    <a:pt x="0" y="6"/>
                    <a:pt x="0" y="0"/>
                  </a:cubicBezTo>
                  <a:cubicBezTo>
                    <a:pt x="2" y="0"/>
                    <a:pt x="4" y="0"/>
                    <a:pt x="7" y="0"/>
                  </a:cubicBezTo>
                  <a:cubicBezTo>
                    <a:pt x="9" y="0"/>
                    <a:pt x="10" y="1"/>
                    <a:pt x="10" y="3"/>
                  </a:cubicBezTo>
                  <a:cubicBezTo>
                    <a:pt x="10" y="8"/>
                    <a:pt x="10" y="13"/>
                    <a:pt x="10" y="17"/>
                  </a:cubicBezTo>
                  <a:cubicBezTo>
                    <a:pt x="10" y="20"/>
                    <a:pt x="9" y="21"/>
                    <a:pt x="7" y="21"/>
                  </a:cubicBezTo>
                  <a:cubicBezTo>
                    <a:pt x="5" y="21"/>
                    <a:pt x="4" y="21"/>
                    <a:pt x="3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111"/>
            <p:cNvSpPr/>
            <p:nvPr/>
          </p:nvSpPr>
          <p:spPr bwMode="auto">
            <a:xfrm>
              <a:off x="3639231" y="3313191"/>
              <a:ext cx="65088" cy="69850"/>
            </a:xfrm>
            <a:custGeom>
              <a:avLst/>
              <a:gdLst>
                <a:gd name="T0" fmla="*/ 0 w 10"/>
                <a:gd name="T1" fmla="*/ 4 h 11"/>
                <a:gd name="T2" fmla="*/ 3 w 10"/>
                <a:gd name="T3" fmla="*/ 0 h 11"/>
                <a:gd name="T4" fmla="*/ 7 w 10"/>
                <a:gd name="T5" fmla="*/ 0 h 11"/>
                <a:gd name="T6" fmla="*/ 10 w 10"/>
                <a:gd name="T7" fmla="*/ 4 h 11"/>
                <a:gd name="T8" fmla="*/ 10 w 10"/>
                <a:gd name="T9" fmla="*/ 7 h 11"/>
                <a:gd name="T10" fmla="*/ 7 w 10"/>
                <a:gd name="T11" fmla="*/ 11 h 11"/>
                <a:gd name="T12" fmla="*/ 3 w 10"/>
                <a:gd name="T13" fmla="*/ 11 h 11"/>
                <a:gd name="T14" fmla="*/ 0 w 10"/>
                <a:gd name="T15" fmla="*/ 7 h 11"/>
                <a:gd name="T16" fmla="*/ 0 w 10"/>
                <a:gd name="T17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1">
                  <a:moveTo>
                    <a:pt x="0" y="4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112"/>
            <p:cNvSpPr/>
            <p:nvPr/>
          </p:nvSpPr>
          <p:spPr bwMode="auto">
            <a:xfrm>
              <a:off x="3837668" y="3114753"/>
              <a:ext cx="63500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7 w 10"/>
                <a:gd name="T7" fmla="*/ 0 h 11"/>
                <a:gd name="T8" fmla="*/ 10 w 10"/>
                <a:gd name="T9" fmla="*/ 4 h 11"/>
                <a:gd name="T10" fmla="*/ 10 w 10"/>
                <a:gd name="T11" fmla="*/ 11 h 11"/>
                <a:gd name="T12" fmla="*/ 3 w 10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6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113"/>
            <p:cNvSpPr/>
            <p:nvPr/>
          </p:nvSpPr>
          <p:spPr bwMode="auto">
            <a:xfrm>
              <a:off x="3901168" y="3184603"/>
              <a:ext cx="71438" cy="198438"/>
            </a:xfrm>
            <a:custGeom>
              <a:avLst/>
              <a:gdLst>
                <a:gd name="T0" fmla="*/ 7 w 11"/>
                <a:gd name="T1" fmla="*/ 0 h 31"/>
                <a:gd name="T2" fmla="*/ 11 w 11"/>
                <a:gd name="T3" fmla="*/ 3 h 31"/>
                <a:gd name="T4" fmla="*/ 11 w 11"/>
                <a:gd name="T5" fmla="*/ 27 h 31"/>
                <a:gd name="T6" fmla="*/ 7 w 11"/>
                <a:gd name="T7" fmla="*/ 31 h 31"/>
                <a:gd name="T8" fmla="*/ 4 w 11"/>
                <a:gd name="T9" fmla="*/ 31 h 31"/>
                <a:gd name="T10" fmla="*/ 0 w 11"/>
                <a:gd name="T11" fmla="*/ 27 h 31"/>
                <a:gd name="T12" fmla="*/ 0 w 11"/>
                <a:gd name="T13" fmla="*/ 0 h 31"/>
                <a:gd name="T14" fmla="*/ 7 w 11"/>
                <a:gd name="T1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31">
                  <a:moveTo>
                    <a:pt x="7" y="0"/>
                  </a:moveTo>
                  <a:cubicBezTo>
                    <a:pt x="10" y="0"/>
                    <a:pt x="11" y="1"/>
                    <a:pt x="11" y="3"/>
                  </a:cubicBezTo>
                  <a:cubicBezTo>
                    <a:pt x="11" y="11"/>
                    <a:pt x="11" y="19"/>
                    <a:pt x="11" y="27"/>
                  </a:cubicBezTo>
                  <a:cubicBezTo>
                    <a:pt x="11" y="30"/>
                    <a:pt x="10" y="31"/>
                    <a:pt x="7" y="31"/>
                  </a:cubicBezTo>
                  <a:cubicBezTo>
                    <a:pt x="6" y="31"/>
                    <a:pt x="5" y="31"/>
                    <a:pt x="4" y="31"/>
                  </a:cubicBezTo>
                  <a:cubicBezTo>
                    <a:pt x="1" y="31"/>
                    <a:pt x="0" y="30"/>
                    <a:pt x="0" y="27"/>
                  </a:cubicBezTo>
                  <a:cubicBezTo>
                    <a:pt x="0" y="18"/>
                    <a:pt x="0" y="9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114"/>
            <p:cNvSpPr/>
            <p:nvPr/>
          </p:nvSpPr>
          <p:spPr bwMode="auto">
            <a:xfrm>
              <a:off x="2113643" y="3051253"/>
              <a:ext cx="465138" cy="268288"/>
            </a:xfrm>
            <a:custGeom>
              <a:avLst/>
              <a:gdLst>
                <a:gd name="T0" fmla="*/ 31 w 73"/>
                <a:gd name="T1" fmla="*/ 32 h 42"/>
                <a:gd name="T2" fmla="*/ 31 w 73"/>
                <a:gd name="T3" fmla="*/ 4 h 42"/>
                <a:gd name="T4" fmla="*/ 35 w 73"/>
                <a:gd name="T5" fmla="*/ 0 h 42"/>
                <a:gd name="T6" fmla="*/ 38 w 73"/>
                <a:gd name="T7" fmla="*/ 0 h 42"/>
                <a:gd name="T8" fmla="*/ 42 w 73"/>
                <a:gd name="T9" fmla="*/ 4 h 42"/>
                <a:gd name="T10" fmla="*/ 42 w 73"/>
                <a:gd name="T11" fmla="*/ 32 h 42"/>
                <a:gd name="T12" fmla="*/ 69 w 73"/>
                <a:gd name="T13" fmla="*/ 32 h 42"/>
                <a:gd name="T14" fmla="*/ 73 w 73"/>
                <a:gd name="T15" fmla="*/ 35 h 42"/>
                <a:gd name="T16" fmla="*/ 73 w 73"/>
                <a:gd name="T17" fmla="*/ 39 h 42"/>
                <a:gd name="T18" fmla="*/ 69 w 73"/>
                <a:gd name="T19" fmla="*/ 42 h 42"/>
                <a:gd name="T20" fmla="*/ 4 w 73"/>
                <a:gd name="T21" fmla="*/ 42 h 42"/>
                <a:gd name="T22" fmla="*/ 0 w 73"/>
                <a:gd name="T23" fmla="*/ 39 h 42"/>
                <a:gd name="T24" fmla="*/ 0 w 73"/>
                <a:gd name="T25" fmla="*/ 35 h 42"/>
                <a:gd name="T26" fmla="*/ 4 w 73"/>
                <a:gd name="T27" fmla="*/ 32 h 42"/>
                <a:gd name="T28" fmla="*/ 31 w 73"/>
                <a:gd name="T29" fmla="*/ 3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3" h="42">
                  <a:moveTo>
                    <a:pt x="31" y="32"/>
                  </a:moveTo>
                  <a:cubicBezTo>
                    <a:pt x="31" y="22"/>
                    <a:pt x="31" y="13"/>
                    <a:pt x="31" y="4"/>
                  </a:cubicBezTo>
                  <a:cubicBezTo>
                    <a:pt x="31" y="1"/>
                    <a:pt x="32" y="0"/>
                    <a:pt x="35" y="0"/>
                  </a:cubicBezTo>
                  <a:cubicBezTo>
                    <a:pt x="36" y="0"/>
                    <a:pt x="37" y="0"/>
                    <a:pt x="38" y="0"/>
                  </a:cubicBezTo>
                  <a:cubicBezTo>
                    <a:pt x="41" y="0"/>
                    <a:pt x="42" y="1"/>
                    <a:pt x="42" y="4"/>
                  </a:cubicBezTo>
                  <a:cubicBezTo>
                    <a:pt x="42" y="13"/>
                    <a:pt x="42" y="22"/>
                    <a:pt x="42" y="32"/>
                  </a:cubicBezTo>
                  <a:cubicBezTo>
                    <a:pt x="51" y="32"/>
                    <a:pt x="60" y="32"/>
                    <a:pt x="69" y="32"/>
                  </a:cubicBezTo>
                  <a:cubicBezTo>
                    <a:pt x="72" y="32"/>
                    <a:pt x="73" y="33"/>
                    <a:pt x="73" y="35"/>
                  </a:cubicBezTo>
                  <a:cubicBezTo>
                    <a:pt x="73" y="36"/>
                    <a:pt x="73" y="37"/>
                    <a:pt x="73" y="39"/>
                  </a:cubicBezTo>
                  <a:cubicBezTo>
                    <a:pt x="73" y="41"/>
                    <a:pt x="72" y="42"/>
                    <a:pt x="69" y="42"/>
                  </a:cubicBezTo>
                  <a:cubicBezTo>
                    <a:pt x="48" y="42"/>
                    <a:pt x="26" y="42"/>
                    <a:pt x="4" y="42"/>
                  </a:cubicBezTo>
                  <a:cubicBezTo>
                    <a:pt x="1" y="42"/>
                    <a:pt x="0" y="41"/>
                    <a:pt x="0" y="39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33"/>
                    <a:pt x="1" y="32"/>
                    <a:pt x="4" y="32"/>
                  </a:cubicBezTo>
                  <a:cubicBezTo>
                    <a:pt x="13" y="32"/>
                    <a:pt x="22" y="32"/>
                    <a:pt x="31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115"/>
            <p:cNvSpPr/>
            <p:nvPr/>
          </p:nvSpPr>
          <p:spPr bwMode="auto">
            <a:xfrm>
              <a:off x="2445431" y="3383041"/>
              <a:ext cx="133350" cy="133350"/>
            </a:xfrm>
            <a:custGeom>
              <a:avLst/>
              <a:gdLst>
                <a:gd name="T0" fmla="*/ 4 w 21"/>
                <a:gd name="T1" fmla="*/ 11 h 21"/>
                <a:gd name="T2" fmla="*/ 11 w 21"/>
                <a:gd name="T3" fmla="*/ 11 h 21"/>
                <a:gd name="T4" fmla="*/ 11 w 21"/>
                <a:gd name="T5" fmla="*/ 4 h 21"/>
                <a:gd name="T6" fmla="*/ 14 w 21"/>
                <a:gd name="T7" fmla="*/ 0 h 21"/>
                <a:gd name="T8" fmla="*/ 17 w 21"/>
                <a:gd name="T9" fmla="*/ 0 h 21"/>
                <a:gd name="T10" fmla="*/ 21 w 21"/>
                <a:gd name="T11" fmla="*/ 4 h 21"/>
                <a:gd name="T12" fmla="*/ 21 w 21"/>
                <a:gd name="T13" fmla="*/ 18 h 21"/>
                <a:gd name="T14" fmla="*/ 17 w 21"/>
                <a:gd name="T15" fmla="*/ 21 h 21"/>
                <a:gd name="T16" fmla="*/ 4 w 21"/>
                <a:gd name="T17" fmla="*/ 21 h 21"/>
                <a:gd name="T18" fmla="*/ 0 w 21"/>
                <a:gd name="T19" fmla="*/ 18 h 21"/>
                <a:gd name="T20" fmla="*/ 0 w 21"/>
                <a:gd name="T21" fmla="*/ 14 h 21"/>
                <a:gd name="T22" fmla="*/ 4 w 21"/>
                <a:gd name="T23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4" y="11"/>
                  </a:moveTo>
                  <a:cubicBezTo>
                    <a:pt x="6" y="11"/>
                    <a:pt x="8" y="11"/>
                    <a:pt x="11" y="11"/>
                  </a:cubicBezTo>
                  <a:cubicBezTo>
                    <a:pt x="11" y="8"/>
                    <a:pt x="11" y="6"/>
                    <a:pt x="11" y="4"/>
                  </a:cubicBezTo>
                  <a:cubicBezTo>
                    <a:pt x="11" y="1"/>
                    <a:pt x="12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20" y="0"/>
                    <a:pt x="21" y="1"/>
                    <a:pt x="21" y="4"/>
                  </a:cubicBezTo>
                  <a:cubicBezTo>
                    <a:pt x="21" y="8"/>
                    <a:pt x="21" y="13"/>
                    <a:pt x="21" y="18"/>
                  </a:cubicBezTo>
                  <a:cubicBezTo>
                    <a:pt x="21" y="20"/>
                    <a:pt x="20" y="21"/>
                    <a:pt x="17" y="21"/>
                  </a:cubicBezTo>
                  <a:cubicBezTo>
                    <a:pt x="13" y="21"/>
                    <a:pt x="8" y="21"/>
                    <a:pt x="4" y="21"/>
                  </a:cubicBezTo>
                  <a:cubicBezTo>
                    <a:pt x="1" y="21"/>
                    <a:pt x="0" y="20"/>
                    <a:pt x="0" y="18"/>
                  </a:cubicBezTo>
                  <a:cubicBezTo>
                    <a:pt x="0" y="17"/>
                    <a:pt x="0" y="15"/>
                    <a:pt x="0" y="14"/>
                  </a:cubicBezTo>
                  <a:cubicBezTo>
                    <a:pt x="0" y="12"/>
                    <a:pt x="1" y="11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116"/>
            <p:cNvSpPr/>
            <p:nvPr/>
          </p:nvSpPr>
          <p:spPr bwMode="auto">
            <a:xfrm>
              <a:off x="2445431" y="3051253"/>
              <a:ext cx="133350" cy="133350"/>
            </a:xfrm>
            <a:custGeom>
              <a:avLst/>
              <a:gdLst>
                <a:gd name="T0" fmla="*/ 4 w 21"/>
                <a:gd name="T1" fmla="*/ 11 h 21"/>
                <a:gd name="T2" fmla="*/ 11 w 21"/>
                <a:gd name="T3" fmla="*/ 11 h 21"/>
                <a:gd name="T4" fmla="*/ 11 w 21"/>
                <a:gd name="T5" fmla="*/ 18 h 21"/>
                <a:gd name="T6" fmla="*/ 14 w 21"/>
                <a:gd name="T7" fmla="*/ 21 h 21"/>
                <a:gd name="T8" fmla="*/ 17 w 21"/>
                <a:gd name="T9" fmla="*/ 21 h 21"/>
                <a:gd name="T10" fmla="*/ 21 w 21"/>
                <a:gd name="T11" fmla="*/ 18 h 21"/>
                <a:gd name="T12" fmla="*/ 21 w 21"/>
                <a:gd name="T13" fmla="*/ 4 h 21"/>
                <a:gd name="T14" fmla="*/ 17 w 21"/>
                <a:gd name="T15" fmla="*/ 0 h 21"/>
                <a:gd name="T16" fmla="*/ 4 w 21"/>
                <a:gd name="T17" fmla="*/ 0 h 21"/>
                <a:gd name="T18" fmla="*/ 0 w 21"/>
                <a:gd name="T19" fmla="*/ 4 h 21"/>
                <a:gd name="T20" fmla="*/ 0 w 21"/>
                <a:gd name="T21" fmla="*/ 7 h 21"/>
                <a:gd name="T22" fmla="*/ 4 w 21"/>
                <a:gd name="T23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4" y="11"/>
                  </a:moveTo>
                  <a:cubicBezTo>
                    <a:pt x="6" y="11"/>
                    <a:pt x="8" y="11"/>
                    <a:pt x="11" y="11"/>
                  </a:cubicBezTo>
                  <a:cubicBezTo>
                    <a:pt x="11" y="13"/>
                    <a:pt x="11" y="15"/>
                    <a:pt x="11" y="18"/>
                  </a:cubicBezTo>
                  <a:cubicBezTo>
                    <a:pt x="11" y="20"/>
                    <a:pt x="12" y="21"/>
                    <a:pt x="14" y="21"/>
                  </a:cubicBezTo>
                  <a:cubicBezTo>
                    <a:pt x="15" y="21"/>
                    <a:pt x="16" y="21"/>
                    <a:pt x="17" y="21"/>
                  </a:cubicBezTo>
                  <a:cubicBezTo>
                    <a:pt x="20" y="21"/>
                    <a:pt x="21" y="20"/>
                    <a:pt x="21" y="18"/>
                  </a:cubicBezTo>
                  <a:cubicBezTo>
                    <a:pt x="21" y="13"/>
                    <a:pt x="21" y="9"/>
                    <a:pt x="21" y="4"/>
                  </a:cubicBezTo>
                  <a:cubicBezTo>
                    <a:pt x="21" y="1"/>
                    <a:pt x="20" y="0"/>
                    <a:pt x="17" y="0"/>
                  </a:cubicBezTo>
                  <a:cubicBezTo>
                    <a:pt x="13" y="0"/>
                    <a:pt x="8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5"/>
                    <a:pt x="0" y="6"/>
                    <a:pt x="0" y="7"/>
                  </a:cubicBezTo>
                  <a:cubicBezTo>
                    <a:pt x="0" y="10"/>
                    <a:pt x="1" y="11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117"/>
            <p:cNvSpPr/>
            <p:nvPr/>
          </p:nvSpPr>
          <p:spPr bwMode="auto">
            <a:xfrm>
              <a:off x="2113643" y="3051253"/>
              <a:ext cx="133350" cy="133350"/>
            </a:xfrm>
            <a:custGeom>
              <a:avLst/>
              <a:gdLst>
                <a:gd name="T0" fmla="*/ 11 w 21"/>
                <a:gd name="T1" fmla="*/ 18 h 21"/>
                <a:gd name="T2" fmla="*/ 11 w 21"/>
                <a:gd name="T3" fmla="*/ 11 h 21"/>
                <a:gd name="T4" fmla="*/ 18 w 21"/>
                <a:gd name="T5" fmla="*/ 11 h 21"/>
                <a:gd name="T6" fmla="*/ 21 w 21"/>
                <a:gd name="T7" fmla="*/ 7 h 21"/>
                <a:gd name="T8" fmla="*/ 21 w 21"/>
                <a:gd name="T9" fmla="*/ 4 h 21"/>
                <a:gd name="T10" fmla="*/ 18 w 21"/>
                <a:gd name="T11" fmla="*/ 0 h 21"/>
                <a:gd name="T12" fmla="*/ 4 w 21"/>
                <a:gd name="T13" fmla="*/ 0 h 21"/>
                <a:gd name="T14" fmla="*/ 0 w 21"/>
                <a:gd name="T15" fmla="*/ 4 h 21"/>
                <a:gd name="T16" fmla="*/ 0 w 21"/>
                <a:gd name="T17" fmla="*/ 18 h 21"/>
                <a:gd name="T18" fmla="*/ 4 w 21"/>
                <a:gd name="T19" fmla="*/ 21 h 21"/>
                <a:gd name="T20" fmla="*/ 7 w 21"/>
                <a:gd name="T21" fmla="*/ 21 h 21"/>
                <a:gd name="T22" fmla="*/ 11 w 21"/>
                <a:gd name="T23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11" y="18"/>
                  </a:moveTo>
                  <a:cubicBezTo>
                    <a:pt x="11" y="15"/>
                    <a:pt x="11" y="13"/>
                    <a:pt x="11" y="11"/>
                  </a:cubicBezTo>
                  <a:cubicBezTo>
                    <a:pt x="13" y="11"/>
                    <a:pt x="15" y="11"/>
                    <a:pt x="18" y="11"/>
                  </a:cubicBezTo>
                  <a:cubicBezTo>
                    <a:pt x="20" y="11"/>
                    <a:pt x="21" y="10"/>
                    <a:pt x="21" y="7"/>
                  </a:cubicBezTo>
                  <a:cubicBezTo>
                    <a:pt x="21" y="6"/>
                    <a:pt x="21" y="5"/>
                    <a:pt x="21" y="4"/>
                  </a:cubicBezTo>
                  <a:cubicBezTo>
                    <a:pt x="21" y="1"/>
                    <a:pt x="20" y="0"/>
                    <a:pt x="18" y="0"/>
                  </a:cubicBezTo>
                  <a:cubicBezTo>
                    <a:pt x="13" y="0"/>
                    <a:pt x="8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9"/>
                    <a:pt x="0" y="13"/>
                    <a:pt x="0" y="18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5" y="21"/>
                    <a:pt x="6" y="21"/>
                    <a:pt x="7" y="21"/>
                  </a:cubicBezTo>
                  <a:cubicBezTo>
                    <a:pt x="10" y="21"/>
                    <a:pt x="11" y="20"/>
                    <a:pt x="1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118"/>
            <p:cNvSpPr/>
            <p:nvPr/>
          </p:nvSpPr>
          <p:spPr bwMode="auto">
            <a:xfrm>
              <a:off x="2113643" y="3383041"/>
              <a:ext cx="133350" cy="133350"/>
            </a:xfrm>
            <a:custGeom>
              <a:avLst/>
              <a:gdLst>
                <a:gd name="T0" fmla="*/ 18 w 21"/>
                <a:gd name="T1" fmla="*/ 11 h 21"/>
                <a:gd name="T2" fmla="*/ 11 w 21"/>
                <a:gd name="T3" fmla="*/ 11 h 21"/>
                <a:gd name="T4" fmla="*/ 11 w 21"/>
                <a:gd name="T5" fmla="*/ 11 h 21"/>
                <a:gd name="T6" fmla="*/ 11 w 21"/>
                <a:gd name="T7" fmla="*/ 4 h 21"/>
                <a:gd name="T8" fmla="*/ 7 w 21"/>
                <a:gd name="T9" fmla="*/ 0 h 21"/>
                <a:gd name="T10" fmla="*/ 4 w 21"/>
                <a:gd name="T11" fmla="*/ 0 h 21"/>
                <a:gd name="T12" fmla="*/ 0 w 21"/>
                <a:gd name="T13" fmla="*/ 4 h 21"/>
                <a:gd name="T14" fmla="*/ 0 w 21"/>
                <a:gd name="T15" fmla="*/ 18 h 21"/>
                <a:gd name="T16" fmla="*/ 4 w 21"/>
                <a:gd name="T17" fmla="*/ 21 h 21"/>
                <a:gd name="T18" fmla="*/ 18 w 21"/>
                <a:gd name="T19" fmla="*/ 21 h 21"/>
                <a:gd name="T20" fmla="*/ 21 w 21"/>
                <a:gd name="T21" fmla="*/ 18 h 21"/>
                <a:gd name="T22" fmla="*/ 21 w 21"/>
                <a:gd name="T23" fmla="*/ 14 h 21"/>
                <a:gd name="T24" fmla="*/ 18 w 21"/>
                <a:gd name="T25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" h="21">
                  <a:moveTo>
                    <a:pt x="18" y="11"/>
                  </a:moveTo>
                  <a:cubicBezTo>
                    <a:pt x="15" y="11"/>
                    <a:pt x="13" y="11"/>
                    <a:pt x="11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8"/>
                    <a:pt x="11" y="6"/>
                    <a:pt x="11" y="4"/>
                  </a:cubicBezTo>
                  <a:cubicBezTo>
                    <a:pt x="11" y="1"/>
                    <a:pt x="10" y="0"/>
                    <a:pt x="7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8"/>
                    <a:pt x="0" y="13"/>
                    <a:pt x="0" y="18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8" y="21"/>
                    <a:pt x="13" y="21"/>
                    <a:pt x="18" y="21"/>
                  </a:cubicBezTo>
                  <a:cubicBezTo>
                    <a:pt x="20" y="21"/>
                    <a:pt x="21" y="20"/>
                    <a:pt x="21" y="18"/>
                  </a:cubicBezTo>
                  <a:cubicBezTo>
                    <a:pt x="21" y="17"/>
                    <a:pt x="21" y="15"/>
                    <a:pt x="21" y="14"/>
                  </a:cubicBezTo>
                  <a:cubicBezTo>
                    <a:pt x="21" y="12"/>
                    <a:pt x="20" y="11"/>
                    <a:pt x="18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78" name="组合 77"/>
            <p:cNvGrpSpPr/>
            <p:nvPr userDrawn="1"/>
          </p:nvGrpSpPr>
          <p:grpSpPr>
            <a:xfrm>
              <a:off x="694418" y="3063953"/>
              <a:ext cx="454025" cy="452438"/>
              <a:chOff x="694418" y="3063953"/>
              <a:chExt cx="454025" cy="452438"/>
            </a:xfrm>
            <a:grpFill/>
          </p:grpSpPr>
          <p:sp>
            <p:nvSpPr>
              <p:cNvPr id="206" name="Freeform 119"/>
              <p:cNvSpPr/>
              <p:nvPr/>
            </p:nvSpPr>
            <p:spPr bwMode="auto">
              <a:xfrm>
                <a:off x="757918" y="3389391"/>
                <a:ext cx="65088" cy="63500"/>
              </a:xfrm>
              <a:custGeom>
                <a:avLst/>
                <a:gdLst>
                  <a:gd name="T0" fmla="*/ 6 w 10"/>
                  <a:gd name="T1" fmla="*/ 0 h 10"/>
                  <a:gd name="T2" fmla="*/ 10 w 10"/>
                  <a:gd name="T3" fmla="*/ 3 h 10"/>
                  <a:gd name="T4" fmla="*/ 10 w 10"/>
                  <a:gd name="T5" fmla="*/ 10 h 10"/>
                  <a:gd name="T6" fmla="*/ 3 w 10"/>
                  <a:gd name="T7" fmla="*/ 10 h 10"/>
                  <a:gd name="T8" fmla="*/ 0 w 10"/>
                  <a:gd name="T9" fmla="*/ 7 h 10"/>
                  <a:gd name="T10" fmla="*/ 0 w 10"/>
                  <a:gd name="T11" fmla="*/ 0 h 10"/>
                  <a:gd name="T12" fmla="*/ 6 w 1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6" y="0"/>
                    </a:moveTo>
                    <a:cubicBezTo>
                      <a:pt x="9" y="0"/>
                      <a:pt x="10" y="1"/>
                      <a:pt x="10" y="3"/>
                    </a:cubicBezTo>
                    <a:cubicBezTo>
                      <a:pt x="10" y="5"/>
                      <a:pt x="10" y="8"/>
                      <a:pt x="10" y="10"/>
                    </a:cubicBezTo>
                    <a:cubicBezTo>
                      <a:pt x="8" y="10"/>
                      <a:pt x="5" y="10"/>
                      <a:pt x="3" y="10"/>
                    </a:cubicBezTo>
                    <a:cubicBezTo>
                      <a:pt x="1" y="10"/>
                      <a:pt x="0" y="9"/>
                      <a:pt x="0" y="7"/>
                    </a:cubicBezTo>
                    <a:cubicBezTo>
                      <a:pt x="0" y="4"/>
                      <a:pt x="0" y="2"/>
                      <a:pt x="0" y="0"/>
                    </a:cubicBezTo>
                    <a:cubicBezTo>
                      <a:pt x="2" y="0"/>
                      <a:pt x="4" y="0"/>
                      <a:pt x="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7" name="Freeform 120"/>
              <p:cNvSpPr/>
              <p:nvPr/>
            </p:nvSpPr>
            <p:spPr bwMode="auto">
              <a:xfrm>
                <a:off x="1013506" y="3389391"/>
                <a:ext cx="65088" cy="63500"/>
              </a:xfrm>
              <a:custGeom>
                <a:avLst/>
                <a:gdLst>
                  <a:gd name="T0" fmla="*/ 4 w 10"/>
                  <a:gd name="T1" fmla="*/ 0 h 10"/>
                  <a:gd name="T2" fmla="*/ 0 w 10"/>
                  <a:gd name="T3" fmla="*/ 3 h 10"/>
                  <a:gd name="T4" fmla="*/ 0 w 10"/>
                  <a:gd name="T5" fmla="*/ 10 h 10"/>
                  <a:gd name="T6" fmla="*/ 7 w 10"/>
                  <a:gd name="T7" fmla="*/ 10 h 10"/>
                  <a:gd name="T8" fmla="*/ 10 w 10"/>
                  <a:gd name="T9" fmla="*/ 7 h 10"/>
                  <a:gd name="T10" fmla="*/ 10 w 10"/>
                  <a:gd name="T11" fmla="*/ 0 h 10"/>
                  <a:gd name="T12" fmla="*/ 4 w 1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4" y="0"/>
                    </a:moveTo>
                    <a:cubicBezTo>
                      <a:pt x="1" y="0"/>
                      <a:pt x="0" y="1"/>
                      <a:pt x="0" y="3"/>
                    </a:cubicBezTo>
                    <a:cubicBezTo>
                      <a:pt x="0" y="5"/>
                      <a:pt x="0" y="8"/>
                      <a:pt x="0" y="10"/>
                    </a:cubicBezTo>
                    <a:cubicBezTo>
                      <a:pt x="3" y="10"/>
                      <a:pt x="5" y="10"/>
                      <a:pt x="7" y="10"/>
                    </a:cubicBezTo>
                    <a:cubicBezTo>
                      <a:pt x="9" y="10"/>
                      <a:pt x="10" y="9"/>
                      <a:pt x="10" y="7"/>
                    </a:cubicBezTo>
                    <a:cubicBezTo>
                      <a:pt x="10" y="4"/>
                      <a:pt x="10" y="2"/>
                      <a:pt x="10" y="0"/>
                    </a:cubicBezTo>
                    <a:cubicBezTo>
                      <a:pt x="8" y="0"/>
                      <a:pt x="6" y="0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8" name="Freeform 121"/>
              <p:cNvSpPr/>
              <p:nvPr/>
            </p:nvSpPr>
            <p:spPr bwMode="auto">
              <a:xfrm>
                <a:off x="823006" y="3063953"/>
                <a:ext cx="190500" cy="63500"/>
              </a:xfrm>
              <a:custGeom>
                <a:avLst/>
                <a:gdLst>
                  <a:gd name="T0" fmla="*/ 27 w 30"/>
                  <a:gd name="T1" fmla="*/ 0 h 10"/>
                  <a:gd name="T2" fmla="*/ 30 w 30"/>
                  <a:gd name="T3" fmla="*/ 3 h 10"/>
                  <a:gd name="T4" fmla="*/ 30 w 30"/>
                  <a:gd name="T5" fmla="*/ 10 h 10"/>
                  <a:gd name="T6" fmla="*/ 0 w 30"/>
                  <a:gd name="T7" fmla="*/ 10 h 10"/>
                  <a:gd name="T8" fmla="*/ 0 w 30"/>
                  <a:gd name="T9" fmla="*/ 3 h 10"/>
                  <a:gd name="T10" fmla="*/ 3 w 30"/>
                  <a:gd name="T11" fmla="*/ 0 h 10"/>
                  <a:gd name="T12" fmla="*/ 27 w 3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0">
                    <a:moveTo>
                      <a:pt x="27" y="0"/>
                    </a:moveTo>
                    <a:cubicBezTo>
                      <a:pt x="29" y="0"/>
                      <a:pt x="30" y="1"/>
                      <a:pt x="30" y="3"/>
                    </a:cubicBezTo>
                    <a:cubicBezTo>
                      <a:pt x="30" y="6"/>
                      <a:pt x="30" y="8"/>
                      <a:pt x="30" y="10"/>
                    </a:cubicBezTo>
                    <a:cubicBezTo>
                      <a:pt x="20" y="10"/>
                      <a:pt x="10" y="10"/>
                      <a:pt x="0" y="10"/>
                    </a:cubicBezTo>
                    <a:cubicBezTo>
                      <a:pt x="0" y="8"/>
                      <a:pt x="0" y="6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11" y="0"/>
                      <a:pt x="19" y="0"/>
                      <a:pt x="2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9" name="Freeform 122"/>
              <p:cNvSpPr/>
              <p:nvPr/>
            </p:nvSpPr>
            <p:spPr bwMode="auto">
              <a:xfrm>
                <a:off x="757918" y="3127453"/>
                <a:ext cx="65088" cy="63500"/>
              </a:xfrm>
              <a:custGeom>
                <a:avLst/>
                <a:gdLst>
                  <a:gd name="T0" fmla="*/ 10 w 10"/>
                  <a:gd name="T1" fmla="*/ 7 h 10"/>
                  <a:gd name="T2" fmla="*/ 6 w 10"/>
                  <a:gd name="T3" fmla="*/ 10 h 10"/>
                  <a:gd name="T4" fmla="*/ 0 w 10"/>
                  <a:gd name="T5" fmla="*/ 10 h 10"/>
                  <a:gd name="T6" fmla="*/ 0 w 10"/>
                  <a:gd name="T7" fmla="*/ 4 h 10"/>
                  <a:gd name="T8" fmla="*/ 3 w 10"/>
                  <a:gd name="T9" fmla="*/ 0 h 10"/>
                  <a:gd name="T10" fmla="*/ 10 w 10"/>
                  <a:gd name="T11" fmla="*/ 0 h 10"/>
                  <a:gd name="T12" fmla="*/ 10 w 10"/>
                  <a:gd name="T13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10" y="7"/>
                    </a:moveTo>
                    <a:cubicBezTo>
                      <a:pt x="10" y="9"/>
                      <a:pt x="9" y="10"/>
                      <a:pt x="6" y="10"/>
                    </a:cubicBezTo>
                    <a:cubicBezTo>
                      <a:pt x="4" y="10"/>
                      <a:pt x="2" y="10"/>
                      <a:pt x="0" y="10"/>
                    </a:cubicBezTo>
                    <a:cubicBezTo>
                      <a:pt x="0" y="8"/>
                      <a:pt x="0" y="6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8" y="0"/>
                      <a:pt x="10" y="0"/>
                    </a:cubicBezTo>
                    <a:cubicBezTo>
                      <a:pt x="10" y="2"/>
                      <a:pt x="10" y="5"/>
                      <a:pt x="1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0" name="Freeform 123"/>
              <p:cNvSpPr/>
              <p:nvPr/>
            </p:nvSpPr>
            <p:spPr bwMode="auto">
              <a:xfrm>
                <a:off x="1013506" y="3127453"/>
                <a:ext cx="65088" cy="63500"/>
              </a:xfrm>
              <a:custGeom>
                <a:avLst/>
                <a:gdLst>
                  <a:gd name="T0" fmla="*/ 4 w 10"/>
                  <a:gd name="T1" fmla="*/ 10 h 10"/>
                  <a:gd name="T2" fmla="*/ 0 w 10"/>
                  <a:gd name="T3" fmla="*/ 7 h 10"/>
                  <a:gd name="T4" fmla="*/ 0 w 10"/>
                  <a:gd name="T5" fmla="*/ 0 h 10"/>
                  <a:gd name="T6" fmla="*/ 7 w 10"/>
                  <a:gd name="T7" fmla="*/ 0 h 10"/>
                  <a:gd name="T8" fmla="*/ 10 w 10"/>
                  <a:gd name="T9" fmla="*/ 4 h 10"/>
                  <a:gd name="T10" fmla="*/ 10 w 10"/>
                  <a:gd name="T11" fmla="*/ 10 h 10"/>
                  <a:gd name="T12" fmla="*/ 4 w 10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4" y="10"/>
                    </a:moveTo>
                    <a:cubicBezTo>
                      <a:pt x="1" y="10"/>
                      <a:pt x="0" y="9"/>
                      <a:pt x="0" y="7"/>
                    </a:cubicBezTo>
                    <a:cubicBezTo>
                      <a:pt x="0" y="5"/>
                      <a:pt x="0" y="2"/>
                      <a:pt x="0" y="0"/>
                    </a:cubicBezTo>
                    <a:cubicBezTo>
                      <a:pt x="3" y="0"/>
                      <a:pt x="5" y="0"/>
                      <a:pt x="7" y="0"/>
                    </a:cubicBezTo>
                    <a:cubicBezTo>
                      <a:pt x="9" y="0"/>
                      <a:pt x="10" y="1"/>
                      <a:pt x="10" y="4"/>
                    </a:cubicBezTo>
                    <a:cubicBezTo>
                      <a:pt x="10" y="6"/>
                      <a:pt x="10" y="8"/>
                      <a:pt x="10" y="10"/>
                    </a:cubicBezTo>
                    <a:cubicBezTo>
                      <a:pt x="8" y="10"/>
                      <a:pt x="6" y="10"/>
                      <a:pt x="4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1" name="Freeform 124"/>
              <p:cNvSpPr/>
              <p:nvPr/>
            </p:nvSpPr>
            <p:spPr bwMode="auto">
              <a:xfrm>
                <a:off x="823006" y="3256041"/>
                <a:ext cx="63500" cy="69850"/>
              </a:xfrm>
              <a:custGeom>
                <a:avLst/>
                <a:gdLst>
                  <a:gd name="T0" fmla="*/ 0 w 10"/>
                  <a:gd name="T1" fmla="*/ 4 h 11"/>
                  <a:gd name="T2" fmla="*/ 3 w 10"/>
                  <a:gd name="T3" fmla="*/ 0 h 11"/>
                  <a:gd name="T4" fmla="*/ 10 w 10"/>
                  <a:gd name="T5" fmla="*/ 0 h 11"/>
                  <a:gd name="T6" fmla="*/ 10 w 10"/>
                  <a:gd name="T7" fmla="*/ 11 h 11"/>
                  <a:gd name="T8" fmla="*/ 3 w 10"/>
                  <a:gd name="T9" fmla="*/ 11 h 11"/>
                  <a:gd name="T10" fmla="*/ 0 w 10"/>
                  <a:gd name="T11" fmla="*/ 7 h 11"/>
                  <a:gd name="T12" fmla="*/ 0 w 10"/>
                  <a:gd name="T13" fmla="*/ 4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1">
                    <a:moveTo>
                      <a:pt x="0" y="4"/>
                    </a:move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8" y="0"/>
                      <a:pt x="10" y="0"/>
                    </a:cubicBezTo>
                    <a:cubicBezTo>
                      <a:pt x="10" y="4"/>
                      <a:pt x="10" y="7"/>
                      <a:pt x="10" y="11"/>
                    </a:cubicBezTo>
                    <a:cubicBezTo>
                      <a:pt x="8" y="11"/>
                      <a:pt x="5" y="11"/>
                      <a:pt x="3" y="11"/>
                    </a:cubicBezTo>
                    <a:cubicBezTo>
                      <a:pt x="1" y="11"/>
                      <a:pt x="0" y="10"/>
                      <a:pt x="0" y="7"/>
                    </a:cubicBezTo>
                    <a:cubicBezTo>
                      <a:pt x="0" y="6"/>
                      <a:pt x="0" y="5"/>
                      <a:pt x="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2" name="Freeform 125"/>
              <p:cNvSpPr/>
              <p:nvPr/>
            </p:nvSpPr>
            <p:spPr bwMode="auto">
              <a:xfrm>
                <a:off x="886506" y="3325891"/>
                <a:ext cx="63500" cy="63500"/>
              </a:xfrm>
              <a:custGeom>
                <a:avLst/>
                <a:gdLst>
                  <a:gd name="T0" fmla="*/ 0 w 10"/>
                  <a:gd name="T1" fmla="*/ 6 h 10"/>
                  <a:gd name="T2" fmla="*/ 3 w 10"/>
                  <a:gd name="T3" fmla="*/ 10 h 10"/>
                  <a:gd name="T4" fmla="*/ 7 w 10"/>
                  <a:gd name="T5" fmla="*/ 10 h 10"/>
                  <a:gd name="T6" fmla="*/ 10 w 10"/>
                  <a:gd name="T7" fmla="*/ 6 h 10"/>
                  <a:gd name="T8" fmla="*/ 10 w 10"/>
                  <a:gd name="T9" fmla="*/ 0 h 10"/>
                  <a:gd name="T10" fmla="*/ 0 w 10"/>
                  <a:gd name="T11" fmla="*/ 0 h 10"/>
                  <a:gd name="T12" fmla="*/ 0 w 10"/>
                  <a:gd name="T13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0" y="6"/>
                    </a:moveTo>
                    <a:cubicBezTo>
                      <a:pt x="0" y="9"/>
                      <a:pt x="1" y="10"/>
                      <a:pt x="3" y="10"/>
                    </a:cubicBezTo>
                    <a:cubicBezTo>
                      <a:pt x="5" y="10"/>
                      <a:pt x="6" y="10"/>
                      <a:pt x="7" y="10"/>
                    </a:cubicBezTo>
                    <a:cubicBezTo>
                      <a:pt x="9" y="10"/>
                      <a:pt x="10" y="9"/>
                      <a:pt x="10" y="6"/>
                    </a:cubicBezTo>
                    <a:cubicBezTo>
                      <a:pt x="10" y="4"/>
                      <a:pt x="10" y="2"/>
                      <a:pt x="10" y="0"/>
                    </a:cubicBezTo>
                    <a:cubicBezTo>
                      <a:pt x="7" y="0"/>
                      <a:pt x="3" y="0"/>
                      <a:pt x="0" y="0"/>
                    </a:cubicBezTo>
                    <a:cubicBezTo>
                      <a:pt x="0" y="2"/>
                      <a:pt x="0" y="4"/>
                      <a:pt x="0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3" name="Freeform 126"/>
              <p:cNvSpPr/>
              <p:nvPr/>
            </p:nvSpPr>
            <p:spPr bwMode="auto">
              <a:xfrm>
                <a:off x="950006" y="3256041"/>
                <a:ext cx="63500" cy="69850"/>
              </a:xfrm>
              <a:custGeom>
                <a:avLst/>
                <a:gdLst>
                  <a:gd name="T0" fmla="*/ 10 w 10"/>
                  <a:gd name="T1" fmla="*/ 7 h 11"/>
                  <a:gd name="T2" fmla="*/ 7 w 10"/>
                  <a:gd name="T3" fmla="*/ 11 h 11"/>
                  <a:gd name="T4" fmla="*/ 0 w 10"/>
                  <a:gd name="T5" fmla="*/ 11 h 11"/>
                  <a:gd name="T6" fmla="*/ 0 w 10"/>
                  <a:gd name="T7" fmla="*/ 0 h 11"/>
                  <a:gd name="T8" fmla="*/ 7 w 10"/>
                  <a:gd name="T9" fmla="*/ 0 h 11"/>
                  <a:gd name="T10" fmla="*/ 10 w 10"/>
                  <a:gd name="T11" fmla="*/ 4 h 11"/>
                  <a:gd name="T12" fmla="*/ 10 w 10"/>
                  <a:gd name="T13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1">
                    <a:moveTo>
                      <a:pt x="10" y="7"/>
                    </a:moveTo>
                    <a:cubicBezTo>
                      <a:pt x="10" y="10"/>
                      <a:pt x="9" y="11"/>
                      <a:pt x="7" y="11"/>
                    </a:cubicBezTo>
                    <a:cubicBezTo>
                      <a:pt x="5" y="11"/>
                      <a:pt x="2" y="11"/>
                      <a:pt x="0" y="11"/>
                    </a:cubicBezTo>
                    <a:cubicBezTo>
                      <a:pt x="0" y="7"/>
                      <a:pt x="0" y="4"/>
                      <a:pt x="0" y="0"/>
                    </a:cubicBezTo>
                    <a:cubicBezTo>
                      <a:pt x="2" y="0"/>
                      <a:pt x="5" y="0"/>
                      <a:pt x="7" y="0"/>
                    </a:cubicBezTo>
                    <a:cubicBezTo>
                      <a:pt x="9" y="0"/>
                      <a:pt x="10" y="1"/>
                      <a:pt x="10" y="4"/>
                    </a:cubicBezTo>
                    <a:cubicBezTo>
                      <a:pt x="10" y="5"/>
                      <a:pt x="10" y="6"/>
                      <a:pt x="1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4" name="Freeform 127"/>
              <p:cNvSpPr/>
              <p:nvPr/>
            </p:nvSpPr>
            <p:spPr bwMode="auto">
              <a:xfrm>
                <a:off x="886506" y="3190953"/>
                <a:ext cx="63500" cy="65088"/>
              </a:xfrm>
              <a:custGeom>
                <a:avLst/>
                <a:gdLst>
                  <a:gd name="T0" fmla="*/ 7 w 10"/>
                  <a:gd name="T1" fmla="*/ 0 h 10"/>
                  <a:gd name="T2" fmla="*/ 10 w 10"/>
                  <a:gd name="T3" fmla="*/ 4 h 10"/>
                  <a:gd name="T4" fmla="*/ 10 w 10"/>
                  <a:gd name="T5" fmla="*/ 10 h 10"/>
                  <a:gd name="T6" fmla="*/ 0 w 10"/>
                  <a:gd name="T7" fmla="*/ 10 h 10"/>
                  <a:gd name="T8" fmla="*/ 0 w 10"/>
                  <a:gd name="T9" fmla="*/ 4 h 10"/>
                  <a:gd name="T10" fmla="*/ 3 w 10"/>
                  <a:gd name="T11" fmla="*/ 0 h 10"/>
                  <a:gd name="T12" fmla="*/ 7 w 1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7" y="0"/>
                    </a:moveTo>
                    <a:cubicBezTo>
                      <a:pt x="9" y="0"/>
                      <a:pt x="10" y="1"/>
                      <a:pt x="10" y="4"/>
                    </a:cubicBezTo>
                    <a:cubicBezTo>
                      <a:pt x="10" y="6"/>
                      <a:pt x="10" y="8"/>
                      <a:pt x="10" y="10"/>
                    </a:cubicBezTo>
                    <a:cubicBezTo>
                      <a:pt x="7" y="10"/>
                      <a:pt x="3" y="10"/>
                      <a:pt x="0" y="10"/>
                    </a:cubicBezTo>
                    <a:cubicBezTo>
                      <a:pt x="0" y="8"/>
                      <a:pt x="0" y="6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6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5" name="Freeform 128"/>
              <p:cNvSpPr/>
              <p:nvPr/>
            </p:nvSpPr>
            <p:spPr bwMode="auto">
              <a:xfrm>
                <a:off x="694418" y="3190953"/>
                <a:ext cx="63500" cy="198438"/>
              </a:xfrm>
              <a:custGeom>
                <a:avLst/>
                <a:gdLst>
                  <a:gd name="T0" fmla="*/ 0 w 10"/>
                  <a:gd name="T1" fmla="*/ 4 h 31"/>
                  <a:gd name="T2" fmla="*/ 3 w 10"/>
                  <a:gd name="T3" fmla="*/ 0 h 31"/>
                  <a:gd name="T4" fmla="*/ 10 w 10"/>
                  <a:gd name="T5" fmla="*/ 0 h 31"/>
                  <a:gd name="T6" fmla="*/ 10 w 10"/>
                  <a:gd name="T7" fmla="*/ 31 h 31"/>
                  <a:gd name="T8" fmla="*/ 3 w 10"/>
                  <a:gd name="T9" fmla="*/ 31 h 31"/>
                  <a:gd name="T10" fmla="*/ 0 w 10"/>
                  <a:gd name="T11" fmla="*/ 27 h 31"/>
                  <a:gd name="T12" fmla="*/ 0 w 10"/>
                  <a:gd name="T13" fmla="*/ 4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31">
                    <a:moveTo>
                      <a:pt x="0" y="4"/>
                    </a:move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7" y="0"/>
                      <a:pt x="10" y="0"/>
                    </a:cubicBezTo>
                    <a:cubicBezTo>
                      <a:pt x="10" y="10"/>
                      <a:pt x="10" y="21"/>
                      <a:pt x="10" y="31"/>
                    </a:cubicBezTo>
                    <a:cubicBezTo>
                      <a:pt x="7" y="31"/>
                      <a:pt x="5" y="31"/>
                      <a:pt x="3" y="31"/>
                    </a:cubicBezTo>
                    <a:cubicBezTo>
                      <a:pt x="1" y="31"/>
                      <a:pt x="0" y="30"/>
                      <a:pt x="0" y="27"/>
                    </a:cubicBezTo>
                    <a:cubicBezTo>
                      <a:pt x="0" y="19"/>
                      <a:pt x="0" y="12"/>
                      <a:pt x="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6" name="Freeform 129"/>
              <p:cNvSpPr/>
              <p:nvPr/>
            </p:nvSpPr>
            <p:spPr bwMode="auto">
              <a:xfrm>
                <a:off x="823006" y="3452891"/>
                <a:ext cx="190500" cy="63500"/>
              </a:xfrm>
              <a:custGeom>
                <a:avLst/>
                <a:gdLst>
                  <a:gd name="T0" fmla="*/ 0 w 30"/>
                  <a:gd name="T1" fmla="*/ 7 h 10"/>
                  <a:gd name="T2" fmla="*/ 3 w 30"/>
                  <a:gd name="T3" fmla="*/ 10 h 10"/>
                  <a:gd name="T4" fmla="*/ 27 w 30"/>
                  <a:gd name="T5" fmla="*/ 10 h 10"/>
                  <a:gd name="T6" fmla="*/ 30 w 30"/>
                  <a:gd name="T7" fmla="*/ 7 h 10"/>
                  <a:gd name="T8" fmla="*/ 30 w 30"/>
                  <a:gd name="T9" fmla="*/ 0 h 10"/>
                  <a:gd name="T10" fmla="*/ 0 w 30"/>
                  <a:gd name="T11" fmla="*/ 0 h 10"/>
                  <a:gd name="T12" fmla="*/ 0 w 30"/>
                  <a:gd name="T13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0">
                    <a:moveTo>
                      <a:pt x="0" y="7"/>
                    </a:moveTo>
                    <a:cubicBezTo>
                      <a:pt x="0" y="9"/>
                      <a:pt x="1" y="10"/>
                      <a:pt x="3" y="10"/>
                    </a:cubicBezTo>
                    <a:cubicBezTo>
                      <a:pt x="11" y="10"/>
                      <a:pt x="19" y="10"/>
                      <a:pt x="27" y="10"/>
                    </a:cubicBezTo>
                    <a:cubicBezTo>
                      <a:pt x="29" y="10"/>
                      <a:pt x="30" y="9"/>
                      <a:pt x="30" y="7"/>
                    </a:cubicBezTo>
                    <a:cubicBezTo>
                      <a:pt x="30" y="4"/>
                      <a:pt x="30" y="2"/>
                      <a:pt x="30" y="0"/>
                    </a:cubicBezTo>
                    <a:cubicBezTo>
                      <a:pt x="20" y="0"/>
                      <a:pt x="10" y="0"/>
                      <a:pt x="0" y="0"/>
                    </a:cubicBezTo>
                    <a:cubicBezTo>
                      <a:pt x="0" y="2"/>
                      <a:pt x="0" y="4"/>
                      <a:pt x="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7" name="Freeform 130"/>
              <p:cNvSpPr/>
              <p:nvPr/>
            </p:nvSpPr>
            <p:spPr bwMode="auto">
              <a:xfrm>
                <a:off x="1078593" y="3190953"/>
                <a:ext cx="69850" cy="198438"/>
              </a:xfrm>
              <a:custGeom>
                <a:avLst/>
                <a:gdLst>
                  <a:gd name="T0" fmla="*/ 11 w 11"/>
                  <a:gd name="T1" fmla="*/ 27 h 31"/>
                  <a:gd name="T2" fmla="*/ 7 w 11"/>
                  <a:gd name="T3" fmla="*/ 31 h 31"/>
                  <a:gd name="T4" fmla="*/ 0 w 11"/>
                  <a:gd name="T5" fmla="*/ 31 h 31"/>
                  <a:gd name="T6" fmla="*/ 0 w 11"/>
                  <a:gd name="T7" fmla="*/ 0 h 31"/>
                  <a:gd name="T8" fmla="*/ 7 w 11"/>
                  <a:gd name="T9" fmla="*/ 0 h 31"/>
                  <a:gd name="T10" fmla="*/ 11 w 11"/>
                  <a:gd name="T11" fmla="*/ 4 h 31"/>
                  <a:gd name="T12" fmla="*/ 11 w 11"/>
                  <a:gd name="T13" fmla="*/ 27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31">
                    <a:moveTo>
                      <a:pt x="11" y="27"/>
                    </a:moveTo>
                    <a:cubicBezTo>
                      <a:pt x="11" y="30"/>
                      <a:pt x="10" y="31"/>
                      <a:pt x="7" y="31"/>
                    </a:cubicBezTo>
                    <a:cubicBezTo>
                      <a:pt x="5" y="31"/>
                      <a:pt x="3" y="31"/>
                      <a:pt x="0" y="31"/>
                    </a:cubicBezTo>
                    <a:cubicBezTo>
                      <a:pt x="0" y="21"/>
                      <a:pt x="0" y="10"/>
                      <a:pt x="0" y="0"/>
                    </a:cubicBezTo>
                    <a:cubicBezTo>
                      <a:pt x="3" y="0"/>
                      <a:pt x="5" y="0"/>
                      <a:pt x="7" y="0"/>
                    </a:cubicBezTo>
                    <a:cubicBezTo>
                      <a:pt x="10" y="0"/>
                      <a:pt x="11" y="1"/>
                      <a:pt x="11" y="4"/>
                    </a:cubicBezTo>
                    <a:cubicBezTo>
                      <a:pt x="11" y="12"/>
                      <a:pt x="11" y="19"/>
                      <a:pt x="11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79" name="Freeform 142"/>
            <p:cNvSpPr>
              <a:spLocks noEditPoints="1"/>
            </p:cNvSpPr>
            <p:nvPr/>
          </p:nvSpPr>
          <p:spPr bwMode="auto">
            <a:xfrm>
              <a:off x="5160056" y="3032203"/>
              <a:ext cx="312738" cy="439738"/>
            </a:xfrm>
            <a:custGeom>
              <a:avLst/>
              <a:gdLst>
                <a:gd name="T0" fmla="*/ 29 w 49"/>
                <a:gd name="T1" fmla="*/ 10 h 69"/>
                <a:gd name="T2" fmla="*/ 29 w 49"/>
                <a:gd name="T3" fmla="*/ 3 h 69"/>
                <a:gd name="T4" fmla="*/ 28 w 49"/>
                <a:gd name="T5" fmla="*/ 1 h 69"/>
                <a:gd name="T6" fmla="*/ 26 w 49"/>
                <a:gd name="T7" fmla="*/ 0 h 69"/>
                <a:gd name="T8" fmla="*/ 22 w 49"/>
                <a:gd name="T9" fmla="*/ 0 h 69"/>
                <a:gd name="T10" fmla="*/ 20 w 49"/>
                <a:gd name="T11" fmla="*/ 1 h 69"/>
                <a:gd name="T12" fmla="*/ 19 w 49"/>
                <a:gd name="T13" fmla="*/ 3 h 69"/>
                <a:gd name="T14" fmla="*/ 19 w 49"/>
                <a:gd name="T15" fmla="*/ 10 h 69"/>
                <a:gd name="T16" fmla="*/ 3 w 49"/>
                <a:gd name="T17" fmla="*/ 10 h 69"/>
                <a:gd name="T18" fmla="*/ 0 w 49"/>
                <a:gd name="T19" fmla="*/ 11 h 69"/>
                <a:gd name="T20" fmla="*/ 0 w 49"/>
                <a:gd name="T21" fmla="*/ 13 h 69"/>
                <a:gd name="T22" fmla="*/ 0 w 49"/>
                <a:gd name="T23" fmla="*/ 17 h 69"/>
                <a:gd name="T24" fmla="*/ 0 w 49"/>
                <a:gd name="T25" fmla="*/ 19 h 69"/>
                <a:gd name="T26" fmla="*/ 3 w 49"/>
                <a:gd name="T27" fmla="*/ 20 h 69"/>
                <a:gd name="T28" fmla="*/ 9 w 49"/>
                <a:gd name="T29" fmla="*/ 20 h 69"/>
                <a:gd name="T30" fmla="*/ 9 w 49"/>
                <a:gd name="T31" fmla="*/ 56 h 69"/>
                <a:gd name="T32" fmla="*/ 10 w 49"/>
                <a:gd name="T33" fmla="*/ 59 h 69"/>
                <a:gd name="T34" fmla="*/ 12 w 49"/>
                <a:gd name="T35" fmla="*/ 59 h 69"/>
                <a:gd name="T36" fmla="*/ 19 w 49"/>
                <a:gd name="T37" fmla="*/ 59 h 69"/>
                <a:gd name="T38" fmla="*/ 19 w 49"/>
                <a:gd name="T39" fmla="*/ 66 h 69"/>
                <a:gd name="T40" fmla="*/ 20 w 49"/>
                <a:gd name="T41" fmla="*/ 68 h 69"/>
                <a:gd name="T42" fmla="*/ 22 w 49"/>
                <a:gd name="T43" fmla="*/ 69 h 69"/>
                <a:gd name="T44" fmla="*/ 26 w 49"/>
                <a:gd name="T45" fmla="*/ 69 h 69"/>
                <a:gd name="T46" fmla="*/ 28 w 49"/>
                <a:gd name="T47" fmla="*/ 68 h 69"/>
                <a:gd name="T48" fmla="*/ 29 w 49"/>
                <a:gd name="T49" fmla="*/ 66 h 69"/>
                <a:gd name="T50" fmla="*/ 29 w 49"/>
                <a:gd name="T51" fmla="*/ 59 h 69"/>
                <a:gd name="T52" fmla="*/ 36 w 49"/>
                <a:gd name="T53" fmla="*/ 59 h 69"/>
                <a:gd name="T54" fmla="*/ 38 w 49"/>
                <a:gd name="T55" fmla="*/ 59 h 69"/>
                <a:gd name="T56" fmla="*/ 39 w 49"/>
                <a:gd name="T57" fmla="*/ 56 h 69"/>
                <a:gd name="T58" fmla="*/ 39 w 49"/>
                <a:gd name="T59" fmla="*/ 20 h 69"/>
                <a:gd name="T60" fmla="*/ 46 w 49"/>
                <a:gd name="T61" fmla="*/ 20 h 69"/>
                <a:gd name="T62" fmla="*/ 48 w 49"/>
                <a:gd name="T63" fmla="*/ 19 h 69"/>
                <a:gd name="T64" fmla="*/ 49 w 49"/>
                <a:gd name="T65" fmla="*/ 17 h 69"/>
                <a:gd name="T66" fmla="*/ 49 w 49"/>
                <a:gd name="T67" fmla="*/ 13 h 69"/>
                <a:gd name="T68" fmla="*/ 48 w 49"/>
                <a:gd name="T69" fmla="*/ 11 h 69"/>
                <a:gd name="T70" fmla="*/ 46 w 49"/>
                <a:gd name="T71" fmla="*/ 10 h 69"/>
                <a:gd name="T72" fmla="*/ 29 w 49"/>
                <a:gd name="T73" fmla="*/ 10 h 69"/>
                <a:gd name="T74" fmla="*/ 29 w 49"/>
                <a:gd name="T75" fmla="*/ 40 h 69"/>
                <a:gd name="T76" fmla="*/ 19 w 49"/>
                <a:gd name="T77" fmla="*/ 40 h 69"/>
                <a:gd name="T78" fmla="*/ 19 w 49"/>
                <a:gd name="T79" fmla="*/ 20 h 69"/>
                <a:gd name="T80" fmla="*/ 29 w 49"/>
                <a:gd name="T81" fmla="*/ 20 h 69"/>
                <a:gd name="T82" fmla="*/ 29 w 49"/>
                <a:gd name="T83" fmla="*/ 4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9" h="69">
                  <a:moveTo>
                    <a:pt x="29" y="10"/>
                  </a:moveTo>
                  <a:cubicBezTo>
                    <a:pt x="29" y="3"/>
                    <a:pt x="29" y="3"/>
                    <a:pt x="29" y="3"/>
                  </a:cubicBezTo>
                  <a:cubicBezTo>
                    <a:pt x="29" y="2"/>
                    <a:pt x="29" y="2"/>
                    <a:pt x="28" y="1"/>
                  </a:cubicBezTo>
                  <a:cubicBezTo>
                    <a:pt x="28" y="0"/>
                    <a:pt x="27" y="0"/>
                    <a:pt x="26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1" y="0"/>
                    <a:pt x="20" y="1"/>
                  </a:cubicBezTo>
                  <a:cubicBezTo>
                    <a:pt x="20" y="2"/>
                    <a:pt x="19" y="2"/>
                    <a:pt x="19" y="3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10"/>
                    <a:pt x="1" y="10"/>
                    <a:pt x="0" y="11"/>
                  </a:cubicBezTo>
                  <a:cubicBezTo>
                    <a:pt x="0" y="11"/>
                    <a:pt x="0" y="12"/>
                    <a:pt x="0" y="1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19"/>
                    <a:pt x="0" y="19"/>
                  </a:cubicBezTo>
                  <a:cubicBezTo>
                    <a:pt x="1" y="20"/>
                    <a:pt x="2" y="20"/>
                    <a:pt x="3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9" y="57"/>
                    <a:pt x="10" y="58"/>
                    <a:pt x="10" y="59"/>
                  </a:cubicBezTo>
                  <a:cubicBezTo>
                    <a:pt x="11" y="59"/>
                    <a:pt x="12" y="59"/>
                    <a:pt x="12" y="59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19" y="66"/>
                    <a:pt x="19" y="66"/>
                    <a:pt x="19" y="66"/>
                  </a:cubicBezTo>
                  <a:cubicBezTo>
                    <a:pt x="19" y="67"/>
                    <a:pt x="20" y="68"/>
                    <a:pt x="20" y="68"/>
                  </a:cubicBezTo>
                  <a:cubicBezTo>
                    <a:pt x="21" y="69"/>
                    <a:pt x="22" y="69"/>
                    <a:pt x="22" y="69"/>
                  </a:cubicBezTo>
                  <a:cubicBezTo>
                    <a:pt x="26" y="69"/>
                    <a:pt x="26" y="69"/>
                    <a:pt x="26" y="69"/>
                  </a:cubicBezTo>
                  <a:cubicBezTo>
                    <a:pt x="27" y="69"/>
                    <a:pt x="28" y="69"/>
                    <a:pt x="28" y="68"/>
                  </a:cubicBezTo>
                  <a:cubicBezTo>
                    <a:pt x="29" y="68"/>
                    <a:pt x="29" y="67"/>
                    <a:pt x="29" y="66"/>
                  </a:cubicBezTo>
                  <a:cubicBezTo>
                    <a:pt x="29" y="59"/>
                    <a:pt x="29" y="59"/>
                    <a:pt x="29" y="59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37" y="59"/>
                    <a:pt x="38" y="59"/>
                    <a:pt x="38" y="59"/>
                  </a:cubicBezTo>
                  <a:cubicBezTo>
                    <a:pt x="39" y="58"/>
                    <a:pt x="39" y="57"/>
                    <a:pt x="39" y="56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46" y="20"/>
                    <a:pt x="46" y="20"/>
                    <a:pt x="46" y="20"/>
                  </a:cubicBezTo>
                  <a:cubicBezTo>
                    <a:pt x="47" y="20"/>
                    <a:pt x="48" y="20"/>
                    <a:pt x="48" y="19"/>
                  </a:cubicBezTo>
                  <a:cubicBezTo>
                    <a:pt x="49" y="19"/>
                    <a:pt x="49" y="18"/>
                    <a:pt x="49" y="17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49" y="12"/>
                    <a:pt x="49" y="11"/>
                    <a:pt x="48" y="11"/>
                  </a:cubicBezTo>
                  <a:cubicBezTo>
                    <a:pt x="48" y="10"/>
                    <a:pt x="47" y="10"/>
                    <a:pt x="46" y="10"/>
                  </a:cubicBezTo>
                  <a:lnTo>
                    <a:pt x="29" y="10"/>
                  </a:lnTo>
                  <a:close/>
                  <a:moveTo>
                    <a:pt x="29" y="40"/>
                  </a:moveTo>
                  <a:cubicBezTo>
                    <a:pt x="19" y="40"/>
                    <a:pt x="19" y="40"/>
                    <a:pt x="19" y="4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9" y="20"/>
                    <a:pt x="29" y="20"/>
                    <a:pt x="29" y="20"/>
                  </a:cubicBezTo>
                  <a:lnTo>
                    <a:pt x="29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80" name="组合 79"/>
            <p:cNvGrpSpPr/>
            <p:nvPr userDrawn="1"/>
          </p:nvGrpSpPr>
          <p:grpSpPr>
            <a:xfrm>
              <a:off x="8178351" y="650953"/>
              <a:ext cx="306388" cy="485775"/>
              <a:chOff x="8178351" y="650953"/>
              <a:chExt cx="306388" cy="485775"/>
            </a:xfrm>
            <a:grpFill/>
          </p:grpSpPr>
          <p:sp>
            <p:nvSpPr>
              <p:cNvPr id="201" name="Freeform 5"/>
              <p:cNvSpPr>
                <a:spLocks noEditPoints="1"/>
              </p:cNvSpPr>
              <p:nvPr/>
            </p:nvSpPr>
            <p:spPr bwMode="auto">
              <a:xfrm>
                <a:off x="8178351" y="650953"/>
                <a:ext cx="306388" cy="485775"/>
              </a:xfrm>
              <a:custGeom>
                <a:avLst/>
                <a:gdLst>
                  <a:gd name="T0" fmla="*/ 44 w 48"/>
                  <a:gd name="T1" fmla="*/ 9 h 76"/>
                  <a:gd name="T2" fmla="*/ 34 w 48"/>
                  <a:gd name="T3" fmla="*/ 9 h 76"/>
                  <a:gd name="T4" fmla="*/ 34 w 48"/>
                  <a:gd name="T5" fmla="*/ 3 h 76"/>
                  <a:gd name="T6" fmla="*/ 30 w 48"/>
                  <a:gd name="T7" fmla="*/ 0 h 76"/>
                  <a:gd name="T8" fmla="*/ 18 w 48"/>
                  <a:gd name="T9" fmla="*/ 0 h 76"/>
                  <a:gd name="T10" fmla="*/ 14 w 48"/>
                  <a:gd name="T11" fmla="*/ 3 h 76"/>
                  <a:gd name="T12" fmla="*/ 14 w 48"/>
                  <a:gd name="T13" fmla="*/ 9 h 76"/>
                  <a:gd name="T14" fmla="*/ 4 w 48"/>
                  <a:gd name="T15" fmla="*/ 9 h 76"/>
                  <a:gd name="T16" fmla="*/ 0 w 48"/>
                  <a:gd name="T17" fmla="*/ 13 h 76"/>
                  <a:gd name="T18" fmla="*/ 0 w 48"/>
                  <a:gd name="T19" fmla="*/ 72 h 76"/>
                  <a:gd name="T20" fmla="*/ 1 w 48"/>
                  <a:gd name="T21" fmla="*/ 75 h 76"/>
                  <a:gd name="T22" fmla="*/ 4 w 48"/>
                  <a:gd name="T23" fmla="*/ 76 h 76"/>
                  <a:gd name="T24" fmla="*/ 44 w 48"/>
                  <a:gd name="T25" fmla="*/ 76 h 76"/>
                  <a:gd name="T26" fmla="*/ 48 w 48"/>
                  <a:gd name="T27" fmla="*/ 72 h 76"/>
                  <a:gd name="T28" fmla="*/ 48 w 48"/>
                  <a:gd name="T29" fmla="*/ 13 h 76"/>
                  <a:gd name="T30" fmla="*/ 44 w 48"/>
                  <a:gd name="T31" fmla="*/ 9 h 76"/>
                  <a:gd name="T32" fmla="*/ 38 w 48"/>
                  <a:gd name="T33" fmla="*/ 66 h 76"/>
                  <a:gd name="T34" fmla="*/ 10 w 48"/>
                  <a:gd name="T35" fmla="*/ 66 h 76"/>
                  <a:gd name="T36" fmla="*/ 10 w 48"/>
                  <a:gd name="T37" fmla="*/ 19 h 76"/>
                  <a:gd name="T38" fmla="*/ 38 w 48"/>
                  <a:gd name="T39" fmla="*/ 19 h 76"/>
                  <a:gd name="T40" fmla="*/ 38 w 48"/>
                  <a:gd name="T41" fmla="*/ 6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8" h="76">
                    <a:moveTo>
                      <a:pt x="44" y="9"/>
                    </a:moveTo>
                    <a:cubicBezTo>
                      <a:pt x="41" y="9"/>
                      <a:pt x="37" y="9"/>
                      <a:pt x="34" y="9"/>
                    </a:cubicBezTo>
                    <a:cubicBezTo>
                      <a:pt x="34" y="7"/>
                      <a:pt x="34" y="5"/>
                      <a:pt x="34" y="3"/>
                    </a:cubicBezTo>
                    <a:cubicBezTo>
                      <a:pt x="34" y="1"/>
                      <a:pt x="33" y="0"/>
                      <a:pt x="30" y="0"/>
                    </a:cubicBezTo>
                    <a:cubicBezTo>
                      <a:pt x="26" y="0"/>
                      <a:pt x="22" y="0"/>
                      <a:pt x="18" y="0"/>
                    </a:cubicBezTo>
                    <a:cubicBezTo>
                      <a:pt x="16" y="0"/>
                      <a:pt x="14" y="1"/>
                      <a:pt x="14" y="3"/>
                    </a:cubicBezTo>
                    <a:cubicBezTo>
                      <a:pt x="14" y="5"/>
                      <a:pt x="14" y="7"/>
                      <a:pt x="14" y="9"/>
                    </a:cubicBezTo>
                    <a:cubicBezTo>
                      <a:pt x="11" y="9"/>
                      <a:pt x="7" y="9"/>
                      <a:pt x="4" y="9"/>
                    </a:cubicBezTo>
                    <a:cubicBezTo>
                      <a:pt x="1" y="9"/>
                      <a:pt x="0" y="10"/>
                      <a:pt x="0" y="13"/>
                    </a:cubicBezTo>
                    <a:cubicBezTo>
                      <a:pt x="0" y="33"/>
                      <a:pt x="0" y="52"/>
                      <a:pt x="0" y="72"/>
                    </a:cubicBezTo>
                    <a:cubicBezTo>
                      <a:pt x="0" y="73"/>
                      <a:pt x="0" y="74"/>
                      <a:pt x="1" y="75"/>
                    </a:cubicBezTo>
                    <a:cubicBezTo>
                      <a:pt x="2" y="76"/>
                      <a:pt x="3" y="76"/>
                      <a:pt x="4" y="76"/>
                    </a:cubicBezTo>
                    <a:cubicBezTo>
                      <a:pt x="17" y="76"/>
                      <a:pt x="31" y="76"/>
                      <a:pt x="44" y="76"/>
                    </a:cubicBezTo>
                    <a:cubicBezTo>
                      <a:pt x="47" y="76"/>
                      <a:pt x="48" y="75"/>
                      <a:pt x="48" y="72"/>
                    </a:cubicBezTo>
                    <a:cubicBezTo>
                      <a:pt x="48" y="52"/>
                      <a:pt x="48" y="33"/>
                      <a:pt x="48" y="13"/>
                    </a:cubicBezTo>
                    <a:cubicBezTo>
                      <a:pt x="48" y="10"/>
                      <a:pt x="47" y="9"/>
                      <a:pt x="44" y="9"/>
                    </a:cubicBezTo>
                    <a:close/>
                    <a:moveTo>
                      <a:pt x="38" y="66"/>
                    </a:moveTo>
                    <a:cubicBezTo>
                      <a:pt x="10" y="66"/>
                      <a:pt x="10" y="66"/>
                      <a:pt x="10" y="66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38" y="19"/>
                      <a:pt x="38" y="19"/>
                      <a:pt x="38" y="19"/>
                    </a:cubicBezTo>
                    <a:lnTo>
                      <a:pt x="38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2" name="Freeform 6"/>
              <p:cNvSpPr>
                <a:spLocks noEditPoints="1"/>
              </p:cNvSpPr>
              <p:nvPr/>
            </p:nvSpPr>
            <p:spPr bwMode="auto">
              <a:xfrm>
                <a:off x="8178351" y="650953"/>
                <a:ext cx="306388" cy="485775"/>
              </a:xfrm>
              <a:custGeom>
                <a:avLst/>
                <a:gdLst>
                  <a:gd name="T0" fmla="*/ 44 w 48"/>
                  <a:gd name="T1" fmla="*/ 9 h 76"/>
                  <a:gd name="T2" fmla="*/ 34 w 48"/>
                  <a:gd name="T3" fmla="*/ 9 h 76"/>
                  <a:gd name="T4" fmla="*/ 34 w 48"/>
                  <a:gd name="T5" fmla="*/ 3 h 76"/>
                  <a:gd name="T6" fmla="*/ 30 w 48"/>
                  <a:gd name="T7" fmla="*/ 0 h 76"/>
                  <a:gd name="T8" fmla="*/ 18 w 48"/>
                  <a:gd name="T9" fmla="*/ 0 h 76"/>
                  <a:gd name="T10" fmla="*/ 14 w 48"/>
                  <a:gd name="T11" fmla="*/ 3 h 76"/>
                  <a:gd name="T12" fmla="*/ 14 w 48"/>
                  <a:gd name="T13" fmla="*/ 9 h 76"/>
                  <a:gd name="T14" fmla="*/ 4 w 48"/>
                  <a:gd name="T15" fmla="*/ 9 h 76"/>
                  <a:gd name="T16" fmla="*/ 0 w 48"/>
                  <a:gd name="T17" fmla="*/ 13 h 76"/>
                  <a:gd name="T18" fmla="*/ 0 w 48"/>
                  <a:gd name="T19" fmla="*/ 72 h 76"/>
                  <a:gd name="T20" fmla="*/ 1 w 48"/>
                  <a:gd name="T21" fmla="*/ 75 h 76"/>
                  <a:gd name="T22" fmla="*/ 4 w 48"/>
                  <a:gd name="T23" fmla="*/ 76 h 76"/>
                  <a:gd name="T24" fmla="*/ 44 w 48"/>
                  <a:gd name="T25" fmla="*/ 76 h 76"/>
                  <a:gd name="T26" fmla="*/ 48 w 48"/>
                  <a:gd name="T27" fmla="*/ 72 h 76"/>
                  <a:gd name="T28" fmla="*/ 48 w 48"/>
                  <a:gd name="T29" fmla="*/ 13 h 76"/>
                  <a:gd name="T30" fmla="*/ 44 w 48"/>
                  <a:gd name="T31" fmla="*/ 9 h 76"/>
                  <a:gd name="T32" fmla="*/ 38 w 48"/>
                  <a:gd name="T33" fmla="*/ 66 h 76"/>
                  <a:gd name="T34" fmla="*/ 10 w 48"/>
                  <a:gd name="T35" fmla="*/ 66 h 76"/>
                  <a:gd name="T36" fmla="*/ 10 w 48"/>
                  <a:gd name="T37" fmla="*/ 19 h 76"/>
                  <a:gd name="T38" fmla="*/ 38 w 48"/>
                  <a:gd name="T39" fmla="*/ 19 h 76"/>
                  <a:gd name="T40" fmla="*/ 38 w 48"/>
                  <a:gd name="T41" fmla="*/ 6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8" h="76">
                    <a:moveTo>
                      <a:pt x="44" y="9"/>
                    </a:moveTo>
                    <a:cubicBezTo>
                      <a:pt x="41" y="9"/>
                      <a:pt x="37" y="9"/>
                      <a:pt x="34" y="9"/>
                    </a:cubicBezTo>
                    <a:cubicBezTo>
                      <a:pt x="34" y="7"/>
                      <a:pt x="34" y="5"/>
                      <a:pt x="34" y="3"/>
                    </a:cubicBezTo>
                    <a:cubicBezTo>
                      <a:pt x="34" y="1"/>
                      <a:pt x="33" y="0"/>
                      <a:pt x="30" y="0"/>
                    </a:cubicBezTo>
                    <a:cubicBezTo>
                      <a:pt x="26" y="0"/>
                      <a:pt x="22" y="0"/>
                      <a:pt x="18" y="0"/>
                    </a:cubicBezTo>
                    <a:cubicBezTo>
                      <a:pt x="16" y="0"/>
                      <a:pt x="14" y="1"/>
                      <a:pt x="14" y="3"/>
                    </a:cubicBezTo>
                    <a:cubicBezTo>
                      <a:pt x="14" y="5"/>
                      <a:pt x="14" y="7"/>
                      <a:pt x="14" y="9"/>
                    </a:cubicBezTo>
                    <a:cubicBezTo>
                      <a:pt x="11" y="9"/>
                      <a:pt x="7" y="9"/>
                      <a:pt x="4" y="9"/>
                    </a:cubicBezTo>
                    <a:cubicBezTo>
                      <a:pt x="1" y="9"/>
                      <a:pt x="0" y="10"/>
                      <a:pt x="0" y="13"/>
                    </a:cubicBezTo>
                    <a:cubicBezTo>
                      <a:pt x="0" y="33"/>
                      <a:pt x="0" y="52"/>
                      <a:pt x="0" y="72"/>
                    </a:cubicBezTo>
                    <a:cubicBezTo>
                      <a:pt x="0" y="73"/>
                      <a:pt x="0" y="74"/>
                      <a:pt x="1" y="75"/>
                    </a:cubicBezTo>
                    <a:cubicBezTo>
                      <a:pt x="2" y="76"/>
                      <a:pt x="3" y="76"/>
                      <a:pt x="4" y="76"/>
                    </a:cubicBezTo>
                    <a:cubicBezTo>
                      <a:pt x="17" y="76"/>
                      <a:pt x="31" y="76"/>
                      <a:pt x="44" y="76"/>
                    </a:cubicBezTo>
                    <a:cubicBezTo>
                      <a:pt x="47" y="76"/>
                      <a:pt x="48" y="75"/>
                      <a:pt x="48" y="72"/>
                    </a:cubicBezTo>
                    <a:cubicBezTo>
                      <a:pt x="48" y="52"/>
                      <a:pt x="48" y="33"/>
                      <a:pt x="48" y="13"/>
                    </a:cubicBezTo>
                    <a:cubicBezTo>
                      <a:pt x="48" y="10"/>
                      <a:pt x="47" y="9"/>
                      <a:pt x="44" y="9"/>
                    </a:cubicBezTo>
                    <a:close/>
                    <a:moveTo>
                      <a:pt x="38" y="66"/>
                    </a:moveTo>
                    <a:cubicBezTo>
                      <a:pt x="10" y="66"/>
                      <a:pt x="10" y="66"/>
                      <a:pt x="10" y="66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38" y="19"/>
                      <a:pt x="38" y="19"/>
                      <a:pt x="38" y="19"/>
                    </a:cubicBezTo>
                    <a:lnTo>
                      <a:pt x="38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3" name="Rectangle 7"/>
              <p:cNvSpPr>
                <a:spLocks noChangeArrowheads="1"/>
              </p:cNvSpPr>
              <p:nvPr/>
            </p:nvSpPr>
            <p:spPr bwMode="auto">
              <a:xfrm>
                <a:off x="8267251" y="982741"/>
                <a:ext cx="1285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4" name="Rectangle 8"/>
              <p:cNvSpPr>
                <a:spLocks noChangeArrowheads="1"/>
              </p:cNvSpPr>
              <p:nvPr/>
            </p:nvSpPr>
            <p:spPr bwMode="auto">
              <a:xfrm>
                <a:off x="8267251" y="893841"/>
                <a:ext cx="128588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5" name="Rectangle 9"/>
              <p:cNvSpPr>
                <a:spLocks noChangeArrowheads="1"/>
              </p:cNvSpPr>
              <p:nvPr/>
            </p:nvSpPr>
            <p:spPr bwMode="auto">
              <a:xfrm>
                <a:off x="8267251" y="798591"/>
                <a:ext cx="1285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81" name="Freeform 10"/>
            <p:cNvSpPr/>
            <p:nvPr/>
          </p:nvSpPr>
          <p:spPr bwMode="auto">
            <a:xfrm>
              <a:off x="9661076" y="650953"/>
              <a:ext cx="203200" cy="473075"/>
            </a:xfrm>
            <a:custGeom>
              <a:avLst/>
              <a:gdLst>
                <a:gd name="T0" fmla="*/ 14 w 32"/>
                <a:gd name="T1" fmla="*/ 0 h 74"/>
                <a:gd name="T2" fmla="*/ 11 w 32"/>
                <a:gd name="T3" fmla="*/ 3 h 74"/>
                <a:gd name="T4" fmla="*/ 11 w 32"/>
                <a:gd name="T5" fmla="*/ 21 h 74"/>
                <a:gd name="T6" fmla="*/ 0 w 32"/>
                <a:gd name="T7" fmla="*/ 21 h 74"/>
                <a:gd name="T8" fmla="*/ 0 w 32"/>
                <a:gd name="T9" fmla="*/ 28 h 74"/>
                <a:gd name="T10" fmla="*/ 4 w 32"/>
                <a:gd name="T11" fmla="*/ 31 h 74"/>
                <a:gd name="T12" fmla="*/ 11 w 32"/>
                <a:gd name="T13" fmla="*/ 31 h 74"/>
                <a:gd name="T14" fmla="*/ 11 w 32"/>
                <a:gd name="T15" fmla="*/ 42 h 74"/>
                <a:gd name="T16" fmla="*/ 4 w 32"/>
                <a:gd name="T17" fmla="*/ 42 h 74"/>
                <a:gd name="T18" fmla="*/ 0 w 32"/>
                <a:gd name="T19" fmla="*/ 45 h 74"/>
                <a:gd name="T20" fmla="*/ 0 w 32"/>
                <a:gd name="T21" fmla="*/ 53 h 74"/>
                <a:gd name="T22" fmla="*/ 11 w 32"/>
                <a:gd name="T23" fmla="*/ 53 h 74"/>
                <a:gd name="T24" fmla="*/ 11 w 32"/>
                <a:gd name="T25" fmla="*/ 70 h 74"/>
                <a:gd name="T26" fmla="*/ 14 w 32"/>
                <a:gd name="T27" fmla="*/ 74 h 74"/>
                <a:gd name="T28" fmla="*/ 18 w 32"/>
                <a:gd name="T29" fmla="*/ 74 h 74"/>
                <a:gd name="T30" fmla="*/ 21 w 32"/>
                <a:gd name="T31" fmla="*/ 70 h 74"/>
                <a:gd name="T32" fmla="*/ 21 w 32"/>
                <a:gd name="T33" fmla="*/ 63 h 74"/>
                <a:gd name="T34" fmla="*/ 28 w 32"/>
                <a:gd name="T35" fmla="*/ 63 h 74"/>
                <a:gd name="T36" fmla="*/ 32 w 32"/>
                <a:gd name="T37" fmla="*/ 60 h 74"/>
                <a:gd name="T38" fmla="*/ 32 w 32"/>
                <a:gd name="T39" fmla="*/ 53 h 74"/>
                <a:gd name="T40" fmla="*/ 21 w 32"/>
                <a:gd name="T41" fmla="*/ 53 h 74"/>
                <a:gd name="T42" fmla="*/ 21 w 32"/>
                <a:gd name="T43" fmla="*/ 42 h 74"/>
                <a:gd name="T44" fmla="*/ 32 w 32"/>
                <a:gd name="T45" fmla="*/ 42 h 74"/>
                <a:gd name="T46" fmla="*/ 32 w 32"/>
                <a:gd name="T47" fmla="*/ 31 h 74"/>
                <a:gd name="T48" fmla="*/ 21 w 32"/>
                <a:gd name="T49" fmla="*/ 31 h 74"/>
                <a:gd name="T50" fmla="*/ 21 w 32"/>
                <a:gd name="T51" fmla="*/ 21 h 74"/>
                <a:gd name="T52" fmla="*/ 32 w 32"/>
                <a:gd name="T53" fmla="*/ 21 h 74"/>
                <a:gd name="T54" fmla="*/ 32 w 32"/>
                <a:gd name="T55" fmla="*/ 14 h 74"/>
                <a:gd name="T56" fmla="*/ 28 w 32"/>
                <a:gd name="T57" fmla="*/ 10 h 74"/>
                <a:gd name="T58" fmla="*/ 21 w 32"/>
                <a:gd name="T59" fmla="*/ 10 h 74"/>
                <a:gd name="T60" fmla="*/ 21 w 32"/>
                <a:gd name="T61" fmla="*/ 3 h 74"/>
                <a:gd name="T62" fmla="*/ 18 w 32"/>
                <a:gd name="T63" fmla="*/ 0 h 74"/>
                <a:gd name="T64" fmla="*/ 14 w 32"/>
                <a:gd name="T65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" h="74">
                  <a:moveTo>
                    <a:pt x="14" y="0"/>
                  </a:moveTo>
                  <a:cubicBezTo>
                    <a:pt x="12" y="0"/>
                    <a:pt x="11" y="1"/>
                    <a:pt x="11" y="3"/>
                  </a:cubicBezTo>
                  <a:cubicBezTo>
                    <a:pt x="11" y="9"/>
                    <a:pt x="11" y="15"/>
                    <a:pt x="11" y="21"/>
                  </a:cubicBezTo>
                  <a:cubicBezTo>
                    <a:pt x="7" y="21"/>
                    <a:pt x="4" y="21"/>
                    <a:pt x="0" y="21"/>
                  </a:cubicBezTo>
                  <a:cubicBezTo>
                    <a:pt x="0" y="23"/>
                    <a:pt x="0" y="25"/>
                    <a:pt x="0" y="28"/>
                  </a:cubicBezTo>
                  <a:cubicBezTo>
                    <a:pt x="0" y="30"/>
                    <a:pt x="1" y="31"/>
                    <a:pt x="4" y="31"/>
                  </a:cubicBezTo>
                  <a:cubicBezTo>
                    <a:pt x="6" y="31"/>
                    <a:pt x="8" y="31"/>
                    <a:pt x="11" y="31"/>
                  </a:cubicBezTo>
                  <a:cubicBezTo>
                    <a:pt x="11" y="35"/>
                    <a:pt x="11" y="38"/>
                    <a:pt x="11" y="42"/>
                  </a:cubicBezTo>
                  <a:cubicBezTo>
                    <a:pt x="8" y="42"/>
                    <a:pt x="6" y="42"/>
                    <a:pt x="4" y="42"/>
                  </a:cubicBezTo>
                  <a:cubicBezTo>
                    <a:pt x="1" y="42"/>
                    <a:pt x="0" y="43"/>
                    <a:pt x="0" y="45"/>
                  </a:cubicBezTo>
                  <a:cubicBezTo>
                    <a:pt x="0" y="48"/>
                    <a:pt x="0" y="50"/>
                    <a:pt x="0" y="53"/>
                  </a:cubicBezTo>
                  <a:cubicBezTo>
                    <a:pt x="4" y="53"/>
                    <a:pt x="7" y="53"/>
                    <a:pt x="11" y="53"/>
                  </a:cubicBezTo>
                  <a:cubicBezTo>
                    <a:pt x="11" y="58"/>
                    <a:pt x="11" y="64"/>
                    <a:pt x="11" y="70"/>
                  </a:cubicBezTo>
                  <a:cubicBezTo>
                    <a:pt x="11" y="73"/>
                    <a:pt x="12" y="74"/>
                    <a:pt x="14" y="74"/>
                  </a:cubicBezTo>
                  <a:cubicBezTo>
                    <a:pt x="15" y="74"/>
                    <a:pt x="17" y="74"/>
                    <a:pt x="18" y="74"/>
                  </a:cubicBezTo>
                  <a:cubicBezTo>
                    <a:pt x="20" y="74"/>
                    <a:pt x="21" y="73"/>
                    <a:pt x="21" y="70"/>
                  </a:cubicBezTo>
                  <a:cubicBezTo>
                    <a:pt x="21" y="68"/>
                    <a:pt x="21" y="66"/>
                    <a:pt x="21" y="63"/>
                  </a:cubicBezTo>
                  <a:cubicBezTo>
                    <a:pt x="24" y="63"/>
                    <a:pt x="26" y="63"/>
                    <a:pt x="28" y="63"/>
                  </a:cubicBezTo>
                  <a:cubicBezTo>
                    <a:pt x="31" y="63"/>
                    <a:pt x="32" y="62"/>
                    <a:pt x="32" y="60"/>
                  </a:cubicBezTo>
                  <a:cubicBezTo>
                    <a:pt x="32" y="57"/>
                    <a:pt x="32" y="55"/>
                    <a:pt x="32" y="53"/>
                  </a:cubicBezTo>
                  <a:cubicBezTo>
                    <a:pt x="28" y="53"/>
                    <a:pt x="25" y="53"/>
                    <a:pt x="21" y="53"/>
                  </a:cubicBezTo>
                  <a:cubicBezTo>
                    <a:pt x="21" y="49"/>
                    <a:pt x="21" y="45"/>
                    <a:pt x="21" y="42"/>
                  </a:cubicBezTo>
                  <a:cubicBezTo>
                    <a:pt x="25" y="42"/>
                    <a:pt x="28" y="42"/>
                    <a:pt x="32" y="42"/>
                  </a:cubicBezTo>
                  <a:cubicBezTo>
                    <a:pt x="32" y="38"/>
                    <a:pt x="32" y="35"/>
                    <a:pt x="32" y="31"/>
                  </a:cubicBezTo>
                  <a:cubicBezTo>
                    <a:pt x="28" y="31"/>
                    <a:pt x="25" y="31"/>
                    <a:pt x="21" y="31"/>
                  </a:cubicBezTo>
                  <a:cubicBezTo>
                    <a:pt x="21" y="28"/>
                    <a:pt x="21" y="24"/>
                    <a:pt x="21" y="21"/>
                  </a:cubicBezTo>
                  <a:cubicBezTo>
                    <a:pt x="25" y="21"/>
                    <a:pt x="28" y="21"/>
                    <a:pt x="32" y="21"/>
                  </a:cubicBezTo>
                  <a:cubicBezTo>
                    <a:pt x="32" y="18"/>
                    <a:pt x="32" y="16"/>
                    <a:pt x="32" y="14"/>
                  </a:cubicBezTo>
                  <a:cubicBezTo>
                    <a:pt x="32" y="11"/>
                    <a:pt x="31" y="10"/>
                    <a:pt x="28" y="10"/>
                  </a:cubicBezTo>
                  <a:cubicBezTo>
                    <a:pt x="26" y="10"/>
                    <a:pt x="24" y="10"/>
                    <a:pt x="21" y="10"/>
                  </a:cubicBezTo>
                  <a:cubicBezTo>
                    <a:pt x="21" y="8"/>
                    <a:pt x="21" y="5"/>
                    <a:pt x="21" y="3"/>
                  </a:cubicBezTo>
                  <a:cubicBezTo>
                    <a:pt x="21" y="1"/>
                    <a:pt x="20" y="0"/>
                    <a:pt x="18" y="0"/>
                  </a:cubicBezTo>
                  <a:cubicBezTo>
                    <a:pt x="17" y="0"/>
                    <a:pt x="15" y="0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11"/>
            <p:cNvSpPr/>
            <p:nvPr/>
          </p:nvSpPr>
          <p:spPr bwMode="auto">
            <a:xfrm>
              <a:off x="9864276" y="785891"/>
              <a:ext cx="71438" cy="63500"/>
            </a:xfrm>
            <a:custGeom>
              <a:avLst/>
              <a:gdLst>
                <a:gd name="T0" fmla="*/ 11 w 11"/>
                <a:gd name="T1" fmla="*/ 3 h 10"/>
                <a:gd name="T2" fmla="*/ 7 w 11"/>
                <a:gd name="T3" fmla="*/ 0 h 10"/>
                <a:gd name="T4" fmla="*/ 0 w 11"/>
                <a:gd name="T5" fmla="*/ 0 h 10"/>
                <a:gd name="T6" fmla="*/ 0 w 11"/>
                <a:gd name="T7" fmla="*/ 10 h 10"/>
                <a:gd name="T8" fmla="*/ 7 w 11"/>
                <a:gd name="T9" fmla="*/ 10 h 10"/>
                <a:gd name="T10" fmla="*/ 11 w 11"/>
                <a:gd name="T11" fmla="*/ 7 h 10"/>
                <a:gd name="T12" fmla="*/ 11 w 11"/>
                <a:gd name="T13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0">
                  <a:moveTo>
                    <a:pt x="11" y="3"/>
                  </a:moveTo>
                  <a:cubicBezTo>
                    <a:pt x="11" y="1"/>
                    <a:pt x="9" y="0"/>
                    <a:pt x="7" y="0"/>
                  </a:cubicBezTo>
                  <a:cubicBezTo>
                    <a:pt x="5" y="0"/>
                    <a:pt x="2" y="0"/>
                    <a:pt x="0" y="0"/>
                  </a:cubicBezTo>
                  <a:cubicBezTo>
                    <a:pt x="0" y="3"/>
                    <a:pt x="0" y="7"/>
                    <a:pt x="0" y="10"/>
                  </a:cubicBezTo>
                  <a:cubicBezTo>
                    <a:pt x="2" y="10"/>
                    <a:pt x="5" y="10"/>
                    <a:pt x="7" y="10"/>
                  </a:cubicBezTo>
                  <a:cubicBezTo>
                    <a:pt x="9" y="10"/>
                    <a:pt x="11" y="9"/>
                    <a:pt x="11" y="7"/>
                  </a:cubicBezTo>
                  <a:cubicBezTo>
                    <a:pt x="11" y="6"/>
                    <a:pt x="11" y="4"/>
                    <a:pt x="1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12"/>
            <p:cNvSpPr/>
            <p:nvPr/>
          </p:nvSpPr>
          <p:spPr bwMode="auto">
            <a:xfrm>
              <a:off x="9864276" y="919241"/>
              <a:ext cx="71438" cy="69850"/>
            </a:xfrm>
            <a:custGeom>
              <a:avLst/>
              <a:gdLst>
                <a:gd name="T0" fmla="*/ 11 w 11"/>
                <a:gd name="T1" fmla="*/ 3 h 11"/>
                <a:gd name="T2" fmla="*/ 7 w 11"/>
                <a:gd name="T3" fmla="*/ 0 h 11"/>
                <a:gd name="T4" fmla="*/ 0 w 11"/>
                <a:gd name="T5" fmla="*/ 0 h 11"/>
                <a:gd name="T6" fmla="*/ 0 w 11"/>
                <a:gd name="T7" fmla="*/ 11 h 11"/>
                <a:gd name="T8" fmla="*/ 7 w 11"/>
                <a:gd name="T9" fmla="*/ 11 h 11"/>
                <a:gd name="T10" fmla="*/ 11 w 11"/>
                <a:gd name="T11" fmla="*/ 7 h 11"/>
                <a:gd name="T12" fmla="*/ 11 w 11"/>
                <a:gd name="T13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11" y="3"/>
                  </a:moveTo>
                  <a:cubicBezTo>
                    <a:pt x="11" y="1"/>
                    <a:pt x="9" y="0"/>
                    <a:pt x="7" y="0"/>
                  </a:cubicBezTo>
                  <a:cubicBezTo>
                    <a:pt x="5" y="0"/>
                    <a:pt x="2" y="0"/>
                    <a:pt x="0" y="0"/>
                  </a:cubicBezTo>
                  <a:cubicBezTo>
                    <a:pt x="0" y="3"/>
                    <a:pt x="0" y="7"/>
                    <a:pt x="0" y="11"/>
                  </a:cubicBezTo>
                  <a:cubicBezTo>
                    <a:pt x="2" y="11"/>
                    <a:pt x="5" y="11"/>
                    <a:pt x="7" y="11"/>
                  </a:cubicBezTo>
                  <a:cubicBezTo>
                    <a:pt x="9" y="11"/>
                    <a:pt x="11" y="10"/>
                    <a:pt x="11" y="7"/>
                  </a:cubicBezTo>
                  <a:cubicBezTo>
                    <a:pt x="11" y="6"/>
                    <a:pt x="11" y="5"/>
                    <a:pt x="1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Freeform 13"/>
            <p:cNvSpPr/>
            <p:nvPr/>
          </p:nvSpPr>
          <p:spPr bwMode="auto">
            <a:xfrm>
              <a:off x="9595989" y="989091"/>
              <a:ext cx="65088" cy="63500"/>
            </a:xfrm>
            <a:custGeom>
              <a:avLst/>
              <a:gdLst>
                <a:gd name="T0" fmla="*/ 10 w 10"/>
                <a:gd name="T1" fmla="*/ 7 h 10"/>
                <a:gd name="T2" fmla="*/ 7 w 10"/>
                <a:gd name="T3" fmla="*/ 10 h 10"/>
                <a:gd name="T4" fmla="*/ 3 w 10"/>
                <a:gd name="T5" fmla="*/ 10 h 10"/>
                <a:gd name="T6" fmla="*/ 0 w 10"/>
                <a:gd name="T7" fmla="*/ 7 h 10"/>
                <a:gd name="T8" fmla="*/ 0 w 10"/>
                <a:gd name="T9" fmla="*/ 3 h 10"/>
                <a:gd name="T10" fmla="*/ 3 w 10"/>
                <a:gd name="T11" fmla="*/ 0 h 10"/>
                <a:gd name="T12" fmla="*/ 10 w 10"/>
                <a:gd name="T13" fmla="*/ 0 h 10"/>
                <a:gd name="T14" fmla="*/ 10 w 10"/>
                <a:gd name="T15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7"/>
                  </a:moveTo>
                  <a:cubicBezTo>
                    <a:pt x="10" y="9"/>
                    <a:pt x="9" y="10"/>
                    <a:pt x="7" y="10"/>
                  </a:cubicBezTo>
                  <a:cubicBezTo>
                    <a:pt x="5" y="10"/>
                    <a:pt x="4" y="10"/>
                    <a:pt x="3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5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2"/>
                    <a:pt x="10" y="4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Freeform 14"/>
            <p:cNvSpPr/>
            <p:nvPr/>
          </p:nvSpPr>
          <p:spPr bwMode="auto">
            <a:xfrm>
              <a:off x="9595989" y="714453"/>
              <a:ext cx="65088" cy="71438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4 h 11"/>
                <a:gd name="T6" fmla="*/ 3 w 10"/>
                <a:gd name="T7" fmla="*/ 0 h 11"/>
                <a:gd name="T8" fmla="*/ 7 w 10"/>
                <a:gd name="T9" fmla="*/ 0 h 11"/>
                <a:gd name="T10" fmla="*/ 10 w 10"/>
                <a:gd name="T11" fmla="*/ 4 h 11"/>
                <a:gd name="T12" fmla="*/ 10 w 10"/>
                <a:gd name="T13" fmla="*/ 11 h 11"/>
                <a:gd name="T14" fmla="*/ 3 w 10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Freeform 15"/>
            <p:cNvSpPr/>
            <p:nvPr/>
          </p:nvSpPr>
          <p:spPr bwMode="auto">
            <a:xfrm>
              <a:off x="11321601" y="1058941"/>
              <a:ext cx="133350" cy="71438"/>
            </a:xfrm>
            <a:custGeom>
              <a:avLst/>
              <a:gdLst>
                <a:gd name="T0" fmla="*/ 21 w 21"/>
                <a:gd name="T1" fmla="*/ 0 h 11"/>
                <a:gd name="T2" fmla="*/ 21 w 21"/>
                <a:gd name="T3" fmla="*/ 8 h 11"/>
                <a:gd name="T4" fmla="*/ 18 w 21"/>
                <a:gd name="T5" fmla="*/ 11 h 11"/>
                <a:gd name="T6" fmla="*/ 3 w 21"/>
                <a:gd name="T7" fmla="*/ 11 h 11"/>
                <a:gd name="T8" fmla="*/ 0 w 21"/>
                <a:gd name="T9" fmla="*/ 8 h 11"/>
                <a:gd name="T10" fmla="*/ 0 w 21"/>
                <a:gd name="T11" fmla="*/ 0 h 11"/>
                <a:gd name="T12" fmla="*/ 21 w 21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1">
                  <a:moveTo>
                    <a:pt x="21" y="0"/>
                  </a:moveTo>
                  <a:cubicBezTo>
                    <a:pt x="21" y="3"/>
                    <a:pt x="21" y="5"/>
                    <a:pt x="21" y="8"/>
                  </a:cubicBezTo>
                  <a:cubicBezTo>
                    <a:pt x="21" y="10"/>
                    <a:pt x="20" y="11"/>
                    <a:pt x="18" y="11"/>
                  </a:cubicBezTo>
                  <a:cubicBezTo>
                    <a:pt x="13" y="11"/>
                    <a:pt x="8" y="11"/>
                    <a:pt x="3" y="11"/>
                  </a:cubicBezTo>
                  <a:cubicBezTo>
                    <a:pt x="1" y="11"/>
                    <a:pt x="0" y="10"/>
                    <a:pt x="0" y="8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7" y="0"/>
                    <a:pt x="14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Freeform 16"/>
            <p:cNvSpPr/>
            <p:nvPr/>
          </p:nvSpPr>
          <p:spPr bwMode="auto">
            <a:xfrm>
              <a:off x="11110464" y="650953"/>
              <a:ext cx="141288" cy="63500"/>
            </a:xfrm>
            <a:custGeom>
              <a:avLst/>
              <a:gdLst>
                <a:gd name="T0" fmla="*/ 0 w 22"/>
                <a:gd name="T1" fmla="*/ 10 h 10"/>
                <a:gd name="T2" fmla="*/ 0 w 22"/>
                <a:gd name="T3" fmla="*/ 3 h 10"/>
                <a:gd name="T4" fmla="*/ 4 w 22"/>
                <a:gd name="T5" fmla="*/ 0 h 10"/>
                <a:gd name="T6" fmla="*/ 18 w 22"/>
                <a:gd name="T7" fmla="*/ 0 h 10"/>
                <a:gd name="T8" fmla="*/ 22 w 22"/>
                <a:gd name="T9" fmla="*/ 3 h 10"/>
                <a:gd name="T10" fmla="*/ 22 w 22"/>
                <a:gd name="T11" fmla="*/ 10 h 10"/>
                <a:gd name="T12" fmla="*/ 0 w 22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0">
                  <a:moveTo>
                    <a:pt x="0" y="10"/>
                  </a:moveTo>
                  <a:cubicBezTo>
                    <a:pt x="0" y="8"/>
                    <a:pt x="0" y="6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9" y="0"/>
                    <a:pt x="14" y="0"/>
                    <a:pt x="18" y="0"/>
                  </a:cubicBezTo>
                  <a:cubicBezTo>
                    <a:pt x="20" y="0"/>
                    <a:pt x="22" y="1"/>
                    <a:pt x="22" y="3"/>
                  </a:cubicBezTo>
                  <a:cubicBezTo>
                    <a:pt x="22" y="6"/>
                    <a:pt x="22" y="8"/>
                    <a:pt x="22" y="10"/>
                  </a:cubicBezTo>
                  <a:cubicBezTo>
                    <a:pt x="15" y="10"/>
                    <a:pt x="8" y="10"/>
                    <a:pt x="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Freeform 17"/>
            <p:cNvSpPr/>
            <p:nvPr/>
          </p:nvSpPr>
          <p:spPr bwMode="auto">
            <a:xfrm>
              <a:off x="10977114" y="714453"/>
              <a:ext cx="133350" cy="415925"/>
            </a:xfrm>
            <a:custGeom>
              <a:avLst/>
              <a:gdLst>
                <a:gd name="T0" fmla="*/ 0 w 21"/>
                <a:gd name="T1" fmla="*/ 47 h 65"/>
                <a:gd name="T2" fmla="*/ 0 w 21"/>
                <a:gd name="T3" fmla="*/ 51 h 65"/>
                <a:gd name="T4" fmla="*/ 4 w 21"/>
                <a:gd name="T5" fmla="*/ 54 h 65"/>
                <a:gd name="T6" fmla="*/ 11 w 21"/>
                <a:gd name="T7" fmla="*/ 54 h 65"/>
                <a:gd name="T8" fmla="*/ 11 w 21"/>
                <a:gd name="T9" fmla="*/ 62 h 65"/>
                <a:gd name="T10" fmla="*/ 14 w 21"/>
                <a:gd name="T11" fmla="*/ 65 h 65"/>
                <a:gd name="T12" fmla="*/ 18 w 21"/>
                <a:gd name="T13" fmla="*/ 65 h 65"/>
                <a:gd name="T14" fmla="*/ 21 w 21"/>
                <a:gd name="T15" fmla="*/ 62 h 65"/>
                <a:gd name="T16" fmla="*/ 21 w 21"/>
                <a:gd name="T17" fmla="*/ 0 h 65"/>
                <a:gd name="T18" fmla="*/ 14 w 21"/>
                <a:gd name="T19" fmla="*/ 0 h 65"/>
                <a:gd name="T20" fmla="*/ 11 w 21"/>
                <a:gd name="T21" fmla="*/ 4 h 65"/>
                <a:gd name="T22" fmla="*/ 11 w 21"/>
                <a:gd name="T23" fmla="*/ 44 h 65"/>
                <a:gd name="T24" fmla="*/ 4 w 21"/>
                <a:gd name="T25" fmla="*/ 44 h 65"/>
                <a:gd name="T26" fmla="*/ 0 w 21"/>
                <a:gd name="T27" fmla="*/ 4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" h="65">
                  <a:moveTo>
                    <a:pt x="0" y="47"/>
                  </a:moveTo>
                  <a:cubicBezTo>
                    <a:pt x="0" y="48"/>
                    <a:pt x="0" y="50"/>
                    <a:pt x="0" y="51"/>
                  </a:cubicBezTo>
                  <a:cubicBezTo>
                    <a:pt x="0" y="53"/>
                    <a:pt x="2" y="54"/>
                    <a:pt x="4" y="54"/>
                  </a:cubicBezTo>
                  <a:cubicBezTo>
                    <a:pt x="6" y="54"/>
                    <a:pt x="8" y="54"/>
                    <a:pt x="11" y="54"/>
                  </a:cubicBezTo>
                  <a:cubicBezTo>
                    <a:pt x="11" y="57"/>
                    <a:pt x="11" y="59"/>
                    <a:pt x="11" y="62"/>
                  </a:cubicBezTo>
                  <a:cubicBezTo>
                    <a:pt x="11" y="64"/>
                    <a:pt x="12" y="65"/>
                    <a:pt x="14" y="65"/>
                  </a:cubicBezTo>
                  <a:cubicBezTo>
                    <a:pt x="16" y="65"/>
                    <a:pt x="17" y="65"/>
                    <a:pt x="18" y="65"/>
                  </a:cubicBezTo>
                  <a:cubicBezTo>
                    <a:pt x="20" y="65"/>
                    <a:pt x="21" y="64"/>
                    <a:pt x="21" y="62"/>
                  </a:cubicBezTo>
                  <a:cubicBezTo>
                    <a:pt x="21" y="41"/>
                    <a:pt x="21" y="21"/>
                    <a:pt x="21" y="0"/>
                  </a:cubicBezTo>
                  <a:cubicBezTo>
                    <a:pt x="19" y="0"/>
                    <a:pt x="17" y="0"/>
                    <a:pt x="14" y="0"/>
                  </a:cubicBezTo>
                  <a:cubicBezTo>
                    <a:pt x="12" y="0"/>
                    <a:pt x="11" y="2"/>
                    <a:pt x="11" y="4"/>
                  </a:cubicBezTo>
                  <a:cubicBezTo>
                    <a:pt x="11" y="17"/>
                    <a:pt x="11" y="30"/>
                    <a:pt x="11" y="44"/>
                  </a:cubicBezTo>
                  <a:cubicBezTo>
                    <a:pt x="8" y="44"/>
                    <a:pt x="6" y="44"/>
                    <a:pt x="4" y="44"/>
                  </a:cubicBezTo>
                  <a:cubicBezTo>
                    <a:pt x="2" y="44"/>
                    <a:pt x="0" y="45"/>
                    <a:pt x="0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Freeform 18"/>
            <p:cNvSpPr/>
            <p:nvPr/>
          </p:nvSpPr>
          <p:spPr bwMode="auto">
            <a:xfrm>
              <a:off x="11454951" y="650953"/>
              <a:ext cx="141288" cy="407988"/>
            </a:xfrm>
            <a:custGeom>
              <a:avLst/>
              <a:gdLst>
                <a:gd name="T0" fmla="*/ 18 w 22"/>
                <a:gd name="T1" fmla="*/ 21 h 64"/>
                <a:gd name="T2" fmla="*/ 22 w 22"/>
                <a:gd name="T3" fmla="*/ 18 h 64"/>
                <a:gd name="T4" fmla="*/ 22 w 22"/>
                <a:gd name="T5" fmla="*/ 14 h 64"/>
                <a:gd name="T6" fmla="*/ 18 w 22"/>
                <a:gd name="T7" fmla="*/ 10 h 64"/>
                <a:gd name="T8" fmla="*/ 11 w 22"/>
                <a:gd name="T9" fmla="*/ 10 h 64"/>
                <a:gd name="T10" fmla="*/ 11 w 22"/>
                <a:gd name="T11" fmla="*/ 3 h 64"/>
                <a:gd name="T12" fmla="*/ 8 w 22"/>
                <a:gd name="T13" fmla="*/ 0 h 64"/>
                <a:gd name="T14" fmla="*/ 4 w 22"/>
                <a:gd name="T15" fmla="*/ 0 h 64"/>
                <a:gd name="T16" fmla="*/ 0 w 22"/>
                <a:gd name="T17" fmla="*/ 3 h 64"/>
                <a:gd name="T18" fmla="*/ 0 w 22"/>
                <a:gd name="T19" fmla="*/ 64 h 64"/>
                <a:gd name="T20" fmla="*/ 8 w 22"/>
                <a:gd name="T21" fmla="*/ 64 h 64"/>
                <a:gd name="T22" fmla="*/ 11 w 22"/>
                <a:gd name="T23" fmla="*/ 61 h 64"/>
                <a:gd name="T24" fmla="*/ 11 w 22"/>
                <a:gd name="T25" fmla="*/ 21 h 64"/>
                <a:gd name="T26" fmla="*/ 18 w 22"/>
                <a:gd name="T27" fmla="*/ 21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64">
                  <a:moveTo>
                    <a:pt x="18" y="21"/>
                  </a:moveTo>
                  <a:cubicBezTo>
                    <a:pt x="20" y="21"/>
                    <a:pt x="22" y="20"/>
                    <a:pt x="22" y="18"/>
                  </a:cubicBezTo>
                  <a:cubicBezTo>
                    <a:pt x="22" y="16"/>
                    <a:pt x="22" y="15"/>
                    <a:pt x="22" y="14"/>
                  </a:cubicBezTo>
                  <a:cubicBezTo>
                    <a:pt x="22" y="12"/>
                    <a:pt x="20" y="10"/>
                    <a:pt x="18" y="10"/>
                  </a:cubicBezTo>
                  <a:cubicBezTo>
                    <a:pt x="16" y="10"/>
                    <a:pt x="14" y="10"/>
                    <a:pt x="11" y="10"/>
                  </a:cubicBezTo>
                  <a:cubicBezTo>
                    <a:pt x="11" y="8"/>
                    <a:pt x="11" y="6"/>
                    <a:pt x="11" y="3"/>
                  </a:cubicBezTo>
                  <a:cubicBezTo>
                    <a:pt x="11" y="1"/>
                    <a:pt x="10" y="0"/>
                    <a:pt x="8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24"/>
                    <a:pt x="0" y="44"/>
                    <a:pt x="0" y="64"/>
                  </a:cubicBezTo>
                  <a:cubicBezTo>
                    <a:pt x="3" y="64"/>
                    <a:pt x="5" y="64"/>
                    <a:pt x="8" y="64"/>
                  </a:cubicBezTo>
                  <a:cubicBezTo>
                    <a:pt x="10" y="64"/>
                    <a:pt x="11" y="63"/>
                    <a:pt x="11" y="61"/>
                  </a:cubicBezTo>
                  <a:cubicBezTo>
                    <a:pt x="11" y="48"/>
                    <a:pt x="11" y="34"/>
                    <a:pt x="11" y="21"/>
                  </a:cubicBezTo>
                  <a:cubicBezTo>
                    <a:pt x="14" y="21"/>
                    <a:pt x="16" y="21"/>
                    <a:pt x="18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Freeform 19"/>
            <p:cNvSpPr>
              <a:spLocks noEditPoints="1"/>
            </p:cNvSpPr>
            <p:nvPr/>
          </p:nvSpPr>
          <p:spPr bwMode="auto">
            <a:xfrm>
              <a:off x="11180314" y="714453"/>
              <a:ext cx="211138" cy="344488"/>
            </a:xfrm>
            <a:custGeom>
              <a:avLst/>
              <a:gdLst>
                <a:gd name="T0" fmla="*/ 29 w 33"/>
                <a:gd name="T1" fmla="*/ 11 h 54"/>
                <a:gd name="T2" fmla="*/ 22 w 33"/>
                <a:gd name="T3" fmla="*/ 11 h 54"/>
                <a:gd name="T4" fmla="*/ 22 w 33"/>
                <a:gd name="T5" fmla="*/ 4 h 54"/>
                <a:gd name="T6" fmla="*/ 18 w 33"/>
                <a:gd name="T7" fmla="*/ 0 h 54"/>
                <a:gd name="T8" fmla="*/ 11 w 33"/>
                <a:gd name="T9" fmla="*/ 0 h 54"/>
                <a:gd name="T10" fmla="*/ 11 w 33"/>
                <a:gd name="T11" fmla="*/ 11 h 54"/>
                <a:gd name="T12" fmla="*/ 4 w 33"/>
                <a:gd name="T13" fmla="*/ 11 h 54"/>
                <a:gd name="T14" fmla="*/ 0 w 33"/>
                <a:gd name="T15" fmla="*/ 15 h 54"/>
                <a:gd name="T16" fmla="*/ 0 w 33"/>
                <a:gd name="T17" fmla="*/ 40 h 54"/>
                <a:gd name="T18" fmla="*/ 4 w 33"/>
                <a:gd name="T19" fmla="*/ 44 h 54"/>
                <a:gd name="T20" fmla="*/ 11 w 33"/>
                <a:gd name="T21" fmla="*/ 44 h 54"/>
                <a:gd name="T22" fmla="*/ 11 w 33"/>
                <a:gd name="T23" fmla="*/ 51 h 54"/>
                <a:gd name="T24" fmla="*/ 15 w 33"/>
                <a:gd name="T25" fmla="*/ 54 h 54"/>
                <a:gd name="T26" fmla="*/ 22 w 33"/>
                <a:gd name="T27" fmla="*/ 54 h 54"/>
                <a:gd name="T28" fmla="*/ 22 w 33"/>
                <a:gd name="T29" fmla="*/ 44 h 54"/>
                <a:gd name="T30" fmla="*/ 29 w 33"/>
                <a:gd name="T31" fmla="*/ 44 h 54"/>
                <a:gd name="T32" fmla="*/ 33 w 33"/>
                <a:gd name="T33" fmla="*/ 40 h 54"/>
                <a:gd name="T34" fmla="*/ 33 w 33"/>
                <a:gd name="T35" fmla="*/ 15 h 54"/>
                <a:gd name="T36" fmla="*/ 29 w 33"/>
                <a:gd name="T37" fmla="*/ 11 h 54"/>
                <a:gd name="T38" fmla="*/ 22 w 33"/>
                <a:gd name="T39" fmla="*/ 33 h 54"/>
                <a:gd name="T40" fmla="*/ 11 w 33"/>
                <a:gd name="T41" fmla="*/ 33 h 54"/>
                <a:gd name="T42" fmla="*/ 11 w 33"/>
                <a:gd name="T43" fmla="*/ 22 h 54"/>
                <a:gd name="T44" fmla="*/ 22 w 33"/>
                <a:gd name="T45" fmla="*/ 22 h 54"/>
                <a:gd name="T46" fmla="*/ 22 w 33"/>
                <a:gd name="T47" fmla="*/ 3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3" h="54">
                  <a:moveTo>
                    <a:pt x="29" y="11"/>
                  </a:moveTo>
                  <a:cubicBezTo>
                    <a:pt x="27" y="11"/>
                    <a:pt x="24" y="11"/>
                    <a:pt x="22" y="11"/>
                  </a:cubicBezTo>
                  <a:cubicBezTo>
                    <a:pt x="22" y="9"/>
                    <a:pt x="22" y="6"/>
                    <a:pt x="22" y="4"/>
                  </a:cubicBezTo>
                  <a:cubicBezTo>
                    <a:pt x="22" y="2"/>
                    <a:pt x="20" y="0"/>
                    <a:pt x="18" y="0"/>
                  </a:cubicBezTo>
                  <a:cubicBezTo>
                    <a:pt x="16" y="0"/>
                    <a:pt x="13" y="0"/>
                    <a:pt x="11" y="0"/>
                  </a:cubicBezTo>
                  <a:cubicBezTo>
                    <a:pt x="11" y="4"/>
                    <a:pt x="11" y="8"/>
                    <a:pt x="11" y="11"/>
                  </a:cubicBezTo>
                  <a:cubicBezTo>
                    <a:pt x="9" y="11"/>
                    <a:pt x="6" y="11"/>
                    <a:pt x="4" y="11"/>
                  </a:cubicBezTo>
                  <a:cubicBezTo>
                    <a:pt x="2" y="11"/>
                    <a:pt x="0" y="13"/>
                    <a:pt x="0" y="15"/>
                  </a:cubicBezTo>
                  <a:cubicBezTo>
                    <a:pt x="0" y="23"/>
                    <a:pt x="0" y="32"/>
                    <a:pt x="0" y="40"/>
                  </a:cubicBezTo>
                  <a:cubicBezTo>
                    <a:pt x="0" y="42"/>
                    <a:pt x="2" y="44"/>
                    <a:pt x="4" y="44"/>
                  </a:cubicBezTo>
                  <a:cubicBezTo>
                    <a:pt x="6" y="44"/>
                    <a:pt x="9" y="44"/>
                    <a:pt x="11" y="44"/>
                  </a:cubicBezTo>
                  <a:cubicBezTo>
                    <a:pt x="11" y="46"/>
                    <a:pt x="11" y="48"/>
                    <a:pt x="11" y="51"/>
                  </a:cubicBezTo>
                  <a:cubicBezTo>
                    <a:pt x="11" y="53"/>
                    <a:pt x="13" y="54"/>
                    <a:pt x="15" y="54"/>
                  </a:cubicBezTo>
                  <a:cubicBezTo>
                    <a:pt x="17" y="54"/>
                    <a:pt x="19" y="54"/>
                    <a:pt x="22" y="54"/>
                  </a:cubicBezTo>
                  <a:cubicBezTo>
                    <a:pt x="22" y="51"/>
                    <a:pt x="22" y="47"/>
                    <a:pt x="22" y="44"/>
                  </a:cubicBezTo>
                  <a:cubicBezTo>
                    <a:pt x="24" y="44"/>
                    <a:pt x="27" y="44"/>
                    <a:pt x="29" y="44"/>
                  </a:cubicBezTo>
                  <a:cubicBezTo>
                    <a:pt x="31" y="44"/>
                    <a:pt x="33" y="42"/>
                    <a:pt x="33" y="40"/>
                  </a:cubicBezTo>
                  <a:cubicBezTo>
                    <a:pt x="33" y="32"/>
                    <a:pt x="33" y="23"/>
                    <a:pt x="33" y="15"/>
                  </a:cubicBezTo>
                  <a:cubicBezTo>
                    <a:pt x="33" y="13"/>
                    <a:pt x="31" y="11"/>
                    <a:pt x="29" y="11"/>
                  </a:cubicBezTo>
                  <a:close/>
                  <a:moveTo>
                    <a:pt x="22" y="33"/>
                  </a:moveTo>
                  <a:cubicBezTo>
                    <a:pt x="11" y="33"/>
                    <a:pt x="11" y="33"/>
                    <a:pt x="11" y="33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22" y="22"/>
                    <a:pt x="22" y="22"/>
                    <a:pt x="22" y="22"/>
                  </a:cubicBezTo>
                  <a:lnTo>
                    <a:pt x="22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91" name="组合 90"/>
            <p:cNvGrpSpPr/>
            <p:nvPr userDrawn="1"/>
          </p:nvGrpSpPr>
          <p:grpSpPr>
            <a:xfrm>
              <a:off x="6682926" y="650953"/>
              <a:ext cx="434975" cy="485775"/>
              <a:chOff x="6682926" y="650953"/>
              <a:chExt cx="434975" cy="485775"/>
            </a:xfrm>
            <a:grpFill/>
          </p:grpSpPr>
          <p:sp>
            <p:nvSpPr>
              <p:cNvPr id="198" name="Rectangle 20"/>
              <p:cNvSpPr>
                <a:spLocks noChangeArrowheads="1"/>
              </p:cNvSpPr>
              <p:nvPr/>
            </p:nvSpPr>
            <p:spPr bwMode="auto">
              <a:xfrm>
                <a:off x="6932164" y="773191"/>
                <a:ext cx="57150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9" name="Rectangle 21"/>
              <p:cNvSpPr>
                <a:spLocks noChangeArrowheads="1"/>
              </p:cNvSpPr>
              <p:nvPr/>
            </p:nvSpPr>
            <p:spPr bwMode="auto">
              <a:xfrm>
                <a:off x="6811514" y="773191"/>
                <a:ext cx="57150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0" name="Freeform 22"/>
              <p:cNvSpPr>
                <a:spLocks noEditPoints="1"/>
              </p:cNvSpPr>
              <p:nvPr/>
            </p:nvSpPr>
            <p:spPr bwMode="auto">
              <a:xfrm>
                <a:off x="6682926" y="650953"/>
                <a:ext cx="434975" cy="485775"/>
              </a:xfrm>
              <a:custGeom>
                <a:avLst/>
                <a:gdLst>
                  <a:gd name="T0" fmla="*/ 64 w 68"/>
                  <a:gd name="T1" fmla="*/ 0 h 76"/>
                  <a:gd name="T2" fmla="*/ 4 w 68"/>
                  <a:gd name="T3" fmla="*/ 0 h 76"/>
                  <a:gd name="T4" fmla="*/ 0 w 68"/>
                  <a:gd name="T5" fmla="*/ 3 h 76"/>
                  <a:gd name="T6" fmla="*/ 0 w 68"/>
                  <a:gd name="T7" fmla="*/ 63 h 76"/>
                  <a:gd name="T8" fmla="*/ 4 w 68"/>
                  <a:gd name="T9" fmla="*/ 67 h 76"/>
                  <a:gd name="T10" fmla="*/ 10 w 68"/>
                  <a:gd name="T11" fmla="*/ 67 h 76"/>
                  <a:gd name="T12" fmla="*/ 10 w 68"/>
                  <a:gd name="T13" fmla="*/ 73 h 76"/>
                  <a:gd name="T14" fmla="*/ 13 w 68"/>
                  <a:gd name="T15" fmla="*/ 76 h 76"/>
                  <a:gd name="T16" fmla="*/ 55 w 68"/>
                  <a:gd name="T17" fmla="*/ 76 h 76"/>
                  <a:gd name="T18" fmla="*/ 58 w 68"/>
                  <a:gd name="T19" fmla="*/ 73 h 76"/>
                  <a:gd name="T20" fmla="*/ 58 w 68"/>
                  <a:gd name="T21" fmla="*/ 67 h 76"/>
                  <a:gd name="T22" fmla="*/ 64 w 68"/>
                  <a:gd name="T23" fmla="*/ 67 h 76"/>
                  <a:gd name="T24" fmla="*/ 68 w 68"/>
                  <a:gd name="T25" fmla="*/ 63 h 76"/>
                  <a:gd name="T26" fmla="*/ 68 w 68"/>
                  <a:gd name="T27" fmla="*/ 3 h 76"/>
                  <a:gd name="T28" fmla="*/ 64 w 68"/>
                  <a:gd name="T29" fmla="*/ 0 h 76"/>
                  <a:gd name="T30" fmla="*/ 42 w 68"/>
                  <a:gd name="T31" fmla="*/ 60 h 76"/>
                  <a:gd name="T32" fmla="*/ 41 w 68"/>
                  <a:gd name="T33" fmla="*/ 61 h 76"/>
                  <a:gd name="T34" fmla="*/ 39 w 68"/>
                  <a:gd name="T35" fmla="*/ 61 h 76"/>
                  <a:gd name="T36" fmla="*/ 39 w 68"/>
                  <a:gd name="T37" fmla="*/ 63 h 76"/>
                  <a:gd name="T38" fmla="*/ 38 w 68"/>
                  <a:gd name="T39" fmla="*/ 64 h 76"/>
                  <a:gd name="T40" fmla="*/ 37 w 68"/>
                  <a:gd name="T41" fmla="*/ 64 h 76"/>
                  <a:gd name="T42" fmla="*/ 37 w 68"/>
                  <a:gd name="T43" fmla="*/ 66 h 76"/>
                  <a:gd name="T44" fmla="*/ 36 w 68"/>
                  <a:gd name="T45" fmla="*/ 66 h 76"/>
                  <a:gd name="T46" fmla="*/ 32 w 68"/>
                  <a:gd name="T47" fmla="*/ 66 h 76"/>
                  <a:gd name="T48" fmla="*/ 31 w 68"/>
                  <a:gd name="T49" fmla="*/ 66 h 76"/>
                  <a:gd name="T50" fmla="*/ 31 w 68"/>
                  <a:gd name="T51" fmla="*/ 64 h 76"/>
                  <a:gd name="T52" fmla="*/ 30 w 68"/>
                  <a:gd name="T53" fmla="*/ 64 h 76"/>
                  <a:gd name="T54" fmla="*/ 29 w 68"/>
                  <a:gd name="T55" fmla="*/ 63 h 76"/>
                  <a:gd name="T56" fmla="*/ 29 w 68"/>
                  <a:gd name="T57" fmla="*/ 61 h 76"/>
                  <a:gd name="T58" fmla="*/ 27 w 68"/>
                  <a:gd name="T59" fmla="*/ 61 h 76"/>
                  <a:gd name="T60" fmla="*/ 26 w 68"/>
                  <a:gd name="T61" fmla="*/ 60 h 76"/>
                  <a:gd name="T62" fmla="*/ 26 w 68"/>
                  <a:gd name="T63" fmla="*/ 54 h 76"/>
                  <a:gd name="T64" fmla="*/ 27 w 68"/>
                  <a:gd name="T65" fmla="*/ 53 h 76"/>
                  <a:gd name="T66" fmla="*/ 29 w 68"/>
                  <a:gd name="T67" fmla="*/ 53 h 76"/>
                  <a:gd name="T68" fmla="*/ 39 w 68"/>
                  <a:gd name="T69" fmla="*/ 53 h 76"/>
                  <a:gd name="T70" fmla="*/ 41 w 68"/>
                  <a:gd name="T71" fmla="*/ 53 h 76"/>
                  <a:gd name="T72" fmla="*/ 42 w 68"/>
                  <a:gd name="T73" fmla="*/ 54 h 76"/>
                  <a:gd name="T74" fmla="*/ 42 w 68"/>
                  <a:gd name="T75" fmla="*/ 60 h 76"/>
                  <a:gd name="T76" fmla="*/ 42 w 68"/>
                  <a:gd name="T77" fmla="*/ 50 h 76"/>
                  <a:gd name="T78" fmla="*/ 41 w 68"/>
                  <a:gd name="T79" fmla="*/ 51 h 76"/>
                  <a:gd name="T80" fmla="*/ 27 w 68"/>
                  <a:gd name="T81" fmla="*/ 51 h 76"/>
                  <a:gd name="T82" fmla="*/ 26 w 68"/>
                  <a:gd name="T83" fmla="*/ 50 h 76"/>
                  <a:gd name="T84" fmla="*/ 26 w 68"/>
                  <a:gd name="T85" fmla="*/ 49 h 76"/>
                  <a:gd name="T86" fmla="*/ 27 w 68"/>
                  <a:gd name="T87" fmla="*/ 48 h 76"/>
                  <a:gd name="T88" fmla="*/ 33 w 68"/>
                  <a:gd name="T89" fmla="*/ 48 h 76"/>
                  <a:gd name="T90" fmla="*/ 33 w 68"/>
                  <a:gd name="T91" fmla="*/ 46 h 76"/>
                  <a:gd name="T92" fmla="*/ 34 w 68"/>
                  <a:gd name="T93" fmla="*/ 45 h 76"/>
                  <a:gd name="T94" fmla="*/ 34 w 68"/>
                  <a:gd name="T95" fmla="*/ 45 h 76"/>
                  <a:gd name="T96" fmla="*/ 35 w 68"/>
                  <a:gd name="T97" fmla="*/ 46 h 76"/>
                  <a:gd name="T98" fmla="*/ 35 w 68"/>
                  <a:gd name="T99" fmla="*/ 48 h 76"/>
                  <a:gd name="T100" fmla="*/ 41 w 68"/>
                  <a:gd name="T101" fmla="*/ 48 h 76"/>
                  <a:gd name="T102" fmla="*/ 42 w 68"/>
                  <a:gd name="T103" fmla="*/ 49 h 76"/>
                  <a:gd name="T104" fmla="*/ 42 w 68"/>
                  <a:gd name="T105" fmla="*/ 50 h 76"/>
                  <a:gd name="T106" fmla="*/ 58 w 68"/>
                  <a:gd name="T107" fmla="*/ 38 h 76"/>
                  <a:gd name="T108" fmla="*/ 10 w 68"/>
                  <a:gd name="T109" fmla="*/ 38 h 76"/>
                  <a:gd name="T110" fmla="*/ 10 w 68"/>
                  <a:gd name="T111" fmla="*/ 9 h 76"/>
                  <a:gd name="T112" fmla="*/ 58 w 68"/>
                  <a:gd name="T113" fmla="*/ 9 h 76"/>
                  <a:gd name="T114" fmla="*/ 58 w 68"/>
                  <a:gd name="T115" fmla="*/ 38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68" h="76">
                    <a:moveTo>
                      <a:pt x="64" y="0"/>
                    </a:moveTo>
                    <a:cubicBezTo>
                      <a:pt x="44" y="0"/>
                      <a:pt x="24" y="0"/>
                      <a:pt x="4" y="0"/>
                    </a:cubicBezTo>
                    <a:cubicBezTo>
                      <a:pt x="1" y="0"/>
                      <a:pt x="0" y="0"/>
                      <a:pt x="0" y="3"/>
                    </a:cubicBezTo>
                    <a:cubicBezTo>
                      <a:pt x="0" y="23"/>
                      <a:pt x="0" y="43"/>
                      <a:pt x="0" y="63"/>
                    </a:cubicBezTo>
                    <a:cubicBezTo>
                      <a:pt x="0" y="66"/>
                      <a:pt x="1" y="67"/>
                      <a:pt x="4" y="67"/>
                    </a:cubicBezTo>
                    <a:cubicBezTo>
                      <a:pt x="6" y="67"/>
                      <a:pt x="8" y="67"/>
                      <a:pt x="10" y="67"/>
                    </a:cubicBezTo>
                    <a:cubicBezTo>
                      <a:pt x="10" y="69"/>
                      <a:pt x="10" y="71"/>
                      <a:pt x="10" y="73"/>
                    </a:cubicBezTo>
                    <a:cubicBezTo>
                      <a:pt x="10" y="75"/>
                      <a:pt x="11" y="76"/>
                      <a:pt x="13" y="76"/>
                    </a:cubicBezTo>
                    <a:cubicBezTo>
                      <a:pt x="27" y="76"/>
                      <a:pt x="41" y="76"/>
                      <a:pt x="55" y="76"/>
                    </a:cubicBezTo>
                    <a:cubicBezTo>
                      <a:pt x="57" y="76"/>
                      <a:pt x="58" y="75"/>
                      <a:pt x="58" y="73"/>
                    </a:cubicBezTo>
                    <a:cubicBezTo>
                      <a:pt x="58" y="71"/>
                      <a:pt x="58" y="69"/>
                      <a:pt x="58" y="67"/>
                    </a:cubicBezTo>
                    <a:cubicBezTo>
                      <a:pt x="60" y="67"/>
                      <a:pt x="62" y="67"/>
                      <a:pt x="64" y="67"/>
                    </a:cubicBezTo>
                    <a:cubicBezTo>
                      <a:pt x="67" y="67"/>
                      <a:pt x="68" y="66"/>
                      <a:pt x="68" y="63"/>
                    </a:cubicBezTo>
                    <a:cubicBezTo>
                      <a:pt x="68" y="43"/>
                      <a:pt x="68" y="23"/>
                      <a:pt x="68" y="3"/>
                    </a:cubicBezTo>
                    <a:cubicBezTo>
                      <a:pt x="68" y="0"/>
                      <a:pt x="67" y="0"/>
                      <a:pt x="64" y="0"/>
                    </a:cubicBezTo>
                    <a:close/>
                    <a:moveTo>
                      <a:pt x="42" y="60"/>
                    </a:moveTo>
                    <a:cubicBezTo>
                      <a:pt x="42" y="61"/>
                      <a:pt x="42" y="61"/>
                      <a:pt x="41" y="61"/>
                    </a:cubicBezTo>
                    <a:cubicBezTo>
                      <a:pt x="40" y="61"/>
                      <a:pt x="40" y="61"/>
                      <a:pt x="39" y="61"/>
                    </a:cubicBezTo>
                    <a:cubicBezTo>
                      <a:pt x="39" y="62"/>
                      <a:pt x="39" y="62"/>
                      <a:pt x="39" y="63"/>
                    </a:cubicBezTo>
                    <a:cubicBezTo>
                      <a:pt x="39" y="64"/>
                      <a:pt x="39" y="64"/>
                      <a:pt x="38" y="64"/>
                    </a:cubicBezTo>
                    <a:cubicBezTo>
                      <a:pt x="38" y="64"/>
                      <a:pt x="37" y="64"/>
                      <a:pt x="37" y="64"/>
                    </a:cubicBezTo>
                    <a:cubicBezTo>
                      <a:pt x="37" y="64"/>
                      <a:pt x="37" y="65"/>
                      <a:pt x="37" y="66"/>
                    </a:cubicBezTo>
                    <a:cubicBezTo>
                      <a:pt x="37" y="66"/>
                      <a:pt x="36" y="66"/>
                      <a:pt x="36" y="66"/>
                    </a:cubicBezTo>
                    <a:cubicBezTo>
                      <a:pt x="35" y="66"/>
                      <a:pt x="33" y="66"/>
                      <a:pt x="32" y="66"/>
                    </a:cubicBezTo>
                    <a:cubicBezTo>
                      <a:pt x="32" y="66"/>
                      <a:pt x="31" y="66"/>
                      <a:pt x="31" y="66"/>
                    </a:cubicBezTo>
                    <a:cubicBezTo>
                      <a:pt x="31" y="65"/>
                      <a:pt x="31" y="64"/>
                      <a:pt x="31" y="64"/>
                    </a:cubicBezTo>
                    <a:cubicBezTo>
                      <a:pt x="31" y="64"/>
                      <a:pt x="30" y="64"/>
                      <a:pt x="30" y="64"/>
                    </a:cubicBezTo>
                    <a:cubicBezTo>
                      <a:pt x="29" y="64"/>
                      <a:pt x="29" y="64"/>
                      <a:pt x="29" y="63"/>
                    </a:cubicBezTo>
                    <a:cubicBezTo>
                      <a:pt x="29" y="62"/>
                      <a:pt x="29" y="62"/>
                      <a:pt x="29" y="61"/>
                    </a:cubicBezTo>
                    <a:cubicBezTo>
                      <a:pt x="28" y="61"/>
                      <a:pt x="28" y="61"/>
                      <a:pt x="27" y="61"/>
                    </a:cubicBezTo>
                    <a:cubicBezTo>
                      <a:pt x="26" y="61"/>
                      <a:pt x="26" y="61"/>
                      <a:pt x="26" y="60"/>
                    </a:cubicBezTo>
                    <a:cubicBezTo>
                      <a:pt x="26" y="58"/>
                      <a:pt x="26" y="56"/>
                      <a:pt x="26" y="54"/>
                    </a:cubicBezTo>
                    <a:cubicBezTo>
                      <a:pt x="26" y="54"/>
                      <a:pt x="26" y="53"/>
                      <a:pt x="27" y="53"/>
                    </a:cubicBezTo>
                    <a:cubicBezTo>
                      <a:pt x="28" y="53"/>
                      <a:pt x="28" y="53"/>
                      <a:pt x="29" y="53"/>
                    </a:cubicBezTo>
                    <a:cubicBezTo>
                      <a:pt x="32" y="53"/>
                      <a:pt x="36" y="53"/>
                      <a:pt x="39" y="53"/>
                    </a:cubicBezTo>
                    <a:cubicBezTo>
                      <a:pt x="40" y="53"/>
                      <a:pt x="40" y="53"/>
                      <a:pt x="41" y="53"/>
                    </a:cubicBezTo>
                    <a:cubicBezTo>
                      <a:pt x="42" y="53"/>
                      <a:pt x="42" y="54"/>
                      <a:pt x="42" y="54"/>
                    </a:cubicBezTo>
                    <a:cubicBezTo>
                      <a:pt x="42" y="56"/>
                      <a:pt x="42" y="58"/>
                      <a:pt x="42" y="60"/>
                    </a:cubicBezTo>
                    <a:close/>
                    <a:moveTo>
                      <a:pt x="42" y="50"/>
                    </a:moveTo>
                    <a:cubicBezTo>
                      <a:pt x="42" y="50"/>
                      <a:pt x="42" y="51"/>
                      <a:pt x="41" y="51"/>
                    </a:cubicBezTo>
                    <a:cubicBezTo>
                      <a:pt x="36" y="51"/>
                      <a:pt x="32" y="51"/>
                      <a:pt x="27" y="51"/>
                    </a:cubicBezTo>
                    <a:cubicBezTo>
                      <a:pt x="26" y="51"/>
                      <a:pt x="26" y="50"/>
                      <a:pt x="26" y="50"/>
                    </a:cubicBezTo>
                    <a:cubicBezTo>
                      <a:pt x="26" y="50"/>
                      <a:pt x="26" y="49"/>
                      <a:pt x="26" y="49"/>
                    </a:cubicBezTo>
                    <a:cubicBezTo>
                      <a:pt x="26" y="48"/>
                      <a:pt x="26" y="48"/>
                      <a:pt x="27" y="48"/>
                    </a:cubicBezTo>
                    <a:cubicBezTo>
                      <a:pt x="29" y="48"/>
                      <a:pt x="31" y="48"/>
                      <a:pt x="33" y="48"/>
                    </a:cubicBezTo>
                    <a:cubicBezTo>
                      <a:pt x="33" y="47"/>
                      <a:pt x="33" y="47"/>
                      <a:pt x="33" y="46"/>
                    </a:cubicBezTo>
                    <a:cubicBezTo>
                      <a:pt x="33" y="46"/>
                      <a:pt x="33" y="45"/>
                      <a:pt x="34" y="45"/>
                    </a:cubicBezTo>
                    <a:cubicBezTo>
                      <a:pt x="34" y="45"/>
                      <a:pt x="34" y="45"/>
                      <a:pt x="34" y="45"/>
                    </a:cubicBezTo>
                    <a:cubicBezTo>
                      <a:pt x="35" y="45"/>
                      <a:pt x="35" y="46"/>
                      <a:pt x="35" y="46"/>
                    </a:cubicBezTo>
                    <a:cubicBezTo>
                      <a:pt x="35" y="47"/>
                      <a:pt x="35" y="47"/>
                      <a:pt x="35" y="48"/>
                    </a:cubicBezTo>
                    <a:cubicBezTo>
                      <a:pt x="37" y="48"/>
                      <a:pt x="39" y="48"/>
                      <a:pt x="41" y="48"/>
                    </a:cubicBezTo>
                    <a:cubicBezTo>
                      <a:pt x="42" y="48"/>
                      <a:pt x="42" y="48"/>
                      <a:pt x="42" y="49"/>
                    </a:cubicBezTo>
                    <a:cubicBezTo>
                      <a:pt x="42" y="49"/>
                      <a:pt x="42" y="50"/>
                      <a:pt x="42" y="50"/>
                    </a:cubicBezTo>
                    <a:close/>
                    <a:moveTo>
                      <a:pt x="58" y="38"/>
                    </a:move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58" y="9"/>
                      <a:pt x="58" y="9"/>
                      <a:pt x="58" y="9"/>
                    </a:cubicBezTo>
                    <a:lnTo>
                      <a:pt x="58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92" name="Freeform 23"/>
            <p:cNvSpPr/>
            <p:nvPr/>
          </p:nvSpPr>
          <p:spPr bwMode="auto">
            <a:xfrm>
              <a:off x="8446639" y="4513341"/>
              <a:ext cx="127000" cy="127000"/>
            </a:xfrm>
            <a:custGeom>
              <a:avLst/>
              <a:gdLst>
                <a:gd name="T0" fmla="*/ 0 w 20"/>
                <a:gd name="T1" fmla="*/ 3 h 20"/>
                <a:gd name="T2" fmla="*/ 0 w 20"/>
                <a:gd name="T3" fmla="*/ 16 h 20"/>
                <a:gd name="T4" fmla="*/ 4 w 20"/>
                <a:gd name="T5" fmla="*/ 20 h 20"/>
                <a:gd name="T6" fmla="*/ 17 w 20"/>
                <a:gd name="T7" fmla="*/ 20 h 20"/>
                <a:gd name="T8" fmla="*/ 20 w 20"/>
                <a:gd name="T9" fmla="*/ 16 h 20"/>
                <a:gd name="T10" fmla="*/ 20 w 20"/>
                <a:gd name="T11" fmla="*/ 3 h 20"/>
                <a:gd name="T12" fmla="*/ 17 w 20"/>
                <a:gd name="T13" fmla="*/ 0 h 20"/>
                <a:gd name="T14" fmla="*/ 4 w 20"/>
                <a:gd name="T15" fmla="*/ 0 h 20"/>
                <a:gd name="T16" fmla="*/ 0 w 20"/>
                <a:gd name="T17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0" y="3"/>
                  </a:moveTo>
                  <a:cubicBezTo>
                    <a:pt x="0" y="8"/>
                    <a:pt x="0" y="12"/>
                    <a:pt x="0" y="16"/>
                  </a:cubicBezTo>
                  <a:cubicBezTo>
                    <a:pt x="0" y="19"/>
                    <a:pt x="1" y="20"/>
                    <a:pt x="4" y="20"/>
                  </a:cubicBezTo>
                  <a:cubicBezTo>
                    <a:pt x="8" y="20"/>
                    <a:pt x="12" y="20"/>
                    <a:pt x="17" y="20"/>
                  </a:cubicBezTo>
                  <a:cubicBezTo>
                    <a:pt x="19" y="20"/>
                    <a:pt x="20" y="19"/>
                    <a:pt x="20" y="16"/>
                  </a:cubicBezTo>
                  <a:cubicBezTo>
                    <a:pt x="20" y="12"/>
                    <a:pt x="20" y="8"/>
                    <a:pt x="20" y="3"/>
                  </a:cubicBezTo>
                  <a:cubicBezTo>
                    <a:pt x="20" y="1"/>
                    <a:pt x="19" y="0"/>
                    <a:pt x="17" y="0"/>
                  </a:cubicBezTo>
                  <a:cubicBezTo>
                    <a:pt x="12" y="0"/>
                    <a:pt x="8" y="0"/>
                    <a:pt x="4" y="0"/>
                  </a:cubicBezTo>
                  <a:cubicBezTo>
                    <a:pt x="1" y="0"/>
                    <a:pt x="0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" name="Freeform 24"/>
            <p:cNvSpPr/>
            <p:nvPr/>
          </p:nvSpPr>
          <p:spPr bwMode="auto">
            <a:xfrm>
              <a:off x="8197401" y="4448253"/>
              <a:ext cx="63500" cy="65088"/>
            </a:xfrm>
            <a:custGeom>
              <a:avLst/>
              <a:gdLst>
                <a:gd name="T0" fmla="*/ 0 w 10"/>
                <a:gd name="T1" fmla="*/ 3 h 10"/>
                <a:gd name="T2" fmla="*/ 3 w 10"/>
                <a:gd name="T3" fmla="*/ 0 h 10"/>
                <a:gd name="T4" fmla="*/ 10 w 10"/>
                <a:gd name="T5" fmla="*/ 0 h 10"/>
                <a:gd name="T6" fmla="*/ 10 w 10"/>
                <a:gd name="T7" fmla="*/ 7 h 10"/>
                <a:gd name="T8" fmla="*/ 6 w 10"/>
                <a:gd name="T9" fmla="*/ 10 h 10"/>
                <a:gd name="T10" fmla="*/ 0 w 10"/>
                <a:gd name="T11" fmla="*/ 10 h 10"/>
                <a:gd name="T12" fmla="*/ 0 w 10"/>
                <a:gd name="T13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0" y="3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2"/>
                    <a:pt x="10" y="5"/>
                    <a:pt x="10" y="7"/>
                  </a:cubicBezTo>
                  <a:cubicBezTo>
                    <a:pt x="10" y="9"/>
                    <a:pt x="9" y="10"/>
                    <a:pt x="6" y="10"/>
                  </a:cubicBezTo>
                  <a:cubicBezTo>
                    <a:pt x="4" y="10"/>
                    <a:pt x="2" y="10"/>
                    <a:pt x="0" y="10"/>
                  </a:cubicBezTo>
                  <a:cubicBezTo>
                    <a:pt x="0" y="8"/>
                    <a:pt x="0" y="6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Freeform 25"/>
            <p:cNvSpPr/>
            <p:nvPr/>
          </p:nvSpPr>
          <p:spPr bwMode="auto">
            <a:xfrm>
              <a:off x="8260901" y="4327603"/>
              <a:ext cx="122238" cy="120650"/>
            </a:xfrm>
            <a:custGeom>
              <a:avLst/>
              <a:gdLst>
                <a:gd name="T0" fmla="*/ 0 w 19"/>
                <a:gd name="T1" fmla="*/ 19 h 19"/>
                <a:gd name="T2" fmla="*/ 16 w 19"/>
                <a:gd name="T3" fmla="*/ 19 h 19"/>
                <a:gd name="T4" fmla="*/ 19 w 19"/>
                <a:gd name="T5" fmla="*/ 16 h 19"/>
                <a:gd name="T6" fmla="*/ 19 w 19"/>
                <a:gd name="T7" fmla="*/ 3 h 19"/>
                <a:gd name="T8" fmla="*/ 16 w 19"/>
                <a:gd name="T9" fmla="*/ 0 h 19"/>
                <a:gd name="T10" fmla="*/ 3 w 19"/>
                <a:gd name="T11" fmla="*/ 0 h 19"/>
                <a:gd name="T12" fmla="*/ 0 w 19"/>
                <a:gd name="T13" fmla="*/ 3 h 19"/>
                <a:gd name="T14" fmla="*/ 0 w 19"/>
                <a:gd name="T1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19">
                  <a:moveTo>
                    <a:pt x="0" y="19"/>
                  </a:moveTo>
                  <a:cubicBezTo>
                    <a:pt x="5" y="19"/>
                    <a:pt x="11" y="19"/>
                    <a:pt x="16" y="19"/>
                  </a:cubicBezTo>
                  <a:cubicBezTo>
                    <a:pt x="18" y="19"/>
                    <a:pt x="19" y="18"/>
                    <a:pt x="19" y="16"/>
                  </a:cubicBezTo>
                  <a:cubicBezTo>
                    <a:pt x="19" y="12"/>
                    <a:pt x="19" y="7"/>
                    <a:pt x="19" y="3"/>
                  </a:cubicBezTo>
                  <a:cubicBezTo>
                    <a:pt x="19" y="0"/>
                    <a:pt x="18" y="0"/>
                    <a:pt x="16" y="0"/>
                  </a:cubicBezTo>
                  <a:cubicBezTo>
                    <a:pt x="12" y="0"/>
                    <a:pt x="7" y="0"/>
                    <a:pt x="3" y="0"/>
                  </a:cubicBezTo>
                  <a:cubicBezTo>
                    <a:pt x="1" y="0"/>
                    <a:pt x="0" y="0"/>
                    <a:pt x="0" y="3"/>
                  </a:cubicBezTo>
                  <a:cubicBezTo>
                    <a:pt x="0" y="8"/>
                    <a:pt x="0" y="14"/>
                    <a:pt x="0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" name="Freeform 26"/>
            <p:cNvSpPr/>
            <p:nvPr/>
          </p:nvSpPr>
          <p:spPr bwMode="auto">
            <a:xfrm>
              <a:off x="8068814" y="4513341"/>
              <a:ext cx="128588" cy="127000"/>
            </a:xfrm>
            <a:custGeom>
              <a:avLst/>
              <a:gdLst>
                <a:gd name="T0" fmla="*/ 20 w 20"/>
                <a:gd name="T1" fmla="*/ 0 h 20"/>
                <a:gd name="T2" fmla="*/ 20 w 20"/>
                <a:gd name="T3" fmla="*/ 16 h 20"/>
                <a:gd name="T4" fmla="*/ 17 w 20"/>
                <a:gd name="T5" fmla="*/ 20 h 20"/>
                <a:gd name="T6" fmla="*/ 4 w 20"/>
                <a:gd name="T7" fmla="*/ 20 h 20"/>
                <a:gd name="T8" fmla="*/ 0 w 20"/>
                <a:gd name="T9" fmla="*/ 16 h 20"/>
                <a:gd name="T10" fmla="*/ 0 w 20"/>
                <a:gd name="T11" fmla="*/ 3 h 20"/>
                <a:gd name="T12" fmla="*/ 4 w 20"/>
                <a:gd name="T13" fmla="*/ 0 h 20"/>
                <a:gd name="T14" fmla="*/ 20 w 20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0">
                  <a:moveTo>
                    <a:pt x="20" y="0"/>
                  </a:moveTo>
                  <a:cubicBezTo>
                    <a:pt x="20" y="5"/>
                    <a:pt x="20" y="11"/>
                    <a:pt x="20" y="16"/>
                  </a:cubicBezTo>
                  <a:cubicBezTo>
                    <a:pt x="20" y="19"/>
                    <a:pt x="19" y="20"/>
                    <a:pt x="17" y="20"/>
                  </a:cubicBezTo>
                  <a:cubicBezTo>
                    <a:pt x="12" y="20"/>
                    <a:pt x="8" y="20"/>
                    <a:pt x="4" y="20"/>
                  </a:cubicBezTo>
                  <a:cubicBezTo>
                    <a:pt x="1" y="20"/>
                    <a:pt x="0" y="19"/>
                    <a:pt x="0" y="16"/>
                  </a:cubicBezTo>
                  <a:cubicBezTo>
                    <a:pt x="0" y="12"/>
                    <a:pt x="0" y="8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9" y="0"/>
                    <a:pt x="14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" name="Freeform 27"/>
            <p:cNvSpPr/>
            <p:nvPr/>
          </p:nvSpPr>
          <p:spPr bwMode="auto">
            <a:xfrm>
              <a:off x="6714676" y="4333953"/>
              <a:ext cx="346075" cy="492125"/>
            </a:xfrm>
            <a:custGeom>
              <a:avLst/>
              <a:gdLst>
                <a:gd name="T0" fmla="*/ 3 w 54"/>
                <a:gd name="T1" fmla="*/ 55 h 77"/>
                <a:gd name="T2" fmla="*/ 11 w 54"/>
                <a:gd name="T3" fmla="*/ 55 h 77"/>
                <a:gd name="T4" fmla="*/ 11 w 54"/>
                <a:gd name="T5" fmla="*/ 62 h 77"/>
                <a:gd name="T6" fmla="*/ 14 w 54"/>
                <a:gd name="T7" fmla="*/ 66 h 77"/>
                <a:gd name="T8" fmla="*/ 18 w 54"/>
                <a:gd name="T9" fmla="*/ 66 h 77"/>
                <a:gd name="T10" fmla="*/ 22 w 54"/>
                <a:gd name="T11" fmla="*/ 62 h 77"/>
                <a:gd name="T12" fmla="*/ 22 w 54"/>
                <a:gd name="T13" fmla="*/ 55 h 77"/>
                <a:gd name="T14" fmla="*/ 33 w 54"/>
                <a:gd name="T15" fmla="*/ 55 h 77"/>
                <a:gd name="T16" fmla="*/ 33 w 54"/>
                <a:gd name="T17" fmla="*/ 73 h 77"/>
                <a:gd name="T18" fmla="*/ 36 w 54"/>
                <a:gd name="T19" fmla="*/ 77 h 77"/>
                <a:gd name="T20" fmla="*/ 40 w 54"/>
                <a:gd name="T21" fmla="*/ 77 h 77"/>
                <a:gd name="T22" fmla="*/ 43 w 54"/>
                <a:gd name="T23" fmla="*/ 73 h 77"/>
                <a:gd name="T24" fmla="*/ 43 w 54"/>
                <a:gd name="T25" fmla="*/ 55 h 77"/>
                <a:gd name="T26" fmla="*/ 51 w 54"/>
                <a:gd name="T27" fmla="*/ 55 h 77"/>
                <a:gd name="T28" fmla="*/ 54 w 54"/>
                <a:gd name="T29" fmla="*/ 51 h 77"/>
                <a:gd name="T30" fmla="*/ 54 w 54"/>
                <a:gd name="T31" fmla="*/ 4 h 77"/>
                <a:gd name="T32" fmla="*/ 51 w 54"/>
                <a:gd name="T33" fmla="*/ 0 h 77"/>
                <a:gd name="T34" fmla="*/ 43 w 54"/>
                <a:gd name="T35" fmla="*/ 0 h 77"/>
                <a:gd name="T36" fmla="*/ 43 w 54"/>
                <a:gd name="T37" fmla="*/ 11 h 77"/>
                <a:gd name="T38" fmla="*/ 33 w 54"/>
                <a:gd name="T39" fmla="*/ 11 h 77"/>
                <a:gd name="T40" fmla="*/ 33 w 54"/>
                <a:gd name="T41" fmla="*/ 22 h 77"/>
                <a:gd name="T42" fmla="*/ 43 w 54"/>
                <a:gd name="T43" fmla="*/ 22 h 77"/>
                <a:gd name="T44" fmla="*/ 43 w 54"/>
                <a:gd name="T45" fmla="*/ 33 h 77"/>
                <a:gd name="T46" fmla="*/ 33 w 54"/>
                <a:gd name="T47" fmla="*/ 33 h 77"/>
                <a:gd name="T48" fmla="*/ 33 w 54"/>
                <a:gd name="T49" fmla="*/ 22 h 77"/>
                <a:gd name="T50" fmla="*/ 22 w 54"/>
                <a:gd name="T51" fmla="*/ 22 h 77"/>
                <a:gd name="T52" fmla="*/ 22 w 54"/>
                <a:gd name="T53" fmla="*/ 33 h 77"/>
                <a:gd name="T54" fmla="*/ 11 w 54"/>
                <a:gd name="T55" fmla="*/ 33 h 77"/>
                <a:gd name="T56" fmla="*/ 11 w 54"/>
                <a:gd name="T57" fmla="*/ 22 h 77"/>
                <a:gd name="T58" fmla="*/ 22 w 54"/>
                <a:gd name="T59" fmla="*/ 22 h 77"/>
                <a:gd name="T60" fmla="*/ 22 w 54"/>
                <a:gd name="T61" fmla="*/ 11 h 77"/>
                <a:gd name="T62" fmla="*/ 11 w 54"/>
                <a:gd name="T63" fmla="*/ 11 h 77"/>
                <a:gd name="T64" fmla="*/ 11 w 54"/>
                <a:gd name="T65" fmla="*/ 0 h 77"/>
                <a:gd name="T66" fmla="*/ 3 w 54"/>
                <a:gd name="T67" fmla="*/ 0 h 77"/>
                <a:gd name="T68" fmla="*/ 0 w 54"/>
                <a:gd name="T69" fmla="*/ 4 h 77"/>
                <a:gd name="T70" fmla="*/ 0 w 54"/>
                <a:gd name="T71" fmla="*/ 51 h 77"/>
                <a:gd name="T72" fmla="*/ 3 w 54"/>
                <a:gd name="T73" fmla="*/ 5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4" h="77">
                  <a:moveTo>
                    <a:pt x="3" y="55"/>
                  </a:moveTo>
                  <a:cubicBezTo>
                    <a:pt x="6" y="55"/>
                    <a:pt x="8" y="55"/>
                    <a:pt x="11" y="55"/>
                  </a:cubicBezTo>
                  <a:cubicBezTo>
                    <a:pt x="11" y="57"/>
                    <a:pt x="11" y="60"/>
                    <a:pt x="11" y="62"/>
                  </a:cubicBezTo>
                  <a:cubicBezTo>
                    <a:pt x="11" y="65"/>
                    <a:pt x="12" y="66"/>
                    <a:pt x="14" y="66"/>
                  </a:cubicBezTo>
                  <a:cubicBezTo>
                    <a:pt x="16" y="66"/>
                    <a:pt x="17" y="66"/>
                    <a:pt x="18" y="66"/>
                  </a:cubicBezTo>
                  <a:cubicBezTo>
                    <a:pt x="21" y="66"/>
                    <a:pt x="22" y="65"/>
                    <a:pt x="22" y="62"/>
                  </a:cubicBezTo>
                  <a:cubicBezTo>
                    <a:pt x="22" y="60"/>
                    <a:pt x="22" y="57"/>
                    <a:pt x="22" y="55"/>
                  </a:cubicBezTo>
                  <a:cubicBezTo>
                    <a:pt x="25" y="55"/>
                    <a:pt x="29" y="55"/>
                    <a:pt x="33" y="55"/>
                  </a:cubicBezTo>
                  <a:cubicBezTo>
                    <a:pt x="33" y="61"/>
                    <a:pt x="33" y="67"/>
                    <a:pt x="33" y="73"/>
                  </a:cubicBezTo>
                  <a:cubicBezTo>
                    <a:pt x="33" y="76"/>
                    <a:pt x="34" y="77"/>
                    <a:pt x="36" y="77"/>
                  </a:cubicBezTo>
                  <a:cubicBezTo>
                    <a:pt x="37" y="77"/>
                    <a:pt x="39" y="77"/>
                    <a:pt x="40" y="77"/>
                  </a:cubicBezTo>
                  <a:cubicBezTo>
                    <a:pt x="42" y="77"/>
                    <a:pt x="43" y="76"/>
                    <a:pt x="43" y="73"/>
                  </a:cubicBezTo>
                  <a:cubicBezTo>
                    <a:pt x="43" y="67"/>
                    <a:pt x="43" y="61"/>
                    <a:pt x="43" y="55"/>
                  </a:cubicBezTo>
                  <a:cubicBezTo>
                    <a:pt x="46" y="55"/>
                    <a:pt x="48" y="55"/>
                    <a:pt x="51" y="55"/>
                  </a:cubicBezTo>
                  <a:cubicBezTo>
                    <a:pt x="53" y="55"/>
                    <a:pt x="54" y="54"/>
                    <a:pt x="54" y="51"/>
                  </a:cubicBezTo>
                  <a:cubicBezTo>
                    <a:pt x="54" y="35"/>
                    <a:pt x="54" y="20"/>
                    <a:pt x="54" y="4"/>
                  </a:cubicBezTo>
                  <a:cubicBezTo>
                    <a:pt x="54" y="1"/>
                    <a:pt x="53" y="0"/>
                    <a:pt x="51" y="0"/>
                  </a:cubicBezTo>
                  <a:cubicBezTo>
                    <a:pt x="48" y="0"/>
                    <a:pt x="46" y="0"/>
                    <a:pt x="43" y="0"/>
                  </a:cubicBezTo>
                  <a:cubicBezTo>
                    <a:pt x="43" y="4"/>
                    <a:pt x="43" y="8"/>
                    <a:pt x="43" y="11"/>
                  </a:cubicBezTo>
                  <a:cubicBezTo>
                    <a:pt x="40" y="11"/>
                    <a:pt x="36" y="11"/>
                    <a:pt x="33" y="11"/>
                  </a:cubicBezTo>
                  <a:cubicBezTo>
                    <a:pt x="33" y="15"/>
                    <a:pt x="33" y="19"/>
                    <a:pt x="33" y="22"/>
                  </a:cubicBezTo>
                  <a:cubicBezTo>
                    <a:pt x="36" y="22"/>
                    <a:pt x="40" y="22"/>
                    <a:pt x="43" y="22"/>
                  </a:cubicBezTo>
                  <a:cubicBezTo>
                    <a:pt x="43" y="26"/>
                    <a:pt x="43" y="29"/>
                    <a:pt x="43" y="33"/>
                  </a:cubicBezTo>
                  <a:cubicBezTo>
                    <a:pt x="40" y="33"/>
                    <a:pt x="36" y="33"/>
                    <a:pt x="33" y="33"/>
                  </a:cubicBezTo>
                  <a:cubicBezTo>
                    <a:pt x="33" y="29"/>
                    <a:pt x="33" y="26"/>
                    <a:pt x="33" y="22"/>
                  </a:cubicBezTo>
                  <a:cubicBezTo>
                    <a:pt x="29" y="22"/>
                    <a:pt x="25" y="22"/>
                    <a:pt x="22" y="22"/>
                  </a:cubicBezTo>
                  <a:cubicBezTo>
                    <a:pt x="22" y="26"/>
                    <a:pt x="22" y="29"/>
                    <a:pt x="22" y="33"/>
                  </a:cubicBezTo>
                  <a:cubicBezTo>
                    <a:pt x="18" y="33"/>
                    <a:pt x="14" y="33"/>
                    <a:pt x="11" y="33"/>
                  </a:cubicBezTo>
                  <a:cubicBezTo>
                    <a:pt x="11" y="29"/>
                    <a:pt x="11" y="26"/>
                    <a:pt x="11" y="22"/>
                  </a:cubicBezTo>
                  <a:cubicBezTo>
                    <a:pt x="14" y="22"/>
                    <a:pt x="18" y="22"/>
                    <a:pt x="22" y="22"/>
                  </a:cubicBezTo>
                  <a:cubicBezTo>
                    <a:pt x="22" y="19"/>
                    <a:pt x="22" y="15"/>
                    <a:pt x="22" y="11"/>
                  </a:cubicBezTo>
                  <a:cubicBezTo>
                    <a:pt x="18" y="11"/>
                    <a:pt x="14" y="11"/>
                    <a:pt x="11" y="11"/>
                  </a:cubicBezTo>
                  <a:cubicBezTo>
                    <a:pt x="11" y="8"/>
                    <a:pt x="11" y="4"/>
                    <a:pt x="11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0"/>
                    <a:pt x="0" y="35"/>
                    <a:pt x="0" y="51"/>
                  </a:cubicBezTo>
                  <a:cubicBezTo>
                    <a:pt x="0" y="54"/>
                    <a:pt x="1" y="55"/>
                    <a:pt x="3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Freeform 28"/>
            <p:cNvSpPr/>
            <p:nvPr/>
          </p:nvSpPr>
          <p:spPr bwMode="auto">
            <a:xfrm>
              <a:off x="6786114" y="4264103"/>
              <a:ext cx="203200" cy="139700"/>
            </a:xfrm>
            <a:custGeom>
              <a:avLst/>
              <a:gdLst>
                <a:gd name="T0" fmla="*/ 0 w 32"/>
                <a:gd name="T1" fmla="*/ 4 h 22"/>
                <a:gd name="T2" fmla="*/ 0 w 32"/>
                <a:gd name="T3" fmla="*/ 11 h 22"/>
                <a:gd name="T4" fmla="*/ 11 w 32"/>
                <a:gd name="T5" fmla="*/ 11 h 22"/>
                <a:gd name="T6" fmla="*/ 11 w 32"/>
                <a:gd name="T7" fmla="*/ 22 h 22"/>
                <a:gd name="T8" fmla="*/ 22 w 32"/>
                <a:gd name="T9" fmla="*/ 22 h 22"/>
                <a:gd name="T10" fmla="*/ 22 w 32"/>
                <a:gd name="T11" fmla="*/ 11 h 22"/>
                <a:gd name="T12" fmla="*/ 32 w 32"/>
                <a:gd name="T13" fmla="*/ 11 h 22"/>
                <a:gd name="T14" fmla="*/ 32 w 32"/>
                <a:gd name="T15" fmla="*/ 4 h 22"/>
                <a:gd name="T16" fmla="*/ 29 w 32"/>
                <a:gd name="T17" fmla="*/ 0 h 22"/>
                <a:gd name="T18" fmla="*/ 3 w 32"/>
                <a:gd name="T19" fmla="*/ 0 h 22"/>
                <a:gd name="T20" fmla="*/ 0 w 32"/>
                <a:gd name="T21" fmla="*/ 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2">
                  <a:moveTo>
                    <a:pt x="0" y="4"/>
                  </a:moveTo>
                  <a:cubicBezTo>
                    <a:pt x="0" y="7"/>
                    <a:pt x="0" y="9"/>
                    <a:pt x="0" y="11"/>
                  </a:cubicBezTo>
                  <a:cubicBezTo>
                    <a:pt x="3" y="11"/>
                    <a:pt x="7" y="11"/>
                    <a:pt x="11" y="11"/>
                  </a:cubicBezTo>
                  <a:cubicBezTo>
                    <a:pt x="11" y="15"/>
                    <a:pt x="11" y="19"/>
                    <a:pt x="11" y="22"/>
                  </a:cubicBezTo>
                  <a:cubicBezTo>
                    <a:pt x="14" y="22"/>
                    <a:pt x="18" y="22"/>
                    <a:pt x="22" y="22"/>
                  </a:cubicBezTo>
                  <a:cubicBezTo>
                    <a:pt x="22" y="19"/>
                    <a:pt x="22" y="15"/>
                    <a:pt x="22" y="11"/>
                  </a:cubicBezTo>
                  <a:cubicBezTo>
                    <a:pt x="25" y="11"/>
                    <a:pt x="29" y="11"/>
                    <a:pt x="32" y="11"/>
                  </a:cubicBezTo>
                  <a:cubicBezTo>
                    <a:pt x="32" y="9"/>
                    <a:pt x="32" y="7"/>
                    <a:pt x="32" y="4"/>
                  </a:cubicBezTo>
                  <a:cubicBezTo>
                    <a:pt x="32" y="2"/>
                    <a:pt x="31" y="0"/>
                    <a:pt x="29" y="0"/>
                  </a:cubicBezTo>
                  <a:cubicBezTo>
                    <a:pt x="20" y="0"/>
                    <a:pt x="12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Line 29"/>
            <p:cNvSpPr>
              <a:spLocks noChangeShapeType="1"/>
            </p:cNvSpPr>
            <p:nvPr/>
          </p:nvSpPr>
          <p:spPr bwMode="auto">
            <a:xfrm>
              <a:off x="6989314" y="4684791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Line 30"/>
            <p:cNvSpPr>
              <a:spLocks noChangeShapeType="1"/>
            </p:cNvSpPr>
            <p:nvPr/>
          </p:nvSpPr>
          <p:spPr bwMode="auto">
            <a:xfrm>
              <a:off x="6989314" y="4684791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Freeform 31"/>
            <p:cNvSpPr/>
            <p:nvPr/>
          </p:nvSpPr>
          <p:spPr bwMode="auto">
            <a:xfrm>
              <a:off x="11059664" y="4513341"/>
              <a:ext cx="63500" cy="127000"/>
            </a:xfrm>
            <a:custGeom>
              <a:avLst/>
              <a:gdLst>
                <a:gd name="T0" fmla="*/ 10 w 10"/>
                <a:gd name="T1" fmla="*/ 18 h 20"/>
                <a:gd name="T2" fmla="*/ 10 w 10"/>
                <a:gd name="T3" fmla="*/ 19 h 20"/>
                <a:gd name="T4" fmla="*/ 9 w 10"/>
                <a:gd name="T5" fmla="*/ 20 h 20"/>
                <a:gd name="T6" fmla="*/ 2 w 10"/>
                <a:gd name="T7" fmla="*/ 20 h 20"/>
                <a:gd name="T8" fmla="*/ 1 w 10"/>
                <a:gd name="T9" fmla="*/ 19 h 20"/>
                <a:gd name="T10" fmla="*/ 0 w 10"/>
                <a:gd name="T11" fmla="*/ 18 h 20"/>
                <a:gd name="T12" fmla="*/ 0 w 10"/>
                <a:gd name="T13" fmla="*/ 2 h 20"/>
                <a:gd name="T14" fmla="*/ 1 w 10"/>
                <a:gd name="T15" fmla="*/ 1 h 20"/>
                <a:gd name="T16" fmla="*/ 2 w 10"/>
                <a:gd name="T17" fmla="*/ 0 h 20"/>
                <a:gd name="T18" fmla="*/ 10 w 10"/>
                <a:gd name="T19" fmla="*/ 0 h 20"/>
                <a:gd name="T20" fmla="*/ 10 w 10"/>
                <a:gd name="T21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20">
                  <a:moveTo>
                    <a:pt x="10" y="18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10" y="20"/>
                    <a:pt x="9" y="20"/>
                    <a:pt x="9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20"/>
                    <a:pt x="1" y="20"/>
                    <a:pt x="1" y="19"/>
                  </a:cubicBezTo>
                  <a:cubicBezTo>
                    <a:pt x="1" y="19"/>
                    <a:pt x="0" y="19"/>
                    <a:pt x="0" y="1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1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Freeform 32"/>
            <p:cNvSpPr/>
            <p:nvPr/>
          </p:nvSpPr>
          <p:spPr bwMode="auto">
            <a:xfrm>
              <a:off x="11448601" y="4513341"/>
              <a:ext cx="65088" cy="127000"/>
            </a:xfrm>
            <a:custGeom>
              <a:avLst/>
              <a:gdLst>
                <a:gd name="T0" fmla="*/ 10 w 10"/>
                <a:gd name="T1" fmla="*/ 18 h 20"/>
                <a:gd name="T2" fmla="*/ 9 w 10"/>
                <a:gd name="T3" fmla="*/ 19 h 20"/>
                <a:gd name="T4" fmla="*/ 8 w 10"/>
                <a:gd name="T5" fmla="*/ 20 h 20"/>
                <a:gd name="T6" fmla="*/ 1 w 10"/>
                <a:gd name="T7" fmla="*/ 20 h 20"/>
                <a:gd name="T8" fmla="*/ 0 w 10"/>
                <a:gd name="T9" fmla="*/ 19 h 20"/>
                <a:gd name="T10" fmla="*/ 0 w 10"/>
                <a:gd name="T11" fmla="*/ 18 h 20"/>
                <a:gd name="T12" fmla="*/ 0 w 10"/>
                <a:gd name="T13" fmla="*/ 0 h 20"/>
                <a:gd name="T14" fmla="*/ 8 w 10"/>
                <a:gd name="T15" fmla="*/ 0 h 20"/>
                <a:gd name="T16" fmla="*/ 9 w 10"/>
                <a:gd name="T17" fmla="*/ 1 h 20"/>
                <a:gd name="T18" fmla="*/ 10 w 10"/>
                <a:gd name="T19" fmla="*/ 2 h 20"/>
                <a:gd name="T20" fmla="*/ 10 w 10"/>
                <a:gd name="T21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20">
                  <a:moveTo>
                    <a:pt x="10" y="18"/>
                  </a:moveTo>
                  <a:cubicBezTo>
                    <a:pt x="10" y="19"/>
                    <a:pt x="9" y="19"/>
                    <a:pt x="9" y="19"/>
                  </a:cubicBezTo>
                  <a:cubicBezTo>
                    <a:pt x="9" y="20"/>
                    <a:pt x="8" y="20"/>
                    <a:pt x="8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0" y="20"/>
                    <a:pt x="0" y="19"/>
                  </a:cubicBezTo>
                  <a:cubicBezTo>
                    <a:pt x="0" y="19"/>
                    <a:pt x="0" y="19"/>
                    <a:pt x="0" y="1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1"/>
                    <a:pt x="10" y="1"/>
                    <a:pt x="10" y="2"/>
                  </a:cubicBezTo>
                  <a:lnTo>
                    <a:pt x="1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Freeform 33"/>
            <p:cNvSpPr/>
            <p:nvPr/>
          </p:nvSpPr>
          <p:spPr bwMode="auto">
            <a:xfrm>
              <a:off x="11129514" y="4448253"/>
              <a:ext cx="63500" cy="65088"/>
            </a:xfrm>
            <a:custGeom>
              <a:avLst/>
              <a:gdLst>
                <a:gd name="T0" fmla="*/ 10 w 10"/>
                <a:gd name="T1" fmla="*/ 8 h 10"/>
                <a:gd name="T2" fmla="*/ 9 w 10"/>
                <a:gd name="T3" fmla="*/ 9 h 10"/>
                <a:gd name="T4" fmla="*/ 8 w 10"/>
                <a:gd name="T5" fmla="*/ 10 h 10"/>
                <a:gd name="T6" fmla="*/ 0 w 10"/>
                <a:gd name="T7" fmla="*/ 10 h 10"/>
                <a:gd name="T8" fmla="*/ 0 w 10"/>
                <a:gd name="T9" fmla="*/ 2 h 10"/>
                <a:gd name="T10" fmla="*/ 0 w 10"/>
                <a:gd name="T11" fmla="*/ 1 h 10"/>
                <a:gd name="T12" fmla="*/ 1 w 10"/>
                <a:gd name="T13" fmla="*/ 0 h 10"/>
                <a:gd name="T14" fmla="*/ 10 w 10"/>
                <a:gd name="T15" fmla="*/ 0 h 10"/>
                <a:gd name="T16" fmla="*/ 10 w 10"/>
                <a:gd name="T17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10" y="8"/>
                  </a:moveTo>
                  <a:cubicBezTo>
                    <a:pt x="10" y="9"/>
                    <a:pt x="9" y="9"/>
                    <a:pt x="9" y="9"/>
                  </a:cubicBezTo>
                  <a:cubicBezTo>
                    <a:pt x="9" y="10"/>
                    <a:pt x="8" y="10"/>
                    <a:pt x="8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1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Freeform 34"/>
            <p:cNvSpPr/>
            <p:nvPr/>
          </p:nvSpPr>
          <p:spPr bwMode="auto">
            <a:xfrm>
              <a:off x="11385101" y="4448253"/>
              <a:ext cx="63500" cy="65088"/>
            </a:xfrm>
            <a:custGeom>
              <a:avLst/>
              <a:gdLst>
                <a:gd name="T0" fmla="*/ 10 w 10"/>
                <a:gd name="T1" fmla="*/ 10 h 10"/>
                <a:gd name="T2" fmla="*/ 1 w 10"/>
                <a:gd name="T3" fmla="*/ 10 h 10"/>
                <a:gd name="T4" fmla="*/ 0 w 10"/>
                <a:gd name="T5" fmla="*/ 9 h 10"/>
                <a:gd name="T6" fmla="*/ 0 w 10"/>
                <a:gd name="T7" fmla="*/ 8 h 10"/>
                <a:gd name="T8" fmla="*/ 0 w 10"/>
                <a:gd name="T9" fmla="*/ 0 h 10"/>
                <a:gd name="T10" fmla="*/ 8 w 10"/>
                <a:gd name="T11" fmla="*/ 0 h 10"/>
                <a:gd name="T12" fmla="*/ 9 w 10"/>
                <a:gd name="T13" fmla="*/ 1 h 10"/>
                <a:gd name="T14" fmla="*/ 10 w 10"/>
                <a:gd name="T15" fmla="*/ 2 h 10"/>
                <a:gd name="T16" fmla="*/ 10 w 10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10" y="10"/>
                  </a:move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0" y="10"/>
                    <a:pt x="0" y="9"/>
                  </a:cubicBezTo>
                  <a:cubicBezTo>
                    <a:pt x="0" y="9"/>
                    <a:pt x="0" y="9"/>
                    <a:pt x="0" y="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1"/>
                    <a:pt x="10" y="1"/>
                    <a:pt x="10" y="2"/>
                  </a:cubicBezTo>
                  <a:lnTo>
                    <a:pt x="1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Freeform 35"/>
            <p:cNvSpPr/>
            <p:nvPr/>
          </p:nvSpPr>
          <p:spPr bwMode="auto">
            <a:xfrm>
              <a:off x="11193014" y="4384753"/>
              <a:ext cx="185738" cy="63500"/>
            </a:xfrm>
            <a:custGeom>
              <a:avLst/>
              <a:gdLst>
                <a:gd name="T0" fmla="*/ 29 w 29"/>
                <a:gd name="T1" fmla="*/ 10 h 10"/>
                <a:gd name="T2" fmla="*/ 0 w 29"/>
                <a:gd name="T3" fmla="*/ 10 h 10"/>
                <a:gd name="T4" fmla="*/ 0 w 29"/>
                <a:gd name="T5" fmla="*/ 2 h 10"/>
                <a:gd name="T6" fmla="*/ 0 w 29"/>
                <a:gd name="T7" fmla="*/ 1 h 10"/>
                <a:gd name="T8" fmla="*/ 1 w 29"/>
                <a:gd name="T9" fmla="*/ 0 h 10"/>
                <a:gd name="T10" fmla="*/ 28 w 29"/>
                <a:gd name="T11" fmla="*/ 0 h 10"/>
                <a:gd name="T12" fmla="*/ 29 w 29"/>
                <a:gd name="T13" fmla="*/ 1 h 10"/>
                <a:gd name="T14" fmla="*/ 29 w 29"/>
                <a:gd name="T15" fmla="*/ 2 h 10"/>
                <a:gd name="T16" fmla="*/ 29 w 29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0">
                  <a:moveTo>
                    <a:pt x="29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9" y="1"/>
                  </a:cubicBezTo>
                  <a:cubicBezTo>
                    <a:pt x="29" y="1"/>
                    <a:pt x="29" y="1"/>
                    <a:pt x="29" y="2"/>
                  </a:cubicBezTo>
                  <a:lnTo>
                    <a:pt x="29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" name="Freeform 36"/>
            <p:cNvSpPr/>
            <p:nvPr/>
          </p:nvSpPr>
          <p:spPr bwMode="auto">
            <a:xfrm>
              <a:off x="11193014" y="4513341"/>
              <a:ext cx="185738" cy="127000"/>
            </a:xfrm>
            <a:custGeom>
              <a:avLst/>
              <a:gdLst>
                <a:gd name="T0" fmla="*/ 27 w 29"/>
                <a:gd name="T1" fmla="*/ 10 h 20"/>
                <a:gd name="T2" fmla="*/ 29 w 29"/>
                <a:gd name="T3" fmla="*/ 11 h 20"/>
                <a:gd name="T4" fmla="*/ 29 w 29"/>
                <a:gd name="T5" fmla="*/ 12 h 20"/>
                <a:gd name="T6" fmla="*/ 29 w 29"/>
                <a:gd name="T7" fmla="*/ 18 h 20"/>
                <a:gd name="T8" fmla="*/ 29 w 29"/>
                <a:gd name="T9" fmla="*/ 19 h 20"/>
                <a:gd name="T10" fmla="*/ 27 w 29"/>
                <a:gd name="T11" fmla="*/ 20 h 20"/>
                <a:gd name="T12" fmla="*/ 2 w 29"/>
                <a:gd name="T13" fmla="*/ 20 h 20"/>
                <a:gd name="T14" fmla="*/ 0 w 29"/>
                <a:gd name="T15" fmla="*/ 19 h 20"/>
                <a:gd name="T16" fmla="*/ 0 w 29"/>
                <a:gd name="T17" fmla="*/ 18 h 20"/>
                <a:gd name="T18" fmla="*/ 0 w 29"/>
                <a:gd name="T19" fmla="*/ 12 h 20"/>
                <a:gd name="T20" fmla="*/ 0 w 29"/>
                <a:gd name="T21" fmla="*/ 11 h 20"/>
                <a:gd name="T22" fmla="*/ 2 w 29"/>
                <a:gd name="T23" fmla="*/ 10 h 20"/>
                <a:gd name="T24" fmla="*/ 10 w 29"/>
                <a:gd name="T25" fmla="*/ 10 h 20"/>
                <a:gd name="T26" fmla="*/ 10 w 29"/>
                <a:gd name="T27" fmla="*/ 2 h 20"/>
                <a:gd name="T28" fmla="*/ 10 w 29"/>
                <a:gd name="T29" fmla="*/ 1 h 20"/>
                <a:gd name="T30" fmla="*/ 11 w 29"/>
                <a:gd name="T31" fmla="*/ 0 h 20"/>
                <a:gd name="T32" fmla="*/ 18 w 29"/>
                <a:gd name="T33" fmla="*/ 0 h 20"/>
                <a:gd name="T34" fmla="*/ 19 w 29"/>
                <a:gd name="T35" fmla="*/ 1 h 20"/>
                <a:gd name="T36" fmla="*/ 20 w 29"/>
                <a:gd name="T37" fmla="*/ 2 h 20"/>
                <a:gd name="T38" fmla="*/ 20 w 29"/>
                <a:gd name="T39" fmla="*/ 10 h 20"/>
                <a:gd name="T40" fmla="*/ 27 w 29"/>
                <a:gd name="T4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" h="20">
                  <a:moveTo>
                    <a:pt x="27" y="10"/>
                  </a:moveTo>
                  <a:cubicBezTo>
                    <a:pt x="28" y="10"/>
                    <a:pt x="28" y="10"/>
                    <a:pt x="29" y="11"/>
                  </a:cubicBezTo>
                  <a:cubicBezTo>
                    <a:pt x="29" y="11"/>
                    <a:pt x="29" y="11"/>
                    <a:pt x="29" y="12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8" y="20"/>
                    <a:pt x="28" y="20"/>
                    <a:pt x="27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1" y="20"/>
                    <a:pt x="1" y="20"/>
                    <a:pt x="0" y="19"/>
                  </a:cubicBezTo>
                  <a:cubicBezTo>
                    <a:pt x="0" y="19"/>
                    <a:pt x="0" y="19"/>
                    <a:pt x="0" y="1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0"/>
                    <a:pt x="1" y="10"/>
                    <a:pt x="2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11" y="0"/>
                    <a:pt x="11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9" y="0"/>
                    <a:pt x="19" y="1"/>
                  </a:cubicBezTo>
                  <a:cubicBezTo>
                    <a:pt x="19" y="1"/>
                    <a:pt x="20" y="1"/>
                    <a:pt x="20" y="2"/>
                  </a:cubicBezTo>
                  <a:cubicBezTo>
                    <a:pt x="20" y="10"/>
                    <a:pt x="20" y="10"/>
                    <a:pt x="20" y="10"/>
                  </a:cubicBezTo>
                  <a:lnTo>
                    <a:pt x="27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" name="Freeform 37"/>
            <p:cNvSpPr/>
            <p:nvPr/>
          </p:nvSpPr>
          <p:spPr bwMode="auto">
            <a:xfrm>
              <a:off x="9667426" y="4289503"/>
              <a:ext cx="190500" cy="63500"/>
            </a:xfrm>
            <a:custGeom>
              <a:avLst/>
              <a:gdLst>
                <a:gd name="T0" fmla="*/ 27 w 30"/>
                <a:gd name="T1" fmla="*/ 0 h 10"/>
                <a:gd name="T2" fmla="*/ 3 w 30"/>
                <a:gd name="T3" fmla="*/ 0 h 10"/>
                <a:gd name="T4" fmla="*/ 0 w 30"/>
                <a:gd name="T5" fmla="*/ 4 h 10"/>
                <a:gd name="T6" fmla="*/ 0 w 30"/>
                <a:gd name="T7" fmla="*/ 10 h 10"/>
                <a:gd name="T8" fmla="*/ 30 w 30"/>
                <a:gd name="T9" fmla="*/ 10 h 10"/>
                <a:gd name="T10" fmla="*/ 30 w 30"/>
                <a:gd name="T11" fmla="*/ 4 h 10"/>
                <a:gd name="T12" fmla="*/ 27 w 3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0">
                  <a:moveTo>
                    <a:pt x="27" y="0"/>
                  </a:moveTo>
                  <a:cubicBezTo>
                    <a:pt x="19" y="0"/>
                    <a:pt x="11" y="0"/>
                    <a:pt x="3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10" y="10"/>
                    <a:pt x="20" y="10"/>
                    <a:pt x="30" y="10"/>
                  </a:cubicBezTo>
                  <a:cubicBezTo>
                    <a:pt x="30" y="8"/>
                    <a:pt x="30" y="6"/>
                    <a:pt x="30" y="4"/>
                  </a:cubicBezTo>
                  <a:cubicBezTo>
                    <a:pt x="30" y="2"/>
                    <a:pt x="28" y="0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" name="Freeform 38"/>
            <p:cNvSpPr/>
            <p:nvPr/>
          </p:nvSpPr>
          <p:spPr bwMode="auto">
            <a:xfrm>
              <a:off x="9667426" y="4608591"/>
              <a:ext cx="190500" cy="192088"/>
            </a:xfrm>
            <a:custGeom>
              <a:avLst/>
              <a:gdLst>
                <a:gd name="T0" fmla="*/ 3 w 30"/>
                <a:gd name="T1" fmla="*/ 20 h 30"/>
                <a:gd name="T2" fmla="*/ 0 w 30"/>
                <a:gd name="T3" fmla="*/ 23 h 30"/>
                <a:gd name="T4" fmla="*/ 0 w 30"/>
                <a:gd name="T5" fmla="*/ 27 h 30"/>
                <a:gd name="T6" fmla="*/ 3 w 30"/>
                <a:gd name="T7" fmla="*/ 30 h 30"/>
                <a:gd name="T8" fmla="*/ 27 w 30"/>
                <a:gd name="T9" fmla="*/ 30 h 30"/>
                <a:gd name="T10" fmla="*/ 30 w 30"/>
                <a:gd name="T11" fmla="*/ 27 h 30"/>
                <a:gd name="T12" fmla="*/ 30 w 30"/>
                <a:gd name="T13" fmla="*/ 23 h 30"/>
                <a:gd name="T14" fmla="*/ 27 w 30"/>
                <a:gd name="T15" fmla="*/ 20 h 30"/>
                <a:gd name="T16" fmla="*/ 20 w 30"/>
                <a:gd name="T17" fmla="*/ 20 h 30"/>
                <a:gd name="T18" fmla="*/ 20 w 30"/>
                <a:gd name="T19" fmla="*/ 10 h 30"/>
                <a:gd name="T20" fmla="*/ 27 w 30"/>
                <a:gd name="T21" fmla="*/ 10 h 30"/>
                <a:gd name="T22" fmla="*/ 30 w 30"/>
                <a:gd name="T23" fmla="*/ 7 h 30"/>
                <a:gd name="T24" fmla="*/ 30 w 30"/>
                <a:gd name="T25" fmla="*/ 0 h 30"/>
                <a:gd name="T26" fmla="*/ 0 w 30"/>
                <a:gd name="T27" fmla="*/ 0 h 30"/>
                <a:gd name="T28" fmla="*/ 0 w 30"/>
                <a:gd name="T29" fmla="*/ 7 h 30"/>
                <a:gd name="T30" fmla="*/ 3 w 30"/>
                <a:gd name="T31" fmla="*/ 10 h 30"/>
                <a:gd name="T32" fmla="*/ 10 w 30"/>
                <a:gd name="T33" fmla="*/ 10 h 30"/>
                <a:gd name="T34" fmla="*/ 10 w 30"/>
                <a:gd name="T35" fmla="*/ 20 h 30"/>
                <a:gd name="T36" fmla="*/ 3 w 30"/>
                <a:gd name="T37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" h="30">
                  <a:moveTo>
                    <a:pt x="3" y="20"/>
                  </a:moveTo>
                  <a:cubicBezTo>
                    <a:pt x="2" y="20"/>
                    <a:pt x="0" y="21"/>
                    <a:pt x="0" y="23"/>
                  </a:cubicBezTo>
                  <a:cubicBezTo>
                    <a:pt x="0" y="24"/>
                    <a:pt x="0" y="25"/>
                    <a:pt x="0" y="27"/>
                  </a:cubicBezTo>
                  <a:cubicBezTo>
                    <a:pt x="0" y="28"/>
                    <a:pt x="2" y="30"/>
                    <a:pt x="3" y="30"/>
                  </a:cubicBezTo>
                  <a:cubicBezTo>
                    <a:pt x="11" y="30"/>
                    <a:pt x="19" y="30"/>
                    <a:pt x="27" y="30"/>
                  </a:cubicBezTo>
                  <a:cubicBezTo>
                    <a:pt x="28" y="30"/>
                    <a:pt x="30" y="28"/>
                    <a:pt x="30" y="27"/>
                  </a:cubicBezTo>
                  <a:cubicBezTo>
                    <a:pt x="30" y="25"/>
                    <a:pt x="30" y="24"/>
                    <a:pt x="30" y="23"/>
                  </a:cubicBezTo>
                  <a:cubicBezTo>
                    <a:pt x="30" y="21"/>
                    <a:pt x="28" y="20"/>
                    <a:pt x="27" y="20"/>
                  </a:cubicBezTo>
                  <a:cubicBezTo>
                    <a:pt x="24" y="20"/>
                    <a:pt x="22" y="20"/>
                    <a:pt x="20" y="20"/>
                  </a:cubicBezTo>
                  <a:cubicBezTo>
                    <a:pt x="20" y="17"/>
                    <a:pt x="20" y="13"/>
                    <a:pt x="20" y="10"/>
                  </a:cubicBezTo>
                  <a:cubicBezTo>
                    <a:pt x="22" y="10"/>
                    <a:pt x="24" y="10"/>
                    <a:pt x="27" y="10"/>
                  </a:cubicBezTo>
                  <a:cubicBezTo>
                    <a:pt x="28" y="10"/>
                    <a:pt x="30" y="8"/>
                    <a:pt x="30" y="7"/>
                  </a:cubicBezTo>
                  <a:cubicBezTo>
                    <a:pt x="30" y="4"/>
                    <a:pt x="30" y="2"/>
                    <a:pt x="30" y="0"/>
                  </a:cubicBezTo>
                  <a:cubicBezTo>
                    <a:pt x="20" y="0"/>
                    <a:pt x="10" y="0"/>
                    <a:pt x="0" y="0"/>
                  </a:cubicBezTo>
                  <a:cubicBezTo>
                    <a:pt x="0" y="2"/>
                    <a:pt x="0" y="4"/>
                    <a:pt x="0" y="7"/>
                  </a:cubicBezTo>
                  <a:cubicBezTo>
                    <a:pt x="0" y="8"/>
                    <a:pt x="2" y="10"/>
                    <a:pt x="3" y="10"/>
                  </a:cubicBezTo>
                  <a:cubicBezTo>
                    <a:pt x="6" y="10"/>
                    <a:pt x="8" y="10"/>
                    <a:pt x="10" y="10"/>
                  </a:cubicBezTo>
                  <a:cubicBezTo>
                    <a:pt x="10" y="13"/>
                    <a:pt x="10" y="17"/>
                    <a:pt x="10" y="20"/>
                  </a:cubicBezTo>
                  <a:cubicBezTo>
                    <a:pt x="8" y="20"/>
                    <a:pt x="6" y="20"/>
                    <a:pt x="3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" name="Freeform 39"/>
            <p:cNvSpPr/>
            <p:nvPr/>
          </p:nvSpPr>
          <p:spPr bwMode="auto">
            <a:xfrm>
              <a:off x="9602339" y="4353003"/>
              <a:ext cx="320675" cy="255588"/>
            </a:xfrm>
            <a:custGeom>
              <a:avLst/>
              <a:gdLst>
                <a:gd name="T0" fmla="*/ 47 w 50"/>
                <a:gd name="T1" fmla="*/ 0 h 40"/>
                <a:gd name="T2" fmla="*/ 40 w 50"/>
                <a:gd name="T3" fmla="*/ 0 h 40"/>
                <a:gd name="T4" fmla="*/ 40 w 50"/>
                <a:gd name="T5" fmla="*/ 20 h 40"/>
                <a:gd name="T6" fmla="*/ 10 w 50"/>
                <a:gd name="T7" fmla="*/ 20 h 40"/>
                <a:gd name="T8" fmla="*/ 10 w 50"/>
                <a:gd name="T9" fmla="*/ 0 h 40"/>
                <a:gd name="T10" fmla="*/ 3 w 50"/>
                <a:gd name="T11" fmla="*/ 0 h 40"/>
                <a:gd name="T12" fmla="*/ 0 w 50"/>
                <a:gd name="T13" fmla="*/ 3 h 40"/>
                <a:gd name="T14" fmla="*/ 0 w 50"/>
                <a:gd name="T15" fmla="*/ 37 h 40"/>
                <a:gd name="T16" fmla="*/ 3 w 50"/>
                <a:gd name="T17" fmla="*/ 40 h 40"/>
                <a:gd name="T18" fmla="*/ 10 w 50"/>
                <a:gd name="T19" fmla="*/ 40 h 40"/>
                <a:gd name="T20" fmla="*/ 10 w 50"/>
                <a:gd name="T21" fmla="*/ 30 h 40"/>
                <a:gd name="T22" fmla="*/ 40 w 50"/>
                <a:gd name="T23" fmla="*/ 30 h 40"/>
                <a:gd name="T24" fmla="*/ 40 w 50"/>
                <a:gd name="T25" fmla="*/ 40 h 40"/>
                <a:gd name="T26" fmla="*/ 47 w 50"/>
                <a:gd name="T27" fmla="*/ 40 h 40"/>
                <a:gd name="T28" fmla="*/ 50 w 50"/>
                <a:gd name="T29" fmla="*/ 37 h 40"/>
                <a:gd name="T30" fmla="*/ 50 w 50"/>
                <a:gd name="T31" fmla="*/ 3 h 40"/>
                <a:gd name="T32" fmla="*/ 47 w 50"/>
                <a:gd name="T3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40">
                  <a:moveTo>
                    <a:pt x="47" y="0"/>
                  </a:moveTo>
                  <a:cubicBezTo>
                    <a:pt x="44" y="0"/>
                    <a:pt x="42" y="0"/>
                    <a:pt x="40" y="0"/>
                  </a:cubicBezTo>
                  <a:cubicBezTo>
                    <a:pt x="40" y="7"/>
                    <a:pt x="40" y="13"/>
                    <a:pt x="4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13"/>
                    <a:pt x="10" y="7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2" y="0"/>
                    <a:pt x="0" y="2"/>
                    <a:pt x="0" y="3"/>
                  </a:cubicBezTo>
                  <a:cubicBezTo>
                    <a:pt x="0" y="15"/>
                    <a:pt x="0" y="26"/>
                    <a:pt x="0" y="37"/>
                  </a:cubicBezTo>
                  <a:cubicBezTo>
                    <a:pt x="0" y="39"/>
                    <a:pt x="2" y="40"/>
                    <a:pt x="3" y="40"/>
                  </a:cubicBezTo>
                  <a:cubicBezTo>
                    <a:pt x="6" y="40"/>
                    <a:pt x="8" y="40"/>
                    <a:pt x="10" y="40"/>
                  </a:cubicBezTo>
                  <a:cubicBezTo>
                    <a:pt x="10" y="37"/>
                    <a:pt x="10" y="33"/>
                    <a:pt x="10" y="30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0" y="33"/>
                    <a:pt x="40" y="37"/>
                    <a:pt x="40" y="40"/>
                  </a:cubicBezTo>
                  <a:cubicBezTo>
                    <a:pt x="42" y="40"/>
                    <a:pt x="44" y="40"/>
                    <a:pt x="47" y="40"/>
                  </a:cubicBezTo>
                  <a:cubicBezTo>
                    <a:pt x="48" y="40"/>
                    <a:pt x="50" y="39"/>
                    <a:pt x="50" y="37"/>
                  </a:cubicBezTo>
                  <a:cubicBezTo>
                    <a:pt x="50" y="26"/>
                    <a:pt x="50" y="15"/>
                    <a:pt x="50" y="3"/>
                  </a:cubicBezTo>
                  <a:cubicBezTo>
                    <a:pt x="50" y="2"/>
                    <a:pt x="48" y="0"/>
                    <a:pt x="4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" name="Freeform 40"/>
            <p:cNvSpPr/>
            <p:nvPr/>
          </p:nvSpPr>
          <p:spPr bwMode="auto">
            <a:xfrm>
              <a:off x="8121201" y="1838403"/>
              <a:ext cx="382588" cy="446088"/>
            </a:xfrm>
            <a:custGeom>
              <a:avLst/>
              <a:gdLst>
                <a:gd name="T0" fmla="*/ 43 w 60"/>
                <a:gd name="T1" fmla="*/ 40 h 70"/>
                <a:gd name="T2" fmla="*/ 40 w 60"/>
                <a:gd name="T3" fmla="*/ 44 h 70"/>
                <a:gd name="T4" fmla="*/ 40 w 60"/>
                <a:gd name="T5" fmla="*/ 50 h 70"/>
                <a:gd name="T6" fmla="*/ 50 w 60"/>
                <a:gd name="T7" fmla="*/ 50 h 70"/>
                <a:gd name="T8" fmla="*/ 50 w 60"/>
                <a:gd name="T9" fmla="*/ 60 h 70"/>
                <a:gd name="T10" fmla="*/ 40 w 60"/>
                <a:gd name="T11" fmla="*/ 60 h 70"/>
                <a:gd name="T12" fmla="*/ 40 w 60"/>
                <a:gd name="T13" fmla="*/ 66 h 70"/>
                <a:gd name="T14" fmla="*/ 43 w 60"/>
                <a:gd name="T15" fmla="*/ 70 h 70"/>
                <a:gd name="T16" fmla="*/ 57 w 60"/>
                <a:gd name="T17" fmla="*/ 70 h 70"/>
                <a:gd name="T18" fmla="*/ 60 w 60"/>
                <a:gd name="T19" fmla="*/ 66 h 70"/>
                <a:gd name="T20" fmla="*/ 60 w 60"/>
                <a:gd name="T21" fmla="*/ 3 h 70"/>
                <a:gd name="T22" fmla="*/ 57 w 60"/>
                <a:gd name="T23" fmla="*/ 0 h 70"/>
                <a:gd name="T24" fmla="*/ 13 w 60"/>
                <a:gd name="T25" fmla="*/ 0 h 70"/>
                <a:gd name="T26" fmla="*/ 10 w 60"/>
                <a:gd name="T27" fmla="*/ 3 h 70"/>
                <a:gd name="T28" fmla="*/ 10 w 60"/>
                <a:gd name="T29" fmla="*/ 40 h 70"/>
                <a:gd name="T30" fmla="*/ 3 w 60"/>
                <a:gd name="T31" fmla="*/ 40 h 70"/>
                <a:gd name="T32" fmla="*/ 0 w 60"/>
                <a:gd name="T33" fmla="*/ 44 h 70"/>
                <a:gd name="T34" fmla="*/ 0 w 60"/>
                <a:gd name="T35" fmla="*/ 50 h 70"/>
                <a:gd name="T36" fmla="*/ 10 w 60"/>
                <a:gd name="T37" fmla="*/ 50 h 70"/>
                <a:gd name="T38" fmla="*/ 10 w 60"/>
                <a:gd name="T39" fmla="*/ 60 h 70"/>
                <a:gd name="T40" fmla="*/ 0 w 60"/>
                <a:gd name="T41" fmla="*/ 60 h 70"/>
                <a:gd name="T42" fmla="*/ 0 w 60"/>
                <a:gd name="T43" fmla="*/ 66 h 70"/>
                <a:gd name="T44" fmla="*/ 3 w 60"/>
                <a:gd name="T45" fmla="*/ 70 h 70"/>
                <a:gd name="T46" fmla="*/ 16 w 60"/>
                <a:gd name="T47" fmla="*/ 70 h 70"/>
                <a:gd name="T48" fmla="*/ 20 w 60"/>
                <a:gd name="T49" fmla="*/ 66 h 70"/>
                <a:gd name="T50" fmla="*/ 20 w 60"/>
                <a:gd name="T51" fmla="*/ 10 h 70"/>
                <a:gd name="T52" fmla="*/ 50 w 60"/>
                <a:gd name="T53" fmla="*/ 10 h 70"/>
                <a:gd name="T54" fmla="*/ 50 w 60"/>
                <a:gd name="T55" fmla="*/ 40 h 70"/>
                <a:gd name="T56" fmla="*/ 43 w 60"/>
                <a:gd name="T57" fmla="*/ 4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0" h="70">
                  <a:moveTo>
                    <a:pt x="43" y="40"/>
                  </a:moveTo>
                  <a:cubicBezTo>
                    <a:pt x="41" y="40"/>
                    <a:pt x="40" y="41"/>
                    <a:pt x="40" y="44"/>
                  </a:cubicBezTo>
                  <a:cubicBezTo>
                    <a:pt x="40" y="46"/>
                    <a:pt x="40" y="48"/>
                    <a:pt x="40" y="50"/>
                  </a:cubicBezTo>
                  <a:cubicBezTo>
                    <a:pt x="43" y="50"/>
                    <a:pt x="47" y="50"/>
                    <a:pt x="50" y="50"/>
                  </a:cubicBezTo>
                  <a:cubicBezTo>
                    <a:pt x="50" y="53"/>
                    <a:pt x="50" y="57"/>
                    <a:pt x="50" y="60"/>
                  </a:cubicBezTo>
                  <a:cubicBezTo>
                    <a:pt x="47" y="60"/>
                    <a:pt x="43" y="60"/>
                    <a:pt x="40" y="60"/>
                  </a:cubicBezTo>
                  <a:cubicBezTo>
                    <a:pt x="40" y="62"/>
                    <a:pt x="40" y="64"/>
                    <a:pt x="40" y="66"/>
                  </a:cubicBezTo>
                  <a:cubicBezTo>
                    <a:pt x="40" y="69"/>
                    <a:pt x="41" y="70"/>
                    <a:pt x="43" y="70"/>
                  </a:cubicBezTo>
                  <a:cubicBezTo>
                    <a:pt x="48" y="70"/>
                    <a:pt x="52" y="70"/>
                    <a:pt x="57" y="70"/>
                  </a:cubicBezTo>
                  <a:cubicBezTo>
                    <a:pt x="59" y="70"/>
                    <a:pt x="60" y="69"/>
                    <a:pt x="60" y="66"/>
                  </a:cubicBezTo>
                  <a:cubicBezTo>
                    <a:pt x="60" y="45"/>
                    <a:pt x="60" y="24"/>
                    <a:pt x="60" y="3"/>
                  </a:cubicBezTo>
                  <a:cubicBezTo>
                    <a:pt x="60" y="1"/>
                    <a:pt x="59" y="0"/>
                    <a:pt x="57" y="0"/>
                  </a:cubicBezTo>
                  <a:cubicBezTo>
                    <a:pt x="42" y="0"/>
                    <a:pt x="28" y="0"/>
                    <a:pt x="13" y="0"/>
                  </a:cubicBezTo>
                  <a:cubicBezTo>
                    <a:pt x="11" y="0"/>
                    <a:pt x="10" y="1"/>
                    <a:pt x="10" y="3"/>
                  </a:cubicBezTo>
                  <a:cubicBezTo>
                    <a:pt x="10" y="15"/>
                    <a:pt x="10" y="28"/>
                    <a:pt x="10" y="40"/>
                  </a:cubicBezTo>
                  <a:cubicBezTo>
                    <a:pt x="7" y="40"/>
                    <a:pt x="5" y="40"/>
                    <a:pt x="3" y="40"/>
                  </a:cubicBezTo>
                  <a:cubicBezTo>
                    <a:pt x="1" y="40"/>
                    <a:pt x="0" y="41"/>
                    <a:pt x="0" y="44"/>
                  </a:cubicBezTo>
                  <a:cubicBezTo>
                    <a:pt x="0" y="46"/>
                    <a:pt x="0" y="48"/>
                    <a:pt x="0" y="50"/>
                  </a:cubicBezTo>
                  <a:cubicBezTo>
                    <a:pt x="3" y="50"/>
                    <a:pt x="6" y="50"/>
                    <a:pt x="10" y="50"/>
                  </a:cubicBezTo>
                  <a:cubicBezTo>
                    <a:pt x="10" y="53"/>
                    <a:pt x="10" y="57"/>
                    <a:pt x="10" y="60"/>
                  </a:cubicBezTo>
                  <a:cubicBezTo>
                    <a:pt x="6" y="60"/>
                    <a:pt x="3" y="60"/>
                    <a:pt x="0" y="60"/>
                  </a:cubicBezTo>
                  <a:cubicBezTo>
                    <a:pt x="0" y="62"/>
                    <a:pt x="0" y="64"/>
                    <a:pt x="0" y="66"/>
                  </a:cubicBezTo>
                  <a:cubicBezTo>
                    <a:pt x="0" y="69"/>
                    <a:pt x="1" y="70"/>
                    <a:pt x="3" y="70"/>
                  </a:cubicBezTo>
                  <a:cubicBezTo>
                    <a:pt x="7" y="70"/>
                    <a:pt x="12" y="70"/>
                    <a:pt x="16" y="70"/>
                  </a:cubicBezTo>
                  <a:cubicBezTo>
                    <a:pt x="19" y="70"/>
                    <a:pt x="20" y="69"/>
                    <a:pt x="20" y="66"/>
                  </a:cubicBezTo>
                  <a:cubicBezTo>
                    <a:pt x="20" y="47"/>
                    <a:pt x="20" y="29"/>
                    <a:pt x="20" y="10"/>
                  </a:cubicBezTo>
                  <a:cubicBezTo>
                    <a:pt x="30" y="10"/>
                    <a:pt x="40" y="10"/>
                    <a:pt x="50" y="10"/>
                  </a:cubicBezTo>
                  <a:cubicBezTo>
                    <a:pt x="50" y="20"/>
                    <a:pt x="50" y="30"/>
                    <a:pt x="50" y="40"/>
                  </a:cubicBezTo>
                  <a:cubicBezTo>
                    <a:pt x="48" y="40"/>
                    <a:pt x="46" y="40"/>
                    <a:pt x="43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" name="Freeform 41"/>
            <p:cNvSpPr/>
            <p:nvPr/>
          </p:nvSpPr>
          <p:spPr bwMode="auto">
            <a:xfrm>
              <a:off x="8311701" y="2157491"/>
              <a:ext cx="65088" cy="63500"/>
            </a:xfrm>
            <a:custGeom>
              <a:avLst/>
              <a:gdLst>
                <a:gd name="T0" fmla="*/ 10 w 10"/>
                <a:gd name="T1" fmla="*/ 10 h 10"/>
                <a:gd name="T2" fmla="*/ 10 w 10"/>
                <a:gd name="T3" fmla="*/ 0 h 10"/>
                <a:gd name="T4" fmla="*/ 3 w 10"/>
                <a:gd name="T5" fmla="*/ 0 h 10"/>
                <a:gd name="T6" fmla="*/ 0 w 10"/>
                <a:gd name="T7" fmla="*/ 3 h 10"/>
                <a:gd name="T8" fmla="*/ 0 w 10"/>
                <a:gd name="T9" fmla="*/ 7 h 10"/>
                <a:gd name="T10" fmla="*/ 3 w 10"/>
                <a:gd name="T11" fmla="*/ 10 h 10"/>
                <a:gd name="T12" fmla="*/ 10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10" y="10"/>
                  </a:moveTo>
                  <a:cubicBezTo>
                    <a:pt x="10" y="7"/>
                    <a:pt x="10" y="3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8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" name="Freeform 42"/>
            <p:cNvSpPr/>
            <p:nvPr/>
          </p:nvSpPr>
          <p:spPr bwMode="auto">
            <a:xfrm>
              <a:off x="8056114" y="2157491"/>
              <a:ext cx="65088" cy="63500"/>
            </a:xfrm>
            <a:custGeom>
              <a:avLst/>
              <a:gdLst>
                <a:gd name="T0" fmla="*/ 10 w 10"/>
                <a:gd name="T1" fmla="*/ 10 h 10"/>
                <a:gd name="T2" fmla="*/ 10 w 10"/>
                <a:gd name="T3" fmla="*/ 0 h 10"/>
                <a:gd name="T4" fmla="*/ 3 w 10"/>
                <a:gd name="T5" fmla="*/ 0 h 10"/>
                <a:gd name="T6" fmla="*/ 0 w 10"/>
                <a:gd name="T7" fmla="*/ 3 h 10"/>
                <a:gd name="T8" fmla="*/ 0 w 10"/>
                <a:gd name="T9" fmla="*/ 7 h 10"/>
                <a:gd name="T10" fmla="*/ 3 w 10"/>
                <a:gd name="T11" fmla="*/ 10 h 10"/>
                <a:gd name="T12" fmla="*/ 10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10" y="10"/>
                  </a:moveTo>
                  <a:cubicBezTo>
                    <a:pt x="10" y="7"/>
                    <a:pt x="10" y="3"/>
                    <a:pt x="10" y="0"/>
                  </a:cubicBezTo>
                  <a:cubicBezTo>
                    <a:pt x="7" y="0"/>
                    <a:pt x="5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7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" name="Freeform 43"/>
            <p:cNvSpPr/>
            <p:nvPr/>
          </p:nvSpPr>
          <p:spPr bwMode="auto">
            <a:xfrm>
              <a:off x="7060751" y="1895553"/>
              <a:ext cx="63500" cy="325438"/>
            </a:xfrm>
            <a:custGeom>
              <a:avLst/>
              <a:gdLst>
                <a:gd name="T0" fmla="*/ 10 w 10"/>
                <a:gd name="T1" fmla="*/ 4 h 51"/>
                <a:gd name="T2" fmla="*/ 7 w 10"/>
                <a:gd name="T3" fmla="*/ 0 h 51"/>
                <a:gd name="T4" fmla="*/ 0 w 10"/>
                <a:gd name="T5" fmla="*/ 0 h 51"/>
                <a:gd name="T6" fmla="*/ 0 w 10"/>
                <a:gd name="T7" fmla="*/ 51 h 51"/>
                <a:gd name="T8" fmla="*/ 7 w 10"/>
                <a:gd name="T9" fmla="*/ 51 h 51"/>
                <a:gd name="T10" fmla="*/ 10 w 10"/>
                <a:gd name="T11" fmla="*/ 48 h 51"/>
                <a:gd name="T12" fmla="*/ 10 w 10"/>
                <a:gd name="T13" fmla="*/ 4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51">
                  <a:moveTo>
                    <a:pt x="10" y="4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5" y="0"/>
                    <a:pt x="2" y="0"/>
                    <a:pt x="0" y="0"/>
                  </a:cubicBezTo>
                  <a:cubicBezTo>
                    <a:pt x="0" y="17"/>
                    <a:pt x="0" y="34"/>
                    <a:pt x="0" y="51"/>
                  </a:cubicBezTo>
                  <a:cubicBezTo>
                    <a:pt x="2" y="51"/>
                    <a:pt x="5" y="51"/>
                    <a:pt x="7" y="51"/>
                  </a:cubicBezTo>
                  <a:cubicBezTo>
                    <a:pt x="9" y="51"/>
                    <a:pt x="10" y="50"/>
                    <a:pt x="10" y="48"/>
                  </a:cubicBezTo>
                  <a:cubicBezTo>
                    <a:pt x="10" y="33"/>
                    <a:pt x="10" y="18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" name="Freeform 44"/>
            <p:cNvSpPr/>
            <p:nvPr/>
          </p:nvSpPr>
          <p:spPr bwMode="auto">
            <a:xfrm>
              <a:off x="6740076" y="1832053"/>
              <a:ext cx="320675" cy="63500"/>
            </a:xfrm>
            <a:custGeom>
              <a:avLst/>
              <a:gdLst>
                <a:gd name="T0" fmla="*/ 47 w 50"/>
                <a:gd name="T1" fmla="*/ 0 h 10"/>
                <a:gd name="T2" fmla="*/ 50 w 50"/>
                <a:gd name="T3" fmla="*/ 4 h 10"/>
                <a:gd name="T4" fmla="*/ 50 w 50"/>
                <a:gd name="T5" fmla="*/ 10 h 10"/>
                <a:gd name="T6" fmla="*/ 0 w 50"/>
                <a:gd name="T7" fmla="*/ 10 h 10"/>
                <a:gd name="T8" fmla="*/ 0 w 50"/>
                <a:gd name="T9" fmla="*/ 4 h 10"/>
                <a:gd name="T10" fmla="*/ 3 w 50"/>
                <a:gd name="T11" fmla="*/ 0 h 10"/>
                <a:gd name="T12" fmla="*/ 47 w 5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10">
                  <a:moveTo>
                    <a:pt x="47" y="0"/>
                  </a:moveTo>
                  <a:cubicBezTo>
                    <a:pt x="49" y="0"/>
                    <a:pt x="50" y="1"/>
                    <a:pt x="50" y="4"/>
                  </a:cubicBezTo>
                  <a:cubicBezTo>
                    <a:pt x="50" y="6"/>
                    <a:pt x="50" y="8"/>
                    <a:pt x="50" y="10"/>
                  </a:cubicBezTo>
                  <a:cubicBezTo>
                    <a:pt x="33" y="10"/>
                    <a:pt x="17" y="10"/>
                    <a:pt x="0" y="10"/>
                  </a:cubicBezTo>
                  <a:cubicBezTo>
                    <a:pt x="0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8" y="0"/>
                    <a:pt x="32" y="0"/>
                    <a:pt x="4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" name="Freeform 45"/>
            <p:cNvSpPr/>
            <p:nvPr/>
          </p:nvSpPr>
          <p:spPr bwMode="auto">
            <a:xfrm>
              <a:off x="6740076" y="2220991"/>
              <a:ext cx="320675" cy="63500"/>
            </a:xfrm>
            <a:custGeom>
              <a:avLst/>
              <a:gdLst>
                <a:gd name="T0" fmla="*/ 50 w 50"/>
                <a:gd name="T1" fmla="*/ 7 h 10"/>
                <a:gd name="T2" fmla="*/ 47 w 50"/>
                <a:gd name="T3" fmla="*/ 10 h 10"/>
                <a:gd name="T4" fmla="*/ 3 w 50"/>
                <a:gd name="T5" fmla="*/ 10 h 10"/>
                <a:gd name="T6" fmla="*/ 0 w 50"/>
                <a:gd name="T7" fmla="*/ 7 h 10"/>
                <a:gd name="T8" fmla="*/ 0 w 50"/>
                <a:gd name="T9" fmla="*/ 0 h 10"/>
                <a:gd name="T10" fmla="*/ 50 w 50"/>
                <a:gd name="T11" fmla="*/ 0 h 10"/>
                <a:gd name="T12" fmla="*/ 50 w 50"/>
                <a:gd name="T13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10">
                  <a:moveTo>
                    <a:pt x="50" y="7"/>
                  </a:moveTo>
                  <a:cubicBezTo>
                    <a:pt x="50" y="9"/>
                    <a:pt x="49" y="10"/>
                    <a:pt x="47" y="10"/>
                  </a:cubicBezTo>
                  <a:cubicBezTo>
                    <a:pt x="32" y="10"/>
                    <a:pt x="18" y="10"/>
                    <a:pt x="3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17" y="0"/>
                    <a:pt x="33" y="0"/>
                    <a:pt x="50" y="0"/>
                  </a:cubicBezTo>
                  <a:cubicBezTo>
                    <a:pt x="50" y="2"/>
                    <a:pt x="50" y="4"/>
                    <a:pt x="5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" name="Freeform 46"/>
            <p:cNvSpPr/>
            <p:nvPr/>
          </p:nvSpPr>
          <p:spPr bwMode="auto">
            <a:xfrm>
              <a:off x="6676576" y="1895553"/>
              <a:ext cx="63500" cy="325438"/>
            </a:xfrm>
            <a:custGeom>
              <a:avLst/>
              <a:gdLst>
                <a:gd name="T0" fmla="*/ 3 w 10"/>
                <a:gd name="T1" fmla="*/ 51 h 51"/>
                <a:gd name="T2" fmla="*/ 0 w 10"/>
                <a:gd name="T3" fmla="*/ 48 h 51"/>
                <a:gd name="T4" fmla="*/ 0 w 10"/>
                <a:gd name="T5" fmla="*/ 4 h 51"/>
                <a:gd name="T6" fmla="*/ 3 w 10"/>
                <a:gd name="T7" fmla="*/ 0 h 51"/>
                <a:gd name="T8" fmla="*/ 10 w 10"/>
                <a:gd name="T9" fmla="*/ 0 h 51"/>
                <a:gd name="T10" fmla="*/ 10 w 10"/>
                <a:gd name="T11" fmla="*/ 51 h 51"/>
                <a:gd name="T12" fmla="*/ 3 w 10"/>
                <a:gd name="T13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51">
                  <a:moveTo>
                    <a:pt x="3" y="51"/>
                  </a:moveTo>
                  <a:cubicBezTo>
                    <a:pt x="1" y="51"/>
                    <a:pt x="0" y="50"/>
                    <a:pt x="0" y="48"/>
                  </a:cubicBezTo>
                  <a:cubicBezTo>
                    <a:pt x="0" y="33"/>
                    <a:pt x="0" y="18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17"/>
                    <a:pt x="10" y="34"/>
                    <a:pt x="10" y="51"/>
                  </a:cubicBezTo>
                  <a:cubicBezTo>
                    <a:pt x="8" y="51"/>
                    <a:pt x="5" y="51"/>
                    <a:pt x="3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" name="Freeform 47"/>
            <p:cNvSpPr/>
            <p:nvPr/>
          </p:nvSpPr>
          <p:spPr bwMode="auto">
            <a:xfrm>
              <a:off x="6868664" y="1965403"/>
              <a:ext cx="127000" cy="128588"/>
            </a:xfrm>
            <a:custGeom>
              <a:avLst/>
              <a:gdLst>
                <a:gd name="T0" fmla="*/ 17 w 20"/>
                <a:gd name="T1" fmla="*/ 10 h 20"/>
                <a:gd name="T2" fmla="*/ 10 w 20"/>
                <a:gd name="T3" fmla="*/ 10 h 20"/>
                <a:gd name="T4" fmla="*/ 10 w 20"/>
                <a:gd name="T5" fmla="*/ 10 h 20"/>
                <a:gd name="T6" fmla="*/ 10 w 20"/>
                <a:gd name="T7" fmla="*/ 3 h 20"/>
                <a:gd name="T8" fmla="*/ 7 w 20"/>
                <a:gd name="T9" fmla="*/ 0 h 20"/>
                <a:gd name="T10" fmla="*/ 3 w 20"/>
                <a:gd name="T11" fmla="*/ 0 h 20"/>
                <a:gd name="T12" fmla="*/ 0 w 20"/>
                <a:gd name="T13" fmla="*/ 3 h 20"/>
                <a:gd name="T14" fmla="*/ 0 w 20"/>
                <a:gd name="T15" fmla="*/ 16 h 20"/>
                <a:gd name="T16" fmla="*/ 3 w 20"/>
                <a:gd name="T17" fmla="*/ 20 h 20"/>
                <a:gd name="T18" fmla="*/ 17 w 20"/>
                <a:gd name="T19" fmla="*/ 20 h 20"/>
                <a:gd name="T20" fmla="*/ 20 w 20"/>
                <a:gd name="T21" fmla="*/ 16 h 20"/>
                <a:gd name="T22" fmla="*/ 20 w 20"/>
                <a:gd name="T23" fmla="*/ 13 h 20"/>
                <a:gd name="T24" fmla="*/ 17 w 20"/>
                <a:gd name="T25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20">
                  <a:moveTo>
                    <a:pt x="17" y="10"/>
                  </a:moveTo>
                  <a:cubicBezTo>
                    <a:pt x="15" y="10"/>
                    <a:pt x="12" y="10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7"/>
                    <a:pt x="10" y="5"/>
                    <a:pt x="10" y="3"/>
                  </a:cubicBezTo>
                  <a:cubicBezTo>
                    <a:pt x="10" y="1"/>
                    <a:pt x="9" y="0"/>
                    <a:pt x="7" y="0"/>
                  </a:cubicBezTo>
                  <a:cubicBezTo>
                    <a:pt x="6" y="0"/>
                    <a:pt x="4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7"/>
                    <a:pt x="0" y="12"/>
                    <a:pt x="0" y="16"/>
                  </a:cubicBezTo>
                  <a:cubicBezTo>
                    <a:pt x="0" y="19"/>
                    <a:pt x="1" y="20"/>
                    <a:pt x="3" y="20"/>
                  </a:cubicBezTo>
                  <a:cubicBezTo>
                    <a:pt x="8" y="20"/>
                    <a:pt x="12" y="20"/>
                    <a:pt x="17" y="20"/>
                  </a:cubicBezTo>
                  <a:cubicBezTo>
                    <a:pt x="19" y="20"/>
                    <a:pt x="20" y="19"/>
                    <a:pt x="20" y="16"/>
                  </a:cubicBezTo>
                  <a:cubicBezTo>
                    <a:pt x="20" y="15"/>
                    <a:pt x="20" y="14"/>
                    <a:pt x="20" y="13"/>
                  </a:cubicBezTo>
                  <a:cubicBezTo>
                    <a:pt x="20" y="11"/>
                    <a:pt x="19" y="10"/>
                    <a:pt x="17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" name="Freeform 48"/>
            <p:cNvSpPr/>
            <p:nvPr/>
          </p:nvSpPr>
          <p:spPr bwMode="auto">
            <a:xfrm>
              <a:off x="9634089" y="1832053"/>
              <a:ext cx="128588" cy="452438"/>
            </a:xfrm>
            <a:custGeom>
              <a:avLst/>
              <a:gdLst>
                <a:gd name="T0" fmla="*/ 10 w 20"/>
                <a:gd name="T1" fmla="*/ 51 h 71"/>
                <a:gd name="T2" fmla="*/ 0 w 20"/>
                <a:gd name="T3" fmla="*/ 51 h 71"/>
                <a:gd name="T4" fmla="*/ 0 w 20"/>
                <a:gd name="T5" fmla="*/ 58 h 71"/>
                <a:gd name="T6" fmla="*/ 3 w 20"/>
                <a:gd name="T7" fmla="*/ 61 h 71"/>
                <a:gd name="T8" fmla="*/ 10 w 20"/>
                <a:gd name="T9" fmla="*/ 61 h 71"/>
                <a:gd name="T10" fmla="*/ 10 w 20"/>
                <a:gd name="T11" fmla="*/ 68 h 71"/>
                <a:gd name="T12" fmla="*/ 13 w 20"/>
                <a:gd name="T13" fmla="*/ 71 h 71"/>
                <a:gd name="T14" fmla="*/ 17 w 20"/>
                <a:gd name="T15" fmla="*/ 71 h 71"/>
                <a:gd name="T16" fmla="*/ 20 w 20"/>
                <a:gd name="T17" fmla="*/ 68 h 71"/>
                <a:gd name="T18" fmla="*/ 20 w 20"/>
                <a:gd name="T19" fmla="*/ 4 h 71"/>
                <a:gd name="T20" fmla="*/ 17 w 20"/>
                <a:gd name="T21" fmla="*/ 0 h 71"/>
                <a:gd name="T22" fmla="*/ 13 w 20"/>
                <a:gd name="T23" fmla="*/ 0 h 71"/>
                <a:gd name="T24" fmla="*/ 10 w 20"/>
                <a:gd name="T25" fmla="*/ 4 h 71"/>
                <a:gd name="T26" fmla="*/ 10 w 20"/>
                <a:gd name="T27" fmla="*/ 10 h 71"/>
                <a:gd name="T28" fmla="*/ 3 w 20"/>
                <a:gd name="T29" fmla="*/ 10 h 71"/>
                <a:gd name="T30" fmla="*/ 0 w 20"/>
                <a:gd name="T31" fmla="*/ 14 h 71"/>
                <a:gd name="T32" fmla="*/ 0 w 20"/>
                <a:gd name="T33" fmla="*/ 21 h 71"/>
                <a:gd name="T34" fmla="*/ 10 w 20"/>
                <a:gd name="T35" fmla="*/ 21 h 71"/>
                <a:gd name="T36" fmla="*/ 10 w 20"/>
                <a:gd name="T37" fmla="*/ 5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71">
                  <a:moveTo>
                    <a:pt x="10" y="51"/>
                  </a:moveTo>
                  <a:cubicBezTo>
                    <a:pt x="6" y="51"/>
                    <a:pt x="3" y="51"/>
                    <a:pt x="0" y="51"/>
                  </a:cubicBezTo>
                  <a:cubicBezTo>
                    <a:pt x="0" y="53"/>
                    <a:pt x="0" y="55"/>
                    <a:pt x="0" y="58"/>
                  </a:cubicBezTo>
                  <a:cubicBezTo>
                    <a:pt x="0" y="60"/>
                    <a:pt x="1" y="61"/>
                    <a:pt x="3" y="61"/>
                  </a:cubicBezTo>
                  <a:cubicBezTo>
                    <a:pt x="5" y="61"/>
                    <a:pt x="8" y="61"/>
                    <a:pt x="10" y="61"/>
                  </a:cubicBezTo>
                  <a:cubicBezTo>
                    <a:pt x="10" y="63"/>
                    <a:pt x="10" y="65"/>
                    <a:pt x="10" y="68"/>
                  </a:cubicBezTo>
                  <a:cubicBezTo>
                    <a:pt x="10" y="70"/>
                    <a:pt x="11" y="71"/>
                    <a:pt x="13" y="71"/>
                  </a:cubicBezTo>
                  <a:cubicBezTo>
                    <a:pt x="14" y="71"/>
                    <a:pt x="15" y="71"/>
                    <a:pt x="17" y="71"/>
                  </a:cubicBezTo>
                  <a:cubicBezTo>
                    <a:pt x="19" y="71"/>
                    <a:pt x="20" y="70"/>
                    <a:pt x="20" y="68"/>
                  </a:cubicBezTo>
                  <a:cubicBezTo>
                    <a:pt x="20" y="46"/>
                    <a:pt x="20" y="25"/>
                    <a:pt x="20" y="4"/>
                  </a:cubicBezTo>
                  <a:cubicBezTo>
                    <a:pt x="20" y="1"/>
                    <a:pt x="19" y="0"/>
                    <a:pt x="17" y="0"/>
                  </a:cubicBezTo>
                  <a:cubicBezTo>
                    <a:pt x="15" y="0"/>
                    <a:pt x="14" y="0"/>
                    <a:pt x="13" y="0"/>
                  </a:cubicBezTo>
                  <a:cubicBezTo>
                    <a:pt x="11" y="0"/>
                    <a:pt x="10" y="1"/>
                    <a:pt x="10" y="4"/>
                  </a:cubicBez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ubicBezTo>
                    <a:pt x="1" y="10"/>
                    <a:pt x="0" y="11"/>
                    <a:pt x="0" y="14"/>
                  </a:cubicBezTo>
                  <a:cubicBezTo>
                    <a:pt x="0" y="16"/>
                    <a:pt x="0" y="18"/>
                    <a:pt x="0" y="21"/>
                  </a:cubicBezTo>
                  <a:cubicBezTo>
                    <a:pt x="3" y="21"/>
                    <a:pt x="6" y="21"/>
                    <a:pt x="10" y="21"/>
                  </a:cubicBezTo>
                  <a:cubicBezTo>
                    <a:pt x="10" y="31"/>
                    <a:pt x="10" y="41"/>
                    <a:pt x="10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" name="Freeform 49"/>
            <p:cNvSpPr/>
            <p:nvPr/>
          </p:nvSpPr>
          <p:spPr bwMode="auto">
            <a:xfrm>
              <a:off x="9507089" y="1965403"/>
              <a:ext cx="127000" cy="192088"/>
            </a:xfrm>
            <a:custGeom>
              <a:avLst/>
              <a:gdLst>
                <a:gd name="T0" fmla="*/ 0 w 20"/>
                <a:gd name="T1" fmla="*/ 3 h 30"/>
                <a:gd name="T2" fmla="*/ 3 w 20"/>
                <a:gd name="T3" fmla="*/ 0 h 30"/>
                <a:gd name="T4" fmla="*/ 20 w 20"/>
                <a:gd name="T5" fmla="*/ 0 h 30"/>
                <a:gd name="T6" fmla="*/ 20 w 20"/>
                <a:gd name="T7" fmla="*/ 6 h 30"/>
                <a:gd name="T8" fmla="*/ 16 w 20"/>
                <a:gd name="T9" fmla="*/ 10 h 30"/>
                <a:gd name="T10" fmla="*/ 10 w 20"/>
                <a:gd name="T11" fmla="*/ 10 h 30"/>
                <a:gd name="T12" fmla="*/ 10 w 20"/>
                <a:gd name="T13" fmla="*/ 20 h 30"/>
                <a:gd name="T14" fmla="*/ 16 w 20"/>
                <a:gd name="T15" fmla="*/ 20 h 30"/>
                <a:gd name="T16" fmla="*/ 20 w 20"/>
                <a:gd name="T17" fmla="*/ 23 h 30"/>
                <a:gd name="T18" fmla="*/ 20 w 20"/>
                <a:gd name="T19" fmla="*/ 30 h 30"/>
                <a:gd name="T20" fmla="*/ 3 w 20"/>
                <a:gd name="T21" fmla="*/ 30 h 30"/>
                <a:gd name="T22" fmla="*/ 0 w 20"/>
                <a:gd name="T23" fmla="*/ 26 h 30"/>
                <a:gd name="T24" fmla="*/ 0 w 20"/>
                <a:gd name="T2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30">
                  <a:moveTo>
                    <a:pt x="0" y="3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9" y="0"/>
                    <a:pt x="14" y="0"/>
                    <a:pt x="20" y="0"/>
                  </a:cubicBezTo>
                  <a:cubicBezTo>
                    <a:pt x="20" y="2"/>
                    <a:pt x="20" y="4"/>
                    <a:pt x="20" y="6"/>
                  </a:cubicBezTo>
                  <a:cubicBezTo>
                    <a:pt x="20" y="9"/>
                    <a:pt x="19" y="10"/>
                    <a:pt x="16" y="10"/>
                  </a:cubicBezTo>
                  <a:cubicBezTo>
                    <a:pt x="14" y="10"/>
                    <a:pt x="12" y="10"/>
                    <a:pt x="10" y="10"/>
                  </a:cubicBezTo>
                  <a:cubicBezTo>
                    <a:pt x="10" y="13"/>
                    <a:pt x="10" y="16"/>
                    <a:pt x="10" y="20"/>
                  </a:cubicBezTo>
                  <a:cubicBezTo>
                    <a:pt x="12" y="20"/>
                    <a:pt x="14" y="20"/>
                    <a:pt x="16" y="20"/>
                  </a:cubicBezTo>
                  <a:cubicBezTo>
                    <a:pt x="19" y="20"/>
                    <a:pt x="20" y="21"/>
                    <a:pt x="20" y="23"/>
                  </a:cubicBezTo>
                  <a:cubicBezTo>
                    <a:pt x="20" y="25"/>
                    <a:pt x="20" y="28"/>
                    <a:pt x="20" y="30"/>
                  </a:cubicBezTo>
                  <a:cubicBezTo>
                    <a:pt x="14" y="30"/>
                    <a:pt x="9" y="30"/>
                    <a:pt x="3" y="30"/>
                  </a:cubicBezTo>
                  <a:cubicBezTo>
                    <a:pt x="1" y="30"/>
                    <a:pt x="0" y="29"/>
                    <a:pt x="0" y="26"/>
                  </a:cubicBezTo>
                  <a:cubicBezTo>
                    <a:pt x="0" y="19"/>
                    <a:pt x="0" y="1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" name="Freeform 50"/>
            <p:cNvSpPr/>
            <p:nvPr/>
          </p:nvSpPr>
          <p:spPr bwMode="auto">
            <a:xfrm>
              <a:off x="9889676" y="1863803"/>
              <a:ext cx="65088" cy="63500"/>
            </a:xfrm>
            <a:custGeom>
              <a:avLst/>
              <a:gdLst>
                <a:gd name="T0" fmla="*/ 10 w 10"/>
                <a:gd name="T1" fmla="*/ 4 h 10"/>
                <a:gd name="T2" fmla="*/ 10 w 10"/>
                <a:gd name="T3" fmla="*/ 10 h 10"/>
                <a:gd name="T4" fmla="*/ 3 w 10"/>
                <a:gd name="T5" fmla="*/ 10 h 10"/>
                <a:gd name="T6" fmla="*/ 0 w 10"/>
                <a:gd name="T7" fmla="*/ 7 h 10"/>
                <a:gd name="T8" fmla="*/ 0 w 10"/>
                <a:gd name="T9" fmla="*/ 4 h 10"/>
                <a:gd name="T10" fmla="*/ 3 w 10"/>
                <a:gd name="T11" fmla="*/ 0 h 10"/>
                <a:gd name="T12" fmla="*/ 7 w 10"/>
                <a:gd name="T13" fmla="*/ 0 h 10"/>
                <a:gd name="T14" fmla="*/ 10 w 10"/>
                <a:gd name="T15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4"/>
                  </a:move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6" y="10"/>
                    <a:pt x="3" y="10"/>
                  </a:cubicBezTo>
                  <a:cubicBezTo>
                    <a:pt x="1" y="10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" name="Freeform 51"/>
            <p:cNvSpPr/>
            <p:nvPr/>
          </p:nvSpPr>
          <p:spPr bwMode="auto">
            <a:xfrm>
              <a:off x="9889676" y="2189241"/>
              <a:ext cx="65088" cy="63500"/>
            </a:xfrm>
            <a:custGeom>
              <a:avLst/>
              <a:gdLst>
                <a:gd name="T0" fmla="*/ 10 w 10"/>
                <a:gd name="T1" fmla="*/ 7 h 10"/>
                <a:gd name="T2" fmla="*/ 10 w 10"/>
                <a:gd name="T3" fmla="*/ 0 h 10"/>
                <a:gd name="T4" fmla="*/ 3 w 10"/>
                <a:gd name="T5" fmla="*/ 0 h 10"/>
                <a:gd name="T6" fmla="*/ 0 w 10"/>
                <a:gd name="T7" fmla="*/ 3 h 10"/>
                <a:gd name="T8" fmla="*/ 0 w 10"/>
                <a:gd name="T9" fmla="*/ 7 h 10"/>
                <a:gd name="T10" fmla="*/ 3 w 10"/>
                <a:gd name="T11" fmla="*/ 10 h 10"/>
                <a:gd name="T12" fmla="*/ 7 w 10"/>
                <a:gd name="T13" fmla="*/ 10 h 10"/>
                <a:gd name="T14" fmla="*/ 10 w 10"/>
                <a:gd name="T15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7"/>
                  </a:move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6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" name="Freeform 52"/>
            <p:cNvSpPr/>
            <p:nvPr/>
          </p:nvSpPr>
          <p:spPr bwMode="auto">
            <a:xfrm>
              <a:off x="9826176" y="1997153"/>
              <a:ext cx="63500" cy="128588"/>
            </a:xfrm>
            <a:custGeom>
              <a:avLst/>
              <a:gdLst>
                <a:gd name="T0" fmla="*/ 10 w 10"/>
                <a:gd name="T1" fmla="*/ 3 h 20"/>
                <a:gd name="T2" fmla="*/ 7 w 10"/>
                <a:gd name="T3" fmla="*/ 0 h 20"/>
                <a:gd name="T4" fmla="*/ 3 w 10"/>
                <a:gd name="T5" fmla="*/ 0 h 20"/>
                <a:gd name="T6" fmla="*/ 0 w 10"/>
                <a:gd name="T7" fmla="*/ 3 h 20"/>
                <a:gd name="T8" fmla="*/ 0 w 10"/>
                <a:gd name="T9" fmla="*/ 16 h 20"/>
                <a:gd name="T10" fmla="*/ 3 w 10"/>
                <a:gd name="T11" fmla="*/ 20 h 20"/>
                <a:gd name="T12" fmla="*/ 7 w 10"/>
                <a:gd name="T13" fmla="*/ 20 h 20"/>
                <a:gd name="T14" fmla="*/ 10 w 10"/>
                <a:gd name="T15" fmla="*/ 16 h 20"/>
                <a:gd name="T16" fmla="*/ 10 w 10"/>
                <a:gd name="T17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20">
                  <a:moveTo>
                    <a:pt x="10" y="3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6" y="0"/>
                    <a:pt x="5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7"/>
                    <a:pt x="0" y="12"/>
                    <a:pt x="0" y="16"/>
                  </a:cubicBezTo>
                  <a:cubicBezTo>
                    <a:pt x="0" y="19"/>
                    <a:pt x="1" y="20"/>
                    <a:pt x="3" y="20"/>
                  </a:cubicBezTo>
                  <a:cubicBezTo>
                    <a:pt x="5" y="20"/>
                    <a:pt x="6" y="20"/>
                    <a:pt x="7" y="20"/>
                  </a:cubicBezTo>
                  <a:cubicBezTo>
                    <a:pt x="9" y="20"/>
                    <a:pt x="10" y="19"/>
                    <a:pt x="10" y="16"/>
                  </a:cubicBezTo>
                  <a:cubicBezTo>
                    <a:pt x="10" y="12"/>
                    <a:pt x="10" y="7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" name="Freeform 53"/>
            <p:cNvSpPr/>
            <p:nvPr/>
          </p:nvSpPr>
          <p:spPr bwMode="auto">
            <a:xfrm>
              <a:off x="9954764" y="1927303"/>
              <a:ext cx="63500" cy="261938"/>
            </a:xfrm>
            <a:custGeom>
              <a:avLst/>
              <a:gdLst>
                <a:gd name="T0" fmla="*/ 7 w 10"/>
                <a:gd name="T1" fmla="*/ 41 h 41"/>
                <a:gd name="T2" fmla="*/ 0 w 10"/>
                <a:gd name="T3" fmla="*/ 41 h 41"/>
                <a:gd name="T4" fmla="*/ 0 w 10"/>
                <a:gd name="T5" fmla="*/ 0 h 41"/>
                <a:gd name="T6" fmla="*/ 7 w 10"/>
                <a:gd name="T7" fmla="*/ 0 h 41"/>
                <a:gd name="T8" fmla="*/ 10 w 10"/>
                <a:gd name="T9" fmla="*/ 4 h 41"/>
                <a:gd name="T10" fmla="*/ 10 w 10"/>
                <a:gd name="T11" fmla="*/ 37 h 41"/>
                <a:gd name="T12" fmla="*/ 7 w 10"/>
                <a:gd name="T13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41">
                  <a:moveTo>
                    <a:pt x="7" y="41"/>
                  </a:moveTo>
                  <a:cubicBezTo>
                    <a:pt x="5" y="41"/>
                    <a:pt x="2" y="41"/>
                    <a:pt x="0" y="41"/>
                  </a:cubicBezTo>
                  <a:cubicBezTo>
                    <a:pt x="0" y="27"/>
                    <a:pt x="0" y="14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15"/>
                    <a:pt x="10" y="26"/>
                    <a:pt x="10" y="37"/>
                  </a:cubicBezTo>
                  <a:cubicBezTo>
                    <a:pt x="10" y="40"/>
                    <a:pt x="9" y="41"/>
                    <a:pt x="7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3" name="Freeform 54"/>
            <p:cNvSpPr/>
            <p:nvPr/>
          </p:nvSpPr>
          <p:spPr bwMode="auto">
            <a:xfrm>
              <a:off x="11091414" y="1832053"/>
              <a:ext cx="388938" cy="452438"/>
            </a:xfrm>
            <a:custGeom>
              <a:avLst/>
              <a:gdLst>
                <a:gd name="T0" fmla="*/ 57 w 61"/>
                <a:gd name="T1" fmla="*/ 71 h 71"/>
                <a:gd name="T2" fmla="*/ 61 w 61"/>
                <a:gd name="T3" fmla="*/ 68 h 71"/>
                <a:gd name="T4" fmla="*/ 61 w 61"/>
                <a:gd name="T5" fmla="*/ 24 h 71"/>
                <a:gd name="T6" fmla="*/ 57 w 61"/>
                <a:gd name="T7" fmla="*/ 21 h 71"/>
                <a:gd name="T8" fmla="*/ 51 w 61"/>
                <a:gd name="T9" fmla="*/ 21 h 71"/>
                <a:gd name="T10" fmla="*/ 51 w 61"/>
                <a:gd name="T11" fmla="*/ 61 h 71"/>
                <a:gd name="T12" fmla="*/ 10 w 61"/>
                <a:gd name="T13" fmla="*/ 61 h 71"/>
                <a:gd name="T14" fmla="*/ 10 w 61"/>
                <a:gd name="T15" fmla="*/ 10 h 71"/>
                <a:gd name="T16" fmla="*/ 41 w 61"/>
                <a:gd name="T17" fmla="*/ 10 h 71"/>
                <a:gd name="T18" fmla="*/ 41 w 61"/>
                <a:gd name="T19" fmla="*/ 4 h 71"/>
                <a:gd name="T20" fmla="*/ 37 w 61"/>
                <a:gd name="T21" fmla="*/ 0 h 71"/>
                <a:gd name="T22" fmla="*/ 4 w 61"/>
                <a:gd name="T23" fmla="*/ 0 h 71"/>
                <a:gd name="T24" fmla="*/ 0 w 61"/>
                <a:gd name="T25" fmla="*/ 4 h 71"/>
                <a:gd name="T26" fmla="*/ 0 w 61"/>
                <a:gd name="T27" fmla="*/ 68 h 71"/>
                <a:gd name="T28" fmla="*/ 4 w 61"/>
                <a:gd name="T29" fmla="*/ 71 h 71"/>
                <a:gd name="T30" fmla="*/ 57 w 61"/>
                <a:gd name="T31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1" h="71">
                  <a:moveTo>
                    <a:pt x="57" y="71"/>
                  </a:moveTo>
                  <a:cubicBezTo>
                    <a:pt x="60" y="71"/>
                    <a:pt x="61" y="70"/>
                    <a:pt x="61" y="68"/>
                  </a:cubicBezTo>
                  <a:cubicBezTo>
                    <a:pt x="61" y="53"/>
                    <a:pt x="61" y="38"/>
                    <a:pt x="61" y="24"/>
                  </a:cubicBezTo>
                  <a:cubicBezTo>
                    <a:pt x="61" y="22"/>
                    <a:pt x="60" y="21"/>
                    <a:pt x="57" y="21"/>
                  </a:cubicBezTo>
                  <a:cubicBezTo>
                    <a:pt x="55" y="21"/>
                    <a:pt x="53" y="21"/>
                    <a:pt x="51" y="21"/>
                  </a:cubicBezTo>
                  <a:cubicBezTo>
                    <a:pt x="51" y="34"/>
                    <a:pt x="51" y="47"/>
                    <a:pt x="51" y="61"/>
                  </a:cubicBezTo>
                  <a:cubicBezTo>
                    <a:pt x="37" y="61"/>
                    <a:pt x="24" y="61"/>
                    <a:pt x="10" y="61"/>
                  </a:cubicBezTo>
                  <a:cubicBezTo>
                    <a:pt x="10" y="44"/>
                    <a:pt x="10" y="27"/>
                    <a:pt x="10" y="10"/>
                  </a:cubicBezTo>
                  <a:cubicBezTo>
                    <a:pt x="20" y="10"/>
                    <a:pt x="31" y="10"/>
                    <a:pt x="41" y="10"/>
                  </a:cubicBezTo>
                  <a:cubicBezTo>
                    <a:pt x="41" y="8"/>
                    <a:pt x="41" y="6"/>
                    <a:pt x="41" y="4"/>
                  </a:cubicBezTo>
                  <a:cubicBezTo>
                    <a:pt x="41" y="1"/>
                    <a:pt x="40" y="0"/>
                    <a:pt x="37" y="0"/>
                  </a:cubicBezTo>
                  <a:cubicBezTo>
                    <a:pt x="26" y="0"/>
                    <a:pt x="15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5"/>
                    <a:pt x="0" y="46"/>
                    <a:pt x="0" y="68"/>
                  </a:cubicBezTo>
                  <a:cubicBezTo>
                    <a:pt x="0" y="70"/>
                    <a:pt x="1" y="71"/>
                    <a:pt x="4" y="71"/>
                  </a:cubicBezTo>
                  <a:cubicBezTo>
                    <a:pt x="22" y="71"/>
                    <a:pt x="39" y="71"/>
                    <a:pt x="57" y="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4" name="Freeform 55"/>
            <p:cNvSpPr/>
            <p:nvPr/>
          </p:nvSpPr>
          <p:spPr bwMode="auto">
            <a:xfrm>
              <a:off x="11353351" y="1895553"/>
              <a:ext cx="63500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6 w 10"/>
                <a:gd name="T7" fmla="*/ 0 h 11"/>
                <a:gd name="T8" fmla="*/ 10 w 10"/>
                <a:gd name="T9" fmla="*/ 4 h 11"/>
                <a:gd name="T10" fmla="*/ 10 w 10"/>
                <a:gd name="T11" fmla="*/ 11 h 11"/>
                <a:gd name="T12" fmla="*/ 3 w 10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7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" name="Freeform 56"/>
            <p:cNvSpPr/>
            <p:nvPr/>
          </p:nvSpPr>
          <p:spPr bwMode="auto">
            <a:xfrm>
              <a:off x="11224764" y="2005091"/>
              <a:ext cx="122238" cy="139700"/>
            </a:xfrm>
            <a:custGeom>
              <a:avLst/>
              <a:gdLst>
                <a:gd name="T0" fmla="*/ 13 w 19"/>
                <a:gd name="T1" fmla="*/ 13 h 22"/>
                <a:gd name="T2" fmla="*/ 12 w 19"/>
                <a:gd name="T3" fmla="*/ 14 h 22"/>
                <a:gd name="T4" fmla="*/ 12 w 19"/>
                <a:gd name="T5" fmla="*/ 16 h 22"/>
                <a:gd name="T6" fmla="*/ 16 w 19"/>
                <a:gd name="T7" fmla="*/ 16 h 22"/>
                <a:gd name="T8" fmla="*/ 16 w 19"/>
                <a:gd name="T9" fmla="*/ 19 h 22"/>
                <a:gd name="T10" fmla="*/ 12 w 19"/>
                <a:gd name="T11" fmla="*/ 19 h 22"/>
                <a:gd name="T12" fmla="*/ 12 w 19"/>
                <a:gd name="T13" fmla="*/ 21 h 22"/>
                <a:gd name="T14" fmla="*/ 13 w 19"/>
                <a:gd name="T15" fmla="*/ 22 h 22"/>
                <a:gd name="T16" fmla="*/ 18 w 19"/>
                <a:gd name="T17" fmla="*/ 22 h 22"/>
                <a:gd name="T18" fmla="*/ 19 w 19"/>
                <a:gd name="T19" fmla="*/ 21 h 22"/>
                <a:gd name="T20" fmla="*/ 19 w 19"/>
                <a:gd name="T21" fmla="*/ 1 h 22"/>
                <a:gd name="T22" fmla="*/ 18 w 19"/>
                <a:gd name="T23" fmla="*/ 0 h 22"/>
                <a:gd name="T24" fmla="*/ 4 w 19"/>
                <a:gd name="T25" fmla="*/ 0 h 22"/>
                <a:gd name="T26" fmla="*/ 3 w 19"/>
                <a:gd name="T27" fmla="*/ 1 h 22"/>
                <a:gd name="T28" fmla="*/ 3 w 19"/>
                <a:gd name="T29" fmla="*/ 13 h 22"/>
                <a:gd name="T30" fmla="*/ 1 w 19"/>
                <a:gd name="T31" fmla="*/ 13 h 22"/>
                <a:gd name="T32" fmla="*/ 0 w 19"/>
                <a:gd name="T33" fmla="*/ 14 h 22"/>
                <a:gd name="T34" fmla="*/ 0 w 19"/>
                <a:gd name="T35" fmla="*/ 16 h 22"/>
                <a:gd name="T36" fmla="*/ 3 w 19"/>
                <a:gd name="T37" fmla="*/ 16 h 22"/>
                <a:gd name="T38" fmla="*/ 3 w 19"/>
                <a:gd name="T39" fmla="*/ 19 h 22"/>
                <a:gd name="T40" fmla="*/ 0 w 19"/>
                <a:gd name="T41" fmla="*/ 19 h 22"/>
                <a:gd name="T42" fmla="*/ 0 w 19"/>
                <a:gd name="T43" fmla="*/ 21 h 22"/>
                <a:gd name="T44" fmla="*/ 1 w 19"/>
                <a:gd name="T45" fmla="*/ 22 h 22"/>
                <a:gd name="T46" fmla="*/ 5 w 19"/>
                <a:gd name="T47" fmla="*/ 22 h 22"/>
                <a:gd name="T48" fmla="*/ 6 w 19"/>
                <a:gd name="T49" fmla="*/ 21 h 22"/>
                <a:gd name="T50" fmla="*/ 6 w 19"/>
                <a:gd name="T51" fmla="*/ 3 h 22"/>
                <a:gd name="T52" fmla="*/ 16 w 19"/>
                <a:gd name="T53" fmla="*/ 3 h 22"/>
                <a:gd name="T54" fmla="*/ 16 w 19"/>
                <a:gd name="T55" fmla="*/ 13 h 22"/>
                <a:gd name="T56" fmla="*/ 13 w 19"/>
                <a:gd name="T57" fmla="*/ 13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" h="22">
                  <a:moveTo>
                    <a:pt x="13" y="13"/>
                  </a:moveTo>
                  <a:cubicBezTo>
                    <a:pt x="13" y="13"/>
                    <a:pt x="12" y="13"/>
                    <a:pt x="12" y="14"/>
                  </a:cubicBezTo>
                  <a:cubicBezTo>
                    <a:pt x="12" y="14"/>
                    <a:pt x="12" y="15"/>
                    <a:pt x="12" y="16"/>
                  </a:cubicBezTo>
                  <a:cubicBezTo>
                    <a:pt x="13" y="16"/>
                    <a:pt x="15" y="16"/>
                    <a:pt x="16" y="16"/>
                  </a:cubicBezTo>
                  <a:cubicBezTo>
                    <a:pt x="16" y="17"/>
                    <a:pt x="16" y="18"/>
                    <a:pt x="16" y="19"/>
                  </a:cubicBezTo>
                  <a:cubicBezTo>
                    <a:pt x="15" y="19"/>
                    <a:pt x="13" y="19"/>
                    <a:pt x="12" y="19"/>
                  </a:cubicBezTo>
                  <a:cubicBezTo>
                    <a:pt x="12" y="19"/>
                    <a:pt x="12" y="20"/>
                    <a:pt x="12" y="21"/>
                  </a:cubicBezTo>
                  <a:cubicBezTo>
                    <a:pt x="12" y="22"/>
                    <a:pt x="13" y="22"/>
                    <a:pt x="13" y="22"/>
                  </a:cubicBezTo>
                  <a:cubicBezTo>
                    <a:pt x="15" y="22"/>
                    <a:pt x="16" y="22"/>
                    <a:pt x="18" y="22"/>
                  </a:cubicBezTo>
                  <a:cubicBezTo>
                    <a:pt x="18" y="22"/>
                    <a:pt x="19" y="22"/>
                    <a:pt x="19" y="21"/>
                  </a:cubicBezTo>
                  <a:cubicBezTo>
                    <a:pt x="19" y="14"/>
                    <a:pt x="19" y="8"/>
                    <a:pt x="19" y="1"/>
                  </a:cubicBezTo>
                  <a:cubicBezTo>
                    <a:pt x="19" y="0"/>
                    <a:pt x="18" y="0"/>
                    <a:pt x="18" y="0"/>
                  </a:cubicBezTo>
                  <a:cubicBezTo>
                    <a:pt x="13" y="0"/>
                    <a:pt x="9" y="0"/>
                    <a:pt x="4" y="0"/>
                  </a:cubicBezTo>
                  <a:cubicBezTo>
                    <a:pt x="3" y="0"/>
                    <a:pt x="3" y="0"/>
                    <a:pt x="3" y="1"/>
                  </a:cubicBezTo>
                  <a:cubicBezTo>
                    <a:pt x="3" y="5"/>
                    <a:pt x="3" y="9"/>
                    <a:pt x="3" y="13"/>
                  </a:cubicBezTo>
                  <a:cubicBezTo>
                    <a:pt x="2" y="13"/>
                    <a:pt x="2" y="13"/>
                    <a:pt x="1" y="13"/>
                  </a:cubicBezTo>
                  <a:cubicBezTo>
                    <a:pt x="0" y="13"/>
                    <a:pt x="0" y="13"/>
                    <a:pt x="0" y="14"/>
                  </a:cubicBezTo>
                  <a:cubicBezTo>
                    <a:pt x="0" y="14"/>
                    <a:pt x="0" y="15"/>
                    <a:pt x="0" y="16"/>
                  </a:cubicBezTo>
                  <a:cubicBezTo>
                    <a:pt x="1" y="16"/>
                    <a:pt x="2" y="16"/>
                    <a:pt x="3" y="16"/>
                  </a:cubicBezTo>
                  <a:cubicBezTo>
                    <a:pt x="3" y="17"/>
                    <a:pt x="3" y="18"/>
                    <a:pt x="3" y="19"/>
                  </a:cubicBezTo>
                  <a:cubicBezTo>
                    <a:pt x="2" y="19"/>
                    <a:pt x="1" y="19"/>
                    <a:pt x="0" y="19"/>
                  </a:cubicBezTo>
                  <a:cubicBezTo>
                    <a:pt x="0" y="19"/>
                    <a:pt x="0" y="20"/>
                    <a:pt x="0" y="21"/>
                  </a:cubicBezTo>
                  <a:cubicBezTo>
                    <a:pt x="0" y="22"/>
                    <a:pt x="0" y="22"/>
                    <a:pt x="1" y="22"/>
                  </a:cubicBezTo>
                  <a:cubicBezTo>
                    <a:pt x="2" y="22"/>
                    <a:pt x="4" y="22"/>
                    <a:pt x="5" y="22"/>
                  </a:cubicBezTo>
                  <a:cubicBezTo>
                    <a:pt x="6" y="22"/>
                    <a:pt x="6" y="22"/>
                    <a:pt x="6" y="21"/>
                  </a:cubicBezTo>
                  <a:cubicBezTo>
                    <a:pt x="6" y="15"/>
                    <a:pt x="6" y="9"/>
                    <a:pt x="6" y="3"/>
                  </a:cubicBezTo>
                  <a:cubicBezTo>
                    <a:pt x="9" y="3"/>
                    <a:pt x="12" y="3"/>
                    <a:pt x="16" y="3"/>
                  </a:cubicBezTo>
                  <a:cubicBezTo>
                    <a:pt x="16" y="6"/>
                    <a:pt x="16" y="9"/>
                    <a:pt x="16" y="13"/>
                  </a:cubicBezTo>
                  <a:cubicBezTo>
                    <a:pt x="15" y="13"/>
                    <a:pt x="14" y="13"/>
                    <a:pt x="13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" name="Freeform 57"/>
            <p:cNvSpPr/>
            <p:nvPr/>
          </p:nvSpPr>
          <p:spPr bwMode="auto">
            <a:xfrm>
              <a:off x="11283501" y="21066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3 w 3"/>
                <a:gd name="T3" fmla="*/ 0 h 3"/>
                <a:gd name="T4" fmla="*/ 1 w 3"/>
                <a:gd name="T5" fmla="*/ 0 h 3"/>
                <a:gd name="T6" fmla="*/ 0 w 3"/>
                <a:gd name="T7" fmla="*/ 1 h 3"/>
                <a:gd name="T8" fmla="*/ 0 w 3"/>
                <a:gd name="T9" fmla="*/ 2 h 3"/>
                <a:gd name="T10" fmla="*/ 1 w 3"/>
                <a:gd name="T11" fmla="*/ 3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3" y="2"/>
                    <a:pt x="3" y="1"/>
                    <a:pt x="3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3"/>
                    <a:pt x="3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" name="Freeform 58"/>
            <p:cNvSpPr/>
            <p:nvPr/>
          </p:nvSpPr>
          <p:spPr bwMode="auto">
            <a:xfrm>
              <a:off x="11205714" y="21066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3 w 3"/>
                <a:gd name="T3" fmla="*/ 0 h 3"/>
                <a:gd name="T4" fmla="*/ 1 w 3"/>
                <a:gd name="T5" fmla="*/ 0 h 3"/>
                <a:gd name="T6" fmla="*/ 0 w 3"/>
                <a:gd name="T7" fmla="*/ 1 h 3"/>
                <a:gd name="T8" fmla="*/ 0 w 3"/>
                <a:gd name="T9" fmla="*/ 2 h 3"/>
                <a:gd name="T10" fmla="*/ 1 w 3"/>
                <a:gd name="T11" fmla="*/ 3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3" y="2"/>
                    <a:pt x="3" y="1"/>
                    <a:pt x="3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1" y="3"/>
                    <a:pt x="2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" name="Freeform 59"/>
            <p:cNvSpPr>
              <a:spLocks noEditPoints="1"/>
            </p:cNvSpPr>
            <p:nvPr/>
          </p:nvSpPr>
          <p:spPr bwMode="auto">
            <a:xfrm>
              <a:off x="6638476" y="5438853"/>
              <a:ext cx="523875" cy="458788"/>
            </a:xfrm>
            <a:custGeom>
              <a:avLst/>
              <a:gdLst>
                <a:gd name="T0" fmla="*/ 79 w 82"/>
                <a:gd name="T1" fmla="*/ 0 h 72"/>
                <a:gd name="T2" fmla="*/ 3 w 82"/>
                <a:gd name="T3" fmla="*/ 0 h 72"/>
                <a:gd name="T4" fmla="*/ 0 w 82"/>
                <a:gd name="T5" fmla="*/ 3 h 72"/>
                <a:gd name="T6" fmla="*/ 0 w 82"/>
                <a:gd name="T7" fmla="*/ 69 h 72"/>
                <a:gd name="T8" fmla="*/ 3 w 82"/>
                <a:gd name="T9" fmla="*/ 72 h 72"/>
                <a:gd name="T10" fmla="*/ 79 w 82"/>
                <a:gd name="T11" fmla="*/ 72 h 72"/>
                <a:gd name="T12" fmla="*/ 82 w 82"/>
                <a:gd name="T13" fmla="*/ 69 h 72"/>
                <a:gd name="T14" fmla="*/ 82 w 82"/>
                <a:gd name="T15" fmla="*/ 3 h 72"/>
                <a:gd name="T16" fmla="*/ 79 w 82"/>
                <a:gd name="T17" fmla="*/ 0 h 72"/>
                <a:gd name="T18" fmla="*/ 72 w 82"/>
                <a:gd name="T19" fmla="*/ 62 h 72"/>
                <a:gd name="T20" fmla="*/ 10 w 82"/>
                <a:gd name="T21" fmla="*/ 62 h 72"/>
                <a:gd name="T22" fmla="*/ 10 w 82"/>
                <a:gd name="T23" fmla="*/ 10 h 72"/>
                <a:gd name="T24" fmla="*/ 72 w 82"/>
                <a:gd name="T25" fmla="*/ 10 h 72"/>
                <a:gd name="T26" fmla="*/ 72 w 82"/>
                <a:gd name="T27" fmla="*/ 6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2" h="72">
                  <a:moveTo>
                    <a:pt x="79" y="0"/>
                  </a:moveTo>
                  <a:cubicBezTo>
                    <a:pt x="54" y="0"/>
                    <a:pt x="28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25"/>
                    <a:pt x="0" y="47"/>
                    <a:pt x="0" y="69"/>
                  </a:cubicBezTo>
                  <a:cubicBezTo>
                    <a:pt x="0" y="71"/>
                    <a:pt x="1" y="72"/>
                    <a:pt x="3" y="72"/>
                  </a:cubicBezTo>
                  <a:cubicBezTo>
                    <a:pt x="28" y="72"/>
                    <a:pt x="54" y="72"/>
                    <a:pt x="79" y="72"/>
                  </a:cubicBezTo>
                  <a:cubicBezTo>
                    <a:pt x="81" y="72"/>
                    <a:pt x="82" y="71"/>
                    <a:pt x="82" y="69"/>
                  </a:cubicBezTo>
                  <a:cubicBezTo>
                    <a:pt x="82" y="47"/>
                    <a:pt x="82" y="25"/>
                    <a:pt x="82" y="3"/>
                  </a:cubicBezTo>
                  <a:cubicBezTo>
                    <a:pt x="82" y="1"/>
                    <a:pt x="81" y="0"/>
                    <a:pt x="79" y="0"/>
                  </a:cubicBezTo>
                  <a:close/>
                  <a:moveTo>
                    <a:pt x="72" y="62"/>
                  </a:moveTo>
                  <a:cubicBezTo>
                    <a:pt x="10" y="62"/>
                    <a:pt x="10" y="62"/>
                    <a:pt x="10" y="62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72" y="10"/>
                    <a:pt x="72" y="10"/>
                    <a:pt x="72" y="10"/>
                  </a:cubicBezTo>
                  <a:lnTo>
                    <a:pt x="72" y="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" name="Freeform 60"/>
            <p:cNvSpPr/>
            <p:nvPr/>
          </p:nvSpPr>
          <p:spPr bwMode="auto">
            <a:xfrm>
              <a:off x="6982964" y="5629353"/>
              <a:ext cx="71438" cy="77788"/>
            </a:xfrm>
            <a:custGeom>
              <a:avLst/>
              <a:gdLst>
                <a:gd name="T0" fmla="*/ 3 w 11"/>
                <a:gd name="T1" fmla="*/ 10 h 12"/>
                <a:gd name="T2" fmla="*/ 9 w 11"/>
                <a:gd name="T3" fmla="*/ 10 h 12"/>
                <a:gd name="T4" fmla="*/ 11 w 11"/>
                <a:gd name="T5" fmla="*/ 10 h 12"/>
                <a:gd name="T6" fmla="*/ 11 w 11"/>
                <a:gd name="T7" fmla="*/ 9 h 12"/>
                <a:gd name="T8" fmla="*/ 11 w 11"/>
                <a:gd name="T9" fmla="*/ 3 h 12"/>
                <a:gd name="T10" fmla="*/ 11 w 11"/>
                <a:gd name="T11" fmla="*/ 2 h 12"/>
                <a:gd name="T12" fmla="*/ 9 w 11"/>
                <a:gd name="T13" fmla="*/ 2 h 12"/>
                <a:gd name="T14" fmla="*/ 9 w 11"/>
                <a:gd name="T15" fmla="*/ 10 h 12"/>
                <a:gd name="T16" fmla="*/ 9 w 11"/>
                <a:gd name="T17" fmla="*/ 11 h 12"/>
                <a:gd name="T18" fmla="*/ 8 w 11"/>
                <a:gd name="T19" fmla="*/ 12 h 12"/>
                <a:gd name="T20" fmla="*/ 1 w 11"/>
                <a:gd name="T21" fmla="*/ 12 h 12"/>
                <a:gd name="T22" fmla="*/ 0 w 11"/>
                <a:gd name="T23" fmla="*/ 11 h 12"/>
                <a:gd name="T24" fmla="*/ 0 w 11"/>
                <a:gd name="T25" fmla="*/ 1 h 12"/>
                <a:gd name="T26" fmla="*/ 1 w 11"/>
                <a:gd name="T27" fmla="*/ 0 h 12"/>
                <a:gd name="T28" fmla="*/ 8 w 11"/>
                <a:gd name="T29" fmla="*/ 0 h 12"/>
                <a:gd name="T30" fmla="*/ 9 w 11"/>
                <a:gd name="T31" fmla="*/ 1 h 12"/>
                <a:gd name="T32" fmla="*/ 9 w 11"/>
                <a:gd name="T33" fmla="*/ 2 h 12"/>
                <a:gd name="T34" fmla="*/ 3 w 11"/>
                <a:gd name="T35" fmla="*/ 2 h 12"/>
                <a:gd name="T36" fmla="*/ 3 w 11"/>
                <a:gd name="T37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" h="12">
                  <a:moveTo>
                    <a:pt x="3" y="10"/>
                  </a:moveTo>
                  <a:cubicBezTo>
                    <a:pt x="9" y="10"/>
                    <a:pt x="9" y="10"/>
                    <a:pt x="9" y="10"/>
                  </a:cubicBezTo>
                  <a:cubicBezTo>
                    <a:pt x="9" y="10"/>
                    <a:pt x="10" y="10"/>
                    <a:pt x="11" y="10"/>
                  </a:cubicBezTo>
                  <a:cubicBezTo>
                    <a:pt x="11" y="10"/>
                    <a:pt x="11" y="10"/>
                    <a:pt x="11" y="9"/>
                  </a:cubicBezTo>
                  <a:cubicBezTo>
                    <a:pt x="11" y="7"/>
                    <a:pt x="11" y="5"/>
                    <a:pt x="11" y="3"/>
                  </a:cubicBezTo>
                  <a:cubicBezTo>
                    <a:pt x="11" y="3"/>
                    <a:pt x="11" y="2"/>
                    <a:pt x="11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5"/>
                    <a:pt x="9" y="7"/>
                    <a:pt x="9" y="10"/>
                  </a:cubicBezTo>
                  <a:cubicBezTo>
                    <a:pt x="9" y="10"/>
                    <a:pt x="9" y="11"/>
                    <a:pt x="9" y="11"/>
                  </a:cubicBezTo>
                  <a:cubicBezTo>
                    <a:pt x="9" y="12"/>
                    <a:pt x="9" y="12"/>
                    <a:pt x="8" y="12"/>
                  </a:cubicBezTo>
                  <a:cubicBezTo>
                    <a:pt x="6" y="12"/>
                    <a:pt x="3" y="12"/>
                    <a:pt x="1" y="12"/>
                  </a:cubicBezTo>
                  <a:cubicBezTo>
                    <a:pt x="1" y="12"/>
                    <a:pt x="0" y="12"/>
                    <a:pt x="0" y="11"/>
                  </a:cubicBezTo>
                  <a:cubicBezTo>
                    <a:pt x="0" y="8"/>
                    <a:pt x="0" y="4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3" y="0"/>
                    <a:pt x="6" y="0"/>
                    <a:pt x="8" y="0"/>
                  </a:cubicBezTo>
                  <a:cubicBezTo>
                    <a:pt x="9" y="0"/>
                    <a:pt x="9" y="0"/>
                    <a:pt x="9" y="1"/>
                  </a:cubicBezTo>
                  <a:cubicBezTo>
                    <a:pt x="9" y="1"/>
                    <a:pt x="9" y="2"/>
                    <a:pt x="9" y="2"/>
                  </a:cubicBezTo>
                  <a:cubicBezTo>
                    <a:pt x="7" y="2"/>
                    <a:pt x="5" y="2"/>
                    <a:pt x="3" y="2"/>
                  </a:cubicBezTo>
                  <a:cubicBezTo>
                    <a:pt x="3" y="5"/>
                    <a:pt x="3" y="7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" name="Freeform 61"/>
            <p:cNvSpPr/>
            <p:nvPr/>
          </p:nvSpPr>
          <p:spPr bwMode="auto">
            <a:xfrm>
              <a:off x="6919464" y="5692853"/>
              <a:ext cx="50800" cy="14288"/>
            </a:xfrm>
            <a:custGeom>
              <a:avLst/>
              <a:gdLst>
                <a:gd name="T0" fmla="*/ 8 w 8"/>
                <a:gd name="T1" fmla="*/ 2 h 2"/>
                <a:gd name="T2" fmla="*/ 1 w 8"/>
                <a:gd name="T3" fmla="*/ 2 h 2"/>
                <a:gd name="T4" fmla="*/ 0 w 8"/>
                <a:gd name="T5" fmla="*/ 1 h 2"/>
                <a:gd name="T6" fmla="*/ 0 w 8"/>
                <a:gd name="T7" fmla="*/ 0 h 2"/>
                <a:gd name="T8" fmla="*/ 8 w 8"/>
                <a:gd name="T9" fmla="*/ 0 h 2"/>
                <a:gd name="T10" fmla="*/ 8 w 8"/>
                <a:gd name="T11" fmla="*/ 0 h 2"/>
                <a:gd name="T12" fmla="*/ 8 w 8"/>
                <a:gd name="T13" fmla="*/ 1 h 2"/>
                <a:gd name="T14" fmla="*/ 8 w 8"/>
                <a:gd name="T1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2">
                  <a:moveTo>
                    <a:pt x="8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3" y="0"/>
                    <a:pt x="5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2"/>
                    <a:pt x="8" y="2"/>
                    <a:pt x="8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" name="Freeform 62"/>
            <p:cNvSpPr/>
            <p:nvPr/>
          </p:nvSpPr>
          <p:spPr bwMode="auto">
            <a:xfrm>
              <a:off x="6919464" y="5629353"/>
              <a:ext cx="50800" cy="12700"/>
            </a:xfrm>
            <a:custGeom>
              <a:avLst/>
              <a:gdLst>
                <a:gd name="T0" fmla="*/ 8 w 8"/>
                <a:gd name="T1" fmla="*/ 1 h 2"/>
                <a:gd name="T2" fmla="*/ 8 w 8"/>
                <a:gd name="T3" fmla="*/ 2 h 2"/>
                <a:gd name="T4" fmla="*/ 8 w 8"/>
                <a:gd name="T5" fmla="*/ 2 h 2"/>
                <a:gd name="T6" fmla="*/ 0 w 8"/>
                <a:gd name="T7" fmla="*/ 2 h 2"/>
                <a:gd name="T8" fmla="*/ 0 w 8"/>
                <a:gd name="T9" fmla="*/ 1 h 2"/>
                <a:gd name="T10" fmla="*/ 1 w 8"/>
                <a:gd name="T11" fmla="*/ 0 h 2"/>
                <a:gd name="T12" fmla="*/ 8 w 8"/>
                <a:gd name="T13" fmla="*/ 0 h 2"/>
                <a:gd name="T14" fmla="*/ 8 w 8"/>
                <a:gd name="T1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2">
                  <a:moveTo>
                    <a:pt x="8" y="1"/>
                  </a:move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5" y="2"/>
                    <a:pt x="3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5" y="0"/>
                    <a:pt x="8" y="0"/>
                  </a:cubicBezTo>
                  <a:cubicBezTo>
                    <a:pt x="8" y="0"/>
                    <a:pt x="8" y="0"/>
                    <a:pt x="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" name="Freeform 63"/>
            <p:cNvSpPr/>
            <p:nvPr/>
          </p:nvSpPr>
          <p:spPr bwMode="auto">
            <a:xfrm>
              <a:off x="6906764" y="5642053"/>
              <a:ext cx="50800" cy="50800"/>
            </a:xfrm>
            <a:custGeom>
              <a:avLst/>
              <a:gdLst>
                <a:gd name="T0" fmla="*/ 2 w 8"/>
                <a:gd name="T1" fmla="*/ 3 h 8"/>
                <a:gd name="T2" fmla="*/ 8 w 8"/>
                <a:gd name="T3" fmla="*/ 3 h 8"/>
                <a:gd name="T4" fmla="*/ 8 w 8"/>
                <a:gd name="T5" fmla="*/ 4 h 8"/>
                <a:gd name="T6" fmla="*/ 8 w 8"/>
                <a:gd name="T7" fmla="*/ 5 h 8"/>
                <a:gd name="T8" fmla="*/ 8 w 8"/>
                <a:gd name="T9" fmla="*/ 5 h 8"/>
                <a:gd name="T10" fmla="*/ 2 w 8"/>
                <a:gd name="T11" fmla="*/ 5 h 8"/>
                <a:gd name="T12" fmla="*/ 2 w 8"/>
                <a:gd name="T13" fmla="*/ 8 h 8"/>
                <a:gd name="T14" fmla="*/ 0 w 8"/>
                <a:gd name="T15" fmla="*/ 8 h 8"/>
                <a:gd name="T16" fmla="*/ 0 w 8"/>
                <a:gd name="T17" fmla="*/ 7 h 8"/>
                <a:gd name="T18" fmla="*/ 0 w 8"/>
                <a:gd name="T19" fmla="*/ 1 h 8"/>
                <a:gd name="T20" fmla="*/ 0 w 8"/>
                <a:gd name="T21" fmla="*/ 0 h 8"/>
                <a:gd name="T22" fmla="*/ 2 w 8"/>
                <a:gd name="T23" fmla="*/ 0 h 8"/>
                <a:gd name="T24" fmla="*/ 2 w 8"/>
                <a:gd name="T25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" h="8">
                  <a:moveTo>
                    <a:pt x="2" y="3"/>
                  </a:move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4"/>
                  </a:cubicBezTo>
                  <a:cubicBezTo>
                    <a:pt x="8" y="4"/>
                    <a:pt x="8" y="4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6" y="5"/>
                    <a:pt x="4" y="5"/>
                    <a:pt x="2" y="5"/>
                  </a:cubicBezTo>
                  <a:cubicBezTo>
                    <a:pt x="2" y="6"/>
                    <a:pt x="2" y="7"/>
                    <a:pt x="2" y="8"/>
                  </a:cubicBezTo>
                  <a:cubicBezTo>
                    <a:pt x="1" y="8"/>
                    <a:pt x="1" y="8"/>
                    <a:pt x="0" y="8"/>
                  </a:cubicBezTo>
                  <a:cubicBezTo>
                    <a:pt x="0" y="8"/>
                    <a:pt x="0" y="8"/>
                    <a:pt x="0" y="7"/>
                  </a:cubicBezTo>
                  <a:cubicBezTo>
                    <a:pt x="0" y="5"/>
                    <a:pt x="0" y="3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1"/>
                    <a:pt x="2" y="2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" name="Freeform 64"/>
            <p:cNvSpPr/>
            <p:nvPr/>
          </p:nvSpPr>
          <p:spPr bwMode="auto">
            <a:xfrm>
              <a:off x="6843264" y="5692853"/>
              <a:ext cx="50800" cy="14288"/>
            </a:xfrm>
            <a:custGeom>
              <a:avLst/>
              <a:gdLst>
                <a:gd name="T0" fmla="*/ 0 w 8"/>
                <a:gd name="T1" fmla="*/ 0 h 2"/>
                <a:gd name="T2" fmla="*/ 7 w 8"/>
                <a:gd name="T3" fmla="*/ 0 h 2"/>
                <a:gd name="T4" fmla="*/ 8 w 8"/>
                <a:gd name="T5" fmla="*/ 0 h 2"/>
                <a:gd name="T6" fmla="*/ 8 w 8"/>
                <a:gd name="T7" fmla="*/ 1 h 2"/>
                <a:gd name="T8" fmla="*/ 7 w 8"/>
                <a:gd name="T9" fmla="*/ 2 h 2"/>
                <a:gd name="T10" fmla="*/ 0 w 8"/>
                <a:gd name="T11" fmla="*/ 2 h 2"/>
                <a:gd name="T12" fmla="*/ 0 w 8"/>
                <a:gd name="T13" fmla="*/ 1 h 2"/>
                <a:gd name="T14" fmla="*/ 0 w 8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2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2"/>
                    <a:pt x="8" y="2"/>
                    <a:pt x="7" y="2"/>
                  </a:cubicBezTo>
                  <a:cubicBezTo>
                    <a:pt x="5" y="2"/>
                    <a:pt x="3" y="2"/>
                    <a:pt x="0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" name="Freeform 65"/>
            <p:cNvSpPr/>
            <p:nvPr/>
          </p:nvSpPr>
          <p:spPr bwMode="auto">
            <a:xfrm>
              <a:off x="6830564" y="5629353"/>
              <a:ext cx="12700" cy="63500"/>
            </a:xfrm>
            <a:custGeom>
              <a:avLst/>
              <a:gdLst>
                <a:gd name="T0" fmla="*/ 0 w 2"/>
                <a:gd name="T1" fmla="*/ 9 h 10"/>
                <a:gd name="T2" fmla="*/ 0 w 2"/>
                <a:gd name="T3" fmla="*/ 1 h 10"/>
                <a:gd name="T4" fmla="*/ 0 w 2"/>
                <a:gd name="T5" fmla="*/ 0 h 10"/>
                <a:gd name="T6" fmla="*/ 1 w 2"/>
                <a:gd name="T7" fmla="*/ 0 h 10"/>
                <a:gd name="T8" fmla="*/ 2 w 2"/>
                <a:gd name="T9" fmla="*/ 1 h 10"/>
                <a:gd name="T10" fmla="*/ 2 w 2"/>
                <a:gd name="T11" fmla="*/ 10 h 10"/>
                <a:gd name="T12" fmla="*/ 0 w 2"/>
                <a:gd name="T13" fmla="*/ 10 h 10"/>
                <a:gd name="T14" fmla="*/ 0 w 2"/>
                <a:gd name="T15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10">
                  <a:moveTo>
                    <a:pt x="0" y="9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2" y="0"/>
                    <a:pt x="2" y="1"/>
                  </a:cubicBezTo>
                  <a:cubicBezTo>
                    <a:pt x="2" y="4"/>
                    <a:pt x="2" y="7"/>
                    <a:pt x="2" y="10"/>
                  </a:cubicBezTo>
                  <a:cubicBezTo>
                    <a:pt x="1" y="10"/>
                    <a:pt x="1" y="10"/>
                    <a:pt x="0" y="10"/>
                  </a:cubicBezTo>
                  <a:cubicBezTo>
                    <a:pt x="0" y="10"/>
                    <a:pt x="0" y="10"/>
                    <a:pt x="0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" name="Freeform 66"/>
            <p:cNvSpPr/>
            <p:nvPr/>
          </p:nvSpPr>
          <p:spPr bwMode="auto">
            <a:xfrm>
              <a:off x="6798814" y="5642053"/>
              <a:ext cx="19050" cy="50800"/>
            </a:xfrm>
            <a:custGeom>
              <a:avLst/>
              <a:gdLst>
                <a:gd name="T0" fmla="*/ 0 w 3"/>
                <a:gd name="T1" fmla="*/ 0 h 8"/>
                <a:gd name="T2" fmla="*/ 2 w 3"/>
                <a:gd name="T3" fmla="*/ 0 h 8"/>
                <a:gd name="T4" fmla="*/ 3 w 3"/>
                <a:gd name="T5" fmla="*/ 1 h 8"/>
                <a:gd name="T6" fmla="*/ 3 w 3"/>
                <a:gd name="T7" fmla="*/ 7 h 8"/>
                <a:gd name="T8" fmla="*/ 2 w 3"/>
                <a:gd name="T9" fmla="*/ 8 h 8"/>
                <a:gd name="T10" fmla="*/ 0 w 3"/>
                <a:gd name="T11" fmla="*/ 8 h 8"/>
                <a:gd name="T12" fmla="*/ 0 w 3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8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3" y="1"/>
                    <a:pt x="3" y="1"/>
                  </a:cubicBezTo>
                  <a:cubicBezTo>
                    <a:pt x="3" y="3"/>
                    <a:pt x="3" y="5"/>
                    <a:pt x="3" y="7"/>
                  </a:cubicBezTo>
                  <a:cubicBezTo>
                    <a:pt x="3" y="8"/>
                    <a:pt x="2" y="8"/>
                    <a:pt x="2" y="8"/>
                  </a:cubicBezTo>
                  <a:cubicBezTo>
                    <a:pt x="2" y="8"/>
                    <a:pt x="1" y="8"/>
                    <a:pt x="0" y="8"/>
                  </a:cubicBezTo>
                  <a:cubicBezTo>
                    <a:pt x="0" y="5"/>
                    <a:pt x="0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" name="Freeform 67"/>
            <p:cNvSpPr/>
            <p:nvPr/>
          </p:nvSpPr>
          <p:spPr bwMode="auto">
            <a:xfrm>
              <a:off x="6759126" y="5692853"/>
              <a:ext cx="39688" cy="14288"/>
            </a:xfrm>
            <a:custGeom>
              <a:avLst/>
              <a:gdLst>
                <a:gd name="T0" fmla="*/ 6 w 6"/>
                <a:gd name="T1" fmla="*/ 0 h 2"/>
                <a:gd name="T2" fmla="*/ 6 w 6"/>
                <a:gd name="T3" fmla="*/ 1 h 2"/>
                <a:gd name="T4" fmla="*/ 6 w 6"/>
                <a:gd name="T5" fmla="*/ 2 h 2"/>
                <a:gd name="T6" fmla="*/ 1 w 6"/>
                <a:gd name="T7" fmla="*/ 2 h 2"/>
                <a:gd name="T8" fmla="*/ 0 w 6"/>
                <a:gd name="T9" fmla="*/ 1 h 2"/>
                <a:gd name="T10" fmla="*/ 0 w 6"/>
                <a:gd name="T11" fmla="*/ 0 h 2"/>
                <a:gd name="T12" fmla="*/ 6 w 6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2">
                  <a:moveTo>
                    <a:pt x="6" y="0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4" y="2"/>
                    <a:pt x="2" y="2"/>
                    <a:pt x="1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" name="Freeform 68"/>
            <p:cNvSpPr/>
            <p:nvPr/>
          </p:nvSpPr>
          <p:spPr bwMode="auto">
            <a:xfrm>
              <a:off x="6759126" y="5629353"/>
              <a:ext cx="39688" cy="12700"/>
            </a:xfrm>
            <a:custGeom>
              <a:avLst/>
              <a:gdLst>
                <a:gd name="T0" fmla="*/ 0 w 6"/>
                <a:gd name="T1" fmla="*/ 2 h 2"/>
                <a:gd name="T2" fmla="*/ 0 w 6"/>
                <a:gd name="T3" fmla="*/ 1 h 2"/>
                <a:gd name="T4" fmla="*/ 1 w 6"/>
                <a:gd name="T5" fmla="*/ 0 h 2"/>
                <a:gd name="T6" fmla="*/ 6 w 6"/>
                <a:gd name="T7" fmla="*/ 0 h 2"/>
                <a:gd name="T8" fmla="*/ 6 w 6"/>
                <a:gd name="T9" fmla="*/ 1 h 2"/>
                <a:gd name="T10" fmla="*/ 6 w 6"/>
                <a:gd name="T11" fmla="*/ 2 h 2"/>
                <a:gd name="T12" fmla="*/ 0 w 6"/>
                <a:gd name="T1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2">
                  <a:moveTo>
                    <a:pt x="0" y="2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6" y="0"/>
                    <a:pt x="6" y="0"/>
                    <a:pt x="6" y="1"/>
                  </a:cubicBezTo>
                  <a:cubicBezTo>
                    <a:pt x="6" y="1"/>
                    <a:pt x="6" y="2"/>
                    <a:pt x="6" y="2"/>
                  </a:cubicBezTo>
                  <a:cubicBezTo>
                    <a:pt x="4" y="2"/>
                    <a:pt x="2" y="2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" name="Freeform 69"/>
            <p:cNvSpPr/>
            <p:nvPr/>
          </p:nvSpPr>
          <p:spPr bwMode="auto">
            <a:xfrm>
              <a:off x="6746426" y="5642053"/>
              <a:ext cx="12700" cy="50800"/>
            </a:xfrm>
            <a:custGeom>
              <a:avLst/>
              <a:gdLst>
                <a:gd name="T0" fmla="*/ 0 w 2"/>
                <a:gd name="T1" fmla="*/ 7 h 8"/>
                <a:gd name="T2" fmla="*/ 0 w 2"/>
                <a:gd name="T3" fmla="*/ 1 h 8"/>
                <a:gd name="T4" fmla="*/ 1 w 2"/>
                <a:gd name="T5" fmla="*/ 0 h 8"/>
                <a:gd name="T6" fmla="*/ 2 w 2"/>
                <a:gd name="T7" fmla="*/ 0 h 8"/>
                <a:gd name="T8" fmla="*/ 2 w 2"/>
                <a:gd name="T9" fmla="*/ 8 h 8"/>
                <a:gd name="T10" fmla="*/ 1 w 2"/>
                <a:gd name="T11" fmla="*/ 8 h 8"/>
                <a:gd name="T12" fmla="*/ 0 w 2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8">
                  <a:moveTo>
                    <a:pt x="0" y="7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3"/>
                    <a:pt x="2" y="5"/>
                    <a:pt x="2" y="8"/>
                  </a:cubicBezTo>
                  <a:cubicBezTo>
                    <a:pt x="2" y="8"/>
                    <a:pt x="1" y="8"/>
                    <a:pt x="1" y="8"/>
                  </a:cubicBezTo>
                  <a:cubicBezTo>
                    <a:pt x="0" y="8"/>
                    <a:pt x="0" y="8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" name="Freeform 82"/>
            <p:cNvSpPr/>
            <p:nvPr/>
          </p:nvSpPr>
          <p:spPr bwMode="auto">
            <a:xfrm>
              <a:off x="8260901" y="5400753"/>
              <a:ext cx="134938" cy="338138"/>
            </a:xfrm>
            <a:custGeom>
              <a:avLst/>
              <a:gdLst>
                <a:gd name="T0" fmla="*/ 17 w 21"/>
                <a:gd name="T1" fmla="*/ 11 h 53"/>
                <a:gd name="T2" fmla="*/ 21 w 21"/>
                <a:gd name="T3" fmla="*/ 7 h 53"/>
                <a:gd name="T4" fmla="*/ 21 w 21"/>
                <a:gd name="T5" fmla="*/ 4 h 53"/>
                <a:gd name="T6" fmla="*/ 17 w 21"/>
                <a:gd name="T7" fmla="*/ 0 h 53"/>
                <a:gd name="T8" fmla="*/ 10 w 21"/>
                <a:gd name="T9" fmla="*/ 0 h 53"/>
                <a:gd name="T10" fmla="*/ 3 w 21"/>
                <a:gd name="T11" fmla="*/ 0 h 53"/>
                <a:gd name="T12" fmla="*/ 0 w 21"/>
                <a:gd name="T13" fmla="*/ 4 h 53"/>
                <a:gd name="T14" fmla="*/ 0 w 21"/>
                <a:gd name="T15" fmla="*/ 53 h 53"/>
                <a:gd name="T16" fmla="*/ 10 w 21"/>
                <a:gd name="T17" fmla="*/ 53 h 53"/>
                <a:gd name="T18" fmla="*/ 21 w 21"/>
                <a:gd name="T19" fmla="*/ 53 h 53"/>
                <a:gd name="T20" fmla="*/ 21 w 21"/>
                <a:gd name="T21" fmla="*/ 46 h 53"/>
                <a:gd name="T22" fmla="*/ 17 w 21"/>
                <a:gd name="T23" fmla="*/ 42 h 53"/>
                <a:gd name="T24" fmla="*/ 10 w 21"/>
                <a:gd name="T25" fmla="*/ 42 h 53"/>
                <a:gd name="T26" fmla="*/ 10 w 21"/>
                <a:gd name="T27" fmla="*/ 32 h 53"/>
                <a:gd name="T28" fmla="*/ 17 w 21"/>
                <a:gd name="T29" fmla="*/ 32 h 53"/>
                <a:gd name="T30" fmla="*/ 21 w 21"/>
                <a:gd name="T31" fmla="*/ 28 h 53"/>
                <a:gd name="T32" fmla="*/ 21 w 21"/>
                <a:gd name="T33" fmla="*/ 25 h 53"/>
                <a:gd name="T34" fmla="*/ 17 w 21"/>
                <a:gd name="T35" fmla="*/ 21 h 53"/>
                <a:gd name="T36" fmla="*/ 10 w 21"/>
                <a:gd name="T37" fmla="*/ 21 h 53"/>
                <a:gd name="T38" fmla="*/ 10 w 21"/>
                <a:gd name="T39" fmla="*/ 11 h 53"/>
                <a:gd name="T40" fmla="*/ 17 w 21"/>
                <a:gd name="T41" fmla="*/ 1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" h="53">
                  <a:moveTo>
                    <a:pt x="17" y="11"/>
                  </a:moveTo>
                  <a:cubicBezTo>
                    <a:pt x="20" y="11"/>
                    <a:pt x="21" y="10"/>
                    <a:pt x="21" y="7"/>
                  </a:cubicBezTo>
                  <a:cubicBezTo>
                    <a:pt x="21" y="6"/>
                    <a:pt x="21" y="5"/>
                    <a:pt x="21" y="4"/>
                  </a:cubicBezTo>
                  <a:cubicBezTo>
                    <a:pt x="21" y="1"/>
                    <a:pt x="20" y="0"/>
                    <a:pt x="17" y="0"/>
                  </a:cubicBezTo>
                  <a:cubicBezTo>
                    <a:pt x="15" y="0"/>
                    <a:pt x="12" y="0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0"/>
                    <a:pt x="0" y="36"/>
                    <a:pt x="0" y="53"/>
                  </a:cubicBezTo>
                  <a:cubicBezTo>
                    <a:pt x="3" y="53"/>
                    <a:pt x="7" y="53"/>
                    <a:pt x="10" y="53"/>
                  </a:cubicBezTo>
                  <a:cubicBezTo>
                    <a:pt x="14" y="53"/>
                    <a:pt x="17" y="53"/>
                    <a:pt x="21" y="53"/>
                  </a:cubicBezTo>
                  <a:cubicBezTo>
                    <a:pt x="21" y="50"/>
                    <a:pt x="21" y="48"/>
                    <a:pt x="21" y="46"/>
                  </a:cubicBezTo>
                  <a:cubicBezTo>
                    <a:pt x="21" y="43"/>
                    <a:pt x="20" y="42"/>
                    <a:pt x="17" y="42"/>
                  </a:cubicBezTo>
                  <a:cubicBezTo>
                    <a:pt x="15" y="42"/>
                    <a:pt x="12" y="42"/>
                    <a:pt x="10" y="42"/>
                  </a:cubicBezTo>
                  <a:cubicBezTo>
                    <a:pt x="10" y="39"/>
                    <a:pt x="10" y="35"/>
                    <a:pt x="10" y="32"/>
                  </a:cubicBezTo>
                  <a:cubicBezTo>
                    <a:pt x="12" y="32"/>
                    <a:pt x="15" y="32"/>
                    <a:pt x="17" y="32"/>
                  </a:cubicBezTo>
                  <a:cubicBezTo>
                    <a:pt x="20" y="32"/>
                    <a:pt x="21" y="31"/>
                    <a:pt x="21" y="28"/>
                  </a:cubicBezTo>
                  <a:cubicBezTo>
                    <a:pt x="21" y="27"/>
                    <a:pt x="21" y="26"/>
                    <a:pt x="21" y="25"/>
                  </a:cubicBezTo>
                  <a:cubicBezTo>
                    <a:pt x="21" y="22"/>
                    <a:pt x="20" y="21"/>
                    <a:pt x="17" y="21"/>
                  </a:cubicBezTo>
                  <a:cubicBezTo>
                    <a:pt x="15" y="21"/>
                    <a:pt x="12" y="21"/>
                    <a:pt x="10" y="21"/>
                  </a:cubicBezTo>
                  <a:cubicBezTo>
                    <a:pt x="10" y="18"/>
                    <a:pt x="10" y="14"/>
                    <a:pt x="10" y="11"/>
                  </a:cubicBezTo>
                  <a:cubicBezTo>
                    <a:pt x="12" y="11"/>
                    <a:pt x="15" y="11"/>
                    <a:pt x="17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" name="Freeform 83"/>
            <p:cNvSpPr/>
            <p:nvPr/>
          </p:nvSpPr>
          <p:spPr bwMode="auto">
            <a:xfrm>
              <a:off x="8395839" y="5738891"/>
              <a:ext cx="63500" cy="127000"/>
            </a:xfrm>
            <a:custGeom>
              <a:avLst/>
              <a:gdLst>
                <a:gd name="T0" fmla="*/ 10 w 10"/>
                <a:gd name="T1" fmla="*/ 3 h 20"/>
                <a:gd name="T2" fmla="*/ 7 w 10"/>
                <a:gd name="T3" fmla="*/ 0 h 20"/>
                <a:gd name="T4" fmla="*/ 0 w 10"/>
                <a:gd name="T5" fmla="*/ 0 h 20"/>
                <a:gd name="T6" fmla="*/ 0 w 10"/>
                <a:gd name="T7" fmla="*/ 20 h 20"/>
                <a:gd name="T8" fmla="*/ 7 w 10"/>
                <a:gd name="T9" fmla="*/ 20 h 20"/>
                <a:gd name="T10" fmla="*/ 10 w 10"/>
                <a:gd name="T11" fmla="*/ 17 h 20"/>
                <a:gd name="T12" fmla="*/ 10 w 10"/>
                <a:gd name="T13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20">
                  <a:moveTo>
                    <a:pt x="10" y="3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4" y="0"/>
                    <a:pt x="2" y="0"/>
                    <a:pt x="0" y="0"/>
                  </a:cubicBezTo>
                  <a:cubicBezTo>
                    <a:pt x="0" y="7"/>
                    <a:pt x="0" y="14"/>
                    <a:pt x="0" y="20"/>
                  </a:cubicBezTo>
                  <a:cubicBezTo>
                    <a:pt x="2" y="20"/>
                    <a:pt x="4" y="20"/>
                    <a:pt x="7" y="20"/>
                  </a:cubicBezTo>
                  <a:cubicBezTo>
                    <a:pt x="9" y="20"/>
                    <a:pt x="10" y="19"/>
                    <a:pt x="10" y="17"/>
                  </a:cubicBezTo>
                  <a:cubicBezTo>
                    <a:pt x="10" y="12"/>
                    <a:pt x="10" y="8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" name="Freeform 84"/>
            <p:cNvSpPr/>
            <p:nvPr/>
          </p:nvSpPr>
          <p:spPr bwMode="auto">
            <a:xfrm>
              <a:off x="8260901" y="5865891"/>
              <a:ext cx="134938" cy="69850"/>
            </a:xfrm>
            <a:custGeom>
              <a:avLst/>
              <a:gdLst>
                <a:gd name="T0" fmla="*/ 21 w 21"/>
                <a:gd name="T1" fmla="*/ 7 h 11"/>
                <a:gd name="T2" fmla="*/ 17 w 21"/>
                <a:gd name="T3" fmla="*/ 11 h 11"/>
                <a:gd name="T4" fmla="*/ 3 w 21"/>
                <a:gd name="T5" fmla="*/ 11 h 11"/>
                <a:gd name="T6" fmla="*/ 0 w 21"/>
                <a:gd name="T7" fmla="*/ 7 h 11"/>
                <a:gd name="T8" fmla="*/ 0 w 21"/>
                <a:gd name="T9" fmla="*/ 0 h 11"/>
                <a:gd name="T10" fmla="*/ 21 w 21"/>
                <a:gd name="T11" fmla="*/ 0 h 11"/>
                <a:gd name="T12" fmla="*/ 21 w 21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1">
                  <a:moveTo>
                    <a:pt x="21" y="7"/>
                  </a:moveTo>
                  <a:cubicBezTo>
                    <a:pt x="21" y="10"/>
                    <a:pt x="20" y="11"/>
                    <a:pt x="17" y="11"/>
                  </a:cubicBezTo>
                  <a:cubicBezTo>
                    <a:pt x="12" y="11"/>
                    <a:pt x="8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7" y="0"/>
                    <a:pt x="14" y="0"/>
                    <a:pt x="21" y="0"/>
                  </a:cubicBezTo>
                  <a:cubicBezTo>
                    <a:pt x="21" y="3"/>
                    <a:pt x="21" y="5"/>
                    <a:pt x="2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" name="Freeform 85"/>
            <p:cNvSpPr/>
            <p:nvPr/>
          </p:nvSpPr>
          <p:spPr bwMode="auto">
            <a:xfrm>
              <a:off x="8184701" y="5738891"/>
              <a:ext cx="76200" cy="127000"/>
            </a:xfrm>
            <a:custGeom>
              <a:avLst/>
              <a:gdLst>
                <a:gd name="T0" fmla="*/ 4 w 12"/>
                <a:gd name="T1" fmla="*/ 20 h 20"/>
                <a:gd name="T2" fmla="*/ 0 w 12"/>
                <a:gd name="T3" fmla="*/ 17 h 20"/>
                <a:gd name="T4" fmla="*/ 0 w 12"/>
                <a:gd name="T5" fmla="*/ 3 h 20"/>
                <a:gd name="T6" fmla="*/ 4 w 12"/>
                <a:gd name="T7" fmla="*/ 0 h 20"/>
                <a:gd name="T8" fmla="*/ 12 w 12"/>
                <a:gd name="T9" fmla="*/ 0 h 20"/>
                <a:gd name="T10" fmla="*/ 12 w 12"/>
                <a:gd name="T11" fmla="*/ 20 h 20"/>
                <a:gd name="T12" fmla="*/ 4 w 12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0">
                  <a:moveTo>
                    <a:pt x="4" y="20"/>
                  </a:moveTo>
                  <a:cubicBezTo>
                    <a:pt x="1" y="20"/>
                    <a:pt x="0" y="19"/>
                    <a:pt x="0" y="17"/>
                  </a:cubicBezTo>
                  <a:cubicBezTo>
                    <a:pt x="0" y="12"/>
                    <a:pt x="0" y="8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6" y="0"/>
                    <a:pt x="9" y="0"/>
                    <a:pt x="12" y="0"/>
                  </a:cubicBezTo>
                  <a:cubicBezTo>
                    <a:pt x="12" y="7"/>
                    <a:pt x="12" y="14"/>
                    <a:pt x="12" y="20"/>
                  </a:cubicBezTo>
                  <a:cubicBezTo>
                    <a:pt x="9" y="20"/>
                    <a:pt x="6" y="20"/>
                    <a:pt x="4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" name="Freeform 86"/>
            <p:cNvSpPr/>
            <p:nvPr/>
          </p:nvSpPr>
          <p:spPr bwMode="auto">
            <a:xfrm>
              <a:off x="9595989" y="5770641"/>
              <a:ext cx="333375" cy="133350"/>
            </a:xfrm>
            <a:custGeom>
              <a:avLst/>
              <a:gdLst>
                <a:gd name="T0" fmla="*/ 10 w 52"/>
                <a:gd name="T1" fmla="*/ 10 h 21"/>
                <a:gd name="T2" fmla="*/ 10 w 52"/>
                <a:gd name="T3" fmla="*/ 0 h 21"/>
                <a:gd name="T4" fmla="*/ 3 w 52"/>
                <a:gd name="T5" fmla="*/ 0 h 21"/>
                <a:gd name="T6" fmla="*/ 0 w 52"/>
                <a:gd name="T7" fmla="*/ 3 h 21"/>
                <a:gd name="T8" fmla="*/ 0 w 52"/>
                <a:gd name="T9" fmla="*/ 17 h 21"/>
                <a:gd name="T10" fmla="*/ 3 w 52"/>
                <a:gd name="T11" fmla="*/ 21 h 21"/>
                <a:gd name="T12" fmla="*/ 49 w 52"/>
                <a:gd name="T13" fmla="*/ 21 h 21"/>
                <a:gd name="T14" fmla="*/ 52 w 52"/>
                <a:gd name="T15" fmla="*/ 17 h 21"/>
                <a:gd name="T16" fmla="*/ 52 w 52"/>
                <a:gd name="T17" fmla="*/ 10 h 21"/>
                <a:gd name="T18" fmla="*/ 52 w 52"/>
                <a:gd name="T19" fmla="*/ 3 h 21"/>
                <a:gd name="T20" fmla="*/ 49 w 52"/>
                <a:gd name="T21" fmla="*/ 0 h 21"/>
                <a:gd name="T22" fmla="*/ 42 w 52"/>
                <a:gd name="T23" fmla="*/ 0 h 21"/>
                <a:gd name="T24" fmla="*/ 42 w 52"/>
                <a:gd name="T25" fmla="*/ 10 h 21"/>
                <a:gd name="T26" fmla="*/ 10 w 52"/>
                <a:gd name="T27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2" h="21">
                  <a:moveTo>
                    <a:pt x="10" y="10"/>
                  </a:moveTo>
                  <a:cubicBezTo>
                    <a:pt x="10" y="7"/>
                    <a:pt x="10" y="3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8"/>
                    <a:pt x="0" y="13"/>
                    <a:pt x="0" y="17"/>
                  </a:cubicBezTo>
                  <a:cubicBezTo>
                    <a:pt x="0" y="20"/>
                    <a:pt x="1" y="21"/>
                    <a:pt x="3" y="21"/>
                  </a:cubicBezTo>
                  <a:cubicBezTo>
                    <a:pt x="18" y="21"/>
                    <a:pt x="34" y="21"/>
                    <a:pt x="49" y="21"/>
                  </a:cubicBezTo>
                  <a:cubicBezTo>
                    <a:pt x="51" y="21"/>
                    <a:pt x="52" y="20"/>
                    <a:pt x="52" y="17"/>
                  </a:cubicBezTo>
                  <a:cubicBezTo>
                    <a:pt x="52" y="15"/>
                    <a:pt x="52" y="13"/>
                    <a:pt x="52" y="10"/>
                  </a:cubicBezTo>
                  <a:cubicBezTo>
                    <a:pt x="52" y="8"/>
                    <a:pt x="52" y="6"/>
                    <a:pt x="52" y="3"/>
                  </a:cubicBezTo>
                  <a:cubicBezTo>
                    <a:pt x="52" y="1"/>
                    <a:pt x="51" y="0"/>
                    <a:pt x="49" y="0"/>
                  </a:cubicBezTo>
                  <a:cubicBezTo>
                    <a:pt x="46" y="0"/>
                    <a:pt x="44" y="0"/>
                    <a:pt x="42" y="0"/>
                  </a:cubicBezTo>
                  <a:cubicBezTo>
                    <a:pt x="42" y="3"/>
                    <a:pt x="42" y="7"/>
                    <a:pt x="42" y="10"/>
                  </a:cubicBezTo>
                  <a:cubicBezTo>
                    <a:pt x="31" y="10"/>
                    <a:pt x="21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" name="Freeform 87"/>
            <p:cNvSpPr/>
            <p:nvPr/>
          </p:nvSpPr>
          <p:spPr bwMode="auto">
            <a:xfrm>
              <a:off x="9661076" y="5700791"/>
              <a:ext cx="203200" cy="69850"/>
            </a:xfrm>
            <a:custGeom>
              <a:avLst/>
              <a:gdLst>
                <a:gd name="T0" fmla="*/ 0 w 32"/>
                <a:gd name="T1" fmla="*/ 11 h 11"/>
                <a:gd name="T2" fmla="*/ 32 w 32"/>
                <a:gd name="T3" fmla="*/ 11 h 11"/>
                <a:gd name="T4" fmla="*/ 32 w 32"/>
                <a:gd name="T5" fmla="*/ 4 h 11"/>
                <a:gd name="T6" fmla="*/ 28 w 32"/>
                <a:gd name="T7" fmla="*/ 0 h 11"/>
                <a:gd name="T8" fmla="*/ 4 w 32"/>
                <a:gd name="T9" fmla="*/ 0 h 11"/>
                <a:gd name="T10" fmla="*/ 0 w 32"/>
                <a:gd name="T11" fmla="*/ 4 h 11"/>
                <a:gd name="T12" fmla="*/ 0 w 32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11">
                  <a:moveTo>
                    <a:pt x="0" y="11"/>
                  </a:moveTo>
                  <a:cubicBezTo>
                    <a:pt x="11" y="11"/>
                    <a:pt x="21" y="11"/>
                    <a:pt x="32" y="11"/>
                  </a:cubicBezTo>
                  <a:cubicBezTo>
                    <a:pt x="32" y="8"/>
                    <a:pt x="32" y="6"/>
                    <a:pt x="32" y="4"/>
                  </a:cubicBezTo>
                  <a:cubicBezTo>
                    <a:pt x="32" y="1"/>
                    <a:pt x="31" y="0"/>
                    <a:pt x="28" y="0"/>
                  </a:cubicBezTo>
                  <a:cubicBezTo>
                    <a:pt x="20" y="0"/>
                    <a:pt x="12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6"/>
                    <a:pt x="0" y="8"/>
                    <a:pt x="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" name="Freeform 88"/>
            <p:cNvSpPr/>
            <p:nvPr/>
          </p:nvSpPr>
          <p:spPr bwMode="auto">
            <a:xfrm>
              <a:off x="9526139" y="5502353"/>
              <a:ext cx="69850" cy="63500"/>
            </a:xfrm>
            <a:custGeom>
              <a:avLst/>
              <a:gdLst>
                <a:gd name="T0" fmla="*/ 7 w 11"/>
                <a:gd name="T1" fmla="*/ 0 h 10"/>
                <a:gd name="T2" fmla="*/ 11 w 11"/>
                <a:gd name="T3" fmla="*/ 3 h 10"/>
                <a:gd name="T4" fmla="*/ 11 w 11"/>
                <a:gd name="T5" fmla="*/ 10 h 10"/>
                <a:gd name="T6" fmla="*/ 4 w 11"/>
                <a:gd name="T7" fmla="*/ 10 h 10"/>
                <a:gd name="T8" fmla="*/ 0 w 11"/>
                <a:gd name="T9" fmla="*/ 7 h 10"/>
                <a:gd name="T10" fmla="*/ 0 w 11"/>
                <a:gd name="T11" fmla="*/ 3 h 10"/>
                <a:gd name="T12" fmla="*/ 4 w 11"/>
                <a:gd name="T13" fmla="*/ 0 h 10"/>
                <a:gd name="T14" fmla="*/ 7 w 1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7" y="0"/>
                  </a:moveTo>
                  <a:cubicBezTo>
                    <a:pt x="10" y="0"/>
                    <a:pt x="11" y="1"/>
                    <a:pt x="11" y="3"/>
                  </a:cubicBezTo>
                  <a:cubicBezTo>
                    <a:pt x="11" y="6"/>
                    <a:pt x="11" y="8"/>
                    <a:pt x="11" y="10"/>
                  </a:cubicBezTo>
                  <a:cubicBezTo>
                    <a:pt x="9" y="10"/>
                    <a:pt x="6" y="10"/>
                    <a:pt x="4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6"/>
                    <a:pt x="0" y="5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5" y="0"/>
                    <a:pt x="6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" name="Freeform 89"/>
            <p:cNvSpPr/>
            <p:nvPr/>
          </p:nvSpPr>
          <p:spPr bwMode="auto">
            <a:xfrm>
              <a:off x="9595989" y="5565853"/>
              <a:ext cx="65088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7 w 10"/>
                <a:gd name="T7" fmla="*/ 0 h 11"/>
                <a:gd name="T8" fmla="*/ 10 w 10"/>
                <a:gd name="T9" fmla="*/ 4 h 11"/>
                <a:gd name="T10" fmla="*/ 10 w 10"/>
                <a:gd name="T11" fmla="*/ 7 h 11"/>
                <a:gd name="T12" fmla="*/ 7 w 10"/>
                <a:gd name="T13" fmla="*/ 11 h 11"/>
                <a:gd name="T14" fmla="*/ 3 w 10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" name="Freeform 90"/>
            <p:cNvSpPr/>
            <p:nvPr/>
          </p:nvSpPr>
          <p:spPr bwMode="auto">
            <a:xfrm>
              <a:off x="9929364" y="5502353"/>
              <a:ext cx="69850" cy="63500"/>
            </a:xfrm>
            <a:custGeom>
              <a:avLst/>
              <a:gdLst>
                <a:gd name="T0" fmla="*/ 4 w 11"/>
                <a:gd name="T1" fmla="*/ 0 h 10"/>
                <a:gd name="T2" fmla="*/ 0 w 11"/>
                <a:gd name="T3" fmla="*/ 3 h 10"/>
                <a:gd name="T4" fmla="*/ 0 w 11"/>
                <a:gd name="T5" fmla="*/ 10 h 10"/>
                <a:gd name="T6" fmla="*/ 7 w 11"/>
                <a:gd name="T7" fmla="*/ 10 h 10"/>
                <a:gd name="T8" fmla="*/ 11 w 11"/>
                <a:gd name="T9" fmla="*/ 7 h 10"/>
                <a:gd name="T10" fmla="*/ 11 w 11"/>
                <a:gd name="T11" fmla="*/ 3 h 10"/>
                <a:gd name="T12" fmla="*/ 7 w 11"/>
                <a:gd name="T13" fmla="*/ 0 h 10"/>
                <a:gd name="T14" fmla="*/ 4 w 1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4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2" y="10"/>
                    <a:pt x="5" y="10"/>
                    <a:pt x="7" y="10"/>
                  </a:cubicBezTo>
                  <a:cubicBezTo>
                    <a:pt x="10" y="10"/>
                    <a:pt x="11" y="9"/>
                    <a:pt x="11" y="7"/>
                  </a:cubicBezTo>
                  <a:cubicBezTo>
                    <a:pt x="11" y="6"/>
                    <a:pt x="11" y="5"/>
                    <a:pt x="11" y="3"/>
                  </a:cubicBezTo>
                  <a:cubicBezTo>
                    <a:pt x="11" y="1"/>
                    <a:pt x="10" y="0"/>
                    <a:pt x="7" y="0"/>
                  </a:cubicBezTo>
                  <a:cubicBezTo>
                    <a:pt x="6" y="0"/>
                    <a:pt x="5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" name="Freeform 91"/>
            <p:cNvSpPr/>
            <p:nvPr/>
          </p:nvSpPr>
          <p:spPr bwMode="auto">
            <a:xfrm>
              <a:off x="9864276" y="5565853"/>
              <a:ext cx="65088" cy="69850"/>
            </a:xfrm>
            <a:custGeom>
              <a:avLst/>
              <a:gdLst>
                <a:gd name="T0" fmla="*/ 10 w 10"/>
                <a:gd name="T1" fmla="*/ 7 h 11"/>
                <a:gd name="T2" fmla="*/ 7 w 10"/>
                <a:gd name="T3" fmla="*/ 11 h 11"/>
                <a:gd name="T4" fmla="*/ 3 w 10"/>
                <a:gd name="T5" fmla="*/ 11 h 11"/>
                <a:gd name="T6" fmla="*/ 0 w 10"/>
                <a:gd name="T7" fmla="*/ 7 h 11"/>
                <a:gd name="T8" fmla="*/ 0 w 10"/>
                <a:gd name="T9" fmla="*/ 4 h 11"/>
                <a:gd name="T10" fmla="*/ 3 w 10"/>
                <a:gd name="T11" fmla="*/ 0 h 11"/>
                <a:gd name="T12" fmla="*/ 10 w 10"/>
                <a:gd name="T13" fmla="*/ 0 h 11"/>
                <a:gd name="T14" fmla="*/ 10 w 10"/>
                <a:gd name="T15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10" y="7"/>
                  </a:move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4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6" y="0"/>
                    <a:pt x="8" y="0"/>
                    <a:pt x="10" y="0"/>
                  </a:cubicBezTo>
                  <a:cubicBezTo>
                    <a:pt x="10" y="3"/>
                    <a:pt x="10" y="5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9" name="Freeform 92"/>
            <p:cNvSpPr/>
            <p:nvPr/>
          </p:nvSpPr>
          <p:spPr bwMode="auto">
            <a:xfrm>
              <a:off x="9730926" y="5432503"/>
              <a:ext cx="63500" cy="133350"/>
            </a:xfrm>
            <a:custGeom>
              <a:avLst/>
              <a:gdLst>
                <a:gd name="T0" fmla="*/ 10 w 10"/>
                <a:gd name="T1" fmla="*/ 18 h 21"/>
                <a:gd name="T2" fmla="*/ 7 w 10"/>
                <a:gd name="T3" fmla="*/ 21 h 21"/>
                <a:gd name="T4" fmla="*/ 3 w 10"/>
                <a:gd name="T5" fmla="*/ 21 h 21"/>
                <a:gd name="T6" fmla="*/ 0 w 10"/>
                <a:gd name="T7" fmla="*/ 18 h 21"/>
                <a:gd name="T8" fmla="*/ 0 w 10"/>
                <a:gd name="T9" fmla="*/ 4 h 21"/>
                <a:gd name="T10" fmla="*/ 3 w 10"/>
                <a:gd name="T11" fmla="*/ 0 h 21"/>
                <a:gd name="T12" fmla="*/ 7 w 10"/>
                <a:gd name="T13" fmla="*/ 0 h 21"/>
                <a:gd name="T14" fmla="*/ 10 w 10"/>
                <a:gd name="T15" fmla="*/ 4 h 21"/>
                <a:gd name="T16" fmla="*/ 10 w 10"/>
                <a:gd name="T17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21">
                  <a:moveTo>
                    <a:pt x="10" y="18"/>
                  </a:moveTo>
                  <a:cubicBezTo>
                    <a:pt x="10" y="20"/>
                    <a:pt x="9" y="21"/>
                    <a:pt x="7" y="21"/>
                  </a:cubicBezTo>
                  <a:cubicBezTo>
                    <a:pt x="6" y="21"/>
                    <a:pt x="4" y="21"/>
                    <a:pt x="3" y="21"/>
                  </a:cubicBezTo>
                  <a:cubicBezTo>
                    <a:pt x="1" y="21"/>
                    <a:pt x="0" y="20"/>
                    <a:pt x="0" y="18"/>
                  </a:cubicBezTo>
                  <a:cubicBezTo>
                    <a:pt x="0" y="13"/>
                    <a:pt x="0" y="9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4" y="0"/>
                    <a:pt x="6" y="0"/>
                    <a:pt x="7" y="0"/>
                  </a:cubicBezTo>
                  <a:cubicBezTo>
                    <a:pt x="9" y="0"/>
                    <a:pt x="10" y="2"/>
                    <a:pt x="10" y="4"/>
                  </a:cubicBezTo>
                  <a:cubicBezTo>
                    <a:pt x="10" y="9"/>
                    <a:pt x="10" y="13"/>
                    <a:pt x="10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" name="Freeform 93"/>
            <p:cNvSpPr/>
            <p:nvPr/>
          </p:nvSpPr>
          <p:spPr bwMode="auto">
            <a:xfrm>
              <a:off x="11116814" y="5400753"/>
              <a:ext cx="331788" cy="338138"/>
            </a:xfrm>
            <a:custGeom>
              <a:avLst/>
              <a:gdLst>
                <a:gd name="T0" fmla="*/ 11 w 52"/>
                <a:gd name="T1" fmla="*/ 18 h 53"/>
                <a:gd name="T2" fmla="*/ 14 w 52"/>
                <a:gd name="T3" fmla="*/ 21 h 53"/>
                <a:gd name="T4" fmla="*/ 21 w 52"/>
                <a:gd name="T5" fmla="*/ 21 h 53"/>
                <a:gd name="T6" fmla="*/ 21 w 52"/>
                <a:gd name="T7" fmla="*/ 32 h 53"/>
                <a:gd name="T8" fmla="*/ 0 w 52"/>
                <a:gd name="T9" fmla="*/ 32 h 53"/>
                <a:gd name="T10" fmla="*/ 0 w 52"/>
                <a:gd name="T11" fmla="*/ 39 h 53"/>
                <a:gd name="T12" fmla="*/ 4 w 52"/>
                <a:gd name="T13" fmla="*/ 42 h 53"/>
                <a:gd name="T14" fmla="*/ 21 w 52"/>
                <a:gd name="T15" fmla="*/ 42 h 53"/>
                <a:gd name="T16" fmla="*/ 21 w 52"/>
                <a:gd name="T17" fmla="*/ 53 h 53"/>
                <a:gd name="T18" fmla="*/ 32 w 52"/>
                <a:gd name="T19" fmla="*/ 53 h 53"/>
                <a:gd name="T20" fmla="*/ 32 w 52"/>
                <a:gd name="T21" fmla="*/ 32 h 53"/>
                <a:gd name="T22" fmla="*/ 52 w 52"/>
                <a:gd name="T23" fmla="*/ 32 h 53"/>
                <a:gd name="T24" fmla="*/ 52 w 52"/>
                <a:gd name="T25" fmla="*/ 25 h 53"/>
                <a:gd name="T26" fmla="*/ 49 w 52"/>
                <a:gd name="T27" fmla="*/ 21 h 53"/>
                <a:gd name="T28" fmla="*/ 32 w 52"/>
                <a:gd name="T29" fmla="*/ 21 h 53"/>
                <a:gd name="T30" fmla="*/ 32 w 52"/>
                <a:gd name="T31" fmla="*/ 4 h 53"/>
                <a:gd name="T32" fmla="*/ 28 w 52"/>
                <a:gd name="T33" fmla="*/ 0 h 53"/>
                <a:gd name="T34" fmla="*/ 14 w 52"/>
                <a:gd name="T35" fmla="*/ 0 h 53"/>
                <a:gd name="T36" fmla="*/ 11 w 52"/>
                <a:gd name="T37" fmla="*/ 4 h 53"/>
                <a:gd name="T38" fmla="*/ 11 w 52"/>
                <a:gd name="T39" fmla="*/ 18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2" h="53">
                  <a:moveTo>
                    <a:pt x="11" y="18"/>
                  </a:moveTo>
                  <a:cubicBezTo>
                    <a:pt x="11" y="20"/>
                    <a:pt x="12" y="21"/>
                    <a:pt x="14" y="21"/>
                  </a:cubicBezTo>
                  <a:cubicBezTo>
                    <a:pt x="16" y="21"/>
                    <a:pt x="19" y="21"/>
                    <a:pt x="21" y="21"/>
                  </a:cubicBezTo>
                  <a:cubicBezTo>
                    <a:pt x="21" y="25"/>
                    <a:pt x="21" y="28"/>
                    <a:pt x="21" y="32"/>
                  </a:cubicBezTo>
                  <a:cubicBezTo>
                    <a:pt x="14" y="32"/>
                    <a:pt x="7" y="32"/>
                    <a:pt x="0" y="32"/>
                  </a:cubicBezTo>
                  <a:cubicBezTo>
                    <a:pt x="0" y="34"/>
                    <a:pt x="0" y="36"/>
                    <a:pt x="0" y="39"/>
                  </a:cubicBezTo>
                  <a:cubicBezTo>
                    <a:pt x="0" y="41"/>
                    <a:pt x="1" y="42"/>
                    <a:pt x="4" y="42"/>
                  </a:cubicBezTo>
                  <a:cubicBezTo>
                    <a:pt x="9" y="42"/>
                    <a:pt x="15" y="42"/>
                    <a:pt x="21" y="42"/>
                  </a:cubicBezTo>
                  <a:cubicBezTo>
                    <a:pt x="21" y="46"/>
                    <a:pt x="21" y="49"/>
                    <a:pt x="21" y="53"/>
                  </a:cubicBezTo>
                  <a:cubicBezTo>
                    <a:pt x="25" y="53"/>
                    <a:pt x="28" y="53"/>
                    <a:pt x="32" y="53"/>
                  </a:cubicBezTo>
                  <a:cubicBezTo>
                    <a:pt x="32" y="46"/>
                    <a:pt x="32" y="39"/>
                    <a:pt x="32" y="32"/>
                  </a:cubicBezTo>
                  <a:cubicBezTo>
                    <a:pt x="38" y="32"/>
                    <a:pt x="45" y="32"/>
                    <a:pt x="52" y="32"/>
                  </a:cubicBezTo>
                  <a:cubicBezTo>
                    <a:pt x="52" y="29"/>
                    <a:pt x="52" y="27"/>
                    <a:pt x="52" y="25"/>
                  </a:cubicBezTo>
                  <a:cubicBezTo>
                    <a:pt x="52" y="22"/>
                    <a:pt x="51" y="21"/>
                    <a:pt x="49" y="21"/>
                  </a:cubicBezTo>
                  <a:cubicBezTo>
                    <a:pt x="43" y="21"/>
                    <a:pt x="37" y="21"/>
                    <a:pt x="32" y="21"/>
                  </a:cubicBezTo>
                  <a:cubicBezTo>
                    <a:pt x="32" y="15"/>
                    <a:pt x="32" y="10"/>
                    <a:pt x="32" y="4"/>
                  </a:cubicBezTo>
                  <a:cubicBezTo>
                    <a:pt x="32" y="1"/>
                    <a:pt x="30" y="0"/>
                    <a:pt x="28" y="0"/>
                  </a:cubicBezTo>
                  <a:cubicBezTo>
                    <a:pt x="23" y="0"/>
                    <a:pt x="19" y="0"/>
                    <a:pt x="14" y="0"/>
                  </a:cubicBezTo>
                  <a:cubicBezTo>
                    <a:pt x="12" y="0"/>
                    <a:pt x="11" y="1"/>
                    <a:pt x="11" y="4"/>
                  </a:cubicBezTo>
                  <a:cubicBezTo>
                    <a:pt x="11" y="8"/>
                    <a:pt x="11" y="13"/>
                    <a:pt x="1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" name="Freeform 94"/>
            <p:cNvSpPr/>
            <p:nvPr/>
          </p:nvSpPr>
          <p:spPr bwMode="auto">
            <a:xfrm>
              <a:off x="11053314" y="5534103"/>
              <a:ext cx="63500" cy="69850"/>
            </a:xfrm>
            <a:custGeom>
              <a:avLst/>
              <a:gdLst>
                <a:gd name="T0" fmla="*/ 7 w 10"/>
                <a:gd name="T1" fmla="*/ 0 h 11"/>
                <a:gd name="T2" fmla="*/ 10 w 10"/>
                <a:gd name="T3" fmla="*/ 4 h 11"/>
                <a:gd name="T4" fmla="*/ 10 w 10"/>
                <a:gd name="T5" fmla="*/ 11 h 11"/>
                <a:gd name="T6" fmla="*/ 3 w 10"/>
                <a:gd name="T7" fmla="*/ 11 h 11"/>
                <a:gd name="T8" fmla="*/ 0 w 10"/>
                <a:gd name="T9" fmla="*/ 7 h 11"/>
                <a:gd name="T10" fmla="*/ 0 w 10"/>
                <a:gd name="T11" fmla="*/ 4 h 11"/>
                <a:gd name="T12" fmla="*/ 3 w 10"/>
                <a:gd name="T13" fmla="*/ 0 h 11"/>
                <a:gd name="T14" fmla="*/ 7 w 10"/>
                <a:gd name="T1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7" y="0"/>
                  </a:move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2" name="Freeform 95"/>
            <p:cNvSpPr/>
            <p:nvPr/>
          </p:nvSpPr>
          <p:spPr bwMode="auto">
            <a:xfrm>
              <a:off x="11186664" y="5738891"/>
              <a:ext cx="65088" cy="63500"/>
            </a:xfrm>
            <a:custGeom>
              <a:avLst/>
              <a:gdLst>
                <a:gd name="T0" fmla="*/ 3 w 10"/>
                <a:gd name="T1" fmla="*/ 0 h 10"/>
                <a:gd name="T2" fmla="*/ 0 w 10"/>
                <a:gd name="T3" fmla="*/ 3 h 10"/>
                <a:gd name="T4" fmla="*/ 0 w 10"/>
                <a:gd name="T5" fmla="*/ 10 h 10"/>
                <a:gd name="T6" fmla="*/ 7 w 10"/>
                <a:gd name="T7" fmla="*/ 10 h 10"/>
                <a:gd name="T8" fmla="*/ 10 w 10"/>
                <a:gd name="T9" fmla="*/ 7 h 10"/>
                <a:gd name="T10" fmla="*/ 10 w 10"/>
                <a:gd name="T11" fmla="*/ 0 h 10"/>
                <a:gd name="T12" fmla="*/ 3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3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5"/>
                    <a:pt x="0" y="8"/>
                    <a:pt x="0" y="10"/>
                  </a:cubicBezTo>
                  <a:cubicBezTo>
                    <a:pt x="2" y="10"/>
                    <a:pt x="4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3" name="Freeform 96"/>
            <p:cNvSpPr/>
            <p:nvPr/>
          </p:nvSpPr>
          <p:spPr bwMode="auto">
            <a:xfrm>
              <a:off x="11116814" y="5802391"/>
              <a:ext cx="69850" cy="133350"/>
            </a:xfrm>
            <a:custGeom>
              <a:avLst/>
              <a:gdLst>
                <a:gd name="T0" fmla="*/ 4 w 11"/>
                <a:gd name="T1" fmla="*/ 0 h 21"/>
                <a:gd name="T2" fmla="*/ 0 w 11"/>
                <a:gd name="T3" fmla="*/ 4 h 21"/>
                <a:gd name="T4" fmla="*/ 0 w 11"/>
                <a:gd name="T5" fmla="*/ 17 h 21"/>
                <a:gd name="T6" fmla="*/ 4 w 11"/>
                <a:gd name="T7" fmla="*/ 21 h 21"/>
                <a:gd name="T8" fmla="*/ 7 w 11"/>
                <a:gd name="T9" fmla="*/ 21 h 21"/>
                <a:gd name="T10" fmla="*/ 11 w 11"/>
                <a:gd name="T11" fmla="*/ 17 h 21"/>
                <a:gd name="T12" fmla="*/ 11 w 11"/>
                <a:gd name="T13" fmla="*/ 0 h 21"/>
                <a:gd name="T14" fmla="*/ 4 w 11"/>
                <a:gd name="T1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21">
                  <a:moveTo>
                    <a:pt x="4" y="0"/>
                  </a:moveTo>
                  <a:cubicBezTo>
                    <a:pt x="1" y="0"/>
                    <a:pt x="0" y="1"/>
                    <a:pt x="0" y="4"/>
                  </a:cubicBezTo>
                  <a:cubicBezTo>
                    <a:pt x="0" y="8"/>
                    <a:pt x="0" y="13"/>
                    <a:pt x="0" y="17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5" y="21"/>
                    <a:pt x="6" y="21"/>
                    <a:pt x="7" y="21"/>
                  </a:cubicBezTo>
                  <a:cubicBezTo>
                    <a:pt x="10" y="21"/>
                    <a:pt x="11" y="20"/>
                    <a:pt x="11" y="17"/>
                  </a:cubicBezTo>
                  <a:cubicBezTo>
                    <a:pt x="11" y="12"/>
                    <a:pt x="11" y="6"/>
                    <a:pt x="11" y="0"/>
                  </a:cubicBezTo>
                  <a:cubicBezTo>
                    <a:pt x="8" y="0"/>
                    <a:pt x="6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4" name="Freeform 97"/>
            <p:cNvSpPr/>
            <p:nvPr/>
          </p:nvSpPr>
          <p:spPr bwMode="auto">
            <a:xfrm>
              <a:off x="11321601" y="5738891"/>
              <a:ext cx="63500" cy="63500"/>
            </a:xfrm>
            <a:custGeom>
              <a:avLst/>
              <a:gdLst>
                <a:gd name="T0" fmla="*/ 3 w 10"/>
                <a:gd name="T1" fmla="*/ 10 h 10"/>
                <a:gd name="T2" fmla="*/ 0 w 10"/>
                <a:gd name="T3" fmla="*/ 7 h 10"/>
                <a:gd name="T4" fmla="*/ 0 w 10"/>
                <a:gd name="T5" fmla="*/ 0 h 10"/>
                <a:gd name="T6" fmla="*/ 6 w 10"/>
                <a:gd name="T7" fmla="*/ 0 h 10"/>
                <a:gd name="T8" fmla="*/ 10 w 10"/>
                <a:gd name="T9" fmla="*/ 3 h 10"/>
                <a:gd name="T10" fmla="*/ 10 w 10"/>
                <a:gd name="T11" fmla="*/ 10 h 10"/>
                <a:gd name="T12" fmla="*/ 3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9" y="0"/>
                    <a:pt x="10" y="1"/>
                    <a:pt x="10" y="3"/>
                  </a:cubicBezTo>
                  <a:cubicBezTo>
                    <a:pt x="10" y="5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5" name="Freeform 98"/>
            <p:cNvSpPr/>
            <p:nvPr/>
          </p:nvSpPr>
          <p:spPr bwMode="auto">
            <a:xfrm>
              <a:off x="11385101" y="5802391"/>
              <a:ext cx="134938" cy="63500"/>
            </a:xfrm>
            <a:custGeom>
              <a:avLst/>
              <a:gdLst>
                <a:gd name="T0" fmla="*/ 3 w 21"/>
                <a:gd name="T1" fmla="*/ 10 h 10"/>
                <a:gd name="T2" fmla="*/ 0 w 21"/>
                <a:gd name="T3" fmla="*/ 7 h 10"/>
                <a:gd name="T4" fmla="*/ 0 w 21"/>
                <a:gd name="T5" fmla="*/ 0 h 10"/>
                <a:gd name="T6" fmla="*/ 17 w 21"/>
                <a:gd name="T7" fmla="*/ 0 h 10"/>
                <a:gd name="T8" fmla="*/ 21 w 21"/>
                <a:gd name="T9" fmla="*/ 4 h 10"/>
                <a:gd name="T10" fmla="*/ 21 w 21"/>
                <a:gd name="T11" fmla="*/ 7 h 10"/>
                <a:gd name="T12" fmla="*/ 17 w 21"/>
                <a:gd name="T13" fmla="*/ 10 h 10"/>
                <a:gd name="T14" fmla="*/ 3 w 2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6" y="0"/>
                    <a:pt x="12" y="0"/>
                    <a:pt x="17" y="0"/>
                  </a:cubicBezTo>
                  <a:cubicBezTo>
                    <a:pt x="20" y="0"/>
                    <a:pt x="21" y="1"/>
                    <a:pt x="21" y="4"/>
                  </a:cubicBezTo>
                  <a:cubicBezTo>
                    <a:pt x="21" y="5"/>
                    <a:pt x="21" y="6"/>
                    <a:pt x="21" y="7"/>
                  </a:cubicBezTo>
                  <a:cubicBezTo>
                    <a:pt x="21" y="9"/>
                    <a:pt x="20" y="10"/>
                    <a:pt x="17" y="10"/>
                  </a:cubicBezTo>
                  <a:cubicBezTo>
                    <a:pt x="13" y="10"/>
                    <a:pt x="8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" name="Freeform 99"/>
            <p:cNvSpPr/>
            <p:nvPr/>
          </p:nvSpPr>
          <p:spPr bwMode="auto">
            <a:xfrm>
              <a:off x="11448601" y="5603953"/>
              <a:ext cx="71438" cy="63500"/>
            </a:xfrm>
            <a:custGeom>
              <a:avLst/>
              <a:gdLst>
                <a:gd name="T0" fmla="*/ 4 w 11"/>
                <a:gd name="T1" fmla="*/ 10 h 10"/>
                <a:gd name="T2" fmla="*/ 0 w 11"/>
                <a:gd name="T3" fmla="*/ 7 h 10"/>
                <a:gd name="T4" fmla="*/ 0 w 11"/>
                <a:gd name="T5" fmla="*/ 0 h 10"/>
                <a:gd name="T6" fmla="*/ 7 w 11"/>
                <a:gd name="T7" fmla="*/ 0 h 10"/>
                <a:gd name="T8" fmla="*/ 11 w 11"/>
                <a:gd name="T9" fmla="*/ 3 h 10"/>
                <a:gd name="T10" fmla="*/ 11 w 11"/>
                <a:gd name="T11" fmla="*/ 7 h 10"/>
                <a:gd name="T12" fmla="*/ 7 w 11"/>
                <a:gd name="T13" fmla="*/ 10 h 10"/>
                <a:gd name="T14" fmla="*/ 4 w 1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4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10" y="0"/>
                    <a:pt x="11" y="1"/>
                    <a:pt x="11" y="3"/>
                  </a:cubicBezTo>
                  <a:cubicBezTo>
                    <a:pt x="11" y="4"/>
                    <a:pt x="11" y="5"/>
                    <a:pt x="11" y="7"/>
                  </a:cubicBezTo>
                  <a:cubicBezTo>
                    <a:pt x="11" y="9"/>
                    <a:pt x="10" y="10"/>
                    <a:pt x="7" y="10"/>
                  </a:cubicBezTo>
                  <a:cubicBezTo>
                    <a:pt x="6" y="10"/>
                    <a:pt x="5" y="10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7" name="Freeform 101"/>
            <p:cNvSpPr/>
            <p:nvPr/>
          </p:nvSpPr>
          <p:spPr bwMode="auto">
            <a:xfrm>
              <a:off x="9667426" y="3446541"/>
              <a:ext cx="63500" cy="63500"/>
            </a:xfrm>
            <a:custGeom>
              <a:avLst/>
              <a:gdLst>
                <a:gd name="T0" fmla="*/ 0 w 10"/>
                <a:gd name="T1" fmla="*/ 0 h 10"/>
                <a:gd name="T2" fmla="*/ 1 w 10"/>
                <a:gd name="T3" fmla="*/ 0 h 10"/>
                <a:gd name="T4" fmla="*/ 3 w 10"/>
                <a:gd name="T5" fmla="*/ 0 h 10"/>
                <a:gd name="T6" fmla="*/ 3 w 10"/>
                <a:gd name="T7" fmla="*/ 3 h 10"/>
                <a:gd name="T8" fmla="*/ 9 w 10"/>
                <a:gd name="T9" fmla="*/ 3 h 10"/>
                <a:gd name="T10" fmla="*/ 10 w 10"/>
                <a:gd name="T11" fmla="*/ 3 h 10"/>
                <a:gd name="T12" fmla="*/ 10 w 10"/>
                <a:gd name="T13" fmla="*/ 4 h 10"/>
                <a:gd name="T14" fmla="*/ 9 w 10"/>
                <a:gd name="T15" fmla="*/ 5 h 10"/>
                <a:gd name="T16" fmla="*/ 3 w 10"/>
                <a:gd name="T17" fmla="*/ 5 h 10"/>
                <a:gd name="T18" fmla="*/ 3 w 10"/>
                <a:gd name="T19" fmla="*/ 10 h 10"/>
                <a:gd name="T20" fmla="*/ 2 w 10"/>
                <a:gd name="T21" fmla="*/ 10 h 10"/>
                <a:gd name="T22" fmla="*/ 1 w 10"/>
                <a:gd name="T23" fmla="*/ 10 h 10"/>
                <a:gd name="T24" fmla="*/ 0 w 10"/>
                <a:gd name="T25" fmla="*/ 10 h 10"/>
                <a:gd name="T26" fmla="*/ 0 w 10"/>
                <a:gd name="T2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" h="10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3" y="1"/>
                    <a:pt x="3" y="2"/>
                    <a:pt x="3" y="3"/>
                  </a:cubicBezTo>
                  <a:cubicBezTo>
                    <a:pt x="5" y="3"/>
                    <a:pt x="7" y="3"/>
                    <a:pt x="9" y="3"/>
                  </a:cubicBezTo>
                  <a:cubicBezTo>
                    <a:pt x="9" y="3"/>
                    <a:pt x="10" y="3"/>
                    <a:pt x="10" y="3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5"/>
                    <a:pt x="9" y="5"/>
                    <a:pt x="9" y="5"/>
                  </a:cubicBezTo>
                  <a:cubicBezTo>
                    <a:pt x="7" y="5"/>
                    <a:pt x="5" y="5"/>
                    <a:pt x="3" y="5"/>
                  </a:cubicBezTo>
                  <a:cubicBezTo>
                    <a:pt x="3" y="7"/>
                    <a:pt x="3" y="8"/>
                    <a:pt x="3" y="10"/>
                  </a:cubicBezTo>
                  <a:cubicBezTo>
                    <a:pt x="3" y="10"/>
                    <a:pt x="2" y="10"/>
                    <a:pt x="2" y="10"/>
                  </a:cubicBezTo>
                  <a:cubicBezTo>
                    <a:pt x="2" y="10"/>
                    <a:pt x="1" y="10"/>
                    <a:pt x="1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7"/>
                    <a:pt x="0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8" name="Freeform 102"/>
            <p:cNvSpPr/>
            <p:nvPr/>
          </p:nvSpPr>
          <p:spPr bwMode="auto">
            <a:xfrm>
              <a:off x="9756326" y="3427491"/>
              <a:ext cx="44450" cy="82550"/>
            </a:xfrm>
            <a:custGeom>
              <a:avLst/>
              <a:gdLst>
                <a:gd name="T0" fmla="*/ 5 w 7"/>
                <a:gd name="T1" fmla="*/ 3 h 13"/>
                <a:gd name="T2" fmla="*/ 5 w 7"/>
                <a:gd name="T3" fmla="*/ 11 h 13"/>
                <a:gd name="T4" fmla="*/ 7 w 7"/>
                <a:gd name="T5" fmla="*/ 11 h 13"/>
                <a:gd name="T6" fmla="*/ 7 w 7"/>
                <a:gd name="T7" fmla="*/ 12 h 13"/>
                <a:gd name="T8" fmla="*/ 7 w 7"/>
                <a:gd name="T9" fmla="*/ 13 h 13"/>
                <a:gd name="T10" fmla="*/ 7 w 7"/>
                <a:gd name="T11" fmla="*/ 13 h 13"/>
                <a:gd name="T12" fmla="*/ 1 w 7"/>
                <a:gd name="T13" fmla="*/ 13 h 13"/>
                <a:gd name="T14" fmla="*/ 0 w 7"/>
                <a:gd name="T15" fmla="*/ 13 h 13"/>
                <a:gd name="T16" fmla="*/ 0 w 7"/>
                <a:gd name="T17" fmla="*/ 12 h 13"/>
                <a:gd name="T18" fmla="*/ 1 w 7"/>
                <a:gd name="T19" fmla="*/ 11 h 13"/>
                <a:gd name="T20" fmla="*/ 3 w 7"/>
                <a:gd name="T21" fmla="*/ 11 h 13"/>
                <a:gd name="T22" fmla="*/ 3 w 7"/>
                <a:gd name="T23" fmla="*/ 3 h 13"/>
                <a:gd name="T24" fmla="*/ 1 w 7"/>
                <a:gd name="T25" fmla="*/ 3 h 13"/>
                <a:gd name="T26" fmla="*/ 0 w 7"/>
                <a:gd name="T27" fmla="*/ 2 h 13"/>
                <a:gd name="T28" fmla="*/ 0 w 7"/>
                <a:gd name="T29" fmla="*/ 1 h 13"/>
                <a:gd name="T30" fmla="*/ 1 w 7"/>
                <a:gd name="T31" fmla="*/ 0 h 13"/>
                <a:gd name="T32" fmla="*/ 7 w 7"/>
                <a:gd name="T33" fmla="*/ 0 h 13"/>
                <a:gd name="T34" fmla="*/ 7 w 7"/>
                <a:gd name="T35" fmla="*/ 1 h 13"/>
                <a:gd name="T36" fmla="*/ 7 w 7"/>
                <a:gd name="T37" fmla="*/ 2 h 13"/>
                <a:gd name="T38" fmla="*/ 7 w 7"/>
                <a:gd name="T39" fmla="*/ 3 h 13"/>
                <a:gd name="T40" fmla="*/ 5 w 7"/>
                <a:gd name="T41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" h="13">
                  <a:moveTo>
                    <a:pt x="5" y="3"/>
                  </a:moveTo>
                  <a:cubicBezTo>
                    <a:pt x="5" y="5"/>
                    <a:pt x="5" y="8"/>
                    <a:pt x="5" y="11"/>
                  </a:cubicBezTo>
                  <a:cubicBezTo>
                    <a:pt x="5" y="11"/>
                    <a:pt x="6" y="11"/>
                    <a:pt x="7" y="11"/>
                  </a:cubicBezTo>
                  <a:cubicBezTo>
                    <a:pt x="7" y="11"/>
                    <a:pt x="7" y="11"/>
                    <a:pt x="7" y="12"/>
                  </a:cubicBezTo>
                  <a:cubicBezTo>
                    <a:pt x="7" y="12"/>
                    <a:pt x="7" y="12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5" y="13"/>
                    <a:pt x="3" y="13"/>
                    <a:pt x="1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1" y="11"/>
                  </a:cubicBezTo>
                  <a:cubicBezTo>
                    <a:pt x="1" y="11"/>
                    <a:pt x="2" y="11"/>
                    <a:pt x="3" y="11"/>
                  </a:cubicBezTo>
                  <a:cubicBezTo>
                    <a:pt x="3" y="8"/>
                    <a:pt x="3" y="5"/>
                    <a:pt x="3" y="3"/>
                  </a:cubicBezTo>
                  <a:cubicBezTo>
                    <a:pt x="2" y="3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7" y="0"/>
                    <a:pt x="7" y="0"/>
                    <a:pt x="7" y="1"/>
                  </a:cubicBezTo>
                  <a:cubicBezTo>
                    <a:pt x="7" y="1"/>
                    <a:pt x="7" y="2"/>
                    <a:pt x="7" y="2"/>
                  </a:cubicBezTo>
                  <a:cubicBezTo>
                    <a:pt x="7" y="2"/>
                    <a:pt x="7" y="3"/>
                    <a:pt x="7" y="3"/>
                  </a:cubicBezTo>
                  <a:cubicBezTo>
                    <a:pt x="6" y="3"/>
                    <a:pt x="5" y="3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9" name="Freeform 103"/>
            <p:cNvSpPr/>
            <p:nvPr/>
          </p:nvSpPr>
          <p:spPr bwMode="auto">
            <a:xfrm>
              <a:off x="9686476" y="3427491"/>
              <a:ext cx="57150" cy="19050"/>
            </a:xfrm>
            <a:custGeom>
              <a:avLst/>
              <a:gdLst>
                <a:gd name="T0" fmla="*/ 8 w 9"/>
                <a:gd name="T1" fmla="*/ 3 h 3"/>
                <a:gd name="T2" fmla="*/ 0 w 9"/>
                <a:gd name="T3" fmla="*/ 3 h 3"/>
                <a:gd name="T4" fmla="*/ 0 w 9"/>
                <a:gd name="T5" fmla="*/ 1 h 3"/>
                <a:gd name="T6" fmla="*/ 0 w 9"/>
                <a:gd name="T7" fmla="*/ 0 h 3"/>
                <a:gd name="T8" fmla="*/ 8 w 9"/>
                <a:gd name="T9" fmla="*/ 0 h 3"/>
                <a:gd name="T10" fmla="*/ 9 w 9"/>
                <a:gd name="T11" fmla="*/ 1 h 3"/>
                <a:gd name="T12" fmla="*/ 9 w 9"/>
                <a:gd name="T13" fmla="*/ 2 h 3"/>
                <a:gd name="T14" fmla="*/ 8 w 9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3">
                  <a:moveTo>
                    <a:pt x="8" y="3"/>
                  </a:moveTo>
                  <a:cubicBezTo>
                    <a:pt x="5" y="3"/>
                    <a:pt x="2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6" y="0"/>
                    <a:pt x="8" y="0"/>
                  </a:cubicBezTo>
                  <a:cubicBezTo>
                    <a:pt x="9" y="0"/>
                    <a:pt x="9" y="0"/>
                    <a:pt x="9" y="1"/>
                  </a:cubicBezTo>
                  <a:cubicBezTo>
                    <a:pt x="9" y="1"/>
                    <a:pt x="9" y="2"/>
                    <a:pt x="9" y="2"/>
                  </a:cubicBezTo>
                  <a:cubicBezTo>
                    <a:pt x="9" y="2"/>
                    <a:pt x="9" y="3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0" name="Freeform 104"/>
            <p:cNvSpPr/>
            <p:nvPr/>
          </p:nvSpPr>
          <p:spPr bwMode="auto">
            <a:xfrm>
              <a:off x="9608689" y="3427491"/>
              <a:ext cx="44450" cy="82550"/>
            </a:xfrm>
            <a:custGeom>
              <a:avLst/>
              <a:gdLst>
                <a:gd name="T0" fmla="*/ 5 w 7"/>
                <a:gd name="T1" fmla="*/ 3 h 13"/>
                <a:gd name="T2" fmla="*/ 5 w 7"/>
                <a:gd name="T3" fmla="*/ 11 h 13"/>
                <a:gd name="T4" fmla="*/ 6 w 7"/>
                <a:gd name="T5" fmla="*/ 11 h 13"/>
                <a:gd name="T6" fmla="*/ 7 w 7"/>
                <a:gd name="T7" fmla="*/ 12 h 13"/>
                <a:gd name="T8" fmla="*/ 7 w 7"/>
                <a:gd name="T9" fmla="*/ 13 h 13"/>
                <a:gd name="T10" fmla="*/ 6 w 7"/>
                <a:gd name="T11" fmla="*/ 13 h 13"/>
                <a:gd name="T12" fmla="*/ 0 w 7"/>
                <a:gd name="T13" fmla="*/ 13 h 13"/>
                <a:gd name="T14" fmla="*/ 0 w 7"/>
                <a:gd name="T15" fmla="*/ 13 h 13"/>
                <a:gd name="T16" fmla="*/ 0 w 7"/>
                <a:gd name="T17" fmla="*/ 12 h 13"/>
                <a:gd name="T18" fmla="*/ 0 w 7"/>
                <a:gd name="T19" fmla="*/ 11 h 13"/>
                <a:gd name="T20" fmla="*/ 2 w 7"/>
                <a:gd name="T21" fmla="*/ 11 h 13"/>
                <a:gd name="T22" fmla="*/ 2 w 7"/>
                <a:gd name="T23" fmla="*/ 3 h 13"/>
                <a:gd name="T24" fmla="*/ 0 w 7"/>
                <a:gd name="T25" fmla="*/ 3 h 13"/>
                <a:gd name="T26" fmla="*/ 0 w 7"/>
                <a:gd name="T27" fmla="*/ 2 h 13"/>
                <a:gd name="T28" fmla="*/ 0 w 7"/>
                <a:gd name="T29" fmla="*/ 1 h 13"/>
                <a:gd name="T30" fmla="*/ 0 w 7"/>
                <a:gd name="T31" fmla="*/ 0 h 13"/>
                <a:gd name="T32" fmla="*/ 6 w 7"/>
                <a:gd name="T33" fmla="*/ 0 h 13"/>
                <a:gd name="T34" fmla="*/ 7 w 7"/>
                <a:gd name="T35" fmla="*/ 1 h 13"/>
                <a:gd name="T36" fmla="*/ 7 w 7"/>
                <a:gd name="T37" fmla="*/ 2 h 13"/>
                <a:gd name="T38" fmla="*/ 6 w 7"/>
                <a:gd name="T39" fmla="*/ 3 h 13"/>
                <a:gd name="T40" fmla="*/ 5 w 7"/>
                <a:gd name="T41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" h="13">
                  <a:moveTo>
                    <a:pt x="5" y="3"/>
                  </a:moveTo>
                  <a:cubicBezTo>
                    <a:pt x="5" y="5"/>
                    <a:pt x="5" y="8"/>
                    <a:pt x="5" y="11"/>
                  </a:cubicBezTo>
                  <a:cubicBezTo>
                    <a:pt x="5" y="11"/>
                    <a:pt x="6" y="11"/>
                    <a:pt x="6" y="11"/>
                  </a:cubicBezTo>
                  <a:cubicBezTo>
                    <a:pt x="7" y="11"/>
                    <a:pt x="7" y="11"/>
                    <a:pt x="7" y="12"/>
                  </a:cubicBezTo>
                  <a:cubicBezTo>
                    <a:pt x="7" y="12"/>
                    <a:pt x="7" y="12"/>
                    <a:pt x="7" y="13"/>
                  </a:cubicBezTo>
                  <a:cubicBezTo>
                    <a:pt x="7" y="13"/>
                    <a:pt x="7" y="13"/>
                    <a:pt x="6" y="13"/>
                  </a:cubicBezTo>
                  <a:cubicBezTo>
                    <a:pt x="4" y="13"/>
                    <a:pt x="2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1"/>
                    <a:pt x="2" y="11"/>
                    <a:pt x="2" y="11"/>
                  </a:cubicBezTo>
                  <a:cubicBezTo>
                    <a:pt x="2" y="8"/>
                    <a:pt x="2" y="5"/>
                    <a:pt x="2" y="3"/>
                  </a:cubicBezTo>
                  <a:cubicBezTo>
                    <a:pt x="2" y="3"/>
                    <a:pt x="1" y="3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7" y="0"/>
                    <a:pt x="7" y="0"/>
                    <a:pt x="7" y="1"/>
                  </a:cubicBezTo>
                  <a:cubicBezTo>
                    <a:pt x="7" y="1"/>
                    <a:pt x="7" y="2"/>
                    <a:pt x="7" y="2"/>
                  </a:cubicBezTo>
                  <a:cubicBezTo>
                    <a:pt x="7" y="2"/>
                    <a:pt x="7" y="3"/>
                    <a:pt x="6" y="3"/>
                  </a:cubicBezTo>
                  <a:cubicBezTo>
                    <a:pt x="6" y="3"/>
                    <a:pt x="5" y="3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1" name="Freeform 105"/>
            <p:cNvSpPr/>
            <p:nvPr/>
          </p:nvSpPr>
          <p:spPr bwMode="auto">
            <a:xfrm>
              <a:off x="9519789" y="3427491"/>
              <a:ext cx="25400" cy="82550"/>
            </a:xfrm>
            <a:custGeom>
              <a:avLst/>
              <a:gdLst>
                <a:gd name="T0" fmla="*/ 2 w 4"/>
                <a:gd name="T1" fmla="*/ 9 h 13"/>
                <a:gd name="T2" fmla="*/ 4 w 4"/>
                <a:gd name="T3" fmla="*/ 9 h 13"/>
                <a:gd name="T4" fmla="*/ 4 w 4"/>
                <a:gd name="T5" fmla="*/ 10 h 13"/>
                <a:gd name="T6" fmla="*/ 4 w 4"/>
                <a:gd name="T7" fmla="*/ 11 h 13"/>
                <a:gd name="T8" fmla="*/ 2 w 4"/>
                <a:gd name="T9" fmla="*/ 11 h 13"/>
                <a:gd name="T10" fmla="*/ 2 w 4"/>
                <a:gd name="T11" fmla="*/ 13 h 13"/>
                <a:gd name="T12" fmla="*/ 2 w 4"/>
                <a:gd name="T13" fmla="*/ 13 h 13"/>
                <a:gd name="T14" fmla="*/ 0 w 4"/>
                <a:gd name="T15" fmla="*/ 13 h 13"/>
                <a:gd name="T16" fmla="*/ 0 w 4"/>
                <a:gd name="T17" fmla="*/ 13 h 13"/>
                <a:gd name="T18" fmla="*/ 0 w 4"/>
                <a:gd name="T19" fmla="*/ 1 h 13"/>
                <a:gd name="T20" fmla="*/ 0 w 4"/>
                <a:gd name="T21" fmla="*/ 0 h 13"/>
                <a:gd name="T22" fmla="*/ 2 w 4"/>
                <a:gd name="T23" fmla="*/ 0 h 13"/>
                <a:gd name="T24" fmla="*/ 2 w 4"/>
                <a:gd name="T25" fmla="*/ 1 h 13"/>
                <a:gd name="T26" fmla="*/ 2 w 4"/>
                <a:gd name="T27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13">
                  <a:moveTo>
                    <a:pt x="2" y="9"/>
                  </a:moveTo>
                  <a:cubicBezTo>
                    <a:pt x="3" y="9"/>
                    <a:pt x="4" y="9"/>
                    <a:pt x="4" y="9"/>
                  </a:cubicBezTo>
                  <a:cubicBezTo>
                    <a:pt x="4" y="9"/>
                    <a:pt x="4" y="10"/>
                    <a:pt x="4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3" y="11"/>
                    <a:pt x="3" y="11"/>
                    <a:pt x="2" y="11"/>
                  </a:cubicBezTo>
                  <a:cubicBezTo>
                    <a:pt x="2" y="12"/>
                    <a:pt x="2" y="12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" y="13"/>
                    <a:pt x="1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9"/>
                    <a:pt x="0" y="5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3"/>
                    <a:pt x="2" y="6"/>
                    <a:pt x="2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2" name="Freeform 106"/>
            <p:cNvSpPr/>
            <p:nvPr/>
          </p:nvSpPr>
          <p:spPr bwMode="auto">
            <a:xfrm>
              <a:off x="9564239" y="3427491"/>
              <a:ext cx="31750" cy="82550"/>
            </a:xfrm>
            <a:custGeom>
              <a:avLst/>
              <a:gdLst>
                <a:gd name="T0" fmla="*/ 2 w 5"/>
                <a:gd name="T1" fmla="*/ 1 h 13"/>
                <a:gd name="T2" fmla="*/ 3 w 5"/>
                <a:gd name="T3" fmla="*/ 0 h 13"/>
                <a:gd name="T4" fmla="*/ 4 w 5"/>
                <a:gd name="T5" fmla="*/ 0 h 13"/>
                <a:gd name="T6" fmla="*/ 5 w 5"/>
                <a:gd name="T7" fmla="*/ 1 h 13"/>
                <a:gd name="T8" fmla="*/ 5 w 5"/>
                <a:gd name="T9" fmla="*/ 13 h 13"/>
                <a:gd name="T10" fmla="*/ 4 w 5"/>
                <a:gd name="T11" fmla="*/ 13 h 13"/>
                <a:gd name="T12" fmla="*/ 3 w 5"/>
                <a:gd name="T13" fmla="*/ 13 h 13"/>
                <a:gd name="T14" fmla="*/ 2 w 5"/>
                <a:gd name="T15" fmla="*/ 13 h 13"/>
                <a:gd name="T16" fmla="*/ 2 w 5"/>
                <a:gd name="T17" fmla="*/ 11 h 13"/>
                <a:gd name="T18" fmla="*/ 0 w 5"/>
                <a:gd name="T19" fmla="*/ 11 h 13"/>
                <a:gd name="T20" fmla="*/ 0 w 5"/>
                <a:gd name="T21" fmla="*/ 10 h 13"/>
                <a:gd name="T22" fmla="*/ 0 w 5"/>
                <a:gd name="T23" fmla="*/ 9 h 13"/>
                <a:gd name="T24" fmla="*/ 2 w 5"/>
                <a:gd name="T25" fmla="*/ 9 h 13"/>
                <a:gd name="T26" fmla="*/ 2 w 5"/>
                <a:gd name="T27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" h="13">
                  <a:moveTo>
                    <a:pt x="2" y="1"/>
                  </a:moveTo>
                  <a:cubicBezTo>
                    <a:pt x="2" y="0"/>
                    <a:pt x="2" y="0"/>
                    <a:pt x="3" y="0"/>
                  </a:cubicBezTo>
                  <a:cubicBezTo>
                    <a:pt x="3" y="0"/>
                    <a:pt x="4" y="0"/>
                    <a:pt x="4" y="0"/>
                  </a:cubicBezTo>
                  <a:cubicBezTo>
                    <a:pt x="4" y="0"/>
                    <a:pt x="5" y="0"/>
                    <a:pt x="5" y="1"/>
                  </a:cubicBezTo>
                  <a:cubicBezTo>
                    <a:pt x="5" y="5"/>
                    <a:pt x="5" y="9"/>
                    <a:pt x="5" y="13"/>
                  </a:cubicBezTo>
                  <a:cubicBezTo>
                    <a:pt x="5" y="13"/>
                    <a:pt x="4" y="13"/>
                    <a:pt x="4" y="13"/>
                  </a:cubicBezTo>
                  <a:cubicBezTo>
                    <a:pt x="4" y="13"/>
                    <a:pt x="3" y="13"/>
                    <a:pt x="3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2"/>
                    <a:pt x="2" y="12"/>
                    <a:pt x="2" y="11"/>
                  </a:cubicBezTo>
                  <a:cubicBezTo>
                    <a:pt x="2" y="11"/>
                    <a:pt x="1" y="11"/>
                    <a:pt x="0" y="11"/>
                  </a:cubicBezTo>
                  <a:cubicBezTo>
                    <a:pt x="0" y="11"/>
                    <a:pt x="0" y="11"/>
                    <a:pt x="0" y="10"/>
                  </a:cubicBezTo>
                  <a:cubicBezTo>
                    <a:pt x="0" y="10"/>
                    <a:pt x="0" y="9"/>
                    <a:pt x="0" y="9"/>
                  </a:cubicBezTo>
                  <a:cubicBezTo>
                    <a:pt x="1" y="9"/>
                    <a:pt x="1" y="9"/>
                    <a:pt x="2" y="9"/>
                  </a:cubicBezTo>
                  <a:cubicBezTo>
                    <a:pt x="2" y="6"/>
                    <a:pt x="2" y="3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3" name="Freeform 107"/>
            <p:cNvSpPr/>
            <p:nvPr/>
          </p:nvSpPr>
          <p:spPr bwMode="auto">
            <a:xfrm>
              <a:off x="9545189" y="34655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0 w 3"/>
                <a:gd name="T3" fmla="*/ 3 h 3"/>
                <a:gd name="T4" fmla="*/ 0 w 3"/>
                <a:gd name="T5" fmla="*/ 1 h 3"/>
                <a:gd name="T6" fmla="*/ 1 w 3"/>
                <a:gd name="T7" fmla="*/ 0 h 3"/>
                <a:gd name="T8" fmla="*/ 2 w 3"/>
                <a:gd name="T9" fmla="*/ 0 h 3"/>
                <a:gd name="T10" fmla="*/ 3 w 3"/>
                <a:gd name="T11" fmla="*/ 1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2" y="3"/>
                    <a:pt x="1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3" y="0"/>
                    <a:pt x="3" y="1"/>
                    <a:pt x="3" y="1"/>
                  </a:cubicBezTo>
                  <a:cubicBezTo>
                    <a:pt x="3" y="1"/>
                    <a:pt x="3" y="2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4" name="Freeform 108"/>
            <p:cNvSpPr/>
            <p:nvPr/>
          </p:nvSpPr>
          <p:spPr bwMode="auto">
            <a:xfrm>
              <a:off x="9608689" y="3051253"/>
              <a:ext cx="198438" cy="63500"/>
            </a:xfrm>
            <a:custGeom>
              <a:avLst/>
              <a:gdLst>
                <a:gd name="T0" fmla="*/ 3 w 31"/>
                <a:gd name="T1" fmla="*/ 10 h 10"/>
                <a:gd name="T2" fmla="*/ 0 w 31"/>
                <a:gd name="T3" fmla="*/ 7 h 10"/>
                <a:gd name="T4" fmla="*/ 0 w 31"/>
                <a:gd name="T5" fmla="*/ 3 h 10"/>
                <a:gd name="T6" fmla="*/ 3 w 31"/>
                <a:gd name="T7" fmla="*/ 0 h 10"/>
                <a:gd name="T8" fmla="*/ 28 w 31"/>
                <a:gd name="T9" fmla="*/ 0 h 10"/>
                <a:gd name="T10" fmla="*/ 31 w 31"/>
                <a:gd name="T11" fmla="*/ 3 h 10"/>
                <a:gd name="T12" fmla="*/ 31 w 31"/>
                <a:gd name="T13" fmla="*/ 10 h 10"/>
                <a:gd name="T14" fmla="*/ 3 w 3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6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1" y="0"/>
                    <a:pt x="20" y="0"/>
                    <a:pt x="28" y="0"/>
                  </a:cubicBezTo>
                  <a:cubicBezTo>
                    <a:pt x="30" y="0"/>
                    <a:pt x="31" y="1"/>
                    <a:pt x="31" y="3"/>
                  </a:cubicBezTo>
                  <a:cubicBezTo>
                    <a:pt x="31" y="6"/>
                    <a:pt x="31" y="8"/>
                    <a:pt x="31" y="10"/>
                  </a:cubicBezTo>
                  <a:cubicBezTo>
                    <a:pt x="22" y="10"/>
                    <a:pt x="13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" name="Freeform 109"/>
            <p:cNvSpPr/>
            <p:nvPr/>
          </p:nvSpPr>
          <p:spPr bwMode="auto">
            <a:xfrm>
              <a:off x="9608689" y="3184603"/>
              <a:ext cx="134938" cy="65088"/>
            </a:xfrm>
            <a:custGeom>
              <a:avLst/>
              <a:gdLst>
                <a:gd name="T0" fmla="*/ 17 w 21"/>
                <a:gd name="T1" fmla="*/ 0 h 10"/>
                <a:gd name="T2" fmla="*/ 21 w 21"/>
                <a:gd name="T3" fmla="*/ 3 h 10"/>
                <a:gd name="T4" fmla="*/ 21 w 21"/>
                <a:gd name="T5" fmla="*/ 10 h 10"/>
                <a:gd name="T6" fmla="*/ 3 w 21"/>
                <a:gd name="T7" fmla="*/ 10 h 10"/>
                <a:gd name="T8" fmla="*/ 0 w 21"/>
                <a:gd name="T9" fmla="*/ 6 h 10"/>
                <a:gd name="T10" fmla="*/ 0 w 21"/>
                <a:gd name="T11" fmla="*/ 3 h 10"/>
                <a:gd name="T12" fmla="*/ 3 w 21"/>
                <a:gd name="T13" fmla="*/ 0 h 10"/>
                <a:gd name="T14" fmla="*/ 17 w 2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">
                  <a:moveTo>
                    <a:pt x="17" y="0"/>
                  </a:moveTo>
                  <a:cubicBezTo>
                    <a:pt x="20" y="0"/>
                    <a:pt x="21" y="1"/>
                    <a:pt x="21" y="3"/>
                  </a:cubicBezTo>
                  <a:cubicBezTo>
                    <a:pt x="21" y="5"/>
                    <a:pt x="21" y="8"/>
                    <a:pt x="21" y="10"/>
                  </a:cubicBezTo>
                  <a:cubicBezTo>
                    <a:pt x="15" y="10"/>
                    <a:pt x="9" y="10"/>
                    <a:pt x="3" y="10"/>
                  </a:cubicBezTo>
                  <a:cubicBezTo>
                    <a:pt x="1" y="10"/>
                    <a:pt x="0" y="9"/>
                    <a:pt x="0" y="6"/>
                  </a:cubicBezTo>
                  <a:cubicBezTo>
                    <a:pt x="0" y="5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8" y="0"/>
                    <a:pt x="13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6" name="Freeform 110"/>
            <p:cNvSpPr/>
            <p:nvPr/>
          </p:nvSpPr>
          <p:spPr bwMode="auto">
            <a:xfrm>
              <a:off x="9743626" y="3249691"/>
              <a:ext cx="63500" cy="133350"/>
            </a:xfrm>
            <a:custGeom>
              <a:avLst/>
              <a:gdLst>
                <a:gd name="T0" fmla="*/ 3 w 10"/>
                <a:gd name="T1" fmla="*/ 21 h 21"/>
                <a:gd name="T2" fmla="*/ 0 w 10"/>
                <a:gd name="T3" fmla="*/ 17 h 21"/>
                <a:gd name="T4" fmla="*/ 0 w 10"/>
                <a:gd name="T5" fmla="*/ 0 h 21"/>
                <a:gd name="T6" fmla="*/ 7 w 10"/>
                <a:gd name="T7" fmla="*/ 0 h 21"/>
                <a:gd name="T8" fmla="*/ 10 w 10"/>
                <a:gd name="T9" fmla="*/ 3 h 21"/>
                <a:gd name="T10" fmla="*/ 10 w 10"/>
                <a:gd name="T11" fmla="*/ 17 h 21"/>
                <a:gd name="T12" fmla="*/ 7 w 10"/>
                <a:gd name="T13" fmla="*/ 21 h 21"/>
                <a:gd name="T14" fmla="*/ 3 w 10"/>
                <a:gd name="T1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21">
                  <a:moveTo>
                    <a:pt x="3" y="21"/>
                  </a:moveTo>
                  <a:cubicBezTo>
                    <a:pt x="1" y="21"/>
                    <a:pt x="0" y="20"/>
                    <a:pt x="0" y="17"/>
                  </a:cubicBezTo>
                  <a:cubicBezTo>
                    <a:pt x="0" y="11"/>
                    <a:pt x="0" y="6"/>
                    <a:pt x="0" y="0"/>
                  </a:cubicBezTo>
                  <a:cubicBezTo>
                    <a:pt x="2" y="0"/>
                    <a:pt x="4" y="0"/>
                    <a:pt x="7" y="0"/>
                  </a:cubicBezTo>
                  <a:cubicBezTo>
                    <a:pt x="9" y="0"/>
                    <a:pt x="10" y="1"/>
                    <a:pt x="10" y="3"/>
                  </a:cubicBezTo>
                  <a:cubicBezTo>
                    <a:pt x="10" y="8"/>
                    <a:pt x="10" y="13"/>
                    <a:pt x="10" y="17"/>
                  </a:cubicBezTo>
                  <a:cubicBezTo>
                    <a:pt x="10" y="20"/>
                    <a:pt x="9" y="21"/>
                    <a:pt x="7" y="21"/>
                  </a:cubicBezTo>
                  <a:cubicBezTo>
                    <a:pt x="5" y="21"/>
                    <a:pt x="4" y="21"/>
                    <a:pt x="3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" name="Freeform 111"/>
            <p:cNvSpPr/>
            <p:nvPr/>
          </p:nvSpPr>
          <p:spPr bwMode="auto">
            <a:xfrm>
              <a:off x="9608689" y="3313191"/>
              <a:ext cx="65088" cy="69850"/>
            </a:xfrm>
            <a:custGeom>
              <a:avLst/>
              <a:gdLst>
                <a:gd name="T0" fmla="*/ 0 w 10"/>
                <a:gd name="T1" fmla="*/ 4 h 11"/>
                <a:gd name="T2" fmla="*/ 3 w 10"/>
                <a:gd name="T3" fmla="*/ 0 h 11"/>
                <a:gd name="T4" fmla="*/ 7 w 10"/>
                <a:gd name="T5" fmla="*/ 0 h 11"/>
                <a:gd name="T6" fmla="*/ 10 w 10"/>
                <a:gd name="T7" fmla="*/ 4 h 11"/>
                <a:gd name="T8" fmla="*/ 10 w 10"/>
                <a:gd name="T9" fmla="*/ 7 h 11"/>
                <a:gd name="T10" fmla="*/ 7 w 10"/>
                <a:gd name="T11" fmla="*/ 11 h 11"/>
                <a:gd name="T12" fmla="*/ 3 w 10"/>
                <a:gd name="T13" fmla="*/ 11 h 11"/>
                <a:gd name="T14" fmla="*/ 0 w 10"/>
                <a:gd name="T15" fmla="*/ 7 h 11"/>
                <a:gd name="T16" fmla="*/ 0 w 10"/>
                <a:gd name="T17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1">
                  <a:moveTo>
                    <a:pt x="0" y="4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8" name="Freeform 112"/>
            <p:cNvSpPr/>
            <p:nvPr/>
          </p:nvSpPr>
          <p:spPr bwMode="auto">
            <a:xfrm>
              <a:off x="9807126" y="3114753"/>
              <a:ext cx="63500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7 w 10"/>
                <a:gd name="T7" fmla="*/ 0 h 11"/>
                <a:gd name="T8" fmla="*/ 10 w 10"/>
                <a:gd name="T9" fmla="*/ 4 h 11"/>
                <a:gd name="T10" fmla="*/ 10 w 10"/>
                <a:gd name="T11" fmla="*/ 11 h 11"/>
                <a:gd name="T12" fmla="*/ 3 w 10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6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9" name="Freeform 113"/>
            <p:cNvSpPr/>
            <p:nvPr/>
          </p:nvSpPr>
          <p:spPr bwMode="auto">
            <a:xfrm>
              <a:off x="9870626" y="3184603"/>
              <a:ext cx="71438" cy="198438"/>
            </a:xfrm>
            <a:custGeom>
              <a:avLst/>
              <a:gdLst>
                <a:gd name="T0" fmla="*/ 7 w 11"/>
                <a:gd name="T1" fmla="*/ 0 h 31"/>
                <a:gd name="T2" fmla="*/ 11 w 11"/>
                <a:gd name="T3" fmla="*/ 3 h 31"/>
                <a:gd name="T4" fmla="*/ 11 w 11"/>
                <a:gd name="T5" fmla="*/ 27 h 31"/>
                <a:gd name="T6" fmla="*/ 7 w 11"/>
                <a:gd name="T7" fmla="*/ 31 h 31"/>
                <a:gd name="T8" fmla="*/ 4 w 11"/>
                <a:gd name="T9" fmla="*/ 31 h 31"/>
                <a:gd name="T10" fmla="*/ 0 w 11"/>
                <a:gd name="T11" fmla="*/ 27 h 31"/>
                <a:gd name="T12" fmla="*/ 0 w 11"/>
                <a:gd name="T13" fmla="*/ 0 h 31"/>
                <a:gd name="T14" fmla="*/ 7 w 11"/>
                <a:gd name="T1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31">
                  <a:moveTo>
                    <a:pt x="7" y="0"/>
                  </a:moveTo>
                  <a:cubicBezTo>
                    <a:pt x="10" y="0"/>
                    <a:pt x="11" y="1"/>
                    <a:pt x="11" y="3"/>
                  </a:cubicBezTo>
                  <a:cubicBezTo>
                    <a:pt x="11" y="11"/>
                    <a:pt x="11" y="19"/>
                    <a:pt x="11" y="27"/>
                  </a:cubicBezTo>
                  <a:cubicBezTo>
                    <a:pt x="11" y="30"/>
                    <a:pt x="10" y="31"/>
                    <a:pt x="7" y="31"/>
                  </a:cubicBezTo>
                  <a:cubicBezTo>
                    <a:pt x="6" y="31"/>
                    <a:pt x="5" y="31"/>
                    <a:pt x="4" y="31"/>
                  </a:cubicBezTo>
                  <a:cubicBezTo>
                    <a:pt x="1" y="31"/>
                    <a:pt x="0" y="30"/>
                    <a:pt x="0" y="27"/>
                  </a:cubicBezTo>
                  <a:cubicBezTo>
                    <a:pt x="0" y="18"/>
                    <a:pt x="0" y="9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0" name="Freeform 114"/>
            <p:cNvSpPr/>
            <p:nvPr/>
          </p:nvSpPr>
          <p:spPr bwMode="auto">
            <a:xfrm>
              <a:off x="8083101" y="3051253"/>
              <a:ext cx="465138" cy="268288"/>
            </a:xfrm>
            <a:custGeom>
              <a:avLst/>
              <a:gdLst>
                <a:gd name="T0" fmla="*/ 31 w 73"/>
                <a:gd name="T1" fmla="*/ 32 h 42"/>
                <a:gd name="T2" fmla="*/ 31 w 73"/>
                <a:gd name="T3" fmla="*/ 4 h 42"/>
                <a:gd name="T4" fmla="*/ 35 w 73"/>
                <a:gd name="T5" fmla="*/ 0 h 42"/>
                <a:gd name="T6" fmla="*/ 38 w 73"/>
                <a:gd name="T7" fmla="*/ 0 h 42"/>
                <a:gd name="T8" fmla="*/ 42 w 73"/>
                <a:gd name="T9" fmla="*/ 4 h 42"/>
                <a:gd name="T10" fmla="*/ 42 w 73"/>
                <a:gd name="T11" fmla="*/ 32 h 42"/>
                <a:gd name="T12" fmla="*/ 69 w 73"/>
                <a:gd name="T13" fmla="*/ 32 h 42"/>
                <a:gd name="T14" fmla="*/ 73 w 73"/>
                <a:gd name="T15" fmla="*/ 35 h 42"/>
                <a:gd name="T16" fmla="*/ 73 w 73"/>
                <a:gd name="T17" fmla="*/ 39 h 42"/>
                <a:gd name="T18" fmla="*/ 69 w 73"/>
                <a:gd name="T19" fmla="*/ 42 h 42"/>
                <a:gd name="T20" fmla="*/ 4 w 73"/>
                <a:gd name="T21" fmla="*/ 42 h 42"/>
                <a:gd name="T22" fmla="*/ 0 w 73"/>
                <a:gd name="T23" fmla="*/ 39 h 42"/>
                <a:gd name="T24" fmla="*/ 0 w 73"/>
                <a:gd name="T25" fmla="*/ 35 h 42"/>
                <a:gd name="T26" fmla="*/ 4 w 73"/>
                <a:gd name="T27" fmla="*/ 32 h 42"/>
                <a:gd name="T28" fmla="*/ 31 w 73"/>
                <a:gd name="T29" fmla="*/ 3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3" h="42">
                  <a:moveTo>
                    <a:pt x="31" y="32"/>
                  </a:moveTo>
                  <a:cubicBezTo>
                    <a:pt x="31" y="22"/>
                    <a:pt x="31" y="13"/>
                    <a:pt x="31" y="4"/>
                  </a:cubicBezTo>
                  <a:cubicBezTo>
                    <a:pt x="31" y="1"/>
                    <a:pt x="32" y="0"/>
                    <a:pt x="35" y="0"/>
                  </a:cubicBezTo>
                  <a:cubicBezTo>
                    <a:pt x="36" y="0"/>
                    <a:pt x="37" y="0"/>
                    <a:pt x="38" y="0"/>
                  </a:cubicBezTo>
                  <a:cubicBezTo>
                    <a:pt x="41" y="0"/>
                    <a:pt x="42" y="1"/>
                    <a:pt x="42" y="4"/>
                  </a:cubicBezTo>
                  <a:cubicBezTo>
                    <a:pt x="42" y="13"/>
                    <a:pt x="42" y="22"/>
                    <a:pt x="42" y="32"/>
                  </a:cubicBezTo>
                  <a:cubicBezTo>
                    <a:pt x="51" y="32"/>
                    <a:pt x="60" y="32"/>
                    <a:pt x="69" y="32"/>
                  </a:cubicBezTo>
                  <a:cubicBezTo>
                    <a:pt x="72" y="32"/>
                    <a:pt x="73" y="33"/>
                    <a:pt x="73" y="35"/>
                  </a:cubicBezTo>
                  <a:cubicBezTo>
                    <a:pt x="73" y="36"/>
                    <a:pt x="73" y="37"/>
                    <a:pt x="73" y="39"/>
                  </a:cubicBezTo>
                  <a:cubicBezTo>
                    <a:pt x="73" y="41"/>
                    <a:pt x="72" y="42"/>
                    <a:pt x="69" y="42"/>
                  </a:cubicBezTo>
                  <a:cubicBezTo>
                    <a:pt x="48" y="42"/>
                    <a:pt x="26" y="42"/>
                    <a:pt x="4" y="42"/>
                  </a:cubicBezTo>
                  <a:cubicBezTo>
                    <a:pt x="1" y="42"/>
                    <a:pt x="0" y="41"/>
                    <a:pt x="0" y="39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33"/>
                    <a:pt x="1" y="32"/>
                    <a:pt x="4" y="32"/>
                  </a:cubicBezTo>
                  <a:cubicBezTo>
                    <a:pt x="13" y="32"/>
                    <a:pt x="22" y="32"/>
                    <a:pt x="31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1" name="Freeform 115"/>
            <p:cNvSpPr/>
            <p:nvPr/>
          </p:nvSpPr>
          <p:spPr bwMode="auto">
            <a:xfrm>
              <a:off x="8414889" y="3383041"/>
              <a:ext cx="133350" cy="133350"/>
            </a:xfrm>
            <a:custGeom>
              <a:avLst/>
              <a:gdLst>
                <a:gd name="T0" fmla="*/ 4 w 21"/>
                <a:gd name="T1" fmla="*/ 11 h 21"/>
                <a:gd name="T2" fmla="*/ 11 w 21"/>
                <a:gd name="T3" fmla="*/ 11 h 21"/>
                <a:gd name="T4" fmla="*/ 11 w 21"/>
                <a:gd name="T5" fmla="*/ 4 h 21"/>
                <a:gd name="T6" fmla="*/ 14 w 21"/>
                <a:gd name="T7" fmla="*/ 0 h 21"/>
                <a:gd name="T8" fmla="*/ 17 w 21"/>
                <a:gd name="T9" fmla="*/ 0 h 21"/>
                <a:gd name="T10" fmla="*/ 21 w 21"/>
                <a:gd name="T11" fmla="*/ 4 h 21"/>
                <a:gd name="T12" fmla="*/ 21 w 21"/>
                <a:gd name="T13" fmla="*/ 18 h 21"/>
                <a:gd name="T14" fmla="*/ 17 w 21"/>
                <a:gd name="T15" fmla="*/ 21 h 21"/>
                <a:gd name="T16" fmla="*/ 4 w 21"/>
                <a:gd name="T17" fmla="*/ 21 h 21"/>
                <a:gd name="T18" fmla="*/ 0 w 21"/>
                <a:gd name="T19" fmla="*/ 18 h 21"/>
                <a:gd name="T20" fmla="*/ 0 w 21"/>
                <a:gd name="T21" fmla="*/ 14 h 21"/>
                <a:gd name="T22" fmla="*/ 4 w 21"/>
                <a:gd name="T23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4" y="11"/>
                  </a:moveTo>
                  <a:cubicBezTo>
                    <a:pt x="6" y="11"/>
                    <a:pt x="8" y="11"/>
                    <a:pt x="11" y="11"/>
                  </a:cubicBezTo>
                  <a:cubicBezTo>
                    <a:pt x="11" y="8"/>
                    <a:pt x="11" y="6"/>
                    <a:pt x="11" y="4"/>
                  </a:cubicBezTo>
                  <a:cubicBezTo>
                    <a:pt x="11" y="1"/>
                    <a:pt x="12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20" y="0"/>
                    <a:pt x="21" y="1"/>
                    <a:pt x="21" y="4"/>
                  </a:cubicBezTo>
                  <a:cubicBezTo>
                    <a:pt x="21" y="8"/>
                    <a:pt x="21" y="13"/>
                    <a:pt x="21" y="18"/>
                  </a:cubicBezTo>
                  <a:cubicBezTo>
                    <a:pt x="21" y="20"/>
                    <a:pt x="20" y="21"/>
                    <a:pt x="17" y="21"/>
                  </a:cubicBezTo>
                  <a:cubicBezTo>
                    <a:pt x="13" y="21"/>
                    <a:pt x="8" y="21"/>
                    <a:pt x="4" y="21"/>
                  </a:cubicBezTo>
                  <a:cubicBezTo>
                    <a:pt x="1" y="21"/>
                    <a:pt x="0" y="20"/>
                    <a:pt x="0" y="18"/>
                  </a:cubicBezTo>
                  <a:cubicBezTo>
                    <a:pt x="0" y="17"/>
                    <a:pt x="0" y="15"/>
                    <a:pt x="0" y="14"/>
                  </a:cubicBezTo>
                  <a:cubicBezTo>
                    <a:pt x="0" y="12"/>
                    <a:pt x="1" y="11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2" name="Freeform 116"/>
            <p:cNvSpPr/>
            <p:nvPr/>
          </p:nvSpPr>
          <p:spPr bwMode="auto">
            <a:xfrm>
              <a:off x="8414889" y="3051253"/>
              <a:ext cx="133350" cy="133350"/>
            </a:xfrm>
            <a:custGeom>
              <a:avLst/>
              <a:gdLst>
                <a:gd name="T0" fmla="*/ 4 w 21"/>
                <a:gd name="T1" fmla="*/ 11 h 21"/>
                <a:gd name="T2" fmla="*/ 11 w 21"/>
                <a:gd name="T3" fmla="*/ 11 h 21"/>
                <a:gd name="T4" fmla="*/ 11 w 21"/>
                <a:gd name="T5" fmla="*/ 18 h 21"/>
                <a:gd name="T6" fmla="*/ 14 w 21"/>
                <a:gd name="T7" fmla="*/ 21 h 21"/>
                <a:gd name="T8" fmla="*/ 17 w 21"/>
                <a:gd name="T9" fmla="*/ 21 h 21"/>
                <a:gd name="T10" fmla="*/ 21 w 21"/>
                <a:gd name="T11" fmla="*/ 18 h 21"/>
                <a:gd name="T12" fmla="*/ 21 w 21"/>
                <a:gd name="T13" fmla="*/ 4 h 21"/>
                <a:gd name="T14" fmla="*/ 17 w 21"/>
                <a:gd name="T15" fmla="*/ 0 h 21"/>
                <a:gd name="T16" fmla="*/ 4 w 21"/>
                <a:gd name="T17" fmla="*/ 0 h 21"/>
                <a:gd name="T18" fmla="*/ 0 w 21"/>
                <a:gd name="T19" fmla="*/ 4 h 21"/>
                <a:gd name="T20" fmla="*/ 0 w 21"/>
                <a:gd name="T21" fmla="*/ 7 h 21"/>
                <a:gd name="T22" fmla="*/ 4 w 21"/>
                <a:gd name="T23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4" y="11"/>
                  </a:moveTo>
                  <a:cubicBezTo>
                    <a:pt x="6" y="11"/>
                    <a:pt x="8" y="11"/>
                    <a:pt x="11" y="11"/>
                  </a:cubicBezTo>
                  <a:cubicBezTo>
                    <a:pt x="11" y="13"/>
                    <a:pt x="11" y="15"/>
                    <a:pt x="11" y="18"/>
                  </a:cubicBezTo>
                  <a:cubicBezTo>
                    <a:pt x="11" y="20"/>
                    <a:pt x="12" y="21"/>
                    <a:pt x="14" y="21"/>
                  </a:cubicBezTo>
                  <a:cubicBezTo>
                    <a:pt x="15" y="21"/>
                    <a:pt x="16" y="21"/>
                    <a:pt x="17" y="21"/>
                  </a:cubicBezTo>
                  <a:cubicBezTo>
                    <a:pt x="20" y="21"/>
                    <a:pt x="21" y="20"/>
                    <a:pt x="21" y="18"/>
                  </a:cubicBezTo>
                  <a:cubicBezTo>
                    <a:pt x="21" y="13"/>
                    <a:pt x="21" y="9"/>
                    <a:pt x="21" y="4"/>
                  </a:cubicBezTo>
                  <a:cubicBezTo>
                    <a:pt x="21" y="1"/>
                    <a:pt x="20" y="0"/>
                    <a:pt x="17" y="0"/>
                  </a:cubicBezTo>
                  <a:cubicBezTo>
                    <a:pt x="13" y="0"/>
                    <a:pt x="8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5"/>
                    <a:pt x="0" y="6"/>
                    <a:pt x="0" y="7"/>
                  </a:cubicBezTo>
                  <a:cubicBezTo>
                    <a:pt x="0" y="10"/>
                    <a:pt x="1" y="11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3" name="Freeform 117"/>
            <p:cNvSpPr/>
            <p:nvPr/>
          </p:nvSpPr>
          <p:spPr bwMode="auto">
            <a:xfrm>
              <a:off x="8083101" y="3051253"/>
              <a:ext cx="133350" cy="133350"/>
            </a:xfrm>
            <a:custGeom>
              <a:avLst/>
              <a:gdLst>
                <a:gd name="T0" fmla="*/ 11 w 21"/>
                <a:gd name="T1" fmla="*/ 18 h 21"/>
                <a:gd name="T2" fmla="*/ 11 w 21"/>
                <a:gd name="T3" fmla="*/ 11 h 21"/>
                <a:gd name="T4" fmla="*/ 18 w 21"/>
                <a:gd name="T5" fmla="*/ 11 h 21"/>
                <a:gd name="T6" fmla="*/ 21 w 21"/>
                <a:gd name="T7" fmla="*/ 7 h 21"/>
                <a:gd name="T8" fmla="*/ 21 w 21"/>
                <a:gd name="T9" fmla="*/ 4 h 21"/>
                <a:gd name="T10" fmla="*/ 18 w 21"/>
                <a:gd name="T11" fmla="*/ 0 h 21"/>
                <a:gd name="T12" fmla="*/ 4 w 21"/>
                <a:gd name="T13" fmla="*/ 0 h 21"/>
                <a:gd name="T14" fmla="*/ 0 w 21"/>
                <a:gd name="T15" fmla="*/ 4 h 21"/>
                <a:gd name="T16" fmla="*/ 0 w 21"/>
                <a:gd name="T17" fmla="*/ 18 h 21"/>
                <a:gd name="T18" fmla="*/ 4 w 21"/>
                <a:gd name="T19" fmla="*/ 21 h 21"/>
                <a:gd name="T20" fmla="*/ 7 w 21"/>
                <a:gd name="T21" fmla="*/ 21 h 21"/>
                <a:gd name="T22" fmla="*/ 11 w 21"/>
                <a:gd name="T23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11" y="18"/>
                  </a:moveTo>
                  <a:cubicBezTo>
                    <a:pt x="11" y="15"/>
                    <a:pt x="11" y="13"/>
                    <a:pt x="11" y="11"/>
                  </a:cubicBezTo>
                  <a:cubicBezTo>
                    <a:pt x="13" y="11"/>
                    <a:pt x="15" y="11"/>
                    <a:pt x="18" y="11"/>
                  </a:cubicBezTo>
                  <a:cubicBezTo>
                    <a:pt x="20" y="11"/>
                    <a:pt x="21" y="10"/>
                    <a:pt x="21" y="7"/>
                  </a:cubicBezTo>
                  <a:cubicBezTo>
                    <a:pt x="21" y="6"/>
                    <a:pt x="21" y="5"/>
                    <a:pt x="21" y="4"/>
                  </a:cubicBezTo>
                  <a:cubicBezTo>
                    <a:pt x="21" y="1"/>
                    <a:pt x="20" y="0"/>
                    <a:pt x="18" y="0"/>
                  </a:cubicBezTo>
                  <a:cubicBezTo>
                    <a:pt x="13" y="0"/>
                    <a:pt x="8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9"/>
                    <a:pt x="0" y="13"/>
                    <a:pt x="0" y="18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5" y="21"/>
                    <a:pt x="6" y="21"/>
                    <a:pt x="7" y="21"/>
                  </a:cubicBezTo>
                  <a:cubicBezTo>
                    <a:pt x="10" y="21"/>
                    <a:pt x="11" y="20"/>
                    <a:pt x="1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4" name="Freeform 118"/>
            <p:cNvSpPr/>
            <p:nvPr/>
          </p:nvSpPr>
          <p:spPr bwMode="auto">
            <a:xfrm>
              <a:off x="8083101" y="3383041"/>
              <a:ext cx="133350" cy="133350"/>
            </a:xfrm>
            <a:custGeom>
              <a:avLst/>
              <a:gdLst>
                <a:gd name="T0" fmla="*/ 18 w 21"/>
                <a:gd name="T1" fmla="*/ 11 h 21"/>
                <a:gd name="T2" fmla="*/ 11 w 21"/>
                <a:gd name="T3" fmla="*/ 11 h 21"/>
                <a:gd name="T4" fmla="*/ 11 w 21"/>
                <a:gd name="T5" fmla="*/ 11 h 21"/>
                <a:gd name="T6" fmla="*/ 11 w 21"/>
                <a:gd name="T7" fmla="*/ 4 h 21"/>
                <a:gd name="T8" fmla="*/ 7 w 21"/>
                <a:gd name="T9" fmla="*/ 0 h 21"/>
                <a:gd name="T10" fmla="*/ 4 w 21"/>
                <a:gd name="T11" fmla="*/ 0 h 21"/>
                <a:gd name="T12" fmla="*/ 0 w 21"/>
                <a:gd name="T13" fmla="*/ 4 h 21"/>
                <a:gd name="T14" fmla="*/ 0 w 21"/>
                <a:gd name="T15" fmla="*/ 18 h 21"/>
                <a:gd name="T16" fmla="*/ 4 w 21"/>
                <a:gd name="T17" fmla="*/ 21 h 21"/>
                <a:gd name="T18" fmla="*/ 18 w 21"/>
                <a:gd name="T19" fmla="*/ 21 h 21"/>
                <a:gd name="T20" fmla="*/ 21 w 21"/>
                <a:gd name="T21" fmla="*/ 18 h 21"/>
                <a:gd name="T22" fmla="*/ 21 w 21"/>
                <a:gd name="T23" fmla="*/ 14 h 21"/>
                <a:gd name="T24" fmla="*/ 18 w 21"/>
                <a:gd name="T25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" h="21">
                  <a:moveTo>
                    <a:pt x="18" y="11"/>
                  </a:moveTo>
                  <a:cubicBezTo>
                    <a:pt x="15" y="11"/>
                    <a:pt x="13" y="11"/>
                    <a:pt x="11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8"/>
                    <a:pt x="11" y="6"/>
                    <a:pt x="11" y="4"/>
                  </a:cubicBezTo>
                  <a:cubicBezTo>
                    <a:pt x="11" y="1"/>
                    <a:pt x="10" y="0"/>
                    <a:pt x="7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8"/>
                    <a:pt x="0" y="13"/>
                    <a:pt x="0" y="18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8" y="21"/>
                    <a:pt x="13" y="21"/>
                    <a:pt x="18" y="21"/>
                  </a:cubicBezTo>
                  <a:cubicBezTo>
                    <a:pt x="20" y="21"/>
                    <a:pt x="21" y="20"/>
                    <a:pt x="21" y="18"/>
                  </a:cubicBezTo>
                  <a:cubicBezTo>
                    <a:pt x="21" y="17"/>
                    <a:pt x="21" y="15"/>
                    <a:pt x="21" y="14"/>
                  </a:cubicBezTo>
                  <a:cubicBezTo>
                    <a:pt x="21" y="12"/>
                    <a:pt x="20" y="11"/>
                    <a:pt x="18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5" name="Freeform 119"/>
            <p:cNvSpPr/>
            <p:nvPr/>
          </p:nvSpPr>
          <p:spPr bwMode="auto">
            <a:xfrm>
              <a:off x="6727376" y="3389391"/>
              <a:ext cx="65088" cy="63500"/>
            </a:xfrm>
            <a:custGeom>
              <a:avLst/>
              <a:gdLst>
                <a:gd name="T0" fmla="*/ 6 w 10"/>
                <a:gd name="T1" fmla="*/ 0 h 10"/>
                <a:gd name="T2" fmla="*/ 10 w 10"/>
                <a:gd name="T3" fmla="*/ 3 h 10"/>
                <a:gd name="T4" fmla="*/ 10 w 10"/>
                <a:gd name="T5" fmla="*/ 10 h 10"/>
                <a:gd name="T6" fmla="*/ 3 w 10"/>
                <a:gd name="T7" fmla="*/ 10 h 10"/>
                <a:gd name="T8" fmla="*/ 0 w 10"/>
                <a:gd name="T9" fmla="*/ 7 h 10"/>
                <a:gd name="T10" fmla="*/ 0 w 10"/>
                <a:gd name="T11" fmla="*/ 0 h 10"/>
                <a:gd name="T12" fmla="*/ 6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6" y="0"/>
                  </a:moveTo>
                  <a:cubicBezTo>
                    <a:pt x="9" y="0"/>
                    <a:pt x="10" y="1"/>
                    <a:pt x="10" y="3"/>
                  </a:cubicBezTo>
                  <a:cubicBezTo>
                    <a:pt x="10" y="5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6" name="Freeform 120"/>
            <p:cNvSpPr/>
            <p:nvPr/>
          </p:nvSpPr>
          <p:spPr bwMode="auto">
            <a:xfrm>
              <a:off x="6982964" y="3389391"/>
              <a:ext cx="65088" cy="63500"/>
            </a:xfrm>
            <a:custGeom>
              <a:avLst/>
              <a:gdLst>
                <a:gd name="T0" fmla="*/ 4 w 10"/>
                <a:gd name="T1" fmla="*/ 0 h 10"/>
                <a:gd name="T2" fmla="*/ 0 w 10"/>
                <a:gd name="T3" fmla="*/ 3 h 10"/>
                <a:gd name="T4" fmla="*/ 0 w 10"/>
                <a:gd name="T5" fmla="*/ 10 h 10"/>
                <a:gd name="T6" fmla="*/ 7 w 10"/>
                <a:gd name="T7" fmla="*/ 10 h 10"/>
                <a:gd name="T8" fmla="*/ 10 w 10"/>
                <a:gd name="T9" fmla="*/ 7 h 10"/>
                <a:gd name="T10" fmla="*/ 10 w 10"/>
                <a:gd name="T11" fmla="*/ 0 h 10"/>
                <a:gd name="T12" fmla="*/ 4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4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5"/>
                    <a:pt x="0" y="8"/>
                    <a:pt x="0" y="10"/>
                  </a:cubicBezTo>
                  <a:cubicBezTo>
                    <a:pt x="3" y="10"/>
                    <a:pt x="5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6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7" name="Freeform 121"/>
            <p:cNvSpPr/>
            <p:nvPr/>
          </p:nvSpPr>
          <p:spPr bwMode="auto">
            <a:xfrm>
              <a:off x="6792464" y="3063953"/>
              <a:ext cx="190500" cy="63500"/>
            </a:xfrm>
            <a:custGeom>
              <a:avLst/>
              <a:gdLst>
                <a:gd name="T0" fmla="*/ 27 w 30"/>
                <a:gd name="T1" fmla="*/ 0 h 10"/>
                <a:gd name="T2" fmla="*/ 30 w 30"/>
                <a:gd name="T3" fmla="*/ 3 h 10"/>
                <a:gd name="T4" fmla="*/ 30 w 30"/>
                <a:gd name="T5" fmla="*/ 10 h 10"/>
                <a:gd name="T6" fmla="*/ 0 w 30"/>
                <a:gd name="T7" fmla="*/ 10 h 10"/>
                <a:gd name="T8" fmla="*/ 0 w 30"/>
                <a:gd name="T9" fmla="*/ 3 h 10"/>
                <a:gd name="T10" fmla="*/ 3 w 30"/>
                <a:gd name="T11" fmla="*/ 0 h 10"/>
                <a:gd name="T12" fmla="*/ 27 w 3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0">
                  <a:moveTo>
                    <a:pt x="27" y="0"/>
                  </a:moveTo>
                  <a:cubicBezTo>
                    <a:pt x="29" y="0"/>
                    <a:pt x="30" y="1"/>
                    <a:pt x="30" y="3"/>
                  </a:cubicBezTo>
                  <a:cubicBezTo>
                    <a:pt x="30" y="6"/>
                    <a:pt x="30" y="8"/>
                    <a:pt x="30" y="10"/>
                  </a:cubicBezTo>
                  <a:cubicBezTo>
                    <a:pt x="20" y="10"/>
                    <a:pt x="10" y="10"/>
                    <a:pt x="0" y="10"/>
                  </a:cubicBezTo>
                  <a:cubicBezTo>
                    <a:pt x="0" y="8"/>
                    <a:pt x="0" y="6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1" y="0"/>
                    <a:pt x="19" y="0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8" name="Freeform 122"/>
            <p:cNvSpPr/>
            <p:nvPr/>
          </p:nvSpPr>
          <p:spPr bwMode="auto">
            <a:xfrm>
              <a:off x="6727376" y="3127453"/>
              <a:ext cx="65088" cy="63500"/>
            </a:xfrm>
            <a:custGeom>
              <a:avLst/>
              <a:gdLst>
                <a:gd name="T0" fmla="*/ 10 w 10"/>
                <a:gd name="T1" fmla="*/ 7 h 10"/>
                <a:gd name="T2" fmla="*/ 6 w 10"/>
                <a:gd name="T3" fmla="*/ 10 h 10"/>
                <a:gd name="T4" fmla="*/ 0 w 10"/>
                <a:gd name="T5" fmla="*/ 10 h 10"/>
                <a:gd name="T6" fmla="*/ 0 w 10"/>
                <a:gd name="T7" fmla="*/ 4 h 10"/>
                <a:gd name="T8" fmla="*/ 3 w 10"/>
                <a:gd name="T9" fmla="*/ 0 h 10"/>
                <a:gd name="T10" fmla="*/ 10 w 10"/>
                <a:gd name="T11" fmla="*/ 0 h 10"/>
                <a:gd name="T12" fmla="*/ 10 w 10"/>
                <a:gd name="T13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10" y="7"/>
                  </a:moveTo>
                  <a:cubicBezTo>
                    <a:pt x="10" y="9"/>
                    <a:pt x="9" y="10"/>
                    <a:pt x="6" y="10"/>
                  </a:cubicBezTo>
                  <a:cubicBezTo>
                    <a:pt x="4" y="10"/>
                    <a:pt x="2" y="10"/>
                    <a:pt x="0" y="10"/>
                  </a:cubicBezTo>
                  <a:cubicBezTo>
                    <a:pt x="0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2"/>
                    <a:pt x="10" y="5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9" name="Freeform 123"/>
            <p:cNvSpPr/>
            <p:nvPr/>
          </p:nvSpPr>
          <p:spPr bwMode="auto">
            <a:xfrm>
              <a:off x="6982964" y="3127453"/>
              <a:ext cx="65088" cy="63500"/>
            </a:xfrm>
            <a:custGeom>
              <a:avLst/>
              <a:gdLst>
                <a:gd name="T0" fmla="*/ 4 w 10"/>
                <a:gd name="T1" fmla="*/ 10 h 10"/>
                <a:gd name="T2" fmla="*/ 0 w 10"/>
                <a:gd name="T3" fmla="*/ 7 h 10"/>
                <a:gd name="T4" fmla="*/ 0 w 10"/>
                <a:gd name="T5" fmla="*/ 0 h 10"/>
                <a:gd name="T6" fmla="*/ 7 w 10"/>
                <a:gd name="T7" fmla="*/ 0 h 10"/>
                <a:gd name="T8" fmla="*/ 10 w 10"/>
                <a:gd name="T9" fmla="*/ 4 h 10"/>
                <a:gd name="T10" fmla="*/ 10 w 10"/>
                <a:gd name="T11" fmla="*/ 10 h 10"/>
                <a:gd name="T12" fmla="*/ 4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4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6" y="10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0" name="Freeform 124"/>
            <p:cNvSpPr/>
            <p:nvPr/>
          </p:nvSpPr>
          <p:spPr bwMode="auto">
            <a:xfrm>
              <a:off x="6792464" y="3256041"/>
              <a:ext cx="63500" cy="69850"/>
            </a:xfrm>
            <a:custGeom>
              <a:avLst/>
              <a:gdLst>
                <a:gd name="T0" fmla="*/ 0 w 10"/>
                <a:gd name="T1" fmla="*/ 4 h 11"/>
                <a:gd name="T2" fmla="*/ 3 w 10"/>
                <a:gd name="T3" fmla="*/ 0 h 11"/>
                <a:gd name="T4" fmla="*/ 10 w 10"/>
                <a:gd name="T5" fmla="*/ 0 h 11"/>
                <a:gd name="T6" fmla="*/ 10 w 10"/>
                <a:gd name="T7" fmla="*/ 11 h 11"/>
                <a:gd name="T8" fmla="*/ 3 w 10"/>
                <a:gd name="T9" fmla="*/ 11 h 11"/>
                <a:gd name="T10" fmla="*/ 0 w 10"/>
                <a:gd name="T11" fmla="*/ 7 h 11"/>
                <a:gd name="T12" fmla="*/ 0 w 10"/>
                <a:gd name="T13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0" y="4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4"/>
                    <a:pt x="10" y="7"/>
                    <a:pt x="10" y="11"/>
                  </a:cubicBezTo>
                  <a:cubicBezTo>
                    <a:pt x="8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1" name="Freeform 125"/>
            <p:cNvSpPr/>
            <p:nvPr/>
          </p:nvSpPr>
          <p:spPr bwMode="auto">
            <a:xfrm>
              <a:off x="6855964" y="3325891"/>
              <a:ext cx="63500" cy="63500"/>
            </a:xfrm>
            <a:custGeom>
              <a:avLst/>
              <a:gdLst>
                <a:gd name="T0" fmla="*/ 0 w 10"/>
                <a:gd name="T1" fmla="*/ 6 h 10"/>
                <a:gd name="T2" fmla="*/ 3 w 10"/>
                <a:gd name="T3" fmla="*/ 10 h 10"/>
                <a:gd name="T4" fmla="*/ 7 w 10"/>
                <a:gd name="T5" fmla="*/ 10 h 10"/>
                <a:gd name="T6" fmla="*/ 10 w 10"/>
                <a:gd name="T7" fmla="*/ 6 h 10"/>
                <a:gd name="T8" fmla="*/ 10 w 10"/>
                <a:gd name="T9" fmla="*/ 0 h 10"/>
                <a:gd name="T10" fmla="*/ 0 w 10"/>
                <a:gd name="T11" fmla="*/ 0 h 10"/>
                <a:gd name="T12" fmla="*/ 0 w 10"/>
                <a:gd name="T13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0" y="6"/>
                  </a:move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6" y="10"/>
                    <a:pt x="7" y="10"/>
                  </a:cubicBezTo>
                  <a:cubicBezTo>
                    <a:pt x="9" y="10"/>
                    <a:pt x="10" y="9"/>
                    <a:pt x="10" y="6"/>
                  </a:cubicBezTo>
                  <a:cubicBezTo>
                    <a:pt x="10" y="4"/>
                    <a:pt x="10" y="2"/>
                    <a:pt x="10" y="0"/>
                  </a:cubicBezTo>
                  <a:cubicBezTo>
                    <a:pt x="7" y="0"/>
                    <a:pt x="3" y="0"/>
                    <a:pt x="0" y="0"/>
                  </a:cubicBezTo>
                  <a:cubicBezTo>
                    <a:pt x="0" y="2"/>
                    <a:pt x="0" y="4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2" name="Freeform 126"/>
            <p:cNvSpPr/>
            <p:nvPr/>
          </p:nvSpPr>
          <p:spPr bwMode="auto">
            <a:xfrm>
              <a:off x="6919464" y="3256041"/>
              <a:ext cx="63500" cy="69850"/>
            </a:xfrm>
            <a:custGeom>
              <a:avLst/>
              <a:gdLst>
                <a:gd name="T0" fmla="*/ 10 w 10"/>
                <a:gd name="T1" fmla="*/ 7 h 11"/>
                <a:gd name="T2" fmla="*/ 7 w 10"/>
                <a:gd name="T3" fmla="*/ 11 h 11"/>
                <a:gd name="T4" fmla="*/ 0 w 10"/>
                <a:gd name="T5" fmla="*/ 11 h 11"/>
                <a:gd name="T6" fmla="*/ 0 w 10"/>
                <a:gd name="T7" fmla="*/ 0 h 11"/>
                <a:gd name="T8" fmla="*/ 7 w 10"/>
                <a:gd name="T9" fmla="*/ 0 h 11"/>
                <a:gd name="T10" fmla="*/ 10 w 10"/>
                <a:gd name="T11" fmla="*/ 4 h 11"/>
                <a:gd name="T12" fmla="*/ 10 w 10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10" y="7"/>
                  </a:moveTo>
                  <a:cubicBezTo>
                    <a:pt x="10" y="10"/>
                    <a:pt x="9" y="11"/>
                    <a:pt x="7" y="11"/>
                  </a:cubicBezTo>
                  <a:cubicBezTo>
                    <a:pt x="5" y="11"/>
                    <a:pt x="2" y="11"/>
                    <a:pt x="0" y="11"/>
                  </a:cubicBezTo>
                  <a:cubicBezTo>
                    <a:pt x="0" y="7"/>
                    <a:pt x="0" y="4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3" name="Freeform 127"/>
            <p:cNvSpPr/>
            <p:nvPr/>
          </p:nvSpPr>
          <p:spPr bwMode="auto">
            <a:xfrm>
              <a:off x="6855964" y="3190953"/>
              <a:ext cx="63500" cy="65088"/>
            </a:xfrm>
            <a:custGeom>
              <a:avLst/>
              <a:gdLst>
                <a:gd name="T0" fmla="*/ 7 w 10"/>
                <a:gd name="T1" fmla="*/ 0 h 10"/>
                <a:gd name="T2" fmla="*/ 10 w 10"/>
                <a:gd name="T3" fmla="*/ 4 h 10"/>
                <a:gd name="T4" fmla="*/ 10 w 10"/>
                <a:gd name="T5" fmla="*/ 10 h 10"/>
                <a:gd name="T6" fmla="*/ 0 w 10"/>
                <a:gd name="T7" fmla="*/ 10 h 10"/>
                <a:gd name="T8" fmla="*/ 0 w 10"/>
                <a:gd name="T9" fmla="*/ 4 h 10"/>
                <a:gd name="T10" fmla="*/ 3 w 10"/>
                <a:gd name="T11" fmla="*/ 0 h 10"/>
                <a:gd name="T12" fmla="*/ 7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7" y="0"/>
                  </a:move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0"/>
                  </a:cubicBezTo>
                  <a:cubicBezTo>
                    <a:pt x="7" y="10"/>
                    <a:pt x="3" y="10"/>
                    <a:pt x="0" y="10"/>
                  </a:cubicBezTo>
                  <a:cubicBezTo>
                    <a:pt x="0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4" name="Freeform 128"/>
            <p:cNvSpPr/>
            <p:nvPr/>
          </p:nvSpPr>
          <p:spPr bwMode="auto">
            <a:xfrm>
              <a:off x="6663876" y="3190953"/>
              <a:ext cx="63500" cy="198438"/>
            </a:xfrm>
            <a:custGeom>
              <a:avLst/>
              <a:gdLst>
                <a:gd name="T0" fmla="*/ 0 w 10"/>
                <a:gd name="T1" fmla="*/ 4 h 31"/>
                <a:gd name="T2" fmla="*/ 3 w 10"/>
                <a:gd name="T3" fmla="*/ 0 h 31"/>
                <a:gd name="T4" fmla="*/ 10 w 10"/>
                <a:gd name="T5" fmla="*/ 0 h 31"/>
                <a:gd name="T6" fmla="*/ 10 w 10"/>
                <a:gd name="T7" fmla="*/ 31 h 31"/>
                <a:gd name="T8" fmla="*/ 3 w 10"/>
                <a:gd name="T9" fmla="*/ 31 h 31"/>
                <a:gd name="T10" fmla="*/ 0 w 10"/>
                <a:gd name="T11" fmla="*/ 27 h 31"/>
                <a:gd name="T12" fmla="*/ 0 w 10"/>
                <a:gd name="T13" fmla="*/ 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31">
                  <a:moveTo>
                    <a:pt x="0" y="4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7" y="0"/>
                    <a:pt x="10" y="0"/>
                  </a:cubicBezTo>
                  <a:cubicBezTo>
                    <a:pt x="10" y="10"/>
                    <a:pt x="10" y="21"/>
                    <a:pt x="10" y="31"/>
                  </a:cubicBezTo>
                  <a:cubicBezTo>
                    <a:pt x="7" y="31"/>
                    <a:pt x="5" y="31"/>
                    <a:pt x="3" y="31"/>
                  </a:cubicBezTo>
                  <a:cubicBezTo>
                    <a:pt x="1" y="31"/>
                    <a:pt x="0" y="30"/>
                    <a:pt x="0" y="27"/>
                  </a:cubicBezTo>
                  <a:cubicBezTo>
                    <a:pt x="0" y="19"/>
                    <a:pt x="0" y="1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5" name="Freeform 129"/>
            <p:cNvSpPr/>
            <p:nvPr/>
          </p:nvSpPr>
          <p:spPr bwMode="auto">
            <a:xfrm>
              <a:off x="6792464" y="3452891"/>
              <a:ext cx="190500" cy="63500"/>
            </a:xfrm>
            <a:custGeom>
              <a:avLst/>
              <a:gdLst>
                <a:gd name="T0" fmla="*/ 0 w 30"/>
                <a:gd name="T1" fmla="*/ 7 h 10"/>
                <a:gd name="T2" fmla="*/ 3 w 30"/>
                <a:gd name="T3" fmla="*/ 10 h 10"/>
                <a:gd name="T4" fmla="*/ 27 w 30"/>
                <a:gd name="T5" fmla="*/ 10 h 10"/>
                <a:gd name="T6" fmla="*/ 30 w 30"/>
                <a:gd name="T7" fmla="*/ 7 h 10"/>
                <a:gd name="T8" fmla="*/ 30 w 30"/>
                <a:gd name="T9" fmla="*/ 0 h 10"/>
                <a:gd name="T10" fmla="*/ 0 w 30"/>
                <a:gd name="T11" fmla="*/ 0 h 10"/>
                <a:gd name="T12" fmla="*/ 0 w 30"/>
                <a:gd name="T13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0">
                  <a:moveTo>
                    <a:pt x="0" y="7"/>
                  </a:moveTo>
                  <a:cubicBezTo>
                    <a:pt x="0" y="9"/>
                    <a:pt x="1" y="10"/>
                    <a:pt x="3" y="10"/>
                  </a:cubicBezTo>
                  <a:cubicBezTo>
                    <a:pt x="11" y="10"/>
                    <a:pt x="19" y="10"/>
                    <a:pt x="27" y="10"/>
                  </a:cubicBezTo>
                  <a:cubicBezTo>
                    <a:pt x="29" y="10"/>
                    <a:pt x="30" y="9"/>
                    <a:pt x="30" y="7"/>
                  </a:cubicBezTo>
                  <a:cubicBezTo>
                    <a:pt x="30" y="4"/>
                    <a:pt x="30" y="2"/>
                    <a:pt x="30" y="0"/>
                  </a:cubicBezTo>
                  <a:cubicBezTo>
                    <a:pt x="20" y="0"/>
                    <a:pt x="10" y="0"/>
                    <a:pt x="0" y="0"/>
                  </a:cubicBezTo>
                  <a:cubicBezTo>
                    <a:pt x="0" y="2"/>
                    <a:pt x="0" y="4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6" name="Freeform 130"/>
            <p:cNvSpPr/>
            <p:nvPr/>
          </p:nvSpPr>
          <p:spPr bwMode="auto">
            <a:xfrm>
              <a:off x="7048051" y="3190953"/>
              <a:ext cx="69850" cy="198438"/>
            </a:xfrm>
            <a:custGeom>
              <a:avLst/>
              <a:gdLst>
                <a:gd name="T0" fmla="*/ 11 w 11"/>
                <a:gd name="T1" fmla="*/ 27 h 31"/>
                <a:gd name="T2" fmla="*/ 7 w 11"/>
                <a:gd name="T3" fmla="*/ 31 h 31"/>
                <a:gd name="T4" fmla="*/ 0 w 11"/>
                <a:gd name="T5" fmla="*/ 31 h 31"/>
                <a:gd name="T6" fmla="*/ 0 w 11"/>
                <a:gd name="T7" fmla="*/ 0 h 31"/>
                <a:gd name="T8" fmla="*/ 7 w 11"/>
                <a:gd name="T9" fmla="*/ 0 h 31"/>
                <a:gd name="T10" fmla="*/ 11 w 11"/>
                <a:gd name="T11" fmla="*/ 4 h 31"/>
                <a:gd name="T12" fmla="*/ 11 w 11"/>
                <a:gd name="T13" fmla="*/ 27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31">
                  <a:moveTo>
                    <a:pt x="11" y="27"/>
                  </a:moveTo>
                  <a:cubicBezTo>
                    <a:pt x="11" y="30"/>
                    <a:pt x="10" y="31"/>
                    <a:pt x="7" y="31"/>
                  </a:cubicBezTo>
                  <a:cubicBezTo>
                    <a:pt x="5" y="31"/>
                    <a:pt x="3" y="31"/>
                    <a:pt x="0" y="31"/>
                  </a:cubicBezTo>
                  <a:cubicBezTo>
                    <a:pt x="0" y="21"/>
                    <a:pt x="0" y="10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10" y="0"/>
                    <a:pt x="11" y="1"/>
                    <a:pt x="11" y="4"/>
                  </a:cubicBezTo>
                  <a:cubicBezTo>
                    <a:pt x="11" y="12"/>
                    <a:pt x="11" y="19"/>
                    <a:pt x="11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7" name="Freeform 142"/>
            <p:cNvSpPr>
              <a:spLocks noEditPoints="1"/>
            </p:cNvSpPr>
            <p:nvPr/>
          </p:nvSpPr>
          <p:spPr bwMode="auto">
            <a:xfrm>
              <a:off x="11129514" y="3032203"/>
              <a:ext cx="312738" cy="439738"/>
            </a:xfrm>
            <a:custGeom>
              <a:avLst/>
              <a:gdLst>
                <a:gd name="T0" fmla="*/ 29 w 49"/>
                <a:gd name="T1" fmla="*/ 10 h 69"/>
                <a:gd name="T2" fmla="*/ 29 w 49"/>
                <a:gd name="T3" fmla="*/ 3 h 69"/>
                <a:gd name="T4" fmla="*/ 28 w 49"/>
                <a:gd name="T5" fmla="*/ 1 h 69"/>
                <a:gd name="T6" fmla="*/ 26 w 49"/>
                <a:gd name="T7" fmla="*/ 0 h 69"/>
                <a:gd name="T8" fmla="*/ 22 w 49"/>
                <a:gd name="T9" fmla="*/ 0 h 69"/>
                <a:gd name="T10" fmla="*/ 20 w 49"/>
                <a:gd name="T11" fmla="*/ 1 h 69"/>
                <a:gd name="T12" fmla="*/ 19 w 49"/>
                <a:gd name="T13" fmla="*/ 3 h 69"/>
                <a:gd name="T14" fmla="*/ 19 w 49"/>
                <a:gd name="T15" fmla="*/ 10 h 69"/>
                <a:gd name="T16" fmla="*/ 3 w 49"/>
                <a:gd name="T17" fmla="*/ 10 h 69"/>
                <a:gd name="T18" fmla="*/ 0 w 49"/>
                <a:gd name="T19" fmla="*/ 11 h 69"/>
                <a:gd name="T20" fmla="*/ 0 w 49"/>
                <a:gd name="T21" fmla="*/ 13 h 69"/>
                <a:gd name="T22" fmla="*/ 0 w 49"/>
                <a:gd name="T23" fmla="*/ 17 h 69"/>
                <a:gd name="T24" fmla="*/ 0 w 49"/>
                <a:gd name="T25" fmla="*/ 19 h 69"/>
                <a:gd name="T26" fmla="*/ 3 w 49"/>
                <a:gd name="T27" fmla="*/ 20 h 69"/>
                <a:gd name="T28" fmla="*/ 9 w 49"/>
                <a:gd name="T29" fmla="*/ 20 h 69"/>
                <a:gd name="T30" fmla="*/ 9 w 49"/>
                <a:gd name="T31" fmla="*/ 56 h 69"/>
                <a:gd name="T32" fmla="*/ 10 w 49"/>
                <a:gd name="T33" fmla="*/ 59 h 69"/>
                <a:gd name="T34" fmla="*/ 12 w 49"/>
                <a:gd name="T35" fmla="*/ 59 h 69"/>
                <a:gd name="T36" fmla="*/ 19 w 49"/>
                <a:gd name="T37" fmla="*/ 59 h 69"/>
                <a:gd name="T38" fmla="*/ 19 w 49"/>
                <a:gd name="T39" fmla="*/ 66 h 69"/>
                <a:gd name="T40" fmla="*/ 20 w 49"/>
                <a:gd name="T41" fmla="*/ 68 h 69"/>
                <a:gd name="T42" fmla="*/ 22 w 49"/>
                <a:gd name="T43" fmla="*/ 69 h 69"/>
                <a:gd name="T44" fmla="*/ 26 w 49"/>
                <a:gd name="T45" fmla="*/ 69 h 69"/>
                <a:gd name="T46" fmla="*/ 28 w 49"/>
                <a:gd name="T47" fmla="*/ 68 h 69"/>
                <a:gd name="T48" fmla="*/ 29 w 49"/>
                <a:gd name="T49" fmla="*/ 66 h 69"/>
                <a:gd name="T50" fmla="*/ 29 w 49"/>
                <a:gd name="T51" fmla="*/ 59 h 69"/>
                <a:gd name="T52" fmla="*/ 36 w 49"/>
                <a:gd name="T53" fmla="*/ 59 h 69"/>
                <a:gd name="T54" fmla="*/ 38 w 49"/>
                <a:gd name="T55" fmla="*/ 59 h 69"/>
                <a:gd name="T56" fmla="*/ 39 w 49"/>
                <a:gd name="T57" fmla="*/ 56 h 69"/>
                <a:gd name="T58" fmla="*/ 39 w 49"/>
                <a:gd name="T59" fmla="*/ 20 h 69"/>
                <a:gd name="T60" fmla="*/ 46 w 49"/>
                <a:gd name="T61" fmla="*/ 20 h 69"/>
                <a:gd name="T62" fmla="*/ 48 w 49"/>
                <a:gd name="T63" fmla="*/ 19 h 69"/>
                <a:gd name="T64" fmla="*/ 49 w 49"/>
                <a:gd name="T65" fmla="*/ 17 h 69"/>
                <a:gd name="T66" fmla="*/ 49 w 49"/>
                <a:gd name="T67" fmla="*/ 13 h 69"/>
                <a:gd name="T68" fmla="*/ 48 w 49"/>
                <a:gd name="T69" fmla="*/ 11 h 69"/>
                <a:gd name="T70" fmla="*/ 46 w 49"/>
                <a:gd name="T71" fmla="*/ 10 h 69"/>
                <a:gd name="T72" fmla="*/ 29 w 49"/>
                <a:gd name="T73" fmla="*/ 10 h 69"/>
                <a:gd name="T74" fmla="*/ 29 w 49"/>
                <a:gd name="T75" fmla="*/ 40 h 69"/>
                <a:gd name="T76" fmla="*/ 19 w 49"/>
                <a:gd name="T77" fmla="*/ 40 h 69"/>
                <a:gd name="T78" fmla="*/ 19 w 49"/>
                <a:gd name="T79" fmla="*/ 20 h 69"/>
                <a:gd name="T80" fmla="*/ 29 w 49"/>
                <a:gd name="T81" fmla="*/ 20 h 69"/>
                <a:gd name="T82" fmla="*/ 29 w 49"/>
                <a:gd name="T83" fmla="*/ 4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9" h="69">
                  <a:moveTo>
                    <a:pt x="29" y="10"/>
                  </a:moveTo>
                  <a:cubicBezTo>
                    <a:pt x="29" y="3"/>
                    <a:pt x="29" y="3"/>
                    <a:pt x="29" y="3"/>
                  </a:cubicBezTo>
                  <a:cubicBezTo>
                    <a:pt x="29" y="2"/>
                    <a:pt x="29" y="2"/>
                    <a:pt x="28" y="1"/>
                  </a:cubicBezTo>
                  <a:cubicBezTo>
                    <a:pt x="28" y="0"/>
                    <a:pt x="27" y="0"/>
                    <a:pt x="26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1" y="0"/>
                    <a:pt x="20" y="1"/>
                  </a:cubicBezTo>
                  <a:cubicBezTo>
                    <a:pt x="20" y="2"/>
                    <a:pt x="19" y="2"/>
                    <a:pt x="19" y="3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10"/>
                    <a:pt x="1" y="10"/>
                    <a:pt x="0" y="11"/>
                  </a:cubicBezTo>
                  <a:cubicBezTo>
                    <a:pt x="0" y="11"/>
                    <a:pt x="0" y="12"/>
                    <a:pt x="0" y="1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19"/>
                    <a:pt x="0" y="19"/>
                  </a:cubicBezTo>
                  <a:cubicBezTo>
                    <a:pt x="1" y="20"/>
                    <a:pt x="2" y="20"/>
                    <a:pt x="3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9" y="57"/>
                    <a:pt x="10" y="58"/>
                    <a:pt x="10" y="59"/>
                  </a:cubicBezTo>
                  <a:cubicBezTo>
                    <a:pt x="11" y="59"/>
                    <a:pt x="12" y="59"/>
                    <a:pt x="12" y="59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19" y="66"/>
                    <a:pt x="19" y="66"/>
                    <a:pt x="19" y="66"/>
                  </a:cubicBezTo>
                  <a:cubicBezTo>
                    <a:pt x="19" y="67"/>
                    <a:pt x="20" y="68"/>
                    <a:pt x="20" y="68"/>
                  </a:cubicBezTo>
                  <a:cubicBezTo>
                    <a:pt x="21" y="69"/>
                    <a:pt x="22" y="69"/>
                    <a:pt x="22" y="69"/>
                  </a:cubicBezTo>
                  <a:cubicBezTo>
                    <a:pt x="26" y="69"/>
                    <a:pt x="26" y="69"/>
                    <a:pt x="26" y="69"/>
                  </a:cubicBezTo>
                  <a:cubicBezTo>
                    <a:pt x="27" y="69"/>
                    <a:pt x="28" y="69"/>
                    <a:pt x="28" y="68"/>
                  </a:cubicBezTo>
                  <a:cubicBezTo>
                    <a:pt x="29" y="68"/>
                    <a:pt x="29" y="67"/>
                    <a:pt x="29" y="66"/>
                  </a:cubicBezTo>
                  <a:cubicBezTo>
                    <a:pt x="29" y="59"/>
                    <a:pt x="29" y="59"/>
                    <a:pt x="29" y="59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37" y="59"/>
                    <a:pt x="38" y="59"/>
                    <a:pt x="38" y="59"/>
                  </a:cubicBezTo>
                  <a:cubicBezTo>
                    <a:pt x="39" y="58"/>
                    <a:pt x="39" y="57"/>
                    <a:pt x="39" y="56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46" y="20"/>
                    <a:pt x="46" y="20"/>
                    <a:pt x="46" y="20"/>
                  </a:cubicBezTo>
                  <a:cubicBezTo>
                    <a:pt x="47" y="20"/>
                    <a:pt x="48" y="20"/>
                    <a:pt x="48" y="19"/>
                  </a:cubicBezTo>
                  <a:cubicBezTo>
                    <a:pt x="49" y="19"/>
                    <a:pt x="49" y="18"/>
                    <a:pt x="49" y="17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49" y="12"/>
                    <a:pt x="49" y="11"/>
                    <a:pt x="48" y="11"/>
                  </a:cubicBezTo>
                  <a:cubicBezTo>
                    <a:pt x="48" y="10"/>
                    <a:pt x="47" y="10"/>
                    <a:pt x="46" y="10"/>
                  </a:cubicBezTo>
                  <a:lnTo>
                    <a:pt x="29" y="10"/>
                  </a:lnTo>
                  <a:close/>
                  <a:moveTo>
                    <a:pt x="29" y="40"/>
                  </a:moveTo>
                  <a:cubicBezTo>
                    <a:pt x="19" y="40"/>
                    <a:pt x="19" y="40"/>
                    <a:pt x="19" y="4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9" y="20"/>
                    <a:pt x="29" y="20"/>
                    <a:pt x="29" y="20"/>
                  </a:cubicBezTo>
                  <a:lnTo>
                    <a:pt x="29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188" name="组合 187"/>
            <p:cNvGrpSpPr/>
            <p:nvPr userDrawn="1"/>
          </p:nvGrpSpPr>
          <p:grpSpPr>
            <a:xfrm>
              <a:off x="2242347" y="650953"/>
              <a:ext cx="306388" cy="485775"/>
              <a:chOff x="8178351" y="650953"/>
              <a:chExt cx="306388" cy="485775"/>
            </a:xfrm>
            <a:grpFill/>
          </p:grpSpPr>
          <p:sp>
            <p:nvSpPr>
              <p:cNvPr id="193" name="Freeform 5"/>
              <p:cNvSpPr>
                <a:spLocks noEditPoints="1"/>
              </p:cNvSpPr>
              <p:nvPr/>
            </p:nvSpPr>
            <p:spPr bwMode="auto">
              <a:xfrm>
                <a:off x="8178351" y="650953"/>
                <a:ext cx="306388" cy="485775"/>
              </a:xfrm>
              <a:custGeom>
                <a:avLst/>
                <a:gdLst>
                  <a:gd name="T0" fmla="*/ 44 w 48"/>
                  <a:gd name="T1" fmla="*/ 9 h 76"/>
                  <a:gd name="T2" fmla="*/ 34 w 48"/>
                  <a:gd name="T3" fmla="*/ 9 h 76"/>
                  <a:gd name="T4" fmla="*/ 34 w 48"/>
                  <a:gd name="T5" fmla="*/ 3 h 76"/>
                  <a:gd name="T6" fmla="*/ 30 w 48"/>
                  <a:gd name="T7" fmla="*/ 0 h 76"/>
                  <a:gd name="T8" fmla="*/ 18 w 48"/>
                  <a:gd name="T9" fmla="*/ 0 h 76"/>
                  <a:gd name="T10" fmla="*/ 14 w 48"/>
                  <a:gd name="T11" fmla="*/ 3 h 76"/>
                  <a:gd name="T12" fmla="*/ 14 w 48"/>
                  <a:gd name="T13" fmla="*/ 9 h 76"/>
                  <a:gd name="T14" fmla="*/ 4 w 48"/>
                  <a:gd name="T15" fmla="*/ 9 h 76"/>
                  <a:gd name="T16" fmla="*/ 0 w 48"/>
                  <a:gd name="T17" fmla="*/ 13 h 76"/>
                  <a:gd name="T18" fmla="*/ 0 w 48"/>
                  <a:gd name="T19" fmla="*/ 72 h 76"/>
                  <a:gd name="T20" fmla="*/ 1 w 48"/>
                  <a:gd name="T21" fmla="*/ 75 h 76"/>
                  <a:gd name="T22" fmla="*/ 4 w 48"/>
                  <a:gd name="T23" fmla="*/ 76 h 76"/>
                  <a:gd name="T24" fmla="*/ 44 w 48"/>
                  <a:gd name="T25" fmla="*/ 76 h 76"/>
                  <a:gd name="T26" fmla="*/ 48 w 48"/>
                  <a:gd name="T27" fmla="*/ 72 h 76"/>
                  <a:gd name="T28" fmla="*/ 48 w 48"/>
                  <a:gd name="T29" fmla="*/ 13 h 76"/>
                  <a:gd name="T30" fmla="*/ 44 w 48"/>
                  <a:gd name="T31" fmla="*/ 9 h 76"/>
                  <a:gd name="T32" fmla="*/ 38 w 48"/>
                  <a:gd name="T33" fmla="*/ 66 h 76"/>
                  <a:gd name="T34" fmla="*/ 10 w 48"/>
                  <a:gd name="T35" fmla="*/ 66 h 76"/>
                  <a:gd name="T36" fmla="*/ 10 w 48"/>
                  <a:gd name="T37" fmla="*/ 19 h 76"/>
                  <a:gd name="T38" fmla="*/ 38 w 48"/>
                  <a:gd name="T39" fmla="*/ 19 h 76"/>
                  <a:gd name="T40" fmla="*/ 38 w 48"/>
                  <a:gd name="T41" fmla="*/ 6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8" h="76">
                    <a:moveTo>
                      <a:pt x="44" y="9"/>
                    </a:moveTo>
                    <a:cubicBezTo>
                      <a:pt x="41" y="9"/>
                      <a:pt x="37" y="9"/>
                      <a:pt x="34" y="9"/>
                    </a:cubicBezTo>
                    <a:cubicBezTo>
                      <a:pt x="34" y="7"/>
                      <a:pt x="34" y="5"/>
                      <a:pt x="34" y="3"/>
                    </a:cubicBezTo>
                    <a:cubicBezTo>
                      <a:pt x="34" y="1"/>
                      <a:pt x="33" y="0"/>
                      <a:pt x="30" y="0"/>
                    </a:cubicBezTo>
                    <a:cubicBezTo>
                      <a:pt x="26" y="0"/>
                      <a:pt x="22" y="0"/>
                      <a:pt x="18" y="0"/>
                    </a:cubicBezTo>
                    <a:cubicBezTo>
                      <a:pt x="16" y="0"/>
                      <a:pt x="14" y="1"/>
                      <a:pt x="14" y="3"/>
                    </a:cubicBezTo>
                    <a:cubicBezTo>
                      <a:pt x="14" y="5"/>
                      <a:pt x="14" y="7"/>
                      <a:pt x="14" y="9"/>
                    </a:cubicBezTo>
                    <a:cubicBezTo>
                      <a:pt x="11" y="9"/>
                      <a:pt x="7" y="9"/>
                      <a:pt x="4" y="9"/>
                    </a:cubicBezTo>
                    <a:cubicBezTo>
                      <a:pt x="1" y="9"/>
                      <a:pt x="0" y="10"/>
                      <a:pt x="0" y="13"/>
                    </a:cubicBezTo>
                    <a:cubicBezTo>
                      <a:pt x="0" y="33"/>
                      <a:pt x="0" y="52"/>
                      <a:pt x="0" y="72"/>
                    </a:cubicBezTo>
                    <a:cubicBezTo>
                      <a:pt x="0" y="73"/>
                      <a:pt x="0" y="74"/>
                      <a:pt x="1" y="75"/>
                    </a:cubicBezTo>
                    <a:cubicBezTo>
                      <a:pt x="2" y="76"/>
                      <a:pt x="3" y="76"/>
                      <a:pt x="4" y="76"/>
                    </a:cubicBezTo>
                    <a:cubicBezTo>
                      <a:pt x="17" y="76"/>
                      <a:pt x="31" y="76"/>
                      <a:pt x="44" y="76"/>
                    </a:cubicBezTo>
                    <a:cubicBezTo>
                      <a:pt x="47" y="76"/>
                      <a:pt x="48" y="75"/>
                      <a:pt x="48" y="72"/>
                    </a:cubicBezTo>
                    <a:cubicBezTo>
                      <a:pt x="48" y="52"/>
                      <a:pt x="48" y="33"/>
                      <a:pt x="48" y="13"/>
                    </a:cubicBezTo>
                    <a:cubicBezTo>
                      <a:pt x="48" y="10"/>
                      <a:pt x="47" y="9"/>
                      <a:pt x="44" y="9"/>
                    </a:cubicBezTo>
                    <a:close/>
                    <a:moveTo>
                      <a:pt x="38" y="66"/>
                    </a:moveTo>
                    <a:cubicBezTo>
                      <a:pt x="10" y="66"/>
                      <a:pt x="10" y="66"/>
                      <a:pt x="10" y="66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38" y="19"/>
                      <a:pt x="38" y="19"/>
                      <a:pt x="38" y="19"/>
                    </a:cubicBezTo>
                    <a:lnTo>
                      <a:pt x="38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4" name="Freeform 6"/>
              <p:cNvSpPr>
                <a:spLocks noEditPoints="1"/>
              </p:cNvSpPr>
              <p:nvPr/>
            </p:nvSpPr>
            <p:spPr bwMode="auto">
              <a:xfrm>
                <a:off x="8178351" y="650953"/>
                <a:ext cx="306388" cy="485775"/>
              </a:xfrm>
              <a:custGeom>
                <a:avLst/>
                <a:gdLst>
                  <a:gd name="T0" fmla="*/ 44 w 48"/>
                  <a:gd name="T1" fmla="*/ 9 h 76"/>
                  <a:gd name="T2" fmla="*/ 34 w 48"/>
                  <a:gd name="T3" fmla="*/ 9 h 76"/>
                  <a:gd name="T4" fmla="*/ 34 w 48"/>
                  <a:gd name="T5" fmla="*/ 3 h 76"/>
                  <a:gd name="T6" fmla="*/ 30 w 48"/>
                  <a:gd name="T7" fmla="*/ 0 h 76"/>
                  <a:gd name="T8" fmla="*/ 18 w 48"/>
                  <a:gd name="T9" fmla="*/ 0 h 76"/>
                  <a:gd name="T10" fmla="*/ 14 w 48"/>
                  <a:gd name="T11" fmla="*/ 3 h 76"/>
                  <a:gd name="T12" fmla="*/ 14 w 48"/>
                  <a:gd name="T13" fmla="*/ 9 h 76"/>
                  <a:gd name="T14" fmla="*/ 4 w 48"/>
                  <a:gd name="T15" fmla="*/ 9 h 76"/>
                  <a:gd name="T16" fmla="*/ 0 w 48"/>
                  <a:gd name="T17" fmla="*/ 13 h 76"/>
                  <a:gd name="T18" fmla="*/ 0 w 48"/>
                  <a:gd name="T19" fmla="*/ 72 h 76"/>
                  <a:gd name="T20" fmla="*/ 1 w 48"/>
                  <a:gd name="T21" fmla="*/ 75 h 76"/>
                  <a:gd name="T22" fmla="*/ 4 w 48"/>
                  <a:gd name="T23" fmla="*/ 76 h 76"/>
                  <a:gd name="T24" fmla="*/ 44 w 48"/>
                  <a:gd name="T25" fmla="*/ 76 h 76"/>
                  <a:gd name="T26" fmla="*/ 48 w 48"/>
                  <a:gd name="T27" fmla="*/ 72 h 76"/>
                  <a:gd name="T28" fmla="*/ 48 w 48"/>
                  <a:gd name="T29" fmla="*/ 13 h 76"/>
                  <a:gd name="T30" fmla="*/ 44 w 48"/>
                  <a:gd name="T31" fmla="*/ 9 h 76"/>
                  <a:gd name="T32" fmla="*/ 38 w 48"/>
                  <a:gd name="T33" fmla="*/ 66 h 76"/>
                  <a:gd name="T34" fmla="*/ 10 w 48"/>
                  <a:gd name="T35" fmla="*/ 66 h 76"/>
                  <a:gd name="T36" fmla="*/ 10 w 48"/>
                  <a:gd name="T37" fmla="*/ 19 h 76"/>
                  <a:gd name="T38" fmla="*/ 38 w 48"/>
                  <a:gd name="T39" fmla="*/ 19 h 76"/>
                  <a:gd name="T40" fmla="*/ 38 w 48"/>
                  <a:gd name="T41" fmla="*/ 6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8" h="76">
                    <a:moveTo>
                      <a:pt x="44" y="9"/>
                    </a:moveTo>
                    <a:cubicBezTo>
                      <a:pt x="41" y="9"/>
                      <a:pt x="37" y="9"/>
                      <a:pt x="34" y="9"/>
                    </a:cubicBezTo>
                    <a:cubicBezTo>
                      <a:pt x="34" y="7"/>
                      <a:pt x="34" y="5"/>
                      <a:pt x="34" y="3"/>
                    </a:cubicBezTo>
                    <a:cubicBezTo>
                      <a:pt x="34" y="1"/>
                      <a:pt x="33" y="0"/>
                      <a:pt x="30" y="0"/>
                    </a:cubicBezTo>
                    <a:cubicBezTo>
                      <a:pt x="26" y="0"/>
                      <a:pt x="22" y="0"/>
                      <a:pt x="18" y="0"/>
                    </a:cubicBezTo>
                    <a:cubicBezTo>
                      <a:pt x="16" y="0"/>
                      <a:pt x="14" y="1"/>
                      <a:pt x="14" y="3"/>
                    </a:cubicBezTo>
                    <a:cubicBezTo>
                      <a:pt x="14" y="5"/>
                      <a:pt x="14" y="7"/>
                      <a:pt x="14" y="9"/>
                    </a:cubicBezTo>
                    <a:cubicBezTo>
                      <a:pt x="11" y="9"/>
                      <a:pt x="7" y="9"/>
                      <a:pt x="4" y="9"/>
                    </a:cubicBezTo>
                    <a:cubicBezTo>
                      <a:pt x="1" y="9"/>
                      <a:pt x="0" y="10"/>
                      <a:pt x="0" y="13"/>
                    </a:cubicBezTo>
                    <a:cubicBezTo>
                      <a:pt x="0" y="33"/>
                      <a:pt x="0" y="52"/>
                      <a:pt x="0" y="72"/>
                    </a:cubicBezTo>
                    <a:cubicBezTo>
                      <a:pt x="0" y="73"/>
                      <a:pt x="0" y="74"/>
                      <a:pt x="1" y="75"/>
                    </a:cubicBezTo>
                    <a:cubicBezTo>
                      <a:pt x="2" y="76"/>
                      <a:pt x="3" y="76"/>
                      <a:pt x="4" y="76"/>
                    </a:cubicBezTo>
                    <a:cubicBezTo>
                      <a:pt x="17" y="76"/>
                      <a:pt x="31" y="76"/>
                      <a:pt x="44" y="76"/>
                    </a:cubicBezTo>
                    <a:cubicBezTo>
                      <a:pt x="47" y="76"/>
                      <a:pt x="48" y="75"/>
                      <a:pt x="48" y="72"/>
                    </a:cubicBezTo>
                    <a:cubicBezTo>
                      <a:pt x="48" y="52"/>
                      <a:pt x="48" y="33"/>
                      <a:pt x="48" y="13"/>
                    </a:cubicBezTo>
                    <a:cubicBezTo>
                      <a:pt x="48" y="10"/>
                      <a:pt x="47" y="9"/>
                      <a:pt x="44" y="9"/>
                    </a:cubicBezTo>
                    <a:close/>
                    <a:moveTo>
                      <a:pt x="38" y="66"/>
                    </a:moveTo>
                    <a:cubicBezTo>
                      <a:pt x="10" y="66"/>
                      <a:pt x="10" y="66"/>
                      <a:pt x="10" y="66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38" y="19"/>
                      <a:pt x="38" y="19"/>
                      <a:pt x="38" y="19"/>
                    </a:cubicBezTo>
                    <a:lnTo>
                      <a:pt x="38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5" name="Rectangle 7"/>
              <p:cNvSpPr>
                <a:spLocks noChangeArrowheads="1"/>
              </p:cNvSpPr>
              <p:nvPr/>
            </p:nvSpPr>
            <p:spPr bwMode="auto">
              <a:xfrm>
                <a:off x="8267251" y="982741"/>
                <a:ext cx="1285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6" name="Rectangle 8"/>
              <p:cNvSpPr>
                <a:spLocks noChangeArrowheads="1"/>
              </p:cNvSpPr>
              <p:nvPr/>
            </p:nvSpPr>
            <p:spPr bwMode="auto">
              <a:xfrm>
                <a:off x="8267251" y="893841"/>
                <a:ext cx="128588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7" name="Rectangle 9"/>
              <p:cNvSpPr>
                <a:spLocks noChangeArrowheads="1"/>
              </p:cNvSpPr>
              <p:nvPr/>
            </p:nvSpPr>
            <p:spPr bwMode="auto">
              <a:xfrm>
                <a:off x="8267251" y="798591"/>
                <a:ext cx="1285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89" name="组合 188"/>
            <p:cNvGrpSpPr/>
            <p:nvPr userDrawn="1"/>
          </p:nvGrpSpPr>
          <p:grpSpPr>
            <a:xfrm>
              <a:off x="746922" y="650953"/>
              <a:ext cx="434975" cy="485775"/>
              <a:chOff x="6682926" y="650953"/>
              <a:chExt cx="434975" cy="485775"/>
            </a:xfrm>
            <a:grpFill/>
          </p:grpSpPr>
          <p:sp>
            <p:nvSpPr>
              <p:cNvPr id="190" name="Rectangle 20"/>
              <p:cNvSpPr>
                <a:spLocks noChangeArrowheads="1"/>
              </p:cNvSpPr>
              <p:nvPr/>
            </p:nvSpPr>
            <p:spPr bwMode="auto">
              <a:xfrm>
                <a:off x="6932164" y="773191"/>
                <a:ext cx="57150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1" name="Rectangle 21"/>
              <p:cNvSpPr>
                <a:spLocks noChangeArrowheads="1"/>
              </p:cNvSpPr>
              <p:nvPr/>
            </p:nvSpPr>
            <p:spPr bwMode="auto">
              <a:xfrm>
                <a:off x="6811514" y="773191"/>
                <a:ext cx="57150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2" name="Freeform 22"/>
              <p:cNvSpPr>
                <a:spLocks noEditPoints="1"/>
              </p:cNvSpPr>
              <p:nvPr/>
            </p:nvSpPr>
            <p:spPr bwMode="auto">
              <a:xfrm>
                <a:off x="6682926" y="650953"/>
                <a:ext cx="434975" cy="485775"/>
              </a:xfrm>
              <a:custGeom>
                <a:avLst/>
                <a:gdLst>
                  <a:gd name="T0" fmla="*/ 64 w 68"/>
                  <a:gd name="T1" fmla="*/ 0 h 76"/>
                  <a:gd name="T2" fmla="*/ 4 w 68"/>
                  <a:gd name="T3" fmla="*/ 0 h 76"/>
                  <a:gd name="T4" fmla="*/ 0 w 68"/>
                  <a:gd name="T5" fmla="*/ 3 h 76"/>
                  <a:gd name="T6" fmla="*/ 0 w 68"/>
                  <a:gd name="T7" fmla="*/ 63 h 76"/>
                  <a:gd name="T8" fmla="*/ 4 w 68"/>
                  <a:gd name="T9" fmla="*/ 67 h 76"/>
                  <a:gd name="T10" fmla="*/ 10 w 68"/>
                  <a:gd name="T11" fmla="*/ 67 h 76"/>
                  <a:gd name="T12" fmla="*/ 10 w 68"/>
                  <a:gd name="T13" fmla="*/ 73 h 76"/>
                  <a:gd name="T14" fmla="*/ 13 w 68"/>
                  <a:gd name="T15" fmla="*/ 76 h 76"/>
                  <a:gd name="T16" fmla="*/ 55 w 68"/>
                  <a:gd name="T17" fmla="*/ 76 h 76"/>
                  <a:gd name="T18" fmla="*/ 58 w 68"/>
                  <a:gd name="T19" fmla="*/ 73 h 76"/>
                  <a:gd name="T20" fmla="*/ 58 w 68"/>
                  <a:gd name="T21" fmla="*/ 67 h 76"/>
                  <a:gd name="T22" fmla="*/ 64 w 68"/>
                  <a:gd name="T23" fmla="*/ 67 h 76"/>
                  <a:gd name="T24" fmla="*/ 68 w 68"/>
                  <a:gd name="T25" fmla="*/ 63 h 76"/>
                  <a:gd name="T26" fmla="*/ 68 w 68"/>
                  <a:gd name="T27" fmla="*/ 3 h 76"/>
                  <a:gd name="T28" fmla="*/ 64 w 68"/>
                  <a:gd name="T29" fmla="*/ 0 h 76"/>
                  <a:gd name="T30" fmla="*/ 42 w 68"/>
                  <a:gd name="T31" fmla="*/ 60 h 76"/>
                  <a:gd name="T32" fmla="*/ 41 w 68"/>
                  <a:gd name="T33" fmla="*/ 61 h 76"/>
                  <a:gd name="T34" fmla="*/ 39 w 68"/>
                  <a:gd name="T35" fmla="*/ 61 h 76"/>
                  <a:gd name="T36" fmla="*/ 39 w 68"/>
                  <a:gd name="T37" fmla="*/ 63 h 76"/>
                  <a:gd name="T38" fmla="*/ 38 w 68"/>
                  <a:gd name="T39" fmla="*/ 64 h 76"/>
                  <a:gd name="T40" fmla="*/ 37 w 68"/>
                  <a:gd name="T41" fmla="*/ 64 h 76"/>
                  <a:gd name="T42" fmla="*/ 37 w 68"/>
                  <a:gd name="T43" fmla="*/ 66 h 76"/>
                  <a:gd name="T44" fmla="*/ 36 w 68"/>
                  <a:gd name="T45" fmla="*/ 66 h 76"/>
                  <a:gd name="T46" fmla="*/ 32 w 68"/>
                  <a:gd name="T47" fmla="*/ 66 h 76"/>
                  <a:gd name="T48" fmla="*/ 31 w 68"/>
                  <a:gd name="T49" fmla="*/ 66 h 76"/>
                  <a:gd name="T50" fmla="*/ 31 w 68"/>
                  <a:gd name="T51" fmla="*/ 64 h 76"/>
                  <a:gd name="T52" fmla="*/ 30 w 68"/>
                  <a:gd name="T53" fmla="*/ 64 h 76"/>
                  <a:gd name="T54" fmla="*/ 29 w 68"/>
                  <a:gd name="T55" fmla="*/ 63 h 76"/>
                  <a:gd name="T56" fmla="*/ 29 w 68"/>
                  <a:gd name="T57" fmla="*/ 61 h 76"/>
                  <a:gd name="T58" fmla="*/ 27 w 68"/>
                  <a:gd name="T59" fmla="*/ 61 h 76"/>
                  <a:gd name="T60" fmla="*/ 26 w 68"/>
                  <a:gd name="T61" fmla="*/ 60 h 76"/>
                  <a:gd name="T62" fmla="*/ 26 w 68"/>
                  <a:gd name="T63" fmla="*/ 54 h 76"/>
                  <a:gd name="T64" fmla="*/ 27 w 68"/>
                  <a:gd name="T65" fmla="*/ 53 h 76"/>
                  <a:gd name="T66" fmla="*/ 29 w 68"/>
                  <a:gd name="T67" fmla="*/ 53 h 76"/>
                  <a:gd name="T68" fmla="*/ 39 w 68"/>
                  <a:gd name="T69" fmla="*/ 53 h 76"/>
                  <a:gd name="T70" fmla="*/ 41 w 68"/>
                  <a:gd name="T71" fmla="*/ 53 h 76"/>
                  <a:gd name="T72" fmla="*/ 42 w 68"/>
                  <a:gd name="T73" fmla="*/ 54 h 76"/>
                  <a:gd name="T74" fmla="*/ 42 w 68"/>
                  <a:gd name="T75" fmla="*/ 60 h 76"/>
                  <a:gd name="T76" fmla="*/ 42 w 68"/>
                  <a:gd name="T77" fmla="*/ 50 h 76"/>
                  <a:gd name="T78" fmla="*/ 41 w 68"/>
                  <a:gd name="T79" fmla="*/ 51 h 76"/>
                  <a:gd name="T80" fmla="*/ 27 w 68"/>
                  <a:gd name="T81" fmla="*/ 51 h 76"/>
                  <a:gd name="T82" fmla="*/ 26 w 68"/>
                  <a:gd name="T83" fmla="*/ 50 h 76"/>
                  <a:gd name="T84" fmla="*/ 26 w 68"/>
                  <a:gd name="T85" fmla="*/ 49 h 76"/>
                  <a:gd name="T86" fmla="*/ 27 w 68"/>
                  <a:gd name="T87" fmla="*/ 48 h 76"/>
                  <a:gd name="T88" fmla="*/ 33 w 68"/>
                  <a:gd name="T89" fmla="*/ 48 h 76"/>
                  <a:gd name="T90" fmla="*/ 33 w 68"/>
                  <a:gd name="T91" fmla="*/ 46 h 76"/>
                  <a:gd name="T92" fmla="*/ 34 w 68"/>
                  <a:gd name="T93" fmla="*/ 45 h 76"/>
                  <a:gd name="T94" fmla="*/ 34 w 68"/>
                  <a:gd name="T95" fmla="*/ 45 h 76"/>
                  <a:gd name="T96" fmla="*/ 35 w 68"/>
                  <a:gd name="T97" fmla="*/ 46 h 76"/>
                  <a:gd name="T98" fmla="*/ 35 w 68"/>
                  <a:gd name="T99" fmla="*/ 48 h 76"/>
                  <a:gd name="T100" fmla="*/ 41 w 68"/>
                  <a:gd name="T101" fmla="*/ 48 h 76"/>
                  <a:gd name="T102" fmla="*/ 42 w 68"/>
                  <a:gd name="T103" fmla="*/ 49 h 76"/>
                  <a:gd name="T104" fmla="*/ 42 w 68"/>
                  <a:gd name="T105" fmla="*/ 50 h 76"/>
                  <a:gd name="T106" fmla="*/ 58 w 68"/>
                  <a:gd name="T107" fmla="*/ 38 h 76"/>
                  <a:gd name="T108" fmla="*/ 10 w 68"/>
                  <a:gd name="T109" fmla="*/ 38 h 76"/>
                  <a:gd name="T110" fmla="*/ 10 w 68"/>
                  <a:gd name="T111" fmla="*/ 9 h 76"/>
                  <a:gd name="T112" fmla="*/ 58 w 68"/>
                  <a:gd name="T113" fmla="*/ 9 h 76"/>
                  <a:gd name="T114" fmla="*/ 58 w 68"/>
                  <a:gd name="T115" fmla="*/ 38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68" h="76">
                    <a:moveTo>
                      <a:pt x="64" y="0"/>
                    </a:moveTo>
                    <a:cubicBezTo>
                      <a:pt x="44" y="0"/>
                      <a:pt x="24" y="0"/>
                      <a:pt x="4" y="0"/>
                    </a:cubicBezTo>
                    <a:cubicBezTo>
                      <a:pt x="1" y="0"/>
                      <a:pt x="0" y="0"/>
                      <a:pt x="0" y="3"/>
                    </a:cubicBezTo>
                    <a:cubicBezTo>
                      <a:pt x="0" y="23"/>
                      <a:pt x="0" y="43"/>
                      <a:pt x="0" y="63"/>
                    </a:cubicBezTo>
                    <a:cubicBezTo>
                      <a:pt x="0" y="66"/>
                      <a:pt x="1" y="67"/>
                      <a:pt x="4" y="67"/>
                    </a:cubicBezTo>
                    <a:cubicBezTo>
                      <a:pt x="6" y="67"/>
                      <a:pt x="8" y="67"/>
                      <a:pt x="10" y="67"/>
                    </a:cubicBezTo>
                    <a:cubicBezTo>
                      <a:pt x="10" y="69"/>
                      <a:pt x="10" y="71"/>
                      <a:pt x="10" y="73"/>
                    </a:cubicBezTo>
                    <a:cubicBezTo>
                      <a:pt x="10" y="75"/>
                      <a:pt x="11" y="76"/>
                      <a:pt x="13" y="76"/>
                    </a:cubicBezTo>
                    <a:cubicBezTo>
                      <a:pt x="27" y="76"/>
                      <a:pt x="41" y="76"/>
                      <a:pt x="55" y="76"/>
                    </a:cubicBezTo>
                    <a:cubicBezTo>
                      <a:pt x="57" y="76"/>
                      <a:pt x="58" y="75"/>
                      <a:pt x="58" y="73"/>
                    </a:cubicBezTo>
                    <a:cubicBezTo>
                      <a:pt x="58" y="71"/>
                      <a:pt x="58" y="69"/>
                      <a:pt x="58" y="67"/>
                    </a:cubicBezTo>
                    <a:cubicBezTo>
                      <a:pt x="60" y="67"/>
                      <a:pt x="62" y="67"/>
                      <a:pt x="64" y="67"/>
                    </a:cubicBezTo>
                    <a:cubicBezTo>
                      <a:pt x="67" y="67"/>
                      <a:pt x="68" y="66"/>
                      <a:pt x="68" y="63"/>
                    </a:cubicBezTo>
                    <a:cubicBezTo>
                      <a:pt x="68" y="43"/>
                      <a:pt x="68" y="23"/>
                      <a:pt x="68" y="3"/>
                    </a:cubicBezTo>
                    <a:cubicBezTo>
                      <a:pt x="68" y="0"/>
                      <a:pt x="67" y="0"/>
                      <a:pt x="64" y="0"/>
                    </a:cubicBezTo>
                    <a:close/>
                    <a:moveTo>
                      <a:pt x="42" y="60"/>
                    </a:moveTo>
                    <a:cubicBezTo>
                      <a:pt x="42" y="61"/>
                      <a:pt x="42" y="61"/>
                      <a:pt x="41" y="61"/>
                    </a:cubicBezTo>
                    <a:cubicBezTo>
                      <a:pt x="40" y="61"/>
                      <a:pt x="40" y="61"/>
                      <a:pt x="39" y="61"/>
                    </a:cubicBezTo>
                    <a:cubicBezTo>
                      <a:pt x="39" y="62"/>
                      <a:pt x="39" y="62"/>
                      <a:pt x="39" y="63"/>
                    </a:cubicBezTo>
                    <a:cubicBezTo>
                      <a:pt x="39" y="64"/>
                      <a:pt x="39" y="64"/>
                      <a:pt x="38" y="64"/>
                    </a:cubicBezTo>
                    <a:cubicBezTo>
                      <a:pt x="38" y="64"/>
                      <a:pt x="37" y="64"/>
                      <a:pt x="37" y="64"/>
                    </a:cubicBezTo>
                    <a:cubicBezTo>
                      <a:pt x="37" y="64"/>
                      <a:pt x="37" y="65"/>
                      <a:pt x="37" y="66"/>
                    </a:cubicBezTo>
                    <a:cubicBezTo>
                      <a:pt x="37" y="66"/>
                      <a:pt x="36" y="66"/>
                      <a:pt x="36" y="66"/>
                    </a:cubicBezTo>
                    <a:cubicBezTo>
                      <a:pt x="35" y="66"/>
                      <a:pt x="33" y="66"/>
                      <a:pt x="32" y="66"/>
                    </a:cubicBezTo>
                    <a:cubicBezTo>
                      <a:pt x="32" y="66"/>
                      <a:pt x="31" y="66"/>
                      <a:pt x="31" y="66"/>
                    </a:cubicBezTo>
                    <a:cubicBezTo>
                      <a:pt x="31" y="65"/>
                      <a:pt x="31" y="64"/>
                      <a:pt x="31" y="64"/>
                    </a:cubicBezTo>
                    <a:cubicBezTo>
                      <a:pt x="31" y="64"/>
                      <a:pt x="30" y="64"/>
                      <a:pt x="30" y="64"/>
                    </a:cubicBezTo>
                    <a:cubicBezTo>
                      <a:pt x="29" y="64"/>
                      <a:pt x="29" y="64"/>
                      <a:pt x="29" y="63"/>
                    </a:cubicBezTo>
                    <a:cubicBezTo>
                      <a:pt x="29" y="62"/>
                      <a:pt x="29" y="62"/>
                      <a:pt x="29" y="61"/>
                    </a:cubicBezTo>
                    <a:cubicBezTo>
                      <a:pt x="28" y="61"/>
                      <a:pt x="28" y="61"/>
                      <a:pt x="27" y="61"/>
                    </a:cubicBezTo>
                    <a:cubicBezTo>
                      <a:pt x="26" y="61"/>
                      <a:pt x="26" y="61"/>
                      <a:pt x="26" y="60"/>
                    </a:cubicBezTo>
                    <a:cubicBezTo>
                      <a:pt x="26" y="58"/>
                      <a:pt x="26" y="56"/>
                      <a:pt x="26" y="54"/>
                    </a:cubicBezTo>
                    <a:cubicBezTo>
                      <a:pt x="26" y="54"/>
                      <a:pt x="26" y="53"/>
                      <a:pt x="27" y="53"/>
                    </a:cubicBezTo>
                    <a:cubicBezTo>
                      <a:pt x="28" y="53"/>
                      <a:pt x="28" y="53"/>
                      <a:pt x="29" y="53"/>
                    </a:cubicBezTo>
                    <a:cubicBezTo>
                      <a:pt x="32" y="53"/>
                      <a:pt x="36" y="53"/>
                      <a:pt x="39" y="53"/>
                    </a:cubicBezTo>
                    <a:cubicBezTo>
                      <a:pt x="40" y="53"/>
                      <a:pt x="40" y="53"/>
                      <a:pt x="41" y="53"/>
                    </a:cubicBezTo>
                    <a:cubicBezTo>
                      <a:pt x="42" y="53"/>
                      <a:pt x="42" y="54"/>
                      <a:pt x="42" y="54"/>
                    </a:cubicBezTo>
                    <a:cubicBezTo>
                      <a:pt x="42" y="56"/>
                      <a:pt x="42" y="58"/>
                      <a:pt x="42" y="60"/>
                    </a:cubicBezTo>
                    <a:close/>
                    <a:moveTo>
                      <a:pt x="42" y="50"/>
                    </a:moveTo>
                    <a:cubicBezTo>
                      <a:pt x="42" y="50"/>
                      <a:pt x="42" y="51"/>
                      <a:pt x="41" y="51"/>
                    </a:cubicBezTo>
                    <a:cubicBezTo>
                      <a:pt x="36" y="51"/>
                      <a:pt x="32" y="51"/>
                      <a:pt x="27" y="51"/>
                    </a:cubicBezTo>
                    <a:cubicBezTo>
                      <a:pt x="26" y="51"/>
                      <a:pt x="26" y="50"/>
                      <a:pt x="26" y="50"/>
                    </a:cubicBezTo>
                    <a:cubicBezTo>
                      <a:pt x="26" y="50"/>
                      <a:pt x="26" y="49"/>
                      <a:pt x="26" y="49"/>
                    </a:cubicBezTo>
                    <a:cubicBezTo>
                      <a:pt x="26" y="48"/>
                      <a:pt x="26" y="48"/>
                      <a:pt x="27" y="48"/>
                    </a:cubicBezTo>
                    <a:cubicBezTo>
                      <a:pt x="29" y="48"/>
                      <a:pt x="31" y="48"/>
                      <a:pt x="33" y="48"/>
                    </a:cubicBezTo>
                    <a:cubicBezTo>
                      <a:pt x="33" y="47"/>
                      <a:pt x="33" y="47"/>
                      <a:pt x="33" y="46"/>
                    </a:cubicBezTo>
                    <a:cubicBezTo>
                      <a:pt x="33" y="46"/>
                      <a:pt x="33" y="45"/>
                      <a:pt x="34" y="45"/>
                    </a:cubicBezTo>
                    <a:cubicBezTo>
                      <a:pt x="34" y="45"/>
                      <a:pt x="34" y="45"/>
                      <a:pt x="34" y="45"/>
                    </a:cubicBezTo>
                    <a:cubicBezTo>
                      <a:pt x="35" y="45"/>
                      <a:pt x="35" y="46"/>
                      <a:pt x="35" y="46"/>
                    </a:cubicBezTo>
                    <a:cubicBezTo>
                      <a:pt x="35" y="47"/>
                      <a:pt x="35" y="47"/>
                      <a:pt x="35" y="48"/>
                    </a:cubicBezTo>
                    <a:cubicBezTo>
                      <a:pt x="37" y="48"/>
                      <a:pt x="39" y="48"/>
                      <a:pt x="41" y="48"/>
                    </a:cubicBezTo>
                    <a:cubicBezTo>
                      <a:pt x="42" y="48"/>
                      <a:pt x="42" y="48"/>
                      <a:pt x="42" y="49"/>
                    </a:cubicBezTo>
                    <a:cubicBezTo>
                      <a:pt x="42" y="49"/>
                      <a:pt x="42" y="50"/>
                      <a:pt x="42" y="50"/>
                    </a:cubicBezTo>
                    <a:close/>
                    <a:moveTo>
                      <a:pt x="58" y="38"/>
                    </a:move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58" y="9"/>
                      <a:pt x="58" y="9"/>
                      <a:pt x="58" y="9"/>
                    </a:cubicBezTo>
                    <a:lnTo>
                      <a:pt x="58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青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-61486" y="6750049"/>
            <a:ext cx="10748536" cy="107951"/>
          </a:xfrm>
          <a:prstGeom prst="rect">
            <a:avLst/>
          </a:prstGeom>
          <a:solidFill>
            <a:srgbClr val="22B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 userDrawn="1"/>
        </p:nvSpPr>
        <p:spPr>
          <a:xfrm>
            <a:off x="10709303" y="6515040"/>
            <a:ext cx="1543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latin typeface="microduino" panose="00000500000000000000" pitchFamily="50" charset="0"/>
              </a:rPr>
              <a:t>microduino</a:t>
            </a:r>
            <a:endParaRPr lang="zh-CN" altLang="en-US" sz="2000" dirty="0">
              <a:latin typeface="microduino" panose="00000500000000000000" pitchFamily="50" charset="0"/>
            </a:endParaRP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669018" y="650953"/>
            <a:ext cx="10927221" cy="5284788"/>
            <a:chOff x="669018" y="650953"/>
            <a:chExt cx="10927221" cy="5284788"/>
          </a:xfrm>
          <a:solidFill>
            <a:srgbClr val="E2E2E2"/>
          </a:solidFill>
        </p:grpSpPr>
        <p:grpSp>
          <p:nvGrpSpPr>
            <p:cNvPr id="11" name="组合 10"/>
            <p:cNvGrpSpPr/>
            <p:nvPr userDrawn="1"/>
          </p:nvGrpSpPr>
          <p:grpSpPr>
            <a:xfrm>
              <a:off x="3626531" y="650953"/>
              <a:ext cx="339725" cy="473075"/>
              <a:chOff x="3626531" y="650953"/>
              <a:chExt cx="339725" cy="473075"/>
            </a:xfrm>
            <a:grpFill/>
          </p:grpSpPr>
          <p:sp>
            <p:nvSpPr>
              <p:cNvPr id="245" name="Freeform 10"/>
              <p:cNvSpPr/>
              <p:nvPr/>
            </p:nvSpPr>
            <p:spPr bwMode="auto">
              <a:xfrm>
                <a:off x="3691618" y="650953"/>
                <a:ext cx="203200" cy="473075"/>
              </a:xfrm>
              <a:custGeom>
                <a:avLst/>
                <a:gdLst>
                  <a:gd name="T0" fmla="*/ 14 w 32"/>
                  <a:gd name="T1" fmla="*/ 0 h 74"/>
                  <a:gd name="T2" fmla="*/ 11 w 32"/>
                  <a:gd name="T3" fmla="*/ 3 h 74"/>
                  <a:gd name="T4" fmla="*/ 11 w 32"/>
                  <a:gd name="T5" fmla="*/ 21 h 74"/>
                  <a:gd name="T6" fmla="*/ 0 w 32"/>
                  <a:gd name="T7" fmla="*/ 21 h 74"/>
                  <a:gd name="T8" fmla="*/ 0 w 32"/>
                  <a:gd name="T9" fmla="*/ 28 h 74"/>
                  <a:gd name="T10" fmla="*/ 4 w 32"/>
                  <a:gd name="T11" fmla="*/ 31 h 74"/>
                  <a:gd name="T12" fmla="*/ 11 w 32"/>
                  <a:gd name="T13" fmla="*/ 31 h 74"/>
                  <a:gd name="T14" fmla="*/ 11 w 32"/>
                  <a:gd name="T15" fmla="*/ 42 h 74"/>
                  <a:gd name="T16" fmla="*/ 4 w 32"/>
                  <a:gd name="T17" fmla="*/ 42 h 74"/>
                  <a:gd name="T18" fmla="*/ 0 w 32"/>
                  <a:gd name="T19" fmla="*/ 45 h 74"/>
                  <a:gd name="T20" fmla="*/ 0 w 32"/>
                  <a:gd name="T21" fmla="*/ 53 h 74"/>
                  <a:gd name="T22" fmla="*/ 11 w 32"/>
                  <a:gd name="T23" fmla="*/ 53 h 74"/>
                  <a:gd name="T24" fmla="*/ 11 w 32"/>
                  <a:gd name="T25" fmla="*/ 70 h 74"/>
                  <a:gd name="T26" fmla="*/ 14 w 32"/>
                  <a:gd name="T27" fmla="*/ 74 h 74"/>
                  <a:gd name="T28" fmla="*/ 18 w 32"/>
                  <a:gd name="T29" fmla="*/ 74 h 74"/>
                  <a:gd name="T30" fmla="*/ 21 w 32"/>
                  <a:gd name="T31" fmla="*/ 70 h 74"/>
                  <a:gd name="T32" fmla="*/ 21 w 32"/>
                  <a:gd name="T33" fmla="*/ 63 h 74"/>
                  <a:gd name="T34" fmla="*/ 28 w 32"/>
                  <a:gd name="T35" fmla="*/ 63 h 74"/>
                  <a:gd name="T36" fmla="*/ 32 w 32"/>
                  <a:gd name="T37" fmla="*/ 60 h 74"/>
                  <a:gd name="T38" fmla="*/ 32 w 32"/>
                  <a:gd name="T39" fmla="*/ 53 h 74"/>
                  <a:gd name="T40" fmla="*/ 21 w 32"/>
                  <a:gd name="T41" fmla="*/ 53 h 74"/>
                  <a:gd name="T42" fmla="*/ 21 w 32"/>
                  <a:gd name="T43" fmla="*/ 42 h 74"/>
                  <a:gd name="T44" fmla="*/ 32 w 32"/>
                  <a:gd name="T45" fmla="*/ 42 h 74"/>
                  <a:gd name="T46" fmla="*/ 32 w 32"/>
                  <a:gd name="T47" fmla="*/ 31 h 74"/>
                  <a:gd name="T48" fmla="*/ 21 w 32"/>
                  <a:gd name="T49" fmla="*/ 31 h 74"/>
                  <a:gd name="T50" fmla="*/ 21 w 32"/>
                  <a:gd name="T51" fmla="*/ 21 h 74"/>
                  <a:gd name="T52" fmla="*/ 32 w 32"/>
                  <a:gd name="T53" fmla="*/ 21 h 74"/>
                  <a:gd name="T54" fmla="*/ 32 w 32"/>
                  <a:gd name="T55" fmla="*/ 14 h 74"/>
                  <a:gd name="T56" fmla="*/ 28 w 32"/>
                  <a:gd name="T57" fmla="*/ 10 h 74"/>
                  <a:gd name="T58" fmla="*/ 21 w 32"/>
                  <a:gd name="T59" fmla="*/ 10 h 74"/>
                  <a:gd name="T60" fmla="*/ 21 w 32"/>
                  <a:gd name="T61" fmla="*/ 3 h 74"/>
                  <a:gd name="T62" fmla="*/ 18 w 32"/>
                  <a:gd name="T63" fmla="*/ 0 h 74"/>
                  <a:gd name="T64" fmla="*/ 14 w 32"/>
                  <a:gd name="T65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2" h="74">
                    <a:moveTo>
                      <a:pt x="14" y="0"/>
                    </a:moveTo>
                    <a:cubicBezTo>
                      <a:pt x="12" y="0"/>
                      <a:pt x="11" y="1"/>
                      <a:pt x="11" y="3"/>
                    </a:cubicBezTo>
                    <a:cubicBezTo>
                      <a:pt x="11" y="9"/>
                      <a:pt x="11" y="15"/>
                      <a:pt x="11" y="21"/>
                    </a:cubicBezTo>
                    <a:cubicBezTo>
                      <a:pt x="7" y="21"/>
                      <a:pt x="4" y="21"/>
                      <a:pt x="0" y="21"/>
                    </a:cubicBezTo>
                    <a:cubicBezTo>
                      <a:pt x="0" y="23"/>
                      <a:pt x="0" y="25"/>
                      <a:pt x="0" y="28"/>
                    </a:cubicBezTo>
                    <a:cubicBezTo>
                      <a:pt x="0" y="30"/>
                      <a:pt x="1" y="31"/>
                      <a:pt x="4" y="31"/>
                    </a:cubicBezTo>
                    <a:cubicBezTo>
                      <a:pt x="6" y="31"/>
                      <a:pt x="8" y="31"/>
                      <a:pt x="11" y="31"/>
                    </a:cubicBezTo>
                    <a:cubicBezTo>
                      <a:pt x="11" y="35"/>
                      <a:pt x="11" y="38"/>
                      <a:pt x="11" y="42"/>
                    </a:cubicBezTo>
                    <a:cubicBezTo>
                      <a:pt x="8" y="42"/>
                      <a:pt x="6" y="42"/>
                      <a:pt x="4" y="42"/>
                    </a:cubicBezTo>
                    <a:cubicBezTo>
                      <a:pt x="1" y="42"/>
                      <a:pt x="0" y="43"/>
                      <a:pt x="0" y="45"/>
                    </a:cubicBezTo>
                    <a:cubicBezTo>
                      <a:pt x="0" y="48"/>
                      <a:pt x="0" y="50"/>
                      <a:pt x="0" y="53"/>
                    </a:cubicBezTo>
                    <a:cubicBezTo>
                      <a:pt x="4" y="53"/>
                      <a:pt x="7" y="53"/>
                      <a:pt x="11" y="53"/>
                    </a:cubicBezTo>
                    <a:cubicBezTo>
                      <a:pt x="11" y="58"/>
                      <a:pt x="11" y="64"/>
                      <a:pt x="11" y="70"/>
                    </a:cubicBezTo>
                    <a:cubicBezTo>
                      <a:pt x="11" y="73"/>
                      <a:pt x="12" y="74"/>
                      <a:pt x="14" y="74"/>
                    </a:cubicBezTo>
                    <a:cubicBezTo>
                      <a:pt x="15" y="74"/>
                      <a:pt x="17" y="74"/>
                      <a:pt x="18" y="74"/>
                    </a:cubicBezTo>
                    <a:cubicBezTo>
                      <a:pt x="20" y="74"/>
                      <a:pt x="21" y="73"/>
                      <a:pt x="21" y="70"/>
                    </a:cubicBezTo>
                    <a:cubicBezTo>
                      <a:pt x="21" y="68"/>
                      <a:pt x="21" y="66"/>
                      <a:pt x="21" y="63"/>
                    </a:cubicBezTo>
                    <a:cubicBezTo>
                      <a:pt x="24" y="63"/>
                      <a:pt x="26" y="63"/>
                      <a:pt x="28" y="63"/>
                    </a:cubicBezTo>
                    <a:cubicBezTo>
                      <a:pt x="31" y="63"/>
                      <a:pt x="32" y="62"/>
                      <a:pt x="32" y="60"/>
                    </a:cubicBezTo>
                    <a:cubicBezTo>
                      <a:pt x="32" y="57"/>
                      <a:pt x="32" y="55"/>
                      <a:pt x="32" y="53"/>
                    </a:cubicBezTo>
                    <a:cubicBezTo>
                      <a:pt x="28" y="53"/>
                      <a:pt x="25" y="53"/>
                      <a:pt x="21" y="53"/>
                    </a:cubicBezTo>
                    <a:cubicBezTo>
                      <a:pt x="21" y="49"/>
                      <a:pt x="21" y="45"/>
                      <a:pt x="21" y="42"/>
                    </a:cubicBezTo>
                    <a:cubicBezTo>
                      <a:pt x="25" y="42"/>
                      <a:pt x="28" y="42"/>
                      <a:pt x="32" y="42"/>
                    </a:cubicBezTo>
                    <a:cubicBezTo>
                      <a:pt x="32" y="38"/>
                      <a:pt x="32" y="35"/>
                      <a:pt x="32" y="31"/>
                    </a:cubicBezTo>
                    <a:cubicBezTo>
                      <a:pt x="28" y="31"/>
                      <a:pt x="25" y="31"/>
                      <a:pt x="21" y="31"/>
                    </a:cubicBezTo>
                    <a:cubicBezTo>
                      <a:pt x="21" y="28"/>
                      <a:pt x="21" y="24"/>
                      <a:pt x="21" y="21"/>
                    </a:cubicBezTo>
                    <a:cubicBezTo>
                      <a:pt x="25" y="21"/>
                      <a:pt x="28" y="21"/>
                      <a:pt x="32" y="21"/>
                    </a:cubicBezTo>
                    <a:cubicBezTo>
                      <a:pt x="32" y="18"/>
                      <a:pt x="32" y="16"/>
                      <a:pt x="32" y="14"/>
                    </a:cubicBezTo>
                    <a:cubicBezTo>
                      <a:pt x="32" y="11"/>
                      <a:pt x="31" y="10"/>
                      <a:pt x="28" y="10"/>
                    </a:cubicBezTo>
                    <a:cubicBezTo>
                      <a:pt x="26" y="10"/>
                      <a:pt x="24" y="10"/>
                      <a:pt x="21" y="10"/>
                    </a:cubicBezTo>
                    <a:cubicBezTo>
                      <a:pt x="21" y="8"/>
                      <a:pt x="21" y="5"/>
                      <a:pt x="21" y="3"/>
                    </a:cubicBezTo>
                    <a:cubicBezTo>
                      <a:pt x="21" y="1"/>
                      <a:pt x="20" y="0"/>
                      <a:pt x="18" y="0"/>
                    </a:cubicBezTo>
                    <a:cubicBezTo>
                      <a:pt x="17" y="0"/>
                      <a:pt x="15" y="0"/>
                      <a:pt x="1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6" name="Freeform 11"/>
              <p:cNvSpPr/>
              <p:nvPr/>
            </p:nvSpPr>
            <p:spPr bwMode="auto">
              <a:xfrm>
                <a:off x="3894818" y="785891"/>
                <a:ext cx="71438" cy="63500"/>
              </a:xfrm>
              <a:custGeom>
                <a:avLst/>
                <a:gdLst>
                  <a:gd name="T0" fmla="*/ 11 w 11"/>
                  <a:gd name="T1" fmla="*/ 3 h 10"/>
                  <a:gd name="T2" fmla="*/ 7 w 11"/>
                  <a:gd name="T3" fmla="*/ 0 h 10"/>
                  <a:gd name="T4" fmla="*/ 0 w 11"/>
                  <a:gd name="T5" fmla="*/ 0 h 10"/>
                  <a:gd name="T6" fmla="*/ 0 w 11"/>
                  <a:gd name="T7" fmla="*/ 10 h 10"/>
                  <a:gd name="T8" fmla="*/ 7 w 11"/>
                  <a:gd name="T9" fmla="*/ 10 h 10"/>
                  <a:gd name="T10" fmla="*/ 11 w 11"/>
                  <a:gd name="T11" fmla="*/ 7 h 10"/>
                  <a:gd name="T12" fmla="*/ 11 w 11"/>
                  <a:gd name="T13" fmla="*/ 3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0">
                    <a:moveTo>
                      <a:pt x="11" y="3"/>
                    </a:moveTo>
                    <a:cubicBezTo>
                      <a:pt x="11" y="1"/>
                      <a:pt x="9" y="0"/>
                      <a:pt x="7" y="0"/>
                    </a:cubicBezTo>
                    <a:cubicBezTo>
                      <a:pt x="5" y="0"/>
                      <a:pt x="2" y="0"/>
                      <a:pt x="0" y="0"/>
                    </a:cubicBezTo>
                    <a:cubicBezTo>
                      <a:pt x="0" y="3"/>
                      <a:pt x="0" y="7"/>
                      <a:pt x="0" y="10"/>
                    </a:cubicBezTo>
                    <a:cubicBezTo>
                      <a:pt x="2" y="10"/>
                      <a:pt x="5" y="10"/>
                      <a:pt x="7" y="10"/>
                    </a:cubicBezTo>
                    <a:cubicBezTo>
                      <a:pt x="9" y="10"/>
                      <a:pt x="11" y="9"/>
                      <a:pt x="11" y="7"/>
                    </a:cubicBezTo>
                    <a:cubicBezTo>
                      <a:pt x="11" y="6"/>
                      <a:pt x="11" y="4"/>
                      <a:pt x="1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7" name="Freeform 12"/>
              <p:cNvSpPr/>
              <p:nvPr/>
            </p:nvSpPr>
            <p:spPr bwMode="auto">
              <a:xfrm>
                <a:off x="3894818" y="919241"/>
                <a:ext cx="71438" cy="69850"/>
              </a:xfrm>
              <a:custGeom>
                <a:avLst/>
                <a:gdLst>
                  <a:gd name="T0" fmla="*/ 11 w 11"/>
                  <a:gd name="T1" fmla="*/ 3 h 11"/>
                  <a:gd name="T2" fmla="*/ 7 w 11"/>
                  <a:gd name="T3" fmla="*/ 0 h 11"/>
                  <a:gd name="T4" fmla="*/ 0 w 11"/>
                  <a:gd name="T5" fmla="*/ 0 h 11"/>
                  <a:gd name="T6" fmla="*/ 0 w 11"/>
                  <a:gd name="T7" fmla="*/ 11 h 11"/>
                  <a:gd name="T8" fmla="*/ 7 w 11"/>
                  <a:gd name="T9" fmla="*/ 11 h 11"/>
                  <a:gd name="T10" fmla="*/ 11 w 11"/>
                  <a:gd name="T11" fmla="*/ 7 h 11"/>
                  <a:gd name="T12" fmla="*/ 11 w 11"/>
                  <a:gd name="T13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1">
                    <a:moveTo>
                      <a:pt x="11" y="3"/>
                    </a:moveTo>
                    <a:cubicBezTo>
                      <a:pt x="11" y="1"/>
                      <a:pt x="9" y="0"/>
                      <a:pt x="7" y="0"/>
                    </a:cubicBezTo>
                    <a:cubicBezTo>
                      <a:pt x="5" y="0"/>
                      <a:pt x="2" y="0"/>
                      <a:pt x="0" y="0"/>
                    </a:cubicBezTo>
                    <a:cubicBezTo>
                      <a:pt x="0" y="3"/>
                      <a:pt x="0" y="7"/>
                      <a:pt x="0" y="11"/>
                    </a:cubicBezTo>
                    <a:cubicBezTo>
                      <a:pt x="2" y="11"/>
                      <a:pt x="5" y="11"/>
                      <a:pt x="7" y="11"/>
                    </a:cubicBezTo>
                    <a:cubicBezTo>
                      <a:pt x="9" y="11"/>
                      <a:pt x="11" y="10"/>
                      <a:pt x="11" y="7"/>
                    </a:cubicBezTo>
                    <a:cubicBezTo>
                      <a:pt x="11" y="6"/>
                      <a:pt x="11" y="5"/>
                      <a:pt x="1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8" name="Freeform 13"/>
              <p:cNvSpPr/>
              <p:nvPr/>
            </p:nvSpPr>
            <p:spPr bwMode="auto">
              <a:xfrm>
                <a:off x="3626531" y="989091"/>
                <a:ext cx="65088" cy="63500"/>
              </a:xfrm>
              <a:custGeom>
                <a:avLst/>
                <a:gdLst>
                  <a:gd name="T0" fmla="*/ 10 w 10"/>
                  <a:gd name="T1" fmla="*/ 7 h 10"/>
                  <a:gd name="T2" fmla="*/ 7 w 10"/>
                  <a:gd name="T3" fmla="*/ 10 h 10"/>
                  <a:gd name="T4" fmla="*/ 3 w 10"/>
                  <a:gd name="T5" fmla="*/ 10 h 10"/>
                  <a:gd name="T6" fmla="*/ 0 w 10"/>
                  <a:gd name="T7" fmla="*/ 7 h 10"/>
                  <a:gd name="T8" fmla="*/ 0 w 10"/>
                  <a:gd name="T9" fmla="*/ 3 h 10"/>
                  <a:gd name="T10" fmla="*/ 3 w 10"/>
                  <a:gd name="T11" fmla="*/ 0 h 10"/>
                  <a:gd name="T12" fmla="*/ 10 w 10"/>
                  <a:gd name="T13" fmla="*/ 0 h 10"/>
                  <a:gd name="T14" fmla="*/ 10 w 10"/>
                  <a:gd name="T15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" h="10">
                    <a:moveTo>
                      <a:pt x="10" y="7"/>
                    </a:move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10"/>
                      <a:pt x="3" y="10"/>
                    </a:cubicBezTo>
                    <a:cubicBezTo>
                      <a:pt x="1" y="10"/>
                      <a:pt x="0" y="9"/>
                      <a:pt x="0" y="7"/>
                    </a:cubicBezTo>
                    <a:cubicBezTo>
                      <a:pt x="0" y="5"/>
                      <a:pt x="0" y="4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8" y="0"/>
                      <a:pt x="10" y="0"/>
                    </a:cubicBezTo>
                    <a:cubicBezTo>
                      <a:pt x="10" y="2"/>
                      <a:pt x="10" y="4"/>
                      <a:pt x="1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9" name="Freeform 14"/>
              <p:cNvSpPr/>
              <p:nvPr/>
            </p:nvSpPr>
            <p:spPr bwMode="auto">
              <a:xfrm>
                <a:off x="3626531" y="714453"/>
                <a:ext cx="65088" cy="71438"/>
              </a:xfrm>
              <a:custGeom>
                <a:avLst/>
                <a:gdLst>
                  <a:gd name="T0" fmla="*/ 3 w 10"/>
                  <a:gd name="T1" fmla="*/ 11 h 11"/>
                  <a:gd name="T2" fmla="*/ 0 w 10"/>
                  <a:gd name="T3" fmla="*/ 7 h 11"/>
                  <a:gd name="T4" fmla="*/ 0 w 10"/>
                  <a:gd name="T5" fmla="*/ 4 h 11"/>
                  <a:gd name="T6" fmla="*/ 3 w 10"/>
                  <a:gd name="T7" fmla="*/ 0 h 11"/>
                  <a:gd name="T8" fmla="*/ 7 w 10"/>
                  <a:gd name="T9" fmla="*/ 0 h 11"/>
                  <a:gd name="T10" fmla="*/ 10 w 10"/>
                  <a:gd name="T11" fmla="*/ 4 h 11"/>
                  <a:gd name="T12" fmla="*/ 10 w 10"/>
                  <a:gd name="T13" fmla="*/ 11 h 11"/>
                  <a:gd name="T14" fmla="*/ 3 w 10"/>
                  <a:gd name="T15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" h="11">
                    <a:moveTo>
                      <a:pt x="3" y="11"/>
                    </a:moveTo>
                    <a:cubicBezTo>
                      <a:pt x="1" y="11"/>
                      <a:pt x="0" y="10"/>
                      <a:pt x="0" y="7"/>
                    </a:cubicBezTo>
                    <a:cubicBezTo>
                      <a:pt x="0" y="6"/>
                      <a:pt x="0" y="5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4" y="0"/>
                      <a:pt x="5" y="0"/>
                      <a:pt x="7" y="0"/>
                    </a:cubicBezTo>
                    <a:cubicBezTo>
                      <a:pt x="9" y="0"/>
                      <a:pt x="10" y="1"/>
                      <a:pt x="10" y="4"/>
                    </a:cubicBezTo>
                    <a:cubicBezTo>
                      <a:pt x="10" y="6"/>
                      <a:pt x="10" y="8"/>
                      <a:pt x="10" y="11"/>
                    </a:cubicBezTo>
                    <a:cubicBezTo>
                      <a:pt x="8" y="11"/>
                      <a:pt x="5" y="11"/>
                      <a:pt x="3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 userDrawn="1"/>
          </p:nvGrpSpPr>
          <p:grpSpPr>
            <a:xfrm>
              <a:off x="5007656" y="650953"/>
              <a:ext cx="619125" cy="479426"/>
              <a:chOff x="5007656" y="650953"/>
              <a:chExt cx="619125" cy="479426"/>
            </a:xfrm>
            <a:grpFill/>
          </p:grpSpPr>
          <p:sp>
            <p:nvSpPr>
              <p:cNvPr id="240" name="Freeform 15"/>
              <p:cNvSpPr/>
              <p:nvPr/>
            </p:nvSpPr>
            <p:spPr bwMode="auto">
              <a:xfrm>
                <a:off x="5352143" y="1058941"/>
                <a:ext cx="133350" cy="71438"/>
              </a:xfrm>
              <a:custGeom>
                <a:avLst/>
                <a:gdLst>
                  <a:gd name="T0" fmla="*/ 21 w 21"/>
                  <a:gd name="T1" fmla="*/ 0 h 11"/>
                  <a:gd name="T2" fmla="*/ 21 w 21"/>
                  <a:gd name="T3" fmla="*/ 8 h 11"/>
                  <a:gd name="T4" fmla="*/ 18 w 21"/>
                  <a:gd name="T5" fmla="*/ 11 h 11"/>
                  <a:gd name="T6" fmla="*/ 3 w 21"/>
                  <a:gd name="T7" fmla="*/ 11 h 11"/>
                  <a:gd name="T8" fmla="*/ 0 w 21"/>
                  <a:gd name="T9" fmla="*/ 8 h 11"/>
                  <a:gd name="T10" fmla="*/ 0 w 21"/>
                  <a:gd name="T11" fmla="*/ 0 h 11"/>
                  <a:gd name="T12" fmla="*/ 21 w 21"/>
                  <a:gd name="T1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11">
                    <a:moveTo>
                      <a:pt x="21" y="0"/>
                    </a:moveTo>
                    <a:cubicBezTo>
                      <a:pt x="21" y="3"/>
                      <a:pt x="21" y="5"/>
                      <a:pt x="21" y="8"/>
                    </a:cubicBezTo>
                    <a:cubicBezTo>
                      <a:pt x="21" y="10"/>
                      <a:pt x="20" y="11"/>
                      <a:pt x="18" y="11"/>
                    </a:cubicBezTo>
                    <a:cubicBezTo>
                      <a:pt x="13" y="11"/>
                      <a:pt x="8" y="11"/>
                      <a:pt x="3" y="11"/>
                    </a:cubicBezTo>
                    <a:cubicBezTo>
                      <a:pt x="1" y="11"/>
                      <a:pt x="0" y="10"/>
                      <a:pt x="0" y="8"/>
                    </a:cubicBezTo>
                    <a:cubicBezTo>
                      <a:pt x="0" y="5"/>
                      <a:pt x="0" y="3"/>
                      <a:pt x="0" y="0"/>
                    </a:cubicBezTo>
                    <a:cubicBezTo>
                      <a:pt x="7" y="0"/>
                      <a:pt x="14" y="0"/>
                      <a:pt x="2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1" name="Freeform 16"/>
              <p:cNvSpPr/>
              <p:nvPr/>
            </p:nvSpPr>
            <p:spPr bwMode="auto">
              <a:xfrm>
                <a:off x="5141006" y="650953"/>
                <a:ext cx="141288" cy="63500"/>
              </a:xfrm>
              <a:custGeom>
                <a:avLst/>
                <a:gdLst>
                  <a:gd name="T0" fmla="*/ 0 w 22"/>
                  <a:gd name="T1" fmla="*/ 10 h 10"/>
                  <a:gd name="T2" fmla="*/ 0 w 22"/>
                  <a:gd name="T3" fmla="*/ 3 h 10"/>
                  <a:gd name="T4" fmla="*/ 4 w 22"/>
                  <a:gd name="T5" fmla="*/ 0 h 10"/>
                  <a:gd name="T6" fmla="*/ 18 w 22"/>
                  <a:gd name="T7" fmla="*/ 0 h 10"/>
                  <a:gd name="T8" fmla="*/ 22 w 22"/>
                  <a:gd name="T9" fmla="*/ 3 h 10"/>
                  <a:gd name="T10" fmla="*/ 22 w 22"/>
                  <a:gd name="T11" fmla="*/ 10 h 10"/>
                  <a:gd name="T12" fmla="*/ 0 w 22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10">
                    <a:moveTo>
                      <a:pt x="0" y="10"/>
                    </a:moveTo>
                    <a:cubicBezTo>
                      <a:pt x="0" y="8"/>
                      <a:pt x="0" y="6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9" y="0"/>
                      <a:pt x="14" y="0"/>
                      <a:pt x="18" y="0"/>
                    </a:cubicBezTo>
                    <a:cubicBezTo>
                      <a:pt x="20" y="0"/>
                      <a:pt x="22" y="1"/>
                      <a:pt x="22" y="3"/>
                    </a:cubicBezTo>
                    <a:cubicBezTo>
                      <a:pt x="22" y="6"/>
                      <a:pt x="22" y="8"/>
                      <a:pt x="22" y="10"/>
                    </a:cubicBezTo>
                    <a:cubicBezTo>
                      <a:pt x="15" y="10"/>
                      <a:pt x="8" y="10"/>
                      <a:pt x="0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2" name="Freeform 17"/>
              <p:cNvSpPr/>
              <p:nvPr/>
            </p:nvSpPr>
            <p:spPr bwMode="auto">
              <a:xfrm>
                <a:off x="5007656" y="714453"/>
                <a:ext cx="133350" cy="415925"/>
              </a:xfrm>
              <a:custGeom>
                <a:avLst/>
                <a:gdLst>
                  <a:gd name="T0" fmla="*/ 0 w 21"/>
                  <a:gd name="T1" fmla="*/ 47 h 65"/>
                  <a:gd name="T2" fmla="*/ 0 w 21"/>
                  <a:gd name="T3" fmla="*/ 51 h 65"/>
                  <a:gd name="T4" fmla="*/ 4 w 21"/>
                  <a:gd name="T5" fmla="*/ 54 h 65"/>
                  <a:gd name="T6" fmla="*/ 11 w 21"/>
                  <a:gd name="T7" fmla="*/ 54 h 65"/>
                  <a:gd name="T8" fmla="*/ 11 w 21"/>
                  <a:gd name="T9" fmla="*/ 62 h 65"/>
                  <a:gd name="T10" fmla="*/ 14 w 21"/>
                  <a:gd name="T11" fmla="*/ 65 h 65"/>
                  <a:gd name="T12" fmla="*/ 18 w 21"/>
                  <a:gd name="T13" fmla="*/ 65 h 65"/>
                  <a:gd name="T14" fmla="*/ 21 w 21"/>
                  <a:gd name="T15" fmla="*/ 62 h 65"/>
                  <a:gd name="T16" fmla="*/ 21 w 21"/>
                  <a:gd name="T17" fmla="*/ 0 h 65"/>
                  <a:gd name="T18" fmla="*/ 14 w 21"/>
                  <a:gd name="T19" fmla="*/ 0 h 65"/>
                  <a:gd name="T20" fmla="*/ 11 w 21"/>
                  <a:gd name="T21" fmla="*/ 4 h 65"/>
                  <a:gd name="T22" fmla="*/ 11 w 21"/>
                  <a:gd name="T23" fmla="*/ 44 h 65"/>
                  <a:gd name="T24" fmla="*/ 4 w 21"/>
                  <a:gd name="T25" fmla="*/ 44 h 65"/>
                  <a:gd name="T26" fmla="*/ 0 w 21"/>
                  <a:gd name="T27" fmla="*/ 47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1" h="65">
                    <a:moveTo>
                      <a:pt x="0" y="47"/>
                    </a:moveTo>
                    <a:cubicBezTo>
                      <a:pt x="0" y="48"/>
                      <a:pt x="0" y="50"/>
                      <a:pt x="0" y="51"/>
                    </a:cubicBezTo>
                    <a:cubicBezTo>
                      <a:pt x="0" y="53"/>
                      <a:pt x="2" y="54"/>
                      <a:pt x="4" y="54"/>
                    </a:cubicBezTo>
                    <a:cubicBezTo>
                      <a:pt x="6" y="54"/>
                      <a:pt x="8" y="54"/>
                      <a:pt x="11" y="54"/>
                    </a:cubicBezTo>
                    <a:cubicBezTo>
                      <a:pt x="11" y="57"/>
                      <a:pt x="11" y="59"/>
                      <a:pt x="11" y="62"/>
                    </a:cubicBezTo>
                    <a:cubicBezTo>
                      <a:pt x="11" y="64"/>
                      <a:pt x="12" y="65"/>
                      <a:pt x="14" y="65"/>
                    </a:cubicBezTo>
                    <a:cubicBezTo>
                      <a:pt x="16" y="65"/>
                      <a:pt x="17" y="65"/>
                      <a:pt x="18" y="65"/>
                    </a:cubicBezTo>
                    <a:cubicBezTo>
                      <a:pt x="20" y="65"/>
                      <a:pt x="21" y="64"/>
                      <a:pt x="21" y="62"/>
                    </a:cubicBezTo>
                    <a:cubicBezTo>
                      <a:pt x="21" y="41"/>
                      <a:pt x="21" y="21"/>
                      <a:pt x="21" y="0"/>
                    </a:cubicBezTo>
                    <a:cubicBezTo>
                      <a:pt x="19" y="0"/>
                      <a:pt x="17" y="0"/>
                      <a:pt x="14" y="0"/>
                    </a:cubicBezTo>
                    <a:cubicBezTo>
                      <a:pt x="12" y="0"/>
                      <a:pt x="11" y="2"/>
                      <a:pt x="11" y="4"/>
                    </a:cubicBezTo>
                    <a:cubicBezTo>
                      <a:pt x="11" y="17"/>
                      <a:pt x="11" y="30"/>
                      <a:pt x="11" y="44"/>
                    </a:cubicBezTo>
                    <a:cubicBezTo>
                      <a:pt x="8" y="44"/>
                      <a:pt x="6" y="44"/>
                      <a:pt x="4" y="44"/>
                    </a:cubicBezTo>
                    <a:cubicBezTo>
                      <a:pt x="2" y="44"/>
                      <a:pt x="0" y="45"/>
                      <a:pt x="0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3" name="Freeform 18"/>
              <p:cNvSpPr/>
              <p:nvPr/>
            </p:nvSpPr>
            <p:spPr bwMode="auto">
              <a:xfrm>
                <a:off x="5485493" y="650953"/>
                <a:ext cx="141288" cy="407988"/>
              </a:xfrm>
              <a:custGeom>
                <a:avLst/>
                <a:gdLst>
                  <a:gd name="T0" fmla="*/ 18 w 22"/>
                  <a:gd name="T1" fmla="*/ 21 h 64"/>
                  <a:gd name="T2" fmla="*/ 22 w 22"/>
                  <a:gd name="T3" fmla="*/ 18 h 64"/>
                  <a:gd name="T4" fmla="*/ 22 w 22"/>
                  <a:gd name="T5" fmla="*/ 14 h 64"/>
                  <a:gd name="T6" fmla="*/ 18 w 22"/>
                  <a:gd name="T7" fmla="*/ 10 h 64"/>
                  <a:gd name="T8" fmla="*/ 11 w 22"/>
                  <a:gd name="T9" fmla="*/ 10 h 64"/>
                  <a:gd name="T10" fmla="*/ 11 w 22"/>
                  <a:gd name="T11" fmla="*/ 3 h 64"/>
                  <a:gd name="T12" fmla="*/ 8 w 22"/>
                  <a:gd name="T13" fmla="*/ 0 h 64"/>
                  <a:gd name="T14" fmla="*/ 4 w 22"/>
                  <a:gd name="T15" fmla="*/ 0 h 64"/>
                  <a:gd name="T16" fmla="*/ 0 w 22"/>
                  <a:gd name="T17" fmla="*/ 3 h 64"/>
                  <a:gd name="T18" fmla="*/ 0 w 22"/>
                  <a:gd name="T19" fmla="*/ 64 h 64"/>
                  <a:gd name="T20" fmla="*/ 8 w 22"/>
                  <a:gd name="T21" fmla="*/ 64 h 64"/>
                  <a:gd name="T22" fmla="*/ 11 w 22"/>
                  <a:gd name="T23" fmla="*/ 61 h 64"/>
                  <a:gd name="T24" fmla="*/ 11 w 22"/>
                  <a:gd name="T25" fmla="*/ 21 h 64"/>
                  <a:gd name="T26" fmla="*/ 18 w 22"/>
                  <a:gd name="T27" fmla="*/ 21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2" h="64">
                    <a:moveTo>
                      <a:pt x="18" y="21"/>
                    </a:moveTo>
                    <a:cubicBezTo>
                      <a:pt x="20" y="21"/>
                      <a:pt x="22" y="20"/>
                      <a:pt x="22" y="18"/>
                    </a:cubicBezTo>
                    <a:cubicBezTo>
                      <a:pt x="22" y="16"/>
                      <a:pt x="22" y="15"/>
                      <a:pt x="22" y="14"/>
                    </a:cubicBezTo>
                    <a:cubicBezTo>
                      <a:pt x="22" y="12"/>
                      <a:pt x="20" y="10"/>
                      <a:pt x="18" y="10"/>
                    </a:cubicBezTo>
                    <a:cubicBezTo>
                      <a:pt x="16" y="10"/>
                      <a:pt x="14" y="10"/>
                      <a:pt x="11" y="10"/>
                    </a:cubicBezTo>
                    <a:cubicBezTo>
                      <a:pt x="11" y="8"/>
                      <a:pt x="11" y="6"/>
                      <a:pt x="11" y="3"/>
                    </a:cubicBezTo>
                    <a:cubicBezTo>
                      <a:pt x="11" y="1"/>
                      <a:pt x="10" y="0"/>
                      <a:pt x="8" y="0"/>
                    </a:cubicBezTo>
                    <a:cubicBezTo>
                      <a:pt x="6" y="0"/>
                      <a:pt x="5" y="0"/>
                      <a:pt x="4" y="0"/>
                    </a:cubicBezTo>
                    <a:cubicBezTo>
                      <a:pt x="2" y="0"/>
                      <a:pt x="0" y="1"/>
                      <a:pt x="0" y="3"/>
                    </a:cubicBezTo>
                    <a:cubicBezTo>
                      <a:pt x="0" y="24"/>
                      <a:pt x="0" y="44"/>
                      <a:pt x="0" y="64"/>
                    </a:cubicBezTo>
                    <a:cubicBezTo>
                      <a:pt x="3" y="64"/>
                      <a:pt x="5" y="64"/>
                      <a:pt x="8" y="64"/>
                    </a:cubicBezTo>
                    <a:cubicBezTo>
                      <a:pt x="10" y="64"/>
                      <a:pt x="11" y="63"/>
                      <a:pt x="11" y="61"/>
                    </a:cubicBezTo>
                    <a:cubicBezTo>
                      <a:pt x="11" y="48"/>
                      <a:pt x="11" y="34"/>
                      <a:pt x="11" y="21"/>
                    </a:cubicBezTo>
                    <a:cubicBezTo>
                      <a:pt x="14" y="21"/>
                      <a:pt x="16" y="21"/>
                      <a:pt x="18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4" name="Freeform 19"/>
              <p:cNvSpPr>
                <a:spLocks noEditPoints="1"/>
              </p:cNvSpPr>
              <p:nvPr/>
            </p:nvSpPr>
            <p:spPr bwMode="auto">
              <a:xfrm>
                <a:off x="5210856" y="714453"/>
                <a:ext cx="211138" cy="344488"/>
              </a:xfrm>
              <a:custGeom>
                <a:avLst/>
                <a:gdLst>
                  <a:gd name="T0" fmla="*/ 29 w 33"/>
                  <a:gd name="T1" fmla="*/ 11 h 54"/>
                  <a:gd name="T2" fmla="*/ 22 w 33"/>
                  <a:gd name="T3" fmla="*/ 11 h 54"/>
                  <a:gd name="T4" fmla="*/ 22 w 33"/>
                  <a:gd name="T5" fmla="*/ 4 h 54"/>
                  <a:gd name="T6" fmla="*/ 18 w 33"/>
                  <a:gd name="T7" fmla="*/ 0 h 54"/>
                  <a:gd name="T8" fmla="*/ 11 w 33"/>
                  <a:gd name="T9" fmla="*/ 0 h 54"/>
                  <a:gd name="T10" fmla="*/ 11 w 33"/>
                  <a:gd name="T11" fmla="*/ 11 h 54"/>
                  <a:gd name="T12" fmla="*/ 4 w 33"/>
                  <a:gd name="T13" fmla="*/ 11 h 54"/>
                  <a:gd name="T14" fmla="*/ 0 w 33"/>
                  <a:gd name="T15" fmla="*/ 15 h 54"/>
                  <a:gd name="T16" fmla="*/ 0 w 33"/>
                  <a:gd name="T17" fmla="*/ 40 h 54"/>
                  <a:gd name="T18" fmla="*/ 4 w 33"/>
                  <a:gd name="T19" fmla="*/ 44 h 54"/>
                  <a:gd name="T20" fmla="*/ 11 w 33"/>
                  <a:gd name="T21" fmla="*/ 44 h 54"/>
                  <a:gd name="T22" fmla="*/ 11 w 33"/>
                  <a:gd name="T23" fmla="*/ 51 h 54"/>
                  <a:gd name="T24" fmla="*/ 15 w 33"/>
                  <a:gd name="T25" fmla="*/ 54 h 54"/>
                  <a:gd name="T26" fmla="*/ 22 w 33"/>
                  <a:gd name="T27" fmla="*/ 54 h 54"/>
                  <a:gd name="T28" fmla="*/ 22 w 33"/>
                  <a:gd name="T29" fmla="*/ 44 h 54"/>
                  <a:gd name="T30" fmla="*/ 29 w 33"/>
                  <a:gd name="T31" fmla="*/ 44 h 54"/>
                  <a:gd name="T32" fmla="*/ 33 w 33"/>
                  <a:gd name="T33" fmla="*/ 40 h 54"/>
                  <a:gd name="T34" fmla="*/ 33 w 33"/>
                  <a:gd name="T35" fmla="*/ 15 h 54"/>
                  <a:gd name="T36" fmla="*/ 29 w 33"/>
                  <a:gd name="T37" fmla="*/ 11 h 54"/>
                  <a:gd name="T38" fmla="*/ 22 w 33"/>
                  <a:gd name="T39" fmla="*/ 33 h 54"/>
                  <a:gd name="T40" fmla="*/ 11 w 33"/>
                  <a:gd name="T41" fmla="*/ 33 h 54"/>
                  <a:gd name="T42" fmla="*/ 11 w 33"/>
                  <a:gd name="T43" fmla="*/ 22 h 54"/>
                  <a:gd name="T44" fmla="*/ 22 w 33"/>
                  <a:gd name="T45" fmla="*/ 22 h 54"/>
                  <a:gd name="T46" fmla="*/ 22 w 33"/>
                  <a:gd name="T47" fmla="*/ 33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3" h="54">
                    <a:moveTo>
                      <a:pt x="29" y="11"/>
                    </a:moveTo>
                    <a:cubicBezTo>
                      <a:pt x="27" y="11"/>
                      <a:pt x="24" y="11"/>
                      <a:pt x="22" y="11"/>
                    </a:cubicBezTo>
                    <a:cubicBezTo>
                      <a:pt x="22" y="9"/>
                      <a:pt x="22" y="6"/>
                      <a:pt x="22" y="4"/>
                    </a:cubicBezTo>
                    <a:cubicBezTo>
                      <a:pt x="22" y="2"/>
                      <a:pt x="20" y="0"/>
                      <a:pt x="18" y="0"/>
                    </a:cubicBezTo>
                    <a:cubicBezTo>
                      <a:pt x="16" y="0"/>
                      <a:pt x="13" y="0"/>
                      <a:pt x="11" y="0"/>
                    </a:cubicBezTo>
                    <a:cubicBezTo>
                      <a:pt x="11" y="4"/>
                      <a:pt x="11" y="8"/>
                      <a:pt x="11" y="11"/>
                    </a:cubicBezTo>
                    <a:cubicBezTo>
                      <a:pt x="9" y="11"/>
                      <a:pt x="6" y="11"/>
                      <a:pt x="4" y="11"/>
                    </a:cubicBezTo>
                    <a:cubicBezTo>
                      <a:pt x="2" y="11"/>
                      <a:pt x="0" y="13"/>
                      <a:pt x="0" y="15"/>
                    </a:cubicBezTo>
                    <a:cubicBezTo>
                      <a:pt x="0" y="23"/>
                      <a:pt x="0" y="32"/>
                      <a:pt x="0" y="40"/>
                    </a:cubicBezTo>
                    <a:cubicBezTo>
                      <a:pt x="0" y="42"/>
                      <a:pt x="2" y="44"/>
                      <a:pt x="4" y="44"/>
                    </a:cubicBezTo>
                    <a:cubicBezTo>
                      <a:pt x="6" y="44"/>
                      <a:pt x="9" y="44"/>
                      <a:pt x="11" y="44"/>
                    </a:cubicBezTo>
                    <a:cubicBezTo>
                      <a:pt x="11" y="46"/>
                      <a:pt x="11" y="48"/>
                      <a:pt x="11" y="51"/>
                    </a:cubicBezTo>
                    <a:cubicBezTo>
                      <a:pt x="11" y="53"/>
                      <a:pt x="13" y="54"/>
                      <a:pt x="15" y="54"/>
                    </a:cubicBezTo>
                    <a:cubicBezTo>
                      <a:pt x="17" y="54"/>
                      <a:pt x="19" y="54"/>
                      <a:pt x="22" y="54"/>
                    </a:cubicBezTo>
                    <a:cubicBezTo>
                      <a:pt x="22" y="51"/>
                      <a:pt x="22" y="47"/>
                      <a:pt x="22" y="44"/>
                    </a:cubicBezTo>
                    <a:cubicBezTo>
                      <a:pt x="24" y="44"/>
                      <a:pt x="27" y="44"/>
                      <a:pt x="29" y="44"/>
                    </a:cubicBezTo>
                    <a:cubicBezTo>
                      <a:pt x="31" y="44"/>
                      <a:pt x="33" y="42"/>
                      <a:pt x="33" y="40"/>
                    </a:cubicBezTo>
                    <a:cubicBezTo>
                      <a:pt x="33" y="32"/>
                      <a:pt x="33" y="23"/>
                      <a:pt x="33" y="15"/>
                    </a:cubicBezTo>
                    <a:cubicBezTo>
                      <a:pt x="33" y="13"/>
                      <a:pt x="31" y="11"/>
                      <a:pt x="29" y="11"/>
                    </a:cubicBezTo>
                    <a:close/>
                    <a:moveTo>
                      <a:pt x="22" y="33"/>
                    </a:moveTo>
                    <a:cubicBezTo>
                      <a:pt x="11" y="33"/>
                      <a:pt x="11" y="33"/>
                      <a:pt x="11" y="33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22" y="22"/>
                      <a:pt x="22" y="22"/>
                      <a:pt x="22" y="22"/>
                    </a:cubicBezTo>
                    <a:lnTo>
                      <a:pt x="22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3" name="Freeform 23"/>
            <p:cNvSpPr/>
            <p:nvPr/>
          </p:nvSpPr>
          <p:spPr bwMode="auto">
            <a:xfrm>
              <a:off x="2477181" y="4513341"/>
              <a:ext cx="127000" cy="127000"/>
            </a:xfrm>
            <a:custGeom>
              <a:avLst/>
              <a:gdLst>
                <a:gd name="T0" fmla="*/ 0 w 20"/>
                <a:gd name="T1" fmla="*/ 3 h 20"/>
                <a:gd name="T2" fmla="*/ 0 w 20"/>
                <a:gd name="T3" fmla="*/ 16 h 20"/>
                <a:gd name="T4" fmla="*/ 4 w 20"/>
                <a:gd name="T5" fmla="*/ 20 h 20"/>
                <a:gd name="T6" fmla="*/ 17 w 20"/>
                <a:gd name="T7" fmla="*/ 20 h 20"/>
                <a:gd name="T8" fmla="*/ 20 w 20"/>
                <a:gd name="T9" fmla="*/ 16 h 20"/>
                <a:gd name="T10" fmla="*/ 20 w 20"/>
                <a:gd name="T11" fmla="*/ 3 h 20"/>
                <a:gd name="T12" fmla="*/ 17 w 20"/>
                <a:gd name="T13" fmla="*/ 0 h 20"/>
                <a:gd name="T14" fmla="*/ 4 w 20"/>
                <a:gd name="T15" fmla="*/ 0 h 20"/>
                <a:gd name="T16" fmla="*/ 0 w 20"/>
                <a:gd name="T17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0" y="3"/>
                  </a:moveTo>
                  <a:cubicBezTo>
                    <a:pt x="0" y="8"/>
                    <a:pt x="0" y="12"/>
                    <a:pt x="0" y="16"/>
                  </a:cubicBezTo>
                  <a:cubicBezTo>
                    <a:pt x="0" y="19"/>
                    <a:pt x="1" y="20"/>
                    <a:pt x="4" y="20"/>
                  </a:cubicBezTo>
                  <a:cubicBezTo>
                    <a:pt x="8" y="20"/>
                    <a:pt x="12" y="20"/>
                    <a:pt x="17" y="20"/>
                  </a:cubicBezTo>
                  <a:cubicBezTo>
                    <a:pt x="19" y="20"/>
                    <a:pt x="20" y="19"/>
                    <a:pt x="20" y="16"/>
                  </a:cubicBezTo>
                  <a:cubicBezTo>
                    <a:pt x="20" y="12"/>
                    <a:pt x="20" y="8"/>
                    <a:pt x="20" y="3"/>
                  </a:cubicBezTo>
                  <a:cubicBezTo>
                    <a:pt x="20" y="1"/>
                    <a:pt x="19" y="0"/>
                    <a:pt x="17" y="0"/>
                  </a:cubicBezTo>
                  <a:cubicBezTo>
                    <a:pt x="12" y="0"/>
                    <a:pt x="8" y="0"/>
                    <a:pt x="4" y="0"/>
                  </a:cubicBezTo>
                  <a:cubicBezTo>
                    <a:pt x="1" y="0"/>
                    <a:pt x="0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24"/>
            <p:cNvSpPr/>
            <p:nvPr/>
          </p:nvSpPr>
          <p:spPr bwMode="auto">
            <a:xfrm>
              <a:off x="2227943" y="4448253"/>
              <a:ext cx="63500" cy="65088"/>
            </a:xfrm>
            <a:custGeom>
              <a:avLst/>
              <a:gdLst>
                <a:gd name="T0" fmla="*/ 0 w 10"/>
                <a:gd name="T1" fmla="*/ 3 h 10"/>
                <a:gd name="T2" fmla="*/ 3 w 10"/>
                <a:gd name="T3" fmla="*/ 0 h 10"/>
                <a:gd name="T4" fmla="*/ 10 w 10"/>
                <a:gd name="T5" fmla="*/ 0 h 10"/>
                <a:gd name="T6" fmla="*/ 10 w 10"/>
                <a:gd name="T7" fmla="*/ 7 h 10"/>
                <a:gd name="T8" fmla="*/ 6 w 10"/>
                <a:gd name="T9" fmla="*/ 10 h 10"/>
                <a:gd name="T10" fmla="*/ 0 w 10"/>
                <a:gd name="T11" fmla="*/ 10 h 10"/>
                <a:gd name="T12" fmla="*/ 0 w 10"/>
                <a:gd name="T13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0" y="3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2"/>
                    <a:pt x="10" y="5"/>
                    <a:pt x="10" y="7"/>
                  </a:cubicBezTo>
                  <a:cubicBezTo>
                    <a:pt x="10" y="9"/>
                    <a:pt x="9" y="10"/>
                    <a:pt x="6" y="10"/>
                  </a:cubicBezTo>
                  <a:cubicBezTo>
                    <a:pt x="4" y="10"/>
                    <a:pt x="2" y="10"/>
                    <a:pt x="0" y="10"/>
                  </a:cubicBezTo>
                  <a:cubicBezTo>
                    <a:pt x="0" y="8"/>
                    <a:pt x="0" y="6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25"/>
            <p:cNvSpPr/>
            <p:nvPr/>
          </p:nvSpPr>
          <p:spPr bwMode="auto">
            <a:xfrm>
              <a:off x="2291443" y="4327603"/>
              <a:ext cx="122238" cy="120650"/>
            </a:xfrm>
            <a:custGeom>
              <a:avLst/>
              <a:gdLst>
                <a:gd name="T0" fmla="*/ 0 w 19"/>
                <a:gd name="T1" fmla="*/ 19 h 19"/>
                <a:gd name="T2" fmla="*/ 16 w 19"/>
                <a:gd name="T3" fmla="*/ 19 h 19"/>
                <a:gd name="T4" fmla="*/ 19 w 19"/>
                <a:gd name="T5" fmla="*/ 16 h 19"/>
                <a:gd name="T6" fmla="*/ 19 w 19"/>
                <a:gd name="T7" fmla="*/ 3 h 19"/>
                <a:gd name="T8" fmla="*/ 16 w 19"/>
                <a:gd name="T9" fmla="*/ 0 h 19"/>
                <a:gd name="T10" fmla="*/ 3 w 19"/>
                <a:gd name="T11" fmla="*/ 0 h 19"/>
                <a:gd name="T12" fmla="*/ 0 w 19"/>
                <a:gd name="T13" fmla="*/ 3 h 19"/>
                <a:gd name="T14" fmla="*/ 0 w 19"/>
                <a:gd name="T1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19">
                  <a:moveTo>
                    <a:pt x="0" y="19"/>
                  </a:moveTo>
                  <a:cubicBezTo>
                    <a:pt x="5" y="19"/>
                    <a:pt x="11" y="19"/>
                    <a:pt x="16" y="19"/>
                  </a:cubicBezTo>
                  <a:cubicBezTo>
                    <a:pt x="18" y="19"/>
                    <a:pt x="19" y="18"/>
                    <a:pt x="19" y="16"/>
                  </a:cubicBezTo>
                  <a:cubicBezTo>
                    <a:pt x="19" y="12"/>
                    <a:pt x="19" y="7"/>
                    <a:pt x="19" y="3"/>
                  </a:cubicBezTo>
                  <a:cubicBezTo>
                    <a:pt x="19" y="0"/>
                    <a:pt x="18" y="0"/>
                    <a:pt x="16" y="0"/>
                  </a:cubicBezTo>
                  <a:cubicBezTo>
                    <a:pt x="12" y="0"/>
                    <a:pt x="7" y="0"/>
                    <a:pt x="3" y="0"/>
                  </a:cubicBezTo>
                  <a:cubicBezTo>
                    <a:pt x="1" y="0"/>
                    <a:pt x="0" y="0"/>
                    <a:pt x="0" y="3"/>
                  </a:cubicBezTo>
                  <a:cubicBezTo>
                    <a:pt x="0" y="8"/>
                    <a:pt x="0" y="14"/>
                    <a:pt x="0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26"/>
            <p:cNvSpPr/>
            <p:nvPr/>
          </p:nvSpPr>
          <p:spPr bwMode="auto">
            <a:xfrm>
              <a:off x="2099356" y="4513341"/>
              <a:ext cx="128588" cy="127000"/>
            </a:xfrm>
            <a:custGeom>
              <a:avLst/>
              <a:gdLst>
                <a:gd name="T0" fmla="*/ 20 w 20"/>
                <a:gd name="T1" fmla="*/ 0 h 20"/>
                <a:gd name="T2" fmla="*/ 20 w 20"/>
                <a:gd name="T3" fmla="*/ 16 h 20"/>
                <a:gd name="T4" fmla="*/ 17 w 20"/>
                <a:gd name="T5" fmla="*/ 20 h 20"/>
                <a:gd name="T6" fmla="*/ 4 w 20"/>
                <a:gd name="T7" fmla="*/ 20 h 20"/>
                <a:gd name="T8" fmla="*/ 0 w 20"/>
                <a:gd name="T9" fmla="*/ 16 h 20"/>
                <a:gd name="T10" fmla="*/ 0 w 20"/>
                <a:gd name="T11" fmla="*/ 3 h 20"/>
                <a:gd name="T12" fmla="*/ 4 w 20"/>
                <a:gd name="T13" fmla="*/ 0 h 20"/>
                <a:gd name="T14" fmla="*/ 20 w 20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0">
                  <a:moveTo>
                    <a:pt x="20" y="0"/>
                  </a:moveTo>
                  <a:cubicBezTo>
                    <a:pt x="20" y="5"/>
                    <a:pt x="20" y="11"/>
                    <a:pt x="20" y="16"/>
                  </a:cubicBezTo>
                  <a:cubicBezTo>
                    <a:pt x="20" y="19"/>
                    <a:pt x="19" y="20"/>
                    <a:pt x="17" y="20"/>
                  </a:cubicBezTo>
                  <a:cubicBezTo>
                    <a:pt x="12" y="20"/>
                    <a:pt x="8" y="20"/>
                    <a:pt x="4" y="20"/>
                  </a:cubicBezTo>
                  <a:cubicBezTo>
                    <a:pt x="1" y="20"/>
                    <a:pt x="0" y="19"/>
                    <a:pt x="0" y="16"/>
                  </a:cubicBezTo>
                  <a:cubicBezTo>
                    <a:pt x="0" y="12"/>
                    <a:pt x="0" y="8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9" y="0"/>
                    <a:pt x="14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17" name="组合 16"/>
            <p:cNvGrpSpPr/>
            <p:nvPr userDrawn="1"/>
          </p:nvGrpSpPr>
          <p:grpSpPr>
            <a:xfrm>
              <a:off x="745218" y="4264103"/>
              <a:ext cx="346075" cy="561975"/>
              <a:chOff x="745218" y="4264103"/>
              <a:chExt cx="346075" cy="561975"/>
            </a:xfrm>
            <a:grpFill/>
          </p:grpSpPr>
          <p:sp>
            <p:nvSpPr>
              <p:cNvPr id="236" name="Freeform 27"/>
              <p:cNvSpPr/>
              <p:nvPr/>
            </p:nvSpPr>
            <p:spPr bwMode="auto">
              <a:xfrm>
                <a:off x="745218" y="4333953"/>
                <a:ext cx="346075" cy="492125"/>
              </a:xfrm>
              <a:custGeom>
                <a:avLst/>
                <a:gdLst>
                  <a:gd name="T0" fmla="*/ 3 w 54"/>
                  <a:gd name="T1" fmla="*/ 55 h 77"/>
                  <a:gd name="T2" fmla="*/ 11 w 54"/>
                  <a:gd name="T3" fmla="*/ 55 h 77"/>
                  <a:gd name="T4" fmla="*/ 11 w 54"/>
                  <a:gd name="T5" fmla="*/ 62 h 77"/>
                  <a:gd name="T6" fmla="*/ 14 w 54"/>
                  <a:gd name="T7" fmla="*/ 66 h 77"/>
                  <a:gd name="T8" fmla="*/ 18 w 54"/>
                  <a:gd name="T9" fmla="*/ 66 h 77"/>
                  <a:gd name="T10" fmla="*/ 22 w 54"/>
                  <a:gd name="T11" fmla="*/ 62 h 77"/>
                  <a:gd name="T12" fmla="*/ 22 w 54"/>
                  <a:gd name="T13" fmla="*/ 55 h 77"/>
                  <a:gd name="T14" fmla="*/ 33 w 54"/>
                  <a:gd name="T15" fmla="*/ 55 h 77"/>
                  <a:gd name="T16" fmla="*/ 33 w 54"/>
                  <a:gd name="T17" fmla="*/ 73 h 77"/>
                  <a:gd name="T18" fmla="*/ 36 w 54"/>
                  <a:gd name="T19" fmla="*/ 77 h 77"/>
                  <a:gd name="T20" fmla="*/ 40 w 54"/>
                  <a:gd name="T21" fmla="*/ 77 h 77"/>
                  <a:gd name="T22" fmla="*/ 43 w 54"/>
                  <a:gd name="T23" fmla="*/ 73 h 77"/>
                  <a:gd name="T24" fmla="*/ 43 w 54"/>
                  <a:gd name="T25" fmla="*/ 55 h 77"/>
                  <a:gd name="T26" fmla="*/ 51 w 54"/>
                  <a:gd name="T27" fmla="*/ 55 h 77"/>
                  <a:gd name="T28" fmla="*/ 54 w 54"/>
                  <a:gd name="T29" fmla="*/ 51 h 77"/>
                  <a:gd name="T30" fmla="*/ 54 w 54"/>
                  <a:gd name="T31" fmla="*/ 4 h 77"/>
                  <a:gd name="T32" fmla="*/ 51 w 54"/>
                  <a:gd name="T33" fmla="*/ 0 h 77"/>
                  <a:gd name="T34" fmla="*/ 43 w 54"/>
                  <a:gd name="T35" fmla="*/ 0 h 77"/>
                  <a:gd name="T36" fmla="*/ 43 w 54"/>
                  <a:gd name="T37" fmla="*/ 11 h 77"/>
                  <a:gd name="T38" fmla="*/ 33 w 54"/>
                  <a:gd name="T39" fmla="*/ 11 h 77"/>
                  <a:gd name="T40" fmla="*/ 33 w 54"/>
                  <a:gd name="T41" fmla="*/ 22 h 77"/>
                  <a:gd name="T42" fmla="*/ 43 w 54"/>
                  <a:gd name="T43" fmla="*/ 22 h 77"/>
                  <a:gd name="T44" fmla="*/ 43 w 54"/>
                  <a:gd name="T45" fmla="*/ 33 h 77"/>
                  <a:gd name="T46" fmla="*/ 33 w 54"/>
                  <a:gd name="T47" fmla="*/ 33 h 77"/>
                  <a:gd name="T48" fmla="*/ 33 w 54"/>
                  <a:gd name="T49" fmla="*/ 22 h 77"/>
                  <a:gd name="T50" fmla="*/ 22 w 54"/>
                  <a:gd name="T51" fmla="*/ 22 h 77"/>
                  <a:gd name="T52" fmla="*/ 22 w 54"/>
                  <a:gd name="T53" fmla="*/ 33 h 77"/>
                  <a:gd name="T54" fmla="*/ 11 w 54"/>
                  <a:gd name="T55" fmla="*/ 33 h 77"/>
                  <a:gd name="T56" fmla="*/ 11 w 54"/>
                  <a:gd name="T57" fmla="*/ 22 h 77"/>
                  <a:gd name="T58" fmla="*/ 22 w 54"/>
                  <a:gd name="T59" fmla="*/ 22 h 77"/>
                  <a:gd name="T60" fmla="*/ 22 w 54"/>
                  <a:gd name="T61" fmla="*/ 11 h 77"/>
                  <a:gd name="T62" fmla="*/ 11 w 54"/>
                  <a:gd name="T63" fmla="*/ 11 h 77"/>
                  <a:gd name="T64" fmla="*/ 11 w 54"/>
                  <a:gd name="T65" fmla="*/ 0 h 77"/>
                  <a:gd name="T66" fmla="*/ 3 w 54"/>
                  <a:gd name="T67" fmla="*/ 0 h 77"/>
                  <a:gd name="T68" fmla="*/ 0 w 54"/>
                  <a:gd name="T69" fmla="*/ 4 h 77"/>
                  <a:gd name="T70" fmla="*/ 0 w 54"/>
                  <a:gd name="T71" fmla="*/ 51 h 77"/>
                  <a:gd name="T72" fmla="*/ 3 w 54"/>
                  <a:gd name="T73" fmla="*/ 55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4" h="77">
                    <a:moveTo>
                      <a:pt x="3" y="55"/>
                    </a:moveTo>
                    <a:cubicBezTo>
                      <a:pt x="6" y="55"/>
                      <a:pt x="8" y="55"/>
                      <a:pt x="11" y="55"/>
                    </a:cubicBezTo>
                    <a:cubicBezTo>
                      <a:pt x="11" y="57"/>
                      <a:pt x="11" y="60"/>
                      <a:pt x="11" y="62"/>
                    </a:cubicBezTo>
                    <a:cubicBezTo>
                      <a:pt x="11" y="65"/>
                      <a:pt x="12" y="66"/>
                      <a:pt x="14" y="66"/>
                    </a:cubicBezTo>
                    <a:cubicBezTo>
                      <a:pt x="16" y="66"/>
                      <a:pt x="17" y="66"/>
                      <a:pt x="18" y="66"/>
                    </a:cubicBezTo>
                    <a:cubicBezTo>
                      <a:pt x="21" y="66"/>
                      <a:pt x="22" y="65"/>
                      <a:pt x="22" y="62"/>
                    </a:cubicBezTo>
                    <a:cubicBezTo>
                      <a:pt x="22" y="60"/>
                      <a:pt x="22" y="57"/>
                      <a:pt x="22" y="55"/>
                    </a:cubicBezTo>
                    <a:cubicBezTo>
                      <a:pt x="25" y="55"/>
                      <a:pt x="29" y="55"/>
                      <a:pt x="33" y="55"/>
                    </a:cubicBezTo>
                    <a:cubicBezTo>
                      <a:pt x="33" y="61"/>
                      <a:pt x="33" y="67"/>
                      <a:pt x="33" y="73"/>
                    </a:cubicBezTo>
                    <a:cubicBezTo>
                      <a:pt x="33" y="76"/>
                      <a:pt x="34" y="77"/>
                      <a:pt x="36" y="77"/>
                    </a:cubicBezTo>
                    <a:cubicBezTo>
                      <a:pt x="37" y="77"/>
                      <a:pt x="39" y="77"/>
                      <a:pt x="40" y="77"/>
                    </a:cubicBezTo>
                    <a:cubicBezTo>
                      <a:pt x="42" y="77"/>
                      <a:pt x="43" y="76"/>
                      <a:pt x="43" y="73"/>
                    </a:cubicBezTo>
                    <a:cubicBezTo>
                      <a:pt x="43" y="67"/>
                      <a:pt x="43" y="61"/>
                      <a:pt x="43" y="55"/>
                    </a:cubicBezTo>
                    <a:cubicBezTo>
                      <a:pt x="46" y="55"/>
                      <a:pt x="48" y="55"/>
                      <a:pt x="51" y="55"/>
                    </a:cubicBezTo>
                    <a:cubicBezTo>
                      <a:pt x="53" y="55"/>
                      <a:pt x="54" y="54"/>
                      <a:pt x="54" y="51"/>
                    </a:cubicBezTo>
                    <a:cubicBezTo>
                      <a:pt x="54" y="35"/>
                      <a:pt x="54" y="20"/>
                      <a:pt x="54" y="4"/>
                    </a:cubicBezTo>
                    <a:cubicBezTo>
                      <a:pt x="54" y="1"/>
                      <a:pt x="53" y="0"/>
                      <a:pt x="51" y="0"/>
                    </a:cubicBezTo>
                    <a:cubicBezTo>
                      <a:pt x="48" y="0"/>
                      <a:pt x="46" y="0"/>
                      <a:pt x="43" y="0"/>
                    </a:cubicBezTo>
                    <a:cubicBezTo>
                      <a:pt x="43" y="4"/>
                      <a:pt x="43" y="8"/>
                      <a:pt x="43" y="11"/>
                    </a:cubicBezTo>
                    <a:cubicBezTo>
                      <a:pt x="40" y="11"/>
                      <a:pt x="36" y="11"/>
                      <a:pt x="33" y="11"/>
                    </a:cubicBezTo>
                    <a:cubicBezTo>
                      <a:pt x="33" y="15"/>
                      <a:pt x="33" y="19"/>
                      <a:pt x="33" y="22"/>
                    </a:cubicBezTo>
                    <a:cubicBezTo>
                      <a:pt x="36" y="22"/>
                      <a:pt x="40" y="22"/>
                      <a:pt x="43" y="22"/>
                    </a:cubicBezTo>
                    <a:cubicBezTo>
                      <a:pt x="43" y="26"/>
                      <a:pt x="43" y="29"/>
                      <a:pt x="43" y="33"/>
                    </a:cubicBezTo>
                    <a:cubicBezTo>
                      <a:pt x="40" y="33"/>
                      <a:pt x="36" y="33"/>
                      <a:pt x="33" y="33"/>
                    </a:cubicBezTo>
                    <a:cubicBezTo>
                      <a:pt x="33" y="29"/>
                      <a:pt x="33" y="26"/>
                      <a:pt x="33" y="22"/>
                    </a:cubicBezTo>
                    <a:cubicBezTo>
                      <a:pt x="29" y="22"/>
                      <a:pt x="25" y="22"/>
                      <a:pt x="22" y="22"/>
                    </a:cubicBezTo>
                    <a:cubicBezTo>
                      <a:pt x="22" y="26"/>
                      <a:pt x="22" y="29"/>
                      <a:pt x="22" y="33"/>
                    </a:cubicBezTo>
                    <a:cubicBezTo>
                      <a:pt x="18" y="33"/>
                      <a:pt x="14" y="33"/>
                      <a:pt x="11" y="33"/>
                    </a:cubicBezTo>
                    <a:cubicBezTo>
                      <a:pt x="11" y="29"/>
                      <a:pt x="11" y="26"/>
                      <a:pt x="11" y="22"/>
                    </a:cubicBezTo>
                    <a:cubicBezTo>
                      <a:pt x="14" y="22"/>
                      <a:pt x="18" y="22"/>
                      <a:pt x="22" y="22"/>
                    </a:cubicBezTo>
                    <a:cubicBezTo>
                      <a:pt x="22" y="19"/>
                      <a:pt x="22" y="15"/>
                      <a:pt x="22" y="11"/>
                    </a:cubicBezTo>
                    <a:cubicBezTo>
                      <a:pt x="18" y="11"/>
                      <a:pt x="14" y="11"/>
                      <a:pt x="11" y="11"/>
                    </a:cubicBezTo>
                    <a:cubicBezTo>
                      <a:pt x="11" y="8"/>
                      <a:pt x="11" y="4"/>
                      <a:pt x="11" y="0"/>
                    </a:cubicBezTo>
                    <a:cubicBezTo>
                      <a:pt x="8" y="0"/>
                      <a:pt x="6" y="0"/>
                      <a:pt x="3" y="0"/>
                    </a:cubicBezTo>
                    <a:cubicBezTo>
                      <a:pt x="1" y="0"/>
                      <a:pt x="0" y="1"/>
                      <a:pt x="0" y="4"/>
                    </a:cubicBezTo>
                    <a:cubicBezTo>
                      <a:pt x="0" y="20"/>
                      <a:pt x="0" y="35"/>
                      <a:pt x="0" y="51"/>
                    </a:cubicBezTo>
                    <a:cubicBezTo>
                      <a:pt x="0" y="54"/>
                      <a:pt x="1" y="55"/>
                      <a:pt x="3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7" name="Freeform 28"/>
              <p:cNvSpPr/>
              <p:nvPr/>
            </p:nvSpPr>
            <p:spPr bwMode="auto">
              <a:xfrm>
                <a:off x="816656" y="4264103"/>
                <a:ext cx="203200" cy="139700"/>
              </a:xfrm>
              <a:custGeom>
                <a:avLst/>
                <a:gdLst>
                  <a:gd name="T0" fmla="*/ 0 w 32"/>
                  <a:gd name="T1" fmla="*/ 4 h 22"/>
                  <a:gd name="T2" fmla="*/ 0 w 32"/>
                  <a:gd name="T3" fmla="*/ 11 h 22"/>
                  <a:gd name="T4" fmla="*/ 11 w 32"/>
                  <a:gd name="T5" fmla="*/ 11 h 22"/>
                  <a:gd name="T6" fmla="*/ 11 w 32"/>
                  <a:gd name="T7" fmla="*/ 22 h 22"/>
                  <a:gd name="T8" fmla="*/ 22 w 32"/>
                  <a:gd name="T9" fmla="*/ 22 h 22"/>
                  <a:gd name="T10" fmla="*/ 22 w 32"/>
                  <a:gd name="T11" fmla="*/ 11 h 22"/>
                  <a:gd name="T12" fmla="*/ 32 w 32"/>
                  <a:gd name="T13" fmla="*/ 11 h 22"/>
                  <a:gd name="T14" fmla="*/ 32 w 32"/>
                  <a:gd name="T15" fmla="*/ 4 h 22"/>
                  <a:gd name="T16" fmla="*/ 29 w 32"/>
                  <a:gd name="T17" fmla="*/ 0 h 22"/>
                  <a:gd name="T18" fmla="*/ 3 w 32"/>
                  <a:gd name="T19" fmla="*/ 0 h 22"/>
                  <a:gd name="T20" fmla="*/ 0 w 32"/>
                  <a:gd name="T21" fmla="*/ 4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2" h="22">
                    <a:moveTo>
                      <a:pt x="0" y="4"/>
                    </a:moveTo>
                    <a:cubicBezTo>
                      <a:pt x="0" y="7"/>
                      <a:pt x="0" y="9"/>
                      <a:pt x="0" y="11"/>
                    </a:cubicBezTo>
                    <a:cubicBezTo>
                      <a:pt x="3" y="11"/>
                      <a:pt x="7" y="11"/>
                      <a:pt x="11" y="11"/>
                    </a:cubicBezTo>
                    <a:cubicBezTo>
                      <a:pt x="11" y="15"/>
                      <a:pt x="11" y="19"/>
                      <a:pt x="11" y="22"/>
                    </a:cubicBezTo>
                    <a:cubicBezTo>
                      <a:pt x="14" y="22"/>
                      <a:pt x="18" y="22"/>
                      <a:pt x="22" y="22"/>
                    </a:cubicBezTo>
                    <a:cubicBezTo>
                      <a:pt x="22" y="19"/>
                      <a:pt x="22" y="15"/>
                      <a:pt x="22" y="11"/>
                    </a:cubicBezTo>
                    <a:cubicBezTo>
                      <a:pt x="25" y="11"/>
                      <a:pt x="29" y="11"/>
                      <a:pt x="32" y="11"/>
                    </a:cubicBezTo>
                    <a:cubicBezTo>
                      <a:pt x="32" y="9"/>
                      <a:pt x="32" y="7"/>
                      <a:pt x="32" y="4"/>
                    </a:cubicBezTo>
                    <a:cubicBezTo>
                      <a:pt x="32" y="2"/>
                      <a:pt x="31" y="0"/>
                      <a:pt x="29" y="0"/>
                    </a:cubicBezTo>
                    <a:cubicBezTo>
                      <a:pt x="20" y="0"/>
                      <a:pt x="12" y="0"/>
                      <a:pt x="3" y="0"/>
                    </a:cubicBezTo>
                    <a:cubicBezTo>
                      <a:pt x="1" y="0"/>
                      <a:pt x="0" y="2"/>
                      <a:pt x="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8" name="Line 29"/>
              <p:cNvSpPr>
                <a:spLocks noChangeShapeType="1"/>
              </p:cNvSpPr>
              <p:nvPr/>
            </p:nvSpPr>
            <p:spPr bwMode="auto">
              <a:xfrm>
                <a:off x="1019856" y="4684791"/>
                <a:ext cx="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9" name="Line 30"/>
              <p:cNvSpPr>
                <a:spLocks noChangeShapeType="1"/>
              </p:cNvSpPr>
              <p:nvPr/>
            </p:nvSpPr>
            <p:spPr bwMode="auto">
              <a:xfrm>
                <a:off x="1019856" y="4684791"/>
                <a:ext cx="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8" name="Freeform 31"/>
            <p:cNvSpPr/>
            <p:nvPr/>
          </p:nvSpPr>
          <p:spPr bwMode="auto">
            <a:xfrm>
              <a:off x="5090206" y="4513341"/>
              <a:ext cx="63500" cy="127000"/>
            </a:xfrm>
            <a:custGeom>
              <a:avLst/>
              <a:gdLst>
                <a:gd name="T0" fmla="*/ 10 w 10"/>
                <a:gd name="T1" fmla="*/ 18 h 20"/>
                <a:gd name="T2" fmla="*/ 10 w 10"/>
                <a:gd name="T3" fmla="*/ 19 h 20"/>
                <a:gd name="T4" fmla="*/ 9 w 10"/>
                <a:gd name="T5" fmla="*/ 20 h 20"/>
                <a:gd name="T6" fmla="*/ 2 w 10"/>
                <a:gd name="T7" fmla="*/ 20 h 20"/>
                <a:gd name="T8" fmla="*/ 1 w 10"/>
                <a:gd name="T9" fmla="*/ 19 h 20"/>
                <a:gd name="T10" fmla="*/ 0 w 10"/>
                <a:gd name="T11" fmla="*/ 18 h 20"/>
                <a:gd name="T12" fmla="*/ 0 w 10"/>
                <a:gd name="T13" fmla="*/ 2 h 20"/>
                <a:gd name="T14" fmla="*/ 1 w 10"/>
                <a:gd name="T15" fmla="*/ 1 h 20"/>
                <a:gd name="T16" fmla="*/ 2 w 10"/>
                <a:gd name="T17" fmla="*/ 0 h 20"/>
                <a:gd name="T18" fmla="*/ 10 w 10"/>
                <a:gd name="T19" fmla="*/ 0 h 20"/>
                <a:gd name="T20" fmla="*/ 10 w 10"/>
                <a:gd name="T21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20">
                  <a:moveTo>
                    <a:pt x="10" y="18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10" y="20"/>
                    <a:pt x="9" y="20"/>
                    <a:pt x="9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20"/>
                    <a:pt x="1" y="20"/>
                    <a:pt x="1" y="19"/>
                  </a:cubicBezTo>
                  <a:cubicBezTo>
                    <a:pt x="1" y="19"/>
                    <a:pt x="0" y="19"/>
                    <a:pt x="0" y="1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1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32"/>
            <p:cNvSpPr/>
            <p:nvPr/>
          </p:nvSpPr>
          <p:spPr bwMode="auto">
            <a:xfrm>
              <a:off x="5479143" y="4513341"/>
              <a:ext cx="65088" cy="127000"/>
            </a:xfrm>
            <a:custGeom>
              <a:avLst/>
              <a:gdLst>
                <a:gd name="T0" fmla="*/ 10 w 10"/>
                <a:gd name="T1" fmla="*/ 18 h 20"/>
                <a:gd name="T2" fmla="*/ 9 w 10"/>
                <a:gd name="T3" fmla="*/ 19 h 20"/>
                <a:gd name="T4" fmla="*/ 8 w 10"/>
                <a:gd name="T5" fmla="*/ 20 h 20"/>
                <a:gd name="T6" fmla="*/ 1 w 10"/>
                <a:gd name="T7" fmla="*/ 20 h 20"/>
                <a:gd name="T8" fmla="*/ 0 w 10"/>
                <a:gd name="T9" fmla="*/ 19 h 20"/>
                <a:gd name="T10" fmla="*/ 0 w 10"/>
                <a:gd name="T11" fmla="*/ 18 h 20"/>
                <a:gd name="T12" fmla="*/ 0 w 10"/>
                <a:gd name="T13" fmla="*/ 0 h 20"/>
                <a:gd name="T14" fmla="*/ 8 w 10"/>
                <a:gd name="T15" fmla="*/ 0 h 20"/>
                <a:gd name="T16" fmla="*/ 9 w 10"/>
                <a:gd name="T17" fmla="*/ 1 h 20"/>
                <a:gd name="T18" fmla="*/ 10 w 10"/>
                <a:gd name="T19" fmla="*/ 2 h 20"/>
                <a:gd name="T20" fmla="*/ 10 w 10"/>
                <a:gd name="T21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20">
                  <a:moveTo>
                    <a:pt x="10" y="18"/>
                  </a:moveTo>
                  <a:cubicBezTo>
                    <a:pt x="10" y="19"/>
                    <a:pt x="9" y="19"/>
                    <a:pt x="9" y="19"/>
                  </a:cubicBezTo>
                  <a:cubicBezTo>
                    <a:pt x="9" y="20"/>
                    <a:pt x="8" y="20"/>
                    <a:pt x="8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0" y="20"/>
                    <a:pt x="0" y="19"/>
                  </a:cubicBezTo>
                  <a:cubicBezTo>
                    <a:pt x="0" y="19"/>
                    <a:pt x="0" y="19"/>
                    <a:pt x="0" y="1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1"/>
                    <a:pt x="10" y="1"/>
                    <a:pt x="10" y="2"/>
                  </a:cubicBezTo>
                  <a:lnTo>
                    <a:pt x="1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33"/>
            <p:cNvSpPr/>
            <p:nvPr/>
          </p:nvSpPr>
          <p:spPr bwMode="auto">
            <a:xfrm>
              <a:off x="5160056" y="4448253"/>
              <a:ext cx="63500" cy="65088"/>
            </a:xfrm>
            <a:custGeom>
              <a:avLst/>
              <a:gdLst>
                <a:gd name="T0" fmla="*/ 10 w 10"/>
                <a:gd name="T1" fmla="*/ 8 h 10"/>
                <a:gd name="T2" fmla="*/ 9 w 10"/>
                <a:gd name="T3" fmla="*/ 9 h 10"/>
                <a:gd name="T4" fmla="*/ 8 w 10"/>
                <a:gd name="T5" fmla="*/ 10 h 10"/>
                <a:gd name="T6" fmla="*/ 0 w 10"/>
                <a:gd name="T7" fmla="*/ 10 h 10"/>
                <a:gd name="T8" fmla="*/ 0 w 10"/>
                <a:gd name="T9" fmla="*/ 2 h 10"/>
                <a:gd name="T10" fmla="*/ 0 w 10"/>
                <a:gd name="T11" fmla="*/ 1 h 10"/>
                <a:gd name="T12" fmla="*/ 1 w 10"/>
                <a:gd name="T13" fmla="*/ 0 h 10"/>
                <a:gd name="T14" fmla="*/ 10 w 10"/>
                <a:gd name="T15" fmla="*/ 0 h 10"/>
                <a:gd name="T16" fmla="*/ 10 w 10"/>
                <a:gd name="T17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10" y="8"/>
                  </a:moveTo>
                  <a:cubicBezTo>
                    <a:pt x="10" y="9"/>
                    <a:pt x="9" y="9"/>
                    <a:pt x="9" y="9"/>
                  </a:cubicBezTo>
                  <a:cubicBezTo>
                    <a:pt x="9" y="10"/>
                    <a:pt x="8" y="10"/>
                    <a:pt x="8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1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34"/>
            <p:cNvSpPr/>
            <p:nvPr/>
          </p:nvSpPr>
          <p:spPr bwMode="auto">
            <a:xfrm>
              <a:off x="5415643" y="4448253"/>
              <a:ext cx="63500" cy="65088"/>
            </a:xfrm>
            <a:custGeom>
              <a:avLst/>
              <a:gdLst>
                <a:gd name="T0" fmla="*/ 10 w 10"/>
                <a:gd name="T1" fmla="*/ 10 h 10"/>
                <a:gd name="T2" fmla="*/ 1 w 10"/>
                <a:gd name="T3" fmla="*/ 10 h 10"/>
                <a:gd name="T4" fmla="*/ 0 w 10"/>
                <a:gd name="T5" fmla="*/ 9 h 10"/>
                <a:gd name="T6" fmla="*/ 0 w 10"/>
                <a:gd name="T7" fmla="*/ 8 h 10"/>
                <a:gd name="T8" fmla="*/ 0 w 10"/>
                <a:gd name="T9" fmla="*/ 0 h 10"/>
                <a:gd name="T10" fmla="*/ 8 w 10"/>
                <a:gd name="T11" fmla="*/ 0 h 10"/>
                <a:gd name="T12" fmla="*/ 9 w 10"/>
                <a:gd name="T13" fmla="*/ 1 h 10"/>
                <a:gd name="T14" fmla="*/ 10 w 10"/>
                <a:gd name="T15" fmla="*/ 2 h 10"/>
                <a:gd name="T16" fmla="*/ 10 w 10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10" y="10"/>
                  </a:move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0" y="10"/>
                    <a:pt x="0" y="9"/>
                  </a:cubicBezTo>
                  <a:cubicBezTo>
                    <a:pt x="0" y="9"/>
                    <a:pt x="0" y="9"/>
                    <a:pt x="0" y="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1"/>
                    <a:pt x="10" y="1"/>
                    <a:pt x="10" y="2"/>
                  </a:cubicBezTo>
                  <a:lnTo>
                    <a:pt x="1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35"/>
            <p:cNvSpPr/>
            <p:nvPr/>
          </p:nvSpPr>
          <p:spPr bwMode="auto">
            <a:xfrm>
              <a:off x="5223556" y="4384753"/>
              <a:ext cx="185738" cy="63500"/>
            </a:xfrm>
            <a:custGeom>
              <a:avLst/>
              <a:gdLst>
                <a:gd name="T0" fmla="*/ 29 w 29"/>
                <a:gd name="T1" fmla="*/ 10 h 10"/>
                <a:gd name="T2" fmla="*/ 0 w 29"/>
                <a:gd name="T3" fmla="*/ 10 h 10"/>
                <a:gd name="T4" fmla="*/ 0 w 29"/>
                <a:gd name="T5" fmla="*/ 2 h 10"/>
                <a:gd name="T6" fmla="*/ 0 w 29"/>
                <a:gd name="T7" fmla="*/ 1 h 10"/>
                <a:gd name="T8" fmla="*/ 1 w 29"/>
                <a:gd name="T9" fmla="*/ 0 h 10"/>
                <a:gd name="T10" fmla="*/ 28 w 29"/>
                <a:gd name="T11" fmla="*/ 0 h 10"/>
                <a:gd name="T12" fmla="*/ 29 w 29"/>
                <a:gd name="T13" fmla="*/ 1 h 10"/>
                <a:gd name="T14" fmla="*/ 29 w 29"/>
                <a:gd name="T15" fmla="*/ 2 h 10"/>
                <a:gd name="T16" fmla="*/ 29 w 29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0">
                  <a:moveTo>
                    <a:pt x="29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9" y="1"/>
                  </a:cubicBezTo>
                  <a:cubicBezTo>
                    <a:pt x="29" y="1"/>
                    <a:pt x="29" y="1"/>
                    <a:pt x="29" y="2"/>
                  </a:cubicBezTo>
                  <a:lnTo>
                    <a:pt x="29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36"/>
            <p:cNvSpPr/>
            <p:nvPr/>
          </p:nvSpPr>
          <p:spPr bwMode="auto">
            <a:xfrm>
              <a:off x="5223556" y="4513341"/>
              <a:ext cx="185738" cy="127000"/>
            </a:xfrm>
            <a:custGeom>
              <a:avLst/>
              <a:gdLst>
                <a:gd name="T0" fmla="*/ 27 w 29"/>
                <a:gd name="T1" fmla="*/ 10 h 20"/>
                <a:gd name="T2" fmla="*/ 29 w 29"/>
                <a:gd name="T3" fmla="*/ 11 h 20"/>
                <a:gd name="T4" fmla="*/ 29 w 29"/>
                <a:gd name="T5" fmla="*/ 12 h 20"/>
                <a:gd name="T6" fmla="*/ 29 w 29"/>
                <a:gd name="T7" fmla="*/ 18 h 20"/>
                <a:gd name="T8" fmla="*/ 29 w 29"/>
                <a:gd name="T9" fmla="*/ 19 h 20"/>
                <a:gd name="T10" fmla="*/ 27 w 29"/>
                <a:gd name="T11" fmla="*/ 20 h 20"/>
                <a:gd name="T12" fmla="*/ 2 w 29"/>
                <a:gd name="T13" fmla="*/ 20 h 20"/>
                <a:gd name="T14" fmla="*/ 0 w 29"/>
                <a:gd name="T15" fmla="*/ 19 h 20"/>
                <a:gd name="T16" fmla="*/ 0 w 29"/>
                <a:gd name="T17" fmla="*/ 18 h 20"/>
                <a:gd name="T18" fmla="*/ 0 w 29"/>
                <a:gd name="T19" fmla="*/ 12 h 20"/>
                <a:gd name="T20" fmla="*/ 0 w 29"/>
                <a:gd name="T21" fmla="*/ 11 h 20"/>
                <a:gd name="T22" fmla="*/ 2 w 29"/>
                <a:gd name="T23" fmla="*/ 10 h 20"/>
                <a:gd name="T24" fmla="*/ 10 w 29"/>
                <a:gd name="T25" fmla="*/ 10 h 20"/>
                <a:gd name="T26" fmla="*/ 10 w 29"/>
                <a:gd name="T27" fmla="*/ 2 h 20"/>
                <a:gd name="T28" fmla="*/ 10 w 29"/>
                <a:gd name="T29" fmla="*/ 1 h 20"/>
                <a:gd name="T30" fmla="*/ 11 w 29"/>
                <a:gd name="T31" fmla="*/ 0 h 20"/>
                <a:gd name="T32" fmla="*/ 18 w 29"/>
                <a:gd name="T33" fmla="*/ 0 h 20"/>
                <a:gd name="T34" fmla="*/ 19 w 29"/>
                <a:gd name="T35" fmla="*/ 1 h 20"/>
                <a:gd name="T36" fmla="*/ 20 w 29"/>
                <a:gd name="T37" fmla="*/ 2 h 20"/>
                <a:gd name="T38" fmla="*/ 20 w 29"/>
                <a:gd name="T39" fmla="*/ 10 h 20"/>
                <a:gd name="T40" fmla="*/ 27 w 29"/>
                <a:gd name="T4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" h="20">
                  <a:moveTo>
                    <a:pt x="27" y="10"/>
                  </a:moveTo>
                  <a:cubicBezTo>
                    <a:pt x="28" y="10"/>
                    <a:pt x="28" y="10"/>
                    <a:pt x="29" y="11"/>
                  </a:cubicBezTo>
                  <a:cubicBezTo>
                    <a:pt x="29" y="11"/>
                    <a:pt x="29" y="11"/>
                    <a:pt x="29" y="12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8" y="20"/>
                    <a:pt x="28" y="20"/>
                    <a:pt x="27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1" y="20"/>
                    <a:pt x="1" y="20"/>
                    <a:pt x="0" y="19"/>
                  </a:cubicBezTo>
                  <a:cubicBezTo>
                    <a:pt x="0" y="19"/>
                    <a:pt x="0" y="19"/>
                    <a:pt x="0" y="1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0"/>
                    <a:pt x="1" y="10"/>
                    <a:pt x="2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11" y="0"/>
                    <a:pt x="11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9" y="0"/>
                    <a:pt x="19" y="1"/>
                  </a:cubicBezTo>
                  <a:cubicBezTo>
                    <a:pt x="19" y="1"/>
                    <a:pt x="20" y="1"/>
                    <a:pt x="20" y="2"/>
                  </a:cubicBezTo>
                  <a:cubicBezTo>
                    <a:pt x="20" y="10"/>
                    <a:pt x="20" y="10"/>
                    <a:pt x="20" y="10"/>
                  </a:cubicBezTo>
                  <a:lnTo>
                    <a:pt x="27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37"/>
            <p:cNvSpPr/>
            <p:nvPr/>
          </p:nvSpPr>
          <p:spPr bwMode="auto">
            <a:xfrm>
              <a:off x="3697968" y="4289503"/>
              <a:ext cx="190500" cy="63500"/>
            </a:xfrm>
            <a:custGeom>
              <a:avLst/>
              <a:gdLst>
                <a:gd name="T0" fmla="*/ 27 w 30"/>
                <a:gd name="T1" fmla="*/ 0 h 10"/>
                <a:gd name="T2" fmla="*/ 3 w 30"/>
                <a:gd name="T3" fmla="*/ 0 h 10"/>
                <a:gd name="T4" fmla="*/ 0 w 30"/>
                <a:gd name="T5" fmla="*/ 4 h 10"/>
                <a:gd name="T6" fmla="*/ 0 w 30"/>
                <a:gd name="T7" fmla="*/ 10 h 10"/>
                <a:gd name="T8" fmla="*/ 30 w 30"/>
                <a:gd name="T9" fmla="*/ 10 h 10"/>
                <a:gd name="T10" fmla="*/ 30 w 30"/>
                <a:gd name="T11" fmla="*/ 4 h 10"/>
                <a:gd name="T12" fmla="*/ 27 w 3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0">
                  <a:moveTo>
                    <a:pt x="27" y="0"/>
                  </a:moveTo>
                  <a:cubicBezTo>
                    <a:pt x="19" y="0"/>
                    <a:pt x="11" y="0"/>
                    <a:pt x="3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10" y="10"/>
                    <a:pt x="20" y="10"/>
                    <a:pt x="30" y="10"/>
                  </a:cubicBezTo>
                  <a:cubicBezTo>
                    <a:pt x="30" y="8"/>
                    <a:pt x="30" y="6"/>
                    <a:pt x="30" y="4"/>
                  </a:cubicBezTo>
                  <a:cubicBezTo>
                    <a:pt x="30" y="2"/>
                    <a:pt x="28" y="0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38"/>
            <p:cNvSpPr/>
            <p:nvPr/>
          </p:nvSpPr>
          <p:spPr bwMode="auto">
            <a:xfrm>
              <a:off x="3697968" y="4608591"/>
              <a:ext cx="190500" cy="192088"/>
            </a:xfrm>
            <a:custGeom>
              <a:avLst/>
              <a:gdLst>
                <a:gd name="T0" fmla="*/ 3 w 30"/>
                <a:gd name="T1" fmla="*/ 20 h 30"/>
                <a:gd name="T2" fmla="*/ 0 w 30"/>
                <a:gd name="T3" fmla="*/ 23 h 30"/>
                <a:gd name="T4" fmla="*/ 0 w 30"/>
                <a:gd name="T5" fmla="*/ 27 h 30"/>
                <a:gd name="T6" fmla="*/ 3 w 30"/>
                <a:gd name="T7" fmla="*/ 30 h 30"/>
                <a:gd name="T8" fmla="*/ 27 w 30"/>
                <a:gd name="T9" fmla="*/ 30 h 30"/>
                <a:gd name="T10" fmla="*/ 30 w 30"/>
                <a:gd name="T11" fmla="*/ 27 h 30"/>
                <a:gd name="T12" fmla="*/ 30 w 30"/>
                <a:gd name="T13" fmla="*/ 23 h 30"/>
                <a:gd name="T14" fmla="*/ 27 w 30"/>
                <a:gd name="T15" fmla="*/ 20 h 30"/>
                <a:gd name="T16" fmla="*/ 20 w 30"/>
                <a:gd name="T17" fmla="*/ 20 h 30"/>
                <a:gd name="T18" fmla="*/ 20 w 30"/>
                <a:gd name="T19" fmla="*/ 10 h 30"/>
                <a:gd name="T20" fmla="*/ 27 w 30"/>
                <a:gd name="T21" fmla="*/ 10 h 30"/>
                <a:gd name="T22" fmla="*/ 30 w 30"/>
                <a:gd name="T23" fmla="*/ 7 h 30"/>
                <a:gd name="T24" fmla="*/ 30 w 30"/>
                <a:gd name="T25" fmla="*/ 0 h 30"/>
                <a:gd name="T26" fmla="*/ 0 w 30"/>
                <a:gd name="T27" fmla="*/ 0 h 30"/>
                <a:gd name="T28" fmla="*/ 0 w 30"/>
                <a:gd name="T29" fmla="*/ 7 h 30"/>
                <a:gd name="T30" fmla="*/ 3 w 30"/>
                <a:gd name="T31" fmla="*/ 10 h 30"/>
                <a:gd name="T32" fmla="*/ 10 w 30"/>
                <a:gd name="T33" fmla="*/ 10 h 30"/>
                <a:gd name="T34" fmla="*/ 10 w 30"/>
                <a:gd name="T35" fmla="*/ 20 h 30"/>
                <a:gd name="T36" fmla="*/ 3 w 30"/>
                <a:gd name="T37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" h="30">
                  <a:moveTo>
                    <a:pt x="3" y="20"/>
                  </a:moveTo>
                  <a:cubicBezTo>
                    <a:pt x="2" y="20"/>
                    <a:pt x="0" y="21"/>
                    <a:pt x="0" y="23"/>
                  </a:cubicBezTo>
                  <a:cubicBezTo>
                    <a:pt x="0" y="24"/>
                    <a:pt x="0" y="25"/>
                    <a:pt x="0" y="27"/>
                  </a:cubicBezTo>
                  <a:cubicBezTo>
                    <a:pt x="0" y="28"/>
                    <a:pt x="2" y="30"/>
                    <a:pt x="3" y="30"/>
                  </a:cubicBezTo>
                  <a:cubicBezTo>
                    <a:pt x="11" y="30"/>
                    <a:pt x="19" y="30"/>
                    <a:pt x="27" y="30"/>
                  </a:cubicBezTo>
                  <a:cubicBezTo>
                    <a:pt x="28" y="30"/>
                    <a:pt x="30" y="28"/>
                    <a:pt x="30" y="27"/>
                  </a:cubicBezTo>
                  <a:cubicBezTo>
                    <a:pt x="30" y="25"/>
                    <a:pt x="30" y="24"/>
                    <a:pt x="30" y="23"/>
                  </a:cubicBezTo>
                  <a:cubicBezTo>
                    <a:pt x="30" y="21"/>
                    <a:pt x="28" y="20"/>
                    <a:pt x="27" y="20"/>
                  </a:cubicBezTo>
                  <a:cubicBezTo>
                    <a:pt x="24" y="20"/>
                    <a:pt x="22" y="20"/>
                    <a:pt x="20" y="20"/>
                  </a:cubicBezTo>
                  <a:cubicBezTo>
                    <a:pt x="20" y="17"/>
                    <a:pt x="20" y="13"/>
                    <a:pt x="20" y="10"/>
                  </a:cubicBezTo>
                  <a:cubicBezTo>
                    <a:pt x="22" y="10"/>
                    <a:pt x="24" y="10"/>
                    <a:pt x="27" y="10"/>
                  </a:cubicBezTo>
                  <a:cubicBezTo>
                    <a:pt x="28" y="10"/>
                    <a:pt x="30" y="8"/>
                    <a:pt x="30" y="7"/>
                  </a:cubicBezTo>
                  <a:cubicBezTo>
                    <a:pt x="30" y="4"/>
                    <a:pt x="30" y="2"/>
                    <a:pt x="30" y="0"/>
                  </a:cubicBezTo>
                  <a:cubicBezTo>
                    <a:pt x="20" y="0"/>
                    <a:pt x="10" y="0"/>
                    <a:pt x="0" y="0"/>
                  </a:cubicBezTo>
                  <a:cubicBezTo>
                    <a:pt x="0" y="2"/>
                    <a:pt x="0" y="4"/>
                    <a:pt x="0" y="7"/>
                  </a:cubicBezTo>
                  <a:cubicBezTo>
                    <a:pt x="0" y="8"/>
                    <a:pt x="2" y="10"/>
                    <a:pt x="3" y="10"/>
                  </a:cubicBezTo>
                  <a:cubicBezTo>
                    <a:pt x="6" y="10"/>
                    <a:pt x="8" y="10"/>
                    <a:pt x="10" y="10"/>
                  </a:cubicBezTo>
                  <a:cubicBezTo>
                    <a:pt x="10" y="13"/>
                    <a:pt x="10" y="17"/>
                    <a:pt x="10" y="20"/>
                  </a:cubicBezTo>
                  <a:cubicBezTo>
                    <a:pt x="8" y="20"/>
                    <a:pt x="6" y="20"/>
                    <a:pt x="3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39"/>
            <p:cNvSpPr/>
            <p:nvPr/>
          </p:nvSpPr>
          <p:spPr bwMode="auto">
            <a:xfrm>
              <a:off x="3632881" y="4353003"/>
              <a:ext cx="320675" cy="255588"/>
            </a:xfrm>
            <a:custGeom>
              <a:avLst/>
              <a:gdLst>
                <a:gd name="T0" fmla="*/ 47 w 50"/>
                <a:gd name="T1" fmla="*/ 0 h 40"/>
                <a:gd name="T2" fmla="*/ 40 w 50"/>
                <a:gd name="T3" fmla="*/ 0 h 40"/>
                <a:gd name="T4" fmla="*/ 40 w 50"/>
                <a:gd name="T5" fmla="*/ 20 h 40"/>
                <a:gd name="T6" fmla="*/ 10 w 50"/>
                <a:gd name="T7" fmla="*/ 20 h 40"/>
                <a:gd name="T8" fmla="*/ 10 w 50"/>
                <a:gd name="T9" fmla="*/ 0 h 40"/>
                <a:gd name="T10" fmla="*/ 3 w 50"/>
                <a:gd name="T11" fmla="*/ 0 h 40"/>
                <a:gd name="T12" fmla="*/ 0 w 50"/>
                <a:gd name="T13" fmla="*/ 3 h 40"/>
                <a:gd name="T14" fmla="*/ 0 w 50"/>
                <a:gd name="T15" fmla="*/ 37 h 40"/>
                <a:gd name="T16" fmla="*/ 3 w 50"/>
                <a:gd name="T17" fmla="*/ 40 h 40"/>
                <a:gd name="T18" fmla="*/ 10 w 50"/>
                <a:gd name="T19" fmla="*/ 40 h 40"/>
                <a:gd name="T20" fmla="*/ 10 w 50"/>
                <a:gd name="T21" fmla="*/ 30 h 40"/>
                <a:gd name="T22" fmla="*/ 40 w 50"/>
                <a:gd name="T23" fmla="*/ 30 h 40"/>
                <a:gd name="T24" fmla="*/ 40 w 50"/>
                <a:gd name="T25" fmla="*/ 40 h 40"/>
                <a:gd name="T26" fmla="*/ 47 w 50"/>
                <a:gd name="T27" fmla="*/ 40 h 40"/>
                <a:gd name="T28" fmla="*/ 50 w 50"/>
                <a:gd name="T29" fmla="*/ 37 h 40"/>
                <a:gd name="T30" fmla="*/ 50 w 50"/>
                <a:gd name="T31" fmla="*/ 3 h 40"/>
                <a:gd name="T32" fmla="*/ 47 w 50"/>
                <a:gd name="T3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40">
                  <a:moveTo>
                    <a:pt x="47" y="0"/>
                  </a:moveTo>
                  <a:cubicBezTo>
                    <a:pt x="44" y="0"/>
                    <a:pt x="42" y="0"/>
                    <a:pt x="40" y="0"/>
                  </a:cubicBezTo>
                  <a:cubicBezTo>
                    <a:pt x="40" y="7"/>
                    <a:pt x="40" y="13"/>
                    <a:pt x="4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13"/>
                    <a:pt x="10" y="7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2" y="0"/>
                    <a:pt x="0" y="2"/>
                    <a:pt x="0" y="3"/>
                  </a:cubicBezTo>
                  <a:cubicBezTo>
                    <a:pt x="0" y="15"/>
                    <a:pt x="0" y="26"/>
                    <a:pt x="0" y="37"/>
                  </a:cubicBezTo>
                  <a:cubicBezTo>
                    <a:pt x="0" y="39"/>
                    <a:pt x="2" y="40"/>
                    <a:pt x="3" y="40"/>
                  </a:cubicBezTo>
                  <a:cubicBezTo>
                    <a:pt x="6" y="40"/>
                    <a:pt x="8" y="40"/>
                    <a:pt x="10" y="40"/>
                  </a:cubicBezTo>
                  <a:cubicBezTo>
                    <a:pt x="10" y="37"/>
                    <a:pt x="10" y="33"/>
                    <a:pt x="10" y="30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0" y="33"/>
                    <a:pt x="40" y="37"/>
                    <a:pt x="40" y="40"/>
                  </a:cubicBezTo>
                  <a:cubicBezTo>
                    <a:pt x="42" y="40"/>
                    <a:pt x="44" y="40"/>
                    <a:pt x="47" y="40"/>
                  </a:cubicBezTo>
                  <a:cubicBezTo>
                    <a:pt x="48" y="40"/>
                    <a:pt x="50" y="39"/>
                    <a:pt x="50" y="37"/>
                  </a:cubicBezTo>
                  <a:cubicBezTo>
                    <a:pt x="50" y="26"/>
                    <a:pt x="50" y="15"/>
                    <a:pt x="50" y="3"/>
                  </a:cubicBezTo>
                  <a:cubicBezTo>
                    <a:pt x="50" y="2"/>
                    <a:pt x="48" y="0"/>
                    <a:pt x="4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27" name="组合 26"/>
            <p:cNvGrpSpPr/>
            <p:nvPr userDrawn="1"/>
          </p:nvGrpSpPr>
          <p:grpSpPr>
            <a:xfrm>
              <a:off x="2086656" y="1838403"/>
              <a:ext cx="447675" cy="446088"/>
              <a:chOff x="2086656" y="1838403"/>
              <a:chExt cx="447675" cy="446088"/>
            </a:xfrm>
            <a:grpFill/>
          </p:grpSpPr>
          <p:sp>
            <p:nvSpPr>
              <p:cNvPr id="233" name="Freeform 40"/>
              <p:cNvSpPr/>
              <p:nvPr/>
            </p:nvSpPr>
            <p:spPr bwMode="auto">
              <a:xfrm>
                <a:off x="2151743" y="1838403"/>
                <a:ext cx="382588" cy="446088"/>
              </a:xfrm>
              <a:custGeom>
                <a:avLst/>
                <a:gdLst>
                  <a:gd name="T0" fmla="*/ 43 w 60"/>
                  <a:gd name="T1" fmla="*/ 40 h 70"/>
                  <a:gd name="T2" fmla="*/ 40 w 60"/>
                  <a:gd name="T3" fmla="*/ 44 h 70"/>
                  <a:gd name="T4" fmla="*/ 40 w 60"/>
                  <a:gd name="T5" fmla="*/ 50 h 70"/>
                  <a:gd name="T6" fmla="*/ 50 w 60"/>
                  <a:gd name="T7" fmla="*/ 50 h 70"/>
                  <a:gd name="T8" fmla="*/ 50 w 60"/>
                  <a:gd name="T9" fmla="*/ 60 h 70"/>
                  <a:gd name="T10" fmla="*/ 40 w 60"/>
                  <a:gd name="T11" fmla="*/ 60 h 70"/>
                  <a:gd name="T12" fmla="*/ 40 w 60"/>
                  <a:gd name="T13" fmla="*/ 66 h 70"/>
                  <a:gd name="T14" fmla="*/ 43 w 60"/>
                  <a:gd name="T15" fmla="*/ 70 h 70"/>
                  <a:gd name="T16" fmla="*/ 57 w 60"/>
                  <a:gd name="T17" fmla="*/ 70 h 70"/>
                  <a:gd name="T18" fmla="*/ 60 w 60"/>
                  <a:gd name="T19" fmla="*/ 66 h 70"/>
                  <a:gd name="T20" fmla="*/ 60 w 60"/>
                  <a:gd name="T21" fmla="*/ 3 h 70"/>
                  <a:gd name="T22" fmla="*/ 57 w 60"/>
                  <a:gd name="T23" fmla="*/ 0 h 70"/>
                  <a:gd name="T24" fmla="*/ 13 w 60"/>
                  <a:gd name="T25" fmla="*/ 0 h 70"/>
                  <a:gd name="T26" fmla="*/ 10 w 60"/>
                  <a:gd name="T27" fmla="*/ 3 h 70"/>
                  <a:gd name="T28" fmla="*/ 10 w 60"/>
                  <a:gd name="T29" fmla="*/ 40 h 70"/>
                  <a:gd name="T30" fmla="*/ 3 w 60"/>
                  <a:gd name="T31" fmla="*/ 40 h 70"/>
                  <a:gd name="T32" fmla="*/ 0 w 60"/>
                  <a:gd name="T33" fmla="*/ 44 h 70"/>
                  <a:gd name="T34" fmla="*/ 0 w 60"/>
                  <a:gd name="T35" fmla="*/ 50 h 70"/>
                  <a:gd name="T36" fmla="*/ 10 w 60"/>
                  <a:gd name="T37" fmla="*/ 50 h 70"/>
                  <a:gd name="T38" fmla="*/ 10 w 60"/>
                  <a:gd name="T39" fmla="*/ 60 h 70"/>
                  <a:gd name="T40" fmla="*/ 0 w 60"/>
                  <a:gd name="T41" fmla="*/ 60 h 70"/>
                  <a:gd name="T42" fmla="*/ 0 w 60"/>
                  <a:gd name="T43" fmla="*/ 66 h 70"/>
                  <a:gd name="T44" fmla="*/ 3 w 60"/>
                  <a:gd name="T45" fmla="*/ 70 h 70"/>
                  <a:gd name="T46" fmla="*/ 16 w 60"/>
                  <a:gd name="T47" fmla="*/ 70 h 70"/>
                  <a:gd name="T48" fmla="*/ 20 w 60"/>
                  <a:gd name="T49" fmla="*/ 66 h 70"/>
                  <a:gd name="T50" fmla="*/ 20 w 60"/>
                  <a:gd name="T51" fmla="*/ 10 h 70"/>
                  <a:gd name="T52" fmla="*/ 50 w 60"/>
                  <a:gd name="T53" fmla="*/ 10 h 70"/>
                  <a:gd name="T54" fmla="*/ 50 w 60"/>
                  <a:gd name="T55" fmla="*/ 40 h 70"/>
                  <a:gd name="T56" fmla="*/ 43 w 60"/>
                  <a:gd name="T57" fmla="*/ 4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60" h="70">
                    <a:moveTo>
                      <a:pt x="43" y="40"/>
                    </a:moveTo>
                    <a:cubicBezTo>
                      <a:pt x="41" y="40"/>
                      <a:pt x="40" y="41"/>
                      <a:pt x="40" y="44"/>
                    </a:cubicBezTo>
                    <a:cubicBezTo>
                      <a:pt x="40" y="46"/>
                      <a:pt x="40" y="48"/>
                      <a:pt x="40" y="50"/>
                    </a:cubicBezTo>
                    <a:cubicBezTo>
                      <a:pt x="43" y="50"/>
                      <a:pt x="47" y="50"/>
                      <a:pt x="50" y="50"/>
                    </a:cubicBezTo>
                    <a:cubicBezTo>
                      <a:pt x="50" y="53"/>
                      <a:pt x="50" y="57"/>
                      <a:pt x="50" y="60"/>
                    </a:cubicBezTo>
                    <a:cubicBezTo>
                      <a:pt x="47" y="60"/>
                      <a:pt x="43" y="60"/>
                      <a:pt x="40" y="60"/>
                    </a:cubicBezTo>
                    <a:cubicBezTo>
                      <a:pt x="40" y="62"/>
                      <a:pt x="40" y="64"/>
                      <a:pt x="40" y="66"/>
                    </a:cubicBezTo>
                    <a:cubicBezTo>
                      <a:pt x="40" y="69"/>
                      <a:pt x="41" y="70"/>
                      <a:pt x="43" y="70"/>
                    </a:cubicBezTo>
                    <a:cubicBezTo>
                      <a:pt x="48" y="70"/>
                      <a:pt x="52" y="70"/>
                      <a:pt x="57" y="70"/>
                    </a:cubicBezTo>
                    <a:cubicBezTo>
                      <a:pt x="59" y="70"/>
                      <a:pt x="60" y="69"/>
                      <a:pt x="60" y="66"/>
                    </a:cubicBezTo>
                    <a:cubicBezTo>
                      <a:pt x="60" y="45"/>
                      <a:pt x="60" y="24"/>
                      <a:pt x="60" y="3"/>
                    </a:cubicBezTo>
                    <a:cubicBezTo>
                      <a:pt x="60" y="1"/>
                      <a:pt x="59" y="0"/>
                      <a:pt x="57" y="0"/>
                    </a:cubicBezTo>
                    <a:cubicBezTo>
                      <a:pt x="42" y="0"/>
                      <a:pt x="28" y="0"/>
                      <a:pt x="13" y="0"/>
                    </a:cubicBezTo>
                    <a:cubicBezTo>
                      <a:pt x="11" y="0"/>
                      <a:pt x="10" y="1"/>
                      <a:pt x="10" y="3"/>
                    </a:cubicBezTo>
                    <a:cubicBezTo>
                      <a:pt x="10" y="15"/>
                      <a:pt x="10" y="28"/>
                      <a:pt x="10" y="40"/>
                    </a:cubicBezTo>
                    <a:cubicBezTo>
                      <a:pt x="7" y="40"/>
                      <a:pt x="5" y="40"/>
                      <a:pt x="3" y="40"/>
                    </a:cubicBezTo>
                    <a:cubicBezTo>
                      <a:pt x="1" y="40"/>
                      <a:pt x="0" y="41"/>
                      <a:pt x="0" y="44"/>
                    </a:cubicBezTo>
                    <a:cubicBezTo>
                      <a:pt x="0" y="46"/>
                      <a:pt x="0" y="48"/>
                      <a:pt x="0" y="50"/>
                    </a:cubicBezTo>
                    <a:cubicBezTo>
                      <a:pt x="3" y="50"/>
                      <a:pt x="6" y="50"/>
                      <a:pt x="10" y="50"/>
                    </a:cubicBezTo>
                    <a:cubicBezTo>
                      <a:pt x="10" y="53"/>
                      <a:pt x="10" y="57"/>
                      <a:pt x="10" y="60"/>
                    </a:cubicBezTo>
                    <a:cubicBezTo>
                      <a:pt x="6" y="60"/>
                      <a:pt x="3" y="60"/>
                      <a:pt x="0" y="60"/>
                    </a:cubicBezTo>
                    <a:cubicBezTo>
                      <a:pt x="0" y="62"/>
                      <a:pt x="0" y="64"/>
                      <a:pt x="0" y="66"/>
                    </a:cubicBezTo>
                    <a:cubicBezTo>
                      <a:pt x="0" y="69"/>
                      <a:pt x="1" y="70"/>
                      <a:pt x="3" y="70"/>
                    </a:cubicBezTo>
                    <a:cubicBezTo>
                      <a:pt x="7" y="70"/>
                      <a:pt x="12" y="70"/>
                      <a:pt x="16" y="70"/>
                    </a:cubicBezTo>
                    <a:cubicBezTo>
                      <a:pt x="19" y="70"/>
                      <a:pt x="20" y="69"/>
                      <a:pt x="20" y="66"/>
                    </a:cubicBezTo>
                    <a:cubicBezTo>
                      <a:pt x="20" y="47"/>
                      <a:pt x="20" y="29"/>
                      <a:pt x="20" y="10"/>
                    </a:cubicBezTo>
                    <a:cubicBezTo>
                      <a:pt x="30" y="10"/>
                      <a:pt x="40" y="10"/>
                      <a:pt x="50" y="10"/>
                    </a:cubicBezTo>
                    <a:cubicBezTo>
                      <a:pt x="50" y="20"/>
                      <a:pt x="50" y="30"/>
                      <a:pt x="50" y="40"/>
                    </a:cubicBezTo>
                    <a:cubicBezTo>
                      <a:pt x="48" y="40"/>
                      <a:pt x="46" y="40"/>
                      <a:pt x="43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4" name="Freeform 41"/>
              <p:cNvSpPr/>
              <p:nvPr/>
            </p:nvSpPr>
            <p:spPr bwMode="auto">
              <a:xfrm>
                <a:off x="2342243" y="2157491"/>
                <a:ext cx="65088" cy="63500"/>
              </a:xfrm>
              <a:custGeom>
                <a:avLst/>
                <a:gdLst>
                  <a:gd name="T0" fmla="*/ 10 w 10"/>
                  <a:gd name="T1" fmla="*/ 10 h 10"/>
                  <a:gd name="T2" fmla="*/ 10 w 10"/>
                  <a:gd name="T3" fmla="*/ 0 h 10"/>
                  <a:gd name="T4" fmla="*/ 3 w 10"/>
                  <a:gd name="T5" fmla="*/ 0 h 10"/>
                  <a:gd name="T6" fmla="*/ 0 w 10"/>
                  <a:gd name="T7" fmla="*/ 3 h 10"/>
                  <a:gd name="T8" fmla="*/ 0 w 10"/>
                  <a:gd name="T9" fmla="*/ 7 h 10"/>
                  <a:gd name="T10" fmla="*/ 3 w 10"/>
                  <a:gd name="T11" fmla="*/ 10 h 10"/>
                  <a:gd name="T12" fmla="*/ 10 w 10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10" y="10"/>
                    </a:moveTo>
                    <a:cubicBezTo>
                      <a:pt x="10" y="7"/>
                      <a:pt x="10" y="3"/>
                      <a:pt x="10" y="0"/>
                    </a:cubicBezTo>
                    <a:cubicBezTo>
                      <a:pt x="8" y="0"/>
                      <a:pt x="5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0" y="5"/>
                      <a:pt x="0" y="7"/>
                    </a:cubicBezTo>
                    <a:cubicBezTo>
                      <a:pt x="0" y="9"/>
                      <a:pt x="1" y="10"/>
                      <a:pt x="3" y="10"/>
                    </a:cubicBezTo>
                    <a:cubicBezTo>
                      <a:pt x="5" y="10"/>
                      <a:pt x="8" y="10"/>
                      <a:pt x="10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5" name="Freeform 42"/>
              <p:cNvSpPr/>
              <p:nvPr/>
            </p:nvSpPr>
            <p:spPr bwMode="auto">
              <a:xfrm>
                <a:off x="2086656" y="2157491"/>
                <a:ext cx="65088" cy="63500"/>
              </a:xfrm>
              <a:custGeom>
                <a:avLst/>
                <a:gdLst>
                  <a:gd name="T0" fmla="*/ 10 w 10"/>
                  <a:gd name="T1" fmla="*/ 10 h 10"/>
                  <a:gd name="T2" fmla="*/ 10 w 10"/>
                  <a:gd name="T3" fmla="*/ 0 h 10"/>
                  <a:gd name="T4" fmla="*/ 3 w 10"/>
                  <a:gd name="T5" fmla="*/ 0 h 10"/>
                  <a:gd name="T6" fmla="*/ 0 w 10"/>
                  <a:gd name="T7" fmla="*/ 3 h 10"/>
                  <a:gd name="T8" fmla="*/ 0 w 10"/>
                  <a:gd name="T9" fmla="*/ 7 h 10"/>
                  <a:gd name="T10" fmla="*/ 3 w 10"/>
                  <a:gd name="T11" fmla="*/ 10 h 10"/>
                  <a:gd name="T12" fmla="*/ 10 w 10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10" y="10"/>
                    </a:moveTo>
                    <a:cubicBezTo>
                      <a:pt x="10" y="7"/>
                      <a:pt x="10" y="3"/>
                      <a:pt x="10" y="0"/>
                    </a:cubicBezTo>
                    <a:cubicBezTo>
                      <a:pt x="7" y="0"/>
                      <a:pt x="5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0" y="5"/>
                      <a:pt x="0" y="7"/>
                    </a:cubicBezTo>
                    <a:cubicBezTo>
                      <a:pt x="0" y="9"/>
                      <a:pt x="1" y="10"/>
                      <a:pt x="3" y="10"/>
                    </a:cubicBezTo>
                    <a:cubicBezTo>
                      <a:pt x="5" y="10"/>
                      <a:pt x="7" y="10"/>
                      <a:pt x="10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8" name="组合 27"/>
            <p:cNvGrpSpPr/>
            <p:nvPr userDrawn="1"/>
          </p:nvGrpSpPr>
          <p:grpSpPr>
            <a:xfrm>
              <a:off x="707118" y="1832053"/>
              <a:ext cx="447675" cy="452438"/>
              <a:chOff x="707118" y="1832053"/>
              <a:chExt cx="447675" cy="452438"/>
            </a:xfrm>
            <a:grpFill/>
          </p:grpSpPr>
          <p:sp>
            <p:nvSpPr>
              <p:cNvPr id="228" name="Freeform 43"/>
              <p:cNvSpPr/>
              <p:nvPr/>
            </p:nvSpPr>
            <p:spPr bwMode="auto">
              <a:xfrm>
                <a:off x="1091293" y="1895553"/>
                <a:ext cx="63500" cy="325438"/>
              </a:xfrm>
              <a:custGeom>
                <a:avLst/>
                <a:gdLst>
                  <a:gd name="T0" fmla="*/ 10 w 10"/>
                  <a:gd name="T1" fmla="*/ 4 h 51"/>
                  <a:gd name="T2" fmla="*/ 7 w 10"/>
                  <a:gd name="T3" fmla="*/ 0 h 51"/>
                  <a:gd name="T4" fmla="*/ 0 w 10"/>
                  <a:gd name="T5" fmla="*/ 0 h 51"/>
                  <a:gd name="T6" fmla="*/ 0 w 10"/>
                  <a:gd name="T7" fmla="*/ 51 h 51"/>
                  <a:gd name="T8" fmla="*/ 7 w 10"/>
                  <a:gd name="T9" fmla="*/ 51 h 51"/>
                  <a:gd name="T10" fmla="*/ 10 w 10"/>
                  <a:gd name="T11" fmla="*/ 48 h 51"/>
                  <a:gd name="T12" fmla="*/ 10 w 10"/>
                  <a:gd name="T13" fmla="*/ 4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51">
                    <a:moveTo>
                      <a:pt x="10" y="4"/>
                    </a:moveTo>
                    <a:cubicBezTo>
                      <a:pt x="10" y="1"/>
                      <a:pt x="9" y="0"/>
                      <a:pt x="7" y="0"/>
                    </a:cubicBezTo>
                    <a:cubicBezTo>
                      <a:pt x="5" y="0"/>
                      <a:pt x="2" y="0"/>
                      <a:pt x="0" y="0"/>
                    </a:cubicBezTo>
                    <a:cubicBezTo>
                      <a:pt x="0" y="17"/>
                      <a:pt x="0" y="34"/>
                      <a:pt x="0" y="51"/>
                    </a:cubicBezTo>
                    <a:cubicBezTo>
                      <a:pt x="2" y="51"/>
                      <a:pt x="5" y="51"/>
                      <a:pt x="7" y="51"/>
                    </a:cubicBezTo>
                    <a:cubicBezTo>
                      <a:pt x="9" y="51"/>
                      <a:pt x="10" y="50"/>
                      <a:pt x="10" y="48"/>
                    </a:cubicBezTo>
                    <a:cubicBezTo>
                      <a:pt x="10" y="33"/>
                      <a:pt x="10" y="18"/>
                      <a:pt x="1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9" name="Freeform 44"/>
              <p:cNvSpPr/>
              <p:nvPr/>
            </p:nvSpPr>
            <p:spPr bwMode="auto">
              <a:xfrm>
                <a:off x="770618" y="1832053"/>
                <a:ext cx="320675" cy="63500"/>
              </a:xfrm>
              <a:custGeom>
                <a:avLst/>
                <a:gdLst>
                  <a:gd name="T0" fmla="*/ 47 w 50"/>
                  <a:gd name="T1" fmla="*/ 0 h 10"/>
                  <a:gd name="T2" fmla="*/ 50 w 50"/>
                  <a:gd name="T3" fmla="*/ 4 h 10"/>
                  <a:gd name="T4" fmla="*/ 50 w 50"/>
                  <a:gd name="T5" fmla="*/ 10 h 10"/>
                  <a:gd name="T6" fmla="*/ 0 w 50"/>
                  <a:gd name="T7" fmla="*/ 10 h 10"/>
                  <a:gd name="T8" fmla="*/ 0 w 50"/>
                  <a:gd name="T9" fmla="*/ 4 h 10"/>
                  <a:gd name="T10" fmla="*/ 3 w 50"/>
                  <a:gd name="T11" fmla="*/ 0 h 10"/>
                  <a:gd name="T12" fmla="*/ 47 w 5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" h="10">
                    <a:moveTo>
                      <a:pt x="47" y="0"/>
                    </a:moveTo>
                    <a:cubicBezTo>
                      <a:pt x="49" y="0"/>
                      <a:pt x="50" y="1"/>
                      <a:pt x="50" y="4"/>
                    </a:cubicBezTo>
                    <a:cubicBezTo>
                      <a:pt x="50" y="6"/>
                      <a:pt x="50" y="8"/>
                      <a:pt x="50" y="10"/>
                    </a:cubicBezTo>
                    <a:cubicBezTo>
                      <a:pt x="33" y="10"/>
                      <a:pt x="17" y="10"/>
                      <a:pt x="0" y="10"/>
                    </a:cubicBezTo>
                    <a:cubicBezTo>
                      <a:pt x="0" y="8"/>
                      <a:pt x="0" y="6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18" y="0"/>
                      <a:pt x="32" y="0"/>
                      <a:pt x="4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0" name="Freeform 45"/>
              <p:cNvSpPr/>
              <p:nvPr/>
            </p:nvSpPr>
            <p:spPr bwMode="auto">
              <a:xfrm>
                <a:off x="770618" y="2220991"/>
                <a:ext cx="320675" cy="63500"/>
              </a:xfrm>
              <a:custGeom>
                <a:avLst/>
                <a:gdLst>
                  <a:gd name="T0" fmla="*/ 50 w 50"/>
                  <a:gd name="T1" fmla="*/ 7 h 10"/>
                  <a:gd name="T2" fmla="*/ 47 w 50"/>
                  <a:gd name="T3" fmla="*/ 10 h 10"/>
                  <a:gd name="T4" fmla="*/ 3 w 50"/>
                  <a:gd name="T5" fmla="*/ 10 h 10"/>
                  <a:gd name="T6" fmla="*/ 0 w 50"/>
                  <a:gd name="T7" fmla="*/ 7 h 10"/>
                  <a:gd name="T8" fmla="*/ 0 w 50"/>
                  <a:gd name="T9" fmla="*/ 0 h 10"/>
                  <a:gd name="T10" fmla="*/ 50 w 50"/>
                  <a:gd name="T11" fmla="*/ 0 h 10"/>
                  <a:gd name="T12" fmla="*/ 50 w 50"/>
                  <a:gd name="T13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" h="10">
                    <a:moveTo>
                      <a:pt x="50" y="7"/>
                    </a:moveTo>
                    <a:cubicBezTo>
                      <a:pt x="50" y="9"/>
                      <a:pt x="49" y="10"/>
                      <a:pt x="47" y="10"/>
                    </a:cubicBezTo>
                    <a:cubicBezTo>
                      <a:pt x="32" y="10"/>
                      <a:pt x="18" y="10"/>
                      <a:pt x="3" y="10"/>
                    </a:cubicBezTo>
                    <a:cubicBezTo>
                      <a:pt x="1" y="10"/>
                      <a:pt x="0" y="9"/>
                      <a:pt x="0" y="7"/>
                    </a:cubicBezTo>
                    <a:cubicBezTo>
                      <a:pt x="0" y="4"/>
                      <a:pt x="0" y="2"/>
                      <a:pt x="0" y="0"/>
                    </a:cubicBezTo>
                    <a:cubicBezTo>
                      <a:pt x="17" y="0"/>
                      <a:pt x="33" y="0"/>
                      <a:pt x="50" y="0"/>
                    </a:cubicBezTo>
                    <a:cubicBezTo>
                      <a:pt x="50" y="2"/>
                      <a:pt x="50" y="4"/>
                      <a:pt x="5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1" name="Freeform 46"/>
              <p:cNvSpPr/>
              <p:nvPr/>
            </p:nvSpPr>
            <p:spPr bwMode="auto">
              <a:xfrm>
                <a:off x="707118" y="1895553"/>
                <a:ext cx="63500" cy="325438"/>
              </a:xfrm>
              <a:custGeom>
                <a:avLst/>
                <a:gdLst>
                  <a:gd name="T0" fmla="*/ 3 w 10"/>
                  <a:gd name="T1" fmla="*/ 51 h 51"/>
                  <a:gd name="T2" fmla="*/ 0 w 10"/>
                  <a:gd name="T3" fmla="*/ 48 h 51"/>
                  <a:gd name="T4" fmla="*/ 0 w 10"/>
                  <a:gd name="T5" fmla="*/ 4 h 51"/>
                  <a:gd name="T6" fmla="*/ 3 w 10"/>
                  <a:gd name="T7" fmla="*/ 0 h 51"/>
                  <a:gd name="T8" fmla="*/ 10 w 10"/>
                  <a:gd name="T9" fmla="*/ 0 h 51"/>
                  <a:gd name="T10" fmla="*/ 10 w 10"/>
                  <a:gd name="T11" fmla="*/ 51 h 51"/>
                  <a:gd name="T12" fmla="*/ 3 w 10"/>
                  <a:gd name="T13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51">
                    <a:moveTo>
                      <a:pt x="3" y="51"/>
                    </a:moveTo>
                    <a:cubicBezTo>
                      <a:pt x="1" y="51"/>
                      <a:pt x="0" y="50"/>
                      <a:pt x="0" y="48"/>
                    </a:cubicBezTo>
                    <a:cubicBezTo>
                      <a:pt x="0" y="33"/>
                      <a:pt x="0" y="18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8" y="0"/>
                      <a:pt x="10" y="0"/>
                    </a:cubicBezTo>
                    <a:cubicBezTo>
                      <a:pt x="10" y="17"/>
                      <a:pt x="10" y="34"/>
                      <a:pt x="10" y="51"/>
                    </a:cubicBezTo>
                    <a:cubicBezTo>
                      <a:pt x="8" y="51"/>
                      <a:pt x="5" y="51"/>
                      <a:pt x="3" y="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2" name="Freeform 47"/>
              <p:cNvSpPr/>
              <p:nvPr/>
            </p:nvSpPr>
            <p:spPr bwMode="auto">
              <a:xfrm>
                <a:off x="899206" y="1965403"/>
                <a:ext cx="127000" cy="128588"/>
              </a:xfrm>
              <a:custGeom>
                <a:avLst/>
                <a:gdLst>
                  <a:gd name="T0" fmla="*/ 17 w 20"/>
                  <a:gd name="T1" fmla="*/ 10 h 20"/>
                  <a:gd name="T2" fmla="*/ 10 w 20"/>
                  <a:gd name="T3" fmla="*/ 10 h 20"/>
                  <a:gd name="T4" fmla="*/ 10 w 20"/>
                  <a:gd name="T5" fmla="*/ 10 h 20"/>
                  <a:gd name="T6" fmla="*/ 10 w 20"/>
                  <a:gd name="T7" fmla="*/ 3 h 20"/>
                  <a:gd name="T8" fmla="*/ 7 w 20"/>
                  <a:gd name="T9" fmla="*/ 0 h 20"/>
                  <a:gd name="T10" fmla="*/ 3 w 20"/>
                  <a:gd name="T11" fmla="*/ 0 h 20"/>
                  <a:gd name="T12" fmla="*/ 0 w 20"/>
                  <a:gd name="T13" fmla="*/ 3 h 20"/>
                  <a:gd name="T14" fmla="*/ 0 w 20"/>
                  <a:gd name="T15" fmla="*/ 16 h 20"/>
                  <a:gd name="T16" fmla="*/ 3 w 20"/>
                  <a:gd name="T17" fmla="*/ 20 h 20"/>
                  <a:gd name="T18" fmla="*/ 17 w 20"/>
                  <a:gd name="T19" fmla="*/ 20 h 20"/>
                  <a:gd name="T20" fmla="*/ 20 w 20"/>
                  <a:gd name="T21" fmla="*/ 16 h 20"/>
                  <a:gd name="T22" fmla="*/ 20 w 20"/>
                  <a:gd name="T23" fmla="*/ 13 h 20"/>
                  <a:gd name="T24" fmla="*/ 17 w 20"/>
                  <a:gd name="T25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" h="20">
                    <a:moveTo>
                      <a:pt x="17" y="10"/>
                    </a:moveTo>
                    <a:cubicBezTo>
                      <a:pt x="15" y="10"/>
                      <a:pt x="12" y="10"/>
                      <a:pt x="10" y="10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0" y="7"/>
                      <a:pt x="10" y="5"/>
                      <a:pt x="10" y="3"/>
                    </a:cubicBezTo>
                    <a:cubicBezTo>
                      <a:pt x="10" y="1"/>
                      <a:pt x="9" y="0"/>
                      <a:pt x="7" y="0"/>
                    </a:cubicBezTo>
                    <a:cubicBezTo>
                      <a:pt x="6" y="0"/>
                      <a:pt x="4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7"/>
                      <a:pt x="0" y="12"/>
                      <a:pt x="0" y="16"/>
                    </a:cubicBezTo>
                    <a:cubicBezTo>
                      <a:pt x="0" y="19"/>
                      <a:pt x="1" y="20"/>
                      <a:pt x="3" y="20"/>
                    </a:cubicBezTo>
                    <a:cubicBezTo>
                      <a:pt x="8" y="20"/>
                      <a:pt x="12" y="20"/>
                      <a:pt x="17" y="20"/>
                    </a:cubicBezTo>
                    <a:cubicBezTo>
                      <a:pt x="19" y="20"/>
                      <a:pt x="20" y="19"/>
                      <a:pt x="20" y="16"/>
                    </a:cubicBezTo>
                    <a:cubicBezTo>
                      <a:pt x="20" y="15"/>
                      <a:pt x="20" y="14"/>
                      <a:pt x="20" y="13"/>
                    </a:cubicBezTo>
                    <a:cubicBezTo>
                      <a:pt x="20" y="11"/>
                      <a:pt x="19" y="10"/>
                      <a:pt x="17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9" name="Freeform 48"/>
            <p:cNvSpPr/>
            <p:nvPr/>
          </p:nvSpPr>
          <p:spPr bwMode="auto">
            <a:xfrm>
              <a:off x="3664631" y="1832053"/>
              <a:ext cx="128588" cy="452438"/>
            </a:xfrm>
            <a:custGeom>
              <a:avLst/>
              <a:gdLst>
                <a:gd name="T0" fmla="*/ 10 w 20"/>
                <a:gd name="T1" fmla="*/ 51 h 71"/>
                <a:gd name="T2" fmla="*/ 0 w 20"/>
                <a:gd name="T3" fmla="*/ 51 h 71"/>
                <a:gd name="T4" fmla="*/ 0 w 20"/>
                <a:gd name="T5" fmla="*/ 58 h 71"/>
                <a:gd name="T6" fmla="*/ 3 w 20"/>
                <a:gd name="T7" fmla="*/ 61 h 71"/>
                <a:gd name="T8" fmla="*/ 10 w 20"/>
                <a:gd name="T9" fmla="*/ 61 h 71"/>
                <a:gd name="T10" fmla="*/ 10 w 20"/>
                <a:gd name="T11" fmla="*/ 68 h 71"/>
                <a:gd name="T12" fmla="*/ 13 w 20"/>
                <a:gd name="T13" fmla="*/ 71 h 71"/>
                <a:gd name="T14" fmla="*/ 17 w 20"/>
                <a:gd name="T15" fmla="*/ 71 h 71"/>
                <a:gd name="T16" fmla="*/ 20 w 20"/>
                <a:gd name="T17" fmla="*/ 68 h 71"/>
                <a:gd name="T18" fmla="*/ 20 w 20"/>
                <a:gd name="T19" fmla="*/ 4 h 71"/>
                <a:gd name="T20" fmla="*/ 17 w 20"/>
                <a:gd name="T21" fmla="*/ 0 h 71"/>
                <a:gd name="T22" fmla="*/ 13 w 20"/>
                <a:gd name="T23" fmla="*/ 0 h 71"/>
                <a:gd name="T24" fmla="*/ 10 w 20"/>
                <a:gd name="T25" fmla="*/ 4 h 71"/>
                <a:gd name="T26" fmla="*/ 10 w 20"/>
                <a:gd name="T27" fmla="*/ 10 h 71"/>
                <a:gd name="T28" fmla="*/ 3 w 20"/>
                <a:gd name="T29" fmla="*/ 10 h 71"/>
                <a:gd name="T30" fmla="*/ 0 w 20"/>
                <a:gd name="T31" fmla="*/ 14 h 71"/>
                <a:gd name="T32" fmla="*/ 0 w 20"/>
                <a:gd name="T33" fmla="*/ 21 h 71"/>
                <a:gd name="T34" fmla="*/ 10 w 20"/>
                <a:gd name="T35" fmla="*/ 21 h 71"/>
                <a:gd name="T36" fmla="*/ 10 w 20"/>
                <a:gd name="T37" fmla="*/ 5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71">
                  <a:moveTo>
                    <a:pt x="10" y="51"/>
                  </a:moveTo>
                  <a:cubicBezTo>
                    <a:pt x="6" y="51"/>
                    <a:pt x="3" y="51"/>
                    <a:pt x="0" y="51"/>
                  </a:cubicBezTo>
                  <a:cubicBezTo>
                    <a:pt x="0" y="53"/>
                    <a:pt x="0" y="55"/>
                    <a:pt x="0" y="58"/>
                  </a:cubicBezTo>
                  <a:cubicBezTo>
                    <a:pt x="0" y="60"/>
                    <a:pt x="1" y="61"/>
                    <a:pt x="3" y="61"/>
                  </a:cubicBezTo>
                  <a:cubicBezTo>
                    <a:pt x="5" y="61"/>
                    <a:pt x="8" y="61"/>
                    <a:pt x="10" y="61"/>
                  </a:cubicBezTo>
                  <a:cubicBezTo>
                    <a:pt x="10" y="63"/>
                    <a:pt x="10" y="65"/>
                    <a:pt x="10" y="68"/>
                  </a:cubicBezTo>
                  <a:cubicBezTo>
                    <a:pt x="10" y="70"/>
                    <a:pt x="11" y="71"/>
                    <a:pt x="13" y="71"/>
                  </a:cubicBezTo>
                  <a:cubicBezTo>
                    <a:pt x="14" y="71"/>
                    <a:pt x="15" y="71"/>
                    <a:pt x="17" y="71"/>
                  </a:cubicBezTo>
                  <a:cubicBezTo>
                    <a:pt x="19" y="71"/>
                    <a:pt x="20" y="70"/>
                    <a:pt x="20" y="68"/>
                  </a:cubicBezTo>
                  <a:cubicBezTo>
                    <a:pt x="20" y="46"/>
                    <a:pt x="20" y="25"/>
                    <a:pt x="20" y="4"/>
                  </a:cubicBezTo>
                  <a:cubicBezTo>
                    <a:pt x="20" y="1"/>
                    <a:pt x="19" y="0"/>
                    <a:pt x="17" y="0"/>
                  </a:cubicBezTo>
                  <a:cubicBezTo>
                    <a:pt x="15" y="0"/>
                    <a:pt x="14" y="0"/>
                    <a:pt x="13" y="0"/>
                  </a:cubicBezTo>
                  <a:cubicBezTo>
                    <a:pt x="11" y="0"/>
                    <a:pt x="10" y="1"/>
                    <a:pt x="10" y="4"/>
                  </a:cubicBez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ubicBezTo>
                    <a:pt x="1" y="10"/>
                    <a:pt x="0" y="11"/>
                    <a:pt x="0" y="14"/>
                  </a:cubicBezTo>
                  <a:cubicBezTo>
                    <a:pt x="0" y="16"/>
                    <a:pt x="0" y="18"/>
                    <a:pt x="0" y="21"/>
                  </a:cubicBezTo>
                  <a:cubicBezTo>
                    <a:pt x="3" y="21"/>
                    <a:pt x="6" y="21"/>
                    <a:pt x="10" y="21"/>
                  </a:cubicBezTo>
                  <a:cubicBezTo>
                    <a:pt x="10" y="31"/>
                    <a:pt x="10" y="41"/>
                    <a:pt x="10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49"/>
            <p:cNvSpPr/>
            <p:nvPr/>
          </p:nvSpPr>
          <p:spPr bwMode="auto">
            <a:xfrm>
              <a:off x="3537631" y="1965403"/>
              <a:ext cx="127000" cy="192088"/>
            </a:xfrm>
            <a:custGeom>
              <a:avLst/>
              <a:gdLst>
                <a:gd name="T0" fmla="*/ 0 w 20"/>
                <a:gd name="T1" fmla="*/ 3 h 30"/>
                <a:gd name="T2" fmla="*/ 3 w 20"/>
                <a:gd name="T3" fmla="*/ 0 h 30"/>
                <a:gd name="T4" fmla="*/ 20 w 20"/>
                <a:gd name="T5" fmla="*/ 0 h 30"/>
                <a:gd name="T6" fmla="*/ 20 w 20"/>
                <a:gd name="T7" fmla="*/ 6 h 30"/>
                <a:gd name="T8" fmla="*/ 16 w 20"/>
                <a:gd name="T9" fmla="*/ 10 h 30"/>
                <a:gd name="T10" fmla="*/ 10 w 20"/>
                <a:gd name="T11" fmla="*/ 10 h 30"/>
                <a:gd name="T12" fmla="*/ 10 w 20"/>
                <a:gd name="T13" fmla="*/ 20 h 30"/>
                <a:gd name="T14" fmla="*/ 16 w 20"/>
                <a:gd name="T15" fmla="*/ 20 h 30"/>
                <a:gd name="T16" fmla="*/ 20 w 20"/>
                <a:gd name="T17" fmla="*/ 23 h 30"/>
                <a:gd name="T18" fmla="*/ 20 w 20"/>
                <a:gd name="T19" fmla="*/ 30 h 30"/>
                <a:gd name="T20" fmla="*/ 3 w 20"/>
                <a:gd name="T21" fmla="*/ 30 h 30"/>
                <a:gd name="T22" fmla="*/ 0 w 20"/>
                <a:gd name="T23" fmla="*/ 26 h 30"/>
                <a:gd name="T24" fmla="*/ 0 w 20"/>
                <a:gd name="T2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30">
                  <a:moveTo>
                    <a:pt x="0" y="3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9" y="0"/>
                    <a:pt x="14" y="0"/>
                    <a:pt x="20" y="0"/>
                  </a:cubicBezTo>
                  <a:cubicBezTo>
                    <a:pt x="20" y="2"/>
                    <a:pt x="20" y="4"/>
                    <a:pt x="20" y="6"/>
                  </a:cubicBezTo>
                  <a:cubicBezTo>
                    <a:pt x="20" y="9"/>
                    <a:pt x="19" y="10"/>
                    <a:pt x="16" y="10"/>
                  </a:cubicBezTo>
                  <a:cubicBezTo>
                    <a:pt x="14" y="10"/>
                    <a:pt x="12" y="10"/>
                    <a:pt x="10" y="10"/>
                  </a:cubicBezTo>
                  <a:cubicBezTo>
                    <a:pt x="10" y="13"/>
                    <a:pt x="10" y="16"/>
                    <a:pt x="10" y="20"/>
                  </a:cubicBezTo>
                  <a:cubicBezTo>
                    <a:pt x="12" y="20"/>
                    <a:pt x="14" y="20"/>
                    <a:pt x="16" y="20"/>
                  </a:cubicBezTo>
                  <a:cubicBezTo>
                    <a:pt x="19" y="20"/>
                    <a:pt x="20" y="21"/>
                    <a:pt x="20" y="23"/>
                  </a:cubicBezTo>
                  <a:cubicBezTo>
                    <a:pt x="20" y="25"/>
                    <a:pt x="20" y="28"/>
                    <a:pt x="20" y="30"/>
                  </a:cubicBezTo>
                  <a:cubicBezTo>
                    <a:pt x="14" y="30"/>
                    <a:pt x="9" y="30"/>
                    <a:pt x="3" y="30"/>
                  </a:cubicBezTo>
                  <a:cubicBezTo>
                    <a:pt x="1" y="30"/>
                    <a:pt x="0" y="29"/>
                    <a:pt x="0" y="26"/>
                  </a:cubicBezTo>
                  <a:cubicBezTo>
                    <a:pt x="0" y="19"/>
                    <a:pt x="0" y="1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50"/>
            <p:cNvSpPr/>
            <p:nvPr/>
          </p:nvSpPr>
          <p:spPr bwMode="auto">
            <a:xfrm>
              <a:off x="3920218" y="1863803"/>
              <a:ext cx="65088" cy="63500"/>
            </a:xfrm>
            <a:custGeom>
              <a:avLst/>
              <a:gdLst>
                <a:gd name="T0" fmla="*/ 10 w 10"/>
                <a:gd name="T1" fmla="*/ 4 h 10"/>
                <a:gd name="T2" fmla="*/ 10 w 10"/>
                <a:gd name="T3" fmla="*/ 10 h 10"/>
                <a:gd name="T4" fmla="*/ 3 w 10"/>
                <a:gd name="T5" fmla="*/ 10 h 10"/>
                <a:gd name="T6" fmla="*/ 0 w 10"/>
                <a:gd name="T7" fmla="*/ 7 h 10"/>
                <a:gd name="T8" fmla="*/ 0 w 10"/>
                <a:gd name="T9" fmla="*/ 4 h 10"/>
                <a:gd name="T10" fmla="*/ 3 w 10"/>
                <a:gd name="T11" fmla="*/ 0 h 10"/>
                <a:gd name="T12" fmla="*/ 7 w 10"/>
                <a:gd name="T13" fmla="*/ 0 h 10"/>
                <a:gd name="T14" fmla="*/ 10 w 10"/>
                <a:gd name="T15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4"/>
                  </a:move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6" y="10"/>
                    <a:pt x="3" y="10"/>
                  </a:cubicBezTo>
                  <a:cubicBezTo>
                    <a:pt x="1" y="10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51"/>
            <p:cNvSpPr/>
            <p:nvPr/>
          </p:nvSpPr>
          <p:spPr bwMode="auto">
            <a:xfrm>
              <a:off x="3920218" y="2189241"/>
              <a:ext cx="65088" cy="63500"/>
            </a:xfrm>
            <a:custGeom>
              <a:avLst/>
              <a:gdLst>
                <a:gd name="T0" fmla="*/ 10 w 10"/>
                <a:gd name="T1" fmla="*/ 7 h 10"/>
                <a:gd name="T2" fmla="*/ 10 w 10"/>
                <a:gd name="T3" fmla="*/ 0 h 10"/>
                <a:gd name="T4" fmla="*/ 3 w 10"/>
                <a:gd name="T5" fmla="*/ 0 h 10"/>
                <a:gd name="T6" fmla="*/ 0 w 10"/>
                <a:gd name="T7" fmla="*/ 3 h 10"/>
                <a:gd name="T8" fmla="*/ 0 w 10"/>
                <a:gd name="T9" fmla="*/ 7 h 10"/>
                <a:gd name="T10" fmla="*/ 3 w 10"/>
                <a:gd name="T11" fmla="*/ 10 h 10"/>
                <a:gd name="T12" fmla="*/ 7 w 10"/>
                <a:gd name="T13" fmla="*/ 10 h 10"/>
                <a:gd name="T14" fmla="*/ 10 w 10"/>
                <a:gd name="T15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7"/>
                  </a:move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6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52"/>
            <p:cNvSpPr/>
            <p:nvPr/>
          </p:nvSpPr>
          <p:spPr bwMode="auto">
            <a:xfrm>
              <a:off x="3856718" y="1997153"/>
              <a:ext cx="63500" cy="128588"/>
            </a:xfrm>
            <a:custGeom>
              <a:avLst/>
              <a:gdLst>
                <a:gd name="T0" fmla="*/ 10 w 10"/>
                <a:gd name="T1" fmla="*/ 3 h 20"/>
                <a:gd name="T2" fmla="*/ 7 w 10"/>
                <a:gd name="T3" fmla="*/ 0 h 20"/>
                <a:gd name="T4" fmla="*/ 3 w 10"/>
                <a:gd name="T5" fmla="*/ 0 h 20"/>
                <a:gd name="T6" fmla="*/ 0 w 10"/>
                <a:gd name="T7" fmla="*/ 3 h 20"/>
                <a:gd name="T8" fmla="*/ 0 w 10"/>
                <a:gd name="T9" fmla="*/ 16 h 20"/>
                <a:gd name="T10" fmla="*/ 3 w 10"/>
                <a:gd name="T11" fmla="*/ 20 h 20"/>
                <a:gd name="T12" fmla="*/ 7 w 10"/>
                <a:gd name="T13" fmla="*/ 20 h 20"/>
                <a:gd name="T14" fmla="*/ 10 w 10"/>
                <a:gd name="T15" fmla="*/ 16 h 20"/>
                <a:gd name="T16" fmla="*/ 10 w 10"/>
                <a:gd name="T17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20">
                  <a:moveTo>
                    <a:pt x="10" y="3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6" y="0"/>
                    <a:pt x="5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7"/>
                    <a:pt x="0" y="12"/>
                    <a:pt x="0" y="16"/>
                  </a:cubicBezTo>
                  <a:cubicBezTo>
                    <a:pt x="0" y="19"/>
                    <a:pt x="1" y="20"/>
                    <a:pt x="3" y="20"/>
                  </a:cubicBezTo>
                  <a:cubicBezTo>
                    <a:pt x="5" y="20"/>
                    <a:pt x="6" y="20"/>
                    <a:pt x="7" y="20"/>
                  </a:cubicBezTo>
                  <a:cubicBezTo>
                    <a:pt x="9" y="20"/>
                    <a:pt x="10" y="19"/>
                    <a:pt x="10" y="16"/>
                  </a:cubicBezTo>
                  <a:cubicBezTo>
                    <a:pt x="10" y="12"/>
                    <a:pt x="10" y="7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53"/>
            <p:cNvSpPr/>
            <p:nvPr/>
          </p:nvSpPr>
          <p:spPr bwMode="auto">
            <a:xfrm>
              <a:off x="3985306" y="1927303"/>
              <a:ext cx="63500" cy="261938"/>
            </a:xfrm>
            <a:custGeom>
              <a:avLst/>
              <a:gdLst>
                <a:gd name="T0" fmla="*/ 7 w 10"/>
                <a:gd name="T1" fmla="*/ 41 h 41"/>
                <a:gd name="T2" fmla="*/ 0 w 10"/>
                <a:gd name="T3" fmla="*/ 41 h 41"/>
                <a:gd name="T4" fmla="*/ 0 w 10"/>
                <a:gd name="T5" fmla="*/ 0 h 41"/>
                <a:gd name="T6" fmla="*/ 7 w 10"/>
                <a:gd name="T7" fmla="*/ 0 h 41"/>
                <a:gd name="T8" fmla="*/ 10 w 10"/>
                <a:gd name="T9" fmla="*/ 4 h 41"/>
                <a:gd name="T10" fmla="*/ 10 w 10"/>
                <a:gd name="T11" fmla="*/ 37 h 41"/>
                <a:gd name="T12" fmla="*/ 7 w 10"/>
                <a:gd name="T13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41">
                  <a:moveTo>
                    <a:pt x="7" y="41"/>
                  </a:moveTo>
                  <a:cubicBezTo>
                    <a:pt x="5" y="41"/>
                    <a:pt x="2" y="41"/>
                    <a:pt x="0" y="41"/>
                  </a:cubicBezTo>
                  <a:cubicBezTo>
                    <a:pt x="0" y="27"/>
                    <a:pt x="0" y="14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15"/>
                    <a:pt x="10" y="26"/>
                    <a:pt x="10" y="37"/>
                  </a:cubicBezTo>
                  <a:cubicBezTo>
                    <a:pt x="10" y="40"/>
                    <a:pt x="9" y="41"/>
                    <a:pt x="7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54"/>
            <p:cNvSpPr/>
            <p:nvPr/>
          </p:nvSpPr>
          <p:spPr bwMode="auto">
            <a:xfrm>
              <a:off x="5121956" y="1832053"/>
              <a:ext cx="388938" cy="452438"/>
            </a:xfrm>
            <a:custGeom>
              <a:avLst/>
              <a:gdLst>
                <a:gd name="T0" fmla="*/ 57 w 61"/>
                <a:gd name="T1" fmla="*/ 71 h 71"/>
                <a:gd name="T2" fmla="*/ 61 w 61"/>
                <a:gd name="T3" fmla="*/ 68 h 71"/>
                <a:gd name="T4" fmla="*/ 61 w 61"/>
                <a:gd name="T5" fmla="*/ 24 h 71"/>
                <a:gd name="T6" fmla="*/ 57 w 61"/>
                <a:gd name="T7" fmla="*/ 21 h 71"/>
                <a:gd name="T8" fmla="*/ 51 w 61"/>
                <a:gd name="T9" fmla="*/ 21 h 71"/>
                <a:gd name="T10" fmla="*/ 51 w 61"/>
                <a:gd name="T11" fmla="*/ 61 h 71"/>
                <a:gd name="T12" fmla="*/ 10 w 61"/>
                <a:gd name="T13" fmla="*/ 61 h 71"/>
                <a:gd name="T14" fmla="*/ 10 w 61"/>
                <a:gd name="T15" fmla="*/ 10 h 71"/>
                <a:gd name="T16" fmla="*/ 41 w 61"/>
                <a:gd name="T17" fmla="*/ 10 h 71"/>
                <a:gd name="T18" fmla="*/ 41 w 61"/>
                <a:gd name="T19" fmla="*/ 4 h 71"/>
                <a:gd name="T20" fmla="*/ 37 w 61"/>
                <a:gd name="T21" fmla="*/ 0 h 71"/>
                <a:gd name="T22" fmla="*/ 4 w 61"/>
                <a:gd name="T23" fmla="*/ 0 h 71"/>
                <a:gd name="T24" fmla="*/ 0 w 61"/>
                <a:gd name="T25" fmla="*/ 4 h 71"/>
                <a:gd name="T26" fmla="*/ 0 w 61"/>
                <a:gd name="T27" fmla="*/ 68 h 71"/>
                <a:gd name="T28" fmla="*/ 4 w 61"/>
                <a:gd name="T29" fmla="*/ 71 h 71"/>
                <a:gd name="T30" fmla="*/ 57 w 61"/>
                <a:gd name="T31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1" h="71">
                  <a:moveTo>
                    <a:pt x="57" y="71"/>
                  </a:moveTo>
                  <a:cubicBezTo>
                    <a:pt x="60" y="71"/>
                    <a:pt x="61" y="70"/>
                    <a:pt x="61" y="68"/>
                  </a:cubicBezTo>
                  <a:cubicBezTo>
                    <a:pt x="61" y="53"/>
                    <a:pt x="61" y="38"/>
                    <a:pt x="61" y="24"/>
                  </a:cubicBezTo>
                  <a:cubicBezTo>
                    <a:pt x="61" y="22"/>
                    <a:pt x="60" y="21"/>
                    <a:pt x="57" y="21"/>
                  </a:cubicBezTo>
                  <a:cubicBezTo>
                    <a:pt x="55" y="21"/>
                    <a:pt x="53" y="21"/>
                    <a:pt x="51" y="21"/>
                  </a:cubicBezTo>
                  <a:cubicBezTo>
                    <a:pt x="51" y="34"/>
                    <a:pt x="51" y="47"/>
                    <a:pt x="51" y="61"/>
                  </a:cubicBezTo>
                  <a:cubicBezTo>
                    <a:pt x="37" y="61"/>
                    <a:pt x="24" y="61"/>
                    <a:pt x="10" y="61"/>
                  </a:cubicBezTo>
                  <a:cubicBezTo>
                    <a:pt x="10" y="44"/>
                    <a:pt x="10" y="27"/>
                    <a:pt x="10" y="10"/>
                  </a:cubicBezTo>
                  <a:cubicBezTo>
                    <a:pt x="20" y="10"/>
                    <a:pt x="31" y="10"/>
                    <a:pt x="41" y="10"/>
                  </a:cubicBezTo>
                  <a:cubicBezTo>
                    <a:pt x="41" y="8"/>
                    <a:pt x="41" y="6"/>
                    <a:pt x="41" y="4"/>
                  </a:cubicBezTo>
                  <a:cubicBezTo>
                    <a:pt x="41" y="1"/>
                    <a:pt x="40" y="0"/>
                    <a:pt x="37" y="0"/>
                  </a:cubicBezTo>
                  <a:cubicBezTo>
                    <a:pt x="26" y="0"/>
                    <a:pt x="15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5"/>
                    <a:pt x="0" y="46"/>
                    <a:pt x="0" y="68"/>
                  </a:cubicBezTo>
                  <a:cubicBezTo>
                    <a:pt x="0" y="70"/>
                    <a:pt x="1" y="71"/>
                    <a:pt x="4" y="71"/>
                  </a:cubicBezTo>
                  <a:cubicBezTo>
                    <a:pt x="22" y="71"/>
                    <a:pt x="39" y="71"/>
                    <a:pt x="57" y="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55"/>
            <p:cNvSpPr/>
            <p:nvPr/>
          </p:nvSpPr>
          <p:spPr bwMode="auto">
            <a:xfrm>
              <a:off x="5383893" y="1895553"/>
              <a:ext cx="63500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6 w 10"/>
                <a:gd name="T7" fmla="*/ 0 h 11"/>
                <a:gd name="T8" fmla="*/ 10 w 10"/>
                <a:gd name="T9" fmla="*/ 4 h 11"/>
                <a:gd name="T10" fmla="*/ 10 w 10"/>
                <a:gd name="T11" fmla="*/ 11 h 11"/>
                <a:gd name="T12" fmla="*/ 3 w 10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7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56"/>
            <p:cNvSpPr/>
            <p:nvPr/>
          </p:nvSpPr>
          <p:spPr bwMode="auto">
            <a:xfrm>
              <a:off x="5255306" y="2005091"/>
              <a:ext cx="122238" cy="139700"/>
            </a:xfrm>
            <a:custGeom>
              <a:avLst/>
              <a:gdLst>
                <a:gd name="T0" fmla="*/ 13 w 19"/>
                <a:gd name="T1" fmla="*/ 13 h 22"/>
                <a:gd name="T2" fmla="*/ 12 w 19"/>
                <a:gd name="T3" fmla="*/ 14 h 22"/>
                <a:gd name="T4" fmla="*/ 12 w 19"/>
                <a:gd name="T5" fmla="*/ 16 h 22"/>
                <a:gd name="T6" fmla="*/ 16 w 19"/>
                <a:gd name="T7" fmla="*/ 16 h 22"/>
                <a:gd name="T8" fmla="*/ 16 w 19"/>
                <a:gd name="T9" fmla="*/ 19 h 22"/>
                <a:gd name="T10" fmla="*/ 12 w 19"/>
                <a:gd name="T11" fmla="*/ 19 h 22"/>
                <a:gd name="T12" fmla="*/ 12 w 19"/>
                <a:gd name="T13" fmla="*/ 21 h 22"/>
                <a:gd name="T14" fmla="*/ 13 w 19"/>
                <a:gd name="T15" fmla="*/ 22 h 22"/>
                <a:gd name="T16" fmla="*/ 18 w 19"/>
                <a:gd name="T17" fmla="*/ 22 h 22"/>
                <a:gd name="T18" fmla="*/ 19 w 19"/>
                <a:gd name="T19" fmla="*/ 21 h 22"/>
                <a:gd name="T20" fmla="*/ 19 w 19"/>
                <a:gd name="T21" fmla="*/ 1 h 22"/>
                <a:gd name="T22" fmla="*/ 18 w 19"/>
                <a:gd name="T23" fmla="*/ 0 h 22"/>
                <a:gd name="T24" fmla="*/ 4 w 19"/>
                <a:gd name="T25" fmla="*/ 0 h 22"/>
                <a:gd name="T26" fmla="*/ 3 w 19"/>
                <a:gd name="T27" fmla="*/ 1 h 22"/>
                <a:gd name="T28" fmla="*/ 3 w 19"/>
                <a:gd name="T29" fmla="*/ 13 h 22"/>
                <a:gd name="T30" fmla="*/ 1 w 19"/>
                <a:gd name="T31" fmla="*/ 13 h 22"/>
                <a:gd name="T32" fmla="*/ 0 w 19"/>
                <a:gd name="T33" fmla="*/ 14 h 22"/>
                <a:gd name="T34" fmla="*/ 0 w 19"/>
                <a:gd name="T35" fmla="*/ 16 h 22"/>
                <a:gd name="T36" fmla="*/ 3 w 19"/>
                <a:gd name="T37" fmla="*/ 16 h 22"/>
                <a:gd name="T38" fmla="*/ 3 w 19"/>
                <a:gd name="T39" fmla="*/ 19 h 22"/>
                <a:gd name="T40" fmla="*/ 0 w 19"/>
                <a:gd name="T41" fmla="*/ 19 h 22"/>
                <a:gd name="T42" fmla="*/ 0 w 19"/>
                <a:gd name="T43" fmla="*/ 21 h 22"/>
                <a:gd name="T44" fmla="*/ 1 w 19"/>
                <a:gd name="T45" fmla="*/ 22 h 22"/>
                <a:gd name="T46" fmla="*/ 5 w 19"/>
                <a:gd name="T47" fmla="*/ 22 h 22"/>
                <a:gd name="T48" fmla="*/ 6 w 19"/>
                <a:gd name="T49" fmla="*/ 21 h 22"/>
                <a:gd name="T50" fmla="*/ 6 w 19"/>
                <a:gd name="T51" fmla="*/ 3 h 22"/>
                <a:gd name="T52" fmla="*/ 16 w 19"/>
                <a:gd name="T53" fmla="*/ 3 h 22"/>
                <a:gd name="T54" fmla="*/ 16 w 19"/>
                <a:gd name="T55" fmla="*/ 13 h 22"/>
                <a:gd name="T56" fmla="*/ 13 w 19"/>
                <a:gd name="T57" fmla="*/ 13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" h="22">
                  <a:moveTo>
                    <a:pt x="13" y="13"/>
                  </a:moveTo>
                  <a:cubicBezTo>
                    <a:pt x="13" y="13"/>
                    <a:pt x="12" y="13"/>
                    <a:pt x="12" y="14"/>
                  </a:cubicBezTo>
                  <a:cubicBezTo>
                    <a:pt x="12" y="14"/>
                    <a:pt x="12" y="15"/>
                    <a:pt x="12" y="16"/>
                  </a:cubicBezTo>
                  <a:cubicBezTo>
                    <a:pt x="13" y="16"/>
                    <a:pt x="15" y="16"/>
                    <a:pt x="16" y="16"/>
                  </a:cubicBezTo>
                  <a:cubicBezTo>
                    <a:pt x="16" y="17"/>
                    <a:pt x="16" y="18"/>
                    <a:pt x="16" y="19"/>
                  </a:cubicBezTo>
                  <a:cubicBezTo>
                    <a:pt x="15" y="19"/>
                    <a:pt x="13" y="19"/>
                    <a:pt x="12" y="19"/>
                  </a:cubicBezTo>
                  <a:cubicBezTo>
                    <a:pt x="12" y="19"/>
                    <a:pt x="12" y="20"/>
                    <a:pt x="12" y="21"/>
                  </a:cubicBezTo>
                  <a:cubicBezTo>
                    <a:pt x="12" y="22"/>
                    <a:pt x="13" y="22"/>
                    <a:pt x="13" y="22"/>
                  </a:cubicBezTo>
                  <a:cubicBezTo>
                    <a:pt x="15" y="22"/>
                    <a:pt x="16" y="22"/>
                    <a:pt x="18" y="22"/>
                  </a:cubicBezTo>
                  <a:cubicBezTo>
                    <a:pt x="18" y="22"/>
                    <a:pt x="19" y="22"/>
                    <a:pt x="19" y="21"/>
                  </a:cubicBezTo>
                  <a:cubicBezTo>
                    <a:pt x="19" y="14"/>
                    <a:pt x="19" y="8"/>
                    <a:pt x="19" y="1"/>
                  </a:cubicBezTo>
                  <a:cubicBezTo>
                    <a:pt x="19" y="0"/>
                    <a:pt x="18" y="0"/>
                    <a:pt x="18" y="0"/>
                  </a:cubicBezTo>
                  <a:cubicBezTo>
                    <a:pt x="13" y="0"/>
                    <a:pt x="9" y="0"/>
                    <a:pt x="4" y="0"/>
                  </a:cubicBezTo>
                  <a:cubicBezTo>
                    <a:pt x="3" y="0"/>
                    <a:pt x="3" y="0"/>
                    <a:pt x="3" y="1"/>
                  </a:cubicBezTo>
                  <a:cubicBezTo>
                    <a:pt x="3" y="5"/>
                    <a:pt x="3" y="9"/>
                    <a:pt x="3" y="13"/>
                  </a:cubicBezTo>
                  <a:cubicBezTo>
                    <a:pt x="2" y="13"/>
                    <a:pt x="2" y="13"/>
                    <a:pt x="1" y="13"/>
                  </a:cubicBezTo>
                  <a:cubicBezTo>
                    <a:pt x="0" y="13"/>
                    <a:pt x="0" y="13"/>
                    <a:pt x="0" y="14"/>
                  </a:cubicBezTo>
                  <a:cubicBezTo>
                    <a:pt x="0" y="14"/>
                    <a:pt x="0" y="15"/>
                    <a:pt x="0" y="16"/>
                  </a:cubicBezTo>
                  <a:cubicBezTo>
                    <a:pt x="1" y="16"/>
                    <a:pt x="2" y="16"/>
                    <a:pt x="3" y="16"/>
                  </a:cubicBezTo>
                  <a:cubicBezTo>
                    <a:pt x="3" y="17"/>
                    <a:pt x="3" y="18"/>
                    <a:pt x="3" y="19"/>
                  </a:cubicBezTo>
                  <a:cubicBezTo>
                    <a:pt x="2" y="19"/>
                    <a:pt x="1" y="19"/>
                    <a:pt x="0" y="19"/>
                  </a:cubicBezTo>
                  <a:cubicBezTo>
                    <a:pt x="0" y="19"/>
                    <a:pt x="0" y="20"/>
                    <a:pt x="0" y="21"/>
                  </a:cubicBezTo>
                  <a:cubicBezTo>
                    <a:pt x="0" y="22"/>
                    <a:pt x="0" y="22"/>
                    <a:pt x="1" y="22"/>
                  </a:cubicBezTo>
                  <a:cubicBezTo>
                    <a:pt x="2" y="22"/>
                    <a:pt x="4" y="22"/>
                    <a:pt x="5" y="22"/>
                  </a:cubicBezTo>
                  <a:cubicBezTo>
                    <a:pt x="6" y="22"/>
                    <a:pt x="6" y="22"/>
                    <a:pt x="6" y="21"/>
                  </a:cubicBezTo>
                  <a:cubicBezTo>
                    <a:pt x="6" y="15"/>
                    <a:pt x="6" y="9"/>
                    <a:pt x="6" y="3"/>
                  </a:cubicBezTo>
                  <a:cubicBezTo>
                    <a:pt x="9" y="3"/>
                    <a:pt x="12" y="3"/>
                    <a:pt x="16" y="3"/>
                  </a:cubicBezTo>
                  <a:cubicBezTo>
                    <a:pt x="16" y="6"/>
                    <a:pt x="16" y="9"/>
                    <a:pt x="16" y="13"/>
                  </a:cubicBezTo>
                  <a:cubicBezTo>
                    <a:pt x="15" y="13"/>
                    <a:pt x="14" y="13"/>
                    <a:pt x="13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57"/>
            <p:cNvSpPr/>
            <p:nvPr/>
          </p:nvSpPr>
          <p:spPr bwMode="auto">
            <a:xfrm>
              <a:off x="5314043" y="21066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3 w 3"/>
                <a:gd name="T3" fmla="*/ 0 h 3"/>
                <a:gd name="T4" fmla="*/ 1 w 3"/>
                <a:gd name="T5" fmla="*/ 0 h 3"/>
                <a:gd name="T6" fmla="*/ 0 w 3"/>
                <a:gd name="T7" fmla="*/ 1 h 3"/>
                <a:gd name="T8" fmla="*/ 0 w 3"/>
                <a:gd name="T9" fmla="*/ 2 h 3"/>
                <a:gd name="T10" fmla="*/ 1 w 3"/>
                <a:gd name="T11" fmla="*/ 3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3" y="2"/>
                    <a:pt x="3" y="1"/>
                    <a:pt x="3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3"/>
                    <a:pt x="3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58"/>
            <p:cNvSpPr/>
            <p:nvPr/>
          </p:nvSpPr>
          <p:spPr bwMode="auto">
            <a:xfrm>
              <a:off x="5236256" y="21066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3 w 3"/>
                <a:gd name="T3" fmla="*/ 0 h 3"/>
                <a:gd name="T4" fmla="*/ 1 w 3"/>
                <a:gd name="T5" fmla="*/ 0 h 3"/>
                <a:gd name="T6" fmla="*/ 0 w 3"/>
                <a:gd name="T7" fmla="*/ 1 h 3"/>
                <a:gd name="T8" fmla="*/ 0 w 3"/>
                <a:gd name="T9" fmla="*/ 2 h 3"/>
                <a:gd name="T10" fmla="*/ 1 w 3"/>
                <a:gd name="T11" fmla="*/ 3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3" y="2"/>
                    <a:pt x="3" y="1"/>
                    <a:pt x="3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1" y="3"/>
                    <a:pt x="2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40" name="组合 39"/>
            <p:cNvGrpSpPr/>
            <p:nvPr userDrawn="1"/>
          </p:nvGrpSpPr>
          <p:grpSpPr>
            <a:xfrm>
              <a:off x="669018" y="5438853"/>
              <a:ext cx="523875" cy="458788"/>
              <a:chOff x="669018" y="5438853"/>
              <a:chExt cx="523875" cy="458788"/>
            </a:xfrm>
            <a:grpFill/>
          </p:grpSpPr>
          <p:sp>
            <p:nvSpPr>
              <p:cNvPr id="217" name="Freeform 59"/>
              <p:cNvSpPr>
                <a:spLocks noEditPoints="1"/>
              </p:cNvSpPr>
              <p:nvPr/>
            </p:nvSpPr>
            <p:spPr bwMode="auto">
              <a:xfrm>
                <a:off x="669018" y="5438853"/>
                <a:ext cx="523875" cy="458788"/>
              </a:xfrm>
              <a:custGeom>
                <a:avLst/>
                <a:gdLst>
                  <a:gd name="T0" fmla="*/ 79 w 82"/>
                  <a:gd name="T1" fmla="*/ 0 h 72"/>
                  <a:gd name="T2" fmla="*/ 3 w 82"/>
                  <a:gd name="T3" fmla="*/ 0 h 72"/>
                  <a:gd name="T4" fmla="*/ 0 w 82"/>
                  <a:gd name="T5" fmla="*/ 3 h 72"/>
                  <a:gd name="T6" fmla="*/ 0 w 82"/>
                  <a:gd name="T7" fmla="*/ 69 h 72"/>
                  <a:gd name="T8" fmla="*/ 3 w 82"/>
                  <a:gd name="T9" fmla="*/ 72 h 72"/>
                  <a:gd name="T10" fmla="*/ 79 w 82"/>
                  <a:gd name="T11" fmla="*/ 72 h 72"/>
                  <a:gd name="T12" fmla="*/ 82 w 82"/>
                  <a:gd name="T13" fmla="*/ 69 h 72"/>
                  <a:gd name="T14" fmla="*/ 82 w 82"/>
                  <a:gd name="T15" fmla="*/ 3 h 72"/>
                  <a:gd name="T16" fmla="*/ 79 w 82"/>
                  <a:gd name="T17" fmla="*/ 0 h 72"/>
                  <a:gd name="T18" fmla="*/ 72 w 82"/>
                  <a:gd name="T19" fmla="*/ 62 h 72"/>
                  <a:gd name="T20" fmla="*/ 10 w 82"/>
                  <a:gd name="T21" fmla="*/ 62 h 72"/>
                  <a:gd name="T22" fmla="*/ 10 w 82"/>
                  <a:gd name="T23" fmla="*/ 10 h 72"/>
                  <a:gd name="T24" fmla="*/ 72 w 82"/>
                  <a:gd name="T25" fmla="*/ 10 h 72"/>
                  <a:gd name="T26" fmla="*/ 72 w 82"/>
                  <a:gd name="T27" fmla="*/ 6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2" h="72">
                    <a:moveTo>
                      <a:pt x="79" y="0"/>
                    </a:moveTo>
                    <a:cubicBezTo>
                      <a:pt x="54" y="0"/>
                      <a:pt x="28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25"/>
                      <a:pt x="0" y="47"/>
                      <a:pt x="0" y="69"/>
                    </a:cubicBezTo>
                    <a:cubicBezTo>
                      <a:pt x="0" y="71"/>
                      <a:pt x="1" y="72"/>
                      <a:pt x="3" y="72"/>
                    </a:cubicBezTo>
                    <a:cubicBezTo>
                      <a:pt x="28" y="72"/>
                      <a:pt x="54" y="72"/>
                      <a:pt x="79" y="72"/>
                    </a:cubicBezTo>
                    <a:cubicBezTo>
                      <a:pt x="81" y="72"/>
                      <a:pt x="82" y="71"/>
                      <a:pt x="82" y="69"/>
                    </a:cubicBezTo>
                    <a:cubicBezTo>
                      <a:pt x="82" y="47"/>
                      <a:pt x="82" y="25"/>
                      <a:pt x="82" y="3"/>
                    </a:cubicBezTo>
                    <a:cubicBezTo>
                      <a:pt x="82" y="1"/>
                      <a:pt x="81" y="0"/>
                      <a:pt x="79" y="0"/>
                    </a:cubicBezTo>
                    <a:close/>
                    <a:moveTo>
                      <a:pt x="72" y="62"/>
                    </a:moveTo>
                    <a:cubicBezTo>
                      <a:pt x="10" y="62"/>
                      <a:pt x="10" y="62"/>
                      <a:pt x="10" y="62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72" y="10"/>
                      <a:pt x="72" y="10"/>
                      <a:pt x="72" y="10"/>
                    </a:cubicBezTo>
                    <a:lnTo>
                      <a:pt x="72" y="6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8" name="Freeform 60"/>
              <p:cNvSpPr/>
              <p:nvPr/>
            </p:nvSpPr>
            <p:spPr bwMode="auto">
              <a:xfrm>
                <a:off x="1013506" y="5629353"/>
                <a:ext cx="71438" cy="77788"/>
              </a:xfrm>
              <a:custGeom>
                <a:avLst/>
                <a:gdLst>
                  <a:gd name="T0" fmla="*/ 3 w 11"/>
                  <a:gd name="T1" fmla="*/ 10 h 12"/>
                  <a:gd name="T2" fmla="*/ 9 w 11"/>
                  <a:gd name="T3" fmla="*/ 10 h 12"/>
                  <a:gd name="T4" fmla="*/ 11 w 11"/>
                  <a:gd name="T5" fmla="*/ 10 h 12"/>
                  <a:gd name="T6" fmla="*/ 11 w 11"/>
                  <a:gd name="T7" fmla="*/ 9 h 12"/>
                  <a:gd name="T8" fmla="*/ 11 w 11"/>
                  <a:gd name="T9" fmla="*/ 3 h 12"/>
                  <a:gd name="T10" fmla="*/ 11 w 11"/>
                  <a:gd name="T11" fmla="*/ 2 h 12"/>
                  <a:gd name="T12" fmla="*/ 9 w 11"/>
                  <a:gd name="T13" fmla="*/ 2 h 12"/>
                  <a:gd name="T14" fmla="*/ 9 w 11"/>
                  <a:gd name="T15" fmla="*/ 10 h 12"/>
                  <a:gd name="T16" fmla="*/ 9 w 11"/>
                  <a:gd name="T17" fmla="*/ 11 h 12"/>
                  <a:gd name="T18" fmla="*/ 8 w 11"/>
                  <a:gd name="T19" fmla="*/ 12 h 12"/>
                  <a:gd name="T20" fmla="*/ 1 w 11"/>
                  <a:gd name="T21" fmla="*/ 12 h 12"/>
                  <a:gd name="T22" fmla="*/ 0 w 11"/>
                  <a:gd name="T23" fmla="*/ 11 h 12"/>
                  <a:gd name="T24" fmla="*/ 0 w 11"/>
                  <a:gd name="T25" fmla="*/ 1 h 12"/>
                  <a:gd name="T26" fmla="*/ 1 w 11"/>
                  <a:gd name="T27" fmla="*/ 0 h 12"/>
                  <a:gd name="T28" fmla="*/ 8 w 11"/>
                  <a:gd name="T29" fmla="*/ 0 h 12"/>
                  <a:gd name="T30" fmla="*/ 9 w 11"/>
                  <a:gd name="T31" fmla="*/ 1 h 12"/>
                  <a:gd name="T32" fmla="*/ 9 w 11"/>
                  <a:gd name="T33" fmla="*/ 2 h 12"/>
                  <a:gd name="T34" fmla="*/ 3 w 11"/>
                  <a:gd name="T35" fmla="*/ 2 h 12"/>
                  <a:gd name="T36" fmla="*/ 3 w 11"/>
                  <a:gd name="T37" fmla="*/ 1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1" h="12">
                    <a:moveTo>
                      <a:pt x="3" y="10"/>
                    </a:moveTo>
                    <a:cubicBezTo>
                      <a:pt x="9" y="10"/>
                      <a:pt x="9" y="10"/>
                      <a:pt x="9" y="10"/>
                    </a:cubicBezTo>
                    <a:cubicBezTo>
                      <a:pt x="9" y="10"/>
                      <a:pt x="10" y="10"/>
                      <a:pt x="11" y="10"/>
                    </a:cubicBezTo>
                    <a:cubicBezTo>
                      <a:pt x="11" y="10"/>
                      <a:pt x="11" y="10"/>
                      <a:pt x="11" y="9"/>
                    </a:cubicBezTo>
                    <a:cubicBezTo>
                      <a:pt x="11" y="7"/>
                      <a:pt x="11" y="5"/>
                      <a:pt x="11" y="3"/>
                    </a:cubicBezTo>
                    <a:cubicBezTo>
                      <a:pt x="11" y="3"/>
                      <a:pt x="11" y="2"/>
                      <a:pt x="11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5"/>
                      <a:pt x="9" y="7"/>
                      <a:pt x="9" y="10"/>
                    </a:cubicBezTo>
                    <a:cubicBezTo>
                      <a:pt x="9" y="10"/>
                      <a:pt x="9" y="11"/>
                      <a:pt x="9" y="11"/>
                    </a:cubicBezTo>
                    <a:cubicBezTo>
                      <a:pt x="9" y="12"/>
                      <a:pt x="9" y="12"/>
                      <a:pt x="8" y="12"/>
                    </a:cubicBezTo>
                    <a:cubicBezTo>
                      <a:pt x="6" y="12"/>
                      <a:pt x="3" y="12"/>
                      <a:pt x="1" y="12"/>
                    </a:cubicBezTo>
                    <a:cubicBezTo>
                      <a:pt x="1" y="12"/>
                      <a:pt x="0" y="12"/>
                      <a:pt x="0" y="11"/>
                    </a:cubicBezTo>
                    <a:cubicBezTo>
                      <a:pt x="0" y="8"/>
                      <a:pt x="0" y="4"/>
                      <a:pt x="0" y="1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3" y="0"/>
                      <a:pt x="6" y="0"/>
                      <a:pt x="8" y="0"/>
                    </a:cubicBezTo>
                    <a:cubicBezTo>
                      <a:pt x="9" y="0"/>
                      <a:pt x="9" y="0"/>
                      <a:pt x="9" y="1"/>
                    </a:cubicBezTo>
                    <a:cubicBezTo>
                      <a:pt x="9" y="1"/>
                      <a:pt x="9" y="2"/>
                      <a:pt x="9" y="2"/>
                    </a:cubicBezTo>
                    <a:cubicBezTo>
                      <a:pt x="7" y="2"/>
                      <a:pt x="5" y="2"/>
                      <a:pt x="3" y="2"/>
                    </a:cubicBezTo>
                    <a:cubicBezTo>
                      <a:pt x="3" y="5"/>
                      <a:pt x="3" y="7"/>
                      <a:pt x="3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9" name="Freeform 61"/>
              <p:cNvSpPr/>
              <p:nvPr/>
            </p:nvSpPr>
            <p:spPr bwMode="auto">
              <a:xfrm>
                <a:off x="950006" y="5692853"/>
                <a:ext cx="50800" cy="14288"/>
              </a:xfrm>
              <a:custGeom>
                <a:avLst/>
                <a:gdLst>
                  <a:gd name="T0" fmla="*/ 8 w 8"/>
                  <a:gd name="T1" fmla="*/ 2 h 2"/>
                  <a:gd name="T2" fmla="*/ 1 w 8"/>
                  <a:gd name="T3" fmla="*/ 2 h 2"/>
                  <a:gd name="T4" fmla="*/ 0 w 8"/>
                  <a:gd name="T5" fmla="*/ 1 h 2"/>
                  <a:gd name="T6" fmla="*/ 0 w 8"/>
                  <a:gd name="T7" fmla="*/ 0 h 2"/>
                  <a:gd name="T8" fmla="*/ 8 w 8"/>
                  <a:gd name="T9" fmla="*/ 0 h 2"/>
                  <a:gd name="T10" fmla="*/ 8 w 8"/>
                  <a:gd name="T11" fmla="*/ 0 h 2"/>
                  <a:gd name="T12" fmla="*/ 8 w 8"/>
                  <a:gd name="T13" fmla="*/ 1 h 2"/>
                  <a:gd name="T14" fmla="*/ 8 w 8"/>
                  <a:gd name="T1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" h="2">
                    <a:moveTo>
                      <a:pt x="8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3" y="0"/>
                      <a:pt x="5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2"/>
                      <a:pt x="8" y="2"/>
                      <a:pt x="8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0" name="Freeform 62"/>
              <p:cNvSpPr/>
              <p:nvPr/>
            </p:nvSpPr>
            <p:spPr bwMode="auto">
              <a:xfrm>
                <a:off x="950006" y="5629353"/>
                <a:ext cx="50800" cy="12700"/>
              </a:xfrm>
              <a:custGeom>
                <a:avLst/>
                <a:gdLst>
                  <a:gd name="T0" fmla="*/ 8 w 8"/>
                  <a:gd name="T1" fmla="*/ 1 h 2"/>
                  <a:gd name="T2" fmla="*/ 8 w 8"/>
                  <a:gd name="T3" fmla="*/ 2 h 2"/>
                  <a:gd name="T4" fmla="*/ 8 w 8"/>
                  <a:gd name="T5" fmla="*/ 2 h 2"/>
                  <a:gd name="T6" fmla="*/ 0 w 8"/>
                  <a:gd name="T7" fmla="*/ 2 h 2"/>
                  <a:gd name="T8" fmla="*/ 0 w 8"/>
                  <a:gd name="T9" fmla="*/ 1 h 2"/>
                  <a:gd name="T10" fmla="*/ 1 w 8"/>
                  <a:gd name="T11" fmla="*/ 0 h 2"/>
                  <a:gd name="T12" fmla="*/ 8 w 8"/>
                  <a:gd name="T13" fmla="*/ 0 h 2"/>
                  <a:gd name="T14" fmla="*/ 8 w 8"/>
                  <a:gd name="T1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" h="2">
                    <a:moveTo>
                      <a:pt x="8" y="1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5" y="2"/>
                      <a:pt x="3" y="2"/>
                      <a:pt x="0" y="2"/>
                    </a:cubicBezTo>
                    <a:cubicBezTo>
                      <a:pt x="0" y="2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3" y="0"/>
                      <a:pt x="5" y="0"/>
                      <a:pt x="8" y="0"/>
                    </a:cubicBezTo>
                    <a:cubicBezTo>
                      <a:pt x="8" y="0"/>
                      <a:pt x="8" y="0"/>
                      <a:pt x="8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1" name="Freeform 63"/>
              <p:cNvSpPr/>
              <p:nvPr/>
            </p:nvSpPr>
            <p:spPr bwMode="auto">
              <a:xfrm>
                <a:off x="937306" y="5642053"/>
                <a:ext cx="50800" cy="50800"/>
              </a:xfrm>
              <a:custGeom>
                <a:avLst/>
                <a:gdLst>
                  <a:gd name="T0" fmla="*/ 2 w 8"/>
                  <a:gd name="T1" fmla="*/ 3 h 8"/>
                  <a:gd name="T2" fmla="*/ 8 w 8"/>
                  <a:gd name="T3" fmla="*/ 3 h 8"/>
                  <a:gd name="T4" fmla="*/ 8 w 8"/>
                  <a:gd name="T5" fmla="*/ 4 h 8"/>
                  <a:gd name="T6" fmla="*/ 8 w 8"/>
                  <a:gd name="T7" fmla="*/ 5 h 8"/>
                  <a:gd name="T8" fmla="*/ 8 w 8"/>
                  <a:gd name="T9" fmla="*/ 5 h 8"/>
                  <a:gd name="T10" fmla="*/ 2 w 8"/>
                  <a:gd name="T11" fmla="*/ 5 h 8"/>
                  <a:gd name="T12" fmla="*/ 2 w 8"/>
                  <a:gd name="T13" fmla="*/ 8 h 8"/>
                  <a:gd name="T14" fmla="*/ 0 w 8"/>
                  <a:gd name="T15" fmla="*/ 8 h 8"/>
                  <a:gd name="T16" fmla="*/ 0 w 8"/>
                  <a:gd name="T17" fmla="*/ 7 h 8"/>
                  <a:gd name="T18" fmla="*/ 0 w 8"/>
                  <a:gd name="T19" fmla="*/ 1 h 8"/>
                  <a:gd name="T20" fmla="*/ 0 w 8"/>
                  <a:gd name="T21" fmla="*/ 0 h 8"/>
                  <a:gd name="T22" fmla="*/ 2 w 8"/>
                  <a:gd name="T23" fmla="*/ 0 h 8"/>
                  <a:gd name="T24" fmla="*/ 2 w 8"/>
                  <a:gd name="T25" fmla="*/ 3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" h="8">
                    <a:moveTo>
                      <a:pt x="2" y="3"/>
                    </a:move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4"/>
                    </a:cubicBezTo>
                    <a:cubicBezTo>
                      <a:pt x="8" y="4"/>
                      <a:pt x="8" y="4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6" y="5"/>
                      <a:pt x="4" y="5"/>
                      <a:pt x="2" y="5"/>
                    </a:cubicBezTo>
                    <a:cubicBezTo>
                      <a:pt x="2" y="6"/>
                      <a:pt x="2" y="7"/>
                      <a:pt x="2" y="8"/>
                    </a:cubicBezTo>
                    <a:cubicBezTo>
                      <a:pt x="1" y="8"/>
                      <a:pt x="1" y="8"/>
                      <a:pt x="0" y="8"/>
                    </a:cubicBezTo>
                    <a:cubicBezTo>
                      <a:pt x="0" y="8"/>
                      <a:pt x="0" y="8"/>
                      <a:pt x="0" y="7"/>
                    </a:cubicBezTo>
                    <a:cubicBezTo>
                      <a:pt x="0" y="5"/>
                      <a:pt x="0" y="3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2" y="1"/>
                      <a:pt x="2" y="2"/>
                      <a:pt x="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2" name="Freeform 64"/>
              <p:cNvSpPr/>
              <p:nvPr/>
            </p:nvSpPr>
            <p:spPr bwMode="auto">
              <a:xfrm>
                <a:off x="873806" y="5692853"/>
                <a:ext cx="50800" cy="14288"/>
              </a:xfrm>
              <a:custGeom>
                <a:avLst/>
                <a:gdLst>
                  <a:gd name="T0" fmla="*/ 0 w 8"/>
                  <a:gd name="T1" fmla="*/ 0 h 2"/>
                  <a:gd name="T2" fmla="*/ 7 w 8"/>
                  <a:gd name="T3" fmla="*/ 0 h 2"/>
                  <a:gd name="T4" fmla="*/ 8 w 8"/>
                  <a:gd name="T5" fmla="*/ 0 h 2"/>
                  <a:gd name="T6" fmla="*/ 8 w 8"/>
                  <a:gd name="T7" fmla="*/ 1 h 2"/>
                  <a:gd name="T8" fmla="*/ 7 w 8"/>
                  <a:gd name="T9" fmla="*/ 2 h 2"/>
                  <a:gd name="T10" fmla="*/ 0 w 8"/>
                  <a:gd name="T11" fmla="*/ 2 h 2"/>
                  <a:gd name="T12" fmla="*/ 0 w 8"/>
                  <a:gd name="T13" fmla="*/ 1 h 2"/>
                  <a:gd name="T14" fmla="*/ 0 w 8"/>
                  <a:gd name="T1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" h="2">
                    <a:moveTo>
                      <a:pt x="0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2"/>
                      <a:pt x="8" y="2"/>
                      <a:pt x="7" y="2"/>
                    </a:cubicBezTo>
                    <a:cubicBezTo>
                      <a:pt x="5" y="2"/>
                      <a:pt x="3" y="2"/>
                      <a:pt x="0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3" name="Freeform 65"/>
              <p:cNvSpPr/>
              <p:nvPr/>
            </p:nvSpPr>
            <p:spPr bwMode="auto">
              <a:xfrm>
                <a:off x="861106" y="5629353"/>
                <a:ext cx="12700" cy="63500"/>
              </a:xfrm>
              <a:custGeom>
                <a:avLst/>
                <a:gdLst>
                  <a:gd name="T0" fmla="*/ 0 w 2"/>
                  <a:gd name="T1" fmla="*/ 9 h 10"/>
                  <a:gd name="T2" fmla="*/ 0 w 2"/>
                  <a:gd name="T3" fmla="*/ 1 h 10"/>
                  <a:gd name="T4" fmla="*/ 0 w 2"/>
                  <a:gd name="T5" fmla="*/ 0 h 10"/>
                  <a:gd name="T6" fmla="*/ 1 w 2"/>
                  <a:gd name="T7" fmla="*/ 0 h 10"/>
                  <a:gd name="T8" fmla="*/ 2 w 2"/>
                  <a:gd name="T9" fmla="*/ 1 h 10"/>
                  <a:gd name="T10" fmla="*/ 2 w 2"/>
                  <a:gd name="T11" fmla="*/ 10 h 10"/>
                  <a:gd name="T12" fmla="*/ 0 w 2"/>
                  <a:gd name="T13" fmla="*/ 10 h 10"/>
                  <a:gd name="T14" fmla="*/ 0 w 2"/>
                  <a:gd name="T15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10">
                    <a:moveTo>
                      <a:pt x="0" y="9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2" y="0"/>
                      <a:pt x="2" y="1"/>
                    </a:cubicBezTo>
                    <a:cubicBezTo>
                      <a:pt x="2" y="4"/>
                      <a:pt x="2" y="7"/>
                      <a:pt x="2" y="10"/>
                    </a:cubicBezTo>
                    <a:cubicBezTo>
                      <a:pt x="1" y="10"/>
                      <a:pt x="1" y="10"/>
                      <a:pt x="0" y="10"/>
                    </a:cubicBezTo>
                    <a:cubicBezTo>
                      <a:pt x="0" y="10"/>
                      <a:pt x="0" y="10"/>
                      <a:pt x="0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4" name="Freeform 66"/>
              <p:cNvSpPr/>
              <p:nvPr/>
            </p:nvSpPr>
            <p:spPr bwMode="auto">
              <a:xfrm>
                <a:off x="829356" y="5642053"/>
                <a:ext cx="19050" cy="50800"/>
              </a:xfrm>
              <a:custGeom>
                <a:avLst/>
                <a:gdLst>
                  <a:gd name="T0" fmla="*/ 0 w 3"/>
                  <a:gd name="T1" fmla="*/ 0 h 8"/>
                  <a:gd name="T2" fmla="*/ 2 w 3"/>
                  <a:gd name="T3" fmla="*/ 0 h 8"/>
                  <a:gd name="T4" fmla="*/ 3 w 3"/>
                  <a:gd name="T5" fmla="*/ 1 h 8"/>
                  <a:gd name="T6" fmla="*/ 3 w 3"/>
                  <a:gd name="T7" fmla="*/ 7 h 8"/>
                  <a:gd name="T8" fmla="*/ 2 w 3"/>
                  <a:gd name="T9" fmla="*/ 8 h 8"/>
                  <a:gd name="T10" fmla="*/ 0 w 3"/>
                  <a:gd name="T11" fmla="*/ 8 h 8"/>
                  <a:gd name="T12" fmla="*/ 0 w 3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8">
                    <a:moveTo>
                      <a:pt x="0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3" y="1"/>
                      <a:pt x="3" y="1"/>
                    </a:cubicBezTo>
                    <a:cubicBezTo>
                      <a:pt x="3" y="3"/>
                      <a:pt x="3" y="5"/>
                      <a:pt x="3" y="7"/>
                    </a:cubicBezTo>
                    <a:cubicBezTo>
                      <a:pt x="3" y="8"/>
                      <a:pt x="2" y="8"/>
                      <a:pt x="2" y="8"/>
                    </a:cubicBezTo>
                    <a:cubicBezTo>
                      <a:pt x="2" y="8"/>
                      <a:pt x="1" y="8"/>
                      <a:pt x="0" y="8"/>
                    </a:cubicBezTo>
                    <a:cubicBezTo>
                      <a:pt x="0" y="5"/>
                      <a:pt x="0" y="3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5" name="Freeform 67"/>
              <p:cNvSpPr/>
              <p:nvPr/>
            </p:nvSpPr>
            <p:spPr bwMode="auto">
              <a:xfrm>
                <a:off x="789668" y="5692853"/>
                <a:ext cx="39688" cy="14288"/>
              </a:xfrm>
              <a:custGeom>
                <a:avLst/>
                <a:gdLst>
                  <a:gd name="T0" fmla="*/ 6 w 6"/>
                  <a:gd name="T1" fmla="*/ 0 h 2"/>
                  <a:gd name="T2" fmla="*/ 6 w 6"/>
                  <a:gd name="T3" fmla="*/ 1 h 2"/>
                  <a:gd name="T4" fmla="*/ 6 w 6"/>
                  <a:gd name="T5" fmla="*/ 2 h 2"/>
                  <a:gd name="T6" fmla="*/ 1 w 6"/>
                  <a:gd name="T7" fmla="*/ 2 h 2"/>
                  <a:gd name="T8" fmla="*/ 0 w 6"/>
                  <a:gd name="T9" fmla="*/ 1 h 2"/>
                  <a:gd name="T10" fmla="*/ 0 w 6"/>
                  <a:gd name="T11" fmla="*/ 0 h 2"/>
                  <a:gd name="T12" fmla="*/ 6 w 6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2">
                    <a:moveTo>
                      <a:pt x="6" y="0"/>
                    </a:moveTo>
                    <a:cubicBezTo>
                      <a:pt x="6" y="1"/>
                      <a:pt x="6" y="1"/>
                      <a:pt x="6" y="1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4" y="2"/>
                      <a:pt x="2" y="2"/>
                      <a:pt x="1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2" y="0"/>
                      <a:pt x="4" y="0"/>
                      <a:pt x="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6" name="Freeform 68"/>
              <p:cNvSpPr/>
              <p:nvPr/>
            </p:nvSpPr>
            <p:spPr bwMode="auto">
              <a:xfrm>
                <a:off x="789668" y="5629353"/>
                <a:ext cx="39688" cy="12700"/>
              </a:xfrm>
              <a:custGeom>
                <a:avLst/>
                <a:gdLst>
                  <a:gd name="T0" fmla="*/ 0 w 6"/>
                  <a:gd name="T1" fmla="*/ 2 h 2"/>
                  <a:gd name="T2" fmla="*/ 0 w 6"/>
                  <a:gd name="T3" fmla="*/ 1 h 2"/>
                  <a:gd name="T4" fmla="*/ 1 w 6"/>
                  <a:gd name="T5" fmla="*/ 0 h 2"/>
                  <a:gd name="T6" fmla="*/ 6 w 6"/>
                  <a:gd name="T7" fmla="*/ 0 h 2"/>
                  <a:gd name="T8" fmla="*/ 6 w 6"/>
                  <a:gd name="T9" fmla="*/ 1 h 2"/>
                  <a:gd name="T10" fmla="*/ 6 w 6"/>
                  <a:gd name="T11" fmla="*/ 2 h 2"/>
                  <a:gd name="T12" fmla="*/ 0 w 6"/>
                  <a:gd name="T1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2">
                    <a:moveTo>
                      <a:pt x="0" y="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2" y="0"/>
                      <a:pt x="4" y="0"/>
                      <a:pt x="6" y="0"/>
                    </a:cubicBezTo>
                    <a:cubicBezTo>
                      <a:pt x="6" y="0"/>
                      <a:pt x="6" y="0"/>
                      <a:pt x="6" y="1"/>
                    </a:cubicBezTo>
                    <a:cubicBezTo>
                      <a:pt x="6" y="1"/>
                      <a:pt x="6" y="2"/>
                      <a:pt x="6" y="2"/>
                    </a:cubicBezTo>
                    <a:cubicBezTo>
                      <a:pt x="4" y="2"/>
                      <a:pt x="2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7" name="Freeform 69"/>
              <p:cNvSpPr/>
              <p:nvPr/>
            </p:nvSpPr>
            <p:spPr bwMode="auto">
              <a:xfrm>
                <a:off x="776968" y="5642053"/>
                <a:ext cx="12700" cy="50800"/>
              </a:xfrm>
              <a:custGeom>
                <a:avLst/>
                <a:gdLst>
                  <a:gd name="T0" fmla="*/ 0 w 2"/>
                  <a:gd name="T1" fmla="*/ 7 h 8"/>
                  <a:gd name="T2" fmla="*/ 0 w 2"/>
                  <a:gd name="T3" fmla="*/ 1 h 8"/>
                  <a:gd name="T4" fmla="*/ 1 w 2"/>
                  <a:gd name="T5" fmla="*/ 0 h 8"/>
                  <a:gd name="T6" fmla="*/ 2 w 2"/>
                  <a:gd name="T7" fmla="*/ 0 h 8"/>
                  <a:gd name="T8" fmla="*/ 2 w 2"/>
                  <a:gd name="T9" fmla="*/ 8 h 8"/>
                  <a:gd name="T10" fmla="*/ 1 w 2"/>
                  <a:gd name="T11" fmla="*/ 8 h 8"/>
                  <a:gd name="T12" fmla="*/ 0 w 2"/>
                  <a:gd name="T13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8">
                    <a:moveTo>
                      <a:pt x="0" y="7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cubicBezTo>
                      <a:pt x="2" y="3"/>
                      <a:pt x="2" y="5"/>
                      <a:pt x="2" y="8"/>
                    </a:cubicBezTo>
                    <a:cubicBezTo>
                      <a:pt x="2" y="8"/>
                      <a:pt x="1" y="8"/>
                      <a:pt x="1" y="8"/>
                    </a:cubicBezTo>
                    <a:cubicBezTo>
                      <a:pt x="0" y="8"/>
                      <a:pt x="0" y="8"/>
                      <a:pt x="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41" name="Freeform 82"/>
            <p:cNvSpPr/>
            <p:nvPr/>
          </p:nvSpPr>
          <p:spPr bwMode="auto">
            <a:xfrm>
              <a:off x="2291443" y="5400753"/>
              <a:ext cx="134938" cy="338138"/>
            </a:xfrm>
            <a:custGeom>
              <a:avLst/>
              <a:gdLst>
                <a:gd name="T0" fmla="*/ 17 w 21"/>
                <a:gd name="T1" fmla="*/ 11 h 53"/>
                <a:gd name="T2" fmla="*/ 21 w 21"/>
                <a:gd name="T3" fmla="*/ 7 h 53"/>
                <a:gd name="T4" fmla="*/ 21 w 21"/>
                <a:gd name="T5" fmla="*/ 4 h 53"/>
                <a:gd name="T6" fmla="*/ 17 w 21"/>
                <a:gd name="T7" fmla="*/ 0 h 53"/>
                <a:gd name="T8" fmla="*/ 10 w 21"/>
                <a:gd name="T9" fmla="*/ 0 h 53"/>
                <a:gd name="T10" fmla="*/ 3 w 21"/>
                <a:gd name="T11" fmla="*/ 0 h 53"/>
                <a:gd name="T12" fmla="*/ 0 w 21"/>
                <a:gd name="T13" fmla="*/ 4 h 53"/>
                <a:gd name="T14" fmla="*/ 0 w 21"/>
                <a:gd name="T15" fmla="*/ 53 h 53"/>
                <a:gd name="T16" fmla="*/ 10 w 21"/>
                <a:gd name="T17" fmla="*/ 53 h 53"/>
                <a:gd name="T18" fmla="*/ 21 w 21"/>
                <a:gd name="T19" fmla="*/ 53 h 53"/>
                <a:gd name="T20" fmla="*/ 21 w 21"/>
                <a:gd name="T21" fmla="*/ 46 h 53"/>
                <a:gd name="T22" fmla="*/ 17 w 21"/>
                <a:gd name="T23" fmla="*/ 42 h 53"/>
                <a:gd name="T24" fmla="*/ 10 w 21"/>
                <a:gd name="T25" fmla="*/ 42 h 53"/>
                <a:gd name="T26" fmla="*/ 10 w 21"/>
                <a:gd name="T27" fmla="*/ 32 h 53"/>
                <a:gd name="T28" fmla="*/ 17 w 21"/>
                <a:gd name="T29" fmla="*/ 32 h 53"/>
                <a:gd name="T30" fmla="*/ 21 w 21"/>
                <a:gd name="T31" fmla="*/ 28 h 53"/>
                <a:gd name="T32" fmla="*/ 21 w 21"/>
                <a:gd name="T33" fmla="*/ 25 h 53"/>
                <a:gd name="T34" fmla="*/ 17 w 21"/>
                <a:gd name="T35" fmla="*/ 21 h 53"/>
                <a:gd name="T36" fmla="*/ 10 w 21"/>
                <a:gd name="T37" fmla="*/ 21 h 53"/>
                <a:gd name="T38" fmla="*/ 10 w 21"/>
                <a:gd name="T39" fmla="*/ 11 h 53"/>
                <a:gd name="T40" fmla="*/ 17 w 21"/>
                <a:gd name="T41" fmla="*/ 1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" h="53">
                  <a:moveTo>
                    <a:pt x="17" y="11"/>
                  </a:moveTo>
                  <a:cubicBezTo>
                    <a:pt x="20" y="11"/>
                    <a:pt x="21" y="10"/>
                    <a:pt x="21" y="7"/>
                  </a:cubicBezTo>
                  <a:cubicBezTo>
                    <a:pt x="21" y="6"/>
                    <a:pt x="21" y="5"/>
                    <a:pt x="21" y="4"/>
                  </a:cubicBezTo>
                  <a:cubicBezTo>
                    <a:pt x="21" y="1"/>
                    <a:pt x="20" y="0"/>
                    <a:pt x="17" y="0"/>
                  </a:cubicBezTo>
                  <a:cubicBezTo>
                    <a:pt x="15" y="0"/>
                    <a:pt x="12" y="0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0"/>
                    <a:pt x="0" y="36"/>
                    <a:pt x="0" y="53"/>
                  </a:cubicBezTo>
                  <a:cubicBezTo>
                    <a:pt x="3" y="53"/>
                    <a:pt x="7" y="53"/>
                    <a:pt x="10" y="53"/>
                  </a:cubicBezTo>
                  <a:cubicBezTo>
                    <a:pt x="14" y="53"/>
                    <a:pt x="17" y="53"/>
                    <a:pt x="21" y="53"/>
                  </a:cubicBezTo>
                  <a:cubicBezTo>
                    <a:pt x="21" y="50"/>
                    <a:pt x="21" y="48"/>
                    <a:pt x="21" y="46"/>
                  </a:cubicBezTo>
                  <a:cubicBezTo>
                    <a:pt x="21" y="43"/>
                    <a:pt x="20" y="42"/>
                    <a:pt x="17" y="42"/>
                  </a:cubicBezTo>
                  <a:cubicBezTo>
                    <a:pt x="15" y="42"/>
                    <a:pt x="12" y="42"/>
                    <a:pt x="10" y="42"/>
                  </a:cubicBezTo>
                  <a:cubicBezTo>
                    <a:pt x="10" y="39"/>
                    <a:pt x="10" y="35"/>
                    <a:pt x="10" y="32"/>
                  </a:cubicBezTo>
                  <a:cubicBezTo>
                    <a:pt x="12" y="32"/>
                    <a:pt x="15" y="32"/>
                    <a:pt x="17" y="32"/>
                  </a:cubicBezTo>
                  <a:cubicBezTo>
                    <a:pt x="20" y="32"/>
                    <a:pt x="21" y="31"/>
                    <a:pt x="21" y="28"/>
                  </a:cubicBezTo>
                  <a:cubicBezTo>
                    <a:pt x="21" y="27"/>
                    <a:pt x="21" y="26"/>
                    <a:pt x="21" y="25"/>
                  </a:cubicBezTo>
                  <a:cubicBezTo>
                    <a:pt x="21" y="22"/>
                    <a:pt x="20" y="21"/>
                    <a:pt x="17" y="21"/>
                  </a:cubicBezTo>
                  <a:cubicBezTo>
                    <a:pt x="15" y="21"/>
                    <a:pt x="12" y="21"/>
                    <a:pt x="10" y="21"/>
                  </a:cubicBezTo>
                  <a:cubicBezTo>
                    <a:pt x="10" y="18"/>
                    <a:pt x="10" y="14"/>
                    <a:pt x="10" y="11"/>
                  </a:cubicBezTo>
                  <a:cubicBezTo>
                    <a:pt x="12" y="11"/>
                    <a:pt x="15" y="11"/>
                    <a:pt x="17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83"/>
            <p:cNvSpPr/>
            <p:nvPr/>
          </p:nvSpPr>
          <p:spPr bwMode="auto">
            <a:xfrm>
              <a:off x="2426381" y="5738891"/>
              <a:ext cx="63500" cy="127000"/>
            </a:xfrm>
            <a:custGeom>
              <a:avLst/>
              <a:gdLst>
                <a:gd name="T0" fmla="*/ 10 w 10"/>
                <a:gd name="T1" fmla="*/ 3 h 20"/>
                <a:gd name="T2" fmla="*/ 7 w 10"/>
                <a:gd name="T3" fmla="*/ 0 h 20"/>
                <a:gd name="T4" fmla="*/ 0 w 10"/>
                <a:gd name="T5" fmla="*/ 0 h 20"/>
                <a:gd name="T6" fmla="*/ 0 w 10"/>
                <a:gd name="T7" fmla="*/ 20 h 20"/>
                <a:gd name="T8" fmla="*/ 7 w 10"/>
                <a:gd name="T9" fmla="*/ 20 h 20"/>
                <a:gd name="T10" fmla="*/ 10 w 10"/>
                <a:gd name="T11" fmla="*/ 17 h 20"/>
                <a:gd name="T12" fmla="*/ 10 w 10"/>
                <a:gd name="T13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20">
                  <a:moveTo>
                    <a:pt x="10" y="3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4" y="0"/>
                    <a:pt x="2" y="0"/>
                    <a:pt x="0" y="0"/>
                  </a:cubicBezTo>
                  <a:cubicBezTo>
                    <a:pt x="0" y="7"/>
                    <a:pt x="0" y="14"/>
                    <a:pt x="0" y="20"/>
                  </a:cubicBezTo>
                  <a:cubicBezTo>
                    <a:pt x="2" y="20"/>
                    <a:pt x="4" y="20"/>
                    <a:pt x="7" y="20"/>
                  </a:cubicBezTo>
                  <a:cubicBezTo>
                    <a:pt x="9" y="20"/>
                    <a:pt x="10" y="19"/>
                    <a:pt x="10" y="17"/>
                  </a:cubicBezTo>
                  <a:cubicBezTo>
                    <a:pt x="10" y="12"/>
                    <a:pt x="10" y="8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84"/>
            <p:cNvSpPr/>
            <p:nvPr/>
          </p:nvSpPr>
          <p:spPr bwMode="auto">
            <a:xfrm>
              <a:off x="2291443" y="5865891"/>
              <a:ext cx="134938" cy="69850"/>
            </a:xfrm>
            <a:custGeom>
              <a:avLst/>
              <a:gdLst>
                <a:gd name="T0" fmla="*/ 21 w 21"/>
                <a:gd name="T1" fmla="*/ 7 h 11"/>
                <a:gd name="T2" fmla="*/ 17 w 21"/>
                <a:gd name="T3" fmla="*/ 11 h 11"/>
                <a:gd name="T4" fmla="*/ 3 w 21"/>
                <a:gd name="T5" fmla="*/ 11 h 11"/>
                <a:gd name="T6" fmla="*/ 0 w 21"/>
                <a:gd name="T7" fmla="*/ 7 h 11"/>
                <a:gd name="T8" fmla="*/ 0 w 21"/>
                <a:gd name="T9" fmla="*/ 0 h 11"/>
                <a:gd name="T10" fmla="*/ 21 w 21"/>
                <a:gd name="T11" fmla="*/ 0 h 11"/>
                <a:gd name="T12" fmla="*/ 21 w 21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1">
                  <a:moveTo>
                    <a:pt x="21" y="7"/>
                  </a:moveTo>
                  <a:cubicBezTo>
                    <a:pt x="21" y="10"/>
                    <a:pt x="20" y="11"/>
                    <a:pt x="17" y="11"/>
                  </a:cubicBezTo>
                  <a:cubicBezTo>
                    <a:pt x="12" y="11"/>
                    <a:pt x="8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7" y="0"/>
                    <a:pt x="14" y="0"/>
                    <a:pt x="21" y="0"/>
                  </a:cubicBezTo>
                  <a:cubicBezTo>
                    <a:pt x="21" y="3"/>
                    <a:pt x="21" y="5"/>
                    <a:pt x="2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85"/>
            <p:cNvSpPr/>
            <p:nvPr/>
          </p:nvSpPr>
          <p:spPr bwMode="auto">
            <a:xfrm>
              <a:off x="2215243" y="5738891"/>
              <a:ext cx="76200" cy="127000"/>
            </a:xfrm>
            <a:custGeom>
              <a:avLst/>
              <a:gdLst>
                <a:gd name="T0" fmla="*/ 4 w 12"/>
                <a:gd name="T1" fmla="*/ 20 h 20"/>
                <a:gd name="T2" fmla="*/ 0 w 12"/>
                <a:gd name="T3" fmla="*/ 17 h 20"/>
                <a:gd name="T4" fmla="*/ 0 w 12"/>
                <a:gd name="T5" fmla="*/ 3 h 20"/>
                <a:gd name="T6" fmla="*/ 4 w 12"/>
                <a:gd name="T7" fmla="*/ 0 h 20"/>
                <a:gd name="T8" fmla="*/ 12 w 12"/>
                <a:gd name="T9" fmla="*/ 0 h 20"/>
                <a:gd name="T10" fmla="*/ 12 w 12"/>
                <a:gd name="T11" fmla="*/ 20 h 20"/>
                <a:gd name="T12" fmla="*/ 4 w 12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0">
                  <a:moveTo>
                    <a:pt x="4" y="20"/>
                  </a:moveTo>
                  <a:cubicBezTo>
                    <a:pt x="1" y="20"/>
                    <a:pt x="0" y="19"/>
                    <a:pt x="0" y="17"/>
                  </a:cubicBezTo>
                  <a:cubicBezTo>
                    <a:pt x="0" y="12"/>
                    <a:pt x="0" y="8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6" y="0"/>
                    <a:pt x="9" y="0"/>
                    <a:pt x="12" y="0"/>
                  </a:cubicBezTo>
                  <a:cubicBezTo>
                    <a:pt x="12" y="7"/>
                    <a:pt x="12" y="14"/>
                    <a:pt x="12" y="20"/>
                  </a:cubicBezTo>
                  <a:cubicBezTo>
                    <a:pt x="9" y="20"/>
                    <a:pt x="6" y="20"/>
                    <a:pt x="4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86"/>
            <p:cNvSpPr/>
            <p:nvPr/>
          </p:nvSpPr>
          <p:spPr bwMode="auto">
            <a:xfrm>
              <a:off x="3626531" y="5770641"/>
              <a:ext cx="333375" cy="133350"/>
            </a:xfrm>
            <a:custGeom>
              <a:avLst/>
              <a:gdLst>
                <a:gd name="T0" fmla="*/ 10 w 52"/>
                <a:gd name="T1" fmla="*/ 10 h 21"/>
                <a:gd name="T2" fmla="*/ 10 w 52"/>
                <a:gd name="T3" fmla="*/ 0 h 21"/>
                <a:gd name="T4" fmla="*/ 3 w 52"/>
                <a:gd name="T5" fmla="*/ 0 h 21"/>
                <a:gd name="T6" fmla="*/ 0 w 52"/>
                <a:gd name="T7" fmla="*/ 3 h 21"/>
                <a:gd name="T8" fmla="*/ 0 w 52"/>
                <a:gd name="T9" fmla="*/ 17 h 21"/>
                <a:gd name="T10" fmla="*/ 3 w 52"/>
                <a:gd name="T11" fmla="*/ 21 h 21"/>
                <a:gd name="T12" fmla="*/ 49 w 52"/>
                <a:gd name="T13" fmla="*/ 21 h 21"/>
                <a:gd name="T14" fmla="*/ 52 w 52"/>
                <a:gd name="T15" fmla="*/ 17 h 21"/>
                <a:gd name="T16" fmla="*/ 52 w 52"/>
                <a:gd name="T17" fmla="*/ 10 h 21"/>
                <a:gd name="T18" fmla="*/ 52 w 52"/>
                <a:gd name="T19" fmla="*/ 3 h 21"/>
                <a:gd name="T20" fmla="*/ 49 w 52"/>
                <a:gd name="T21" fmla="*/ 0 h 21"/>
                <a:gd name="T22" fmla="*/ 42 w 52"/>
                <a:gd name="T23" fmla="*/ 0 h 21"/>
                <a:gd name="T24" fmla="*/ 42 w 52"/>
                <a:gd name="T25" fmla="*/ 10 h 21"/>
                <a:gd name="T26" fmla="*/ 10 w 52"/>
                <a:gd name="T27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2" h="21">
                  <a:moveTo>
                    <a:pt x="10" y="10"/>
                  </a:moveTo>
                  <a:cubicBezTo>
                    <a:pt x="10" y="7"/>
                    <a:pt x="10" y="3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8"/>
                    <a:pt x="0" y="13"/>
                    <a:pt x="0" y="17"/>
                  </a:cubicBezTo>
                  <a:cubicBezTo>
                    <a:pt x="0" y="20"/>
                    <a:pt x="1" y="21"/>
                    <a:pt x="3" y="21"/>
                  </a:cubicBezTo>
                  <a:cubicBezTo>
                    <a:pt x="18" y="21"/>
                    <a:pt x="34" y="21"/>
                    <a:pt x="49" y="21"/>
                  </a:cubicBezTo>
                  <a:cubicBezTo>
                    <a:pt x="51" y="21"/>
                    <a:pt x="52" y="20"/>
                    <a:pt x="52" y="17"/>
                  </a:cubicBezTo>
                  <a:cubicBezTo>
                    <a:pt x="52" y="15"/>
                    <a:pt x="52" y="13"/>
                    <a:pt x="52" y="10"/>
                  </a:cubicBezTo>
                  <a:cubicBezTo>
                    <a:pt x="52" y="8"/>
                    <a:pt x="52" y="6"/>
                    <a:pt x="52" y="3"/>
                  </a:cubicBezTo>
                  <a:cubicBezTo>
                    <a:pt x="52" y="1"/>
                    <a:pt x="51" y="0"/>
                    <a:pt x="49" y="0"/>
                  </a:cubicBezTo>
                  <a:cubicBezTo>
                    <a:pt x="46" y="0"/>
                    <a:pt x="44" y="0"/>
                    <a:pt x="42" y="0"/>
                  </a:cubicBezTo>
                  <a:cubicBezTo>
                    <a:pt x="42" y="3"/>
                    <a:pt x="42" y="7"/>
                    <a:pt x="42" y="10"/>
                  </a:cubicBezTo>
                  <a:cubicBezTo>
                    <a:pt x="31" y="10"/>
                    <a:pt x="21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87"/>
            <p:cNvSpPr/>
            <p:nvPr/>
          </p:nvSpPr>
          <p:spPr bwMode="auto">
            <a:xfrm>
              <a:off x="3691618" y="5700791"/>
              <a:ext cx="203200" cy="69850"/>
            </a:xfrm>
            <a:custGeom>
              <a:avLst/>
              <a:gdLst>
                <a:gd name="T0" fmla="*/ 0 w 32"/>
                <a:gd name="T1" fmla="*/ 11 h 11"/>
                <a:gd name="T2" fmla="*/ 32 w 32"/>
                <a:gd name="T3" fmla="*/ 11 h 11"/>
                <a:gd name="T4" fmla="*/ 32 w 32"/>
                <a:gd name="T5" fmla="*/ 4 h 11"/>
                <a:gd name="T6" fmla="*/ 28 w 32"/>
                <a:gd name="T7" fmla="*/ 0 h 11"/>
                <a:gd name="T8" fmla="*/ 4 w 32"/>
                <a:gd name="T9" fmla="*/ 0 h 11"/>
                <a:gd name="T10" fmla="*/ 0 w 32"/>
                <a:gd name="T11" fmla="*/ 4 h 11"/>
                <a:gd name="T12" fmla="*/ 0 w 32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11">
                  <a:moveTo>
                    <a:pt x="0" y="11"/>
                  </a:moveTo>
                  <a:cubicBezTo>
                    <a:pt x="11" y="11"/>
                    <a:pt x="21" y="11"/>
                    <a:pt x="32" y="11"/>
                  </a:cubicBezTo>
                  <a:cubicBezTo>
                    <a:pt x="32" y="8"/>
                    <a:pt x="32" y="6"/>
                    <a:pt x="32" y="4"/>
                  </a:cubicBezTo>
                  <a:cubicBezTo>
                    <a:pt x="32" y="1"/>
                    <a:pt x="31" y="0"/>
                    <a:pt x="28" y="0"/>
                  </a:cubicBezTo>
                  <a:cubicBezTo>
                    <a:pt x="20" y="0"/>
                    <a:pt x="12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6"/>
                    <a:pt x="0" y="8"/>
                    <a:pt x="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88"/>
            <p:cNvSpPr/>
            <p:nvPr/>
          </p:nvSpPr>
          <p:spPr bwMode="auto">
            <a:xfrm>
              <a:off x="3556681" y="5502353"/>
              <a:ext cx="69850" cy="63500"/>
            </a:xfrm>
            <a:custGeom>
              <a:avLst/>
              <a:gdLst>
                <a:gd name="T0" fmla="*/ 7 w 11"/>
                <a:gd name="T1" fmla="*/ 0 h 10"/>
                <a:gd name="T2" fmla="*/ 11 w 11"/>
                <a:gd name="T3" fmla="*/ 3 h 10"/>
                <a:gd name="T4" fmla="*/ 11 w 11"/>
                <a:gd name="T5" fmla="*/ 10 h 10"/>
                <a:gd name="T6" fmla="*/ 4 w 11"/>
                <a:gd name="T7" fmla="*/ 10 h 10"/>
                <a:gd name="T8" fmla="*/ 0 w 11"/>
                <a:gd name="T9" fmla="*/ 7 h 10"/>
                <a:gd name="T10" fmla="*/ 0 w 11"/>
                <a:gd name="T11" fmla="*/ 3 h 10"/>
                <a:gd name="T12" fmla="*/ 4 w 11"/>
                <a:gd name="T13" fmla="*/ 0 h 10"/>
                <a:gd name="T14" fmla="*/ 7 w 1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7" y="0"/>
                  </a:moveTo>
                  <a:cubicBezTo>
                    <a:pt x="10" y="0"/>
                    <a:pt x="11" y="1"/>
                    <a:pt x="11" y="3"/>
                  </a:cubicBezTo>
                  <a:cubicBezTo>
                    <a:pt x="11" y="6"/>
                    <a:pt x="11" y="8"/>
                    <a:pt x="11" y="10"/>
                  </a:cubicBezTo>
                  <a:cubicBezTo>
                    <a:pt x="9" y="10"/>
                    <a:pt x="6" y="10"/>
                    <a:pt x="4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6"/>
                    <a:pt x="0" y="5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5" y="0"/>
                    <a:pt x="6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89"/>
            <p:cNvSpPr/>
            <p:nvPr/>
          </p:nvSpPr>
          <p:spPr bwMode="auto">
            <a:xfrm>
              <a:off x="3626531" y="5565853"/>
              <a:ext cx="65088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7 w 10"/>
                <a:gd name="T7" fmla="*/ 0 h 11"/>
                <a:gd name="T8" fmla="*/ 10 w 10"/>
                <a:gd name="T9" fmla="*/ 4 h 11"/>
                <a:gd name="T10" fmla="*/ 10 w 10"/>
                <a:gd name="T11" fmla="*/ 7 h 11"/>
                <a:gd name="T12" fmla="*/ 7 w 10"/>
                <a:gd name="T13" fmla="*/ 11 h 11"/>
                <a:gd name="T14" fmla="*/ 3 w 10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90"/>
            <p:cNvSpPr/>
            <p:nvPr/>
          </p:nvSpPr>
          <p:spPr bwMode="auto">
            <a:xfrm>
              <a:off x="3959906" y="5502353"/>
              <a:ext cx="69850" cy="63500"/>
            </a:xfrm>
            <a:custGeom>
              <a:avLst/>
              <a:gdLst>
                <a:gd name="T0" fmla="*/ 4 w 11"/>
                <a:gd name="T1" fmla="*/ 0 h 10"/>
                <a:gd name="T2" fmla="*/ 0 w 11"/>
                <a:gd name="T3" fmla="*/ 3 h 10"/>
                <a:gd name="T4" fmla="*/ 0 w 11"/>
                <a:gd name="T5" fmla="*/ 10 h 10"/>
                <a:gd name="T6" fmla="*/ 7 w 11"/>
                <a:gd name="T7" fmla="*/ 10 h 10"/>
                <a:gd name="T8" fmla="*/ 11 w 11"/>
                <a:gd name="T9" fmla="*/ 7 h 10"/>
                <a:gd name="T10" fmla="*/ 11 w 11"/>
                <a:gd name="T11" fmla="*/ 3 h 10"/>
                <a:gd name="T12" fmla="*/ 7 w 11"/>
                <a:gd name="T13" fmla="*/ 0 h 10"/>
                <a:gd name="T14" fmla="*/ 4 w 1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4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2" y="10"/>
                    <a:pt x="5" y="10"/>
                    <a:pt x="7" y="10"/>
                  </a:cubicBezTo>
                  <a:cubicBezTo>
                    <a:pt x="10" y="10"/>
                    <a:pt x="11" y="9"/>
                    <a:pt x="11" y="7"/>
                  </a:cubicBezTo>
                  <a:cubicBezTo>
                    <a:pt x="11" y="6"/>
                    <a:pt x="11" y="5"/>
                    <a:pt x="11" y="3"/>
                  </a:cubicBezTo>
                  <a:cubicBezTo>
                    <a:pt x="11" y="1"/>
                    <a:pt x="10" y="0"/>
                    <a:pt x="7" y="0"/>
                  </a:cubicBezTo>
                  <a:cubicBezTo>
                    <a:pt x="6" y="0"/>
                    <a:pt x="5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91"/>
            <p:cNvSpPr/>
            <p:nvPr/>
          </p:nvSpPr>
          <p:spPr bwMode="auto">
            <a:xfrm>
              <a:off x="3894818" y="5565853"/>
              <a:ext cx="65088" cy="69850"/>
            </a:xfrm>
            <a:custGeom>
              <a:avLst/>
              <a:gdLst>
                <a:gd name="T0" fmla="*/ 10 w 10"/>
                <a:gd name="T1" fmla="*/ 7 h 11"/>
                <a:gd name="T2" fmla="*/ 7 w 10"/>
                <a:gd name="T3" fmla="*/ 11 h 11"/>
                <a:gd name="T4" fmla="*/ 3 w 10"/>
                <a:gd name="T5" fmla="*/ 11 h 11"/>
                <a:gd name="T6" fmla="*/ 0 w 10"/>
                <a:gd name="T7" fmla="*/ 7 h 11"/>
                <a:gd name="T8" fmla="*/ 0 w 10"/>
                <a:gd name="T9" fmla="*/ 4 h 11"/>
                <a:gd name="T10" fmla="*/ 3 w 10"/>
                <a:gd name="T11" fmla="*/ 0 h 11"/>
                <a:gd name="T12" fmla="*/ 10 w 10"/>
                <a:gd name="T13" fmla="*/ 0 h 11"/>
                <a:gd name="T14" fmla="*/ 10 w 10"/>
                <a:gd name="T15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10" y="7"/>
                  </a:move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4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6" y="0"/>
                    <a:pt x="8" y="0"/>
                    <a:pt x="10" y="0"/>
                  </a:cubicBezTo>
                  <a:cubicBezTo>
                    <a:pt x="10" y="3"/>
                    <a:pt x="10" y="5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92"/>
            <p:cNvSpPr/>
            <p:nvPr/>
          </p:nvSpPr>
          <p:spPr bwMode="auto">
            <a:xfrm>
              <a:off x="3761468" y="5432503"/>
              <a:ext cx="63500" cy="133350"/>
            </a:xfrm>
            <a:custGeom>
              <a:avLst/>
              <a:gdLst>
                <a:gd name="T0" fmla="*/ 10 w 10"/>
                <a:gd name="T1" fmla="*/ 18 h 21"/>
                <a:gd name="T2" fmla="*/ 7 w 10"/>
                <a:gd name="T3" fmla="*/ 21 h 21"/>
                <a:gd name="T4" fmla="*/ 3 w 10"/>
                <a:gd name="T5" fmla="*/ 21 h 21"/>
                <a:gd name="T6" fmla="*/ 0 w 10"/>
                <a:gd name="T7" fmla="*/ 18 h 21"/>
                <a:gd name="T8" fmla="*/ 0 w 10"/>
                <a:gd name="T9" fmla="*/ 4 h 21"/>
                <a:gd name="T10" fmla="*/ 3 w 10"/>
                <a:gd name="T11" fmla="*/ 0 h 21"/>
                <a:gd name="T12" fmla="*/ 7 w 10"/>
                <a:gd name="T13" fmla="*/ 0 h 21"/>
                <a:gd name="T14" fmla="*/ 10 w 10"/>
                <a:gd name="T15" fmla="*/ 4 h 21"/>
                <a:gd name="T16" fmla="*/ 10 w 10"/>
                <a:gd name="T17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21">
                  <a:moveTo>
                    <a:pt x="10" y="18"/>
                  </a:moveTo>
                  <a:cubicBezTo>
                    <a:pt x="10" y="20"/>
                    <a:pt x="9" y="21"/>
                    <a:pt x="7" y="21"/>
                  </a:cubicBezTo>
                  <a:cubicBezTo>
                    <a:pt x="6" y="21"/>
                    <a:pt x="4" y="21"/>
                    <a:pt x="3" y="21"/>
                  </a:cubicBezTo>
                  <a:cubicBezTo>
                    <a:pt x="1" y="21"/>
                    <a:pt x="0" y="20"/>
                    <a:pt x="0" y="18"/>
                  </a:cubicBezTo>
                  <a:cubicBezTo>
                    <a:pt x="0" y="13"/>
                    <a:pt x="0" y="9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4" y="0"/>
                    <a:pt x="6" y="0"/>
                    <a:pt x="7" y="0"/>
                  </a:cubicBezTo>
                  <a:cubicBezTo>
                    <a:pt x="9" y="0"/>
                    <a:pt x="10" y="2"/>
                    <a:pt x="10" y="4"/>
                  </a:cubicBezTo>
                  <a:cubicBezTo>
                    <a:pt x="10" y="9"/>
                    <a:pt x="10" y="13"/>
                    <a:pt x="10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93"/>
            <p:cNvSpPr/>
            <p:nvPr/>
          </p:nvSpPr>
          <p:spPr bwMode="auto">
            <a:xfrm>
              <a:off x="5147356" y="5400753"/>
              <a:ext cx="331788" cy="338138"/>
            </a:xfrm>
            <a:custGeom>
              <a:avLst/>
              <a:gdLst>
                <a:gd name="T0" fmla="*/ 11 w 52"/>
                <a:gd name="T1" fmla="*/ 18 h 53"/>
                <a:gd name="T2" fmla="*/ 14 w 52"/>
                <a:gd name="T3" fmla="*/ 21 h 53"/>
                <a:gd name="T4" fmla="*/ 21 w 52"/>
                <a:gd name="T5" fmla="*/ 21 h 53"/>
                <a:gd name="T6" fmla="*/ 21 w 52"/>
                <a:gd name="T7" fmla="*/ 32 h 53"/>
                <a:gd name="T8" fmla="*/ 0 w 52"/>
                <a:gd name="T9" fmla="*/ 32 h 53"/>
                <a:gd name="T10" fmla="*/ 0 w 52"/>
                <a:gd name="T11" fmla="*/ 39 h 53"/>
                <a:gd name="T12" fmla="*/ 4 w 52"/>
                <a:gd name="T13" fmla="*/ 42 h 53"/>
                <a:gd name="T14" fmla="*/ 21 w 52"/>
                <a:gd name="T15" fmla="*/ 42 h 53"/>
                <a:gd name="T16" fmla="*/ 21 w 52"/>
                <a:gd name="T17" fmla="*/ 53 h 53"/>
                <a:gd name="T18" fmla="*/ 32 w 52"/>
                <a:gd name="T19" fmla="*/ 53 h 53"/>
                <a:gd name="T20" fmla="*/ 32 w 52"/>
                <a:gd name="T21" fmla="*/ 32 h 53"/>
                <a:gd name="T22" fmla="*/ 52 w 52"/>
                <a:gd name="T23" fmla="*/ 32 h 53"/>
                <a:gd name="T24" fmla="*/ 52 w 52"/>
                <a:gd name="T25" fmla="*/ 25 h 53"/>
                <a:gd name="T26" fmla="*/ 49 w 52"/>
                <a:gd name="T27" fmla="*/ 21 h 53"/>
                <a:gd name="T28" fmla="*/ 32 w 52"/>
                <a:gd name="T29" fmla="*/ 21 h 53"/>
                <a:gd name="T30" fmla="*/ 32 w 52"/>
                <a:gd name="T31" fmla="*/ 4 h 53"/>
                <a:gd name="T32" fmla="*/ 28 w 52"/>
                <a:gd name="T33" fmla="*/ 0 h 53"/>
                <a:gd name="T34" fmla="*/ 14 w 52"/>
                <a:gd name="T35" fmla="*/ 0 h 53"/>
                <a:gd name="T36" fmla="*/ 11 w 52"/>
                <a:gd name="T37" fmla="*/ 4 h 53"/>
                <a:gd name="T38" fmla="*/ 11 w 52"/>
                <a:gd name="T39" fmla="*/ 18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2" h="53">
                  <a:moveTo>
                    <a:pt x="11" y="18"/>
                  </a:moveTo>
                  <a:cubicBezTo>
                    <a:pt x="11" y="20"/>
                    <a:pt x="12" y="21"/>
                    <a:pt x="14" y="21"/>
                  </a:cubicBezTo>
                  <a:cubicBezTo>
                    <a:pt x="16" y="21"/>
                    <a:pt x="19" y="21"/>
                    <a:pt x="21" y="21"/>
                  </a:cubicBezTo>
                  <a:cubicBezTo>
                    <a:pt x="21" y="25"/>
                    <a:pt x="21" y="28"/>
                    <a:pt x="21" y="32"/>
                  </a:cubicBezTo>
                  <a:cubicBezTo>
                    <a:pt x="14" y="32"/>
                    <a:pt x="7" y="32"/>
                    <a:pt x="0" y="32"/>
                  </a:cubicBezTo>
                  <a:cubicBezTo>
                    <a:pt x="0" y="34"/>
                    <a:pt x="0" y="36"/>
                    <a:pt x="0" y="39"/>
                  </a:cubicBezTo>
                  <a:cubicBezTo>
                    <a:pt x="0" y="41"/>
                    <a:pt x="1" y="42"/>
                    <a:pt x="4" y="42"/>
                  </a:cubicBezTo>
                  <a:cubicBezTo>
                    <a:pt x="9" y="42"/>
                    <a:pt x="15" y="42"/>
                    <a:pt x="21" y="42"/>
                  </a:cubicBezTo>
                  <a:cubicBezTo>
                    <a:pt x="21" y="46"/>
                    <a:pt x="21" y="49"/>
                    <a:pt x="21" y="53"/>
                  </a:cubicBezTo>
                  <a:cubicBezTo>
                    <a:pt x="25" y="53"/>
                    <a:pt x="28" y="53"/>
                    <a:pt x="32" y="53"/>
                  </a:cubicBezTo>
                  <a:cubicBezTo>
                    <a:pt x="32" y="46"/>
                    <a:pt x="32" y="39"/>
                    <a:pt x="32" y="32"/>
                  </a:cubicBezTo>
                  <a:cubicBezTo>
                    <a:pt x="38" y="32"/>
                    <a:pt x="45" y="32"/>
                    <a:pt x="52" y="32"/>
                  </a:cubicBezTo>
                  <a:cubicBezTo>
                    <a:pt x="52" y="29"/>
                    <a:pt x="52" y="27"/>
                    <a:pt x="52" y="25"/>
                  </a:cubicBezTo>
                  <a:cubicBezTo>
                    <a:pt x="52" y="22"/>
                    <a:pt x="51" y="21"/>
                    <a:pt x="49" y="21"/>
                  </a:cubicBezTo>
                  <a:cubicBezTo>
                    <a:pt x="43" y="21"/>
                    <a:pt x="37" y="21"/>
                    <a:pt x="32" y="21"/>
                  </a:cubicBezTo>
                  <a:cubicBezTo>
                    <a:pt x="32" y="15"/>
                    <a:pt x="32" y="10"/>
                    <a:pt x="32" y="4"/>
                  </a:cubicBezTo>
                  <a:cubicBezTo>
                    <a:pt x="32" y="1"/>
                    <a:pt x="30" y="0"/>
                    <a:pt x="28" y="0"/>
                  </a:cubicBezTo>
                  <a:cubicBezTo>
                    <a:pt x="23" y="0"/>
                    <a:pt x="19" y="0"/>
                    <a:pt x="14" y="0"/>
                  </a:cubicBezTo>
                  <a:cubicBezTo>
                    <a:pt x="12" y="0"/>
                    <a:pt x="11" y="1"/>
                    <a:pt x="11" y="4"/>
                  </a:cubicBezTo>
                  <a:cubicBezTo>
                    <a:pt x="11" y="8"/>
                    <a:pt x="11" y="13"/>
                    <a:pt x="1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94"/>
            <p:cNvSpPr/>
            <p:nvPr/>
          </p:nvSpPr>
          <p:spPr bwMode="auto">
            <a:xfrm>
              <a:off x="5083856" y="5534103"/>
              <a:ext cx="63500" cy="69850"/>
            </a:xfrm>
            <a:custGeom>
              <a:avLst/>
              <a:gdLst>
                <a:gd name="T0" fmla="*/ 7 w 10"/>
                <a:gd name="T1" fmla="*/ 0 h 11"/>
                <a:gd name="T2" fmla="*/ 10 w 10"/>
                <a:gd name="T3" fmla="*/ 4 h 11"/>
                <a:gd name="T4" fmla="*/ 10 w 10"/>
                <a:gd name="T5" fmla="*/ 11 h 11"/>
                <a:gd name="T6" fmla="*/ 3 w 10"/>
                <a:gd name="T7" fmla="*/ 11 h 11"/>
                <a:gd name="T8" fmla="*/ 0 w 10"/>
                <a:gd name="T9" fmla="*/ 7 h 11"/>
                <a:gd name="T10" fmla="*/ 0 w 10"/>
                <a:gd name="T11" fmla="*/ 4 h 11"/>
                <a:gd name="T12" fmla="*/ 3 w 10"/>
                <a:gd name="T13" fmla="*/ 0 h 11"/>
                <a:gd name="T14" fmla="*/ 7 w 10"/>
                <a:gd name="T1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7" y="0"/>
                  </a:move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95"/>
            <p:cNvSpPr/>
            <p:nvPr/>
          </p:nvSpPr>
          <p:spPr bwMode="auto">
            <a:xfrm>
              <a:off x="5217206" y="5738891"/>
              <a:ext cx="65088" cy="63500"/>
            </a:xfrm>
            <a:custGeom>
              <a:avLst/>
              <a:gdLst>
                <a:gd name="T0" fmla="*/ 3 w 10"/>
                <a:gd name="T1" fmla="*/ 0 h 10"/>
                <a:gd name="T2" fmla="*/ 0 w 10"/>
                <a:gd name="T3" fmla="*/ 3 h 10"/>
                <a:gd name="T4" fmla="*/ 0 w 10"/>
                <a:gd name="T5" fmla="*/ 10 h 10"/>
                <a:gd name="T6" fmla="*/ 7 w 10"/>
                <a:gd name="T7" fmla="*/ 10 h 10"/>
                <a:gd name="T8" fmla="*/ 10 w 10"/>
                <a:gd name="T9" fmla="*/ 7 h 10"/>
                <a:gd name="T10" fmla="*/ 10 w 10"/>
                <a:gd name="T11" fmla="*/ 0 h 10"/>
                <a:gd name="T12" fmla="*/ 3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3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5"/>
                    <a:pt x="0" y="8"/>
                    <a:pt x="0" y="10"/>
                  </a:cubicBezTo>
                  <a:cubicBezTo>
                    <a:pt x="2" y="10"/>
                    <a:pt x="4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96"/>
            <p:cNvSpPr/>
            <p:nvPr/>
          </p:nvSpPr>
          <p:spPr bwMode="auto">
            <a:xfrm>
              <a:off x="5147356" y="5802391"/>
              <a:ext cx="69850" cy="133350"/>
            </a:xfrm>
            <a:custGeom>
              <a:avLst/>
              <a:gdLst>
                <a:gd name="T0" fmla="*/ 4 w 11"/>
                <a:gd name="T1" fmla="*/ 0 h 21"/>
                <a:gd name="T2" fmla="*/ 0 w 11"/>
                <a:gd name="T3" fmla="*/ 4 h 21"/>
                <a:gd name="T4" fmla="*/ 0 w 11"/>
                <a:gd name="T5" fmla="*/ 17 h 21"/>
                <a:gd name="T6" fmla="*/ 4 w 11"/>
                <a:gd name="T7" fmla="*/ 21 h 21"/>
                <a:gd name="T8" fmla="*/ 7 w 11"/>
                <a:gd name="T9" fmla="*/ 21 h 21"/>
                <a:gd name="T10" fmla="*/ 11 w 11"/>
                <a:gd name="T11" fmla="*/ 17 h 21"/>
                <a:gd name="T12" fmla="*/ 11 w 11"/>
                <a:gd name="T13" fmla="*/ 0 h 21"/>
                <a:gd name="T14" fmla="*/ 4 w 11"/>
                <a:gd name="T1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21">
                  <a:moveTo>
                    <a:pt x="4" y="0"/>
                  </a:moveTo>
                  <a:cubicBezTo>
                    <a:pt x="1" y="0"/>
                    <a:pt x="0" y="1"/>
                    <a:pt x="0" y="4"/>
                  </a:cubicBezTo>
                  <a:cubicBezTo>
                    <a:pt x="0" y="8"/>
                    <a:pt x="0" y="13"/>
                    <a:pt x="0" y="17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5" y="21"/>
                    <a:pt x="6" y="21"/>
                    <a:pt x="7" y="21"/>
                  </a:cubicBezTo>
                  <a:cubicBezTo>
                    <a:pt x="10" y="21"/>
                    <a:pt x="11" y="20"/>
                    <a:pt x="11" y="17"/>
                  </a:cubicBezTo>
                  <a:cubicBezTo>
                    <a:pt x="11" y="12"/>
                    <a:pt x="11" y="6"/>
                    <a:pt x="11" y="0"/>
                  </a:cubicBezTo>
                  <a:cubicBezTo>
                    <a:pt x="8" y="0"/>
                    <a:pt x="6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97"/>
            <p:cNvSpPr/>
            <p:nvPr/>
          </p:nvSpPr>
          <p:spPr bwMode="auto">
            <a:xfrm>
              <a:off x="5352143" y="5738891"/>
              <a:ext cx="63500" cy="63500"/>
            </a:xfrm>
            <a:custGeom>
              <a:avLst/>
              <a:gdLst>
                <a:gd name="T0" fmla="*/ 3 w 10"/>
                <a:gd name="T1" fmla="*/ 10 h 10"/>
                <a:gd name="T2" fmla="*/ 0 w 10"/>
                <a:gd name="T3" fmla="*/ 7 h 10"/>
                <a:gd name="T4" fmla="*/ 0 w 10"/>
                <a:gd name="T5" fmla="*/ 0 h 10"/>
                <a:gd name="T6" fmla="*/ 6 w 10"/>
                <a:gd name="T7" fmla="*/ 0 h 10"/>
                <a:gd name="T8" fmla="*/ 10 w 10"/>
                <a:gd name="T9" fmla="*/ 3 h 10"/>
                <a:gd name="T10" fmla="*/ 10 w 10"/>
                <a:gd name="T11" fmla="*/ 10 h 10"/>
                <a:gd name="T12" fmla="*/ 3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9" y="0"/>
                    <a:pt x="10" y="1"/>
                    <a:pt x="10" y="3"/>
                  </a:cubicBezTo>
                  <a:cubicBezTo>
                    <a:pt x="10" y="5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98"/>
            <p:cNvSpPr/>
            <p:nvPr/>
          </p:nvSpPr>
          <p:spPr bwMode="auto">
            <a:xfrm>
              <a:off x="5415643" y="5802391"/>
              <a:ext cx="134938" cy="63500"/>
            </a:xfrm>
            <a:custGeom>
              <a:avLst/>
              <a:gdLst>
                <a:gd name="T0" fmla="*/ 3 w 21"/>
                <a:gd name="T1" fmla="*/ 10 h 10"/>
                <a:gd name="T2" fmla="*/ 0 w 21"/>
                <a:gd name="T3" fmla="*/ 7 h 10"/>
                <a:gd name="T4" fmla="*/ 0 w 21"/>
                <a:gd name="T5" fmla="*/ 0 h 10"/>
                <a:gd name="T6" fmla="*/ 17 w 21"/>
                <a:gd name="T7" fmla="*/ 0 h 10"/>
                <a:gd name="T8" fmla="*/ 21 w 21"/>
                <a:gd name="T9" fmla="*/ 4 h 10"/>
                <a:gd name="T10" fmla="*/ 21 w 21"/>
                <a:gd name="T11" fmla="*/ 7 h 10"/>
                <a:gd name="T12" fmla="*/ 17 w 21"/>
                <a:gd name="T13" fmla="*/ 10 h 10"/>
                <a:gd name="T14" fmla="*/ 3 w 2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6" y="0"/>
                    <a:pt x="12" y="0"/>
                    <a:pt x="17" y="0"/>
                  </a:cubicBezTo>
                  <a:cubicBezTo>
                    <a:pt x="20" y="0"/>
                    <a:pt x="21" y="1"/>
                    <a:pt x="21" y="4"/>
                  </a:cubicBezTo>
                  <a:cubicBezTo>
                    <a:pt x="21" y="5"/>
                    <a:pt x="21" y="6"/>
                    <a:pt x="21" y="7"/>
                  </a:cubicBezTo>
                  <a:cubicBezTo>
                    <a:pt x="21" y="9"/>
                    <a:pt x="20" y="10"/>
                    <a:pt x="17" y="10"/>
                  </a:cubicBezTo>
                  <a:cubicBezTo>
                    <a:pt x="13" y="10"/>
                    <a:pt x="8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99"/>
            <p:cNvSpPr/>
            <p:nvPr/>
          </p:nvSpPr>
          <p:spPr bwMode="auto">
            <a:xfrm>
              <a:off x="5479143" y="5603953"/>
              <a:ext cx="71438" cy="63500"/>
            </a:xfrm>
            <a:custGeom>
              <a:avLst/>
              <a:gdLst>
                <a:gd name="T0" fmla="*/ 4 w 11"/>
                <a:gd name="T1" fmla="*/ 10 h 10"/>
                <a:gd name="T2" fmla="*/ 0 w 11"/>
                <a:gd name="T3" fmla="*/ 7 h 10"/>
                <a:gd name="T4" fmla="*/ 0 w 11"/>
                <a:gd name="T5" fmla="*/ 0 h 10"/>
                <a:gd name="T6" fmla="*/ 7 w 11"/>
                <a:gd name="T7" fmla="*/ 0 h 10"/>
                <a:gd name="T8" fmla="*/ 11 w 11"/>
                <a:gd name="T9" fmla="*/ 3 h 10"/>
                <a:gd name="T10" fmla="*/ 11 w 11"/>
                <a:gd name="T11" fmla="*/ 7 h 10"/>
                <a:gd name="T12" fmla="*/ 7 w 11"/>
                <a:gd name="T13" fmla="*/ 10 h 10"/>
                <a:gd name="T14" fmla="*/ 4 w 1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4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10" y="0"/>
                    <a:pt x="11" y="1"/>
                    <a:pt x="11" y="3"/>
                  </a:cubicBezTo>
                  <a:cubicBezTo>
                    <a:pt x="11" y="4"/>
                    <a:pt x="11" y="5"/>
                    <a:pt x="11" y="7"/>
                  </a:cubicBezTo>
                  <a:cubicBezTo>
                    <a:pt x="11" y="9"/>
                    <a:pt x="10" y="10"/>
                    <a:pt x="7" y="10"/>
                  </a:cubicBezTo>
                  <a:cubicBezTo>
                    <a:pt x="6" y="10"/>
                    <a:pt x="5" y="10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101"/>
            <p:cNvSpPr/>
            <p:nvPr/>
          </p:nvSpPr>
          <p:spPr bwMode="auto">
            <a:xfrm>
              <a:off x="3697968" y="3446541"/>
              <a:ext cx="63500" cy="63500"/>
            </a:xfrm>
            <a:custGeom>
              <a:avLst/>
              <a:gdLst>
                <a:gd name="T0" fmla="*/ 0 w 10"/>
                <a:gd name="T1" fmla="*/ 0 h 10"/>
                <a:gd name="T2" fmla="*/ 1 w 10"/>
                <a:gd name="T3" fmla="*/ 0 h 10"/>
                <a:gd name="T4" fmla="*/ 3 w 10"/>
                <a:gd name="T5" fmla="*/ 0 h 10"/>
                <a:gd name="T6" fmla="*/ 3 w 10"/>
                <a:gd name="T7" fmla="*/ 3 h 10"/>
                <a:gd name="T8" fmla="*/ 9 w 10"/>
                <a:gd name="T9" fmla="*/ 3 h 10"/>
                <a:gd name="T10" fmla="*/ 10 w 10"/>
                <a:gd name="T11" fmla="*/ 3 h 10"/>
                <a:gd name="T12" fmla="*/ 10 w 10"/>
                <a:gd name="T13" fmla="*/ 4 h 10"/>
                <a:gd name="T14" fmla="*/ 9 w 10"/>
                <a:gd name="T15" fmla="*/ 5 h 10"/>
                <a:gd name="T16" fmla="*/ 3 w 10"/>
                <a:gd name="T17" fmla="*/ 5 h 10"/>
                <a:gd name="T18" fmla="*/ 3 w 10"/>
                <a:gd name="T19" fmla="*/ 10 h 10"/>
                <a:gd name="T20" fmla="*/ 2 w 10"/>
                <a:gd name="T21" fmla="*/ 10 h 10"/>
                <a:gd name="T22" fmla="*/ 1 w 10"/>
                <a:gd name="T23" fmla="*/ 10 h 10"/>
                <a:gd name="T24" fmla="*/ 0 w 10"/>
                <a:gd name="T25" fmla="*/ 10 h 10"/>
                <a:gd name="T26" fmla="*/ 0 w 10"/>
                <a:gd name="T2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" h="10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3" y="1"/>
                    <a:pt x="3" y="2"/>
                    <a:pt x="3" y="3"/>
                  </a:cubicBezTo>
                  <a:cubicBezTo>
                    <a:pt x="5" y="3"/>
                    <a:pt x="7" y="3"/>
                    <a:pt x="9" y="3"/>
                  </a:cubicBezTo>
                  <a:cubicBezTo>
                    <a:pt x="9" y="3"/>
                    <a:pt x="10" y="3"/>
                    <a:pt x="10" y="3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5"/>
                    <a:pt x="9" y="5"/>
                    <a:pt x="9" y="5"/>
                  </a:cubicBezTo>
                  <a:cubicBezTo>
                    <a:pt x="7" y="5"/>
                    <a:pt x="5" y="5"/>
                    <a:pt x="3" y="5"/>
                  </a:cubicBezTo>
                  <a:cubicBezTo>
                    <a:pt x="3" y="7"/>
                    <a:pt x="3" y="8"/>
                    <a:pt x="3" y="10"/>
                  </a:cubicBezTo>
                  <a:cubicBezTo>
                    <a:pt x="3" y="10"/>
                    <a:pt x="2" y="10"/>
                    <a:pt x="2" y="10"/>
                  </a:cubicBezTo>
                  <a:cubicBezTo>
                    <a:pt x="2" y="10"/>
                    <a:pt x="1" y="10"/>
                    <a:pt x="1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7"/>
                    <a:pt x="0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102"/>
            <p:cNvSpPr/>
            <p:nvPr/>
          </p:nvSpPr>
          <p:spPr bwMode="auto">
            <a:xfrm>
              <a:off x="3786868" y="3427491"/>
              <a:ext cx="44450" cy="82550"/>
            </a:xfrm>
            <a:custGeom>
              <a:avLst/>
              <a:gdLst>
                <a:gd name="T0" fmla="*/ 5 w 7"/>
                <a:gd name="T1" fmla="*/ 3 h 13"/>
                <a:gd name="T2" fmla="*/ 5 w 7"/>
                <a:gd name="T3" fmla="*/ 11 h 13"/>
                <a:gd name="T4" fmla="*/ 7 w 7"/>
                <a:gd name="T5" fmla="*/ 11 h 13"/>
                <a:gd name="T6" fmla="*/ 7 w 7"/>
                <a:gd name="T7" fmla="*/ 12 h 13"/>
                <a:gd name="T8" fmla="*/ 7 w 7"/>
                <a:gd name="T9" fmla="*/ 13 h 13"/>
                <a:gd name="T10" fmla="*/ 7 w 7"/>
                <a:gd name="T11" fmla="*/ 13 h 13"/>
                <a:gd name="T12" fmla="*/ 1 w 7"/>
                <a:gd name="T13" fmla="*/ 13 h 13"/>
                <a:gd name="T14" fmla="*/ 0 w 7"/>
                <a:gd name="T15" fmla="*/ 13 h 13"/>
                <a:gd name="T16" fmla="*/ 0 w 7"/>
                <a:gd name="T17" fmla="*/ 12 h 13"/>
                <a:gd name="T18" fmla="*/ 1 w 7"/>
                <a:gd name="T19" fmla="*/ 11 h 13"/>
                <a:gd name="T20" fmla="*/ 3 w 7"/>
                <a:gd name="T21" fmla="*/ 11 h 13"/>
                <a:gd name="T22" fmla="*/ 3 w 7"/>
                <a:gd name="T23" fmla="*/ 3 h 13"/>
                <a:gd name="T24" fmla="*/ 1 w 7"/>
                <a:gd name="T25" fmla="*/ 3 h 13"/>
                <a:gd name="T26" fmla="*/ 0 w 7"/>
                <a:gd name="T27" fmla="*/ 2 h 13"/>
                <a:gd name="T28" fmla="*/ 0 w 7"/>
                <a:gd name="T29" fmla="*/ 1 h 13"/>
                <a:gd name="T30" fmla="*/ 1 w 7"/>
                <a:gd name="T31" fmla="*/ 0 h 13"/>
                <a:gd name="T32" fmla="*/ 7 w 7"/>
                <a:gd name="T33" fmla="*/ 0 h 13"/>
                <a:gd name="T34" fmla="*/ 7 w 7"/>
                <a:gd name="T35" fmla="*/ 1 h 13"/>
                <a:gd name="T36" fmla="*/ 7 w 7"/>
                <a:gd name="T37" fmla="*/ 2 h 13"/>
                <a:gd name="T38" fmla="*/ 7 w 7"/>
                <a:gd name="T39" fmla="*/ 3 h 13"/>
                <a:gd name="T40" fmla="*/ 5 w 7"/>
                <a:gd name="T41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" h="13">
                  <a:moveTo>
                    <a:pt x="5" y="3"/>
                  </a:moveTo>
                  <a:cubicBezTo>
                    <a:pt x="5" y="5"/>
                    <a:pt x="5" y="8"/>
                    <a:pt x="5" y="11"/>
                  </a:cubicBezTo>
                  <a:cubicBezTo>
                    <a:pt x="5" y="11"/>
                    <a:pt x="6" y="11"/>
                    <a:pt x="7" y="11"/>
                  </a:cubicBezTo>
                  <a:cubicBezTo>
                    <a:pt x="7" y="11"/>
                    <a:pt x="7" y="11"/>
                    <a:pt x="7" y="12"/>
                  </a:cubicBezTo>
                  <a:cubicBezTo>
                    <a:pt x="7" y="12"/>
                    <a:pt x="7" y="12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5" y="13"/>
                    <a:pt x="3" y="13"/>
                    <a:pt x="1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1" y="11"/>
                  </a:cubicBezTo>
                  <a:cubicBezTo>
                    <a:pt x="1" y="11"/>
                    <a:pt x="2" y="11"/>
                    <a:pt x="3" y="11"/>
                  </a:cubicBezTo>
                  <a:cubicBezTo>
                    <a:pt x="3" y="8"/>
                    <a:pt x="3" y="5"/>
                    <a:pt x="3" y="3"/>
                  </a:cubicBezTo>
                  <a:cubicBezTo>
                    <a:pt x="2" y="3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7" y="0"/>
                    <a:pt x="7" y="0"/>
                    <a:pt x="7" y="1"/>
                  </a:cubicBezTo>
                  <a:cubicBezTo>
                    <a:pt x="7" y="1"/>
                    <a:pt x="7" y="2"/>
                    <a:pt x="7" y="2"/>
                  </a:cubicBezTo>
                  <a:cubicBezTo>
                    <a:pt x="7" y="2"/>
                    <a:pt x="7" y="3"/>
                    <a:pt x="7" y="3"/>
                  </a:cubicBezTo>
                  <a:cubicBezTo>
                    <a:pt x="6" y="3"/>
                    <a:pt x="5" y="3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103"/>
            <p:cNvSpPr/>
            <p:nvPr/>
          </p:nvSpPr>
          <p:spPr bwMode="auto">
            <a:xfrm>
              <a:off x="3717018" y="3427491"/>
              <a:ext cx="57150" cy="19050"/>
            </a:xfrm>
            <a:custGeom>
              <a:avLst/>
              <a:gdLst>
                <a:gd name="T0" fmla="*/ 8 w 9"/>
                <a:gd name="T1" fmla="*/ 3 h 3"/>
                <a:gd name="T2" fmla="*/ 0 w 9"/>
                <a:gd name="T3" fmla="*/ 3 h 3"/>
                <a:gd name="T4" fmla="*/ 0 w 9"/>
                <a:gd name="T5" fmla="*/ 1 h 3"/>
                <a:gd name="T6" fmla="*/ 0 w 9"/>
                <a:gd name="T7" fmla="*/ 0 h 3"/>
                <a:gd name="T8" fmla="*/ 8 w 9"/>
                <a:gd name="T9" fmla="*/ 0 h 3"/>
                <a:gd name="T10" fmla="*/ 9 w 9"/>
                <a:gd name="T11" fmla="*/ 1 h 3"/>
                <a:gd name="T12" fmla="*/ 9 w 9"/>
                <a:gd name="T13" fmla="*/ 2 h 3"/>
                <a:gd name="T14" fmla="*/ 8 w 9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3">
                  <a:moveTo>
                    <a:pt x="8" y="3"/>
                  </a:moveTo>
                  <a:cubicBezTo>
                    <a:pt x="5" y="3"/>
                    <a:pt x="2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6" y="0"/>
                    <a:pt x="8" y="0"/>
                  </a:cubicBezTo>
                  <a:cubicBezTo>
                    <a:pt x="9" y="0"/>
                    <a:pt x="9" y="0"/>
                    <a:pt x="9" y="1"/>
                  </a:cubicBezTo>
                  <a:cubicBezTo>
                    <a:pt x="9" y="1"/>
                    <a:pt x="9" y="2"/>
                    <a:pt x="9" y="2"/>
                  </a:cubicBezTo>
                  <a:cubicBezTo>
                    <a:pt x="9" y="2"/>
                    <a:pt x="9" y="3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104"/>
            <p:cNvSpPr/>
            <p:nvPr/>
          </p:nvSpPr>
          <p:spPr bwMode="auto">
            <a:xfrm>
              <a:off x="3639231" y="3427491"/>
              <a:ext cx="44450" cy="82550"/>
            </a:xfrm>
            <a:custGeom>
              <a:avLst/>
              <a:gdLst>
                <a:gd name="T0" fmla="*/ 5 w 7"/>
                <a:gd name="T1" fmla="*/ 3 h 13"/>
                <a:gd name="T2" fmla="*/ 5 w 7"/>
                <a:gd name="T3" fmla="*/ 11 h 13"/>
                <a:gd name="T4" fmla="*/ 6 w 7"/>
                <a:gd name="T5" fmla="*/ 11 h 13"/>
                <a:gd name="T6" fmla="*/ 7 w 7"/>
                <a:gd name="T7" fmla="*/ 12 h 13"/>
                <a:gd name="T8" fmla="*/ 7 w 7"/>
                <a:gd name="T9" fmla="*/ 13 h 13"/>
                <a:gd name="T10" fmla="*/ 6 w 7"/>
                <a:gd name="T11" fmla="*/ 13 h 13"/>
                <a:gd name="T12" fmla="*/ 0 w 7"/>
                <a:gd name="T13" fmla="*/ 13 h 13"/>
                <a:gd name="T14" fmla="*/ 0 w 7"/>
                <a:gd name="T15" fmla="*/ 13 h 13"/>
                <a:gd name="T16" fmla="*/ 0 w 7"/>
                <a:gd name="T17" fmla="*/ 12 h 13"/>
                <a:gd name="T18" fmla="*/ 0 w 7"/>
                <a:gd name="T19" fmla="*/ 11 h 13"/>
                <a:gd name="T20" fmla="*/ 2 w 7"/>
                <a:gd name="T21" fmla="*/ 11 h 13"/>
                <a:gd name="T22" fmla="*/ 2 w 7"/>
                <a:gd name="T23" fmla="*/ 3 h 13"/>
                <a:gd name="T24" fmla="*/ 0 w 7"/>
                <a:gd name="T25" fmla="*/ 3 h 13"/>
                <a:gd name="T26" fmla="*/ 0 w 7"/>
                <a:gd name="T27" fmla="*/ 2 h 13"/>
                <a:gd name="T28" fmla="*/ 0 w 7"/>
                <a:gd name="T29" fmla="*/ 1 h 13"/>
                <a:gd name="T30" fmla="*/ 0 w 7"/>
                <a:gd name="T31" fmla="*/ 0 h 13"/>
                <a:gd name="T32" fmla="*/ 6 w 7"/>
                <a:gd name="T33" fmla="*/ 0 h 13"/>
                <a:gd name="T34" fmla="*/ 7 w 7"/>
                <a:gd name="T35" fmla="*/ 1 h 13"/>
                <a:gd name="T36" fmla="*/ 7 w 7"/>
                <a:gd name="T37" fmla="*/ 2 h 13"/>
                <a:gd name="T38" fmla="*/ 6 w 7"/>
                <a:gd name="T39" fmla="*/ 3 h 13"/>
                <a:gd name="T40" fmla="*/ 5 w 7"/>
                <a:gd name="T41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" h="13">
                  <a:moveTo>
                    <a:pt x="5" y="3"/>
                  </a:moveTo>
                  <a:cubicBezTo>
                    <a:pt x="5" y="5"/>
                    <a:pt x="5" y="8"/>
                    <a:pt x="5" y="11"/>
                  </a:cubicBezTo>
                  <a:cubicBezTo>
                    <a:pt x="5" y="11"/>
                    <a:pt x="6" y="11"/>
                    <a:pt x="6" y="11"/>
                  </a:cubicBezTo>
                  <a:cubicBezTo>
                    <a:pt x="7" y="11"/>
                    <a:pt x="7" y="11"/>
                    <a:pt x="7" y="12"/>
                  </a:cubicBezTo>
                  <a:cubicBezTo>
                    <a:pt x="7" y="12"/>
                    <a:pt x="7" y="12"/>
                    <a:pt x="7" y="13"/>
                  </a:cubicBezTo>
                  <a:cubicBezTo>
                    <a:pt x="7" y="13"/>
                    <a:pt x="7" y="13"/>
                    <a:pt x="6" y="13"/>
                  </a:cubicBezTo>
                  <a:cubicBezTo>
                    <a:pt x="4" y="13"/>
                    <a:pt x="2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1"/>
                    <a:pt x="2" y="11"/>
                    <a:pt x="2" y="11"/>
                  </a:cubicBezTo>
                  <a:cubicBezTo>
                    <a:pt x="2" y="8"/>
                    <a:pt x="2" y="5"/>
                    <a:pt x="2" y="3"/>
                  </a:cubicBezTo>
                  <a:cubicBezTo>
                    <a:pt x="2" y="3"/>
                    <a:pt x="1" y="3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7" y="0"/>
                    <a:pt x="7" y="0"/>
                    <a:pt x="7" y="1"/>
                  </a:cubicBezTo>
                  <a:cubicBezTo>
                    <a:pt x="7" y="1"/>
                    <a:pt x="7" y="2"/>
                    <a:pt x="7" y="2"/>
                  </a:cubicBezTo>
                  <a:cubicBezTo>
                    <a:pt x="7" y="2"/>
                    <a:pt x="7" y="3"/>
                    <a:pt x="6" y="3"/>
                  </a:cubicBezTo>
                  <a:cubicBezTo>
                    <a:pt x="6" y="3"/>
                    <a:pt x="5" y="3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105"/>
            <p:cNvSpPr/>
            <p:nvPr/>
          </p:nvSpPr>
          <p:spPr bwMode="auto">
            <a:xfrm>
              <a:off x="3550331" y="3427491"/>
              <a:ext cx="25400" cy="82550"/>
            </a:xfrm>
            <a:custGeom>
              <a:avLst/>
              <a:gdLst>
                <a:gd name="T0" fmla="*/ 2 w 4"/>
                <a:gd name="T1" fmla="*/ 9 h 13"/>
                <a:gd name="T2" fmla="*/ 4 w 4"/>
                <a:gd name="T3" fmla="*/ 9 h 13"/>
                <a:gd name="T4" fmla="*/ 4 w 4"/>
                <a:gd name="T5" fmla="*/ 10 h 13"/>
                <a:gd name="T6" fmla="*/ 4 w 4"/>
                <a:gd name="T7" fmla="*/ 11 h 13"/>
                <a:gd name="T8" fmla="*/ 2 w 4"/>
                <a:gd name="T9" fmla="*/ 11 h 13"/>
                <a:gd name="T10" fmla="*/ 2 w 4"/>
                <a:gd name="T11" fmla="*/ 13 h 13"/>
                <a:gd name="T12" fmla="*/ 2 w 4"/>
                <a:gd name="T13" fmla="*/ 13 h 13"/>
                <a:gd name="T14" fmla="*/ 0 w 4"/>
                <a:gd name="T15" fmla="*/ 13 h 13"/>
                <a:gd name="T16" fmla="*/ 0 w 4"/>
                <a:gd name="T17" fmla="*/ 13 h 13"/>
                <a:gd name="T18" fmla="*/ 0 w 4"/>
                <a:gd name="T19" fmla="*/ 1 h 13"/>
                <a:gd name="T20" fmla="*/ 0 w 4"/>
                <a:gd name="T21" fmla="*/ 0 h 13"/>
                <a:gd name="T22" fmla="*/ 2 w 4"/>
                <a:gd name="T23" fmla="*/ 0 h 13"/>
                <a:gd name="T24" fmla="*/ 2 w 4"/>
                <a:gd name="T25" fmla="*/ 1 h 13"/>
                <a:gd name="T26" fmla="*/ 2 w 4"/>
                <a:gd name="T27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13">
                  <a:moveTo>
                    <a:pt x="2" y="9"/>
                  </a:moveTo>
                  <a:cubicBezTo>
                    <a:pt x="3" y="9"/>
                    <a:pt x="4" y="9"/>
                    <a:pt x="4" y="9"/>
                  </a:cubicBezTo>
                  <a:cubicBezTo>
                    <a:pt x="4" y="9"/>
                    <a:pt x="4" y="10"/>
                    <a:pt x="4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3" y="11"/>
                    <a:pt x="3" y="11"/>
                    <a:pt x="2" y="11"/>
                  </a:cubicBezTo>
                  <a:cubicBezTo>
                    <a:pt x="2" y="12"/>
                    <a:pt x="2" y="12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" y="13"/>
                    <a:pt x="1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9"/>
                    <a:pt x="0" y="5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3"/>
                    <a:pt x="2" y="6"/>
                    <a:pt x="2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106"/>
            <p:cNvSpPr/>
            <p:nvPr/>
          </p:nvSpPr>
          <p:spPr bwMode="auto">
            <a:xfrm>
              <a:off x="3594781" y="3427491"/>
              <a:ext cx="31750" cy="82550"/>
            </a:xfrm>
            <a:custGeom>
              <a:avLst/>
              <a:gdLst>
                <a:gd name="T0" fmla="*/ 2 w 5"/>
                <a:gd name="T1" fmla="*/ 1 h 13"/>
                <a:gd name="T2" fmla="*/ 3 w 5"/>
                <a:gd name="T3" fmla="*/ 0 h 13"/>
                <a:gd name="T4" fmla="*/ 4 w 5"/>
                <a:gd name="T5" fmla="*/ 0 h 13"/>
                <a:gd name="T6" fmla="*/ 5 w 5"/>
                <a:gd name="T7" fmla="*/ 1 h 13"/>
                <a:gd name="T8" fmla="*/ 5 w 5"/>
                <a:gd name="T9" fmla="*/ 13 h 13"/>
                <a:gd name="T10" fmla="*/ 4 w 5"/>
                <a:gd name="T11" fmla="*/ 13 h 13"/>
                <a:gd name="T12" fmla="*/ 3 w 5"/>
                <a:gd name="T13" fmla="*/ 13 h 13"/>
                <a:gd name="T14" fmla="*/ 2 w 5"/>
                <a:gd name="T15" fmla="*/ 13 h 13"/>
                <a:gd name="T16" fmla="*/ 2 w 5"/>
                <a:gd name="T17" fmla="*/ 11 h 13"/>
                <a:gd name="T18" fmla="*/ 0 w 5"/>
                <a:gd name="T19" fmla="*/ 11 h 13"/>
                <a:gd name="T20" fmla="*/ 0 w 5"/>
                <a:gd name="T21" fmla="*/ 10 h 13"/>
                <a:gd name="T22" fmla="*/ 0 w 5"/>
                <a:gd name="T23" fmla="*/ 9 h 13"/>
                <a:gd name="T24" fmla="*/ 2 w 5"/>
                <a:gd name="T25" fmla="*/ 9 h 13"/>
                <a:gd name="T26" fmla="*/ 2 w 5"/>
                <a:gd name="T27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" h="13">
                  <a:moveTo>
                    <a:pt x="2" y="1"/>
                  </a:moveTo>
                  <a:cubicBezTo>
                    <a:pt x="2" y="0"/>
                    <a:pt x="2" y="0"/>
                    <a:pt x="3" y="0"/>
                  </a:cubicBezTo>
                  <a:cubicBezTo>
                    <a:pt x="3" y="0"/>
                    <a:pt x="4" y="0"/>
                    <a:pt x="4" y="0"/>
                  </a:cubicBezTo>
                  <a:cubicBezTo>
                    <a:pt x="4" y="0"/>
                    <a:pt x="5" y="0"/>
                    <a:pt x="5" y="1"/>
                  </a:cubicBezTo>
                  <a:cubicBezTo>
                    <a:pt x="5" y="5"/>
                    <a:pt x="5" y="9"/>
                    <a:pt x="5" y="13"/>
                  </a:cubicBezTo>
                  <a:cubicBezTo>
                    <a:pt x="5" y="13"/>
                    <a:pt x="4" y="13"/>
                    <a:pt x="4" y="13"/>
                  </a:cubicBezTo>
                  <a:cubicBezTo>
                    <a:pt x="4" y="13"/>
                    <a:pt x="3" y="13"/>
                    <a:pt x="3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2"/>
                    <a:pt x="2" y="12"/>
                    <a:pt x="2" y="11"/>
                  </a:cubicBezTo>
                  <a:cubicBezTo>
                    <a:pt x="2" y="11"/>
                    <a:pt x="1" y="11"/>
                    <a:pt x="0" y="11"/>
                  </a:cubicBezTo>
                  <a:cubicBezTo>
                    <a:pt x="0" y="11"/>
                    <a:pt x="0" y="11"/>
                    <a:pt x="0" y="10"/>
                  </a:cubicBezTo>
                  <a:cubicBezTo>
                    <a:pt x="0" y="10"/>
                    <a:pt x="0" y="9"/>
                    <a:pt x="0" y="9"/>
                  </a:cubicBezTo>
                  <a:cubicBezTo>
                    <a:pt x="1" y="9"/>
                    <a:pt x="1" y="9"/>
                    <a:pt x="2" y="9"/>
                  </a:cubicBezTo>
                  <a:cubicBezTo>
                    <a:pt x="2" y="6"/>
                    <a:pt x="2" y="3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107"/>
            <p:cNvSpPr/>
            <p:nvPr/>
          </p:nvSpPr>
          <p:spPr bwMode="auto">
            <a:xfrm>
              <a:off x="3575731" y="34655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0 w 3"/>
                <a:gd name="T3" fmla="*/ 3 h 3"/>
                <a:gd name="T4" fmla="*/ 0 w 3"/>
                <a:gd name="T5" fmla="*/ 1 h 3"/>
                <a:gd name="T6" fmla="*/ 1 w 3"/>
                <a:gd name="T7" fmla="*/ 0 h 3"/>
                <a:gd name="T8" fmla="*/ 2 w 3"/>
                <a:gd name="T9" fmla="*/ 0 h 3"/>
                <a:gd name="T10" fmla="*/ 3 w 3"/>
                <a:gd name="T11" fmla="*/ 1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2" y="3"/>
                    <a:pt x="1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3" y="0"/>
                    <a:pt x="3" y="1"/>
                    <a:pt x="3" y="1"/>
                  </a:cubicBezTo>
                  <a:cubicBezTo>
                    <a:pt x="3" y="1"/>
                    <a:pt x="3" y="2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108"/>
            <p:cNvSpPr/>
            <p:nvPr/>
          </p:nvSpPr>
          <p:spPr bwMode="auto">
            <a:xfrm>
              <a:off x="3639231" y="3051253"/>
              <a:ext cx="198438" cy="63500"/>
            </a:xfrm>
            <a:custGeom>
              <a:avLst/>
              <a:gdLst>
                <a:gd name="T0" fmla="*/ 3 w 31"/>
                <a:gd name="T1" fmla="*/ 10 h 10"/>
                <a:gd name="T2" fmla="*/ 0 w 31"/>
                <a:gd name="T3" fmla="*/ 7 h 10"/>
                <a:gd name="T4" fmla="*/ 0 w 31"/>
                <a:gd name="T5" fmla="*/ 3 h 10"/>
                <a:gd name="T6" fmla="*/ 3 w 31"/>
                <a:gd name="T7" fmla="*/ 0 h 10"/>
                <a:gd name="T8" fmla="*/ 28 w 31"/>
                <a:gd name="T9" fmla="*/ 0 h 10"/>
                <a:gd name="T10" fmla="*/ 31 w 31"/>
                <a:gd name="T11" fmla="*/ 3 h 10"/>
                <a:gd name="T12" fmla="*/ 31 w 31"/>
                <a:gd name="T13" fmla="*/ 10 h 10"/>
                <a:gd name="T14" fmla="*/ 3 w 3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6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1" y="0"/>
                    <a:pt x="20" y="0"/>
                    <a:pt x="28" y="0"/>
                  </a:cubicBezTo>
                  <a:cubicBezTo>
                    <a:pt x="30" y="0"/>
                    <a:pt x="31" y="1"/>
                    <a:pt x="31" y="3"/>
                  </a:cubicBezTo>
                  <a:cubicBezTo>
                    <a:pt x="31" y="6"/>
                    <a:pt x="31" y="8"/>
                    <a:pt x="31" y="10"/>
                  </a:cubicBezTo>
                  <a:cubicBezTo>
                    <a:pt x="22" y="10"/>
                    <a:pt x="13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109"/>
            <p:cNvSpPr/>
            <p:nvPr/>
          </p:nvSpPr>
          <p:spPr bwMode="auto">
            <a:xfrm>
              <a:off x="3639231" y="3184603"/>
              <a:ext cx="134938" cy="65088"/>
            </a:xfrm>
            <a:custGeom>
              <a:avLst/>
              <a:gdLst>
                <a:gd name="T0" fmla="*/ 17 w 21"/>
                <a:gd name="T1" fmla="*/ 0 h 10"/>
                <a:gd name="T2" fmla="*/ 21 w 21"/>
                <a:gd name="T3" fmla="*/ 3 h 10"/>
                <a:gd name="T4" fmla="*/ 21 w 21"/>
                <a:gd name="T5" fmla="*/ 10 h 10"/>
                <a:gd name="T6" fmla="*/ 3 w 21"/>
                <a:gd name="T7" fmla="*/ 10 h 10"/>
                <a:gd name="T8" fmla="*/ 0 w 21"/>
                <a:gd name="T9" fmla="*/ 6 h 10"/>
                <a:gd name="T10" fmla="*/ 0 w 21"/>
                <a:gd name="T11" fmla="*/ 3 h 10"/>
                <a:gd name="T12" fmla="*/ 3 w 21"/>
                <a:gd name="T13" fmla="*/ 0 h 10"/>
                <a:gd name="T14" fmla="*/ 17 w 2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">
                  <a:moveTo>
                    <a:pt x="17" y="0"/>
                  </a:moveTo>
                  <a:cubicBezTo>
                    <a:pt x="20" y="0"/>
                    <a:pt x="21" y="1"/>
                    <a:pt x="21" y="3"/>
                  </a:cubicBezTo>
                  <a:cubicBezTo>
                    <a:pt x="21" y="5"/>
                    <a:pt x="21" y="8"/>
                    <a:pt x="21" y="10"/>
                  </a:cubicBezTo>
                  <a:cubicBezTo>
                    <a:pt x="15" y="10"/>
                    <a:pt x="9" y="10"/>
                    <a:pt x="3" y="10"/>
                  </a:cubicBezTo>
                  <a:cubicBezTo>
                    <a:pt x="1" y="10"/>
                    <a:pt x="0" y="9"/>
                    <a:pt x="0" y="6"/>
                  </a:cubicBezTo>
                  <a:cubicBezTo>
                    <a:pt x="0" y="5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8" y="0"/>
                    <a:pt x="13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110"/>
            <p:cNvSpPr/>
            <p:nvPr/>
          </p:nvSpPr>
          <p:spPr bwMode="auto">
            <a:xfrm>
              <a:off x="3774168" y="3249691"/>
              <a:ext cx="63500" cy="133350"/>
            </a:xfrm>
            <a:custGeom>
              <a:avLst/>
              <a:gdLst>
                <a:gd name="T0" fmla="*/ 3 w 10"/>
                <a:gd name="T1" fmla="*/ 21 h 21"/>
                <a:gd name="T2" fmla="*/ 0 w 10"/>
                <a:gd name="T3" fmla="*/ 17 h 21"/>
                <a:gd name="T4" fmla="*/ 0 w 10"/>
                <a:gd name="T5" fmla="*/ 0 h 21"/>
                <a:gd name="T6" fmla="*/ 7 w 10"/>
                <a:gd name="T7" fmla="*/ 0 h 21"/>
                <a:gd name="T8" fmla="*/ 10 w 10"/>
                <a:gd name="T9" fmla="*/ 3 h 21"/>
                <a:gd name="T10" fmla="*/ 10 w 10"/>
                <a:gd name="T11" fmla="*/ 17 h 21"/>
                <a:gd name="T12" fmla="*/ 7 w 10"/>
                <a:gd name="T13" fmla="*/ 21 h 21"/>
                <a:gd name="T14" fmla="*/ 3 w 10"/>
                <a:gd name="T1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21">
                  <a:moveTo>
                    <a:pt x="3" y="21"/>
                  </a:moveTo>
                  <a:cubicBezTo>
                    <a:pt x="1" y="21"/>
                    <a:pt x="0" y="20"/>
                    <a:pt x="0" y="17"/>
                  </a:cubicBezTo>
                  <a:cubicBezTo>
                    <a:pt x="0" y="11"/>
                    <a:pt x="0" y="6"/>
                    <a:pt x="0" y="0"/>
                  </a:cubicBezTo>
                  <a:cubicBezTo>
                    <a:pt x="2" y="0"/>
                    <a:pt x="4" y="0"/>
                    <a:pt x="7" y="0"/>
                  </a:cubicBezTo>
                  <a:cubicBezTo>
                    <a:pt x="9" y="0"/>
                    <a:pt x="10" y="1"/>
                    <a:pt x="10" y="3"/>
                  </a:cubicBezTo>
                  <a:cubicBezTo>
                    <a:pt x="10" y="8"/>
                    <a:pt x="10" y="13"/>
                    <a:pt x="10" y="17"/>
                  </a:cubicBezTo>
                  <a:cubicBezTo>
                    <a:pt x="10" y="20"/>
                    <a:pt x="9" y="21"/>
                    <a:pt x="7" y="21"/>
                  </a:cubicBezTo>
                  <a:cubicBezTo>
                    <a:pt x="5" y="21"/>
                    <a:pt x="4" y="21"/>
                    <a:pt x="3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111"/>
            <p:cNvSpPr/>
            <p:nvPr/>
          </p:nvSpPr>
          <p:spPr bwMode="auto">
            <a:xfrm>
              <a:off x="3639231" y="3313191"/>
              <a:ext cx="65088" cy="69850"/>
            </a:xfrm>
            <a:custGeom>
              <a:avLst/>
              <a:gdLst>
                <a:gd name="T0" fmla="*/ 0 w 10"/>
                <a:gd name="T1" fmla="*/ 4 h 11"/>
                <a:gd name="T2" fmla="*/ 3 w 10"/>
                <a:gd name="T3" fmla="*/ 0 h 11"/>
                <a:gd name="T4" fmla="*/ 7 w 10"/>
                <a:gd name="T5" fmla="*/ 0 h 11"/>
                <a:gd name="T6" fmla="*/ 10 w 10"/>
                <a:gd name="T7" fmla="*/ 4 h 11"/>
                <a:gd name="T8" fmla="*/ 10 w 10"/>
                <a:gd name="T9" fmla="*/ 7 h 11"/>
                <a:gd name="T10" fmla="*/ 7 w 10"/>
                <a:gd name="T11" fmla="*/ 11 h 11"/>
                <a:gd name="T12" fmla="*/ 3 w 10"/>
                <a:gd name="T13" fmla="*/ 11 h 11"/>
                <a:gd name="T14" fmla="*/ 0 w 10"/>
                <a:gd name="T15" fmla="*/ 7 h 11"/>
                <a:gd name="T16" fmla="*/ 0 w 10"/>
                <a:gd name="T17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1">
                  <a:moveTo>
                    <a:pt x="0" y="4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112"/>
            <p:cNvSpPr/>
            <p:nvPr/>
          </p:nvSpPr>
          <p:spPr bwMode="auto">
            <a:xfrm>
              <a:off x="3837668" y="3114753"/>
              <a:ext cx="63500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7 w 10"/>
                <a:gd name="T7" fmla="*/ 0 h 11"/>
                <a:gd name="T8" fmla="*/ 10 w 10"/>
                <a:gd name="T9" fmla="*/ 4 h 11"/>
                <a:gd name="T10" fmla="*/ 10 w 10"/>
                <a:gd name="T11" fmla="*/ 11 h 11"/>
                <a:gd name="T12" fmla="*/ 3 w 10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6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113"/>
            <p:cNvSpPr/>
            <p:nvPr/>
          </p:nvSpPr>
          <p:spPr bwMode="auto">
            <a:xfrm>
              <a:off x="3901168" y="3184603"/>
              <a:ext cx="71438" cy="198438"/>
            </a:xfrm>
            <a:custGeom>
              <a:avLst/>
              <a:gdLst>
                <a:gd name="T0" fmla="*/ 7 w 11"/>
                <a:gd name="T1" fmla="*/ 0 h 31"/>
                <a:gd name="T2" fmla="*/ 11 w 11"/>
                <a:gd name="T3" fmla="*/ 3 h 31"/>
                <a:gd name="T4" fmla="*/ 11 w 11"/>
                <a:gd name="T5" fmla="*/ 27 h 31"/>
                <a:gd name="T6" fmla="*/ 7 w 11"/>
                <a:gd name="T7" fmla="*/ 31 h 31"/>
                <a:gd name="T8" fmla="*/ 4 w 11"/>
                <a:gd name="T9" fmla="*/ 31 h 31"/>
                <a:gd name="T10" fmla="*/ 0 w 11"/>
                <a:gd name="T11" fmla="*/ 27 h 31"/>
                <a:gd name="T12" fmla="*/ 0 w 11"/>
                <a:gd name="T13" fmla="*/ 0 h 31"/>
                <a:gd name="T14" fmla="*/ 7 w 11"/>
                <a:gd name="T1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31">
                  <a:moveTo>
                    <a:pt x="7" y="0"/>
                  </a:moveTo>
                  <a:cubicBezTo>
                    <a:pt x="10" y="0"/>
                    <a:pt x="11" y="1"/>
                    <a:pt x="11" y="3"/>
                  </a:cubicBezTo>
                  <a:cubicBezTo>
                    <a:pt x="11" y="11"/>
                    <a:pt x="11" y="19"/>
                    <a:pt x="11" y="27"/>
                  </a:cubicBezTo>
                  <a:cubicBezTo>
                    <a:pt x="11" y="30"/>
                    <a:pt x="10" y="31"/>
                    <a:pt x="7" y="31"/>
                  </a:cubicBezTo>
                  <a:cubicBezTo>
                    <a:pt x="6" y="31"/>
                    <a:pt x="5" y="31"/>
                    <a:pt x="4" y="31"/>
                  </a:cubicBezTo>
                  <a:cubicBezTo>
                    <a:pt x="1" y="31"/>
                    <a:pt x="0" y="30"/>
                    <a:pt x="0" y="27"/>
                  </a:cubicBezTo>
                  <a:cubicBezTo>
                    <a:pt x="0" y="18"/>
                    <a:pt x="0" y="9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114"/>
            <p:cNvSpPr/>
            <p:nvPr/>
          </p:nvSpPr>
          <p:spPr bwMode="auto">
            <a:xfrm>
              <a:off x="2113643" y="3051253"/>
              <a:ext cx="465138" cy="268288"/>
            </a:xfrm>
            <a:custGeom>
              <a:avLst/>
              <a:gdLst>
                <a:gd name="T0" fmla="*/ 31 w 73"/>
                <a:gd name="T1" fmla="*/ 32 h 42"/>
                <a:gd name="T2" fmla="*/ 31 w 73"/>
                <a:gd name="T3" fmla="*/ 4 h 42"/>
                <a:gd name="T4" fmla="*/ 35 w 73"/>
                <a:gd name="T5" fmla="*/ 0 h 42"/>
                <a:gd name="T6" fmla="*/ 38 w 73"/>
                <a:gd name="T7" fmla="*/ 0 h 42"/>
                <a:gd name="T8" fmla="*/ 42 w 73"/>
                <a:gd name="T9" fmla="*/ 4 h 42"/>
                <a:gd name="T10" fmla="*/ 42 w 73"/>
                <a:gd name="T11" fmla="*/ 32 h 42"/>
                <a:gd name="T12" fmla="*/ 69 w 73"/>
                <a:gd name="T13" fmla="*/ 32 h 42"/>
                <a:gd name="T14" fmla="*/ 73 w 73"/>
                <a:gd name="T15" fmla="*/ 35 h 42"/>
                <a:gd name="T16" fmla="*/ 73 w 73"/>
                <a:gd name="T17" fmla="*/ 39 h 42"/>
                <a:gd name="T18" fmla="*/ 69 w 73"/>
                <a:gd name="T19" fmla="*/ 42 h 42"/>
                <a:gd name="T20" fmla="*/ 4 w 73"/>
                <a:gd name="T21" fmla="*/ 42 h 42"/>
                <a:gd name="T22" fmla="*/ 0 w 73"/>
                <a:gd name="T23" fmla="*/ 39 h 42"/>
                <a:gd name="T24" fmla="*/ 0 w 73"/>
                <a:gd name="T25" fmla="*/ 35 h 42"/>
                <a:gd name="T26" fmla="*/ 4 w 73"/>
                <a:gd name="T27" fmla="*/ 32 h 42"/>
                <a:gd name="T28" fmla="*/ 31 w 73"/>
                <a:gd name="T29" fmla="*/ 3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3" h="42">
                  <a:moveTo>
                    <a:pt x="31" y="32"/>
                  </a:moveTo>
                  <a:cubicBezTo>
                    <a:pt x="31" y="22"/>
                    <a:pt x="31" y="13"/>
                    <a:pt x="31" y="4"/>
                  </a:cubicBezTo>
                  <a:cubicBezTo>
                    <a:pt x="31" y="1"/>
                    <a:pt x="32" y="0"/>
                    <a:pt x="35" y="0"/>
                  </a:cubicBezTo>
                  <a:cubicBezTo>
                    <a:pt x="36" y="0"/>
                    <a:pt x="37" y="0"/>
                    <a:pt x="38" y="0"/>
                  </a:cubicBezTo>
                  <a:cubicBezTo>
                    <a:pt x="41" y="0"/>
                    <a:pt x="42" y="1"/>
                    <a:pt x="42" y="4"/>
                  </a:cubicBezTo>
                  <a:cubicBezTo>
                    <a:pt x="42" y="13"/>
                    <a:pt x="42" y="22"/>
                    <a:pt x="42" y="32"/>
                  </a:cubicBezTo>
                  <a:cubicBezTo>
                    <a:pt x="51" y="32"/>
                    <a:pt x="60" y="32"/>
                    <a:pt x="69" y="32"/>
                  </a:cubicBezTo>
                  <a:cubicBezTo>
                    <a:pt x="72" y="32"/>
                    <a:pt x="73" y="33"/>
                    <a:pt x="73" y="35"/>
                  </a:cubicBezTo>
                  <a:cubicBezTo>
                    <a:pt x="73" y="36"/>
                    <a:pt x="73" y="37"/>
                    <a:pt x="73" y="39"/>
                  </a:cubicBezTo>
                  <a:cubicBezTo>
                    <a:pt x="73" y="41"/>
                    <a:pt x="72" y="42"/>
                    <a:pt x="69" y="42"/>
                  </a:cubicBezTo>
                  <a:cubicBezTo>
                    <a:pt x="48" y="42"/>
                    <a:pt x="26" y="42"/>
                    <a:pt x="4" y="42"/>
                  </a:cubicBezTo>
                  <a:cubicBezTo>
                    <a:pt x="1" y="42"/>
                    <a:pt x="0" y="41"/>
                    <a:pt x="0" y="39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33"/>
                    <a:pt x="1" y="32"/>
                    <a:pt x="4" y="32"/>
                  </a:cubicBezTo>
                  <a:cubicBezTo>
                    <a:pt x="13" y="32"/>
                    <a:pt x="22" y="32"/>
                    <a:pt x="31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115"/>
            <p:cNvSpPr/>
            <p:nvPr/>
          </p:nvSpPr>
          <p:spPr bwMode="auto">
            <a:xfrm>
              <a:off x="2445431" y="3383041"/>
              <a:ext cx="133350" cy="133350"/>
            </a:xfrm>
            <a:custGeom>
              <a:avLst/>
              <a:gdLst>
                <a:gd name="T0" fmla="*/ 4 w 21"/>
                <a:gd name="T1" fmla="*/ 11 h 21"/>
                <a:gd name="T2" fmla="*/ 11 w 21"/>
                <a:gd name="T3" fmla="*/ 11 h 21"/>
                <a:gd name="T4" fmla="*/ 11 w 21"/>
                <a:gd name="T5" fmla="*/ 4 h 21"/>
                <a:gd name="T6" fmla="*/ 14 w 21"/>
                <a:gd name="T7" fmla="*/ 0 h 21"/>
                <a:gd name="T8" fmla="*/ 17 w 21"/>
                <a:gd name="T9" fmla="*/ 0 h 21"/>
                <a:gd name="T10" fmla="*/ 21 w 21"/>
                <a:gd name="T11" fmla="*/ 4 h 21"/>
                <a:gd name="T12" fmla="*/ 21 w 21"/>
                <a:gd name="T13" fmla="*/ 18 h 21"/>
                <a:gd name="T14" fmla="*/ 17 w 21"/>
                <a:gd name="T15" fmla="*/ 21 h 21"/>
                <a:gd name="T16" fmla="*/ 4 w 21"/>
                <a:gd name="T17" fmla="*/ 21 h 21"/>
                <a:gd name="T18" fmla="*/ 0 w 21"/>
                <a:gd name="T19" fmla="*/ 18 h 21"/>
                <a:gd name="T20" fmla="*/ 0 w 21"/>
                <a:gd name="T21" fmla="*/ 14 h 21"/>
                <a:gd name="T22" fmla="*/ 4 w 21"/>
                <a:gd name="T23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4" y="11"/>
                  </a:moveTo>
                  <a:cubicBezTo>
                    <a:pt x="6" y="11"/>
                    <a:pt x="8" y="11"/>
                    <a:pt x="11" y="11"/>
                  </a:cubicBezTo>
                  <a:cubicBezTo>
                    <a:pt x="11" y="8"/>
                    <a:pt x="11" y="6"/>
                    <a:pt x="11" y="4"/>
                  </a:cubicBezTo>
                  <a:cubicBezTo>
                    <a:pt x="11" y="1"/>
                    <a:pt x="12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20" y="0"/>
                    <a:pt x="21" y="1"/>
                    <a:pt x="21" y="4"/>
                  </a:cubicBezTo>
                  <a:cubicBezTo>
                    <a:pt x="21" y="8"/>
                    <a:pt x="21" y="13"/>
                    <a:pt x="21" y="18"/>
                  </a:cubicBezTo>
                  <a:cubicBezTo>
                    <a:pt x="21" y="20"/>
                    <a:pt x="20" y="21"/>
                    <a:pt x="17" y="21"/>
                  </a:cubicBezTo>
                  <a:cubicBezTo>
                    <a:pt x="13" y="21"/>
                    <a:pt x="8" y="21"/>
                    <a:pt x="4" y="21"/>
                  </a:cubicBezTo>
                  <a:cubicBezTo>
                    <a:pt x="1" y="21"/>
                    <a:pt x="0" y="20"/>
                    <a:pt x="0" y="18"/>
                  </a:cubicBezTo>
                  <a:cubicBezTo>
                    <a:pt x="0" y="17"/>
                    <a:pt x="0" y="15"/>
                    <a:pt x="0" y="14"/>
                  </a:cubicBezTo>
                  <a:cubicBezTo>
                    <a:pt x="0" y="12"/>
                    <a:pt x="1" y="11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116"/>
            <p:cNvSpPr/>
            <p:nvPr/>
          </p:nvSpPr>
          <p:spPr bwMode="auto">
            <a:xfrm>
              <a:off x="2445431" y="3051253"/>
              <a:ext cx="133350" cy="133350"/>
            </a:xfrm>
            <a:custGeom>
              <a:avLst/>
              <a:gdLst>
                <a:gd name="T0" fmla="*/ 4 w 21"/>
                <a:gd name="T1" fmla="*/ 11 h 21"/>
                <a:gd name="T2" fmla="*/ 11 w 21"/>
                <a:gd name="T3" fmla="*/ 11 h 21"/>
                <a:gd name="T4" fmla="*/ 11 w 21"/>
                <a:gd name="T5" fmla="*/ 18 h 21"/>
                <a:gd name="T6" fmla="*/ 14 w 21"/>
                <a:gd name="T7" fmla="*/ 21 h 21"/>
                <a:gd name="T8" fmla="*/ 17 w 21"/>
                <a:gd name="T9" fmla="*/ 21 h 21"/>
                <a:gd name="T10" fmla="*/ 21 w 21"/>
                <a:gd name="T11" fmla="*/ 18 h 21"/>
                <a:gd name="T12" fmla="*/ 21 w 21"/>
                <a:gd name="T13" fmla="*/ 4 h 21"/>
                <a:gd name="T14" fmla="*/ 17 w 21"/>
                <a:gd name="T15" fmla="*/ 0 h 21"/>
                <a:gd name="T16" fmla="*/ 4 w 21"/>
                <a:gd name="T17" fmla="*/ 0 h 21"/>
                <a:gd name="T18" fmla="*/ 0 w 21"/>
                <a:gd name="T19" fmla="*/ 4 h 21"/>
                <a:gd name="T20" fmla="*/ 0 w 21"/>
                <a:gd name="T21" fmla="*/ 7 h 21"/>
                <a:gd name="T22" fmla="*/ 4 w 21"/>
                <a:gd name="T23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4" y="11"/>
                  </a:moveTo>
                  <a:cubicBezTo>
                    <a:pt x="6" y="11"/>
                    <a:pt x="8" y="11"/>
                    <a:pt x="11" y="11"/>
                  </a:cubicBezTo>
                  <a:cubicBezTo>
                    <a:pt x="11" y="13"/>
                    <a:pt x="11" y="15"/>
                    <a:pt x="11" y="18"/>
                  </a:cubicBezTo>
                  <a:cubicBezTo>
                    <a:pt x="11" y="20"/>
                    <a:pt x="12" y="21"/>
                    <a:pt x="14" y="21"/>
                  </a:cubicBezTo>
                  <a:cubicBezTo>
                    <a:pt x="15" y="21"/>
                    <a:pt x="16" y="21"/>
                    <a:pt x="17" y="21"/>
                  </a:cubicBezTo>
                  <a:cubicBezTo>
                    <a:pt x="20" y="21"/>
                    <a:pt x="21" y="20"/>
                    <a:pt x="21" y="18"/>
                  </a:cubicBezTo>
                  <a:cubicBezTo>
                    <a:pt x="21" y="13"/>
                    <a:pt x="21" y="9"/>
                    <a:pt x="21" y="4"/>
                  </a:cubicBezTo>
                  <a:cubicBezTo>
                    <a:pt x="21" y="1"/>
                    <a:pt x="20" y="0"/>
                    <a:pt x="17" y="0"/>
                  </a:cubicBezTo>
                  <a:cubicBezTo>
                    <a:pt x="13" y="0"/>
                    <a:pt x="8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5"/>
                    <a:pt x="0" y="6"/>
                    <a:pt x="0" y="7"/>
                  </a:cubicBezTo>
                  <a:cubicBezTo>
                    <a:pt x="0" y="10"/>
                    <a:pt x="1" y="11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117"/>
            <p:cNvSpPr/>
            <p:nvPr/>
          </p:nvSpPr>
          <p:spPr bwMode="auto">
            <a:xfrm>
              <a:off x="2113643" y="3051253"/>
              <a:ext cx="133350" cy="133350"/>
            </a:xfrm>
            <a:custGeom>
              <a:avLst/>
              <a:gdLst>
                <a:gd name="T0" fmla="*/ 11 w 21"/>
                <a:gd name="T1" fmla="*/ 18 h 21"/>
                <a:gd name="T2" fmla="*/ 11 w 21"/>
                <a:gd name="T3" fmla="*/ 11 h 21"/>
                <a:gd name="T4" fmla="*/ 18 w 21"/>
                <a:gd name="T5" fmla="*/ 11 h 21"/>
                <a:gd name="T6" fmla="*/ 21 w 21"/>
                <a:gd name="T7" fmla="*/ 7 h 21"/>
                <a:gd name="T8" fmla="*/ 21 w 21"/>
                <a:gd name="T9" fmla="*/ 4 h 21"/>
                <a:gd name="T10" fmla="*/ 18 w 21"/>
                <a:gd name="T11" fmla="*/ 0 h 21"/>
                <a:gd name="T12" fmla="*/ 4 w 21"/>
                <a:gd name="T13" fmla="*/ 0 h 21"/>
                <a:gd name="T14" fmla="*/ 0 w 21"/>
                <a:gd name="T15" fmla="*/ 4 h 21"/>
                <a:gd name="T16" fmla="*/ 0 w 21"/>
                <a:gd name="T17" fmla="*/ 18 h 21"/>
                <a:gd name="T18" fmla="*/ 4 w 21"/>
                <a:gd name="T19" fmla="*/ 21 h 21"/>
                <a:gd name="T20" fmla="*/ 7 w 21"/>
                <a:gd name="T21" fmla="*/ 21 h 21"/>
                <a:gd name="T22" fmla="*/ 11 w 21"/>
                <a:gd name="T23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11" y="18"/>
                  </a:moveTo>
                  <a:cubicBezTo>
                    <a:pt x="11" y="15"/>
                    <a:pt x="11" y="13"/>
                    <a:pt x="11" y="11"/>
                  </a:cubicBezTo>
                  <a:cubicBezTo>
                    <a:pt x="13" y="11"/>
                    <a:pt x="15" y="11"/>
                    <a:pt x="18" y="11"/>
                  </a:cubicBezTo>
                  <a:cubicBezTo>
                    <a:pt x="20" y="11"/>
                    <a:pt x="21" y="10"/>
                    <a:pt x="21" y="7"/>
                  </a:cubicBezTo>
                  <a:cubicBezTo>
                    <a:pt x="21" y="6"/>
                    <a:pt x="21" y="5"/>
                    <a:pt x="21" y="4"/>
                  </a:cubicBezTo>
                  <a:cubicBezTo>
                    <a:pt x="21" y="1"/>
                    <a:pt x="20" y="0"/>
                    <a:pt x="18" y="0"/>
                  </a:cubicBezTo>
                  <a:cubicBezTo>
                    <a:pt x="13" y="0"/>
                    <a:pt x="8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9"/>
                    <a:pt x="0" y="13"/>
                    <a:pt x="0" y="18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5" y="21"/>
                    <a:pt x="6" y="21"/>
                    <a:pt x="7" y="21"/>
                  </a:cubicBezTo>
                  <a:cubicBezTo>
                    <a:pt x="10" y="21"/>
                    <a:pt x="11" y="20"/>
                    <a:pt x="1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118"/>
            <p:cNvSpPr/>
            <p:nvPr/>
          </p:nvSpPr>
          <p:spPr bwMode="auto">
            <a:xfrm>
              <a:off x="2113643" y="3383041"/>
              <a:ext cx="133350" cy="133350"/>
            </a:xfrm>
            <a:custGeom>
              <a:avLst/>
              <a:gdLst>
                <a:gd name="T0" fmla="*/ 18 w 21"/>
                <a:gd name="T1" fmla="*/ 11 h 21"/>
                <a:gd name="T2" fmla="*/ 11 w 21"/>
                <a:gd name="T3" fmla="*/ 11 h 21"/>
                <a:gd name="T4" fmla="*/ 11 w 21"/>
                <a:gd name="T5" fmla="*/ 11 h 21"/>
                <a:gd name="T6" fmla="*/ 11 w 21"/>
                <a:gd name="T7" fmla="*/ 4 h 21"/>
                <a:gd name="T8" fmla="*/ 7 w 21"/>
                <a:gd name="T9" fmla="*/ 0 h 21"/>
                <a:gd name="T10" fmla="*/ 4 w 21"/>
                <a:gd name="T11" fmla="*/ 0 h 21"/>
                <a:gd name="T12" fmla="*/ 0 w 21"/>
                <a:gd name="T13" fmla="*/ 4 h 21"/>
                <a:gd name="T14" fmla="*/ 0 w 21"/>
                <a:gd name="T15" fmla="*/ 18 h 21"/>
                <a:gd name="T16" fmla="*/ 4 w 21"/>
                <a:gd name="T17" fmla="*/ 21 h 21"/>
                <a:gd name="T18" fmla="*/ 18 w 21"/>
                <a:gd name="T19" fmla="*/ 21 h 21"/>
                <a:gd name="T20" fmla="*/ 21 w 21"/>
                <a:gd name="T21" fmla="*/ 18 h 21"/>
                <a:gd name="T22" fmla="*/ 21 w 21"/>
                <a:gd name="T23" fmla="*/ 14 h 21"/>
                <a:gd name="T24" fmla="*/ 18 w 21"/>
                <a:gd name="T25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" h="21">
                  <a:moveTo>
                    <a:pt x="18" y="11"/>
                  </a:moveTo>
                  <a:cubicBezTo>
                    <a:pt x="15" y="11"/>
                    <a:pt x="13" y="11"/>
                    <a:pt x="11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8"/>
                    <a:pt x="11" y="6"/>
                    <a:pt x="11" y="4"/>
                  </a:cubicBezTo>
                  <a:cubicBezTo>
                    <a:pt x="11" y="1"/>
                    <a:pt x="10" y="0"/>
                    <a:pt x="7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8"/>
                    <a:pt x="0" y="13"/>
                    <a:pt x="0" y="18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8" y="21"/>
                    <a:pt x="13" y="21"/>
                    <a:pt x="18" y="21"/>
                  </a:cubicBezTo>
                  <a:cubicBezTo>
                    <a:pt x="20" y="21"/>
                    <a:pt x="21" y="20"/>
                    <a:pt x="21" y="18"/>
                  </a:cubicBezTo>
                  <a:cubicBezTo>
                    <a:pt x="21" y="17"/>
                    <a:pt x="21" y="15"/>
                    <a:pt x="21" y="14"/>
                  </a:cubicBezTo>
                  <a:cubicBezTo>
                    <a:pt x="21" y="12"/>
                    <a:pt x="20" y="11"/>
                    <a:pt x="18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77" name="组合 76"/>
            <p:cNvGrpSpPr/>
            <p:nvPr userDrawn="1"/>
          </p:nvGrpSpPr>
          <p:grpSpPr>
            <a:xfrm>
              <a:off x="694418" y="3063953"/>
              <a:ext cx="454025" cy="452438"/>
              <a:chOff x="694418" y="3063953"/>
              <a:chExt cx="454025" cy="452438"/>
            </a:xfrm>
            <a:grpFill/>
          </p:grpSpPr>
          <p:sp>
            <p:nvSpPr>
              <p:cNvPr id="205" name="Freeform 119"/>
              <p:cNvSpPr/>
              <p:nvPr/>
            </p:nvSpPr>
            <p:spPr bwMode="auto">
              <a:xfrm>
                <a:off x="757918" y="3389391"/>
                <a:ext cx="65088" cy="63500"/>
              </a:xfrm>
              <a:custGeom>
                <a:avLst/>
                <a:gdLst>
                  <a:gd name="T0" fmla="*/ 6 w 10"/>
                  <a:gd name="T1" fmla="*/ 0 h 10"/>
                  <a:gd name="T2" fmla="*/ 10 w 10"/>
                  <a:gd name="T3" fmla="*/ 3 h 10"/>
                  <a:gd name="T4" fmla="*/ 10 w 10"/>
                  <a:gd name="T5" fmla="*/ 10 h 10"/>
                  <a:gd name="T6" fmla="*/ 3 w 10"/>
                  <a:gd name="T7" fmla="*/ 10 h 10"/>
                  <a:gd name="T8" fmla="*/ 0 w 10"/>
                  <a:gd name="T9" fmla="*/ 7 h 10"/>
                  <a:gd name="T10" fmla="*/ 0 w 10"/>
                  <a:gd name="T11" fmla="*/ 0 h 10"/>
                  <a:gd name="T12" fmla="*/ 6 w 1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6" y="0"/>
                    </a:moveTo>
                    <a:cubicBezTo>
                      <a:pt x="9" y="0"/>
                      <a:pt x="10" y="1"/>
                      <a:pt x="10" y="3"/>
                    </a:cubicBezTo>
                    <a:cubicBezTo>
                      <a:pt x="10" y="5"/>
                      <a:pt x="10" y="8"/>
                      <a:pt x="10" y="10"/>
                    </a:cubicBezTo>
                    <a:cubicBezTo>
                      <a:pt x="8" y="10"/>
                      <a:pt x="5" y="10"/>
                      <a:pt x="3" y="10"/>
                    </a:cubicBezTo>
                    <a:cubicBezTo>
                      <a:pt x="1" y="10"/>
                      <a:pt x="0" y="9"/>
                      <a:pt x="0" y="7"/>
                    </a:cubicBezTo>
                    <a:cubicBezTo>
                      <a:pt x="0" y="4"/>
                      <a:pt x="0" y="2"/>
                      <a:pt x="0" y="0"/>
                    </a:cubicBezTo>
                    <a:cubicBezTo>
                      <a:pt x="2" y="0"/>
                      <a:pt x="4" y="0"/>
                      <a:pt x="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6" name="Freeform 120"/>
              <p:cNvSpPr/>
              <p:nvPr/>
            </p:nvSpPr>
            <p:spPr bwMode="auto">
              <a:xfrm>
                <a:off x="1013506" y="3389391"/>
                <a:ext cx="65088" cy="63500"/>
              </a:xfrm>
              <a:custGeom>
                <a:avLst/>
                <a:gdLst>
                  <a:gd name="T0" fmla="*/ 4 w 10"/>
                  <a:gd name="T1" fmla="*/ 0 h 10"/>
                  <a:gd name="T2" fmla="*/ 0 w 10"/>
                  <a:gd name="T3" fmla="*/ 3 h 10"/>
                  <a:gd name="T4" fmla="*/ 0 w 10"/>
                  <a:gd name="T5" fmla="*/ 10 h 10"/>
                  <a:gd name="T6" fmla="*/ 7 w 10"/>
                  <a:gd name="T7" fmla="*/ 10 h 10"/>
                  <a:gd name="T8" fmla="*/ 10 w 10"/>
                  <a:gd name="T9" fmla="*/ 7 h 10"/>
                  <a:gd name="T10" fmla="*/ 10 w 10"/>
                  <a:gd name="T11" fmla="*/ 0 h 10"/>
                  <a:gd name="T12" fmla="*/ 4 w 1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4" y="0"/>
                    </a:moveTo>
                    <a:cubicBezTo>
                      <a:pt x="1" y="0"/>
                      <a:pt x="0" y="1"/>
                      <a:pt x="0" y="3"/>
                    </a:cubicBezTo>
                    <a:cubicBezTo>
                      <a:pt x="0" y="5"/>
                      <a:pt x="0" y="8"/>
                      <a:pt x="0" y="10"/>
                    </a:cubicBezTo>
                    <a:cubicBezTo>
                      <a:pt x="3" y="10"/>
                      <a:pt x="5" y="10"/>
                      <a:pt x="7" y="10"/>
                    </a:cubicBezTo>
                    <a:cubicBezTo>
                      <a:pt x="9" y="10"/>
                      <a:pt x="10" y="9"/>
                      <a:pt x="10" y="7"/>
                    </a:cubicBezTo>
                    <a:cubicBezTo>
                      <a:pt x="10" y="4"/>
                      <a:pt x="10" y="2"/>
                      <a:pt x="10" y="0"/>
                    </a:cubicBezTo>
                    <a:cubicBezTo>
                      <a:pt x="8" y="0"/>
                      <a:pt x="6" y="0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7" name="Freeform 121"/>
              <p:cNvSpPr/>
              <p:nvPr/>
            </p:nvSpPr>
            <p:spPr bwMode="auto">
              <a:xfrm>
                <a:off x="823006" y="3063953"/>
                <a:ext cx="190500" cy="63500"/>
              </a:xfrm>
              <a:custGeom>
                <a:avLst/>
                <a:gdLst>
                  <a:gd name="T0" fmla="*/ 27 w 30"/>
                  <a:gd name="T1" fmla="*/ 0 h 10"/>
                  <a:gd name="T2" fmla="*/ 30 w 30"/>
                  <a:gd name="T3" fmla="*/ 3 h 10"/>
                  <a:gd name="T4" fmla="*/ 30 w 30"/>
                  <a:gd name="T5" fmla="*/ 10 h 10"/>
                  <a:gd name="T6" fmla="*/ 0 w 30"/>
                  <a:gd name="T7" fmla="*/ 10 h 10"/>
                  <a:gd name="T8" fmla="*/ 0 w 30"/>
                  <a:gd name="T9" fmla="*/ 3 h 10"/>
                  <a:gd name="T10" fmla="*/ 3 w 30"/>
                  <a:gd name="T11" fmla="*/ 0 h 10"/>
                  <a:gd name="T12" fmla="*/ 27 w 3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0">
                    <a:moveTo>
                      <a:pt x="27" y="0"/>
                    </a:moveTo>
                    <a:cubicBezTo>
                      <a:pt x="29" y="0"/>
                      <a:pt x="30" y="1"/>
                      <a:pt x="30" y="3"/>
                    </a:cubicBezTo>
                    <a:cubicBezTo>
                      <a:pt x="30" y="6"/>
                      <a:pt x="30" y="8"/>
                      <a:pt x="30" y="10"/>
                    </a:cubicBezTo>
                    <a:cubicBezTo>
                      <a:pt x="20" y="10"/>
                      <a:pt x="10" y="10"/>
                      <a:pt x="0" y="10"/>
                    </a:cubicBezTo>
                    <a:cubicBezTo>
                      <a:pt x="0" y="8"/>
                      <a:pt x="0" y="6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11" y="0"/>
                      <a:pt x="19" y="0"/>
                      <a:pt x="2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8" name="Freeform 122"/>
              <p:cNvSpPr/>
              <p:nvPr/>
            </p:nvSpPr>
            <p:spPr bwMode="auto">
              <a:xfrm>
                <a:off x="757918" y="3127453"/>
                <a:ext cx="65088" cy="63500"/>
              </a:xfrm>
              <a:custGeom>
                <a:avLst/>
                <a:gdLst>
                  <a:gd name="T0" fmla="*/ 10 w 10"/>
                  <a:gd name="T1" fmla="*/ 7 h 10"/>
                  <a:gd name="T2" fmla="*/ 6 w 10"/>
                  <a:gd name="T3" fmla="*/ 10 h 10"/>
                  <a:gd name="T4" fmla="*/ 0 w 10"/>
                  <a:gd name="T5" fmla="*/ 10 h 10"/>
                  <a:gd name="T6" fmla="*/ 0 w 10"/>
                  <a:gd name="T7" fmla="*/ 4 h 10"/>
                  <a:gd name="T8" fmla="*/ 3 w 10"/>
                  <a:gd name="T9" fmla="*/ 0 h 10"/>
                  <a:gd name="T10" fmla="*/ 10 w 10"/>
                  <a:gd name="T11" fmla="*/ 0 h 10"/>
                  <a:gd name="T12" fmla="*/ 10 w 10"/>
                  <a:gd name="T13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10" y="7"/>
                    </a:moveTo>
                    <a:cubicBezTo>
                      <a:pt x="10" y="9"/>
                      <a:pt x="9" y="10"/>
                      <a:pt x="6" y="10"/>
                    </a:cubicBezTo>
                    <a:cubicBezTo>
                      <a:pt x="4" y="10"/>
                      <a:pt x="2" y="10"/>
                      <a:pt x="0" y="10"/>
                    </a:cubicBezTo>
                    <a:cubicBezTo>
                      <a:pt x="0" y="8"/>
                      <a:pt x="0" y="6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8" y="0"/>
                      <a:pt x="10" y="0"/>
                    </a:cubicBezTo>
                    <a:cubicBezTo>
                      <a:pt x="10" y="2"/>
                      <a:pt x="10" y="5"/>
                      <a:pt x="1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9" name="Freeform 123"/>
              <p:cNvSpPr/>
              <p:nvPr/>
            </p:nvSpPr>
            <p:spPr bwMode="auto">
              <a:xfrm>
                <a:off x="1013506" y="3127453"/>
                <a:ext cx="65088" cy="63500"/>
              </a:xfrm>
              <a:custGeom>
                <a:avLst/>
                <a:gdLst>
                  <a:gd name="T0" fmla="*/ 4 w 10"/>
                  <a:gd name="T1" fmla="*/ 10 h 10"/>
                  <a:gd name="T2" fmla="*/ 0 w 10"/>
                  <a:gd name="T3" fmla="*/ 7 h 10"/>
                  <a:gd name="T4" fmla="*/ 0 w 10"/>
                  <a:gd name="T5" fmla="*/ 0 h 10"/>
                  <a:gd name="T6" fmla="*/ 7 w 10"/>
                  <a:gd name="T7" fmla="*/ 0 h 10"/>
                  <a:gd name="T8" fmla="*/ 10 w 10"/>
                  <a:gd name="T9" fmla="*/ 4 h 10"/>
                  <a:gd name="T10" fmla="*/ 10 w 10"/>
                  <a:gd name="T11" fmla="*/ 10 h 10"/>
                  <a:gd name="T12" fmla="*/ 4 w 10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4" y="10"/>
                    </a:moveTo>
                    <a:cubicBezTo>
                      <a:pt x="1" y="10"/>
                      <a:pt x="0" y="9"/>
                      <a:pt x="0" y="7"/>
                    </a:cubicBezTo>
                    <a:cubicBezTo>
                      <a:pt x="0" y="5"/>
                      <a:pt x="0" y="2"/>
                      <a:pt x="0" y="0"/>
                    </a:cubicBezTo>
                    <a:cubicBezTo>
                      <a:pt x="3" y="0"/>
                      <a:pt x="5" y="0"/>
                      <a:pt x="7" y="0"/>
                    </a:cubicBezTo>
                    <a:cubicBezTo>
                      <a:pt x="9" y="0"/>
                      <a:pt x="10" y="1"/>
                      <a:pt x="10" y="4"/>
                    </a:cubicBezTo>
                    <a:cubicBezTo>
                      <a:pt x="10" y="6"/>
                      <a:pt x="10" y="8"/>
                      <a:pt x="10" y="10"/>
                    </a:cubicBezTo>
                    <a:cubicBezTo>
                      <a:pt x="8" y="10"/>
                      <a:pt x="6" y="10"/>
                      <a:pt x="4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0" name="Freeform 124"/>
              <p:cNvSpPr/>
              <p:nvPr/>
            </p:nvSpPr>
            <p:spPr bwMode="auto">
              <a:xfrm>
                <a:off x="823006" y="3256041"/>
                <a:ext cx="63500" cy="69850"/>
              </a:xfrm>
              <a:custGeom>
                <a:avLst/>
                <a:gdLst>
                  <a:gd name="T0" fmla="*/ 0 w 10"/>
                  <a:gd name="T1" fmla="*/ 4 h 11"/>
                  <a:gd name="T2" fmla="*/ 3 w 10"/>
                  <a:gd name="T3" fmla="*/ 0 h 11"/>
                  <a:gd name="T4" fmla="*/ 10 w 10"/>
                  <a:gd name="T5" fmla="*/ 0 h 11"/>
                  <a:gd name="T6" fmla="*/ 10 w 10"/>
                  <a:gd name="T7" fmla="*/ 11 h 11"/>
                  <a:gd name="T8" fmla="*/ 3 w 10"/>
                  <a:gd name="T9" fmla="*/ 11 h 11"/>
                  <a:gd name="T10" fmla="*/ 0 w 10"/>
                  <a:gd name="T11" fmla="*/ 7 h 11"/>
                  <a:gd name="T12" fmla="*/ 0 w 10"/>
                  <a:gd name="T13" fmla="*/ 4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1">
                    <a:moveTo>
                      <a:pt x="0" y="4"/>
                    </a:move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8" y="0"/>
                      <a:pt x="10" y="0"/>
                    </a:cubicBezTo>
                    <a:cubicBezTo>
                      <a:pt x="10" y="4"/>
                      <a:pt x="10" y="7"/>
                      <a:pt x="10" y="11"/>
                    </a:cubicBezTo>
                    <a:cubicBezTo>
                      <a:pt x="8" y="11"/>
                      <a:pt x="5" y="11"/>
                      <a:pt x="3" y="11"/>
                    </a:cubicBezTo>
                    <a:cubicBezTo>
                      <a:pt x="1" y="11"/>
                      <a:pt x="0" y="10"/>
                      <a:pt x="0" y="7"/>
                    </a:cubicBezTo>
                    <a:cubicBezTo>
                      <a:pt x="0" y="6"/>
                      <a:pt x="0" y="5"/>
                      <a:pt x="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1" name="Freeform 125"/>
              <p:cNvSpPr/>
              <p:nvPr/>
            </p:nvSpPr>
            <p:spPr bwMode="auto">
              <a:xfrm>
                <a:off x="886506" y="3325891"/>
                <a:ext cx="63500" cy="63500"/>
              </a:xfrm>
              <a:custGeom>
                <a:avLst/>
                <a:gdLst>
                  <a:gd name="T0" fmla="*/ 0 w 10"/>
                  <a:gd name="T1" fmla="*/ 6 h 10"/>
                  <a:gd name="T2" fmla="*/ 3 w 10"/>
                  <a:gd name="T3" fmla="*/ 10 h 10"/>
                  <a:gd name="T4" fmla="*/ 7 w 10"/>
                  <a:gd name="T5" fmla="*/ 10 h 10"/>
                  <a:gd name="T6" fmla="*/ 10 w 10"/>
                  <a:gd name="T7" fmla="*/ 6 h 10"/>
                  <a:gd name="T8" fmla="*/ 10 w 10"/>
                  <a:gd name="T9" fmla="*/ 0 h 10"/>
                  <a:gd name="T10" fmla="*/ 0 w 10"/>
                  <a:gd name="T11" fmla="*/ 0 h 10"/>
                  <a:gd name="T12" fmla="*/ 0 w 10"/>
                  <a:gd name="T13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0" y="6"/>
                    </a:moveTo>
                    <a:cubicBezTo>
                      <a:pt x="0" y="9"/>
                      <a:pt x="1" y="10"/>
                      <a:pt x="3" y="10"/>
                    </a:cubicBezTo>
                    <a:cubicBezTo>
                      <a:pt x="5" y="10"/>
                      <a:pt x="6" y="10"/>
                      <a:pt x="7" y="10"/>
                    </a:cubicBezTo>
                    <a:cubicBezTo>
                      <a:pt x="9" y="10"/>
                      <a:pt x="10" y="9"/>
                      <a:pt x="10" y="6"/>
                    </a:cubicBezTo>
                    <a:cubicBezTo>
                      <a:pt x="10" y="4"/>
                      <a:pt x="10" y="2"/>
                      <a:pt x="10" y="0"/>
                    </a:cubicBezTo>
                    <a:cubicBezTo>
                      <a:pt x="7" y="0"/>
                      <a:pt x="3" y="0"/>
                      <a:pt x="0" y="0"/>
                    </a:cubicBezTo>
                    <a:cubicBezTo>
                      <a:pt x="0" y="2"/>
                      <a:pt x="0" y="4"/>
                      <a:pt x="0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2" name="Freeform 126"/>
              <p:cNvSpPr/>
              <p:nvPr/>
            </p:nvSpPr>
            <p:spPr bwMode="auto">
              <a:xfrm>
                <a:off x="950006" y="3256041"/>
                <a:ext cx="63500" cy="69850"/>
              </a:xfrm>
              <a:custGeom>
                <a:avLst/>
                <a:gdLst>
                  <a:gd name="T0" fmla="*/ 10 w 10"/>
                  <a:gd name="T1" fmla="*/ 7 h 11"/>
                  <a:gd name="T2" fmla="*/ 7 w 10"/>
                  <a:gd name="T3" fmla="*/ 11 h 11"/>
                  <a:gd name="T4" fmla="*/ 0 w 10"/>
                  <a:gd name="T5" fmla="*/ 11 h 11"/>
                  <a:gd name="T6" fmla="*/ 0 w 10"/>
                  <a:gd name="T7" fmla="*/ 0 h 11"/>
                  <a:gd name="T8" fmla="*/ 7 w 10"/>
                  <a:gd name="T9" fmla="*/ 0 h 11"/>
                  <a:gd name="T10" fmla="*/ 10 w 10"/>
                  <a:gd name="T11" fmla="*/ 4 h 11"/>
                  <a:gd name="T12" fmla="*/ 10 w 10"/>
                  <a:gd name="T13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1">
                    <a:moveTo>
                      <a:pt x="10" y="7"/>
                    </a:moveTo>
                    <a:cubicBezTo>
                      <a:pt x="10" y="10"/>
                      <a:pt x="9" y="11"/>
                      <a:pt x="7" y="11"/>
                    </a:cubicBezTo>
                    <a:cubicBezTo>
                      <a:pt x="5" y="11"/>
                      <a:pt x="2" y="11"/>
                      <a:pt x="0" y="11"/>
                    </a:cubicBezTo>
                    <a:cubicBezTo>
                      <a:pt x="0" y="7"/>
                      <a:pt x="0" y="4"/>
                      <a:pt x="0" y="0"/>
                    </a:cubicBezTo>
                    <a:cubicBezTo>
                      <a:pt x="2" y="0"/>
                      <a:pt x="5" y="0"/>
                      <a:pt x="7" y="0"/>
                    </a:cubicBezTo>
                    <a:cubicBezTo>
                      <a:pt x="9" y="0"/>
                      <a:pt x="10" y="1"/>
                      <a:pt x="10" y="4"/>
                    </a:cubicBezTo>
                    <a:cubicBezTo>
                      <a:pt x="10" y="5"/>
                      <a:pt x="10" y="6"/>
                      <a:pt x="1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3" name="Freeform 127"/>
              <p:cNvSpPr/>
              <p:nvPr/>
            </p:nvSpPr>
            <p:spPr bwMode="auto">
              <a:xfrm>
                <a:off x="886506" y="3190953"/>
                <a:ext cx="63500" cy="65088"/>
              </a:xfrm>
              <a:custGeom>
                <a:avLst/>
                <a:gdLst>
                  <a:gd name="T0" fmla="*/ 7 w 10"/>
                  <a:gd name="T1" fmla="*/ 0 h 10"/>
                  <a:gd name="T2" fmla="*/ 10 w 10"/>
                  <a:gd name="T3" fmla="*/ 4 h 10"/>
                  <a:gd name="T4" fmla="*/ 10 w 10"/>
                  <a:gd name="T5" fmla="*/ 10 h 10"/>
                  <a:gd name="T6" fmla="*/ 0 w 10"/>
                  <a:gd name="T7" fmla="*/ 10 h 10"/>
                  <a:gd name="T8" fmla="*/ 0 w 10"/>
                  <a:gd name="T9" fmla="*/ 4 h 10"/>
                  <a:gd name="T10" fmla="*/ 3 w 10"/>
                  <a:gd name="T11" fmla="*/ 0 h 10"/>
                  <a:gd name="T12" fmla="*/ 7 w 1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7" y="0"/>
                    </a:moveTo>
                    <a:cubicBezTo>
                      <a:pt x="9" y="0"/>
                      <a:pt x="10" y="1"/>
                      <a:pt x="10" y="4"/>
                    </a:cubicBezTo>
                    <a:cubicBezTo>
                      <a:pt x="10" y="6"/>
                      <a:pt x="10" y="8"/>
                      <a:pt x="10" y="10"/>
                    </a:cubicBezTo>
                    <a:cubicBezTo>
                      <a:pt x="7" y="10"/>
                      <a:pt x="3" y="10"/>
                      <a:pt x="0" y="10"/>
                    </a:cubicBezTo>
                    <a:cubicBezTo>
                      <a:pt x="0" y="8"/>
                      <a:pt x="0" y="6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6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4" name="Freeform 128"/>
              <p:cNvSpPr/>
              <p:nvPr/>
            </p:nvSpPr>
            <p:spPr bwMode="auto">
              <a:xfrm>
                <a:off x="694418" y="3190953"/>
                <a:ext cx="63500" cy="198438"/>
              </a:xfrm>
              <a:custGeom>
                <a:avLst/>
                <a:gdLst>
                  <a:gd name="T0" fmla="*/ 0 w 10"/>
                  <a:gd name="T1" fmla="*/ 4 h 31"/>
                  <a:gd name="T2" fmla="*/ 3 w 10"/>
                  <a:gd name="T3" fmla="*/ 0 h 31"/>
                  <a:gd name="T4" fmla="*/ 10 w 10"/>
                  <a:gd name="T5" fmla="*/ 0 h 31"/>
                  <a:gd name="T6" fmla="*/ 10 w 10"/>
                  <a:gd name="T7" fmla="*/ 31 h 31"/>
                  <a:gd name="T8" fmla="*/ 3 w 10"/>
                  <a:gd name="T9" fmla="*/ 31 h 31"/>
                  <a:gd name="T10" fmla="*/ 0 w 10"/>
                  <a:gd name="T11" fmla="*/ 27 h 31"/>
                  <a:gd name="T12" fmla="*/ 0 w 10"/>
                  <a:gd name="T13" fmla="*/ 4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31">
                    <a:moveTo>
                      <a:pt x="0" y="4"/>
                    </a:move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7" y="0"/>
                      <a:pt x="10" y="0"/>
                    </a:cubicBezTo>
                    <a:cubicBezTo>
                      <a:pt x="10" y="10"/>
                      <a:pt x="10" y="21"/>
                      <a:pt x="10" y="31"/>
                    </a:cubicBezTo>
                    <a:cubicBezTo>
                      <a:pt x="7" y="31"/>
                      <a:pt x="5" y="31"/>
                      <a:pt x="3" y="31"/>
                    </a:cubicBezTo>
                    <a:cubicBezTo>
                      <a:pt x="1" y="31"/>
                      <a:pt x="0" y="30"/>
                      <a:pt x="0" y="27"/>
                    </a:cubicBezTo>
                    <a:cubicBezTo>
                      <a:pt x="0" y="19"/>
                      <a:pt x="0" y="12"/>
                      <a:pt x="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5" name="Freeform 129"/>
              <p:cNvSpPr/>
              <p:nvPr/>
            </p:nvSpPr>
            <p:spPr bwMode="auto">
              <a:xfrm>
                <a:off x="823006" y="3452891"/>
                <a:ext cx="190500" cy="63500"/>
              </a:xfrm>
              <a:custGeom>
                <a:avLst/>
                <a:gdLst>
                  <a:gd name="T0" fmla="*/ 0 w 30"/>
                  <a:gd name="T1" fmla="*/ 7 h 10"/>
                  <a:gd name="T2" fmla="*/ 3 w 30"/>
                  <a:gd name="T3" fmla="*/ 10 h 10"/>
                  <a:gd name="T4" fmla="*/ 27 w 30"/>
                  <a:gd name="T5" fmla="*/ 10 h 10"/>
                  <a:gd name="T6" fmla="*/ 30 w 30"/>
                  <a:gd name="T7" fmla="*/ 7 h 10"/>
                  <a:gd name="T8" fmla="*/ 30 w 30"/>
                  <a:gd name="T9" fmla="*/ 0 h 10"/>
                  <a:gd name="T10" fmla="*/ 0 w 30"/>
                  <a:gd name="T11" fmla="*/ 0 h 10"/>
                  <a:gd name="T12" fmla="*/ 0 w 30"/>
                  <a:gd name="T13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0">
                    <a:moveTo>
                      <a:pt x="0" y="7"/>
                    </a:moveTo>
                    <a:cubicBezTo>
                      <a:pt x="0" y="9"/>
                      <a:pt x="1" y="10"/>
                      <a:pt x="3" y="10"/>
                    </a:cubicBezTo>
                    <a:cubicBezTo>
                      <a:pt x="11" y="10"/>
                      <a:pt x="19" y="10"/>
                      <a:pt x="27" y="10"/>
                    </a:cubicBezTo>
                    <a:cubicBezTo>
                      <a:pt x="29" y="10"/>
                      <a:pt x="30" y="9"/>
                      <a:pt x="30" y="7"/>
                    </a:cubicBezTo>
                    <a:cubicBezTo>
                      <a:pt x="30" y="4"/>
                      <a:pt x="30" y="2"/>
                      <a:pt x="30" y="0"/>
                    </a:cubicBezTo>
                    <a:cubicBezTo>
                      <a:pt x="20" y="0"/>
                      <a:pt x="10" y="0"/>
                      <a:pt x="0" y="0"/>
                    </a:cubicBezTo>
                    <a:cubicBezTo>
                      <a:pt x="0" y="2"/>
                      <a:pt x="0" y="4"/>
                      <a:pt x="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6" name="Freeform 130"/>
              <p:cNvSpPr/>
              <p:nvPr/>
            </p:nvSpPr>
            <p:spPr bwMode="auto">
              <a:xfrm>
                <a:off x="1078593" y="3190953"/>
                <a:ext cx="69850" cy="198438"/>
              </a:xfrm>
              <a:custGeom>
                <a:avLst/>
                <a:gdLst>
                  <a:gd name="T0" fmla="*/ 11 w 11"/>
                  <a:gd name="T1" fmla="*/ 27 h 31"/>
                  <a:gd name="T2" fmla="*/ 7 w 11"/>
                  <a:gd name="T3" fmla="*/ 31 h 31"/>
                  <a:gd name="T4" fmla="*/ 0 w 11"/>
                  <a:gd name="T5" fmla="*/ 31 h 31"/>
                  <a:gd name="T6" fmla="*/ 0 w 11"/>
                  <a:gd name="T7" fmla="*/ 0 h 31"/>
                  <a:gd name="T8" fmla="*/ 7 w 11"/>
                  <a:gd name="T9" fmla="*/ 0 h 31"/>
                  <a:gd name="T10" fmla="*/ 11 w 11"/>
                  <a:gd name="T11" fmla="*/ 4 h 31"/>
                  <a:gd name="T12" fmla="*/ 11 w 11"/>
                  <a:gd name="T13" fmla="*/ 27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31">
                    <a:moveTo>
                      <a:pt x="11" y="27"/>
                    </a:moveTo>
                    <a:cubicBezTo>
                      <a:pt x="11" y="30"/>
                      <a:pt x="10" y="31"/>
                      <a:pt x="7" y="31"/>
                    </a:cubicBezTo>
                    <a:cubicBezTo>
                      <a:pt x="5" y="31"/>
                      <a:pt x="3" y="31"/>
                      <a:pt x="0" y="31"/>
                    </a:cubicBezTo>
                    <a:cubicBezTo>
                      <a:pt x="0" y="21"/>
                      <a:pt x="0" y="10"/>
                      <a:pt x="0" y="0"/>
                    </a:cubicBezTo>
                    <a:cubicBezTo>
                      <a:pt x="3" y="0"/>
                      <a:pt x="5" y="0"/>
                      <a:pt x="7" y="0"/>
                    </a:cubicBezTo>
                    <a:cubicBezTo>
                      <a:pt x="10" y="0"/>
                      <a:pt x="11" y="1"/>
                      <a:pt x="11" y="4"/>
                    </a:cubicBezTo>
                    <a:cubicBezTo>
                      <a:pt x="11" y="12"/>
                      <a:pt x="11" y="19"/>
                      <a:pt x="11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78" name="Freeform 142"/>
            <p:cNvSpPr>
              <a:spLocks noEditPoints="1"/>
            </p:cNvSpPr>
            <p:nvPr/>
          </p:nvSpPr>
          <p:spPr bwMode="auto">
            <a:xfrm>
              <a:off x="5160056" y="3032203"/>
              <a:ext cx="312738" cy="439738"/>
            </a:xfrm>
            <a:custGeom>
              <a:avLst/>
              <a:gdLst>
                <a:gd name="T0" fmla="*/ 29 w 49"/>
                <a:gd name="T1" fmla="*/ 10 h 69"/>
                <a:gd name="T2" fmla="*/ 29 w 49"/>
                <a:gd name="T3" fmla="*/ 3 h 69"/>
                <a:gd name="T4" fmla="*/ 28 w 49"/>
                <a:gd name="T5" fmla="*/ 1 h 69"/>
                <a:gd name="T6" fmla="*/ 26 w 49"/>
                <a:gd name="T7" fmla="*/ 0 h 69"/>
                <a:gd name="T8" fmla="*/ 22 w 49"/>
                <a:gd name="T9" fmla="*/ 0 h 69"/>
                <a:gd name="T10" fmla="*/ 20 w 49"/>
                <a:gd name="T11" fmla="*/ 1 h 69"/>
                <a:gd name="T12" fmla="*/ 19 w 49"/>
                <a:gd name="T13" fmla="*/ 3 h 69"/>
                <a:gd name="T14" fmla="*/ 19 w 49"/>
                <a:gd name="T15" fmla="*/ 10 h 69"/>
                <a:gd name="T16" fmla="*/ 3 w 49"/>
                <a:gd name="T17" fmla="*/ 10 h 69"/>
                <a:gd name="T18" fmla="*/ 0 w 49"/>
                <a:gd name="T19" fmla="*/ 11 h 69"/>
                <a:gd name="T20" fmla="*/ 0 w 49"/>
                <a:gd name="T21" fmla="*/ 13 h 69"/>
                <a:gd name="T22" fmla="*/ 0 w 49"/>
                <a:gd name="T23" fmla="*/ 17 h 69"/>
                <a:gd name="T24" fmla="*/ 0 w 49"/>
                <a:gd name="T25" fmla="*/ 19 h 69"/>
                <a:gd name="T26" fmla="*/ 3 w 49"/>
                <a:gd name="T27" fmla="*/ 20 h 69"/>
                <a:gd name="T28" fmla="*/ 9 w 49"/>
                <a:gd name="T29" fmla="*/ 20 h 69"/>
                <a:gd name="T30" fmla="*/ 9 w 49"/>
                <a:gd name="T31" fmla="*/ 56 h 69"/>
                <a:gd name="T32" fmla="*/ 10 w 49"/>
                <a:gd name="T33" fmla="*/ 59 h 69"/>
                <a:gd name="T34" fmla="*/ 12 w 49"/>
                <a:gd name="T35" fmla="*/ 59 h 69"/>
                <a:gd name="T36" fmla="*/ 19 w 49"/>
                <a:gd name="T37" fmla="*/ 59 h 69"/>
                <a:gd name="T38" fmla="*/ 19 w 49"/>
                <a:gd name="T39" fmla="*/ 66 h 69"/>
                <a:gd name="T40" fmla="*/ 20 w 49"/>
                <a:gd name="T41" fmla="*/ 68 h 69"/>
                <a:gd name="T42" fmla="*/ 22 w 49"/>
                <a:gd name="T43" fmla="*/ 69 h 69"/>
                <a:gd name="T44" fmla="*/ 26 w 49"/>
                <a:gd name="T45" fmla="*/ 69 h 69"/>
                <a:gd name="T46" fmla="*/ 28 w 49"/>
                <a:gd name="T47" fmla="*/ 68 h 69"/>
                <a:gd name="T48" fmla="*/ 29 w 49"/>
                <a:gd name="T49" fmla="*/ 66 h 69"/>
                <a:gd name="T50" fmla="*/ 29 w 49"/>
                <a:gd name="T51" fmla="*/ 59 h 69"/>
                <a:gd name="T52" fmla="*/ 36 w 49"/>
                <a:gd name="T53" fmla="*/ 59 h 69"/>
                <a:gd name="T54" fmla="*/ 38 w 49"/>
                <a:gd name="T55" fmla="*/ 59 h 69"/>
                <a:gd name="T56" fmla="*/ 39 w 49"/>
                <a:gd name="T57" fmla="*/ 56 h 69"/>
                <a:gd name="T58" fmla="*/ 39 w 49"/>
                <a:gd name="T59" fmla="*/ 20 h 69"/>
                <a:gd name="T60" fmla="*/ 46 w 49"/>
                <a:gd name="T61" fmla="*/ 20 h 69"/>
                <a:gd name="T62" fmla="*/ 48 w 49"/>
                <a:gd name="T63" fmla="*/ 19 h 69"/>
                <a:gd name="T64" fmla="*/ 49 w 49"/>
                <a:gd name="T65" fmla="*/ 17 h 69"/>
                <a:gd name="T66" fmla="*/ 49 w 49"/>
                <a:gd name="T67" fmla="*/ 13 h 69"/>
                <a:gd name="T68" fmla="*/ 48 w 49"/>
                <a:gd name="T69" fmla="*/ 11 h 69"/>
                <a:gd name="T70" fmla="*/ 46 w 49"/>
                <a:gd name="T71" fmla="*/ 10 h 69"/>
                <a:gd name="T72" fmla="*/ 29 w 49"/>
                <a:gd name="T73" fmla="*/ 10 h 69"/>
                <a:gd name="T74" fmla="*/ 29 w 49"/>
                <a:gd name="T75" fmla="*/ 40 h 69"/>
                <a:gd name="T76" fmla="*/ 19 w 49"/>
                <a:gd name="T77" fmla="*/ 40 h 69"/>
                <a:gd name="T78" fmla="*/ 19 w 49"/>
                <a:gd name="T79" fmla="*/ 20 h 69"/>
                <a:gd name="T80" fmla="*/ 29 w 49"/>
                <a:gd name="T81" fmla="*/ 20 h 69"/>
                <a:gd name="T82" fmla="*/ 29 w 49"/>
                <a:gd name="T83" fmla="*/ 4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9" h="69">
                  <a:moveTo>
                    <a:pt x="29" y="10"/>
                  </a:moveTo>
                  <a:cubicBezTo>
                    <a:pt x="29" y="3"/>
                    <a:pt x="29" y="3"/>
                    <a:pt x="29" y="3"/>
                  </a:cubicBezTo>
                  <a:cubicBezTo>
                    <a:pt x="29" y="2"/>
                    <a:pt x="29" y="2"/>
                    <a:pt x="28" y="1"/>
                  </a:cubicBezTo>
                  <a:cubicBezTo>
                    <a:pt x="28" y="0"/>
                    <a:pt x="27" y="0"/>
                    <a:pt x="26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1" y="0"/>
                    <a:pt x="20" y="1"/>
                  </a:cubicBezTo>
                  <a:cubicBezTo>
                    <a:pt x="20" y="2"/>
                    <a:pt x="19" y="2"/>
                    <a:pt x="19" y="3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10"/>
                    <a:pt x="1" y="10"/>
                    <a:pt x="0" y="11"/>
                  </a:cubicBezTo>
                  <a:cubicBezTo>
                    <a:pt x="0" y="11"/>
                    <a:pt x="0" y="12"/>
                    <a:pt x="0" y="1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19"/>
                    <a:pt x="0" y="19"/>
                  </a:cubicBezTo>
                  <a:cubicBezTo>
                    <a:pt x="1" y="20"/>
                    <a:pt x="2" y="20"/>
                    <a:pt x="3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9" y="57"/>
                    <a:pt x="10" y="58"/>
                    <a:pt x="10" y="59"/>
                  </a:cubicBezTo>
                  <a:cubicBezTo>
                    <a:pt x="11" y="59"/>
                    <a:pt x="12" y="59"/>
                    <a:pt x="12" y="59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19" y="66"/>
                    <a:pt x="19" y="66"/>
                    <a:pt x="19" y="66"/>
                  </a:cubicBezTo>
                  <a:cubicBezTo>
                    <a:pt x="19" y="67"/>
                    <a:pt x="20" y="68"/>
                    <a:pt x="20" y="68"/>
                  </a:cubicBezTo>
                  <a:cubicBezTo>
                    <a:pt x="21" y="69"/>
                    <a:pt x="22" y="69"/>
                    <a:pt x="22" y="69"/>
                  </a:cubicBezTo>
                  <a:cubicBezTo>
                    <a:pt x="26" y="69"/>
                    <a:pt x="26" y="69"/>
                    <a:pt x="26" y="69"/>
                  </a:cubicBezTo>
                  <a:cubicBezTo>
                    <a:pt x="27" y="69"/>
                    <a:pt x="28" y="69"/>
                    <a:pt x="28" y="68"/>
                  </a:cubicBezTo>
                  <a:cubicBezTo>
                    <a:pt x="29" y="68"/>
                    <a:pt x="29" y="67"/>
                    <a:pt x="29" y="66"/>
                  </a:cubicBezTo>
                  <a:cubicBezTo>
                    <a:pt x="29" y="59"/>
                    <a:pt x="29" y="59"/>
                    <a:pt x="29" y="59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37" y="59"/>
                    <a:pt x="38" y="59"/>
                    <a:pt x="38" y="59"/>
                  </a:cubicBezTo>
                  <a:cubicBezTo>
                    <a:pt x="39" y="58"/>
                    <a:pt x="39" y="57"/>
                    <a:pt x="39" y="56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46" y="20"/>
                    <a:pt x="46" y="20"/>
                    <a:pt x="46" y="20"/>
                  </a:cubicBezTo>
                  <a:cubicBezTo>
                    <a:pt x="47" y="20"/>
                    <a:pt x="48" y="20"/>
                    <a:pt x="48" y="19"/>
                  </a:cubicBezTo>
                  <a:cubicBezTo>
                    <a:pt x="49" y="19"/>
                    <a:pt x="49" y="18"/>
                    <a:pt x="49" y="17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49" y="12"/>
                    <a:pt x="49" y="11"/>
                    <a:pt x="48" y="11"/>
                  </a:cubicBezTo>
                  <a:cubicBezTo>
                    <a:pt x="48" y="10"/>
                    <a:pt x="47" y="10"/>
                    <a:pt x="46" y="10"/>
                  </a:cubicBezTo>
                  <a:lnTo>
                    <a:pt x="29" y="10"/>
                  </a:lnTo>
                  <a:close/>
                  <a:moveTo>
                    <a:pt x="29" y="40"/>
                  </a:moveTo>
                  <a:cubicBezTo>
                    <a:pt x="19" y="40"/>
                    <a:pt x="19" y="40"/>
                    <a:pt x="19" y="4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9" y="20"/>
                    <a:pt x="29" y="20"/>
                    <a:pt x="29" y="20"/>
                  </a:cubicBezTo>
                  <a:lnTo>
                    <a:pt x="29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79" name="组合 78"/>
            <p:cNvGrpSpPr/>
            <p:nvPr userDrawn="1"/>
          </p:nvGrpSpPr>
          <p:grpSpPr>
            <a:xfrm>
              <a:off x="8178351" y="650953"/>
              <a:ext cx="306388" cy="485775"/>
              <a:chOff x="8178351" y="650953"/>
              <a:chExt cx="306388" cy="485775"/>
            </a:xfrm>
            <a:grpFill/>
          </p:grpSpPr>
          <p:sp>
            <p:nvSpPr>
              <p:cNvPr id="200" name="Freeform 5"/>
              <p:cNvSpPr>
                <a:spLocks noEditPoints="1"/>
              </p:cNvSpPr>
              <p:nvPr/>
            </p:nvSpPr>
            <p:spPr bwMode="auto">
              <a:xfrm>
                <a:off x="8178351" y="650953"/>
                <a:ext cx="306388" cy="485775"/>
              </a:xfrm>
              <a:custGeom>
                <a:avLst/>
                <a:gdLst>
                  <a:gd name="T0" fmla="*/ 44 w 48"/>
                  <a:gd name="T1" fmla="*/ 9 h 76"/>
                  <a:gd name="T2" fmla="*/ 34 w 48"/>
                  <a:gd name="T3" fmla="*/ 9 h 76"/>
                  <a:gd name="T4" fmla="*/ 34 w 48"/>
                  <a:gd name="T5" fmla="*/ 3 h 76"/>
                  <a:gd name="T6" fmla="*/ 30 w 48"/>
                  <a:gd name="T7" fmla="*/ 0 h 76"/>
                  <a:gd name="T8" fmla="*/ 18 w 48"/>
                  <a:gd name="T9" fmla="*/ 0 h 76"/>
                  <a:gd name="T10" fmla="*/ 14 w 48"/>
                  <a:gd name="T11" fmla="*/ 3 h 76"/>
                  <a:gd name="T12" fmla="*/ 14 w 48"/>
                  <a:gd name="T13" fmla="*/ 9 h 76"/>
                  <a:gd name="T14" fmla="*/ 4 w 48"/>
                  <a:gd name="T15" fmla="*/ 9 h 76"/>
                  <a:gd name="T16" fmla="*/ 0 w 48"/>
                  <a:gd name="T17" fmla="*/ 13 h 76"/>
                  <a:gd name="T18" fmla="*/ 0 w 48"/>
                  <a:gd name="T19" fmla="*/ 72 h 76"/>
                  <a:gd name="T20" fmla="*/ 1 w 48"/>
                  <a:gd name="T21" fmla="*/ 75 h 76"/>
                  <a:gd name="T22" fmla="*/ 4 w 48"/>
                  <a:gd name="T23" fmla="*/ 76 h 76"/>
                  <a:gd name="T24" fmla="*/ 44 w 48"/>
                  <a:gd name="T25" fmla="*/ 76 h 76"/>
                  <a:gd name="T26" fmla="*/ 48 w 48"/>
                  <a:gd name="T27" fmla="*/ 72 h 76"/>
                  <a:gd name="T28" fmla="*/ 48 w 48"/>
                  <a:gd name="T29" fmla="*/ 13 h 76"/>
                  <a:gd name="T30" fmla="*/ 44 w 48"/>
                  <a:gd name="T31" fmla="*/ 9 h 76"/>
                  <a:gd name="T32" fmla="*/ 38 w 48"/>
                  <a:gd name="T33" fmla="*/ 66 h 76"/>
                  <a:gd name="T34" fmla="*/ 10 w 48"/>
                  <a:gd name="T35" fmla="*/ 66 h 76"/>
                  <a:gd name="T36" fmla="*/ 10 w 48"/>
                  <a:gd name="T37" fmla="*/ 19 h 76"/>
                  <a:gd name="T38" fmla="*/ 38 w 48"/>
                  <a:gd name="T39" fmla="*/ 19 h 76"/>
                  <a:gd name="T40" fmla="*/ 38 w 48"/>
                  <a:gd name="T41" fmla="*/ 6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8" h="76">
                    <a:moveTo>
                      <a:pt x="44" y="9"/>
                    </a:moveTo>
                    <a:cubicBezTo>
                      <a:pt x="41" y="9"/>
                      <a:pt x="37" y="9"/>
                      <a:pt x="34" y="9"/>
                    </a:cubicBezTo>
                    <a:cubicBezTo>
                      <a:pt x="34" y="7"/>
                      <a:pt x="34" y="5"/>
                      <a:pt x="34" y="3"/>
                    </a:cubicBezTo>
                    <a:cubicBezTo>
                      <a:pt x="34" y="1"/>
                      <a:pt x="33" y="0"/>
                      <a:pt x="30" y="0"/>
                    </a:cubicBezTo>
                    <a:cubicBezTo>
                      <a:pt x="26" y="0"/>
                      <a:pt x="22" y="0"/>
                      <a:pt x="18" y="0"/>
                    </a:cubicBezTo>
                    <a:cubicBezTo>
                      <a:pt x="16" y="0"/>
                      <a:pt x="14" y="1"/>
                      <a:pt x="14" y="3"/>
                    </a:cubicBezTo>
                    <a:cubicBezTo>
                      <a:pt x="14" y="5"/>
                      <a:pt x="14" y="7"/>
                      <a:pt x="14" y="9"/>
                    </a:cubicBezTo>
                    <a:cubicBezTo>
                      <a:pt x="11" y="9"/>
                      <a:pt x="7" y="9"/>
                      <a:pt x="4" y="9"/>
                    </a:cubicBezTo>
                    <a:cubicBezTo>
                      <a:pt x="1" y="9"/>
                      <a:pt x="0" y="10"/>
                      <a:pt x="0" y="13"/>
                    </a:cubicBezTo>
                    <a:cubicBezTo>
                      <a:pt x="0" y="33"/>
                      <a:pt x="0" y="52"/>
                      <a:pt x="0" y="72"/>
                    </a:cubicBezTo>
                    <a:cubicBezTo>
                      <a:pt x="0" y="73"/>
                      <a:pt x="0" y="74"/>
                      <a:pt x="1" y="75"/>
                    </a:cubicBezTo>
                    <a:cubicBezTo>
                      <a:pt x="2" y="76"/>
                      <a:pt x="3" y="76"/>
                      <a:pt x="4" y="76"/>
                    </a:cubicBezTo>
                    <a:cubicBezTo>
                      <a:pt x="17" y="76"/>
                      <a:pt x="31" y="76"/>
                      <a:pt x="44" y="76"/>
                    </a:cubicBezTo>
                    <a:cubicBezTo>
                      <a:pt x="47" y="76"/>
                      <a:pt x="48" y="75"/>
                      <a:pt x="48" y="72"/>
                    </a:cubicBezTo>
                    <a:cubicBezTo>
                      <a:pt x="48" y="52"/>
                      <a:pt x="48" y="33"/>
                      <a:pt x="48" y="13"/>
                    </a:cubicBezTo>
                    <a:cubicBezTo>
                      <a:pt x="48" y="10"/>
                      <a:pt x="47" y="9"/>
                      <a:pt x="44" y="9"/>
                    </a:cubicBezTo>
                    <a:close/>
                    <a:moveTo>
                      <a:pt x="38" y="66"/>
                    </a:moveTo>
                    <a:cubicBezTo>
                      <a:pt x="10" y="66"/>
                      <a:pt x="10" y="66"/>
                      <a:pt x="10" y="66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38" y="19"/>
                      <a:pt x="38" y="19"/>
                      <a:pt x="38" y="19"/>
                    </a:cubicBezTo>
                    <a:lnTo>
                      <a:pt x="38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1" name="Freeform 6"/>
              <p:cNvSpPr>
                <a:spLocks noEditPoints="1"/>
              </p:cNvSpPr>
              <p:nvPr/>
            </p:nvSpPr>
            <p:spPr bwMode="auto">
              <a:xfrm>
                <a:off x="8178351" y="650953"/>
                <a:ext cx="306388" cy="485775"/>
              </a:xfrm>
              <a:custGeom>
                <a:avLst/>
                <a:gdLst>
                  <a:gd name="T0" fmla="*/ 44 w 48"/>
                  <a:gd name="T1" fmla="*/ 9 h 76"/>
                  <a:gd name="T2" fmla="*/ 34 w 48"/>
                  <a:gd name="T3" fmla="*/ 9 h 76"/>
                  <a:gd name="T4" fmla="*/ 34 w 48"/>
                  <a:gd name="T5" fmla="*/ 3 h 76"/>
                  <a:gd name="T6" fmla="*/ 30 w 48"/>
                  <a:gd name="T7" fmla="*/ 0 h 76"/>
                  <a:gd name="T8" fmla="*/ 18 w 48"/>
                  <a:gd name="T9" fmla="*/ 0 h 76"/>
                  <a:gd name="T10" fmla="*/ 14 w 48"/>
                  <a:gd name="T11" fmla="*/ 3 h 76"/>
                  <a:gd name="T12" fmla="*/ 14 w 48"/>
                  <a:gd name="T13" fmla="*/ 9 h 76"/>
                  <a:gd name="T14" fmla="*/ 4 w 48"/>
                  <a:gd name="T15" fmla="*/ 9 h 76"/>
                  <a:gd name="T16" fmla="*/ 0 w 48"/>
                  <a:gd name="T17" fmla="*/ 13 h 76"/>
                  <a:gd name="T18" fmla="*/ 0 w 48"/>
                  <a:gd name="T19" fmla="*/ 72 h 76"/>
                  <a:gd name="T20" fmla="*/ 1 w 48"/>
                  <a:gd name="T21" fmla="*/ 75 h 76"/>
                  <a:gd name="T22" fmla="*/ 4 w 48"/>
                  <a:gd name="T23" fmla="*/ 76 h 76"/>
                  <a:gd name="T24" fmla="*/ 44 w 48"/>
                  <a:gd name="T25" fmla="*/ 76 h 76"/>
                  <a:gd name="T26" fmla="*/ 48 w 48"/>
                  <a:gd name="T27" fmla="*/ 72 h 76"/>
                  <a:gd name="T28" fmla="*/ 48 w 48"/>
                  <a:gd name="T29" fmla="*/ 13 h 76"/>
                  <a:gd name="T30" fmla="*/ 44 w 48"/>
                  <a:gd name="T31" fmla="*/ 9 h 76"/>
                  <a:gd name="T32" fmla="*/ 38 w 48"/>
                  <a:gd name="T33" fmla="*/ 66 h 76"/>
                  <a:gd name="T34" fmla="*/ 10 w 48"/>
                  <a:gd name="T35" fmla="*/ 66 h 76"/>
                  <a:gd name="T36" fmla="*/ 10 w 48"/>
                  <a:gd name="T37" fmla="*/ 19 h 76"/>
                  <a:gd name="T38" fmla="*/ 38 w 48"/>
                  <a:gd name="T39" fmla="*/ 19 h 76"/>
                  <a:gd name="T40" fmla="*/ 38 w 48"/>
                  <a:gd name="T41" fmla="*/ 6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8" h="76">
                    <a:moveTo>
                      <a:pt x="44" y="9"/>
                    </a:moveTo>
                    <a:cubicBezTo>
                      <a:pt x="41" y="9"/>
                      <a:pt x="37" y="9"/>
                      <a:pt x="34" y="9"/>
                    </a:cubicBezTo>
                    <a:cubicBezTo>
                      <a:pt x="34" y="7"/>
                      <a:pt x="34" y="5"/>
                      <a:pt x="34" y="3"/>
                    </a:cubicBezTo>
                    <a:cubicBezTo>
                      <a:pt x="34" y="1"/>
                      <a:pt x="33" y="0"/>
                      <a:pt x="30" y="0"/>
                    </a:cubicBezTo>
                    <a:cubicBezTo>
                      <a:pt x="26" y="0"/>
                      <a:pt x="22" y="0"/>
                      <a:pt x="18" y="0"/>
                    </a:cubicBezTo>
                    <a:cubicBezTo>
                      <a:pt x="16" y="0"/>
                      <a:pt x="14" y="1"/>
                      <a:pt x="14" y="3"/>
                    </a:cubicBezTo>
                    <a:cubicBezTo>
                      <a:pt x="14" y="5"/>
                      <a:pt x="14" y="7"/>
                      <a:pt x="14" y="9"/>
                    </a:cubicBezTo>
                    <a:cubicBezTo>
                      <a:pt x="11" y="9"/>
                      <a:pt x="7" y="9"/>
                      <a:pt x="4" y="9"/>
                    </a:cubicBezTo>
                    <a:cubicBezTo>
                      <a:pt x="1" y="9"/>
                      <a:pt x="0" y="10"/>
                      <a:pt x="0" y="13"/>
                    </a:cubicBezTo>
                    <a:cubicBezTo>
                      <a:pt x="0" y="33"/>
                      <a:pt x="0" y="52"/>
                      <a:pt x="0" y="72"/>
                    </a:cubicBezTo>
                    <a:cubicBezTo>
                      <a:pt x="0" y="73"/>
                      <a:pt x="0" y="74"/>
                      <a:pt x="1" y="75"/>
                    </a:cubicBezTo>
                    <a:cubicBezTo>
                      <a:pt x="2" y="76"/>
                      <a:pt x="3" y="76"/>
                      <a:pt x="4" y="76"/>
                    </a:cubicBezTo>
                    <a:cubicBezTo>
                      <a:pt x="17" y="76"/>
                      <a:pt x="31" y="76"/>
                      <a:pt x="44" y="76"/>
                    </a:cubicBezTo>
                    <a:cubicBezTo>
                      <a:pt x="47" y="76"/>
                      <a:pt x="48" y="75"/>
                      <a:pt x="48" y="72"/>
                    </a:cubicBezTo>
                    <a:cubicBezTo>
                      <a:pt x="48" y="52"/>
                      <a:pt x="48" y="33"/>
                      <a:pt x="48" y="13"/>
                    </a:cubicBezTo>
                    <a:cubicBezTo>
                      <a:pt x="48" y="10"/>
                      <a:pt x="47" y="9"/>
                      <a:pt x="44" y="9"/>
                    </a:cubicBezTo>
                    <a:close/>
                    <a:moveTo>
                      <a:pt x="38" y="66"/>
                    </a:moveTo>
                    <a:cubicBezTo>
                      <a:pt x="10" y="66"/>
                      <a:pt x="10" y="66"/>
                      <a:pt x="10" y="66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38" y="19"/>
                      <a:pt x="38" y="19"/>
                      <a:pt x="38" y="19"/>
                    </a:cubicBezTo>
                    <a:lnTo>
                      <a:pt x="38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2" name="Rectangle 7"/>
              <p:cNvSpPr>
                <a:spLocks noChangeArrowheads="1"/>
              </p:cNvSpPr>
              <p:nvPr/>
            </p:nvSpPr>
            <p:spPr bwMode="auto">
              <a:xfrm>
                <a:off x="8267251" y="982741"/>
                <a:ext cx="1285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3" name="Rectangle 8"/>
              <p:cNvSpPr>
                <a:spLocks noChangeArrowheads="1"/>
              </p:cNvSpPr>
              <p:nvPr/>
            </p:nvSpPr>
            <p:spPr bwMode="auto">
              <a:xfrm>
                <a:off x="8267251" y="893841"/>
                <a:ext cx="128588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4" name="Rectangle 9"/>
              <p:cNvSpPr>
                <a:spLocks noChangeArrowheads="1"/>
              </p:cNvSpPr>
              <p:nvPr/>
            </p:nvSpPr>
            <p:spPr bwMode="auto">
              <a:xfrm>
                <a:off x="8267251" y="798591"/>
                <a:ext cx="1285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80" name="Freeform 10"/>
            <p:cNvSpPr/>
            <p:nvPr/>
          </p:nvSpPr>
          <p:spPr bwMode="auto">
            <a:xfrm>
              <a:off x="9661076" y="650953"/>
              <a:ext cx="203200" cy="473075"/>
            </a:xfrm>
            <a:custGeom>
              <a:avLst/>
              <a:gdLst>
                <a:gd name="T0" fmla="*/ 14 w 32"/>
                <a:gd name="T1" fmla="*/ 0 h 74"/>
                <a:gd name="T2" fmla="*/ 11 w 32"/>
                <a:gd name="T3" fmla="*/ 3 h 74"/>
                <a:gd name="T4" fmla="*/ 11 w 32"/>
                <a:gd name="T5" fmla="*/ 21 h 74"/>
                <a:gd name="T6" fmla="*/ 0 w 32"/>
                <a:gd name="T7" fmla="*/ 21 h 74"/>
                <a:gd name="T8" fmla="*/ 0 w 32"/>
                <a:gd name="T9" fmla="*/ 28 h 74"/>
                <a:gd name="T10" fmla="*/ 4 w 32"/>
                <a:gd name="T11" fmla="*/ 31 h 74"/>
                <a:gd name="T12" fmla="*/ 11 w 32"/>
                <a:gd name="T13" fmla="*/ 31 h 74"/>
                <a:gd name="T14" fmla="*/ 11 w 32"/>
                <a:gd name="T15" fmla="*/ 42 h 74"/>
                <a:gd name="T16" fmla="*/ 4 w 32"/>
                <a:gd name="T17" fmla="*/ 42 h 74"/>
                <a:gd name="T18" fmla="*/ 0 w 32"/>
                <a:gd name="T19" fmla="*/ 45 h 74"/>
                <a:gd name="T20" fmla="*/ 0 w 32"/>
                <a:gd name="T21" fmla="*/ 53 h 74"/>
                <a:gd name="T22" fmla="*/ 11 w 32"/>
                <a:gd name="T23" fmla="*/ 53 h 74"/>
                <a:gd name="T24" fmla="*/ 11 w 32"/>
                <a:gd name="T25" fmla="*/ 70 h 74"/>
                <a:gd name="T26" fmla="*/ 14 w 32"/>
                <a:gd name="T27" fmla="*/ 74 h 74"/>
                <a:gd name="T28" fmla="*/ 18 w 32"/>
                <a:gd name="T29" fmla="*/ 74 h 74"/>
                <a:gd name="T30" fmla="*/ 21 w 32"/>
                <a:gd name="T31" fmla="*/ 70 h 74"/>
                <a:gd name="T32" fmla="*/ 21 w 32"/>
                <a:gd name="T33" fmla="*/ 63 h 74"/>
                <a:gd name="T34" fmla="*/ 28 w 32"/>
                <a:gd name="T35" fmla="*/ 63 h 74"/>
                <a:gd name="T36" fmla="*/ 32 w 32"/>
                <a:gd name="T37" fmla="*/ 60 h 74"/>
                <a:gd name="T38" fmla="*/ 32 w 32"/>
                <a:gd name="T39" fmla="*/ 53 h 74"/>
                <a:gd name="T40" fmla="*/ 21 w 32"/>
                <a:gd name="T41" fmla="*/ 53 h 74"/>
                <a:gd name="T42" fmla="*/ 21 w 32"/>
                <a:gd name="T43" fmla="*/ 42 h 74"/>
                <a:gd name="T44" fmla="*/ 32 w 32"/>
                <a:gd name="T45" fmla="*/ 42 h 74"/>
                <a:gd name="T46" fmla="*/ 32 w 32"/>
                <a:gd name="T47" fmla="*/ 31 h 74"/>
                <a:gd name="T48" fmla="*/ 21 w 32"/>
                <a:gd name="T49" fmla="*/ 31 h 74"/>
                <a:gd name="T50" fmla="*/ 21 w 32"/>
                <a:gd name="T51" fmla="*/ 21 h 74"/>
                <a:gd name="T52" fmla="*/ 32 w 32"/>
                <a:gd name="T53" fmla="*/ 21 h 74"/>
                <a:gd name="T54" fmla="*/ 32 w 32"/>
                <a:gd name="T55" fmla="*/ 14 h 74"/>
                <a:gd name="T56" fmla="*/ 28 w 32"/>
                <a:gd name="T57" fmla="*/ 10 h 74"/>
                <a:gd name="T58" fmla="*/ 21 w 32"/>
                <a:gd name="T59" fmla="*/ 10 h 74"/>
                <a:gd name="T60" fmla="*/ 21 w 32"/>
                <a:gd name="T61" fmla="*/ 3 h 74"/>
                <a:gd name="T62" fmla="*/ 18 w 32"/>
                <a:gd name="T63" fmla="*/ 0 h 74"/>
                <a:gd name="T64" fmla="*/ 14 w 32"/>
                <a:gd name="T65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" h="74">
                  <a:moveTo>
                    <a:pt x="14" y="0"/>
                  </a:moveTo>
                  <a:cubicBezTo>
                    <a:pt x="12" y="0"/>
                    <a:pt x="11" y="1"/>
                    <a:pt x="11" y="3"/>
                  </a:cubicBezTo>
                  <a:cubicBezTo>
                    <a:pt x="11" y="9"/>
                    <a:pt x="11" y="15"/>
                    <a:pt x="11" y="21"/>
                  </a:cubicBezTo>
                  <a:cubicBezTo>
                    <a:pt x="7" y="21"/>
                    <a:pt x="4" y="21"/>
                    <a:pt x="0" y="21"/>
                  </a:cubicBezTo>
                  <a:cubicBezTo>
                    <a:pt x="0" y="23"/>
                    <a:pt x="0" y="25"/>
                    <a:pt x="0" y="28"/>
                  </a:cubicBezTo>
                  <a:cubicBezTo>
                    <a:pt x="0" y="30"/>
                    <a:pt x="1" y="31"/>
                    <a:pt x="4" y="31"/>
                  </a:cubicBezTo>
                  <a:cubicBezTo>
                    <a:pt x="6" y="31"/>
                    <a:pt x="8" y="31"/>
                    <a:pt x="11" y="31"/>
                  </a:cubicBezTo>
                  <a:cubicBezTo>
                    <a:pt x="11" y="35"/>
                    <a:pt x="11" y="38"/>
                    <a:pt x="11" y="42"/>
                  </a:cubicBezTo>
                  <a:cubicBezTo>
                    <a:pt x="8" y="42"/>
                    <a:pt x="6" y="42"/>
                    <a:pt x="4" y="42"/>
                  </a:cubicBezTo>
                  <a:cubicBezTo>
                    <a:pt x="1" y="42"/>
                    <a:pt x="0" y="43"/>
                    <a:pt x="0" y="45"/>
                  </a:cubicBezTo>
                  <a:cubicBezTo>
                    <a:pt x="0" y="48"/>
                    <a:pt x="0" y="50"/>
                    <a:pt x="0" y="53"/>
                  </a:cubicBezTo>
                  <a:cubicBezTo>
                    <a:pt x="4" y="53"/>
                    <a:pt x="7" y="53"/>
                    <a:pt x="11" y="53"/>
                  </a:cubicBezTo>
                  <a:cubicBezTo>
                    <a:pt x="11" y="58"/>
                    <a:pt x="11" y="64"/>
                    <a:pt x="11" y="70"/>
                  </a:cubicBezTo>
                  <a:cubicBezTo>
                    <a:pt x="11" y="73"/>
                    <a:pt x="12" y="74"/>
                    <a:pt x="14" y="74"/>
                  </a:cubicBezTo>
                  <a:cubicBezTo>
                    <a:pt x="15" y="74"/>
                    <a:pt x="17" y="74"/>
                    <a:pt x="18" y="74"/>
                  </a:cubicBezTo>
                  <a:cubicBezTo>
                    <a:pt x="20" y="74"/>
                    <a:pt x="21" y="73"/>
                    <a:pt x="21" y="70"/>
                  </a:cubicBezTo>
                  <a:cubicBezTo>
                    <a:pt x="21" y="68"/>
                    <a:pt x="21" y="66"/>
                    <a:pt x="21" y="63"/>
                  </a:cubicBezTo>
                  <a:cubicBezTo>
                    <a:pt x="24" y="63"/>
                    <a:pt x="26" y="63"/>
                    <a:pt x="28" y="63"/>
                  </a:cubicBezTo>
                  <a:cubicBezTo>
                    <a:pt x="31" y="63"/>
                    <a:pt x="32" y="62"/>
                    <a:pt x="32" y="60"/>
                  </a:cubicBezTo>
                  <a:cubicBezTo>
                    <a:pt x="32" y="57"/>
                    <a:pt x="32" y="55"/>
                    <a:pt x="32" y="53"/>
                  </a:cubicBezTo>
                  <a:cubicBezTo>
                    <a:pt x="28" y="53"/>
                    <a:pt x="25" y="53"/>
                    <a:pt x="21" y="53"/>
                  </a:cubicBezTo>
                  <a:cubicBezTo>
                    <a:pt x="21" y="49"/>
                    <a:pt x="21" y="45"/>
                    <a:pt x="21" y="42"/>
                  </a:cubicBezTo>
                  <a:cubicBezTo>
                    <a:pt x="25" y="42"/>
                    <a:pt x="28" y="42"/>
                    <a:pt x="32" y="42"/>
                  </a:cubicBezTo>
                  <a:cubicBezTo>
                    <a:pt x="32" y="38"/>
                    <a:pt x="32" y="35"/>
                    <a:pt x="32" y="31"/>
                  </a:cubicBezTo>
                  <a:cubicBezTo>
                    <a:pt x="28" y="31"/>
                    <a:pt x="25" y="31"/>
                    <a:pt x="21" y="31"/>
                  </a:cubicBezTo>
                  <a:cubicBezTo>
                    <a:pt x="21" y="28"/>
                    <a:pt x="21" y="24"/>
                    <a:pt x="21" y="21"/>
                  </a:cubicBezTo>
                  <a:cubicBezTo>
                    <a:pt x="25" y="21"/>
                    <a:pt x="28" y="21"/>
                    <a:pt x="32" y="21"/>
                  </a:cubicBezTo>
                  <a:cubicBezTo>
                    <a:pt x="32" y="18"/>
                    <a:pt x="32" y="16"/>
                    <a:pt x="32" y="14"/>
                  </a:cubicBezTo>
                  <a:cubicBezTo>
                    <a:pt x="32" y="11"/>
                    <a:pt x="31" y="10"/>
                    <a:pt x="28" y="10"/>
                  </a:cubicBezTo>
                  <a:cubicBezTo>
                    <a:pt x="26" y="10"/>
                    <a:pt x="24" y="10"/>
                    <a:pt x="21" y="10"/>
                  </a:cubicBezTo>
                  <a:cubicBezTo>
                    <a:pt x="21" y="8"/>
                    <a:pt x="21" y="5"/>
                    <a:pt x="21" y="3"/>
                  </a:cubicBezTo>
                  <a:cubicBezTo>
                    <a:pt x="21" y="1"/>
                    <a:pt x="20" y="0"/>
                    <a:pt x="18" y="0"/>
                  </a:cubicBezTo>
                  <a:cubicBezTo>
                    <a:pt x="17" y="0"/>
                    <a:pt x="15" y="0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Freeform 11"/>
            <p:cNvSpPr/>
            <p:nvPr/>
          </p:nvSpPr>
          <p:spPr bwMode="auto">
            <a:xfrm>
              <a:off x="9864276" y="785891"/>
              <a:ext cx="71438" cy="63500"/>
            </a:xfrm>
            <a:custGeom>
              <a:avLst/>
              <a:gdLst>
                <a:gd name="T0" fmla="*/ 11 w 11"/>
                <a:gd name="T1" fmla="*/ 3 h 10"/>
                <a:gd name="T2" fmla="*/ 7 w 11"/>
                <a:gd name="T3" fmla="*/ 0 h 10"/>
                <a:gd name="T4" fmla="*/ 0 w 11"/>
                <a:gd name="T5" fmla="*/ 0 h 10"/>
                <a:gd name="T6" fmla="*/ 0 w 11"/>
                <a:gd name="T7" fmla="*/ 10 h 10"/>
                <a:gd name="T8" fmla="*/ 7 w 11"/>
                <a:gd name="T9" fmla="*/ 10 h 10"/>
                <a:gd name="T10" fmla="*/ 11 w 11"/>
                <a:gd name="T11" fmla="*/ 7 h 10"/>
                <a:gd name="T12" fmla="*/ 11 w 11"/>
                <a:gd name="T13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0">
                  <a:moveTo>
                    <a:pt x="11" y="3"/>
                  </a:moveTo>
                  <a:cubicBezTo>
                    <a:pt x="11" y="1"/>
                    <a:pt x="9" y="0"/>
                    <a:pt x="7" y="0"/>
                  </a:cubicBezTo>
                  <a:cubicBezTo>
                    <a:pt x="5" y="0"/>
                    <a:pt x="2" y="0"/>
                    <a:pt x="0" y="0"/>
                  </a:cubicBezTo>
                  <a:cubicBezTo>
                    <a:pt x="0" y="3"/>
                    <a:pt x="0" y="7"/>
                    <a:pt x="0" y="10"/>
                  </a:cubicBezTo>
                  <a:cubicBezTo>
                    <a:pt x="2" y="10"/>
                    <a:pt x="5" y="10"/>
                    <a:pt x="7" y="10"/>
                  </a:cubicBezTo>
                  <a:cubicBezTo>
                    <a:pt x="9" y="10"/>
                    <a:pt x="11" y="9"/>
                    <a:pt x="11" y="7"/>
                  </a:cubicBezTo>
                  <a:cubicBezTo>
                    <a:pt x="11" y="6"/>
                    <a:pt x="11" y="4"/>
                    <a:pt x="1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12"/>
            <p:cNvSpPr/>
            <p:nvPr/>
          </p:nvSpPr>
          <p:spPr bwMode="auto">
            <a:xfrm>
              <a:off x="9864276" y="919241"/>
              <a:ext cx="71438" cy="69850"/>
            </a:xfrm>
            <a:custGeom>
              <a:avLst/>
              <a:gdLst>
                <a:gd name="T0" fmla="*/ 11 w 11"/>
                <a:gd name="T1" fmla="*/ 3 h 11"/>
                <a:gd name="T2" fmla="*/ 7 w 11"/>
                <a:gd name="T3" fmla="*/ 0 h 11"/>
                <a:gd name="T4" fmla="*/ 0 w 11"/>
                <a:gd name="T5" fmla="*/ 0 h 11"/>
                <a:gd name="T6" fmla="*/ 0 w 11"/>
                <a:gd name="T7" fmla="*/ 11 h 11"/>
                <a:gd name="T8" fmla="*/ 7 w 11"/>
                <a:gd name="T9" fmla="*/ 11 h 11"/>
                <a:gd name="T10" fmla="*/ 11 w 11"/>
                <a:gd name="T11" fmla="*/ 7 h 11"/>
                <a:gd name="T12" fmla="*/ 11 w 11"/>
                <a:gd name="T13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11" y="3"/>
                  </a:moveTo>
                  <a:cubicBezTo>
                    <a:pt x="11" y="1"/>
                    <a:pt x="9" y="0"/>
                    <a:pt x="7" y="0"/>
                  </a:cubicBezTo>
                  <a:cubicBezTo>
                    <a:pt x="5" y="0"/>
                    <a:pt x="2" y="0"/>
                    <a:pt x="0" y="0"/>
                  </a:cubicBezTo>
                  <a:cubicBezTo>
                    <a:pt x="0" y="3"/>
                    <a:pt x="0" y="7"/>
                    <a:pt x="0" y="11"/>
                  </a:cubicBezTo>
                  <a:cubicBezTo>
                    <a:pt x="2" y="11"/>
                    <a:pt x="5" y="11"/>
                    <a:pt x="7" y="11"/>
                  </a:cubicBezTo>
                  <a:cubicBezTo>
                    <a:pt x="9" y="11"/>
                    <a:pt x="11" y="10"/>
                    <a:pt x="11" y="7"/>
                  </a:cubicBezTo>
                  <a:cubicBezTo>
                    <a:pt x="11" y="6"/>
                    <a:pt x="11" y="5"/>
                    <a:pt x="1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13"/>
            <p:cNvSpPr/>
            <p:nvPr/>
          </p:nvSpPr>
          <p:spPr bwMode="auto">
            <a:xfrm>
              <a:off x="9595989" y="989091"/>
              <a:ext cx="65088" cy="63500"/>
            </a:xfrm>
            <a:custGeom>
              <a:avLst/>
              <a:gdLst>
                <a:gd name="T0" fmla="*/ 10 w 10"/>
                <a:gd name="T1" fmla="*/ 7 h 10"/>
                <a:gd name="T2" fmla="*/ 7 w 10"/>
                <a:gd name="T3" fmla="*/ 10 h 10"/>
                <a:gd name="T4" fmla="*/ 3 w 10"/>
                <a:gd name="T5" fmla="*/ 10 h 10"/>
                <a:gd name="T6" fmla="*/ 0 w 10"/>
                <a:gd name="T7" fmla="*/ 7 h 10"/>
                <a:gd name="T8" fmla="*/ 0 w 10"/>
                <a:gd name="T9" fmla="*/ 3 h 10"/>
                <a:gd name="T10" fmla="*/ 3 w 10"/>
                <a:gd name="T11" fmla="*/ 0 h 10"/>
                <a:gd name="T12" fmla="*/ 10 w 10"/>
                <a:gd name="T13" fmla="*/ 0 h 10"/>
                <a:gd name="T14" fmla="*/ 10 w 10"/>
                <a:gd name="T15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7"/>
                  </a:moveTo>
                  <a:cubicBezTo>
                    <a:pt x="10" y="9"/>
                    <a:pt x="9" y="10"/>
                    <a:pt x="7" y="10"/>
                  </a:cubicBezTo>
                  <a:cubicBezTo>
                    <a:pt x="5" y="10"/>
                    <a:pt x="4" y="10"/>
                    <a:pt x="3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5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2"/>
                    <a:pt x="10" y="4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Freeform 14"/>
            <p:cNvSpPr/>
            <p:nvPr/>
          </p:nvSpPr>
          <p:spPr bwMode="auto">
            <a:xfrm>
              <a:off x="9595989" y="714453"/>
              <a:ext cx="65088" cy="71438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4 h 11"/>
                <a:gd name="T6" fmla="*/ 3 w 10"/>
                <a:gd name="T7" fmla="*/ 0 h 11"/>
                <a:gd name="T8" fmla="*/ 7 w 10"/>
                <a:gd name="T9" fmla="*/ 0 h 11"/>
                <a:gd name="T10" fmla="*/ 10 w 10"/>
                <a:gd name="T11" fmla="*/ 4 h 11"/>
                <a:gd name="T12" fmla="*/ 10 w 10"/>
                <a:gd name="T13" fmla="*/ 11 h 11"/>
                <a:gd name="T14" fmla="*/ 3 w 10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Freeform 15"/>
            <p:cNvSpPr/>
            <p:nvPr/>
          </p:nvSpPr>
          <p:spPr bwMode="auto">
            <a:xfrm>
              <a:off x="11321601" y="1058941"/>
              <a:ext cx="133350" cy="71438"/>
            </a:xfrm>
            <a:custGeom>
              <a:avLst/>
              <a:gdLst>
                <a:gd name="T0" fmla="*/ 21 w 21"/>
                <a:gd name="T1" fmla="*/ 0 h 11"/>
                <a:gd name="T2" fmla="*/ 21 w 21"/>
                <a:gd name="T3" fmla="*/ 8 h 11"/>
                <a:gd name="T4" fmla="*/ 18 w 21"/>
                <a:gd name="T5" fmla="*/ 11 h 11"/>
                <a:gd name="T6" fmla="*/ 3 w 21"/>
                <a:gd name="T7" fmla="*/ 11 h 11"/>
                <a:gd name="T8" fmla="*/ 0 w 21"/>
                <a:gd name="T9" fmla="*/ 8 h 11"/>
                <a:gd name="T10" fmla="*/ 0 w 21"/>
                <a:gd name="T11" fmla="*/ 0 h 11"/>
                <a:gd name="T12" fmla="*/ 21 w 21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1">
                  <a:moveTo>
                    <a:pt x="21" y="0"/>
                  </a:moveTo>
                  <a:cubicBezTo>
                    <a:pt x="21" y="3"/>
                    <a:pt x="21" y="5"/>
                    <a:pt x="21" y="8"/>
                  </a:cubicBezTo>
                  <a:cubicBezTo>
                    <a:pt x="21" y="10"/>
                    <a:pt x="20" y="11"/>
                    <a:pt x="18" y="11"/>
                  </a:cubicBezTo>
                  <a:cubicBezTo>
                    <a:pt x="13" y="11"/>
                    <a:pt x="8" y="11"/>
                    <a:pt x="3" y="11"/>
                  </a:cubicBezTo>
                  <a:cubicBezTo>
                    <a:pt x="1" y="11"/>
                    <a:pt x="0" y="10"/>
                    <a:pt x="0" y="8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7" y="0"/>
                    <a:pt x="14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Freeform 16"/>
            <p:cNvSpPr/>
            <p:nvPr/>
          </p:nvSpPr>
          <p:spPr bwMode="auto">
            <a:xfrm>
              <a:off x="11110464" y="650953"/>
              <a:ext cx="141288" cy="63500"/>
            </a:xfrm>
            <a:custGeom>
              <a:avLst/>
              <a:gdLst>
                <a:gd name="T0" fmla="*/ 0 w 22"/>
                <a:gd name="T1" fmla="*/ 10 h 10"/>
                <a:gd name="T2" fmla="*/ 0 w 22"/>
                <a:gd name="T3" fmla="*/ 3 h 10"/>
                <a:gd name="T4" fmla="*/ 4 w 22"/>
                <a:gd name="T5" fmla="*/ 0 h 10"/>
                <a:gd name="T6" fmla="*/ 18 w 22"/>
                <a:gd name="T7" fmla="*/ 0 h 10"/>
                <a:gd name="T8" fmla="*/ 22 w 22"/>
                <a:gd name="T9" fmla="*/ 3 h 10"/>
                <a:gd name="T10" fmla="*/ 22 w 22"/>
                <a:gd name="T11" fmla="*/ 10 h 10"/>
                <a:gd name="T12" fmla="*/ 0 w 22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0">
                  <a:moveTo>
                    <a:pt x="0" y="10"/>
                  </a:moveTo>
                  <a:cubicBezTo>
                    <a:pt x="0" y="8"/>
                    <a:pt x="0" y="6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9" y="0"/>
                    <a:pt x="14" y="0"/>
                    <a:pt x="18" y="0"/>
                  </a:cubicBezTo>
                  <a:cubicBezTo>
                    <a:pt x="20" y="0"/>
                    <a:pt x="22" y="1"/>
                    <a:pt x="22" y="3"/>
                  </a:cubicBezTo>
                  <a:cubicBezTo>
                    <a:pt x="22" y="6"/>
                    <a:pt x="22" y="8"/>
                    <a:pt x="22" y="10"/>
                  </a:cubicBezTo>
                  <a:cubicBezTo>
                    <a:pt x="15" y="10"/>
                    <a:pt x="8" y="10"/>
                    <a:pt x="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Freeform 17"/>
            <p:cNvSpPr/>
            <p:nvPr/>
          </p:nvSpPr>
          <p:spPr bwMode="auto">
            <a:xfrm>
              <a:off x="10977114" y="714453"/>
              <a:ext cx="133350" cy="415925"/>
            </a:xfrm>
            <a:custGeom>
              <a:avLst/>
              <a:gdLst>
                <a:gd name="T0" fmla="*/ 0 w 21"/>
                <a:gd name="T1" fmla="*/ 47 h 65"/>
                <a:gd name="T2" fmla="*/ 0 w 21"/>
                <a:gd name="T3" fmla="*/ 51 h 65"/>
                <a:gd name="T4" fmla="*/ 4 w 21"/>
                <a:gd name="T5" fmla="*/ 54 h 65"/>
                <a:gd name="T6" fmla="*/ 11 w 21"/>
                <a:gd name="T7" fmla="*/ 54 h 65"/>
                <a:gd name="T8" fmla="*/ 11 w 21"/>
                <a:gd name="T9" fmla="*/ 62 h 65"/>
                <a:gd name="T10" fmla="*/ 14 w 21"/>
                <a:gd name="T11" fmla="*/ 65 h 65"/>
                <a:gd name="T12" fmla="*/ 18 w 21"/>
                <a:gd name="T13" fmla="*/ 65 h 65"/>
                <a:gd name="T14" fmla="*/ 21 w 21"/>
                <a:gd name="T15" fmla="*/ 62 h 65"/>
                <a:gd name="T16" fmla="*/ 21 w 21"/>
                <a:gd name="T17" fmla="*/ 0 h 65"/>
                <a:gd name="T18" fmla="*/ 14 w 21"/>
                <a:gd name="T19" fmla="*/ 0 h 65"/>
                <a:gd name="T20" fmla="*/ 11 w 21"/>
                <a:gd name="T21" fmla="*/ 4 h 65"/>
                <a:gd name="T22" fmla="*/ 11 w 21"/>
                <a:gd name="T23" fmla="*/ 44 h 65"/>
                <a:gd name="T24" fmla="*/ 4 w 21"/>
                <a:gd name="T25" fmla="*/ 44 h 65"/>
                <a:gd name="T26" fmla="*/ 0 w 21"/>
                <a:gd name="T27" fmla="*/ 4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" h="65">
                  <a:moveTo>
                    <a:pt x="0" y="47"/>
                  </a:moveTo>
                  <a:cubicBezTo>
                    <a:pt x="0" y="48"/>
                    <a:pt x="0" y="50"/>
                    <a:pt x="0" y="51"/>
                  </a:cubicBezTo>
                  <a:cubicBezTo>
                    <a:pt x="0" y="53"/>
                    <a:pt x="2" y="54"/>
                    <a:pt x="4" y="54"/>
                  </a:cubicBezTo>
                  <a:cubicBezTo>
                    <a:pt x="6" y="54"/>
                    <a:pt x="8" y="54"/>
                    <a:pt x="11" y="54"/>
                  </a:cubicBezTo>
                  <a:cubicBezTo>
                    <a:pt x="11" y="57"/>
                    <a:pt x="11" y="59"/>
                    <a:pt x="11" y="62"/>
                  </a:cubicBezTo>
                  <a:cubicBezTo>
                    <a:pt x="11" y="64"/>
                    <a:pt x="12" y="65"/>
                    <a:pt x="14" y="65"/>
                  </a:cubicBezTo>
                  <a:cubicBezTo>
                    <a:pt x="16" y="65"/>
                    <a:pt x="17" y="65"/>
                    <a:pt x="18" y="65"/>
                  </a:cubicBezTo>
                  <a:cubicBezTo>
                    <a:pt x="20" y="65"/>
                    <a:pt x="21" y="64"/>
                    <a:pt x="21" y="62"/>
                  </a:cubicBezTo>
                  <a:cubicBezTo>
                    <a:pt x="21" y="41"/>
                    <a:pt x="21" y="21"/>
                    <a:pt x="21" y="0"/>
                  </a:cubicBezTo>
                  <a:cubicBezTo>
                    <a:pt x="19" y="0"/>
                    <a:pt x="17" y="0"/>
                    <a:pt x="14" y="0"/>
                  </a:cubicBezTo>
                  <a:cubicBezTo>
                    <a:pt x="12" y="0"/>
                    <a:pt x="11" y="2"/>
                    <a:pt x="11" y="4"/>
                  </a:cubicBezTo>
                  <a:cubicBezTo>
                    <a:pt x="11" y="17"/>
                    <a:pt x="11" y="30"/>
                    <a:pt x="11" y="44"/>
                  </a:cubicBezTo>
                  <a:cubicBezTo>
                    <a:pt x="8" y="44"/>
                    <a:pt x="6" y="44"/>
                    <a:pt x="4" y="44"/>
                  </a:cubicBezTo>
                  <a:cubicBezTo>
                    <a:pt x="2" y="44"/>
                    <a:pt x="0" y="45"/>
                    <a:pt x="0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Freeform 18"/>
            <p:cNvSpPr/>
            <p:nvPr/>
          </p:nvSpPr>
          <p:spPr bwMode="auto">
            <a:xfrm>
              <a:off x="11454951" y="650953"/>
              <a:ext cx="141288" cy="407988"/>
            </a:xfrm>
            <a:custGeom>
              <a:avLst/>
              <a:gdLst>
                <a:gd name="T0" fmla="*/ 18 w 22"/>
                <a:gd name="T1" fmla="*/ 21 h 64"/>
                <a:gd name="T2" fmla="*/ 22 w 22"/>
                <a:gd name="T3" fmla="*/ 18 h 64"/>
                <a:gd name="T4" fmla="*/ 22 w 22"/>
                <a:gd name="T5" fmla="*/ 14 h 64"/>
                <a:gd name="T6" fmla="*/ 18 w 22"/>
                <a:gd name="T7" fmla="*/ 10 h 64"/>
                <a:gd name="T8" fmla="*/ 11 w 22"/>
                <a:gd name="T9" fmla="*/ 10 h 64"/>
                <a:gd name="T10" fmla="*/ 11 w 22"/>
                <a:gd name="T11" fmla="*/ 3 h 64"/>
                <a:gd name="T12" fmla="*/ 8 w 22"/>
                <a:gd name="T13" fmla="*/ 0 h 64"/>
                <a:gd name="T14" fmla="*/ 4 w 22"/>
                <a:gd name="T15" fmla="*/ 0 h 64"/>
                <a:gd name="T16" fmla="*/ 0 w 22"/>
                <a:gd name="T17" fmla="*/ 3 h 64"/>
                <a:gd name="T18" fmla="*/ 0 w 22"/>
                <a:gd name="T19" fmla="*/ 64 h 64"/>
                <a:gd name="T20" fmla="*/ 8 w 22"/>
                <a:gd name="T21" fmla="*/ 64 h 64"/>
                <a:gd name="T22" fmla="*/ 11 w 22"/>
                <a:gd name="T23" fmla="*/ 61 h 64"/>
                <a:gd name="T24" fmla="*/ 11 w 22"/>
                <a:gd name="T25" fmla="*/ 21 h 64"/>
                <a:gd name="T26" fmla="*/ 18 w 22"/>
                <a:gd name="T27" fmla="*/ 21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64">
                  <a:moveTo>
                    <a:pt x="18" y="21"/>
                  </a:moveTo>
                  <a:cubicBezTo>
                    <a:pt x="20" y="21"/>
                    <a:pt x="22" y="20"/>
                    <a:pt x="22" y="18"/>
                  </a:cubicBezTo>
                  <a:cubicBezTo>
                    <a:pt x="22" y="16"/>
                    <a:pt x="22" y="15"/>
                    <a:pt x="22" y="14"/>
                  </a:cubicBezTo>
                  <a:cubicBezTo>
                    <a:pt x="22" y="12"/>
                    <a:pt x="20" y="10"/>
                    <a:pt x="18" y="10"/>
                  </a:cubicBezTo>
                  <a:cubicBezTo>
                    <a:pt x="16" y="10"/>
                    <a:pt x="14" y="10"/>
                    <a:pt x="11" y="10"/>
                  </a:cubicBezTo>
                  <a:cubicBezTo>
                    <a:pt x="11" y="8"/>
                    <a:pt x="11" y="6"/>
                    <a:pt x="11" y="3"/>
                  </a:cubicBezTo>
                  <a:cubicBezTo>
                    <a:pt x="11" y="1"/>
                    <a:pt x="10" y="0"/>
                    <a:pt x="8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24"/>
                    <a:pt x="0" y="44"/>
                    <a:pt x="0" y="64"/>
                  </a:cubicBezTo>
                  <a:cubicBezTo>
                    <a:pt x="3" y="64"/>
                    <a:pt x="5" y="64"/>
                    <a:pt x="8" y="64"/>
                  </a:cubicBezTo>
                  <a:cubicBezTo>
                    <a:pt x="10" y="64"/>
                    <a:pt x="11" y="63"/>
                    <a:pt x="11" y="61"/>
                  </a:cubicBezTo>
                  <a:cubicBezTo>
                    <a:pt x="11" y="48"/>
                    <a:pt x="11" y="34"/>
                    <a:pt x="11" y="21"/>
                  </a:cubicBezTo>
                  <a:cubicBezTo>
                    <a:pt x="14" y="21"/>
                    <a:pt x="16" y="21"/>
                    <a:pt x="18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Freeform 19"/>
            <p:cNvSpPr>
              <a:spLocks noEditPoints="1"/>
            </p:cNvSpPr>
            <p:nvPr/>
          </p:nvSpPr>
          <p:spPr bwMode="auto">
            <a:xfrm>
              <a:off x="11180314" y="714453"/>
              <a:ext cx="211138" cy="344488"/>
            </a:xfrm>
            <a:custGeom>
              <a:avLst/>
              <a:gdLst>
                <a:gd name="T0" fmla="*/ 29 w 33"/>
                <a:gd name="T1" fmla="*/ 11 h 54"/>
                <a:gd name="T2" fmla="*/ 22 w 33"/>
                <a:gd name="T3" fmla="*/ 11 h 54"/>
                <a:gd name="T4" fmla="*/ 22 w 33"/>
                <a:gd name="T5" fmla="*/ 4 h 54"/>
                <a:gd name="T6" fmla="*/ 18 w 33"/>
                <a:gd name="T7" fmla="*/ 0 h 54"/>
                <a:gd name="T8" fmla="*/ 11 w 33"/>
                <a:gd name="T9" fmla="*/ 0 h 54"/>
                <a:gd name="T10" fmla="*/ 11 w 33"/>
                <a:gd name="T11" fmla="*/ 11 h 54"/>
                <a:gd name="T12" fmla="*/ 4 w 33"/>
                <a:gd name="T13" fmla="*/ 11 h 54"/>
                <a:gd name="T14" fmla="*/ 0 w 33"/>
                <a:gd name="T15" fmla="*/ 15 h 54"/>
                <a:gd name="T16" fmla="*/ 0 w 33"/>
                <a:gd name="T17" fmla="*/ 40 h 54"/>
                <a:gd name="T18" fmla="*/ 4 w 33"/>
                <a:gd name="T19" fmla="*/ 44 h 54"/>
                <a:gd name="T20" fmla="*/ 11 w 33"/>
                <a:gd name="T21" fmla="*/ 44 h 54"/>
                <a:gd name="T22" fmla="*/ 11 w 33"/>
                <a:gd name="T23" fmla="*/ 51 h 54"/>
                <a:gd name="T24" fmla="*/ 15 w 33"/>
                <a:gd name="T25" fmla="*/ 54 h 54"/>
                <a:gd name="T26" fmla="*/ 22 w 33"/>
                <a:gd name="T27" fmla="*/ 54 h 54"/>
                <a:gd name="T28" fmla="*/ 22 w 33"/>
                <a:gd name="T29" fmla="*/ 44 h 54"/>
                <a:gd name="T30" fmla="*/ 29 w 33"/>
                <a:gd name="T31" fmla="*/ 44 h 54"/>
                <a:gd name="T32" fmla="*/ 33 w 33"/>
                <a:gd name="T33" fmla="*/ 40 h 54"/>
                <a:gd name="T34" fmla="*/ 33 w 33"/>
                <a:gd name="T35" fmla="*/ 15 h 54"/>
                <a:gd name="T36" fmla="*/ 29 w 33"/>
                <a:gd name="T37" fmla="*/ 11 h 54"/>
                <a:gd name="T38" fmla="*/ 22 w 33"/>
                <a:gd name="T39" fmla="*/ 33 h 54"/>
                <a:gd name="T40" fmla="*/ 11 w 33"/>
                <a:gd name="T41" fmla="*/ 33 h 54"/>
                <a:gd name="T42" fmla="*/ 11 w 33"/>
                <a:gd name="T43" fmla="*/ 22 h 54"/>
                <a:gd name="T44" fmla="*/ 22 w 33"/>
                <a:gd name="T45" fmla="*/ 22 h 54"/>
                <a:gd name="T46" fmla="*/ 22 w 33"/>
                <a:gd name="T47" fmla="*/ 3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3" h="54">
                  <a:moveTo>
                    <a:pt x="29" y="11"/>
                  </a:moveTo>
                  <a:cubicBezTo>
                    <a:pt x="27" y="11"/>
                    <a:pt x="24" y="11"/>
                    <a:pt x="22" y="11"/>
                  </a:cubicBezTo>
                  <a:cubicBezTo>
                    <a:pt x="22" y="9"/>
                    <a:pt x="22" y="6"/>
                    <a:pt x="22" y="4"/>
                  </a:cubicBezTo>
                  <a:cubicBezTo>
                    <a:pt x="22" y="2"/>
                    <a:pt x="20" y="0"/>
                    <a:pt x="18" y="0"/>
                  </a:cubicBezTo>
                  <a:cubicBezTo>
                    <a:pt x="16" y="0"/>
                    <a:pt x="13" y="0"/>
                    <a:pt x="11" y="0"/>
                  </a:cubicBezTo>
                  <a:cubicBezTo>
                    <a:pt x="11" y="4"/>
                    <a:pt x="11" y="8"/>
                    <a:pt x="11" y="11"/>
                  </a:cubicBezTo>
                  <a:cubicBezTo>
                    <a:pt x="9" y="11"/>
                    <a:pt x="6" y="11"/>
                    <a:pt x="4" y="11"/>
                  </a:cubicBezTo>
                  <a:cubicBezTo>
                    <a:pt x="2" y="11"/>
                    <a:pt x="0" y="13"/>
                    <a:pt x="0" y="15"/>
                  </a:cubicBezTo>
                  <a:cubicBezTo>
                    <a:pt x="0" y="23"/>
                    <a:pt x="0" y="32"/>
                    <a:pt x="0" y="40"/>
                  </a:cubicBezTo>
                  <a:cubicBezTo>
                    <a:pt x="0" y="42"/>
                    <a:pt x="2" y="44"/>
                    <a:pt x="4" y="44"/>
                  </a:cubicBezTo>
                  <a:cubicBezTo>
                    <a:pt x="6" y="44"/>
                    <a:pt x="9" y="44"/>
                    <a:pt x="11" y="44"/>
                  </a:cubicBezTo>
                  <a:cubicBezTo>
                    <a:pt x="11" y="46"/>
                    <a:pt x="11" y="48"/>
                    <a:pt x="11" y="51"/>
                  </a:cubicBezTo>
                  <a:cubicBezTo>
                    <a:pt x="11" y="53"/>
                    <a:pt x="13" y="54"/>
                    <a:pt x="15" y="54"/>
                  </a:cubicBezTo>
                  <a:cubicBezTo>
                    <a:pt x="17" y="54"/>
                    <a:pt x="19" y="54"/>
                    <a:pt x="22" y="54"/>
                  </a:cubicBezTo>
                  <a:cubicBezTo>
                    <a:pt x="22" y="51"/>
                    <a:pt x="22" y="47"/>
                    <a:pt x="22" y="44"/>
                  </a:cubicBezTo>
                  <a:cubicBezTo>
                    <a:pt x="24" y="44"/>
                    <a:pt x="27" y="44"/>
                    <a:pt x="29" y="44"/>
                  </a:cubicBezTo>
                  <a:cubicBezTo>
                    <a:pt x="31" y="44"/>
                    <a:pt x="33" y="42"/>
                    <a:pt x="33" y="40"/>
                  </a:cubicBezTo>
                  <a:cubicBezTo>
                    <a:pt x="33" y="32"/>
                    <a:pt x="33" y="23"/>
                    <a:pt x="33" y="15"/>
                  </a:cubicBezTo>
                  <a:cubicBezTo>
                    <a:pt x="33" y="13"/>
                    <a:pt x="31" y="11"/>
                    <a:pt x="29" y="11"/>
                  </a:cubicBezTo>
                  <a:close/>
                  <a:moveTo>
                    <a:pt x="22" y="33"/>
                  </a:moveTo>
                  <a:cubicBezTo>
                    <a:pt x="11" y="33"/>
                    <a:pt x="11" y="33"/>
                    <a:pt x="11" y="33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22" y="22"/>
                    <a:pt x="22" y="22"/>
                    <a:pt x="22" y="22"/>
                  </a:cubicBezTo>
                  <a:lnTo>
                    <a:pt x="22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90" name="组合 89"/>
            <p:cNvGrpSpPr/>
            <p:nvPr userDrawn="1"/>
          </p:nvGrpSpPr>
          <p:grpSpPr>
            <a:xfrm>
              <a:off x="6682926" y="650953"/>
              <a:ext cx="434975" cy="485775"/>
              <a:chOff x="6682926" y="650953"/>
              <a:chExt cx="434975" cy="485775"/>
            </a:xfrm>
            <a:grpFill/>
          </p:grpSpPr>
          <p:sp>
            <p:nvSpPr>
              <p:cNvPr id="197" name="Rectangle 20"/>
              <p:cNvSpPr>
                <a:spLocks noChangeArrowheads="1"/>
              </p:cNvSpPr>
              <p:nvPr/>
            </p:nvSpPr>
            <p:spPr bwMode="auto">
              <a:xfrm>
                <a:off x="6932164" y="773191"/>
                <a:ext cx="57150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8" name="Rectangle 21"/>
              <p:cNvSpPr>
                <a:spLocks noChangeArrowheads="1"/>
              </p:cNvSpPr>
              <p:nvPr/>
            </p:nvSpPr>
            <p:spPr bwMode="auto">
              <a:xfrm>
                <a:off x="6811514" y="773191"/>
                <a:ext cx="57150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9" name="Freeform 22"/>
              <p:cNvSpPr>
                <a:spLocks noEditPoints="1"/>
              </p:cNvSpPr>
              <p:nvPr/>
            </p:nvSpPr>
            <p:spPr bwMode="auto">
              <a:xfrm>
                <a:off x="6682926" y="650953"/>
                <a:ext cx="434975" cy="485775"/>
              </a:xfrm>
              <a:custGeom>
                <a:avLst/>
                <a:gdLst>
                  <a:gd name="T0" fmla="*/ 64 w 68"/>
                  <a:gd name="T1" fmla="*/ 0 h 76"/>
                  <a:gd name="T2" fmla="*/ 4 w 68"/>
                  <a:gd name="T3" fmla="*/ 0 h 76"/>
                  <a:gd name="T4" fmla="*/ 0 w 68"/>
                  <a:gd name="T5" fmla="*/ 3 h 76"/>
                  <a:gd name="T6" fmla="*/ 0 w 68"/>
                  <a:gd name="T7" fmla="*/ 63 h 76"/>
                  <a:gd name="T8" fmla="*/ 4 w 68"/>
                  <a:gd name="T9" fmla="*/ 67 h 76"/>
                  <a:gd name="T10" fmla="*/ 10 w 68"/>
                  <a:gd name="T11" fmla="*/ 67 h 76"/>
                  <a:gd name="T12" fmla="*/ 10 w 68"/>
                  <a:gd name="T13" fmla="*/ 73 h 76"/>
                  <a:gd name="T14" fmla="*/ 13 w 68"/>
                  <a:gd name="T15" fmla="*/ 76 h 76"/>
                  <a:gd name="T16" fmla="*/ 55 w 68"/>
                  <a:gd name="T17" fmla="*/ 76 h 76"/>
                  <a:gd name="T18" fmla="*/ 58 w 68"/>
                  <a:gd name="T19" fmla="*/ 73 h 76"/>
                  <a:gd name="T20" fmla="*/ 58 w 68"/>
                  <a:gd name="T21" fmla="*/ 67 h 76"/>
                  <a:gd name="T22" fmla="*/ 64 w 68"/>
                  <a:gd name="T23" fmla="*/ 67 h 76"/>
                  <a:gd name="T24" fmla="*/ 68 w 68"/>
                  <a:gd name="T25" fmla="*/ 63 h 76"/>
                  <a:gd name="T26" fmla="*/ 68 w 68"/>
                  <a:gd name="T27" fmla="*/ 3 h 76"/>
                  <a:gd name="T28" fmla="*/ 64 w 68"/>
                  <a:gd name="T29" fmla="*/ 0 h 76"/>
                  <a:gd name="T30" fmla="*/ 42 w 68"/>
                  <a:gd name="T31" fmla="*/ 60 h 76"/>
                  <a:gd name="T32" fmla="*/ 41 w 68"/>
                  <a:gd name="T33" fmla="*/ 61 h 76"/>
                  <a:gd name="T34" fmla="*/ 39 w 68"/>
                  <a:gd name="T35" fmla="*/ 61 h 76"/>
                  <a:gd name="T36" fmla="*/ 39 w 68"/>
                  <a:gd name="T37" fmla="*/ 63 h 76"/>
                  <a:gd name="T38" fmla="*/ 38 w 68"/>
                  <a:gd name="T39" fmla="*/ 64 h 76"/>
                  <a:gd name="T40" fmla="*/ 37 w 68"/>
                  <a:gd name="T41" fmla="*/ 64 h 76"/>
                  <a:gd name="T42" fmla="*/ 37 w 68"/>
                  <a:gd name="T43" fmla="*/ 66 h 76"/>
                  <a:gd name="T44" fmla="*/ 36 w 68"/>
                  <a:gd name="T45" fmla="*/ 66 h 76"/>
                  <a:gd name="T46" fmla="*/ 32 w 68"/>
                  <a:gd name="T47" fmla="*/ 66 h 76"/>
                  <a:gd name="T48" fmla="*/ 31 w 68"/>
                  <a:gd name="T49" fmla="*/ 66 h 76"/>
                  <a:gd name="T50" fmla="*/ 31 w 68"/>
                  <a:gd name="T51" fmla="*/ 64 h 76"/>
                  <a:gd name="T52" fmla="*/ 30 w 68"/>
                  <a:gd name="T53" fmla="*/ 64 h 76"/>
                  <a:gd name="T54" fmla="*/ 29 w 68"/>
                  <a:gd name="T55" fmla="*/ 63 h 76"/>
                  <a:gd name="T56" fmla="*/ 29 w 68"/>
                  <a:gd name="T57" fmla="*/ 61 h 76"/>
                  <a:gd name="T58" fmla="*/ 27 w 68"/>
                  <a:gd name="T59" fmla="*/ 61 h 76"/>
                  <a:gd name="T60" fmla="*/ 26 w 68"/>
                  <a:gd name="T61" fmla="*/ 60 h 76"/>
                  <a:gd name="T62" fmla="*/ 26 w 68"/>
                  <a:gd name="T63" fmla="*/ 54 h 76"/>
                  <a:gd name="T64" fmla="*/ 27 w 68"/>
                  <a:gd name="T65" fmla="*/ 53 h 76"/>
                  <a:gd name="T66" fmla="*/ 29 w 68"/>
                  <a:gd name="T67" fmla="*/ 53 h 76"/>
                  <a:gd name="T68" fmla="*/ 39 w 68"/>
                  <a:gd name="T69" fmla="*/ 53 h 76"/>
                  <a:gd name="T70" fmla="*/ 41 w 68"/>
                  <a:gd name="T71" fmla="*/ 53 h 76"/>
                  <a:gd name="T72" fmla="*/ 42 w 68"/>
                  <a:gd name="T73" fmla="*/ 54 h 76"/>
                  <a:gd name="T74" fmla="*/ 42 w 68"/>
                  <a:gd name="T75" fmla="*/ 60 h 76"/>
                  <a:gd name="T76" fmla="*/ 42 w 68"/>
                  <a:gd name="T77" fmla="*/ 50 h 76"/>
                  <a:gd name="T78" fmla="*/ 41 w 68"/>
                  <a:gd name="T79" fmla="*/ 51 h 76"/>
                  <a:gd name="T80" fmla="*/ 27 w 68"/>
                  <a:gd name="T81" fmla="*/ 51 h 76"/>
                  <a:gd name="T82" fmla="*/ 26 w 68"/>
                  <a:gd name="T83" fmla="*/ 50 h 76"/>
                  <a:gd name="T84" fmla="*/ 26 w 68"/>
                  <a:gd name="T85" fmla="*/ 49 h 76"/>
                  <a:gd name="T86" fmla="*/ 27 w 68"/>
                  <a:gd name="T87" fmla="*/ 48 h 76"/>
                  <a:gd name="T88" fmla="*/ 33 w 68"/>
                  <a:gd name="T89" fmla="*/ 48 h 76"/>
                  <a:gd name="T90" fmla="*/ 33 w 68"/>
                  <a:gd name="T91" fmla="*/ 46 h 76"/>
                  <a:gd name="T92" fmla="*/ 34 w 68"/>
                  <a:gd name="T93" fmla="*/ 45 h 76"/>
                  <a:gd name="T94" fmla="*/ 34 w 68"/>
                  <a:gd name="T95" fmla="*/ 45 h 76"/>
                  <a:gd name="T96" fmla="*/ 35 w 68"/>
                  <a:gd name="T97" fmla="*/ 46 h 76"/>
                  <a:gd name="T98" fmla="*/ 35 w 68"/>
                  <a:gd name="T99" fmla="*/ 48 h 76"/>
                  <a:gd name="T100" fmla="*/ 41 w 68"/>
                  <a:gd name="T101" fmla="*/ 48 h 76"/>
                  <a:gd name="T102" fmla="*/ 42 w 68"/>
                  <a:gd name="T103" fmla="*/ 49 h 76"/>
                  <a:gd name="T104" fmla="*/ 42 w 68"/>
                  <a:gd name="T105" fmla="*/ 50 h 76"/>
                  <a:gd name="T106" fmla="*/ 58 w 68"/>
                  <a:gd name="T107" fmla="*/ 38 h 76"/>
                  <a:gd name="T108" fmla="*/ 10 w 68"/>
                  <a:gd name="T109" fmla="*/ 38 h 76"/>
                  <a:gd name="T110" fmla="*/ 10 w 68"/>
                  <a:gd name="T111" fmla="*/ 9 h 76"/>
                  <a:gd name="T112" fmla="*/ 58 w 68"/>
                  <a:gd name="T113" fmla="*/ 9 h 76"/>
                  <a:gd name="T114" fmla="*/ 58 w 68"/>
                  <a:gd name="T115" fmla="*/ 38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68" h="76">
                    <a:moveTo>
                      <a:pt x="64" y="0"/>
                    </a:moveTo>
                    <a:cubicBezTo>
                      <a:pt x="44" y="0"/>
                      <a:pt x="24" y="0"/>
                      <a:pt x="4" y="0"/>
                    </a:cubicBezTo>
                    <a:cubicBezTo>
                      <a:pt x="1" y="0"/>
                      <a:pt x="0" y="0"/>
                      <a:pt x="0" y="3"/>
                    </a:cubicBezTo>
                    <a:cubicBezTo>
                      <a:pt x="0" y="23"/>
                      <a:pt x="0" y="43"/>
                      <a:pt x="0" y="63"/>
                    </a:cubicBezTo>
                    <a:cubicBezTo>
                      <a:pt x="0" y="66"/>
                      <a:pt x="1" y="67"/>
                      <a:pt x="4" y="67"/>
                    </a:cubicBezTo>
                    <a:cubicBezTo>
                      <a:pt x="6" y="67"/>
                      <a:pt x="8" y="67"/>
                      <a:pt x="10" y="67"/>
                    </a:cubicBezTo>
                    <a:cubicBezTo>
                      <a:pt x="10" y="69"/>
                      <a:pt x="10" y="71"/>
                      <a:pt x="10" y="73"/>
                    </a:cubicBezTo>
                    <a:cubicBezTo>
                      <a:pt x="10" y="75"/>
                      <a:pt x="11" y="76"/>
                      <a:pt x="13" y="76"/>
                    </a:cubicBezTo>
                    <a:cubicBezTo>
                      <a:pt x="27" y="76"/>
                      <a:pt x="41" y="76"/>
                      <a:pt x="55" y="76"/>
                    </a:cubicBezTo>
                    <a:cubicBezTo>
                      <a:pt x="57" y="76"/>
                      <a:pt x="58" y="75"/>
                      <a:pt x="58" y="73"/>
                    </a:cubicBezTo>
                    <a:cubicBezTo>
                      <a:pt x="58" y="71"/>
                      <a:pt x="58" y="69"/>
                      <a:pt x="58" y="67"/>
                    </a:cubicBezTo>
                    <a:cubicBezTo>
                      <a:pt x="60" y="67"/>
                      <a:pt x="62" y="67"/>
                      <a:pt x="64" y="67"/>
                    </a:cubicBezTo>
                    <a:cubicBezTo>
                      <a:pt x="67" y="67"/>
                      <a:pt x="68" y="66"/>
                      <a:pt x="68" y="63"/>
                    </a:cubicBezTo>
                    <a:cubicBezTo>
                      <a:pt x="68" y="43"/>
                      <a:pt x="68" y="23"/>
                      <a:pt x="68" y="3"/>
                    </a:cubicBezTo>
                    <a:cubicBezTo>
                      <a:pt x="68" y="0"/>
                      <a:pt x="67" y="0"/>
                      <a:pt x="64" y="0"/>
                    </a:cubicBezTo>
                    <a:close/>
                    <a:moveTo>
                      <a:pt x="42" y="60"/>
                    </a:moveTo>
                    <a:cubicBezTo>
                      <a:pt x="42" y="61"/>
                      <a:pt x="42" y="61"/>
                      <a:pt x="41" y="61"/>
                    </a:cubicBezTo>
                    <a:cubicBezTo>
                      <a:pt x="40" y="61"/>
                      <a:pt x="40" y="61"/>
                      <a:pt x="39" y="61"/>
                    </a:cubicBezTo>
                    <a:cubicBezTo>
                      <a:pt x="39" y="62"/>
                      <a:pt x="39" y="62"/>
                      <a:pt x="39" y="63"/>
                    </a:cubicBezTo>
                    <a:cubicBezTo>
                      <a:pt x="39" y="64"/>
                      <a:pt x="39" y="64"/>
                      <a:pt x="38" y="64"/>
                    </a:cubicBezTo>
                    <a:cubicBezTo>
                      <a:pt x="38" y="64"/>
                      <a:pt x="37" y="64"/>
                      <a:pt x="37" y="64"/>
                    </a:cubicBezTo>
                    <a:cubicBezTo>
                      <a:pt x="37" y="64"/>
                      <a:pt x="37" y="65"/>
                      <a:pt x="37" y="66"/>
                    </a:cubicBezTo>
                    <a:cubicBezTo>
                      <a:pt x="37" y="66"/>
                      <a:pt x="36" y="66"/>
                      <a:pt x="36" y="66"/>
                    </a:cubicBezTo>
                    <a:cubicBezTo>
                      <a:pt x="35" y="66"/>
                      <a:pt x="33" y="66"/>
                      <a:pt x="32" y="66"/>
                    </a:cubicBezTo>
                    <a:cubicBezTo>
                      <a:pt x="32" y="66"/>
                      <a:pt x="31" y="66"/>
                      <a:pt x="31" y="66"/>
                    </a:cubicBezTo>
                    <a:cubicBezTo>
                      <a:pt x="31" y="65"/>
                      <a:pt x="31" y="64"/>
                      <a:pt x="31" y="64"/>
                    </a:cubicBezTo>
                    <a:cubicBezTo>
                      <a:pt x="31" y="64"/>
                      <a:pt x="30" y="64"/>
                      <a:pt x="30" y="64"/>
                    </a:cubicBezTo>
                    <a:cubicBezTo>
                      <a:pt x="29" y="64"/>
                      <a:pt x="29" y="64"/>
                      <a:pt x="29" y="63"/>
                    </a:cubicBezTo>
                    <a:cubicBezTo>
                      <a:pt x="29" y="62"/>
                      <a:pt x="29" y="62"/>
                      <a:pt x="29" y="61"/>
                    </a:cubicBezTo>
                    <a:cubicBezTo>
                      <a:pt x="28" y="61"/>
                      <a:pt x="28" y="61"/>
                      <a:pt x="27" y="61"/>
                    </a:cubicBezTo>
                    <a:cubicBezTo>
                      <a:pt x="26" y="61"/>
                      <a:pt x="26" y="61"/>
                      <a:pt x="26" y="60"/>
                    </a:cubicBezTo>
                    <a:cubicBezTo>
                      <a:pt x="26" y="58"/>
                      <a:pt x="26" y="56"/>
                      <a:pt x="26" y="54"/>
                    </a:cubicBezTo>
                    <a:cubicBezTo>
                      <a:pt x="26" y="54"/>
                      <a:pt x="26" y="53"/>
                      <a:pt x="27" y="53"/>
                    </a:cubicBezTo>
                    <a:cubicBezTo>
                      <a:pt x="28" y="53"/>
                      <a:pt x="28" y="53"/>
                      <a:pt x="29" y="53"/>
                    </a:cubicBezTo>
                    <a:cubicBezTo>
                      <a:pt x="32" y="53"/>
                      <a:pt x="36" y="53"/>
                      <a:pt x="39" y="53"/>
                    </a:cubicBezTo>
                    <a:cubicBezTo>
                      <a:pt x="40" y="53"/>
                      <a:pt x="40" y="53"/>
                      <a:pt x="41" y="53"/>
                    </a:cubicBezTo>
                    <a:cubicBezTo>
                      <a:pt x="42" y="53"/>
                      <a:pt x="42" y="54"/>
                      <a:pt x="42" y="54"/>
                    </a:cubicBezTo>
                    <a:cubicBezTo>
                      <a:pt x="42" y="56"/>
                      <a:pt x="42" y="58"/>
                      <a:pt x="42" y="60"/>
                    </a:cubicBezTo>
                    <a:close/>
                    <a:moveTo>
                      <a:pt x="42" y="50"/>
                    </a:moveTo>
                    <a:cubicBezTo>
                      <a:pt x="42" y="50"/>
                      <a:pt x="42" y="51"/>
                      <a:pt x="41" y="51"/>
                    </a:cubicBezTo>
                    <a:cubicBezTo>
                      <a:pt x="36" y="51"/>
                      <a:pt x="32" y="51"/>
                      <a:pt x="27" y="51"/>
                    </a:cubicBezTo>
                    <a:cubicBezTo>
                      <a:pt x="26" y="51"/>
                      <a:pt x="26" y="50"/>
                      <a:pt x="26" y="50"/>
                    </a:cubicBezTo>
                    <a:cubicBezTo>
                      <a:pt x="26" y="50"/>
                      <a:pt x="26" y="49"/>
                      <a:pt x="26" y="49"/>
                    </a:cubicBezTo>
                    <a:cubicBezTo>
                      <a:pt x="26" y="48"/>
                      <a:pt x="26" y="48"/>
                      <a:pt x="27" y="48"/>
                    </a:cubicBezTo>
                    <a:cubicBezTo>
                      <a:pt x="29" y="48"/>
                      <a:pt x="31" y="48"/>
                      <a:pt x="33" y="48"/>
                    </a:cubicBezTo>
                    <a:cubicBezTo>
                      <a:pt x="33" y="47"/>
                      <a:pt x="33" y="47"/>
                      <a:pt x="33" y="46"/>
                    </a:cubicBezTo>
                    <a:cubicBezTo>
                      <a:pt x="33" y="46"/>
                      <a:pt x="33" y="45"/>
                      <a:pt x="34" y="45"/>
                    </a:cubicBezTo>
                    <a:cubicBezTo>
                      <a:pt x="34" y="45"/>
                      <a:pt x="34" y="45"/>
                      <a:pt x="34" y="45"/>
                    </a:cubicBezTo>
                    <a:cubicBezTo>
                      <a:pt x="35" y="45"/>
                      <a:pt x="35" y="46"/>
                      <a:pt x="35" y="46"/>
                    </a:cubicBezTo>
                    <a:cubicBezTo>
                      <a:pt x="35" y="47"/>
                      <a:pt x="35" y="47"/>
                      <a:pt x="35" y="48"/>
                    </a:cubicBezTo>
                    <a:cubicBezTo>
                      <a:pt x="37" y="48"/>
                      <a:pt x="39" y="48"/>
                      <a:pt x="41" y="48"/>
                    </a:cubicBezTo>
                    <a:cubicBezTo>
                      <a:pt x="42" y="48"/>
                      <a:pt x="42" y="48"/>
                      <a:pt x="42" y="49"/>
                    </a:cubicBezTo>
                    <a:cubicBezTo>
                      <a:pt x="42" y="49"/>
                      <a:pt x="42" y="50"/>
                      <a:pt x="42" y="50"/>
                    </a:cubicBezTo>
                    <a:close/>
                    <a:moveTo>
                      <a:pt x="58" y="38"/>
                    </a:move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58" y="9"/>
                      <a:pt x="58" y="9"/>
                      <a:pt x="58" y="9"/>
                    </a:cubicBezTo>
                    <a:lnTo>
                      <a:pt x="58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91" name="Freeform 23"/>
            <p:cNvSpPr/>
            <p:nvPr/>
          </p:nvSpPr>
          <p:spPr bwMode="auto">
            <a:xfrm>
              <a:off x="8446639" y="4513341"/>
              <a:ext cx="127000" cy="127000"/>
            </a:xfrm>
            <a:custGeom>
              <a:avLst/>
              <a:gdLst>
                <a:gd name="T0" fmla="*/ 0 w 20"/>
                <a:gd name="T1" fmla="*/ 3 h 20"/>
                <a:gd name="T2" fmla="*/ 0 w 20"/>
                <a:gd name="T3" fmla="*/ 16 h 20"/>
                <a:gd name="T4" fmla="*/ 4 w 20"/>
                <a:gd name="T5" fmla="*/ 20 h 20"/>
                <a:gd name="T6" fmla="*/ 17 w 20"/>
                <a:gd name="T7" fmla="*/ 20 h 20"/>
                <a:gd name="T8" fmla="*/ 20 w 20"/>
                <a:gd name="T9" fmla="*/ 16 h 20"/>
                <a:gd name="T10" fmla="*/ 20 w 20"/>
                <a:gd name="T11" fmla="*/ 3 h 20"/>
                <a:gd name="T12" fmla="*/ 17 w 20"/>
                <a:gd name="T13" fmla="*/ 0 h 20"/>
                <a:gd name="T14" fmla="*/ 4 w 20"/>
                <a:gd name="T15" fmla="*/ 0 h 20"/>
                <a:gd name="T16" fmla="*/ 0 w 20"/>
                <a:gd name="T17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0" y="3"/>
                  </a:moveTo>
                  <a:cubicBezTo>
                    <a:pt x="0" y="8"/>
                    <a:pt x="0" y="12"/>
                    <a:pt x="0" y="16"/>
                  </a:cubicBezTo>
                  <a:cubicBezTo>
                    <a:pt x="0" y="19"/>
                    <a:pt x="1" y="20"/>
                    <a:pt x="4" y="20"/>
                  </a:cubicBezTo>
                  <a:cubicBezTo>
                    <a:pt x="8" y="20"/>
                    <a:pt x="12" y="20"/>
                    <a:pt x="17" y="20"/>
                  </a:cubicBezTo>
                  <a:cubicBezTo>
                    <a:pt x="19" y="20"/>
                    <a:pt x="20" y="19"/>
                    <a:pt x="20" y="16"/>
                  </a:cubicBezTo>
                  <a:cubicBezTo>
                    <a:pt x="20" y="12"/>
                    <a:pt x="20" y="8"/>
                    <a:pt x="20" y="3"/>
                  </a:cubicBezTo>
                  <a:cubicBezTo>
                    <a:pt x="20" y="1"/>
                    <a:pt x="19" y="0"/>
                    <a:pt x="17" y="0"/>
                  </a:cubicBezTo>
                  <a:cubicBezTo>
                    <a:pt x="12" y="0"/>
                    <a:pt x="8" y="0"/>
                    <a:pt x="4" y="0"/>
                  </a:cubicBezTo>
                  <a:cubicBezTo>
                    <a:pt x="1" y="0"/>
                    <a:pt x="0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Freeform 24"/>
            <p:cNvSpPr/>
            <p:nvPr/>
          </p:nvSpPr>
          <p:spPr bwMode="auto">
            <a:xfrm>
              <a:off x="8197401" y="4448253"/>
              <a:ext cx="63500" cy="65088"/>
            </a:xfrm>
            <a:custGeom>
              <a:avLst/>
              <a:gdLst>
                <a:gd name="T0" fmla="*/ 0 w 10"/>
                <a:gd name="T1" fmla="*/ 3 h 10"/>
                <a:gd name="T2" fmla="*/ 3 w 10"/>
                <a:gd name="T3" fmla="*/ 0 h 10"/>
                <a:gd name="T4" fmla="*/ 10 w 10"/>
                <a:gd name="T5" fmla="*/ 0 h 10"/>
                <a:gd name="T6" fmla="*/ 10 w 10"/>
                <a:gd name="T7" fmla="*/ 7 h 10"/>
                <a:gd name="T8" fmla="*/ 6 w 10"/>
                <a:gd name="T9" fmla="*/ 10 h 10"/>
                <a:gd name="T10" fmla="*/ 0 w 10"/>
                <a:gd name="T11" fmla="*/ 10 h 10"/>
                <a:gd name="T12" fmla="*/ 0 w 10"/>
                <a:gd name="T13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0" y="3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2"/>
                    <a:pt x="10" y="5"/>
                    <a:pt x="10" y="7"/>
                  </a:cubicBezTo>
                  <a:cubicBezTo>
                    <a:pt x="10" y="9"/>
                    <a:pt x="9" y="10"/>
                    <a:pt x="6" y="10"/>
                  </a:cubicBezTo>
                  <a:cubicBezTo>
                    <a:pt x="4" y="10"/>
                    <a:pt x="2" y="10"/>
                    <a:pt x="0" y="10"/>
                  </a:cubicBezTo>
                  <a:cubicBezTo>
                    <a:pt x="0" y="8"/>
                    <a:pt x="0" y="6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" name="Freeform 25"/>
            <p:cNvSpPr/>
            <p:nvPr/>
          </p:nvSpPr>
          <p:spPr bwMode="auto">
            <a:xfrm>
              <a:off x="8260901" y="4327603"/>
              <a:ext cx="122238" cy="120650"/>
            </a:xfrm>
            <a:custGeom>
              <a:avLst/>
              <a:gdLst>
                <a:gd name="T0" fmla="*/ 0 w 19"/>
                <a:gd name="T1" fmla="*/ 19 h 19"/>
                <a:gd name="T2" fmla="*/ 16 w 19"/>
                <a:gd name="T3" fmla="*/ 19 h 19"/>
                <a:gd name="T4" fmla="*/ 19 w 19"/>
                <a:gd name="T5" fmla="*/ 16 h 19"/>
                <a:gd name="T6" fmla="*/ 19 w 19"/>
                <a:gd name="T7" fmla="*/ 3 h 19"/>
                <a:gd name="T8" fmla="*/ 16 w 19"/>
                <a:gd name="T9" fmla="*/ 0 h 19"/>
                <a:gd name="T10" fmla="*/ 3 w 19"/>
                <a:gd name="T11" fmla="*/ 0 h 19"/>
                <a:gd name="T12" fmla="*/ 0 w 19"/>
                <a:gd name="T13" fmla="*/ 3 h 19"/>
                <a:gd name="T14" fmla="*/ 0 w 19"/>
                <a:gd name="T1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19">
                  <a:moveTo>
                    <a:pt x="0" y="19"/>
                  </a:moveTo>
                  <a:cubicBezTo>
                    <a:pt x="5" y="19"/>
                    <a:pt x="11" y="19"/>
                    <a:pt x="16" y="19"/>
                  </a:cubicBezTo>
                  <a:cubicBezTo>
                    <a:pt x="18" y="19"/>
                    <a:pt x="19" y="18"/>
                    <a:pt x="19" y="16"/>
                  </a:cubicBezTo>
                  <a:cubicBezTo>
                    <a:pt x="19" y="12"/>
                    <a:pt x="19" y="7"/>
                    <a:pt x="19" y="3"/>
                  </a:cubicBezTo>
                  <a:cubicBezTo>
                    <a:pt x="19" y="0"/>
                    <a:pt x="18" y="0"/>
                    <a:pt x="16" y="0"/>
                  </a:cubicBezTo>
                  <a:cubicBezTo>
                    <a:pt x="12" y="0"/>
                    <a:pt x="7" y="0"/>
                    <a:pt x="3" y="0"/>
                  </a:cubicBezTo>
                  <a:cubicBezTo>
                    <a:pt x="1" y="0"/>
                    <a:pt x="0" y="0"/>
                    <a:pt x="0" y="3"/>
                  </a:cubicBezTo>
                  <a:cubicBezTo>
                    <a:pt x="0" y="8"/>
                    <a:pt x="0" y="14"/>
                    <a:pt x="0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Freeform 26"/>
            <p:cNvSpPr/>
            <p:nvPr/>
          </p:nvSpPr>
          <p:spPr bwMode="auto">
            <a:xfrm>
              <a:off x="8068814" y="4513341"/>
              <a:ext cx="128588" cy="127000"/>
            </a:xfrm>
            <a:custGeom>
              <a:avLst/>
              <a:gdLst>
                <a:gd name="T0" fmla="*/ 20 w 20"/>
                <a:gd name="T1" fmla="*/ 0 h 20"/>
                <a:gd name="T2" fmla="*/ 20 w 20"/>
                <a:gd name="T3" fmla="*/ 16 h 20"/>
                <a:gd name="T4" fmla="*/ 17 w 20"/>
                <a:gd name="T5" fmla="*/ 20 h 20"/>
                <a:gd name="T6" fmla="*/ 4 w 20"/>
                <a:gd name="T7" fmla="*/ 20 h 20"/>
                <a:gd name="T8" fmla="*/ 0 w 20"/>
                <a:gd name="T9" fmla="*/ 16 h 20"/>
                <a:gd name="T10" fmla="*/ 0 w 20"/>
                <a:gd name="T11" fmla="*/ 3 h 20"/>
                <a:gd name="T12" fmla="*/ 4 w 20"/>
                <a:gd name="T13" fmla="*/ 0 h 20"/>
                <a:gd name="T14" fmla="*/ 20 w 20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0">
                  <a:moveTo>
                    <a:pt x="20" y="0"/>
                  </a:moveTo>
                  <a:cubicBezTo>
                    <a:pt x="20" y="5"/>
                    <a:pt x="20" y="11"/>
                    <a:pt x="20" y="16"/>
                  </a:cubicBezTo>
                  <a:cubicBezTo>
                    <a:pt x="20" y="19"/>
                    <a:pt x="19" y="20"/>
                    <a:pt x="17" y="20"/>
                  </a:cubicBezTo>
                  <a:cubicBezTo>
                    <a:pt x="12" y="20"/>
                    <a:pt x="8" y="20"/>
                    <a:pt x="4" y="20"/>
                  </a:cubicBezTo>
                  <a:cubicBezTo>
                    <a:pt x="1" y="20"/>
                    <a:pt x="0" y="19"/>
                    <a:pt x="0" y="16"/>
                  </a:cubicBezTo>
                  <a:cubicBezTo>
                    <a:pt x="0" y="12"/>
                    <a:pt x="0" y="8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9" y="0"/>
                    <a:pt x="14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" name="Freeform 27"/>
            <p:cNvSpPr/>
            <p:nvPr/>
          </p:nvSpPr>
          <p:spPr bwMode="auto">
            <a:xfrm>
              <a:off x="6714676" y="4333953"/>
              <a:ext cx="346075" cy="492125"/>
            </a:xfrm>
            <a:custGeom>
              <a:avLst/>
              <a:gdLst>
                <a:gd name="T0" fmla="*/ 3 w 54"/>
                <a:gd name="T1" fmla="*/ 55 h 77"/>
                <a:gd name="T2" fmla="*/ 11 w 54"/>
                <a:gd name="T3" fmla="*/ 55 h 77"/>
                <a:gd name="T4" fmla="*/ 11 w 54"/>
                <a:gd name="T5" fmla="*/ 62 h 77"/>
                <a:gd name="T6" fmla="*/ 14 w 54"/>
                <a:gd name="T7" fmla="*/ 66 h 77"/>
                <a:gd name="T8" fmla="*/ 18 w 54"/>
                <a:gd name="T9" fmla="*/ 66 h 77"/>
                <a:gd name="T10" fmla="*/ 22 w 54"/>
                <a:gd name="T11" fmla="*/ 62 h 77"/>
                <a:gd name="T12" fmla="*/ 22 w 54"/>
                <a:gd name="T13" fmla="*/ 55 h 77"/>
                <a:gd name="T14" fmla="*/ 33 w 54"/>
                <a:gd name="T15" fmla="*/ 55 h 77"/>
                <a:gd name="T16" fmla="*/ 33 w 54"/>
                <a:gd name="T17" fmla="*/ 73 h 77"/>
                <a:gd name="T18" fmla="*/ 36 w 54"/>
                <a:gd name="T19" fmla="*/ 77 h 77"/>
                <a:gd name="T20" fmla="*/ 40 w 54"/>
                <a:gd name="T21" fmla="*/ 77 h 77"/>
                <a:gd name="T22" fmla="*/ 43 w 54"/>
                <a:gd name="T23" fmla="*/ 73 h 77"/>
                <a:gd name="T24" fmla="*/ 43 w 54"/>
                <a:gd name="T25" fmla="*/ 55 h 77"/>
                <a:gd name="T26" fmla="*/ 51 w 54"/>
                <a:gd name="T27" fmla="*/ 55 h 77"/>
                <a:gd name="T28" fmla="*/ 54 w 54"/>
                <a:gd name="T29" fmla="*/ 51 h 77"/>
                <a:gd name="T30" fmla="*/ 54 w 54"/>
                <a:gd name="T31" fmla="*/ 4 h 77"/>
                <a:gd name="T32" fmla="*/ 51 w 54"/>
                <a:gd name="T33" fmla="*/ 0 h 77"/>
                <a:gd name="T34" fmla="*/ 43 w 54"/>
                <a:gd name="T35" fmla="*/ 0 h 77"/>
                <a:gd name="T36" fmla="*/ 43 w 54"/>
                <a:gd name="T37" fmla="*/ 11 h 77"/>
                <a:gd name="T38" fmla="*/ 33 w 54"/>
                <a:gd name="T39" fmla="*/ 11 h 77"/>
                <a:gd name="T40" fmla="*/ 33 w 54"/>
                <a:gd name="T41" fmla="*/ 22 h 77"/>
                <a:gd name="T42" fmla="*/ 43 w 54"/>
                <a:gd name="T43" fmla="*/ 22 h 77"/>
                <a:gd name="T44" fmla="*/ 43 w 54"/>
                <a:gd name="T45" fmla="*/ 33 h 77"/>
                <a:gd name="T46" fmla="*/ 33 w 54"/>
                <a:gd name="T47" fmla="*/ 33 h 77"/>
                <a:gd name="T48" fmla="*/ 33 w 54"/>
                <a:gd name="T49" fmla="*/ 22 h 77"/>
                <a:gd name="T50" fmla="*/ 22 w 54"/>
                <a:gd name="T51" fmla="*/ 22 h 77"/>
                <a:gd name="T52" fmla="*/ 22 w 54"/>
                <a:gd name="T53" fmla="*/ 33 h 77"/>
                <a:gd name="T54" fmla="*/ 11 w 54"/>
                <a:gd name="T55" fmla="*/ 33 h 77"/>
                <a:gd name="T56" fmla="*/ 11 w 54"/>
                <a:gd name="T57" fmla="*/ 22 h 77"/>
                <a:gd name="T58" fmla="*/ 22 w 54"/>
                <a:gd name="T59" fmla="*/ 22 h 77"/>
                <a:gd name="T60" fmla="*/ 22 w 54"/>
                <a:gd name="T61" fmla="*/ 11 h 77"/>
                <a:gd name="T62" fmla="*/ 11 w 54"/>
                <a:gd name="T63" fmla="*/ 11 h 77"/>
                <a:gd name="T64" fmla="*/ 11 w 54"/>
                <a:gd name="T65" fmla="*/ 0 h 77"/>
                <a:gd name="T66" fmla="*/ 3 w 54"/>
                <a:gd name="T67" fmla="*/ 0 h 77"/>
                <a:gd name="T68" fmla="*/ 0 w 54"/>
                <a:gd name="T69" fmla="*/ 4 h 77"/>
                <a:gd name="T70" fmla="*/ 0 w 54"/>
                <a:gd name="T71" fmla="*/ 51 h 77"/>
                <a:gd name="T72" fmla="*/ 3 w 54"/>
                <a:gd name="T73" fmla="*/ 5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4" h="77">
                  <a:moveTo>
                    <a:pt x="3" y="55"/>
                  </a:moveTo>
                  <a:cubicBezTo>
                    <a:pt x="6" y="55"/>
                    <a:pt x="8" y="55"/>
                    <a:pt x="11" y="55"/>
                  </a:cubicBezTo>
                  <a:cubicBezTo>
                    <a:pt x="11" y="57"/>
                    <a:pt x="11" y="60"/>
                    <a:pt x="11" y="62"/>
                  </a:cubicBezTo>
                  <a:cubicBezTo>
                    <a:pt x="11" y="65"/>
                    <a:pt x="12" y="66"/>
                    <a:pt x="14" y="66"/>
                  </a:cubicBezTo>
                  <a:cubicBezTo>
                    <a:pt x="16" y="66"/>
                    <a:pt x="17" y="66"/>
                    <a:pt x="18" y="66"/>
                  </a:cubicBezTo>
                  <a:cubicBezTo>
                    <a:pt x="21" y="66"/>
                    <a:pt x="22" y="65"/>
                    <a:pt x="22" y="62"/>
                  </a:cubicBezTo>
                  <a:cubicBezTo>
                    <a:pt x="22" y="60"/>
                    <a:pt x="22" y="57"/>
                    <a:pt x="22" y="55"/>
                  </a:cubicBezTo>
                  <a:cubicBezTo>
                    <a:pt x="25" y="55"/>
                    <a:pt x="29" y="55"/>
                    <a:pt x="33" y="55"/>
                  </a:cubicBezTo>
                  <a:cubicBezTo>
                    <a:pt x="33" y="61"/>
                    <a:pt x="33" y="67"/>
                    <a:pt x="33" y="73"/>
                  </a:cubicBezTo>
                  <a:cubicBezTo>
                    <a:pt x="33" y="76"/>
                    <a:pt x="34" y="77"/>
                    <a:pt x="36" y="77"/>
                  </a:cubicBezTo>
                  <a:cubicBezTo>
                    <a:pt x="37" y="77"/>
                    <a:pt x="39" y="77"/>
                    <a:pt x="40" y="77"/>
                  </a:cubicBezTo>
                  <a:cubicBezTo>
                    <a:pt x="42" y="77"/>
                    <a:pt x="43" y="76"/>
                    <a:pt x="43" y="73"/>
                  </a:cubicBezTo>
                  <a:cubicBezTo>
                    <a:pt x="43" y="67"/>
                    <a:pt x="43" y="61"/>
                    <a:pt x="43" y="55"/>
                  </a:cubicBezTo>
                  <a:cubicBezTo>
                    <a:pt x="46" y="55"/>
                    <a:pt x="48" y="55"/>
                    <a:pt x="51" y="55"/>
                  </a:cubicBezTo>
                  <a:cubicBezTo>
                    <a:pt x="53" y="55"/>
                    <a:pt x="54" y="54"/>
                    <a:pt x="54" y="51"/>
                  </a:cubicBezTo>
                  <a:cubicBezTo>
                    <a:pt x="54" y="35"/>
                    <a:pt x="54" y="20"/>
                    <a:pt x="54" y="4"/>
                  </a:cubicBezTo>
                  <a:cubicBezTo>
                    <a:pt x="54" y="1"/>
                    <a:pt x="53" y="0"/>
                    <a:pt x="51" y="0"/>
                  </a:cubicBezTo>
                  <a:cubicBezTo>
                    <a:pt x="48" y="0"/>
                    <a:pt x="46" y="0"/>
                    <a:pt x="43" y="0"/>
                  </a:cubicBezTo>
                  <a:cubicBezTo>
                    <a:pt x="43" y="4"/>
                    <a:pt x="43" y="8"/>
                    <a:pt x="43" y="11"/>
                  </a:cubicBezTo>
                  <a:cubicBezTo>
                    <a:pt x="40" y="11"/>
                    <a:pt x="36" y="11"/>
                    <a:pt x="33" y="11"/>
                  </a:cubicBezTo>
                  <a:cubicBezTo>
                    <a:pt x="33" y="15"/>
                    <a:pt x="33" y="19"/>
                    <a:pt x="33" y="22"/>
                  </a:cubicBezTo>
                  <a:cubicBezTo>
                    <a:pt x="36" y="22"/>
                    <a:pt x="40" y="22"/>
                    <a:pt x="43" y="22"/>
                  </a:cubicBezTo>
                  <a:cubicBezTo>
                    <a:pt x="43" y="26"/>
                    <a:pt x="43" y="29"/>
                    <a:pt x="43" y="33"/>
                  </a:cubicBezTo>
                  <a:cubicBezTo>
                    <a:pt x="40" y="33"/>
                    <a:pt x="36" y="33"/>
                    <a:pt x="33" y="33"/>
                  </a:cubicBezTo>
                  <a:cubicBezTo>
                    <a:pt x="33" y="29"/>
                    <a:pt x="33" y="26"/>
                    <a:pt x="33" y="22"/>
                  </a:cubicBezTo>
                  <a:cubicBezTo>
                    <a:pt x="29" y="22"/>
                    <a:pt x="25" y="22"/>
                    <a:pt x="22" y="22"/>
                  </a:cubicBezTo>
                  <a:cubicBezTo>
                    <a:pt x="22" y="26"/>
                    <a:pt x="22" y="29"/>
                    <a:pt x="22" y="33"/>
                  </a:cubicBezTo>
                  <a:cubicBezTo>
                    <a:pt x="18" y="33"/>
                    <a:pt x="14" y="33"/>
                    <a:pt x="11" y="33"/>
                  </a:cubicBezTo>
                  <a:cubicBezTo>
                    <a:pt x="11" y="29"/>
                    <a:pt x="11" y="26"/>
                    <a:pt x="11" y="22"/>
                  </a:cubicBezTo>
                  <a:cubicBezTo>
                    <a:pt x="14" y="22"/>
                    <a:pt x="18" y="22"/>
                    <a:pt x="22" y="22"/>
                  </a:cubicBezTo>
                  <a:cubicBezTo>
                    <a:pt x="22" y="19"/>
                    <a:pt x="22" y="15"/>
                    <a:pt x="22" y="11"/>
                  </a:cubicBezTo>
                  <a:cubicBezTo>
                    <a:pt x="18" y="11"/>
                    <a:pt x="14" y="11"/>
                    <a:pt x="11" y="11"/>
                  </a:cubicBezTo>
                  <a:cubicBezTo>
                    <a:pt x="11" y="8"/>
                    <a:pt x="11" y="4"/>
                    <a:pt x="11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0"/>
                    <a:pt x="0" y="35"/>
                    <a:pt x="0" y="51"/>
                  </a:cubicBezTo>
                  <a:cubicBezTo>
                    <a:pt x="0" y="54"/>
                    <a:pt x="1" y="55"/>
                    <a:pt x="3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" name="Freeform 28"/>
            <p:cNvSpPr/>
            <p:nvPr/>
          </p:nvSpPr>
          <p:spPr bwMode="auto">
            <a:xfrm>
              <a:off x="6786114" y="4264103"/>
              <a:ext cx="203200" cy="139700"/>
            </a:xfrm>
            <a:custGeom>
              <a:avLst/>
              <a:gdLst>
                <a:gd name="T0" fmla="*/ 0 w 32"/>
                <a:gd name="T1" fmla="*/ 4 h 22"/>
                <a:gd name="T2" fmla="*/ 0 w 32"/>
                <a:gd name="T3" fmla="*/ 11 h 22"/>
                <a:gd name="T4" fmla="*/ 11 w 32"/>
                <a:gd name="T5" fmla="*/ 11 h 22"/>
                <a:gd name="T6" fmla="*/ 11 w 32"/>
                <a:gd name="T7" fmla="*/ 22 h 22"/>
                <a:gd name="T8" fmla="*/ 22 w 32"/>
                <a:gd name="T9" fmla="*/ 22 h 22"/>
                <a:gd name="T10" fmla="*/ 22 w 32"/>
                <a:gd name="T11" fmla="*/ 11 h 22"/>
                <a:gd name="T12" fmla="*/ 32 w 32"/>
                <a:gd name="T13" fmla="*/ 11 h 22"/>
                <a:gd name="T14" fmla="*/ 32 w 32"/>
                <a:gd name="T15" fmla="*/ 4 h 22"/>
                <a:gd name="T16" fmla="*/ 29 w 32"/>
                <a:gd name="T17" fmla="*/ 0 h 22"/>
                <a:gd name="T18" fmla="*/ 3 w 32"/>
                <a:gd name="T19" fmla="*/ 0 h 22"/>
                <a:gd name="T20" fmla="*/ 0 w 32"/>
                <a:gd name="T21" fmla="*/ 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2">
                  <a:moveTo>
                    <a:pt x="0" y="4"/>
                  </a:moveTo>
                  <a:cubicBezTo>
                    <a:pt x="0" y="7"/>
                    <a:pt x="0" y="9"/>
                    <a:pt x="0" y="11"/>
                  </a:cubicBezTo>
                  <a:cubicBezTo>
                    <a:pt x="3" y="11"/>
                    <a:pt x="7" y="11"/>
                    <a:pt x="11" y="11"/>
                  </a:cubicBezTo>
                  <a:cubicBezTo>
                    <a:pt x="11" y="15"/>
                    <a:pt x="11" y="19"/>
                    <a:pt x="11" y="22"/>
                  </a:cubicBezTo>
                  <a:cubicBezTo>
                    <a:pt x="14" y="22"/>
                    <a:pt x="18" y="22"/>
                    <a:pt x="22" y="22"/>
                  </a:cubicBezTo>
                  <a:cubicBezTo>
                    <a:pt x="22" y="19"/>
                    <a:pt x="22" y="15"/>
                    <a:pt x="22" y="11"/>
                  </a:cubicBezTo>
                  <a:cubicBezTo>
                    <a:pt x="25" y="11"/>
                    <a:pt x="29" y="11"/>
                    <a:pt x="32" y="11"/>
                  </a:cubicBezTo>
                  <a:cubicBezTo>
                    <a:pt x="32" y="9"/>
                    <a:pt x="32" y="7"/>
                    <a:pt x="32" y="4"/>
                  </a:cubicBezTo>
                  <a:cubicBezTo>
                    <a:pt x="32" y="2"/>
                    <a:pt x="31" y="0"/>
                    <a:pt x="29" y="0"/>
                  </a:cubicBezTo>
                  <a:cubicBezTo>
                    <a:pt x="20" y="0"/>
                    <a:pt x="12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Line 29"/>
            <p:cNvSpPr>
              <a:spLocks noChangeShapeType="1"/>
            </p:cNvSpPr>
            <p:nvPr/>
          </p:nvSpPr>
          <p:spPr bwMode="auto">
            <a:xfrm>
              <a:off x="6989314" y="4684791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Line 30"/>
            <p:cNvSpPr>
              <a:spLocks noChangeShapeType="1"/>
            </p:cNvSpPr>
            <p:nvPr/>
          </p:nvSpPr>
          <p:spPr bwMode="auto">
            <a:xfrm>
              <a:off x="6989314" y="4684791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Freeform 31"/>
            <p:cNvSpPr/>
            <p:nvPr/>
          </p:nvSpPr>
          <p:spPr bwMode="auto">
            <a:xfrm>
              <a:off x="11059664" y="4513341"/>
              <a:ext cx="63500" cy="127000"/>
            </a:xfrm>
            <a:custGeom>
              <a:avLst/>
              <a:gdLst>
                <a:gd name="T0" fmla="*/ 10 w 10"/>
                <a:gd name="T1" fmla="*/ 18 h 20"/>
                <a:gd name="T2" fmla="*/ 10 w 10"/>
                <a:gd name="T3" fmla="*/ 19 h 20"/>
                <a:gd name="T4" fmla="*/ 9 w 10"/>
                <a:gd name="T5" fmla="*/ 20 h 20"/>
                <a:gd name="T6" fmla="*/ 2 w 10"/>
                <a:gd name="T7" fmla="*/ 20 h 20"/>
                <a:gd name="T8" fmla="*/ 1 w 10"/>
                <a:gd name="T9" fmla="*/ 19 h 20"/>
                <a:gd name="T10" fmla="*/ 0 w 10"/>
                <a:gd name="T11" fmla="*/ 18 h 20"/>
                <a:gd name="T12" fmla="*/ 0 w 10"/>
                <a:gd name="T13" fmla="*/ 2 h 20"/>
                <a:gd name="T14" fmla="*/ 1 w 10"/>
                <a:gd name="T15" fmla="*/ 1 h 20"/>
                <a:gd name="T16" fmla="*/ 2 w 10"/>
                <a:gd name="T17" fmla="*/ 0 h 20"/>
                <a:gd name="T18" fmla="*/ 10 w 10"/>
                <a:gd name="T19" fmla="*/ 0 h 20"/>
                <a:gd name="T20" fmla="*/ 10 w 10"/>
                <a:gd name="T21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20">
                  <a:moveTo>
                    <a:pt x="10" y="18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10" y="20"/>
                    <a:pt x="9" y="20"/>
                    <a:pt x="9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20"/>
                    <a:pt x="1" y="20"/>
                    <a:pt x="1" y="19"/>
                  </a:cubicBezTo>
                  <a:cubicBezTo>
                    <a:pt x="1" y="19"/>
                    <a:pt x="0" y="19"/>
                    <a:pt x="0" y="1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1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Freeform 32"/>
            <p:cNvSpPr/>
            <p:nvPr/>
          </p:nvSpPr>
          <p:spPr bwMode="auto">
            <a:xfrm>
              <a:off x="11448601" y="4513341"/>
              <a:ext cx="65088" cy="127000"/>
            </a:xfrm>
            <a:custGeom>
              <a:avLst/>
              <a:gdLst>
                <a:gd name="T0" fmla="*/ 10 w 10"/>
                <a:gd name="T1" fmla="*/ 18 h 20"/>
                <a:gd name="T2" fmla="*/ 9 w 10"/>
                <a:gd name="T3" fmla="*/ 19 h 20"/>
                <a:gd name="T4" fmla="*/ 8 w 10"/>
                <a:gd name="T5" fmla="*/ 20 h 20"/>
                <a:gd name="T6" fmla="*/ 1 w 10"/>
                <a:gd name="T7" fmla="*/ 20 h 20"/>
                <a:gd name="T8" fmla="*/ 0 w 10"/>
                <a:gd name="T9" fmla="*/ 19 h 20"/>
                <a:gd name="T10" fmla="*/ 0 w 10"/>
                <a:gd name="T11" fmla="*/ 18 h 20"/>
                <a:gd name="T12" fmla="*/ 0 w 10"/>
                <a:gd name="T13" fmla="*/ 0 h 20"/>
                <a:gd name="T14" fmla="*/ 8 w 10"/>
                <a:gd name="T15" fmla="*/ 0 h 20"/>
                <a:gd name="T16" fmla="*/ 9 w 10"/>
                <a:gd name="T17" fmla="*/ 1 h 20"/>
                <a:gd name="T18" fmla="*/ 10 w 10"/>
                <a:gd name="T19" fmla="*/ 2 h 20"/>
                <a:gd name="T20" fmla="*/ 10 w 10"/>
                <a:gd name="T21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20">
                  <a:moveTo>
                    <a:pt x="10" y="18"/>
                  </a:moveTo>
                  <a:cubicBezTo>
                    <a:pt x="10" y="19"/>
                    <a:pt x="9" y="19"/>
                    <a:pt x="9" y="19"/>
                  </a:cubicBezTo>
                  <a:cubicBezTo>
                    <a:pt x="9" y="20"/>
                    <a:pt x="8" y="20"/>
                    <a:pt x="8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0" y="20"/>
                    <a:pt x="0" y="19"/>
                  </a:cubicBezTo>
                  <a:cubicBezTo>
                    <a:pt x="0" y="19"/>
                    <a:pt x="0" y="19"/>
                    <a:pt x="0" y="1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1"/>
                    <a:pt x="10" y="1"/>
                    <a:pt x="10" y="2"/>
                  </a:cubicBezTo>
                  <a:lnTo>
                    <a:pt x="1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Freeform 33"/>
            <p:cNvSpPr/>
            <p:nvPr/>
          </p:nvSpPr>
          <p:spPr bwMode="auto">
            <a:xfrm>
              <a:off x="11129514" y="4448253"/>
              <a:ext cx="63500" cy="65088"/>
            </a:xfrm>
            <a:custGeom>
              <a:avLst/>
              <a:gdLst>
                <a:gd name="T0" fmla="*/ 10 w 10"/>
                <a:gd name="T1" fmla="*/ 8 h 10"/>
                <a:gd name="T2" fmla="*/ 9 w 10"/>
                <a:gd name="T3" fmla="*/ 9 h 10"/>
                <a:gd name="T4" fmla="*/ 8 w 10"/>
                <a:gd name="T5" fmla="*/ 10 h 10"/>
                <a:gd name="T6" fmla="*/ 0 w 10"/>
                <a:gd name="T7" fmla="*/ 10 h 10"/>
                <a:gd name="T8" fmla="*/ 0 w 10"/>
                <a:gd name="T9" fmla="*/ 2 h 10"/>
                <a:gd name="T10" fmla="*/ 0 w 10"/>
                <a:gd name="T11" fmla="*/ 1 h 10"/>
                <a:gd name="T12" fmla="*/ 1 w 10"/>
                <a:gd name="T13" fmla="*/ 0 h 10"/>
                <a:gd name="T14" fmla="*/ 10 w 10"/>
                <a:gd name="T15" fmla="*/ 0 h 10"/>
                <a:gd name="T16" fmla="*/ 10 w 10"/>
                <a:gd name="T17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10" y="8"/>
                  </a:moveTo>
                  <a:cubicBezTo>
                    <a:pt x="10" y="9"/>
                    <a:pt x="9" y="9"/>
                    <a:pt x="9" y="9"/>
                  </a:cubicBezTo>
                  <a:cubicBezTo>
                    <a:pt x="9" y="10"/>
                    <a:pt x="8" y="10"/>
                    <a:pt x="8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1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Freeform 34"/>
            <p:cNvSpPr/>
            <p:nvPr/>
          </p:nvSpPr>
          <p:spPr bwMode="auto">
            <a:xfrm>
              <a:off x="11385101" y="4448253"/>
              <a:ext cx="63500" cy="65088"/>
            </a:xfrm>
            <a:custGeom>
              <a:avLst/>
              <a:gdLst>
                <a:gd name="T0" fmla="*/ 10 w 10"/>
                <a:gd name="T1" fmla="*/ 10 h 10"/>
                <a:gd name="T2" fmla="*/ 1 w 10"/>
                <a:gd name="T3" fmla="*/ 10 h 10"/>
                <a:gd name="T4" fmla="*/ 0 w 10"/>
                <a:gd name="T5" fmla="*/ 9 h 10"/>
                <a:gd name="T6" fmla="*/ 0 w 10"/>
                <a:gd name="T7" fmla="*/ 8 h 10"/>
                <a:gd name="T8" fmla="*/ 0 w 10"/>
                <a:gd name="T9" fmla="*/ 0 h 10"/>
                <a:gd name="T10" fmla="*/ 8 w 10"/>
                <a:gd name="T11" fmla="*/ 0 h 10"/>
                <a:gd name="T12" fmla="*/ 9 w 10"/>
                <a:gd name="T13" fmla="*/ 1 h 10"/>
                <a:gd name="T14" fmla="*/ 10 w 10"/>
                <a:gd name="T15" fmla="*/ 2 h 10"/>
                <a:gd name="T16" fmla="*/ 10 w 10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10" y="10"/>
                  </a:move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0" y="10"/>
                    <a:pt x="0" y="9"/>
                  </a:cubicBezTo>
                  <a:cubicBezTo>
                    <a:pt x="0" y="9"/>
                    <a:pt x="0" y="9"/>
                    <a:pt x="0" y="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1"/>
                    <a:pt x="10" y="1"/>
                    <a:pt x="10" y="2"/>
                  </a:cubicBezTo>
                  <a:lnTo>
                    <a:pt x="1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Freeform 35"/>
            <p:cNvSpPr/>
            <p:nvPr/>
          </p:nvSpPr>
          <p:spPr bwMode="auto">
            <a:xfrm>
              <a:off x="11193014" y="4384753"/>
              <a:ext cx="185738" cy="63500"/>
            </a:xfrm>
            <a:custGeom>
              <a:avLst/>
              <a:gdLst>
                <a:gd name="T0" fmla="*/ 29 w 29"/>
                <a:gd name="T1" fmla="*/ 10 h 10"/>
                <a:gd name="T2" fmla="*/ 0 w 29"/>
                <a:gd name="T3" fmla="*/ 10 h 10"/>
                <a:gd name="T4" fmla="*/ 0 w 29"/>
                <a:gd name="T5" fmla="*/ 2 h 10"/>
                <a:gd name="T6" fmla="*/ 0 w 29"/>
                <a:gd name="T7" fmla="*/ 1 h 10"/>
                <a:gd name="T8" fmla="*/ 1 w 29"/>
                <a:gd name="T9" fmla="*/ 0 h 10"/>
                <a:gd name="T10" fmla="*/ 28 w 29"/>
                <a:gd name="T11" fmla="*/ 0 h 10"/>
                <a:gd name="T12" fmla="*/ 29 w 29"/>
                <a:gd name="T13" fmla="*/ 1 h 10"/>
                <a:gd name="T14" fmla="*/ 29 w 29"/>
                <a:gd name="T15" fmla="*/ 2 h 10"/>
                <a:gd name="T16" fmla="*/ 29 w 29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0">
                  <a:moveTo>
                    <a:pt x="29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9" y="1"/>
                  </a:cubicBezTo>
                  <a:cubicBezTo>
                    <a:pt x="29" y="1"/>
                    <a:pt x="29" y="1"/>
                    <a:pt x="29" y="2"/>
                  </a:cubicBezTo>
                  <a:lnTo>
                    <a:pt x="29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Freeform 36"/>
            <p:cNvSpPr/>
            <p:nvPr/>
          </p:nvSpPr>
          <p:spPr bwMode="auto">
            <a:xfrm>
              <a:off x="11193014" y="4513341"/>
              <a:ext cx="185738" cy="127000"/>
            </a:xfrm>
            <a:custGeom>
              <a:avLst/>
              <a:gdLst>
                <a:gd name="T0" fmla="*/ 27 w 29"/>
                <a:gd name="T1" fmla="*/ 10 h 20"/>
                <a:gd name="T2" fmla="*/ 29 w 29"/>
                <a:gd name="T3" fmla="*/ 11 h 20"/>
                <a:gd name="T4" fmla="*/ 29 w 29"/>
                <a:gd name="T5" fmla="*/ 12 h 20"/>
                <a:gd name="T6" fmla="*/ 29 w 29"/>
                <a:gd name="T7" fmla="*/ 18 h 20"/>
                <a:gd name="T8" fmla="*/ 29 w 29"/>
                <a:gd name="T9" fmla="*/ 19 h 20"/>
                <a:gd name="T10" fmla="*/ 27 w 29"/>
                <a:gd name="T11" fmla="*/ 20 h 20"/>
                <a:gd name="T12" fmla="*/ 2 w 29"/>
                <a:gd name="T13" fmla="*/ 20 h 20"/>
                <a:gd name="T14" fmla="*/ 0 w 29"/>
                <a:gd name="T15" fmla="*/ 19 h 20"/>
                <a:gd name="T16" fmla="*/ 0 w 29"/>
                <a:gd name="T17" fmla="*/ 18 h 20"/>
                <a:gd name="T18" fmla="*/ 0 w 29"/>
                <a:gd name="T19" fmla="*/ 12 h 20"/>
                <a:gd name="T20" fmla="*/ 0 w 29"/>
                <a:gd name="T21" fmla="*/ 11 h 20"/>
                <a:gd name="T22" fmla="*/ 2 w 29"/>
                <a:gd name="T23" fmla="*/ 10 h 20"/>
                <a:gd name="T24" fmla="*/ 10 w 29"/>
                <a:gd name="T25" fmla="*/ 10 h 20"/>
                <a:gd name="T26" fmla="*/ 10 w 29"/>
                <a:gd name="T27" fmla="*/ 2 h 20"/>
                <a:gd name="T28" fmla="*/ 10 w 29"/>
                <a:gd name="T29" fmla="*/ 1 h 20"/>
                <a:gd name="T30" fmla="*/ 11 w 29"/>
                <a:gd name="T31" fmla="*/ 0 h 20"/>
                <a:gd name="T32" fmla="*/ 18 w 29"/>
                <a:gd name="T33" fmla="*/ 0 h 20"/>
                <a:gd name="T34" fmla="*/ 19 w 29"/>
                <a:gd name="T35" fmla="*/ 1 h 20"/>
                <a:gd name="T36" fmla="*/ 20 w 29"/>
                <a:gd name="T37" fmla="*/ 2 h 20"/>
                <a:gd name="T38" fmla="*/ 20 w 29"/>
                <a:gd name="T39" fmla="*/ 10 h 20"/>
                <a:gd name="T40" fmla="*/ 27 w 29"/>
                <a:gd name="T4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" h="20">
                  <a:moveTo>
                    <a:pt x="27" y="10"/>
                  </a:moveTo>
                  <a:cubicBezTo>
                    <a:pt x="28" y="10"/>
                    <a:pt x="28" y="10"/>
                    <a:pt x="29" y="11"/>
                  </a:cubicBezTo>
                  <a:cubicBezTo>
                    <a:pt x="29" y="11"/>
                    <a:pt x="29" y="11"/>
                    <a:pt x="29" y="12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8" y="20"/>
                    <a:pt x="28" y="20"/>
                    <a:pt x="27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1" y="20"/>
                    <a:pt x="1" y="20"/>
                    <a:pt x="0" y="19"/>
                  </a:cubicBezTo>
                  <a:cubicBezTo>
                    <a:pt x="0" y="19"/>
                    <a:pt x="0" y="19"/>
                    <a:pt x="0" y="1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0"/>
                    <a:pt x="1" y="10"/>
                    <a:pt x="2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11" y="0"/>
                    <a:pt x="11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9" y="0"/>
                    <a:pt x="19" y="1"/>
                  </a:cubicBezTo>
                  <a:cubicBezTo>
                    <a:pt x="19" y="1"/>
                    <a:pt x="20" y="1"/>
                    <a:pt x="20" y="2"/>
                  </a:cubicBezTo>
                  <a:cubicBezTo>
                    <a:pt x="20" y="10"/>
                    <a:pt x="20" y="10"/>
                    <a:pt x="20" y="10"/>
                  </a:cubicBezTo>
                  <a:lnTo>
                    <a:pt x="27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" name="Freeform 37"/>
            <p:cNvSpPr/>
            <p:nvPr/>
          </p:nvSpPr>
          <p:spPr bwMode="auto">
            <a:xfrm>
              <a:off x="9667426" y="4289503"/>
              <a:ext cx="190500" cy="63500"/>
            </a:xfrm>
            <a:custGeom>
              <a:avLst/>
              <a:gdLst>
                <a:gd name="T0" fmla="*/ 27 w 30"/>
                <a:gd name="T1" fmla="*/ 0 h 10"/>
                <a:gd name="T2" fmla="*/ 3 w 30"/>
                <a:gd name="T3" fmla="*/ 0 h 10"/>
                <a:gd name="T4" fmla="*/ 0 w 30"/>
                <a:gd name="T5" fmla="*/ 4 h 10"/>
                <a:gd name="T6" fmla="*/ 0 w 30"/>
                <a:gd name="T7" fmla="*/ 10 h 10"/>
                <a:gd name="T8" fmla="*/ 30 w 30"/>
                <a:gd name="T9" fmla="*/ 10 h 10"/>
                <a:gd name="T10" fmla="*/ 30 w 30"/>
                <a:gd name="T11" fmla="*/ 4 h 10"/>
                <a:gd name="T12" fmla="*/ 27 w 3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0">
                  <a:moveTo>
                    <a:pt x="27" y="0"/>
                  </a:moveTo>
                  <a:cubicBezTo>
                    <a:pt x="19" y="0"/>
                    <a:pt x="11" y="0"/>
                    <a:pt x="3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10" y="10"/>
                    <a:pt x="20" y="10"/>
                    <a:pt x="30" y="10"/>
                  </a:cubicBezTo>
                  <a:cubicBezTo>
                    <a:pt x="30" y="8"/>
                    <a:pt x="30" y="6"/>
                    <a:pt x="30" y="4"/>
                  </a:cubicBezTo>
                  <a:cubicBezTo>
                    <a:pt x="30" y="2"/>
                    <a:pt x="28" y="0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" name="Freeform 38"/>
            <p:cNvSpPr/>
            <p:nvPr/>
          </p:nvSpPr>
          <p:spPr bwMode="auto">
            <a:xfrm>
              <a:off x="9667426" y="4608591"/>
              <a:ext cx="190500" cy="192088"/>
            </a:xfrm>
            <a:custGeom>
              <a:avLst/>
              <a:gdLst>
                <a:gd name="T0" fmla="*/ 3 w 30"/>
                <a:gd name="T1" fmla="*/ 20 h 30"/>
                <a:gd name="T2" fmla="*/ 0 w 30"/>
                <a:gd name="T3" fmla="*/ 23 h 30"/>
                <a:gd name="T4" fmla="*/ 0 w 30"/>
                <a:gd name="T5" fmla="*/ 27 h 30"/>
                <a:gd name="T6" fmla="*/ 3 w 30"/>
                <a:gd name="T7" fmla="*/ 30 h 30"/>
                <a:gd name="T8" fmla="*/ 27 w 30"/>
                <a:gd name="T9" fmla="*/ 30 h 30"/>
                <a:gd name="T10" fmla="*/ 30 w 30"/>
                <a:gd name="T11" fmla="*/ 27 h 30"/>
                <a:gd name="T12" fmla="*/ 30 w 30"/>
                <a:gd name="T13" fmla="*/ 23 h 30"/>
                <a:gd name="T14" fmla="*/ 27 w 30"/>
                <a:gd name="T15" fmla="*/ 20 h 30"/>
                <a:gd name="T16" fmla="*/ 20 w 30"/>
                <a:gd name="T17" fmla="*/ 20 h 30"/>
                <a:gd name="T18" fmla="*/ 20 w 30"/>
                <a:gd name="T19" fmla="*/ 10 h 30"/>
                <a:gd name="T20" fmla="*/ 27 w 30"/>
                <a:gd name="T21" fmla="*/ 10 h 30"/>
                <a:gd name="T22" fmla="*/ 30 w 30"/>
                <a:gd name="T23" fmla="*/ 7 h 30"/>
                <a:gd name="T24" fmla="*/ 30 w 30"/>
                <a:gd name="T25" fmla="*/ 0 h 30"/>
                <a:gd name="T26" fmla="*/ 0 w 30"/>
                <a:gd name="T27" fmla="*/ 0 h 30"/>
                <a:gd name="T28" fmla="*/ 0 w 30"/>
                <a:gd name="T29" fmla="*/ 7 h 30"/>
                <a:gd name="T30" fmla="*/ 3 w 30"/>
                <a:gd name="T31" fmla="*/ 10 h 30"/>
                <a:gd name="T32" fmla="*/ 10 w 30"/>
                <a:gd name="T33" fmla="*/ 10 h 30"/>
                <a:gd name="T34" fmla="*/ 10 w 30"/>
                <a:gd name="T35" fmla="*/ 20 h 30"/>
                <a:gd name="T36" fmla="*/ 3 w 30"/>
                <a:gd name="T37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" h="30">
                  <a:moveTo>
                    <a:pt x="3" y="20"/>
                  </a:moveTo>
                  <a:cubicBezTo>
                    <a:pt x="2" y="20"/>
                    <a:pt x="0" y="21"/>
                    <a:pt x="0" y="23"/>
                  </a:cubicBezTo>
                  <a:cubicBezTo>
                    <a:pt x="0" y="24"/>
                    <a:pt x="0" y="25"/>
                    <a:pt x="0" y="27"/>
                  </a:cubicBezTo>
                  <a:cubicBezTo>
                    <a:pt x="0" y="28"/>
                    <a:pt x="2" y="30"/>
                    <a:pt x="3" y="30"/>
                  </a:cubicBezTo>
                  <a:cubicBezTo>
                    <a:pt x="11" y="30"/>
                    <a:pt x="19" y="30"/>
                    <a:pt x="27" y="30"/>
                  </a:cubicBezTo>
                  <a:cubicBezTo>
                    <a:pt x="28" y="30"/>
                    <a:pt x="30" y="28"/>
                    <a:pt x="30" y="27"/>
                  </a:cubicBezTo>
                  <a:cubicBezTo>
                    <a:pt x="30" y="25"/>
                    <a:pt x="30" y="24"/>
                    <a:pt x="30" y="23"/>
                  </a:cubicBezTo>
                  <a:cubicBezTo>
                    <a:pt x="30" y="21"/>
                    <a:pt x="28" y="20"/>
                    <a:pt x="27" y="20"/>
                  </a:cubicBezTo>
                  <a:cubicBezTo>
                    <a:pt x="24" y="20"/>
                    <a:pt x="22" y="20"/>
                    <a:pt x="20" y="20"/>
                  </a:cubicBezTo>
                  <a:cubicBezTo>
                    <a:pt x="20" y="17"/>
                    <a:pt x="20" y="13"/>
                    <a:pt x="20" y="10"/>
                  </a:cubicBezTo>
                  <a:cubicBezTo>
                    <a:pt x="22" y="10"/>
                    <a:pt x="24" y="10"/>
                    <a:pt x="27" y="10"/>
                  </a:cubicBezTo>
                  <a:cubicBezTo>
                    <a:pt x="28" y="10"/>
                    <a:pt x="30" y="8"/>
                    <a:pt x="30" y="7"/>
                  </a:cubicBezTo>
                  <a:cubicBezTo>
                    <a:pt x="30" y="4"/>
                    <a:pt x="30" y="2"/>
                    <a:pt x="30" y="0"/>
                  </a:cubicBezTo>
                  <a:cubicBezTo>
                    <a:pt x="20" y="0"/>
                    <a:pt x="10" y="0"/>
                    <a:pt x="0" y="0"/>
                  </a:cubicBezTo>
                  <a:cubicBezTo>
                    <a:pt x="0" y="2"/>
                    <a:pt x="0" y="4"/>
                    <a:pt x="0" y="7"/>
                  </a:cubicBezTo>
                  <a:cubicBezTo>
                    <a:pt x="0" y="8"/>
                    <a:pt x="2" y="10"/>
                    <a:pt x="3" y="10"/>
                  </a:cubicBezTo>
                  <a:cubicBezTo>
                    <a:pt x="6" y="10"/>
                    <a:pt x="8" y="10"/>
                    <a:pt x="10" y="10"/>
                  </a:cubicBezTo>
                  <a:cubicBezTo>
                    <a:pt x="10" y="13"/>
                    <a:pt x="10" y="17"/>
                    <a:pt x="10" y="20"/>
                  </a:cubicBezTo>
                  <a:cubicBezTo>
                    <a:pt x="8" y="20"/>
                    <a:pt x="6" y="20"/>
                    <a:pt x="3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" name="Freeform 39"/>
            <p:cNvSpPr/>
            <p:nvPr/>
          </p:nvSpPr>
          <p:spPr bwMode="auto">
            <a:xfrm>
              <a:off x="9602339" y="4353003"/>
              <a:ext cx="320675" cy="255588"/>
            </a:xfrm>
            <a:custGeom>
              <a:avLst/>
              <a:gdLst>
                <a:gd name="T0" fmla="*/ 47 w 50"/>
                <a:gd name="T1" fmla="*/ 0 h 40"/>
                <a:gd name="T2" fmla="*/ 40 w 50"/>
                <a:gd name="T3" fmla="*/ 0 h 40"/>
                <a:gd name="T4" fmla="*/ 40 w 50"/>
                <a:gd name="T5" fmla="*/ 20 h 40"/>
                <a:gd name="T6" fmla="*/ 10 w 50"/>
                <a:gd name="T7" fmla="*/ 20 h 40"/>
                <a:gd name="T8" fmla="*/ 10 w 50"/>
                <a:gd name="T9" fmla="*/ 0 h 40"/>
                <a:gd name="T10" fmla="*/ 3 w 50"/>
                <a:gd name="T11" fmla="*/ 0 h 40"/>
                <a:gd name="T12" fmla="*/ 0 w 50"/>
                <a:gd name="T13" fmla="*/ 3 h 40"/>
                <a:gd name="T14" fmla="*/ 0 w 50"/>
                <a:gd name="T15" fmla="*/ 37 h 40"/>
                <a:gd name="T16" fmla="*/ 3 w 50"/>
                <a:gd name="T17" fmla="*/ 40 h 40"/>
                <a:gd name="T18" fmla="*/ 10 w 50"/>
                <a:gd name="T19" fmla="*/ 40 h 40"/>
                <a:gd name="T20" fmla="*/ 10 w 50"/>
                <a:gd name="T21" fmla="*/ 30 h 40"/>
                <a:gd name="T22" fmla="*/ 40 w 50"/>
                <a:gd name="T23" fmla="*/ 30 h 40"/>
                <a:gd name="T24" fmla="*/ 40 w 50"/>
                <a:gd name="T25" fmla="*/ 40 h 40"/>
                <a:gd name="T26" fmla="*/ 47 w 50"/>
                <a:gd name="T27" fmla="*/ 40 h 40"/>
                <a:gd name="T28" fmla="*/ 50 w 50"/>
                <a:gd name="T29" fmla="*/ 37 h 40"/>
                <a:gd name="T30" fmla="*/ 50 w 50"/>
                <a:gd name="T31" fmla="*/ 3 h 40"/>
                <a:gd name="T32" fmla="*/ 47 w 50"/>
                <a:gd name="T3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40">
                  <a:moveTo>
                    <a:pt x="47" y="0"/>
                  </a:moveTo>
                  <a:cubicBezTo>
                    <a:pt x="44" y="0"/>
                    <a:pt x="42" y="0"/>
                    <a:pt x="40" y="0"/>
                  </a:cubicBezTo>
                  <a:cubicBezTo>
                    <a:pt x="40" y="7"/>
                    <a:pt x="40" y="13"/>
                    <a:pt x="4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13"/>
                    <a:pt x="10" y="7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2" y="0"/>
                    <a:pt x="0" y="2"/>
                    <a:pt x="0" y="3"/>
                  </a:cubicBezTo>
                  <a:cubicBezTo>
                    <a:pt x="0" y="15"/>
                    <a:pt x="0" y="26"/>
                    <a:pt x="0" y="37"/>
                  </a:cubicBezTo>
                  <a:cubicBezTo>
                    <a:pt x="0" y="39"/>
                    <a:pt x="2" y="40"/>
                    <a:pt x="3" y="40"/>
                  </a:cubicBezTo>
                  <a:cubicBezTo>
                    <a:pt x="6" y="40"/>
                    <a:pt x="8" y="40"/>
                    <a:pt x="10" y="40"/>
                  </a:cubicBezTo>
                  <a:cubicBezTo>
                    <a:pt x="10" y="37"/>
                    <a:pt x="10" y="33"/>
                    <a:pt x="10" y="30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0" y="33"/>
                    <a:pt x="40" y="37"/>
                    <a:pt x="40" y="40"/>
                  </a:cubicBezTo>
                  <a:cubicBezTo>
                    <a:pt x="42" y="40"/>
                    <a:pt x="44" y="40"/>
                    <a:pt x="47" y="40"/>
                  </a:cubicBezTo>
                  <a:cubicBezTo>
                    <a:pt x="48" y="40"/>
                    <a:pt x="50" y="39"/>
                    <a:pt x="50" y="37"/>
                  </a:cubicBezTo>
                  <a:cubicBezTo>
                    <a:pt x="50" y="26"/>
                    <a:pt x="50" y="15"/>
                    <a:pt x="50" y="3"/>
                  </a:cubicBezTo>
                  <a:cubicBezTo>
                    <a:pt x="50" y="2"/>
                    <a:pt x="48" y="0"/>
                    <a:pt x="4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" name="Freeform 40"/>
            <p:cNvSpPr/>
            <p:nvPr/>
          </p:nvSpPr>
          <p:spPr bwMode="auto">
            <a:xfrm>
              <a:off x="8121201" y="1838403"/>
              <a:ext cx="382588" cy="446088"/>
            </a:xfrm>
            <a:custGeom>
              <a:avLst/>
              <a:gdLst>
                <a:gd name="T0" fmla="*/ 43 w 60"/>
                <a:gd name="T1" fmla="*/ 40 h 70"/>
                <a:gd name="T2" fmla="*/ 40 w 60"/>
                <a:gd name="T3" fmla="*/ 44 h 70"/>
                <a:gd name="T4" fmla="*/ 40 w 60"/>
                <a:gd name="T5" fmla="*/ 50 h 70"/>
                <a:gd name="T6" fmla="*/ 50 w 60"/>
                <a:gd name="T7" fmla="*/ 50 h 70"/>
                <a:gd name="T8" fmla="*/ 50 w 60"/>
                <a:gd name="T9" fmla="*/ 60 h 70"/>
                <a:gd name="T10" fmla="*/ 40 w 60"/>
                <a:gd name="T11" fmla="*/ 60 h 70"/>
                <a:gd name="T12" fmla="*/ 40 w 60"/>
                <a:gd name="T13" fmla="*/ 66 h 70"/>
                <a:gd name="T14" fmla="*/ 43 w 60"/>
                <a:gd name="T15" fmla="*/ 70 h 70"/>
                <a:gd name="T16" fmla="*/ 57 w 60"/>
                <a:gd name="T17" fmla="*/ 70 h 70"/>
                <a:gd name="T18" fmla="*/ 60 w 60"/>
                <a:gd name="T19" fmla="*/ 66 h 70"/>
                <a:gd name="T20" fmla="*/ 60 w 60"/>
                <a:gd name="T21" fmla="*/ 3 h 70"/>
                <a:gd name="T22" fmla="*/ 57 w 60"/>
                <a:gd name="T23" fmla="*/ 0 h 70"/>
                <a:gd name="T24" fmla="*/ 13 w 60"/>
                <a:gd name="T25" fmla="*/ 0 h 70"/>
                <a:gd name="T26" fmla="*/ 10 w 60"/>
                <a:gd name="T27" fmla="*/ 3 h 70"/>
                <a:gd name="T28" fmla="*/ 10 w 60"/>
                <a:gd name="T29" fmla="*/ 40 h 70"/>
                <a:gd name="T30" fmla="*/ 3 w 60"/>
                <a:gd name="T31" fmla="*/ 40 h 70"/>
                <a:gd name="T32" fmla="*/ 0 w 60"/>
                <a:gd name="T33" fmla="*/ 44 h 70"/>
                <a:gd name="T34" fmla="*/ 0 w 60"/>
                <a:gd name="T35" fmla="*/ 50 h 70"/>
                <a:gd name="T36" fmla="*/ 10 w 60"/>
                <a:gd name="T37" fmla="*/ 50 h 70"/>
                <a:gd name="T38" fmla="*/ 10 w 60"/>
                <a:gd name="T39" fmla="*/ 60 h 70"/>
                <a:gd name="T40" fmla="*/ 0 w 60"/>
                <a:gd name="T41" fmla="*/ 60 h 70"/>
                <a:gd name="T42" fmla="*/ 0 w 60"/>
                <a:gd name="T43" fmla="*/ 66 h 70"/>
                <a:gd name="T44" fmla="*/ 3 w 60"/>
                <a:gd name="T45" fmla="*/ 70 h 70"/>
                <a:gd name="T46" fmla="*/ 16 w 60"/>
                <a:gd name="T47" fmla="*/ 70 h 70"/>
                <a:gd name="T48" fmla="*/ 20 w 60"/>
                <a:gd name="T49" fmla="*/ 66 h 70"/>
                <a:gd name="T50" fmla="*/ 20 w 60"/>
                <a:gd name="T51" fmla="*/ 10 h 70"/>
                <a:gd name="T52" fmla="*/ 50 w 60"/>
                <a:gd name="T53" fmla="*/ 10 h 70"/>
                <a:gd name="T54" fmla="*/ 50 w 60"/>
                <a:gd name="T55" fmla="*/ 40 h 70"/>
                <a:gd name="T56" fmla="*/ 43 w 60"/>
                <a:gd name="T57" fmla="*/ 4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0" h="70">
                  <a:moveTo>
                    <a:pt x="43" y="40"/>
                  </a:moveTo>
                  <a:cubicBezTo>
                    <a:pt x="41" y="40"/>
                    <a:pt x="40" y="41"/>
                    <a:pt x="40" y="44"/>
                  </a:cubicBezTo>
                  <a:cubicBezTo>
                    <a:pt x="40" y="46"/>
                    <a:pt x="40" y="48"/>
                    <a:pt x="40" y="50"/>
                  </a:cubicBezTo>
                  <a:cubicBezTo>
                    <a:pt x="43" y="50"/>
                    <a:pt x="47" y="50"/>
                    <a:pt x="50" y="50"/>
                  </a:cubicBezTo>
                  <a:cubicBezTo>
                    <a:pt x="50" y="53"/>
                    <a:pt x="50" y="57"/>
                    <a:pt x="50" y="60"/>
                  </a:cubicBezTo>
                  <a:cubicBezTo>
                    <a:pt x="47" y="60"/>
                    <a:pt x="43" y="60"/>
                    <a:pt x="40" y="60"/>
                  </a:cubicBezTo>
                  <a:cubicBezTo>
                    <a:pt x="40" y="62"/>
                    <a:pt x="40" y="64"/>
                    <a:pt x="40" y="66"/>
                  </a:cubicBezTo>
                  <a:cubicBezTo>
                    <a:pt x="40" y="69"/>
                    <a:pt x="41" y="70"/>
                    <a:pt x="43" y="70"/>
                  </a:cubicBezTo>
                  <a:cubicBezTo>
                    <a:pt x="48" y="70"/>
                    <a:pt x="52" y="70"/>
                    <a:pt x="57" y="70"/>
                  </a:cubicBezTo>
                  <a:cubicBezTo>
                    <a:pt x="59" y="70"/>
                    <a:pt x="60" y="69"/>
                    <a:pt x="60" y="66"/>
                  </a:cubicBezTo>
                  <a:cubicBezTo>
                    <a:pt x="60" y="45"/>
                    <a:pt x="60" y="24"/>
                    <a:pt x="60" y="3"/>
                  </a:cubicBezTo>
                  <a:cubicBezTo>
                    <a:pt x="60" y="1"/>
                    <a:pt x="59" y="0"/>
                    <a:pt x="57" y="0"/>
                  </a:cubicBezTo>
                  <a:cubicBezTo>
                    <a:pt x="42" y="0"/>
                    <a:pt x="28" y="0"/>
                    <a:pt x="13" y="0"/>
                  </a:cubicBezTo>
                  <a:cubicBezTo>
                    <a:pt x="11" y="0"/>
                    <a:pt x="10" y="1"/>
                    <a:pt x="10" y="3"/>
                  </a:cubicBezTo>
                  <a:cubicBezTo>
                    <a:pt x="10" y="15"/>
                    <a:pt x="10" y="28"/>
                    <a:pt x="10" y="40"/>
                  </a:cubicBezTo>
                  <a:cubicBezTo>
                    <a:pt x="7" y="40"/>
                    <a:pt x="5" y="40"/>
                    <a:pt x="3" y="40"/>
                  </a:cubicBezTo>
                  <a:cubicBezTo>
                    <a:pt x="1" y="40"/>
                    <a:pt x="0" y="41"/>
                    <a:pt x="0" y="44"/>
                  </a:cubicBezTo>
                  <a:cubicBezTo>
                    <a:pt x="0" y="46"/>
                    <a:pt x="0" y="48"/>
                    <a:pt x="0" y="50"/>
                  </a:cubicBezTo>
                  <a:cubicBezTo>
                    <a:pt x="3" y="50"/>
                    <a:pt x="6" y="50"/>
                    <a:pt x="10" y="50"/>
                  </a:cubicBezTo>
                  <a:cubicBezTo>
                    <a:pt x="10" y="53"/>
                    <a:pt x="10" y="57"/>
                    <a:pt x="10" y="60"/>
                  </a:cubicBezTo>
                  <a:cubicBezTo>
                    <a:pt x="6" y="60"/>
                    <a:pt x="3" y="60"/>
                    <a:pt x="0" y="60"/>
                  </a:cubicBezTo>
                  <a:cubicBezTo>
                    <a:pt x="0" y="62"/>
                    <a:pt x="0" y="64"/>
                    <a:pt x="0" y="66"/>
                  </a:cubicBezTo>
                  <a:cubicBezTo>
                    <a:pt x="0" y="69"/>
                    <a:pt x="1" y="70"/>
                    <a:pt x="3" y="70"/>
                  </a:cubicBezTo>
                  <a:cubicBezTo>
                    <a:pt x="7" y="70"/>
                    <a:pt x="12" y="70"/>
                    <a:pt x="16" y="70"/>
                  </a:cubicBezTo>
                  <a:cubicBezTo>
                    <a:pt x="19" y="70"/>
                    <a:pt x="20" y="69"/>
                    <a:pt x="20" y="66"/>
                  </a:cubicBezTo>
                  <a:cubicBezTo>
                    <a:pt x="20" y="47"/>
                    <a:pt x="20" y="29"/>
                    <a:pt x="20" y="10"/>
                  </a:cubicBezTo>
                  <a:cubicBezTo>
                    <a:pt x="30" y="10"/>
                    <a:pt x="40" y="10"/>
                    <a:pt x="50" y="10"/>
                  </a:cubicBezTo>
                  <a:cubicBezTo>
                    <a:pt x="50" y="20"/>
                    <a:pt x="50" y="30"/>
                    <a:pt x="50" y="40"/>
                  </a:cubicBezTo>
                  <a:cubicBezTo>
                    <a:pt x="48" y="40"/>
                    <a:pt x="46" y="40"/>
                    <a:pt x="43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" name="Freeform 41"/>
            <p:cNvSpPr/>
            <p:nvPr/>
          </p:nvSpPr>
          <p:spPr bwMode="auto">
            <a:xfrm>
              <a:off x="8311701" y="2157491"/>
              <a:ext cx="65088" cy="63500"/>
            </a:xfrm>
            <a:custGeom>
              <a:avLst/>
              <a:gdLst>
                <a:gd name="T0" fmla="*/ 10 w 10"/>
                <a:gd name="T1" fmla="*/ 10 h 10"/>
                <a:gd name="T2" fmla="*/ 10 w 10"/>
                <a:gd name="T3" fmla="*/ 0 h 10"/>
                <a:gd name="T4" fmla="*/ 3 w 10"/>
                <a:gd name="T5" fmla="*/ 0 h 10"/>
                <a:gd name="T6" fmla="*/ 0 w 10"/>
                <a:gd name="T7" fmla="*/ 3 h 10"/>
                <a:gd name="T8" fmla="*/ 0 w 10"/>
                <a:gd name="T9" fmla="*/ 7 h 10"/>
                <a:gd name="T10" fmla="*/ 3 w 10"/>
                <a:gd name="T11" fmla="*/ 10 h 10"/>
                <a:gd name="T12" fmla="*/ 10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10" y="10"/>
                  </a:moveTo>
                  <a:cubicBezTo>
                    <a:pt x="10" y="7"/>
                    <a:pt x="10" y="3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8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" name="Freeform 42"/>
            <p:cNvSpPr/>
            <p:nvPr/>
          </p:nvSpPr>
          <p:spPr bwMode="auto">
            <a:xfrm>
              <a:off x="8056114" y="2157491"/>
              <a:ext cx="65088" cy="63500"/>
            </a:xfrm>
            <a:custGeom>
              <a:avLst/>
              <a:gdLst>
                <a:gd name="T0" fmla="*/ 10 w 10"/>
                <a:gd name="T1" fmla="*/ 10 h 10"/>
                <a:gd name="T2" fmla="*/ 10 w 10"/>
                <a:gd name="T3" fmla="*/ 0 h 10"/>
                <a:gd name="T4" fmla="*/ 3 w 10"/>
                <a:gd name="T5" fmla="*/ 0 h 10"/>
                <a:gd name="T6" fmla="*/ 0 w 10"/>
                <a:gd name="T7" fmla="*/ 3 h 10"/>
                <a:gd name="T8" fmla="*/ 0 w 10"/>
                <a:gd name="T9" fmla="*/ 7 h 10"/>
                <a:gd name="T10" fmla="*/ 3 w 10"/>
                <a:gd name="T11" fmla="*/ 10 h 10"/>
                <a:gd name="T12" fmla="*/ 10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10" y="10"/>
                  </a:moveTo>
                  <a:cubicBezTo>
                    <a:pt x="10" y="7"/>
                    <a:pt x="10" y="3"/>
                    <a:pt x="10" y="0"/>
                  </a:cubicBezTo>
                  <a:cubicBezTo>
                    <a:pt x="7" y="0"/>
                    <a:pt x="5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7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" name="Freeform 43"/>
            <p:cNvSpPr/>
            <p:nvPr/>
          </p:nvSpPr>
          <p:spPr bwMode="auto">
            <a:xfrm>
              <a:off x="7060751" y="1895553"/>
              <a:ext cx="63500" cy="325438"/>
            </a:xfrm>
            <a:custGeom>
              <a:avLst/>
              <a:gdLst>
                <a:gd name="T0" fmla="*/ 10 w 10"/>
                <a:gd name="T1" fmla="*/ 4 h 51"/>
                <a:gd name="T2" fmla="*/ 7 w 10"/>
                <a:gd name="T3" fmla="*/ 0 h 51"/>
                <a:gd name="T4" fmla="*/ 0 w 10"/>
                <a:gd name="T5" fmla="*/ 0 h 51"/>
                <a:gd name="T6" fmla="*/ 0 w 10"/>
                <a:gd name="T7" fmla="*/ 51 h 51"/>
                <a:gd name="T8" fmla="*/ 7 w 10"/>
                <a:gd name="T9" fmla="*/ 51 h 51"/>
                <a:gd name="T10" fmla="*/ 10 w 10"/>
                <a:gd name="T11" fmla="*/ 48 h 51"/>
                <a:gd name="T12" fmla="*/ 10 w 10"/>
                <a:gd name="T13" fmla="*/ 4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51">
                  <a:moveTo>
                    <a:pt x="10" y="4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5" y="0"/>
                    <a:pt x="2" y="0"/>
                    <a:pt x="0" y="0"/>
                  </a:cubicBezTo>
                  <a:cubicBezTo>
                    <a:pt x="0" y="17"/>
                    <a:pt x="0" y="34"/>
                    <a:pt x="0" y="51"/>
                  </a:cubicBezTo>
                  <a:cubicBezTo>
                    <a:pt x="2" y="51"/>
                    <a:pt x="5" y="51"/>
                    <a:pt x="7" y="51"/>
                  </a:cubicBezTo>
                  <a:cubicBezTo>
                    <a:pt x="9" y="51"/>
                    <a:pt x="10" y="50"/>
                    <a:pt x="10" y="48"/>
                  </a:cubicBezTo>
                  <a:cubicBezTo>
                    <a:pt x="10" y="33"/>
                    <a:pt x="10" y="18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" name="Freeform 44"/>
            <p:cNvSpPr/>
            <p:nvPr/>
          </p:nvSpPr>
          <p:spPr bwMode="auto">
            <a:xfrm>
              <a:off x="6740076" y="1832053"/>
              <a:ext cx="320675" cy="63500"/>
            </a:xfrm>
            <a:custGeom>
              <a:avLst/>
              <a:gdLst>
                <a:gd name="T0" fmla="*/ 47 w 50"/>
                <a:gd name="T1" fmla="*/ 0 h 10"/>
                <a:gd name="T2" fmla="*/ 50 w 50"/>
                <a:gd name="T3" fmla="*/ 4 h 10"/>
                <a:gd name="T4" fmla="*/ 50 w 50"/>
                <a:gd name="T5" fmla="*/ 10 h 10"/>
                <a:gd name="T6" fmla="*/ 0 w 50"/>
                <a:gd name="T7" fmla="*/ 10 h 10"/>
                <a:gd name="T8" fmla="*/ 0 w 50"/>
                <a:gd name="T9" fmla="*/ 4 h 10"/>
                <a:gd name="T10" fmla="*/ 3 w 50"/>
                <a:gd name="T11" fmla="*/ 0 h 10"/>
                <a:gd name="T12" fmla="*/ 47 w 5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10">
                  <a:moveTo>
                    <a:pt x="47" y="0"/>
                  </a:moveTo>
                  <a:cubicBezTo>
                    <a:pt x="49" y="0"/>
                    <a:pt x="50" y="1"/>
                    <a:pt x="50" y="4"/>
                  </a:cubicBezTo>
                  <a:cubicBezTo>
                    <a:pt x="50" y="6"/>
                    <a:pt x="50" y="8"/>
                    <a:pt x="50" y="10"/>
                  </a:cubicBezTo>
                  <a:cubicBezTo>
                    <a:pt x="33" y="10"/>
                    <a:pt x="17" y="10"/>
                    <a:pt x="0" y="10"/>
                  </a:cubicBezTo>
                  <a:cubicBezTo>
                    <a:pt x="0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8" y="0"/>
                    <a:pt x="32" y="0"/>
                    <a:pt x="4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" name="Freeform 45"/>
            <p:cNvSpPr/>
            <p:nvPr/>
          </p:nvSpPr>
          <p:spPr bwMode="auto">
            <a:xfrm>
              <a:off x="6740076" y="2220991"/>
              <a:ext cx="320675" cy="63500"/>
            </a:xfrm>
            <a:custGeom>
              <a:avLst/>
              <a:gdLst>
                <a:gd name="T0" fmla="*/ 50 w 50"/>
                <a:gd name="T1" fmla="*/ 7 h 10"/>
                <a:gd name="T2" fmla="*/ 47 w 50"/>
                <a:gd name="T3" fmla="*/ 10 h 10"/>
                <a:gd name="T4" fmla="*/ 3 w 50"/>
                <a:gd name="T5" fmla="*/ 10 h 10"/>
                <a:gd name="T6" fmla="*/ 0 w 50"/>
                <a:gd name="T7" fmla="*/ 7 h 10"/>
                <a:gd name="T8" fmla="*/ 0 w 50"/>
                <a:gd name="T9" fmla="*/ 0 h 10"/>
                <a:gd name="T10" fmla="*/ 50 w 50"/>
                <a:gd name="T11" fmla="*/ 0 h 10"/>
                <a:gd name="T12" fmla="*/ 50 w 50"/>
                <a:gd name="T13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10">
                  <a:moveTo>
                    <a:pt x="50" y="7"/>
                  </a:moveTo>
                  <a:cubicBezTo>
                    <a:pt x="50" y="9"/>
                    <a:pt x="49" y="10"/>
                    <a:pt x="47" y="10"/>
                  </a:cubicBezTo>
                  <a:cubicBezTo>
                    <a:pt x="32" y="10"/>
                    <a:pt x="18" y="10"/>
                    <a:pt x="3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17" y="0"/>
                    <a:pt x="33" y="0"/>
                    <a:pt x="50" y="0"/>
                  </a:cubicBezTo>
                  <a:cubicBezTo>
                    <a:pt x="50" y="2"/>
                    <a:pt x="50" y="4"/>
                    <a:pt x="5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" name="Freeform 46"/>
            <p:cNvSpPr/>
            <p:nvPr/>
          </p:nvSpPr>
          <p:spPr bwMode="auto">
            <a:xfrm>
              <a:off x="6676576" y="1895553"/>
              <a:ext cx="63500" cy="325438"/>
            </a:xfrm>
            <a:custGeom>
              <a:avLst/>
              <a:gdLst>
                <a:gd name="T0" fmla="*/ 3 w 10"/>
                <a:gd name="T1" fmla="*/ 51 h 51"/>
                <a:gd name="T2" fmla="*/ 0 w 10"/>
                <a:gd name="T3" fmla="*/ 48 h 51"/>
                <a:gd name="T4" fmla="*/ 0 w 10"/>
                <a:gd name="T5" fmla="*/ 4 h 51"/>
                <a:gd name="T6" fmla="*/ 3 w 10"/>
                <a:gd name="T7" fmla="*/ 0 h 51"/>
                <a:gd name="T8" fmla="*/ 10 w 10"/>
                <a:gd name="T9" fmla="*/ 0 h 51"/>
                <a:gd name="T10" fmla="*/ 10 w 10"/>
                <a:gd name="T11" fmla="*/ 51 h 51"/>
                <a:gd name="T12" fmla="*/ 3 w 10"/>
                <a:gd name="T13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51">
                  <a:moveTo>
                    <a:pt x="3" y="51"/>
                  </a:moveTo>
                  <a:cubicBezTo>
                    <a:pt x="1" y="51"/>
                    <a:pt x="0" y="50"/>
                    <a:pt x="0" y="48"/>
                  </a:cubicBezTo>
                  <a:cubicBezTo>
                    <a:pt x="0" y="33"/>
                    <a:pt x="0" y="18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17"/>
                    <a:pt x="10" y="34"/>
                    <a:pt x="10" y="51"/>
                  </a:cubicBezTo>
                  <a:cubicBezTo>
                    <a:pt x="8" y="51"/>
                    <a:pt x="5" y="51"/>
                    <a:pt x="3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" name="Freeform 47"/>
            <p:cNvSpPr/>
            <p:nvPr/>
          </p:nvSpPr>
          <p:spPr bwMode="auto">
            <a:xfrm>
              <a:off x="6868664" y="1965403"/>
              <a:ext cx="127000" cy="128588"/>
            </a:xfrm>
            <a:custGeom>
              <a:avLst/>
              <a:gdLst>
                <a:gd name="T0" fmla="*/ 17 w 20"/>
                <a:gd name="T1" fmla="*/ 10 h 20"/>
                <a:gd name="T2" fmla="*/ 10 w 20"/>
                <a:gd name="T3" fmla="*/ 10 h 20"/>
                <a:gd name="T4" fmla="*/ 10 w 20"/>
                <a:gd name="T5" fmla="*/ 10 h 20"/>
                <a:gd name="T6" fmla="*/ 10 w 20"/>
                <a:gd name="T7" fmla="*/ 3 h 20"/>
                <a:gd name="T8" fmla="*/ 7 w 20"/>
                <a:gd name="T9" fmla="*/ 0 h 20"/>
                <a:gd name="T10" fmla="*/ 3 w 20"/>
                <a:gd name="T11" fmla="*/ 0 h 20"/>
                <a:gd name="T12" fmla="*/ 0 w 20"/>
                <a:gd name="T13" fmla="*/ 3 h 20"/>
                <a:gd name="T14" fmla="*/ 0 w 20"/>
                <a:gd name="T15" fmla="*/ 16 h 20"/>
                <a:gd name="T16" fmla="*/ 3 w 20"/>
                <a:gd name="T17" fmla="*/ 20 h 20"/>
                <a:gd name="T18" fmla="*/ 17 w 20"/>
                <a:gd name="T19" fmla="*/ 20 h 20"/>
                <a:gd name="T20" fmla="*/ 20 w 20"/>
                <a:gd name="T21" fmla="*/ 16 h 20"/>
                <a:gd name="T22" fmla="*/ 20 w 20"/>
                <a:gd name="T23" fmla="*/ 13 h 20"/>
                <a:gd name="T24" fmla="*/ 17 w 20"/>
                <a:gd name="T25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20">
                  <a:moveTo>
                    <a:pt x="17" y="10"/>
                  </a:moveTo>
                  <a:cubicBezTo>
                    <a:pt x="15" y="10"/>
                    <a:pt x="12" y="10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7"/>
                    <a:pt x="10" y="5"/>
                    <a:pt x="10" y="3"/>
                  </a:cubicBezTo>
                  <a:cubicBezTo>
                    <a:pt x="10" y="1"/>
                    <a:pt x="9" y="0"/>
                    <a:pt x="7" y="0"/>
                  </a:cubicBezTo>
                  <a:cubicBezTo>
                    <a:pt x="6" y="0"/>
                    <a:pt x="4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7"/>
                    <a:pt x="0" y="12"/>
                    <a:pt x="0" y="16"/>
                  </a:cubicBezTo>
                  <a:cubicBezTo>
                    <a:pt x="0" y="19"/>
                    <a:pt x="1" y="20"/>
                    <a:pt x="3" y="20"/>
                  </a:cubicBezTo>
                  <a:cubicBezTo>
                    <a:pt x="8" y="20"/>
                    <a:pt x="12" y="20"/>
                    <a:pt x="17" y="20"/>
                  </a:cubicBezTo>
                  <a:cubicBezTo>
                    <a:pt x="19" y="20"/>
                    <a:pt x="20" y="19"/>
                    <a:pt x="20" y="16"/>
                  </a:cubicBezTo>
                  <a:cubicBezTo>
                    <a:pt x="20" y="15"/>
                    <a:pt x="20" y="14"/>
                    <a:pt x="20" y="13"/>
                  </a:cubicBezTo>
                  <a:cubicBezTo>
                    <a:pt x="20" y="11"/>
                    <a:pt x="19" y="10"/>
                    <a:pt x="17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" name="Freeform 48"/>
            <p:cNvSpPr/>
            <p:nvPr/>
          </p:nvSpPr>
          <p:spPr bwMode="auto">
            <a:xfrm>
              <a:off x="9634089" y="1832053"/>
              <a:ext cx="128588" cy="452438"/>
            </a:xfrm>
            <a:custGeom>
              <a:avLst/>
              <a:gdLst>
                <a:gd name="T0" fmla="*/ 10 w 20"/>
                <a:gd name="T1" fmla="*/ 51 h 71"/>
                <a:gd name="T2" fmla="*/ 0 w 20"/>
                <a:gd name="T3" fmla="*/ 51 h 71"/>
                <a:gd name="T4" fmla="*/ 0 w 20"/>
                <a:gd name="T5" fmla="*/ 58 h 71"/>
                <a:gd name="T6" fmla="*/ 3 w 20"/>
                <a:gd name="T7" fmla="*/ 61 h 71"/>
                <a:gd name="T8" fmla="*/ 10 w 20"/>
                <a:gd name="T9" fmla="*/ 61 h 71"/>
                <a:gd name="T10" fmla="*/ 10 w 20"/>
                <a:gd name="T11" fmla="*/ 68 h 71"/>
                <a:gd name="T12" fmla="*/ 13 w 20"/>
                <a:gd name="T13" fmla="*/ 71 h 71"/>
                <a:gd name="T14" fmla="*/ 17 w 20"/>
                <a:gd name="T15" fmla="*/ 71 h 71"/>
                <a:gd name="T16" fmla="*/ 20 w 20"/>
                <a:gd name="T17" fmla="*/ 68 h 71"/>
                <a:gd name="T18" fmla="*/ 20 w 20"/>
                <a:gd name="T19" fmla="*/ 4 h 71"/>
                <a:gd name="T20" fmla="*/ 17 w 20"/>
                <a:gd name="T21" fmla="*/ 0 h 71"/>
                <a:gd name="T22" fmla="*/ 13 w 20"/>
                <a:gd name="T23" fmla="*/ 0 h 71"/>
                <a:gd name="T24" fmla="*/ 10 w 20"/>
                <a:gd name="T25" fmla="*/ 4 h 71"/>
                <a:gd name="T26" fmla="*/ 10 w 20"/>
                <a:gd name="T27" fmla="*/ 10 h 71"/>
                <a:gd name="T28" fmla="*/ 3 w 20"/>
                <a:gd name="T29" fmla="*/ 10 h 71"/>
                <a:gd name="T30" fmla="*/ 0 w 20"/>
                <a:gd name="T31" fmla="*/ 14 h 71"/>
                <a:gd name="T32" fmla="*/ 0 w 20"/>
                <a:gd name="T33" fmla="*/ 21 h 71"/>
                <a:gd name="T34" fmla="*/ 10 w 20"/>
                <a:gd name="T35" fmla="*/ 21 h 71"/>
                <a:gd name="T36" fmla="*/ 10 w 20"/>
                <a:gd name="T37" fmla="*/ 5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71">
                  <a:moveTo>
                    <a:pt x="10" y="51"/>
                  </a:moveTo>
                  <a:cubicBezTo>
                    <a:pt x="6" y="51"/>
                    <a:pt x="3" y="51"/>
                    <a:pt x="0" y="51"/>
                  </a:cubicBezTo>
                  <a:cubicBezTo>
                    <a:pt x="0" y="53"/>
                    <a:pt x="0" y="55"/>
                    <a:pt x="0" y="58"/>
                  </a:cubicBezTo>
                  <a:cubicBezTo>
                    <a:pt x="0" y="60"/>
                    <a:pt x="1" y="61"/>
                    <a:pt x="3" y="61"/>
                  </a:cubicBezTo>
                  <a:cubicBezTo>
                    <a:pt x="5" y="61"/>
                    <a:pt x="8" y="61"/>
                    <a:pt x="10" y="61"/>
                  </a:cubicBezTo>
                  <a:cubicBezTo>
                    <a:pt x="10" y="63"/>
                    <a:pt x="10" y="65"/>
                    <a:pt x="10" y="68"/>
                  </a:cubicBezTo>
                  <a:cubicBezTo>
                    <a:pt x="10" y="70"/>
                    <a:pt x="11" y="71"/>
                    <a:pt x="13" y="71"/>
                  </a:cubicBezTo>
                  <a:cubicBezTo>
                    <a:pt x="14" y="71"/>
                    <a:pt x="15" y="71"/>
                    <a:pt x="17" y="71"/>
                  </a:cubicBezTo>
                  <a:cubicBezTo>
                    <a:pt x="19" y="71"/>
                    <a:pt x="20" y="70"/>
                    <a:pt x="20" y="68"/>
                  </a:cubicBezTo>
                  <a:cubicBezTo>
                    <a:pt x="20" y="46"/>
                    <a:pt x="20" y="25"/>
                    <a:pt x="20" y="4"/>
                  </a:cubicBezTo>
                  <a:cubicBezTo>
                    <a:pt x="20" y="1"/>
                    <a:pt x="19" y="0"/>
                    <a:pt x="17" y="0"/>
                  </a:cubicBezTo>
                  <a:cubicBezTo>
                    <a:pt x="15" y="0"/>
                    <a:pt x="14" y="0"/>
                    <a:pt x="13" y="0"/>
                  </a:cubicBezTo>
                  <a:cubicBezTo>
                    <a:pt x="11" y="0"/>
                    <a:pt x="10" y="1"/>
                    <a:pt x="10" y="4"/>
                  </a:cubicBez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ubicBezTo>
                    <a:pt x="1" y="10"/>
                    <a:pt x="0" y="11"/>
                    <a:pt x="0" y="14"/>
                  </a:cubicBezTo>
                  <a:cubicBezTo>
                    <a:pt x="0" y="16"/>
                    <a:pt x="0" y="18"/>
                    <a:pt x="0" y="21"/>
                  </a:cubicBezTo>
                  <a:cubicBezTo>
                    <a:pt x="3" y="21"/>
                    <a:pt x="6" y="21"/>
                    <a:pt x="10" y="21"/>
                  </a:cubicBezTo>
                  <a:cubicBezTo>
                    <a:pt x="10" y="31"/>
                    <a:pt x="10" y="41"/>
                    <a:pt x="10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" name="Freeform 49"/>
            <p:cNvSpPr/>
            <p:nvPr/>
          </p:nvSpPr>
          <p:spPr bwMode="auto">
            <a:xfrm>
              <a:off x="9507089" y="1965403"/>
              <a:ext cx="127000" cy="192088"/>
            </a:xfrm>
            <a:custGeom>
              <a:avLst/>
              <a:gdLst>
                <a:gd name="T0" fmla="*/ 0 w 20"/>
                <a:gd name="T1" fmla="*/ 3 h 30"/>
                <a:gd name="T2" fmla="*/ 3 w 20"/>
                <a:gd name="T3" fmla="*/ 0 h 30"/>
                <a:gd name="T4" fmla="*/ 20 w 20"/>
                <a:gd name="T5" fmla="*/ 0 h 30"/>
                <a:gd name="T6" fmla="*/ 20 w 20"/>
                <a:gd name="T7" fmla="*/ 6 h 30"/>
                <a:gd name="T8" fmla="*/ 16 w 20"/>
                <a:gd name="T9" fmla="*/ 10 h 30"/>
                <a:gd name="T10" fmla="*/ 10 w 20"/>
                <a:gd name="T11" fmla="*/ 10 h 30"/>
                <a:gd name="T12" fmla="*/ 10 w 20"/>
                <a:gd name="T13" fmla="*/ 20 h 30"/>
                <a:gd name="T14" fmla="*/ 16 w 20"/>
                <a:gd name="T15" fmla="*/ 20 h 30"/>
                <a:gd name="T16" fmla="*/ 20 w 20"/>
                <a:gd name="T17" fmla="*/ 23 h 30"/>
                <a:gd name="T18" fmla="*/ 20 w 20"/>
                <a:gd name="T19" fmla="*/ 30 h 30"/>
                <a:gd name="T20" fmla="*/ 3 w 20"/>
                <a:gd name="T21" fmla="*/ 30 h 30"/>
                <a:gd name="T22" fmla="*/ 0 w 20"/>
                <a:gd name="T23" fmla="*/ 26 h 30"/>
                <a:gd name="T24" fmla="*/ 0 w 20"/>
                <a:gd name="T2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30">
                  <a:moveTo>
                    <a:pt x="0" y="3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9" y="0"/>
                    <a:pt x="14" y="0"/>
                    <a:pt x="20" y="0"/>
                  </a:cubicBezTo>
                  <a:cubicBezTo>
                    <a:pt x="20" y="2"/>
                    <a:pt x="20" y="4"/>
                    <a:pt x="20" y="6"/>
                  </a:cubicBezTo>
                  <a:cubicBezTo>
                    <a:pt x="20" y="9"/>
                    <a:pt x="19" y="10"/>
                    <a:pt x="16" y="10"/>
                  </a:cubicBezTo>
                  <a:cubicBezTo>
                    <a:pt x="14" y="10"/>
                    <a:pt x="12" y="10"/>
                    <a:pt x="10" y="10"/>
                  </a:cubicBezTo>
                  <a:cubicBezTo>
                    <a:pt x="10" y="13"/>
                    <a:pt x="10" y="16"/>
                    <a:pt x="10" y="20"/>
                  </a:cubicBezTo>
                  <a:cubicBezTo>
                    <a:pt x="12" y="20"/>
                    <a:pt x="14" y="20"/>
                    <a:pt x="16" y="20"/>
                  </a:cubicBezTo>
                  <a:cubicBezTo>
                    <a:pt x="19" y="20"/>
                    <a:pt x="20" y="21"/>
                    <a:pt x="20" y="23"/>
                  </a:cubicBezTo>
                  <a:cubicBezTo>
                    <a:pt x="20" y="25"/>
                    <a:pt x="20" y="28"/>
                    <a:pt x="20" y="30"/>
                  </a:cubicBezTo>
                  <a:cubicBezTo>
                    <a:pt x="14" y="30"/>
                    <a:pt x="9" y="30"/>
                    <a:pt x="3" y="30"/>
                  </a:cubicBezTo>
                  <a:cubicBezTo>
                    <a:pt x="1" y="30"/>
                    <a:pt x="0" y="29"/>
                    <a:pt x="0" y="26"/>
                  </a:cubicBezTo>
                  <a:cubicBezTo>
                    <a:pt x="0" y="19"/>
                    <a:pt x="0" y="1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" name="Freeform 50"/>
            <p:cNvSpPr/>
            <p:nvPr/>
          </p:nvSpPr>
          <p:spPr bwMode="auto">
            <a:xfrm>
              <a:off x="9889676" y="1863803"/>
              <a:ext cx="65088" cy="63500"/>
            </a:xfrm>
            <a:custGeom>
              <a:avLst/>
              <a:gdLst>
                <a:gd name="T0" fmla="*/ 10 w 10"/>
                <a:gd name="T1" fmla="*/ 4 h 10"/>
                <a:gd name="T2" fmla="*/ 10 w 10"/>
                <a:gd name="T3" fmla="*/ 10 h 10"/>
                <a:gd name="T4" fmla="*/ 3 w 10"/>
                <a:gd name="T5" fmla="*/ 10 h 10"/>
                <a:gd name="T6" fmla="*/ 0 w 10"/>
                <a:gd name="T7" fmla="*/ 7 h 10"/>
                <a:gd name="T8" fmla="*/ 0 w 10"/>
                <a:gd name="T9" fmla="*/ 4 h 10"/>
                <a:gd name="T10" fmla="*/ 3 w 10"/>
                <a:gd name="T11" fmla="*/ 0 h 10"/>
                <a:gd name="T12" fmla="*/ 7 w 10"/>
                <a:gd name="T13" fmla="*/ 0 h 10"/>
                <a:gd name="T14" fmla="*/ 10 w 10"/>
                <a:gd name="T15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4"/>
                  </a:move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6" y="10"/>
                    <a:pt x="3" y="10"/>
                  </a:cubicBezTo>
                  <a:cubicBezTo>
                    <a:pt x="1" y="10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" name="Freeform 51"/>
            <p:cNvSpPr/>
            <p:nvPr/>
          </p:nvSpPr>
          <p:spPr bwMode="auto">
            <a:xfrm>
              <a:off x="9889676" y="2189241"/>
              <a:ext cx="65088" cy="63500"/>
            </a:xfrm>
            <a:custGeom>
              <a:avLst/>
              <a:gdLst>
                <a:gd name="T0" fmla="*/ 10 w 10"/>
                <a:gd name="T1" fmla="*/ 7 h 10"/>
                <a:gd name="T2" fmla="*/ 10 w 10"/>
                <a:gd name="T3" fmla="*/ 0 h 10"/>
                <a:gd name="T4" fmla="*/ 3 w 10"/>
                <a:gd name="T5" fmla="*/ 0 h 10"/>
                <a:gd name="T6" fmla="*/ 0 w 10"/>
                <a:gd name="T7" fmla="*/ 3 h 10"/>
                <a:gd name="T8" fmla="*/ 0 w 10"/>
                <a:gd name="T9" fmla="*/ 7 h 10"/>
                <a:gd name="T10" fmla="*/ 3 w 10"/>
                <a:gd name="T11" fmla="*/ 10 h 10"/>
                <a:gd name="T12" fmla="*/ 7 w 10"/>
                <a:gd name="T13" fmla="*/ 10 h 10"/>
                <a:gd name="T14" fmla="*/ 10 w 10"/>
                <a:gd name="T15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7"/>
                  </a:move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6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" name="Freeform 52"/>
            <p:cNvSpPr/>
            <p:nvPr/>
          </p:nvSpPr>
          <p:spPr bwMode="auto">
            <a:xfrm>
              <a:off x="9826176" y="1997153"/>
              <a:ext cx="63500" cy="128588"/>
            </a:xfrm>
            <a:custGeom>
              <a:avLst/>
              <a:gdLst>
                <a:gd name="T0" fmla="*/ 10 w 10"/>
                <a:gd name="T1" fmla="*/ 3 h 20"/>
                <a:gd name="T2" fmla="*/ 7 w 10"/>
                <a:gd name="T3" fmla="*/ 0 h 20"/>
                <a:gd name="T4" fmla="*/ 3 w 10"/>
                <a:gd name="T5" fmla="*/ 0 h 20"/>
                <a:gd name="T6" fmla="*/ 0 w 10"/>
                <a:gd name="T7" fmla="*/ 3 h 20"/>
                <a:gd name="T8" fmla="*/ 0 w 10"/>
                <a:gd name="T9" fmla="*/ 16 h 20"/>
                <a:gd name="T10" fmla="*/ 3 w 10"/>
                <a:gd name="T11" fmla="*/ 20 h 20"/>
                <a:gd name="T12" fmla="*/ 7 w 10"/>
                <a:gd name="T13" fmla="*/ 20 h 20"/>
                <a:gd name="T14" fmla="*/ 10 w 10"/>
                <a:gd name="T15" fmla="*/ 16 h 20"/>
                <a:gd name="T16" fmla="*/ 10 w 10"/>
                <a:gd name="T17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20">
                  <a:moveTo>
                    <a:pt x="10" y="3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6" y="0"/>
                    <a:pt x="5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7"/>
                    <a:pt x="0" y="12"/>
                    <a:pt x="0" y="16"/>
                  </a:cubicBezTo>
                  <a:cubicBezTo>
                    <a:pt x="0" y="19"/>
                    <a:pt x="1" y="20"/>
                    <a:pt x="3" y="20"/>
                  </a:cubicBezTo>
                  <a:cubicBezTo>
                    <a:pt x="5" y="20"/>
                    <a:pt x="6" y="20"/>
                    <a:pt x="7" y="20"/>
                  </a:cubicBezTo>
                  <a:cubicBezTo>
                    <a:pt x="9" y="20"/>
                    <a:pt x="10" y="19"/>
                    <a:pt x="10" y="16"/>
                  </a:cubicBezTo>
                  <a:cubicBezTo>
                    <a:pt x="10" y="12"/>
                    <a:pt x="10" y="7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" name="Freeform 53"/>
            <p:cNvSpPr/>
            <p:nvPr/>
          </p:nvSpPr>
          <p:spPr bwMode="auto">
            <a:xfrm>
              <a:off x="9954764" y="1927303"/>
              <a:ext cx="63500" cy="261938"/>
            </a:xfrm>
            <a:custGeom>
              <a:avLst/>
              <a:gdLst>
                <a:gd name="T0" fmla="*/ 7 w 10"/>
                <a:gd name="T1" fmla="*/ 41 h 41"/>
                <a:gd name="T2" fmla="*/ 0 w 10"/>
                <a:gd name="T3" fmla="*/ 41 h 41"/>
                <a:gd name="T4" fmla="*/ 0 w 10"/>
                <a:gd name="T5" fmla="*/ 0 h 41"/>
                <a:gd name="T6" fmla="*/ 7 w 10"/>
                <a:gd name="T7" fmla="*/ 0 h 41"/>
                <a:gd name="T8" fmla="*/ 10 w 10"/>
                <a:gd name="T9" fmla="*/ 4 h 41"/>
                <a:gd name="T10" fmla="*/ 10 w 10"/>
                <a:gd name="T11" fmla="*/ 37 h 41"/>
                <a:gd name="T12" fmla="*/ 7 w 10"/>
                <a:gd name="T13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41">
                  <a:moveTo>
                    <a:pt x="7" y="41"/>
                  </a:moveTo>
                  <a:cubicBezTo>
                    <a:pt x="5" y="41"/>
                    <a:pt x="2" y="41"/>
                    <a:pt x="0" y="41"/>
                  </a:cubicBezTo>
                  <a:cubicBezTo>
                    <a:pt x="0" y="27"/>
                    <a:pt x="0" y="14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15"/>
                    <a:pt x="10" y="26"/>
                    <a:pt x="10" y="37"/>
                  </a:cubicBezTo>
                  <a:cubicBezTo>
                    <a:pt x="10" y="40"/>
                    <a:pt x="9" y="41"/>
                    <a:pt x="7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" name="Freeform 54"/>
            <p:cNvSpPr/>
            <p:nvPr/>
          </p:nvSpPr>
          <p:spPr bwMode="auto">
            <a:xfrm>
              <a:off x="11091414" y="1832053"/>
              <a:ext cx="388938" cy="452438"/>
            </a:xfrm>
            <a:custGeom>
              <a:avLst/>
              <a:gdLst>
                <a:gd name="T0" fmla="*/ 57 w 61"/>
                <a:gd name="T1" fmla="*/ 71 h 71"/>
                <a:gd name="T2" fmla="*/ 61 w 61"/>
                <a:gd name="T3" fmla="*/ 68 h 71"/>
                <a:gd name="T4" fmla="*/ 61 w 61"/>
                <a:gd name="T5" fmla="*/ 24 h 71"/>
                <a:gd name="T6" fmla="*/ 57 w 61"/>
                <a:gd name="T7" fmla="*/ 21 h 71"/>
                <a:gd name="T8" fmla="*/ 51 w 61"/>
                <a:gd name="T9" fmla="*/ 21 h 71"/>
                <a:gd name="T10" fmla="*/ 51 w 61"/>
                <a:gd name="T11" fmla="*/ 61 h 71"/>
                <a:gd name="T12" fmla="*/ 10 w 61"/>
                <a:gd name="T13" fmla="*/ 61 h 71"/>
                <a:gd name="T14" fmla="*/ 10 w 61"/>
                <a:gd name="T15" fmla="*/ 10 h 71"/>
                <a:gd name="T16" fmla="*/ 41 w 61"/>
                <a:gd name="T17" fmla="*/ 10 h 71"/>
                <a:gd name="T18" fmla="*/ 41 w 61"/>
                <a:gd name="T19" fmla="*/ 4 h 71"/>
                <a:gd name="T20" fmla="*/ 37 w 61"/>
                <a:gd name="T21" fmla="*/ 0 h 71"/>
                <a:gd name="T22" fmla="*/ 4 w 61"/>
                <a:gd name="T23" fmla="*/ 0 h 71"/>
                <a:gd name="T24" fmla="*/ 0 w 61"/>
                <a:gd name="T25" fmla="*/ 4 h 71"/>
                <a:gd name="T26" fmla="*/ 0 w 61"/>
                <a:gd name="T27" fmla="*/ 68 h 71"/>
                <a:gd name="T28" fmla="*/ 4 w 61"/>
                <a:gd name="T29" fmla="*/ 71 h 71"/>
                <a:gd name="T30" fmla="*/ 57 w 61"/>
                <a:gd name="T31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1" h="71">
                  <a:moveTo>
                    <a:pt x="57" y="71"/>
                  </a:moveTo>
                  <a:cubicBezTo>
                    <a:pt x="60" y="71"/>
                    <a:pt x="61" y="70"/>
                    <a:pt x="61" y="68"/>
                  </a:cubicBezTo>
                  <a:cubicBezTo>
                    <a:pt x="61" y="53"/>
                    <a:pt x="61" y="38"/>
                    <a:pt x="61" y="24"/>
                  </a:cubicBezTo>
                  <a:cubicBezTo>
                    <a:pt x="61" y="22"/>
                    <a:pt x="60" y="21"/>
                    <a:pt x="57" y="21"/>
                  </a:cubicBezTo>
                  <a:cubicBezTo>
                    <a:pt x="55" y="21"/>
                    <a:pt x="53" y="21"/>
                    <a:pt x="51" y="21"/>
                  </a:cubicBezTo>
                  <a:cubicBezTo>
                    <a:pt x="51" y="34"/>
                    <a:pt x="51" y="47"/>
                    <a:pt x="51" y="61"/>
                  </a:cubicBezTo>
                  <a:cubicBezTo>
                    <a:pt x="37" y="61"/>
                    <a:pt x="24" y="61"/>
                    <a:pt x="10" y="61"/>
                  </a:cubicBezTo>
                  <a:cubicBezTo>
                    <a:pt x="10" y="44"/>
                    <a:pt x="10" y="27"/>
                    <a:pt x="10" y="10"/>
                  </a:cubicBezTo>
                  <a:cubicBezTo>
                    <a:pt x="20" y="10"/>
                    <a:pt x="31" y="10"/>
                    <a:pt x="41" y="10"/>
                  </a:cubicBezTo>
                  <a:cubicBezTo>
                    <a:pt x="41" y="8"/>
                    <a:pt x="41" y="6"/>
                    <a:pt x="41" y="4"/>
                  </a:cubicBezTo>
                  <a:cubicBezTo>
                    <a:pt x="41" y="1"/>
                    <a:pt x="40" y="0"/>
                    <a:pt x="37" y="0"/>
                  </a:cubicBezTo>
                  <a:cubicBezTo>
                    <a:pt x="26" y="0"/>
                    <a:pt x="15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5"/>
                    <a:pt x="0" y="46"/>
                    <a:pt x="0" y="68"/>
                  </a:cubicBezTo>
                  <a:cubicBezTo>
                    <a:pt x="0" y="70"/>
                    <a:pt x="1" y="71"/>
                    <a:pt x="4" y="71"/>
                  </a:cubicBezTo>
                  <a:cubicBezTo>
                    <a:pt x="22" y="71"/>
                    <a:pt x="39" y="71"/>
                    <a:pt x="57" y="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3" name="Freeform 55"/>
            <p:cNvSpPr/>
            <p:nvPr/>
          </p:nvSpPr>
          <p:spPr bwMode="auto">
            <a:xfrm>
              <a:off x="11353351" y="1895553"/>
              <a:ext cx="63500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6 w 10"/>
                <a:gd name="T7" fmla="*/ 0 h 11"/>
                <a:gd name="T8" fmla="*/ 10 w 10"/>
                <a:gd name="T9" fmla="*/ 4 h 11"/>
                <a:gd name="T10" fmla="*/ 10 w 10"/>
                <a:gd name="T11" fmla="*/ 11 h 11"/>
                <a:gd name="T12" fmla="*/ 3 w 10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7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4" name="Freeform 56"/>
            <p:cNvSpPr/>
            <p:nvPr/>
          </p:nvSpPr>
          <p:spPr bwMode="auto">
            <a:xfrm>
              <a:off x="11224764" y="2005091"/>
              <a:ext cx="122238" cy="139700"/>
            </a:xfrm>
            <a:custGeom>
              <a:avLst/>
              <a:gdLst>
                <a:gd name="T0" fmla="*/ 13 w 19"/>
                <a:gd name="T1" fmla="*/ 13 h 22"/>
                <a:gd name="T2" fmla="*/ 12 w 19"/>
                <a:gd name="T3" fmla="*/ 14 h 22"/>
                <a:gd name="T4" fmla="*/ 12 w 19"/>
                <a:gd name="T5" fmla="*/ 16 h 22"/>
                <a:gd name="T6" fmla="*/ 16 w 19"/>
                <a:gd name="T7" fmla="*/ 16 h 22"/>
                <a:gd name="T8" fmla="*/ 16 w 19"/>
                <a:gd name="T9" fmla="*/ 19 h 22"/>
                <a:gd name="T10" fmla="*/ 12 w 19"/>
                <a:gd name="T11" fmla="*/ 19 h 22"/>
                <a:gd name="T12" fmla="*/ 12 w 19"/>
                <a:gd name="T13" fmla="*/ 21 h 22"/>
                <a:gd name="T14" fmla="*/ 13 w 19"/>
                <a:gd name="T15" fmla="*/ 22 h 22"/>
                <a:gd name="T16" fmla="*/ 18 w 19"/>
                <a:gd name="T17" fmla="*/ 22 h 22"/>
                <a:gd name="T18" fmla="*/ 19 w 19"/>
                <a:gd name="T19" fmla="*/ 21 h 22"/>
                <a:gd name="T20" fmla="*/ 19 w 19"/>
                <a:gd name="T21" fmla="*/ 1 h 22"/>
                <a:gd name="T22" fmla="*/ 18 w 19"/>
                <a:gd name="T23" fmla="*/ 0 h 22"/>
                <a:gd name="T24" fmla="*/ 4 w 19"/>
                <a:gd name="T25" fmla="*/ 0 h 22"/>
                <a:gd name="T26" fmla="*/ 3 w 19"/>
                <a:gd name="T27" fmla="*/ 1 h 22"/>
                <a:gd name="T28" fmla="*/ 3 w 19"/>
                <a:gd name="T29" fmla="*/ 13 h 22"/>
                <a:gd name="T30" fmla="*/ 1 w 19"/>
                <a:gd name="T31" fmla="*/ 13 h 22"/>
                <a:gd name="T32" fmla="*/ 0 w 19"/>
                <a:gd name="T33" fmla="*/ 14 h 22"/>
                <a:gd name="T34" fmla="*/ 0 w 19"/>
                <a:gd name="T35" fmla="*/ 16 h 22"/>
                <a:gd name="T36" fmla="*/ 3 w 19"/>
                <a:gd name="T37" fmla="*/ 16 h 22"/>
                <a:gd name="T38" fmla="*/ 3 w 19"/>
                <a:gd name="T39" fmla="*/ 19 h 22"/>
                <a:gd name="T40" fmla="*/ 0 w 19"/>
                <a:gd name="T41" fmla="*/ 19 h 22"/>
                <a:gd name="T42" fmla="*/ 0 w 19"/>
                <a:gd name="T43" fmla="*/ 21 h 22"/>
                <a:gd name="T44" fmla="*/ 1 w 19"/>
                <a:gd name="T45" fmla="*/ 22 h 22"/>
                <a:gd name="T46" fmla="*/ 5 w 19"/>
                <a:gd name="T47" fmla="*/ 22 h 22"/>
                <a:gd name="T48" fmla="*/ 6 w 19"/>
                <a:gd name="T49" fmla="*/ 21 h 22"/>
                <a:gd name="T50" fmla="*/ 6 w 19"/>
                <a:gd name="T51" fmla="*/ 3 h 22"/>
                <a:gd name="T52" fmla="*/ 16 w 19"/>
                <a:gd name="T53" fmla="*/ 3 h 22"/>
                <a:gd name="T54" fmla="*/ 16 w 19"/>
                <a:gd name="T55" fmla="*/ 13 h 22"/>
                <a:gd name="T56" fmla="*/ 13 w 19"/>
                <a:gd name="T57" fmla="*/ 13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" h="22">
                  <a:moveTo>
                    <a:pt x="13" y="13"/>
                  </a:moveTo>
                  <a:cubicBezTo>
                    <a:pt x="13" y="13"/>
                    <a:pt x="12" y="13"/>
                    <a:pt x="12" y="14"/>
                  </a:cubicBezTo>
                  <a:cubicBezTo>
                    <a:pt x="12" y="14"/>
                    <a:pt x="12" y="15"/>
                    <a:pt x="12" y="16"/>
                  </a:cubicBezTo>
                  <a:cubicBezTo>
                    <a:pt x="13" y="16"/>
                    <a:pt x="15" y="16"/>
                    <a:pt x="16" y="16"/>
                  </a:cubicBezTo>
                  <a:cubicBezTo>
                    <a:pt x="16" y="17"/>
                    <a:pt x="16" y="18"/>
                    <a:pt x="16" y="19"/>
                  </a:cubicBezTo>
                  <a:cubicBezTo>
                    <a:pt x="15" y="19"/>
                    <a:pt x="13" y="19"/>
                    <a:pt x="12" y="19"/>
                  </a:cubicBezTo>
                  <a:cubicBezTo>
                    <a:pt x="12" y="19"/>
                    <a:pt x="12" y="20"/>
                    <a:pt x="12" y="21"/>
                  </a:cubicBezTo>
                  <a:cubicBezTo>
                    <a:pt x="12" y="22"/>
                    <a:pt x="13" y="22"/>
                    <a:pt x="13" y="22"/>
                  </a:cubicBezTo>
                  <a:cubicBezTo>
                    <a:pt x="15" y="22"/>
                    <a:pt x="16" y="22"/>
                    <a:pt x="18" y="22"/>
                  </a:cubicBezTo>
                  <a:cubicBezTo>
                    <a:pt x="18" y="22"/>
                    <a:pt x="19" y="22"/>
                    <a:pt x="19" y="21"/>
                  </a:cubicBezTo>
                  <a:cubicBezTo>
                    <a:pt x="19" y="14"/>
                    <a:pt x="19" y="8"/>
                    <a:pt x="19" y="1"/>
                  </a:cubicBezTo>
                  <a:cubicBezTo>
                    <a:pt x="19" y="0"/>
                    <a:pt x="18" y="0"/>
                    <a:pt x="18" y="0"/>
                  </a:cubicBezTo>
                  <a:cubicBezTo>
                    <a:pt x="13" y="0"/>
                    <a:pt x="9" y="0"/>
                    <a:pt x="4" y="0"/>
                  </a:cubicBezTo>
                  <a:cubicBezTo>
                    <a:pt x="3" y="0"/>
                    <a:pt x="3" y="0"/>
                    <a:pt x="3" y="1"/>
                  </a:cubicBezTo>
                  <a:cubicBezTo>
                    <a:pt x="3" y="5"/>
                    <a:pt x="3" y="9"/>
                    <a:pt x="3" y="13"/>
                  </a:cubicBezTo>
                  <a:cubicBezTo>
                    <a:pt x="2" y="13"/>
                    <a:pt x="2" y="13"/>
                    <a:pt x="1" y="13"/>
                  </a:cubicBezTo>
                  <a:cubicBezTo>
                    <a:pt x="0" y="13"/>
                    <a:pt x="0" y="13"/>
                    <a:pt x="0" y="14"/>
                  </a:cubicBezTo>
                  <a:cubicBezTo>
                    <a:pt x="0" y="14"/>
                    <a:pt x="0" y="15"/>
                    <a:pt x="0" y="16"/>
                  </a:cubicBezTo>
                  <a:cubicBezTo>
                    <a:pt x="1" y="16"/>
                    <a:pt x="2" y="16"/>
                    <a:pt x="3" y="16"/>
                  </a:cubicBezTo>
                  <a:cubicBezTo>
                    <a:pt x="3" y="17"/>
                    <a:pt x="3" y="18"/>
                    <a:pt x="3" y="19"/>
                  </a:cubicBezTo>
                  <a:cubicBezTo>
                    <a:pt x="2" y="19"/>
                    <a:pt x="1" y="19"/>
                    <a:pt x="0" y="19"/>
                  </a:cubicBezTo>
                  <a:cubicBezTo>
                    <a:pt x="0" y="19"/>
                    <a:pt x="0" y="20"/>
                    <a:pt x="0" y="21"/>
                  </a:cubicBezTo>
                  <a:cubicBezTo>
                    <a:pt x="0" y="22"/>
                    <a:pt x="0" y="22"/>
                    <a:pt x="1" y="22"/>
                  </a:cubicBezTo>
                  <a:cubicBezTo>
                    <a:pt x="2" y="22"/>
                    <a:pt x="4" y="22"/>
                    <a:pt x="5" y="22"/>
                  </a:cubicBezTo>
                  <a:cubicBezTo>
                    <a:pt x="6" y="22"/>
                    <a:pt x="6" y="22"/>
                    <a:pt x="6" y="21"/>
                  </a:cubicBezTo>
                  <a:cubicBezTo>
                    <a:pt x="6" y="15"/>
                    <a:pt x="6" y="9"/>
                    <a:pt x="6" y="3"/>
                  </a:cubicBezTo>
                  <a:cubicBezTo>
                    <a:pt x="9" y="3"/>
                    <a:pt x="12" y="3"/>
                    <a:pt x="16" y="3"/>
                  </a:cubicBezTo>
                  <a:cubicBezTo>
                    <a:pt x="16" y="6"/>
                    <a:pt x="16" y="9"/>
                    <a:pt x="16" y="13"/>
                  </a:cubicBezTo>
                  <a:cubicBezTo>
                    <a:pt x="15" y="13"/>
                    <a:pt x="14" y="13"/>
                    <a:pt x="13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" name="Freeform 57"/>
            <p:cNvSpPr/>
            <p:nvPr/>
          </p:nvSpPr>
          <p:spPr bwMode="auto">
            <a:xfrm>
              <a:off x="11283501" y="21066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3 w 3"/>
                <a:gd name="T3" fmla="*/ 0 h 3"/>
                <a:gd name="T4" fmla="*/ 1 w 3"/>
                <a:gd name="T5" fmla="*/ 0 h 3"/>
                <a:gd name="T6" fmla="*/ 0 w 3"/>
                <a:gd name="T7" fmla="*/ 1 h 3"/>
                <a:gd name="T8" fmla="*/ 0 w 3"/>
                <a:gd name="T9" fmla="*/ 2 h 3"/>
                <a:gd name="T10" fmla="*/ 1 w 3"/>
                <a:gd name="T11" fmla="*/ 3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3" y="2"/>
                    <a:pt x="3" y="1"/>
                    <a:pt x="3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3"/>
                    <a:pt x="3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" name="Freeform 58"/>
            <p:cNvSpPr/>
            <p:nvPr/>
          </p:nvSpPr>
          <p:spPr bwMode="auto">
            <a:xfrm>
              <a:off x="11205714" y="21066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3 w 3"/>
                <a:gd name="T3" fmla="*/ 0 h 3"/>
                <a:gd name="T4" fmla="*/ 1 w 3"/>
                <a:gd name="T5" fmla="*/ 0 h 3"/>
                <a:gd name="T6" fmla="*/ 0 w 3"/>
                <a:gd name="T7" fmla="*/ 1 h 3"/>
                <a:gd name="T8" fmla="*/ 0 w 3"/>
                <a:gd name="T9" fmla="*/ 2 h 3"/>
                <a:gd name="T10" fmla="*/ 1 w 3"/>
                <a:gd name="T11" fmla="*/ 3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3" y="2"/>
                    <a:pt x="3" y="1"/>
                    <a:pt x="3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1" y="3"/>
                    <a:pt x="2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" name="Freeform 59"/>
            <p:cNvSpPr>
              <a:spLocks noEditPoints="1"/>
            </p:cNvSpPr>
            <p:nvPr/>
          </p:nvSpPr>
          <p:spPr bwMode="auto">
            <a:xfrm>
              <a:off x="6638476" y="5438853"/>
              <a:ext cx="523875" cy="458788"/>
            </a:xfrm>
            <a:custGeom>
              <a:avLst/>
              <a:gdLst>
                <a:gd name="T0" fmla="*/ 79 w 82"/>
                <a:gd name="T1" fmla="*/ 0 h 72"/>
                <a:gd name="T2" fmla="*/ 3 w 82"/>
                <a:gd name="T3" fmla="*/ 0 h 72"/>
                <a:gd name="T4" fmla="*/ 0 w 82"/>
                <a:gd name="T5" fmla="*/ 3 h 72"/>
                <a:gd name="T6" fmla="*/ 0 w 82"/>
                <a:gd name="T7" fmla="*/ 69 h 72"/>
                <a:gd name="T8" fmla="*/ 3 w 82"/>
                <a:gd name="T9" fmla="*/ 72 h 72"/>
                <a:gd name="T10" fmla="*/ 79 w 82"/>
                <a:gd name="T11" fmla="*/ 72 h 72"/>
                <a:gd name="T12" fmla="*/ 82 w 82"/>
                <a:gd name="T13" fmla="*/ 69 h 72"/>
                <a:gd name="T14" fmla="*/ 82 w 82"/>
                <a:gd name="T15" fmla="*/ 3 h 72"/>
                <a:gd name="T16" fmla="*/ 79 w 82"/>
                <a:gd name="T17" fmla="*/ 0 h 72"/>
                <a:gd name="T18" fmla="*/ 72 w 82"/>
                <a:gd name="T19" fmla="*/ 62 h 72"/>
                <a:gd name="T20" fmla="*/ 10 w 82"/>
                <a:gd name="T21" fmla="*/ 62 h 72"/>
                <a:gd name="T22" fmla="*/ 10 w 82"/>
                <a:gd name="T23" fmla="*/ 10 h 72"/>
                <a:gd name="T24" fmla="*/ 72 w 82"/>
                <a:gd name="T25" fmla="*/ 10 h 72"/>
                <a:gd name="T26" fmla="*/ 72 w 82"/>
                <a:gd name="T27" fmla="*/ 6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2" h="72">
                  <a:moveTo>
                    <a:pt x="79" y="0"/>
                  </a:moveTo>
                  <a:cubicBezTo>
                    <a:pt x="54" y="0"/>
                    <a:pt x="28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25"/>
                    <a:pt x="0" y="47"/>
                    <a:pt x="0" y="69"/>
                  </a:cubicBezTo>
                  <a:cubicBezTo>
                    <a:pt x="0" y="71"/>
                    <a:pt x="1" y="72"/>
                    <a:pt x="3" y="72"/>
                  </a:cubicBezTo>
                  <a:cubicBezTo>
                    <a:pt x="28" y="72"/>
                    <a:pt x="54" y="72"/>
                    <a:pt x="79" y="72"/>
                  </a:cubicBezTo>
                  <a:cubicBezTo>
                    <a:pt x="81" y="72"/>
                    <a:pt x="82" y="71"/>
                    <a:pt x="82" y="69"/>
                  </a:cubicBezTo>
                  <a:cubicBezTo>
                    <a:pt x="82" y="47"/>
                    <a:pt x="82" y="25"/>
                    <a:pt x="82" y="3"/>
                  </a:cubicBezTo>
                  <a:cubicBezTo>
                    <a:pt x="82" y="1"/>
                    <a:pt x="81" y="0"/>
                    <a:pt x="79" y="0"/>
                  </a:cubicBezTo>
                  <a:close/>
                  <a:moveTo>
                    <a:pt x="72" y="62"/>
                  </a:moveTo>
                  <a:cubicBezTo>
                    <a:pt x="10" y="62"/>
                    <a:pt x="10" y="62"/>
                    <a:pt x="10" y="62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72" y="10"/>
                    <a:pt x="72" y="10"/>
                    <a:pt x="72" y="10"/>
                  </a:cubicBezTo>
                  <a:lnTo>
                    <a:pt x="72" y="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" name="Freeform 60"/>
            <p:cNvSpPr/>
            <p:nvPr/>
          </p:nvSpPr>
          <p:spPr bwMode="auto">
            <a:xfrm>
              <a:off x="6982964" y="5629353"/>
              <a:ext cx="71438" cy="77788"/>
            </a:xfrm>
            <a:custGeom>
              <a:avLst/>
              <a:gdLst>
                <a:gd name="T0" fmla="*/ 3 w 11"/>
                <a:gd name="T1" fmla="*/ 10 h 12"/>
                <a:gd name="T2" fmla="*/ 9 w 11"/>
                <a:gd name="T3" fmla="*/ 10 h 12"/>
                <a:gd name="T4" fmla="*/ 11 w 11"/>
                <a:gd name="T5" fmla="*/ 10 h 12"/>
                <a:gd name="T6" fmla="*/ 11 w 11"/>
                <a:gd name="T7" fmla="*/ 9 h 12"/>
                <a:gd name="T8" fmla="*/ 11 w 11"/>
                <a:gd name="T9" fmla="*/ 3 h 12"/>
                <a:gd name="T10" fmla="*/ 11 w 11"/>
                <a:gd name="T11" fmla="*/ 2 h 12"/>
                <a:gd name="T12" fmla="*/ 9 w 11"/>
                <a:gd name="T13" fmla="*/ 2 h 12"/>
                <a:gd name="T14" fmla="*/ 9 w 11"/>
                <a:gd name="T15" fmla="*/ 10 h 12"/>
                <a:gd name="T16" fmla="*/ 9 w 11"/>
                <a:gd name="T17" fmla="*/ 11 h 12"/>
                <a:gd name="T18" fmla="*/ 8 w 11"/>
                <a:gd name="T19" fmla="*/ 12 h 12"/>
                <a:gd name="T20" fmla="*/ 1 w 11"/>
                <a:gd name="T21" fmla="*/ 12 h 12"/>
                <a:gd name="T22" fmla="*/ 0 w 11"/>
                <a:gd name="T23" fmla="*/ 11 h 12"/>
                <a:gd name="T24" fmla="*/ 0 w 11"/>
                <a:gd name="T25" fmla="*/ 1 h 12"/>
                <a:gd name="T26" fmla="*/ 1 w 11"/>
                <a:gd name="T27" fmla="*/ 0 h 12"/>
                <a:gd name="T28" fmla="*/ 8 w 11"/>
                <a:gd name="T29" fmla="*/ 0 h 12"/>
                <a:gd name="T30" fmla="*/ 9 w 11"/>
                <a:gd name="T31" fmla="*/ 1 h 12"/>
                <a:gd name="T32" fmla="*/ 9 w 11"/>
                <a:gd name="T33" fmla="*/ 2 h 12"/>
                <a:gd name="T34" fmla="*/ 3 w 11"/>
                <a:gd name="T35" fmla="*/ 2 h 12"/>
                <a:gd name="T36" fmla="*/ 3 w 11"/>
                <a:gd name="T37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" h="12">
                  <a:moveTo>
                    <a:pt x="3" y="10"/>
                  </a:moveTo>
                  <a:cubicBezTo>
                    <a:pt x="9" y="10"/>
                    <a:pt x="9" y="10"/>
                    <a:pt x="9" y="10"/>
                  </a:cubicBezTo>
                  <a:cubicBezTo>
                    <a:pt x="9" y="10"/>
                    <a:pt x="10" y="10"/>
                    <a:pt x="11" y="10"/>
                  </a:cubicBezTo>
                  <a:cubicBezTo>
                    <a:pt x="11" y="10"/>
                    <a:pt x="11" y="10"/>
                    <a:pt x="11" y="9"/>
                  </a:cubicBezTo>
                  <a:cubicBezTo>
                    <a:pt x="11" y="7"/>
                    <a:pt x="11" y="5"/>
                    <a:pt x="11" y="3"/>
                  </a:cubicBezTo>
                  <a:cubicBezTo>
                    <a:pt x="11" y="3"/>
                    <a:pt x="11" y="2"/>
                    <a:pt x="11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5"/>
                    <a:pt x="9" y="7"/>
                    <a:pt x="9" y="10"/>
                  </a:cubicBezTo>
                  <a:cubicBezTo>
                    <a:pt x="9" y="10"/>
                    <a:pt x="9" y="11"/>
                    <a:pt x="9" y="11"/>
                  </a:cubicBezTo>
                  <a:cubicBezTo>
                    <a:pt x="9" y="12"/>
                    <a:pt x="9" y="12"/>
                    <a:pt x="8" y="12"/>
                  </a:cubicBezTo>
                  <a:cubicBezTo>
                    <a:pt x="6" y="12"/>
                    <a:pt x="3" y="12"/>
                    <a:pt x="1" y="12"/>
                  </a:cubicBezTo>
                  <a:cubicBezTo>
                    <a:pt x="1" y="12"/>
                    <a:pt x="0" y="12"/>
                    <a:pt x="0" y="11"/>
                  </a:cubicBezTo>
                  <a:cubicBezTo>
                    <a:pt x="0" y="8"/>
                    <a:pt x="0" y="4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3" y="0"/>
                    <a:pt x="6" y="0"/>
                    <a:pt x="8" y="0"/>
                  </a:cubicBezTo>
                  <a:cubicBezTo>
                    <a:pt x="9" y="0"/>
                    <a:pt x="9" y="0"/>
                    <a:pt x="9" y="1"/>
                  </a:cubicBezTo>
                  <a:cubicBezTo>
                    <a:pt x="9" y="1"/>
                    <a:pt x="9" y="2"/>
                    <a:pt x="9" y="2"/>
                  </a:cubicBezTo>
                  <a:cubicBezTo>
                    <a:pt x="7" y="2"/>
                    <a:pt x="5" y="2"/>
                    <a:pt x="3" y="2"/>
                  </a:cubicBezTo>
                  <a:cubicBezTo>
                    <a:pt x="3" y="5"/>
                    <a:pt x="3" y="7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" name="Freeform 61"/>
            <p:cNvSpPr/>
            <p:nvPr/>
          </p:nvSpPr>
          <p:spPr bwMode="auto">
            <a:xfrm>
              <a:off x="6919464" y="5692853"/>
              <a:ext cx="50800" cy="14288"/>
            </a:xfrm>
            <a:custGeom>
              <a:avLst/>
              <a:gdLst>
                <a:gd name="T0" fmla="*/ 8 w 8"/>
                <a:gd name="T1" fmla="*/ 2 h 2"/>
                <a:gd name="T2" fmla="*/ 1 w 8"/>
                <a:gd name="T3" fmla="*/ 2 h 2"/>
                <a:gd name="T4" fmla="*/ 0 w 8"/>
                <a:gd name="T5" fmla="*/ 1 h 2"/>
                <a:gd name="T6" fmla="*/ 0 w 8"/>
                <a:gd name="T7" fmla="*/ 0 h 2"/>
                <a:gd name="T8" fmla="*/ 8 w 8"/>
                <a:gd name="T9" fmla="*/ 0 h 2"/>
                <a:gd name="T10" fmla="*/ 8 w 8"/>
                <a:gd name="T11" fmla="*/ 0 h 2"/>
                <a:gd name="T12" fmla="*/ 8 w 8"/>
                <a:gd name="T13" fmla="*/ 1 h 2"/>
                <a:gd name="T14" fmla="*/ 8 w 8"/>
                <a:gd name="T1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2">
                  <a:moveTo>
                    <a:pt x="8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3" y="0"/>
                    <a:pt x="5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2"/>
                    <a:pt x="8" y="2"/>
                    <a:pt x="8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" name="Freeform 62"/>
            <p:cNvSpPr/>
            <p:nvPr/>
          </p:nvSpPr>
          <p:spPr bwMode="auto">
            <a:xfrm>
              <a:off x="6919464" y="5629353"/>
              <a:ext cx="50800" cy="12700"/>
            </a:xfrm>
            <a:custGeom>
              <a:avLst/>
              <a:gdLst>
                <a:gd name="T0" fmla="*/ 8 w 8"/>
                <a:gd name="T1" fmla="*/ 1 h 2"/>
                <a:gd name="T2" fmla="*/ 8 w 8"/>
                <a:gd name="T3" fmla="*/ 2 h 2"/>
                <a:gd name="T4" fmla="*/ 8 w 8"/>
                <a:gd name="T5" fmla="*/ 2 h 2"/>
                <a:gd name="T6" fmla="*/ 0 w 8"/>
                <a:gd name="T7" fmla="*/ 2 h 2"/>
                <a:gd name="T8" fmla="*/ 0 w 8"/>
                <a:gd name="T9" fmla="*/ 1 h 2"/>
                <a:gd name="T10" fmla="*/ 1 w 8"/>
                <a:gd name="T11" fmla="*/ 0 h 2"/>
                <a:gd name="T12" fmla="*/ 8 w 8"/>
                <a:gd name="T13" fmla="*/ 0 h 2"/>
                <a:gd name="T14" fmla="*/ 8 w 8"/>
                <a:gd name="T1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2">
                  <a:moveTo>
                    <a:pt x="8" y="1"/>
                  </a:move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5" y="2"/>
                    <a:pt x="3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5" y="0"/>
                    <a:pt x="8" y="0"/>
                  </a:cubicBezTo>
                  <a:cubicBezTo>
                    <a:pt x="8" y="0"/>
                    <a:pt x="8" y="0"/>
                    <a:pt x="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" name="Freeform 63"/>
            <p:cNvSpPr/>
            <p:nvPr/>
          </p:nvSpPr>
          <p:spPr bwMode="auto">
            <a:xfrm>
              <a:off x="6906764" y="5642053"/>
              <a:ext cx="50800" cy="50800"/>
            </a:xfrm>
            <a:custGeom>
              <a:avLst/>
              <a:gdLst>
                <a:gd name="T0" fmla="*/ 2 w 8"/>
                <a:gd name="T1" fmla="*/ 3 h 8"/>
                <a:gd name="T2" fmla="*/ 8 w 8"/>
                <a:gd name="T3" fmla="*/ 3 h 8"/>
                <a:gd name="T4" fmla="*/ 8 w 8"/>
                <a:gd name="T5" fmla="*/ 4 h 8"/>
                <a:gd name="T6" fmla="*/ 8 w 8"/>
                <a:gd name="T7" fmla="*/ 5 h 8"/>
                <a:gd name="T8" fmla="*/ 8 w 8"/>
                <a:gd name="T9" fmla="*/ 5 h 8"/>
                <a:gd name="T10" fmla="*/ 2 w 8"/>
                <a:gd name="T11" fmla="*/ 5 h 8"/>
                <a:gd name="T12" fmla="*/ 2 w 8"/>
                <a:gd name="T13" fmla="*/ 8 h 8"/>
                <a:gd name="T14" fmla="*/ 0 w 8"/>
                <a:gd name="T15" fmla="*/ 8 h 8"/>
                <a:gd name="T16" fmla="*/ 0 w 8"/>
                <a:gd name="T17" fmla="*/ 7 h 8"/>
                <a:gd name="T18" fmla="*/ 0 w 8"/>
                <a:gd name="T19" fmla="*/ 1 h 8"/>
                <a:gd name="T20" fmla="*/ 0 w 8"/>
                <a:gd name="T21" fmla="*/ 0 h 8"/>
                <a:gd name="T22" fmla="*/ 2 w 8"/>
                <a:gd name="T23" fmla="*/ 0 h 8"/>
                <a:gd name="T24" fmla="*/ 2 w 8"/>
                <a:gd name="T25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" h="8">
                  <a:moveTo>
                    <a:pt x="2" y="3"/>
                  </a:move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4"/>
                  </a:cubicBezTo>
                  <a:cubicBezTo>
                    <a:pt x="8" y="4"/>
                    <a:pt x="8" y="4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6" y="5"/>
                    <a:pt x="4" y="5"/>
                    <a:pt x="2" y="5"/>
                  </a:cubicBezTo>
                  <a:cubicBezTo>
                    <a:pt x="2" y="6"/>
                    <a:pt x="2" y="7"/>
                    <a:pt x="2" y="8"/>
                  </a:cubicBezTo>
                  <a:cubicBezTo>
                    <a:pt x="1" y="8"/>
                    <a:pt x="1" y="8"/>
                    <a:pt x="0" y="8"/>
                  </a:cubicBezTo>
                  <a:cubicBezTo>
                    <a:pt x="0" y="8"/>
                    <a:pt x="0" y="8"/>
                    <a:pt x="0" y="7"/>
                  </a:cubicBezTo>
                  <a:cubicBezTo>
                    <a:pt x="0" y="5"/>
                    <a:pt x="0" y="3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1"/>
                    <a:pt x="2" y="2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" name="Freeform 64"/>
            <p:cNvSpPr/>
            <p:nvPr/>
          </p:nvSpPr>
          <p:spPr bwMode="auto">
            <a:xfrm>
              <a:off x="6843264" y="5692853"/>
              <a:ext cx="50800" cy="14288"/>
            </a:xfrm>
            <a:custGeom>
              <a:avLst/>
              <a:gdLst>
                <a:gd name="T0" fmla="*/ 0 w 8"/>
                <a:gd name="T1" fmla="*/ 0 h 2"/>
                <a:gd name="T2" fmla="*/ 7 w 8"/>
                <a:gd name="T3" fmla="*/ 0 h 2"/>
                <a:gd name="T4" fmla="*/ 8 w 8"/>
                <a:gd name="T5" fmla="*/ 0 h 2"/>
                <a:gd name="T6" fmla="*/ 8 w 8"/>
                <a:gd name="T7" fmla="*/ 1 h 2"/>
                <a:gd name="T8" fmla="*/ 7 w 8"/>
                <a:gd name="T9" fmla="*/ 2 h 2"/>
                <a:gd name="T10" fmla="*/ 0 w 8"/>
                <a:gd name="T11" fmla="*/ 2 h 2"/>
                <a:gd name="T12" fmla="*/ 0 w 8"/>
                <a:gd name="T13" fmla="*/ 1 h 2"/>
                <a:gd name="T14" fmla="*/ 0 w 8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2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2"/>
                    <a:pt x="8" y="2"/>
                    <a:pt x="7" y="2"/>
                  </a:cubicBezTo>
                  <a:cubicBezTo>
                    <a:pt x="5" y="2"/>
                    <a:pt x="3" y="2"/>
                    <a:pt x="0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" name="Freeform 65"/>
            <p:cNvSpPr/>
            <p:nvPr/>
          </p:nvSpPr>
          <p:spPr bwMode="auto">
            <a:xfrm>
              <a:off x="6830564" y="5629353"/>
              <a:ext cx="12700" cy="63500"/>
            </a:xfrm>
            <a:custGeom>
              <a:avLst/>
              <a:gdLst>
                <a:gd name="T0" fmla="*/ 0 w 2"/>
                <a:gd name="T1" fmla="*/ 9 h 10"/>
                <a:gd name="T2" fmla="*/ 0 w 2"/>
                <a:gd name="T3" fmla="*/ 1 h 10"/>
                <a:gd name="T4" fmla="*/ 0 w 2"/>
                <a:gd name="T5" fmla="*/ 0 h 10"/>
                <a:gd name="T6" fmla="*/ 1 w 2"/>
                <a:gd name="T7" fmla="*/ 0 h 10"/>
                <a:gd name="T8" fmla="*/ 2 w 2"/>
                <a:gd name="T9" fmla="*/ 1 h 10"/>
                <a:gd name="T10" fmla="*/ 2 w 2"/>
                <a:gd name="T11" fmla="*/ 10 h 10"/>
                <a:gd name="T12" fmla="*/ 0 w 2"/>
                <a:gd name="T13" fmla="*/ 10 h 10"/>
                <a:gd name="T14" fmla="*/ 0 w 2"/>
                <a:gd name="T15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10">
                  <a:moveTo>
                    <a:pt x="0" y="9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2" y="0"/>
                    <a:pt x="2" y="1"/>
                  </a:cubicBezTo>
                  <a:cubicBezTo>
                    <a:pt x="2" y="4"/>
                    <a:pt x="2" y="7"/>
                    <a:pt x="2" y="10"/>
                  </a:cubicBezTo>
                  <a:cubicBezTo>
                    <a:pt x="1" y="10"/>
                    <a:pt x="1" y="10"/>
                    <a:pt x="0" y="10"/>
                  </a:cubicBezTo>
                  <a:cubicBezTo>
                    <a:pt x="0" y="10"/>
                    <a:pt x="0" y="10"/>
                    <a:pt x="0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" name="Freeform 66"/>
            <p:cNvSpPr/>
            <p:nvPr/>
          </p:nvSpPr>
          <p:spPr bwMode="auto">
            <a:xfrm>
              <a:off x="6798814" y="5642053"/>
              <a:ext cx="19050" cy="50800"/>
            </a:xfrm>
            <a:custGeom>
              <a:avLst/>
              <a:gdLst>
                <a:gd name="T0" fmla="*/ 0 w 3"/>
                <a:gd name="T1" fmla="*/ 0 h 8"/>
                <a:gd name="T2" fmla="*/ 2 w 3"/>
                <a:gd name="T3" fmla="*/ 0 h 8"/>
                <a:gd name="T4" fmla="*/ 3 w 3"/>
                <a:gd name="T5" fmla="*/ 1 h 8"/>
                <a:gd name="T6" fmla="*/ 3 w 3"/>
                <a:gd name="T7" fmla="*/ 7 h 8"/>
                <a:gd name="T8" fmla="*/ 2 w 3"/>
                <a:gd name="T9" fmla="*/ 8 h 8"/>
                <a:gd name="T10" fmla="*/ 0 w 3"/>
                <a:gd name="T11" fmla="*/ 8 h 8"/>
                <a:gd name="T12" fmla="*/ 0 w 3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8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3" y="1"/>
                    <a:pt x="3" y="1"/>
                  </a:cubicBezTo>
                  <a:cubicBezTo>
                    <a:pt x="3" y="3"/>
                    <a:pt x="3" y="5"/>
                    <a:pt x="3" y="7"/>
                  </a:cubicBezTo>
                  <a:cubicBezTo>
                    <a:pt x="3" y="8"/>
                    <a:pt x="2" y="8"/>
                    <a:pt x="2" y="8"/>
                  </a:cubicBezTo>
                  <a:cubicBezTo>
                    <a:pt x="2" y="8"/>
                    <a:pt x="1" y="8"/>
                    <a:pt x="0" y="8"/>
                  </a:cubicBezTo>
                  <a:cubicBezTo>
                    <a:pt x="0" y="5"/>
                    <a:pt x="0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" name="Freeform 67"/>
            <p:cNvSpPr/>
            <p:nvPr/>
          </p:nvSpPr>
          <p:spPr bwMode="auto">
            <a:xfrm>
              <a:off x="6759126" y="5692853"/>
              <a:ext cx="39688" cy="14288"/>
            </a:xfrm>
            <a:custGeom>
              <a:avLst/>
              <a:gdLst>
                <a:gd name="T0" fmla="*/ 6 w 6"/>
                <a:gd name="T1" fmla="*/ 0 h 2"/>
                <a:gd name="T2" fmla="*/ 6 w 6"/>
                <a:gd name="T3" fmla="*/ 1 h 2"/>
                <a:gd name="T4" fmla="*/ 6 w 6"/>
                <a:gd name="T5" fmla="*/ 2 h 2"/>
                <a:gd name="T6" fmla="*/ 1 w 6"/>
                <a:gd name="T7" fmla="*/ 2 h 2"/>
                <a:gd name="T8" fmla="*/ 0 w 6"/>
                <a:gd name="T9" fmla="*/ 1 h 2"/>
                <a:gd name="T10" fmla="*/ 0 w 6"/>
                <a:gd name="T11" fmla="*/ 0 h 2"/>
                <a:gd name="T12" fmla="*/ 6 w 6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2">
                  <a:moveTo>
                    <a:pt x="6" y="0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4" y="2"/>
                    <a:pt x="2" y="2"/>
                    <a:pt x="1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" name="Freeform 68"/>
            <p:cNvSpPr/>
            <p:nvPr/>
          </p:nvSpPr>
          <p:spPr bwMode="auto">
            <a:xfrm>
              <a:off x="6759126" y="5629353"/>
              <a:ext cx="39688" cy="12700"/>
            </a:xfrm>
            <a:custGeom>
              <a:avLst/>
              <a:gdLst>
                <a:gd name="T0" fmla="*/ 0 w 6"/>
                <a:gd name="T1" fmla="*/ 2 h 2"/>
                <a:gd name="T2" fmla="*/ 0 w 6"/>
                <a:gd name="T3" fmla="*/ 1 h 2"/>
                <a:gd name="T4" fmla="*/ 1 w 6"/>
                <a:gd name="T5" fmla="*/ 0 h 2"/>
                <a:gd name="T6" fmla="*/ 6 w 6"/>
                <a:gd name="T7" fmla="*/ 0 h 2"/>
                <a:gd name="T8" fmla="*/ 6 w 6"/>
                <a:gd name="T9" fmla="*/ 1 h 2"/>
                <a:gd name="T10" fmla="*/ 6 w 6"/>
                <a:gd name="T11" fmla="*/ 2 h 2"/>
                <a:gd name="T12" fmla="*/ 0 w 6"/>
                <a:gd name="T1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2">
                  <a:moveTo>
                    <a:pt x="0" y="2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6" y="0"/>
                    <a:pt x="6" y="0"/>
                    <a:pt x="6" y="1"/>
                  </a:cubicBezTo>
                  <a:cubicBezTo>
                    <a:pt x="6" y="1"/>
                    <a:pt x="6" y="2"/>
                    <a:pt x="6" y="2"/>
                  </a:cubicBezTo>
                  <a:cubicBezTo>
                    <a:pt x="4" y="2"/>
                    <a:pt x="2" y="2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" name="Freeform 69"/>
            <p:cNvSpPr/>
            <p:nvPr/>
          </p:nvSpPr>
          <p:spPr bwMode="auto">
            <a:xfrm>
              <a:off x="6746426" y="5642053"/>
              <a:ext cx="12700" cy="50800"/>
            </a:xfrm>
            <a:custGeom>
              <a:avLst/>
              <a:gdLst>
                <a:gd name="T0" fmla="*/ 0 w 2"/>
                <a:gd name="T1" fmla="*/ 7 h 8"/>
                <a:gd name="T2" fmla="*/ 0 w 2"/>
                <a:gd name="T3" fmla="*/ 1 h 8"/>
                <a:gd name="T4" fmla="*/ 1 w 2"/>
                <a:gd name="T5" fmla="*/ 0 h 8"/>
                <a:gd name="T6" fmla="*/ 2 w 2"/>
                <a:gd name="T7" fmla="*/ 0 h 8"/>
                <a:gd name="T8" fmla="*/ 2 w 2"/>
                <a:gd name="T9" fmla="*/ 8 h 8"/>
                <a:gd name="T10" fmla="*/ 1 w 2"/>
                <a:gd name="T11" fmla="*/ 8 h 8"/>
                <a:gd name="T12" fmla="*/ 0 w 2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8">
                  <a:moveTo>
                    <a:pt x="0" y="7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3"/>
                    <a:pt x="2" y="5"/>
                    <a:pt x="2" y="8"/>
                  </a:cubicBezTo>
                  <a:cubicBezTo>
                    <a:pt x="2" y="8"/>
                    <a:pt x="1" y="8"/>
                    <a:pt x="1" y="8"/>
                  </a:cubicBezTo>
                  <a:cubicBezTo>
                    <a:pt x="0" y="8"/>
                    <a:pt x="0" y="8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" name="Freeform 82"/>
            <p:cNvSpPr/>
            <p:nvPr/>
          </p:nvSpPr>
          <p:spPr bwMode="auto">
            <a:xfrm>
              <a:off x="8260901" y="5400753"/>
              <a:ext cx="134938" cy="338138"/>
            </a:xfrm>
            <a:custGeom>
              <a:avLst/>
              <a:gdLst>
                <a:gd name="T0" fmla="*/ 17 w 21"/>
                <a:gd name="T1" fmla="*/ 11 h 53"/>
                <a:gd name="T2" fmla="*/ 21 w 21"/>
                <a:gd name="T3" fmla="*/ 7 h 53"/>
                <a:gd name="T4" fmla="*/ 21 w 21"/>
                <a:gd name="T5" fmla="*/ 4 h 53"/>
                <a:gd name="T6" fmla="*/ 17 w 21"/>
                <a:gd name="T7" fmla="*/ 0 h 53"/>
                <a:gd name="T8" fmla="*/ 10 w 21"/>
                <a:gd name="T9" fmla="*/ 0 h 53"/>
                <a:gd name="T10" fmla="*/ 3 w 21"/>
                <a:gd name="T11" fmla="*/ 0 h 53"/>
                <a:gd name="T12" fmla="*/ 0 w 21"/>
                <a:gd name="T13" fmla="*/ 4 h 53"/>
                <a:gd name="T14" fmla="*/ 0 w 21"/>
                <a:gd name="T15" fmla="*/ 53 h 53"/>
                <a:gd name="T16" fmla="*/ 10 w 21"/>
                <a:gd name="T17" fmla="*/ 53 h 53"/>
                <a:gd name="T18" fmla="*/ 21 w 21"/>
                <a:gd name="T19" fmla="*/ 53 h 53"/>
                <a:gd name="T20" fmla="*/ 21 w 21"/>
                <a:gd name="T21" fmla="*/ 46 h 53"/>
                <a:gd name="T22" fmla="*/ 17 w 21"/>
                <a:gd name="T23" fmla="*/ 42 h 53"/>
                <a:gd name="T24" fmla="*/ 10 w 21"/>
                <a:gd name="T25" fmla="*/ 42 h 53"/>
                <a:gd name="T26" fmla="*/ 10 w 21"/>
                <a:gd name="T27" fmla="*/ 32 h 53"/>
                <a:gd name="T28" fmla="*/ 17 w 21"/>
                <a:gd name="T29" fmla="*/ 32 h 53"/>
                <a:gd name="T30" fmla="*/ 21 w 21"/>
                <a:gd name="T31" fmla="*/ 28 h 53"/>
                <a:gd name="T32" fmla="*/ 21 w 21"/>
                <a:gd name="T33" fmla="*/ 25 h 53"/>
                <a:gd name="T34" fmla="*/ 17 w 21"/>
                <a:gd name="T35" fmla="*/ 21 h 53"/>
                <a:gd name="T36" fmla="*/ 10 w 21"/>
                <a:gd name="T37" fmla="*/ 21 h 53"/>
                <a:gd name="T38" fmla="*/ 10 w 21"/>
                <a:gd name="T39" fmla="*/ 11 h 53"/>
                <a:gd name="T40" fmla="*/ 17 w 21"/>
                <a:gd name="T41" fmla="*/ 1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" h="53">
                  <a:moveTo>
                    <a:pt x="17" y="11"/>
                  </a:moveTo>
                  <a:cubicBezTo>
                    <a:pt x="20" y="11"/>
                    <a:pt x="21" y="10"/>
                    <a:pt x="21" y="7"/>
                  </a:cubicBezTo>
                  <a:cubicBezTo>
                    <a:pt x="21" y="6"/>
                    <a:pt x="21" y="5"/>
                    <a:pt x="21" y="4"/>
                  </a:cubicBezTo>
                  <a:cubicBezTo>
                    <a:pt x="21" y="1"/>
                    <a:pt x="20" y="0"/>
                    <a:pt x="17" y="0"/>
                  </a:cubicBezTo>
                  <a:cubicBezTo>
                    <a:pt x="15" y="0"/>
                    <a:pt x="12" y="0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0"/>
                    <a:pt x="0" y="36"/>
                    <a:pt x="0" y="53"/>
                  </a:cubicBezTo>
                  <a:cubicBezTo>
                    <a:pt x="3" y="53"/>
                    <a:pt x="7" y="53"/>
                    <a:pt x="10" y="53"/>
                  </a:cubicBezTo>
                  <a:cubicBezTo>
                    <a:pt x="14" y="53"/>
                    <a:pt x="17" y="53"/>
                    <a:pt x="21" y="53"/>
                  </a:cubicBezTo>
                  <a:cubicBezTo>
                    <a:pt x="21" y="50"/>
                    <a:pt x="21" y="48"/>
                    <a:pt x="21" y="46"/>
                  </a:cubicBezTo>
                  <a:cubicBezTo>
                    <a:pt x="21" y="43"/>
                    <a:pt x="20" y="42"/>
                    <a:pt x="17" y="42"/>
                  </a:cubicBezTo>
                  <a:cubicBezTo>
                    <a:pt x="15" y="42"/>
                    <a:pt x="12" y="42"/>
                    <a:pt x="10" y="42"/>
                  </a:cubicBezTo>
                  <a:cubicBezTo>
                    <a:pt x="10" y="39"/>
                    <a:pt x="10" y="35"/>
                    <a:pt x="10" y="32"/>
                  </a:cubicBezTo>
                  <a:cubicBezTo>
                    <a:pt x="12" y="32"/>
                    <a:pt x="15" y="32"/>
                    <a:pt x="17" y="32"/>
                  </a:cubicBezTo>
                  <a:cubicBezTo>
                    <a:pt x="20" y="32"/>
                    <a:pt x="21" y="31"/>
                    <a:pt x="21" y="28"/>
                  </a:cubicBezTo>
                  <a:cubicBezTo>
                    <a:pt x="21" y="27"/>
                    <a:pt x="21" y="26"/>
                    <a:pt x="21" y="25"/>
                  </a:cubicBezTo>
                  <a:cubicBezTo>
                    <a:pt x="21" y="22"/>
                    <a:pt x="20" y="21"/>
                    <a:pt x="17" y="21"/>
                  </a:cubicBezTo>
                  <a:cubicBezTo>
                    <a:pt x="15" y="21"/>
                    <a:pt x="12" y="21"/>
                    <a:pt x="10" y="21"/>
                  </a:cubicBezTo>
                  <a:cubicBezTo>
                    <a:pt x="10" y="18"/>
                    <a:pt x="10" y="14"/>
                    <a:pt x="10" y="11"/>
                  </a:cubicBezTo>
                  <a:cubicBezTo>
                    <a:pt x="12" y="11"/>
                    <a:pt x="15" y="11"/>
                    <a:pt x="17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" name="Freeform 83"/>
            <p:cNvSpPr/>
            <p:nvPr/>
          </p:nvSpPr>
          <p:spPr bwMode="auto">
            <a:xfrm>
              <a:off x="8395839" y="5738891"/>
              <a:ext cx="63500" cy="127000"/>
            </a:xfrm>
            <a:custGeom>
              <a:avLst/>
              <a:gdLst>
                <a:gd name="T0" fmla="*/ 10 w 10"/>
                <a:gd name="T1" fmla="*/ 3 h 20"/>
                <a:gd name="T2" fmla="*/ 7 w 10"/>
                <a:gd name="T3" fmla="*/ 0 h 20"/>
                <a:gd name="T4" fmla="*/ 0 w 10"/>
                <a:gd name="T5" fmla="*/ 0 h 20"/>
                <a:gd name="T6" fmla="*/ 0 w 10"/>
                <a:gd name="T7" fmla="*/ 20 h 20"/>
                <a:gd name="T8" fmla="*/ 7 w 10"/>
                <a:gd name="T9" fmla="*/ 20 h 20"/>
                <a:gd name="T10" fmla="*/ 10 w 10"/>
                <a:gd name="T11" fmla="*/ 17 h 20"/>
                <a:gd name="T12" fmla="*/ 10 w 10"/>
                <a:gd name="T13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20">
                  <a:moveTo>
                    <a:pt x="10" y="3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4" y="0"/>
                    <a:pt x="2" y="0"/>
                    <a:pt x="0" y="0"/>
                  </a:cubicBezTo>
                  <a:cubicBezTo>
                    <a:pt x="0" y="7"/>
                    <a:pt x="0" y="14"/>
                    <a:pt x="0" y="20"/>
                  </a:cubicBezTo>
                  <a:cubicBezTo>
                    <a:pt x="2" y="20"/>
                    <a:pt x="4" y="20"/>
                    <a:pt x="7" y="20"/>
                  </a:cubicBezTo>
                  <a:cubicBezTo>
                    <a:pt x="9" y="20"/>
                    <a:pt x="10" y="19"/>
                    <a:pt x="10" y="17"/>
                  </a:cubicBezTo>
                  <a:cubicBezTo>
                    <a:pt x="10" y="12"/>
                    <a:pt x="10" y="8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" name="Freeform 84"/>
            <p:cNvSpPr/>
            <p:nvPr/>
          </p:nvSpPr>
          <p:spPr bwMode="auto">
            <a:xfrm>
              <a:off x="8260901" y="5865891"/>
              <a:ext cx="134938" cy="69850"/>
            </a:xfrm>
            <a:custGeom>
              <a:avLst/>
              <a:gdLst>
                <a:gd name="T0" fmla="*/ 21 w 21"/>
                <a:gd name="T1" fmla="*/ 7 h 11"/>
                <a:gd name="T2" fmla="*/ 17 w 21"/>
                <a:gd name="T3" fmla="*/ 11 h 11"/>
                <a:gd name="T4" fmla="*/ 3 w 21"/>
                <a:gd name="T5" fmla="*/ 11 h 11"/>
                <a:gd name="T6" fmla="*/ 0 w 21"/>
                <a:gd name="T7" fmla="*/ 7 h 11"/>
                <a:gd name="T8" fmla="*/ 0 w 21"/>
                <a:gd name="T9" fmla="*/ 0 h 11"/>
                <a:gd name="T10" fmla="*/ 21 w 21"/>
                <a:gd name="T11" fmla="*/ 0 h 11"/>
                <a:gd name="T12" fmla="*/ 21 w 21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1">
                  <a:moveTo>
                    <a:pt x="21" y="7"/>
                  </a:moveTo>
                  <a:cubicBezTo>
                    <a:pt x="21" y="10"/>
                    <a:pt x="20" y="11"/>
                    <a:pt x="17" y="11"/>
                  </a:cubicBezTo>
                  <a:cubicBezTo>
                    <a:pt x="12" y="11"/>
                    <a:pt x="8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7" y="0"/>
                    <a:pt x="14" y="0"/>
                    <a:pt x="21" y="0"/>
                  </a:cubicBezTo>
                  <a:cubicBezTo>
                    <a:pt x="21" y="3"/>
                    <a:pt x="21" y="5"/>
                    <a:pt x="2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" name="Freeform 85"/>
            <p:cNvSpPr/>
            <p:nvPr/>
          </p:nvSpPr>
          <p:spPr bwMode="auto">
            <a:xfrm>
              <a:off x="8184701" y="5738891"/>
              <a:ext cx="76200" cy="127000"/>
            </a:xfrm>
            <a:custGeom>
              <a:avLst/>
              <a:gdLst>
                <a:gd name="T0" fmla="*/ 4 w 12"/>
                <a:gd name="T1" fmla="*/ 20 h 20"/>
                <a:gd name="T2" fmla="*/ 0 w 12"/>
                <a:gd name="T3" fmla="*/ 17 h 20"/>
                <a:gd name="T4" fmla="*/ 0 w 12"/>
                <a:gd name="T5" fmla="*/ 3 h 20"/>
                <a:gd name="T6" fmla="*/ 4 w 12"/>
                <a:gd name="T7" fmla="*/ 0 h 20"/>
                <a:gd name="T8" fmla="*/ 12 w 12"/>
                <a:gd name="T9" fmla="*/ 0 h 20"/>
                <a:gd name="T10" fmla="*/ 12 w 12"/>
                <a:gd name="T11" fmla="*/ 20 h 20"/>
                <a:gd name="T12" fmla="*/ 4 w 12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0">
                  <a:moveTo>
                    <a:pt x="4" y="20"/>
                  </a:moveTo>
                  <a:cubicBezTo>
                    <a:pt x="1" y="20"/>
                    <a:pt x="0" y="19"/>
                    <a:pt x="0" y="17"/>
                  </a:cubicBezTo>
                  <a:cubicBezTo>
                    <a:pt x="0" y="12"/>
                    <a:pt x="0" y="8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6" y="0"/>
                    <a:pt x="9" y="0"/>
                    <a:pt x="12" y="0"/>
                  </a:cubicBezTo>
                  <a:cubicBezTo>
                    <a:pt x="12" y="7"/>
                    <a:pt x="12" y="14"/>
                    <a:pt x="12" y="20"/>
                  </a:cubicBezTo>
                  <a:cubicBezTo>
                    <a:pt x="9" y="20"/>
                    <a:pt x="6" y="20"/>
                    <a:pt x="4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" name="Freeform 86"/>
            <p:cNvSpPr/>
            <p:nvPr/>
          </p:nvSpPr>
          <p:spPr bwMode="auto">
            <a:xfrm>
              <a:off x="9595989" y="5770641"/>
              <a:ext cx="333375" cy="133350"/>
            </a:xfrm>
            <a:custGeom>
              <a:avLst/>
              <a:gdLst>
                <a:gd name="T0" fmla="*/ 10 w 52"/>
                <a:gd name="T1" fmla="*/ 10 h 21"/>
                <a:gd name="T2" fmla="*/ 10 w 52"/>
                <a:gd name="T3" fmla="*/ 0 h 21"/>
                <a:gd name="T4" fmla="*/ 3 w 52"/>
                <a:gd name="T5" fmla="*/ 0 h 21"/>
                <a:gd name="T6" fmla="*/ 0 w 52"/>
                <a:gd name="T7" fmla="*/ 3 h 21"/>
                <a:gd name="T8" fmla="*/ 0 w 52"/>
                <a:gd name="T9" fmla="*/ 17 h 21"/>
                <a:gd name="T10" fmla="*/ 3 w 52"/>
                <a:gd name="T11" fmla="*/ 21 h 21"/>
                <a:gd name="T12" fmla="*/ 49 w 52"/>
                <a:gd name="T13" fmla="*/ 21 h 21"/>
                <a:gd name="T14" fmla="*/ 52 w 52"/>
                <a:gd name="T15" fmla="*/ 17 h 21"/>
                <a:gd name="T16" fmla="*/ 52 w 52"/>
                <a:gd name="T17" fmla="*/ 10 h 21"/>
                <a:gd name="T18" fmla="*/ 52 w 52"/>
                <a:gd name="T19" fmla="*/ 3 h 21"/>
                <a:gd name="T20" fmla="*/ 49 w 52"/>
                <a:gd name="T21" fmla="*/ 0 h 21"/>
                <a:gd name="T22" fmla="*/ 42 w 52"/>
                <a:gd name="T23" fmla="*/ 0 h 21"/>
                <a:gd name="T24" fmla="*/ 42 w 52"/>
                <a:gd name="T25" fmla="*/ 10 h 21"/>
                <a:gd name="T26" fmla="*/ 10 w 52"/>
                <a:gd name="T27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2" h="21">
                  <a:moveTo>
                    <a:pt x="10" y="10"/>
                  </a:moveTo>
                  <a:cubicBezTo>
                    <a:pt x="10" y="7"/>
                    <a:pt x="10" y="3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8"/>
                    <a:pt x="0" y="13"/>
                    <a:pt x="0" y="17"/>
                  </a:cubicBezTo>
                  <a:cubicBezTo>
                    <a:pt x="0" y="20"/>
                    <a:pt x="1" y="21"/>
                    <a:pt x="3" y="21"/>
                  </a:cubicBezTo>
                  <a:cubicBezTo>
                    <a:pt x="18" y="21"/>
                    <a:pt x="34" y="21"/>
                    <a:pt x="49" y="21"/>
                  </a:cubicBezTo>
                  <a:cubicBezTo>
                    <a:pt x="51" y="21"/>
                    <a:pt x="52" y="20"/>
                    <a:pt x="52" y="17"/>
                  </a:cubicBezTo>
                  <a:cubicBezTo>
                    <a:pt x="52" y="15"/>
                    <a:pt x="52" y="13"/>
                    <a:pt x="52" y="10"/>
                  </a:cubicBezTo>
                  <a:cubicBezTo>
                    <a:pt x="52" y="8"/>
                    <a:pt x="52" y="6"/>
                    <a:pt x="52" y="3"/>
                  </a:cubicBezTo>
                  <a:cubicBezTo>
                    <a:pt x="52" y="1"/>
                    <a:pt x="51" y="0"/>
                    <a:pt x="49" y="0"/>
                  </a:cubicBezTo>
                  <a:cubicBezTo>
                    <a:pt x="46" y="0"/>
                    <a:pt x="44" y="0"/>
                    <a:pt x="42" y="0"/>
                  </a:cubicBezTo>
                  <a:cubicBezTo>
                    <a:pt x="42" y="3"/>
                    <a:pt x="42" y="7"/>
                    <a:pt x="42" y="10"/>
                  </a:cubicBezTo>
                  <a:cubicBezTo>
                    <a:pt x="31" y="10"/>
                    <a:pt x="21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" name="Freeform 87"/>
            <p:cNvSpPr/>
            <p:nvPr/>
          </p:nvSpPr>
          <p:spPr bwMode="auto">
            <a:xfrm>
              <a:off x="9661076" y="5700791"/>
              <a:ext cx="203200" cy="69850"/>
            </a:xfrm>
            <a:custGeom>
              <a:avLst/>
              <a:gdLst>
                <a:gd name="T0" fmla="*/ 0 w 32"/>
                <a:gd name="T1" fmla="*/ 11 h 11"/>
                <a:gd name="T2" fmla="*/ 32 w 32"/>
                <a:gd name="T3" fmla="*/ 11 h 11"/>
                <a:gd name="T4" fmla="*/ 32 w 32"/>
                <a:gd name="T5" fmla="*/ 4 h 11"/>
                <a:gd name="T6" fmla="*/ 28 w 32"/>
                <a:gd name="T7" fmla="*/ 0 h 11"/>
                <a:gd name="T8" fmla="*/ 4 w 32"/>
                <a:gd name="T9" fmla="*/ 0 h 11"/>
                <a:gd name="T10" fmla="*/ 0 w 32"/>
                <a:gd name="T11" fmla="*/ 4 h 11"/>
                <a:gd name="T12" fmla="*/ 0 w 32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11">
                  <a:moveTo>
                    <a:pt x="0" y="11"/>
                  </a:moveTo>
                  <a:cubicBezTo>
                    <a:pt x="11" y="11"/>
                    <a:pt x="21" y="11"/>
                    <a:pt x="32" y="11"/>
                  </a:cubicBezTo>
                  <a:cubicBezTo>
                    <a:pt x="32" y="8"/>
                    <a:pt x="32" y="6"/>
                    <a:pt x="32" y="4"/>
                  </a:cubicBezTo>
                  <a:cubicBezTo>
                    <a:pt x="32" y="1"/>
                    <a:pt x="31" y="0"/>
                    <a:pt x="28" y="0"/>
                  </a:cubicBezTo>
                  <a:cubicBezTo>
                    <a:pt x="20" y="0"/>
                    <a:pt x="12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6"/>
                    <a:pt x="0" y="8"/>
                    <a:pt x="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" name="Freeform 88"/>
            <p:cNvSpPr/>
            <p:nvPr/>
          </p:nvSpPr>
          <p:spPr bwMode="auto">
            <a:xfrm>
              <a:off x="9526139" y="5502353"/>
              <a:ext cx="69850" cy="63500"/>
            </a:xfrm>
            <a:custGeom>
              <a:avLst/>
              <a:gdLst>
                <a:gd name="T0" fmla="*/ 7 w 11"/>
                <a:gd name="T1" fmla="*/ 0 h 10"/>
                <a:gd name="T2" fmla="*/ 11 w 11"/>
                <a:gd name="T3" fmla="*/ 3 h 10"/>
                <a:gd name="T4" fmla="*/ 11 w 11"/>
                <a:gd name="T5" fmla="*/ 10 h 10"/>
                <a:gd name="T6" fmla="*/ 4 w 11"/>
                <a:gd name="T7" fmla="*/ 10 h 10"/>
                <a:gd name="T8" fmla="*/ 0 w 11"/>
                <a:gd name="T9" fmla="*/ 7 h 10"/>
                <a:gd name="T10" fmla="*/ 0 w 11"/>
                <a:gd name="T11" fmla="*/ 3 h 10"/>
                <a:gd name="T12" fmla="*/ 4 w 11"/>
                <a:gd name="T13" fmla="*/ 0 h 10"/>
                <a:gd name="T14" fmla="*/ 7 w 1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7" y="0"/>
                  </a:moveTo>
                  <a:cubicBezTo>
                    <a:pt x="10" y="0"/>
                    <a:pt x="11" y="1"/>
                    <a:pt x="11" y="3"/>
                  </a:cubicBezTo>
                  <a:cubicBezTo>
                    <a:pt x="11" y="6"/>
                    <a:pt x="11" y="8"/>
                    <a:pt x="11" y="10"/>
                  </a:cubicBezTo>
                  <a:cubicBezTo>
                    <a:pt x="9" y="10"/>
                    <a:pt x="6" y="10"/>
                    <a:pt x="4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6"/>
                    <a:pt x="0" y="5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5" y="0"/>
                    <a:pt x="6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" name="Freeform 89"/>
            <p:cNvSpPr/>
            <p:nvPr/>
          </p:nvSpPr>
          <p:spPr bwMode="auto">
            <a:xfrm>
              <a:off x="9595989" y="5565853"/>
              <a:ext cx="65088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7 w 10"/>
                <a:gd name="T7" fmla="*/ 0 h 11"/>
                <a:gd name="T8" fmla="*/ 10 w 10"/>
                <a:gd name="T9" fmla="*/ 4 h 11"/>
                <a:gd name="T10" fmla="*/ 10 w 10"/>
                <a:gd name="T11" fmla="*/ 7 h 11"/>
                <a:gd name="T12" fmla="*/ 7 w 10"/>
                <a:gd name="T13" fmla="*/ 11 h 11"/>
                <a:gd name="T14" fmla="*/ 3 w 10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" name="Freeform 90"/>
            <p:cNvSpPr/>
            <p:nvPr/>
          </p:nvSpPr>
          <p:spPr bwMode="auto">
            <a:xfrm>
              <a:off x="9929364" y="5502353"/>
              <a:ext cx="69850" cy="63500"/>
            </a:xfrm>
            <a:custGeom>
              <a:avLst/>
              <a:gdLst>
                <a:gd name="T0" fmla="*/ 4 w 11"/>
                <a:gd name="T1" fmla="*/ 0 h 10"/>
                <a:gd name="T2" fmla="*/ 0 w 11"/>
                <a:gd name="T3" fmla="*/ 3 h 10"/>
                <a:gd name="T4" fmla="*/ 0 w 11"/>
                <a:gd name="T5" fmla="*/ 10 h 10"/>
                <a:gd name="T6" fmla="*/ 7 w 11"/>
                <a:gd name="T7" fmla="*/ 10 h 10"/>
                <a:gd name="T8" fmla="*/ 11 w 11"/>
                <a:gd name="T9" fmla="*/ 7 h 10"/>
                <a:gd name="T10" fmla="*/ 11 w 11"/>
                <a:gd name="T11" fmla="*/ 3 h 10"/>
                <a:gd name="T12" fmla="*/ 7 w 11"/>
                <a:gd name="T13" fmla="*/ 0 h 10"/>
                <a:gd name="T14" fmla="*/ 4 w 1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4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2" y="10"/>
                    <a:pt x="5" y="10"/>
                    <a:pt x="7" y="10"/>
                  </a:cubicBezTo>
                  <a:cubicBezTo>
                    <a:pt x="10" y="10"/>
                    <a:pt x="11" y="9"/>
                    <a:pt x="11" y="7"/>
                  </a:cubicBezTo>
                  <a:cubicBezTo>
                    <a:pt x="11" y="6"/>
                    <a:pt x="11" y="5"/>
                    <a:pt x="11" y="3"/>
                  </a:cubicBezTo>
                  <a:cubicBezTo>
                    <a:pt x="11" y="1"/>
                    <a:pt x="10" y="0"/>
                    <a:pt x="7" y="0"/>
                  </a:cubicBezTo>
                  <a:cubicBezTo>
                    <a:pt x="6" y="0"/>
                    <a:pt x="5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" name="Freeform 91"/>
            <p:cNvSpPr/>
            <p:nvPr/>
          </p:nvSpPr>
          <p:spPr bwMode="auto">
            <a:xfrm>
              <a:off x="9864276" y="5565853"/>
              <a:ext cx="65088" cy="69850"/>
            </a:xfrm>
            <a:custGeom>
              <a:avLst/>
              <a:gdLst>
                <a:gd name="T0" fmla="*/ 10 w 10"/>
                <a:gd name="T1" fmla="*/ 7 h 11"/>
                <a:gd name="T2" fmla="*/ 7 w 10"/>
                <a:gd name="T3" fmla="*/ 11 h 11"/>
                <a:gd name="T4" fmla="*/ 3 w 10"/>
                <a:gd name="T5" fmla="*/ 11 h 11"/>
                <a:gd name="T6" fmla="*/ 0 w 10"/>
                <a:gd name="T7" fmla="*/ 7 h 11"/>
                <a:gd name="T8" fmla="*/ 0 w 10"/>
                <a:gd name="T9" fmla="*/ 4 h 11"/>
                <a:gd name="T10" fmla="*/ 3 w 10"/>
                <a:gd name="T11" fmla="*/ 0 h 11"/>
                <a:gd name="T12" fmla="*/ 10 w 10"/>
                <a:gd name="T13" fmla="*/ 0 h 11"/>
                <a:gd name="T14" fmla="*/ 10 w 10"/>
                <a:gd name="T15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10" y="7"/>
                  </a:move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4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6" y="0"/>
                    <a:pt x="8" y="0"/>
                    <a:pt x="10" y="0"/>
                  </a:cubicBezTo>
                  <a:cubicBezTo>
                    <a:pt x="10" y="3"/>
                    <a:pt x="10" y="5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" name="Freeform 92"/>
            <p:cNvSpPr/>
            <p:nvPr/>
          </p:nvSpPr>
          <p:spPr bwMode="auto">
            <a:xfrm>
              <a:off x="9730926" y="5432503"/>
              <a:ext cx="63500" cy="133350"/>
            </a:xfrm>
            <a:custGeom>
              <a:avLst/>
              <a:gdLst>
                <a:gd name="T0" fmla="*/ 10 w 10"/>
                <a:gd name="T1" fmla="*/ 18 h 21"/>
                <a:gd name="T2" fmla="*/ 7 w 10"/>
                <a:gd name="T3" fmla="*/ 21 h 21"/>
                <a:gd name="T4" fmla="*/ 3 w 10"/>
                <a:gd name="T5" fmla="*/ 21 h 21"/>
                <a:gd name="T6" fmla="*/ 0 w 10"/>
                <a:gd name="T7" fmla="*/ 18 h 21"/>
                <a:gd name="T8" fmla="*/ 0 w 10"/>
                <a:gd name="T9" fmla="*/ 4 h 21"/>
                <a:gd name="T10" fmla="*/ 3 w 10"/>
                <a:gd name="T11" fmla="*/ 0 h 21"/>
                <a:gd name="T12" fmla="*/ 7 w 10"/>
                <a:gd name="T13" fmla="*/ 0 h 21"/>
                <a:gd name="T14" fmla="*/ 10 w 10"/>
                <a:gd name="T15" fmla="*/ 4 h 21"/>
                <a:gd name="T16" fmla="*/ 10 w 10"/>
                <a:gd name="T17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21">
                  <a:moveTo>
                    <a:pt x="10" y="18"/>
                  </a:moveTo>
                  <a:cubicBezTo>
                    <a:pt x="10" y="20"/>
                    <a:pt x="9" y="21"/>
                    <a:pt x="7" y="21"/>
                  </a:cubicBezTo>
                  <a:cubicBezTo>
                    <a:pt x="6" y="21"/>
                    <a:pt x="4" y="21"/>
                    <a:pt x="3" y="21"/>
                  </a:cubicBezTo>
                  <a:cubicBezTo>
                    <a:pt x="1" y="21"/>
                    <a:pt x="0" y="20"/>
                    <a:pt x="0" y="18"/>
                  </a:cubicBezTo>
                  <a:cubicBezTo>
                    <a:pt x="0" y="13"/>
                    <a:pt x="0" y="9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4" y="0"/>
                    <a:pt x="6" y="0"/>
                    <a:pt x="7" y="0"/>
                  </a:cubicBezTo>
                  <a:cubicBezTo>
                    <a:pt x="9" y="0"/>
                    <a:pt x="10" y="2"/>
                    <a:pt x="10" y="4"/>
                  </a:cubicBezTo>
                  <a:cubicBezTo>
                    <a:pt x="10" y="9"/>
                    <a:pt x="10" y="13"/>
                    <a:pt x="10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9" name="Freeform 93"/>
            <p:cNvSpPr/>
            <p:nvPr/>
          </p:nvSpPr>
          <p:spPr bwMode="auto">
            <a:xfrm>
              <a:off x="11116814" y="5400753"/>
              <a:ext cx="331788" cy="338138"/>
            </a:xfrm>
            <a:custGeom>
              <a:avLst/>
              <a:gdLst>
                <a:gd name="T0" fmla="*/ 11 w 52"/>
                <a:gd name="T1" fmla="*/ 18 h 53"/>
                <a:gd name="T2" fmla="*/ 14 w 52"/>
                <a:gd name="T3" fmla="*/ 21 h 53"/>
                <a:gd name="T4" fmla="*/ 21 w 52"/>
                <a:gd name="T5" fmla="*/ 21 h 53"/>
                <a:gd name="T6" fmla="*/ 21 w 52"/>
                <a:gd name="T7" fmla="*/ 32 h 53"/>
                <a:gd name="T8" fmla="*/ 0 w 52"/>
                <a:gd name="T9" fmla="*/ 32 h 53"/>
                <a:gd name="T10" fmla="*/ 0 w 52"/>
                <a:gd name="T11" fmla="*/ 39 h 53"/>
                <a:gd name="T12" fmla="*/ 4 w 52"/>
                <a:gd name="T13" fmla="*/ 42 h 53"/>
                <a:gd name="T14" fmla="*/ 21 w 52"/>
                <a:gd name="T15" fmla="*/ 42 h 53"/>
                <a:gd name="T16" fmla="*/ 21 w 52"/>
                <a:gd name="T17" fmla="*/ 53 h 53"/>
                <a:gd name="T18" fmla="*/ 32 w 52"/>
                <a:gd name="T19" fmla="*/ 53 h 53"/>
                <a:gd name="T20" fmla="*/ 32 w 52"/>
                <a:gd name="T21" fmla="*/ 32 h 53"/>
                <a:gd name="T22" fmla="*/ 52 w 52"/>
                <a:gd name="T23" fmla="*/ 32 h 53"/>
                <a:gd name="T24" fmla="*/ 52 w 52"/>
                <a:gd name="T25" fmla="*/ 25 h 53"/>
                <a:gd name="T26" fmla="*/ 49 w 52"/>
                <a:gd name="T27" fmla="*/ 21 h 53"/>
                <a:gd name="T28" fmla="*/ 32 w 52"/>
                <a:gd name="T29" fmla="*/ 21 h 53"/>
                <a:gd name="T30" fmla="*/ 32 w 52"/>
                <a:gd name="T31" fmla="*/ 4 h 53"/>
                <a:gd name="T32" fmla="*/ 28 w 52"/>
                <a:gd name="T33" fmla="*/ 0 h 53"/>
                <a:gd name="T34" fmla="*/ 14 w 52"/>
                <a:gd name="T35" fmla="*/ 0 h 53"/>
                <a:gd name="T36" fmla="*/ 11 w 52"/>
                <a:gd name="T37" fmla="*/ 4 h 53"/>
                <a:gd name="T38" fmla="*/ 11 w 52"/>
                <a:gd name="T39" fmla="*/ 18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2" h="53">
                  <a:moveTo>
                    <a:pt x="11" y="18"/>
                  </a:moveTo>
                  <a:cubicBezTo>
                    <a:pt x="11" y="20"/>
                    <a:pt x="12" y="21"/>
                    <a:pt x="14" y="21"/>
                  </a:cubicBezTo>
                  <a:cubicBezTo>
                    <a:pt x="16" y="21"/>
                    <a:pt x="19" y="21"/>
                    <a:pt x="21" y="21"/>
                  </a:cubicBezTo>
                  <a:cubicBezTo>
                    <a:pt x="21" y="25"/>
                    <a:pt x="21" y="28"/>
                    <a:pt x="21" y="32"/>
                  </a:cubicBezTo>
                  <a:cubicBezTo>
                    <a:pt x="14" y="32"/>
                    <a:pt x="7" y="32"/>
                    <a:pt x="0" y="32"/>
                  </a:cubicBezTo>
                  <a:cubicBezTo>
                    <a:pt x="0" y="34"/>
                    <a:pt x="0" y="36"/>
                    <a:pt x="0" y="39"/>
                  </a:cubicBezTo>
                  <a:cubicBezTo>
                    <a:pt x="0" y="41"/>
                    <a:pt x="1" y="42"/>
                    <a:pt x="4" y="42"/>
                  </a:cubicBezTo>
                  <a:cubicBezTo>
                    <a:pt x="9" y="42"/>
                    <a:pt x="15" y="42"/>
                    <a:pt x="21" y="42"/>
                  </a:cubicBezTo>
                  <a:cubicBezTo>
                    <a:pt x="21" y="46"/>
                    <a:pt x="21" y="49"/>
                    <a:pt x="21" y="53"/>
                  </a:cubicBezTo>
                  <a:cubicBezTo>
                    <a:pt x="25" y="53"/>
                    <a:pt x="28" y="53"/>
                    <a:pt x="32" y="53"/>
                  </a:cubicBezTo>
                  <a:cubicBezTo>
                    <a:pt x="32" y="46"/>
                    <a:pt x="32" y="39"/>
                    <a:pt x="32" y="32"/>
                  </a:cubicBezTo>
                  <a:cubicBezTo>
                    <a:pt x="38" y="32"/>
                    <a:pt x="45" y="32"/>
                    <a:pt x="52" y="32"/>
                  </a:cubicBezTo>
                  <a:cubicBezTo>
                    <a:pt x="52" y="29"/>
                    <a:pt x="52" y="27"/>
                    <a:pt x="52" y="25"/>
                  </a:cubicBezTo>
                  <a:cubicBezTo>
                    <a:pt x="52" y="22"/>
                    <a:pt x="51" y="21"/>
                    <a:pt x="49" y="21"/>
                  </a:cubicBezTo>
                  <a:cubicBezTo>
                    <a:pt x="43" y="21"/>
                    <a:pt x="37" y="21"/>
                    <a:pt x="32" y="21"/>
                  </a:cubicBezTo>
                  <a:cubicBezTo>
                    <a:pt x="32" y="15"/>
                    <a:pt x="32" y="10"/>
                    <a:pt x="32" y="4"/>
                  </a:cubicBezTo>
                  <a:cubicBezTo>
                    <a:pt x="32" y="1"/>
                    <a:pt x="30" y="0"/>
                    <a:pt x="28" y="0"/>
                  </a:cubicBezTo>
                  <a:cubicBezTo>
                    <a:pt x="23" y="0"/>
                    <a:pt x="19" y="0"/>
                    <a:pt x="14" y="0"/>
                  </a:cubicBezTo>
                  <a:cubicBezTo>
                    <a:pt x="12" y="0"/>
                    <a:pt x="11" y="1"/>
                    <a:pt x="11" y="4"/>
                  </a:cubicBezTo>
                  <a:cubicBezTo>
                    <a:pt x="11" y="8"/>
                    <a:pt x="11" y="13"/>
                    <a:pt x="1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" name="Freeform 94"/>
            <p:cNvSpPr/>
            <p:nvPr/>
          </p:nvSpPr>
          <p:spPr bwMode="auto">
            <a:xfrm>
              <a:off x="11053314" y="5534103"/>
              <a:ext cx="63500" cy="69850"/>
            </a:xfrm>
            <a:custGeom>
              <a:avLst/>
              <a:gdLst>
                <a:gd name="T0" fmla="*/ 7 w 10"/>
                <a:gd name="T1" fmla="*/ 0 h 11"/>
                <a:gd name="T2" fmla="*/ 10 w 10"/>
                <a:gd name="T3" fmla="*/ 4 h 11"/>
                <a:gd name="T4" fmla="*/ 10 w 10"/>
                <a:gd name="T5" fmla="*/ 11 h 11"/>
                <a:gd name="T6" fmla="*/ 3 w 10"/>
                <a:gd name="T7" fmla="*/ 11 h 11"/>
                <a:gd name="T8" fmla="*/ 0 w 10"/>
                <a:gd name="T9" fmla="*/ 7 h 11"/>
                <a:gd name="T10" fmla="*/ 0 w 10"/>
                <a:gd name="T11" fmla="*/ 4 h 11"/>
                <a:gd name="T12" fmla="*/ 3 w 10"/>
                <a:gd name="T13" fmla="*/ 0 h 11"/>
                <a:gd name="T14" fmla="*/ 7 w 10"/>
                <a:gd name="T1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7" y="0"/>
                  </a:move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" name="Freeform 95"/>
            <p:cNvSpPr/>
            <p:nvPr/>
          </p:nvSpPr>
          <p:spPr bwMode="auto">
            <a:xfrm>
              <a:off x="11186664" y="5738891"/>
              <a:ext cx="65088" cy="63500"/>
            </a:xfrm>
            <a:custGeom>
              <a:avLst/>
              <a:gdLst>
                <a:gd name="T0" fmla="*/ 3 w 10"/>
                <a:gd name="T1" fmla="*/ 0 h 10"/>
                <a:gd name="T2" fmla="*/ 0 w 10"/>
                <a:gd name="T3" fmla="*/ 3 h 10"/>
                <a:gd name="T4" fmla="*/ 0 w 10"/>
                <a:gd name="T5" fmla="*/ 10 h 10"/>
                <a:gd name="T6" fmla="*/ 7 w 10"/>
                <a:gd name="T7" fmla="*/ 10 h 10"/>
                <a:gd name="T8" fmla="*/ 10 w 10"/>
                <a:gd name="T9" fmla="*/ 7 h 10"/>
                <a:gd name="T10" fmla="*/ 10 w 10"/>
                <a:gd name="T11" fmla="*/ 0 h 10"/>
                <a:gd name="T12" fmla="*/ 3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3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5"/>
                    <a:pt x="0" y="8"/>
                    <a:pt x="0" y="10"/>
                  </a:cubicBezTo>
                  <a:cubicBezTo>
                    <a:pt x="2" y="10"/>
                    <a:pt x="4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2" name="Freeform 96"/>
            <p:cNvSpPr/>
            <p:nvPr/>
          </p:nvSpPr>
          <p:spPr bwMode="auto">
            <a:xfrm>
              <a:off x="11116814" y="5802391"/>
              <a:ext cx="69850" cy="133350"/>
            </a:xfrm>
            <a:custGeom>
              <a:avLst/>
              <a:gdLst>
                <a:gd name="T0" fmla="*/ 4 w 11"/>
                <a:gd name="T1" fmla="*/ 0 h 21"/>
                <a:gd name="T2" fmla="*/ 0 w 11"/>
                <a:gd name="T3" fmla="*/ 4 h 21"/>
                <a:gd name="T4" fmla="*/ 0 w 11"/>
                <a:gd name="T5" fmla="*/ 17 h 21"/>
                <a:gd name="T6" fmla="*/ 4 w 11"/>
                <a:gd name="T7" fmla="*/ 21 h 21"/>
                <a:gd name="T8" fmla="*/ 7 w 11"/>
                <a:gd name="T9" fmla="*/ 21 h 21"/>
                <a:gd name="T10" fmla="*/ 11 w 11"/>
                <a:gd name="T11" fmla="*/ 17 h 21"/>
                <a:gd name="T12" fmla="*/ 11 w 11"/>
                <a:gd name="T13" fmla="*/ 0 h 21"/>
                <a:gd name="T14" fmla="*/ 4 w 11"/>
                <a:gd name="T1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21">
                  <a:moveTo>
                    <a:pt x="4" y="0"/>
                  </a:moveTo>
                  <a:cubicBezTo>
                    <a:pt x="1" y="0"/>
                    <a:pt x="0" y="1"/>
                    <a:pt x="0" y="4"/>
                  </a:cubicBezTo>
                  <a:cubicBezTo>
                    <a:pt x="0" y="8"/>
                    <a:pt x="0" y="13"/>
                    <a:pt x="0" y="17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5" y="21"/>
                    <a:pt x="6" y="21"/>
                    <a:pt x="7" y="21"/>
                  </a:cubicBezTo>
                  <a:cubicBezTo>
                    <a:pt x="10" y="21"/>
                    <a:pt x="11" y="20"/>
                    <a:pt x="11" y="17"/>
                  </a:cubicBezTo>
                  <a:cubicBezTo>
                    <a:pt x="11" y="12"/>
                    <a:pt x="11" y="6"/>
                    <a:pt x="11" y="0"/>
                  </a:cubicBezTo>
                  <a:cubicBezTo>
                    <a:pt x="8" y="0"/>
                    <a:pt x="6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3" name="Freeform 97"/>
            <p:cNvSpPr/>
            <p:nvPr/>
          </p:nvSpPr>
          <p:spPr bwMode="auto">
            <a:xfrm>
              <a:off x="11321601" y="5738891"/>
              <a:ext cx="63500" cy="63500"/>
            </a:xfrm>
            <a:custGeom>
              <a:avLst/>
              <a:gdLst>
                <a:gd name="T0" fmla="*/ 3 w 10"/>
                <a:gd name="T1" fmla="*/ 10 h 10"/>
                <a:gd name="T2" fmla="*/ 0 w 10"/>
                <a:gd name="T3" fmla="*/ 7 h 10"/>
                <a:gd name="T4" fmla="*/ 0 w 10"/>
                <a:gd name="T5" fmla="*/ 0 h 10"/>
                <a:gd name="T6" fmla="*/ 6 w 10"/>
                <a:gd name="T7" fmla="*/ 0 h 10"/>
                <a:gd name="T8" fmla="*/ 10 w 10"/>
                <a:gd name="T9" fmla="*/ 3 h 10"/>
                <a:gd name="T10" fmla="*/ 10 w 10"/>
                <a:gd name="T11" fmla="*/ 10 h 10"/>
                <a:gd name="T12" fmla="*/ 3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9" y="0"/>
                    <a:pt x="10" y="1"/>
                    <a:pt x="10" y="3"/>
                  </a:cubicBezTo>
                  <a:cubicBezTo>
                    <a:pt x="10" y="5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4" name="Freeform 98"/>
            <p:cNvSpPr/>
            <p:nvPr/>
          </p:nvSpPr>
          <p:spPr bwMode="auto">
            <a:xfrm>
              <a:off x="11385101" y="5802391"/>
              <a:ext cx="134938" cy="63500"/>
            </a:xfrm>
            <a:custGeom>
              <a:avLst/>
              <a:gdLst>
                <a:gd name="T0" fmla="*/ 3 w 21"/>
                <a:gd name="T1" fmla="*/ 10 h 10"/>
                <a:gd name="T2" fmla="*/ 0 w 21"/>
                <a:gd name="T3" fmla="*/ 7 h 10"/>
                <a:gd name="T4" fmla="*/ 0 w 21"/>
                <a:gd name="T5" fmla="*/ 0 h 10"/>
                <a:gd name="T6" fmla="*/ 17 w 21"/>
                <a:gd name="T7" fmla="*/ 0 h 10"/>
                <a:gd name="T8" fmla="*/ 21 w 21"/>
                <a:gd name="T9" fmla="*/ 4 h 10"/>
                <a:gd name="T10" fmla="*/ 21 w 21"/>
                <a:gd name="T11" fmla="*/ 7 h 10"/>
                <a:gd name="T12" fmla="*/ 17 w 21"/>
                <a:gd name="T13" fmla="*/ 10 h 10"/>
                <a:gd name="T14" fmla="*/ 3 w 2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6" y="0"/>
                    <a:pt x="12" y="0"/>
                    <a:pt x="17" y="0"/>
                  </a:cubicBezTo>
                  <a:cubicBezTo>
                    <a:pt x="20" y="0"/>
                    <a:pt x="21" y="1"/>
                    <a:pt x="21" y="4"/>
                  </a:cubicBezTo>
                  <a:cubicBezTo>
                    <a:pt x="21" y="5"/>
                    <a:pt x="21" y="6"/>
                    <a:pt x="21" y="7"/>
                  </a:cubicBezTo>
                  <a:cubicBezTo>
                    <a:pt x="21" y="9"/>
                    <a:pt x="20" y="10"/>
                    <a:pt x="17" y="10"/>
                  </a:cubicBezTo>
                  <a:cubicBezTo>
                    <a:pt x="13" y="10"/>
                    <a:pt x="8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5" name="Freeform 99"/>
            <p:cNvSpPr/>
            <p:nvPr/>
          </p:nvSpPr>
          <p:spPr bwMode="auto">
            <a:xfrm>
              <a:off x="11448601" y="5603953"/>
              <a:ext cx="71438" cy="63500"/>
            </a:xfrm>
            <a:custGeom>
              <a:avLst/>
              <a:gdLst>
                <a:gd name="T0" fmla="*/ 4 w 11"/>
                <a:gd name="T1" fmla="*/ 10 h 10"/>
                <a:gd name="T2" fmla="*/ 0 w 11"/>
                <a:gd name="T3" fmla="*/ 7 h 10"/>
                <a:gd name="T4" fmla="*/ 0 w 11"/>
                <a:gd name="T5" fmla="*/ 0 h 10"/>
                <a:gd name="T6" fmla="*/ 7 w 11"/>
                <a:gd name="T7" fmla="*/ 0 h 10"/>
                <a:gd name="T8" fmla="*/ 11 w 11"/>
                <a:gd name="T9" fmla="*/ 3 h 10"/>
                <a:gd name="T10" fmla="*/ 11 w 11"/>
                <a:gd name="T11" fmla="*/ 7 h 10"/>
                <a:gd name="T12" fmla="*/ 7 w 11"/>
                <a:gd name="T13" fmla="*/ 10 h 10"/>
                <a:gd name="T14" fmla="*/ 4 w 1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4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10" y="0"/>
                    <a:pt x="11" y="1"/>
                    <a:pt x="11" y="3"/>
                  </a:cubicBezTo>
                  <a:cubicBezTo>
                    <a:pt x="11" y="4"/>
                    <a:pt x="11" y="5"/>
                    <a:pt x="11" y="7"/>
                  </a:cubicBezTo>
                  <a:cubicBezTo>
                    <a:pt x="11" y="9"/>
                    <a:pt x="10" y="10"/>
                    <a:pt x="7" y="10"/>
                  </a:cubicBezTo>
                  <a:cubicBezTo>
                    <a:pt x="6" y="10"/>
                    <a:pt x="5" y="10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" name="Freeform 101"/>
            <p:cNvSpPr/>
            <p:nvPr/>
          </p:nvSpPr>
          <p:spPr bwMode="auto">
            <a:xfrm>
              <a:off x="9667426" y="3446541"/>
              <a:ext cx="63500" cy="63500"/>
            </a:xfrm>
            <a:custGeom>
              <a:avLst/>
              <a:gdLst>
                <a:gd name="T0" fmla="*/ 0 w 10"/>
                <a:gd name="T1" fmla="*/ 0 h 10"/>
                <a:gd name="T2" fmla="*/ 1 w 10"/>
                <a:gd name="T3" fmla="*/ 0 h 10"/>
                <a:gd name="T4" fmla="*/ 3 w 10"/>
                <a:gd name="T5" fmla="*/ 0 h 10"/>
                <a:gd name="T6" fmla="*/ 3 w 10"/>
                <a:gd name="T7" fmla="*/ 3 h 10"/>
                <a:gd name="T8" fmla="*/ 9 w 10"/>
                <a:gd name="T9" fmla="*/ 3 h 10"/>
                <a:gd name="T10" fmla="*/ 10 w 10"/>
                <a:gd name="T11" fmla="*/ 3 h 10"/>
                <a:gd name="T12" fmla="*/ 10 w 10"/>
                <a:gd name="T13" fmla="*/ 4 h 10"/>
                <a:gd name="T14" fmla="*/ 9 w 10"/>
                <a:gd name="T15" fmla="*/ 5 h 10"/>
                <a:gd name="T16" fmla="*/ 3 w 10"/>
                <a:gd name="T17" fmla="*/ 5 h 10"/>
                <a:gd name="T18" fmla="*/ 3 w 10"/>
                <a:gd name="T19" fmla="*/ 10 h 10"/>
                <a:gd name="T20" fmla="*/ 2 w 10"/>
                <a:gd name="T21" fmla="*/ 10 h 10"/>
                <a:gd name="T22" fmla="*/ 1 w 10"/>
                <a:gd name="T23" fmla="*/ 10 h 10"/>
                <a:gd name="T24" fmla="*/ 0 w 10"/>
                <a:gd name="T25" fmla="*/ 10 h 10"/>
                <a:gd name="T26" fmla="*/ 0 w 10"/>
                <a:gd name="T2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" h="10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3" y="1"/>
                    <a:pt x="3" y="2"/>
                    <a:pt x="3" y="3"/>
                  </a:cubicBezTo>
                  <a:cubicBezTo>
                    <a:pt x="5" y="3"/>
                    <a:pt x="7" y="3"/>
                    <a:pt x="9" y="3"/>
                  </a:cubicBezTo>
                  <a:cubicBezTo>
                    <a:pt x="9" y="3"/>
                    <a:pt x="10" y="3"/>
                    <a:pt x="10" y="3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5"/>
                    <a:pt x="9" y="5"/>
                    <a:pt x="9" y="5"/>
                  </a:cubicBezTo>
                  <a:cubicBezTo>
                    <a:pt x="7" y="5"/>
                    <a:pt x="5" y="5"/>
                    <a:pt x="3" y="5"/>
                  </a:cubicBezTo>
                  <a:cubicBezTo>
                    <a:pt x="3" y="7"/>
                    <a:pt x="3" y="8"/>
                    <a:pt x="3" y="10"/>
                  </a:cubicBezTo>
                  <a:cubicBezTo>
                    <a:pt x="3" y="10"/>
                    <a:pt x="2" y="10"/>
                    <a:pt x="2" y="10"/>
                  </a:cubicBezTo>
                  <a:cubicBezTo>
                    <a:pt x="2" y="10"/>
                    <a:pt x="1" y="10"/>
                    <a:pt x="1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7"/>
                    <a:pt x="0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7" name="Freeform 102"/>
            <p:cNvSpPr/>
            <p:nvPr/>
          </p:nvSpPr>
          <p:spPr bwMode="auto">
            <a:xfrm>
              <a:off x="9756326" y="3427491"/>
              <a:ext cx="44450" cy="82550"/>
            </a:xfrm>
            <a:custGeom>
              <a:avLst/>
              <a:gdLst>
                <a:gd name="T0" fmla="*/ 5 w 7"/>
                <a:gd name="T1" fmla="*/ 3 h 13"/>
                <a:gd name="T2" fmla="*/ 5 w 7"/>
                <a:gd name="T3" fmla="*/ 11 h 13"/>
                <a:gd name="T4" fmla="*/ 7 w 7"/>
                <a:gd name="T5" fmla="*/ 11 h 13"/>
                <a:gd name="T6" fmla="*/ 7 w 7"/>
                <a:gd name="T7" fmla="*/ 12 h 13"/>
                <a:gd name="T8" fmla="*/ 7 w 7"/>
                <a:gd name="T9" fmla="*/ 13 h 13"/>
                <a:gd name="T10" fmla="*/ 7 w 7"/>
                <a:gd name="T11" fmla="*/ 13 h 13"/>
                <a:gd name="T12" fmla="*/ 1 w 7"/>
                <a:gd name="T13" fmla="*/ 13 h 13"/>
                <a:gd name="T14" fmla="*/ 0 w 7"/>
                <a:gd name="T15" fmla="*/ 13 h 13"/>
                <a:gd name="T16" fmla="*/ 0 w 7"/>
                <a:gd name="T17" fmla="*/ 12 h 13"/>
                <a:gd name="T18" fmla="*/ 1 w 7"/>
                <a:gd name="T19" fmla="*/ 11 h 13"/>
                <a:gd name="T20" fmla="*/ 3 w 7"/>
                <a:gd name="T21" fmla="*/ 11 h 13"/>
                <a:gd name="T22" fmla="*/ 3 w 7"/>
                <a:gd name="T23" fmla="*/ 3 h 13"/>
                <a:gd name="T24" fmla="*/ 1 w 7"/>
                <a:gd name="T25" fmla="*/ 3 h 13"/>
                <a:gd name="T26" fmla="*/ 0 w 7"/>
                <a:gd name="T27" fmla="*/ 2 h 13"/>
                <a:gd name="T28" fmla="*/ 0 w 7"/>
                <a:gd name="T29" fmla="*/ 1 h 13"/>
                <a:gd name="T30" fmla="*/ 1 w 7"/>
                <a:gd name="T31" fmla="*/ 0 h 13"/>
                <a:gd name="T32" fmla="*/ 7 w 7"/>
                <a:gd name="T33" fmla="*/ 0 h 13"/>
                <a:gd name="T34" fmla="*/ 7 w 7"/>
                <a:gd name="T35" fmla="*/ 1 h 13"/>
                <a:gd name="T36" fmla="*/ 7 w 7"/>
                <a:gd name="T37" fmla="*/ 2 h 13"/>
                <a:gd name="T38" fmla="*/ 7 w 7"/>
                <a:gd name="T39" fmla="*/ 3 h 13"/>
                <a:gd name="T40" fmla="*/ 5 w 7"/>
                <a:gd name="T41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" h="13">
                  <a:moveTo>
                    <a:pt x="5" y="3"/>
                  </a:moveTo>
                  <a:cubicBezTo>
                    <a:pt x="5" y="5"/>
                    <a:pt x="5" y="8"/>
                    <a:pt x="5" y="11"/>
                  </a:cubicBezTo>
                  <a:cubicBezTo>
                    <a:pt x="5" y="11"/>
                    <a:pt x="6" y="11"/>
                    <a:pt x="7" y="11"/>
                  </a:cubicBezTo>
                  <a:cubicBezTo>
                    <a:pt x="7" y="11"/>
                    <a:pt x="7" y="11"/>
                    <a:pt x="7" y="12"/>
                  </a:cubicBezTo>
                  <a:cubicBezTo>
                    <a:pt x="7" y="12"/>
                    <a:pt x="7" y="12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5" y="13"/>
                    <a:pt x="3" y="13"/>
                    <a:pt x="1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1" y="11"/>
                  </a:cubicBezTo>
                  <a:cubicBezTo>
                    <a:pt x="1" y="11"/>
                    <a:pt x="2" y="11"/>
                    <a:pt x="3" y="11"/>
                  </a:cubicBezTo>
                  <a:cubicBezTo>
                    <a:pt x="3" y="8"/>
                    <a:pt x="3" y="5"/>
                    <a:pt x="3" y="3"/>
                  </a:cubicBezTo>
                  <a:cubicBezTo>
                    <a:pt x="2" y="3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7" y="0"/>
                    <a:pt x="7" y="0"/>
                    <a:pt x="7" y="1"/>
                  </a:cubicBezTo>
                  <a:cubicBezTo>
                    <a:pt x="7" y="1"/>
                    <a:pt x="7" y="2"/>
                    <a:pt x="7" y="2"/>
                  </a:cubicBezTo>
                  <a:cubicBezTo>
                    <a:pt x="7" y="2"/>
                    <a:pt x="7" y="3"/>
                    <a:pt x="7" y="3"/>
                  </a:cubicBezTo>
                  <a:cubicBezTo>
                    <a:pt x="6" y="3"/>
                    <a:pt x="5" y="3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8" name="Freeform 103"/>
            <p:cNvSpPr/>
            <p:nvPr/>
          </p:nvSpPr>
          <p:spPr bwMode="auto">
            <a:xfrm>
              <a:off x="9686476" y="3427491"/>
              <a:ext cx="57150" cy="19050"/>
            </a:xfrm>
            <a:custGeom>
              <a:avLst/>
              <a:gdLst>
                <a:gd name="T0" fmla="*/ 8 w 9"/>
                <a:gd name="T1" fmla="*/ 3 h 3"/>
                <a:gd name="T2" fmla="*/ 0 w 9"/>
                <a:gd name="T3" fmla="*/ 3 h 3"/>
                <a:gd name="T4" fmla="*/ 0 w 9"/>
                <a:gd name="T5" fmla="*/ 1 h 3"/>
                <a:gd name="T6" fmla="*/ 0 w 9"/>
                <a:gd name="T7" fmla="*/ 0 h 3"/>
                <a:gd name="T8" fmla="*/ 8 w 9"/>
                <a:gd name="T9" fmla="*/ 0 h 3"/>
                <a:gd name="T10" fmla="*/ 9 w 9"/>
                <a:gd name="T11" fmla="*/ 1 h 3"/>
                <a:gd name="T12" fmla="*/ 9 w 9"/>
                <a:gd name="T13" fmla="*/ 2 h 3"/>
                <a:gd name="T14" fmla="*/ 8 w 9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3">
                  <a:moveTo>
                    <a:pt x="8" y="3"/>
                  </a:moveTo>
                  <a:cubicBezTo>
                    <a:pt x="5" y="3"/>
                    <a:pt x="2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6" y="0"/>
                    <a:pt x="8" y="0"/>
                  </a:cubicBezTo>
                  <a:cubicBezTo>
                    <a:pt x="9" y="0"/>
                    <a:pt x="9" y="0"/>
                    <a:pt x="9" y="1"/>
                  </a:cubicBezTo>
                  <a:cubicBezTo>
                    <a:pt x="9" y="1"/>
                    <a:pt x="9" y="2"/>
                    <a:pt x="9" y="2"/>
                  </a:cubicBezTo>
                  <a:cubicBezTo>
                    <a:pt x="9" y="2"/>
                    <a:pt x="9" y="3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9" name="Freeform 104"/>
            <p:cNvSpPr/>
            <p:nvPr/>
          </p:nvSpPr>
          <p:spPr bwMode="auto">
            <a:xfrm>
              <a:off x="9608689" y="3427491"/>
              <a:ext cx="44450" cy="82550"/>
            </a:xfrm>
            <a:custGeom>
              <a:avLst/>
              <a:gdLst>
                <a:gd name="T0" fmla="*/ 5 w 7"/>
                <a:gd name="T1" fmla="*/ 3 h 13"/>
                <a:gd name="T2" fmla="*/ 5 w 7"/>
                <a:gd name="T3" fmla="*/ 11 h 13"/>
                <a:gd name="T4" fmla="*/ 6 w 7"/>
                <a:gd name="T5" fmla="*/ 11 h 13"/>
                <a:gd name="T6" fmla="*/ 7 w 7"/>
                <a:gd name="T7" fmla="*/ 12 h 13"/>
                <a:gd name="T8" fmla="*/ 7 w 7"/>
                <a:gd name="T9" fmla="*/ 13 h 13"/>
                <a:gd name="T10" fmla="*/ 6 w 7"/>
                <a:gd name="T11" fmla="*/ 13 h 13"/>
                <a:gd name="T12" fmla="*/ 0 w 7"/>
                <a:gd name="T13" fmla="*/ 13 h 13"/>
                <a:gd name="T14" fmla="*/ 0 w 7"/>
                <a:gd name="T15" fmla="*/ 13 h 13"/>
                <a:gd name="T16" fmla="*/ 0 w 7"/>
                <a:gd name="T17" fmla="*/ 12 h 13"/>
                <a:gd name="T18" fmla="*/ 0 w 7"/>
                <a:gd name="T19" fmla="*/ 11 h 13"/>
                <a:gd name="T20" fmla="*/ 2 w 7"/>
                <a:gd name="T21" fmla="*/ 11 h 13"/>
                <a:gd name="T22" fmla="*/ 2 w 7"/>
                <a:gd name="T23" fmla="*/ 3 h 13"/>
                <a:gd name="T24" fmla="*/ 0 w 7"/>
                <a:gd name="T25" fmla="*/ 3 h 13"/>
                <a:gd name="T26" fmla="*/ 0 w 7"/>
                <a:gd name="T27" fmla="*/ 2 h 13"/>
                <a:gd name="T28" fmla="*/ 0 w 7"/>
                <a:gd name="T29" fmla="*/ 1 h 13"/>
                <a:gd name="T30" fmla="*/ 0 w 7"/>
                <a:gd name="T31" fmla="*/ 0 h 13"/>
                <a:gd name="T32" fmla="*/ 6 w 7"/>
                <a:gd name="T33" fmla="*/ 0 h 13"/>
                <a:gd name="T34" fmla="*/ 7 w 7"/>
                <a:gd name="T35" fmla="*/ 1 h 13"/>
                <a:gd name="T36" fmla="*/ 7 w 7"/>
                <a:gd name="T37" fmla="*/ 2 h 13"/>
                <a:gd name="T38" fmla="*/ 6 w 7"/>
                <a:gd name="T39" fmla="*/ 3 h 13"/>
                <a:gd name="T40" fmla="*/ 5 w 7"/>
                <a:gd name="T41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" h="13">
                  <a:moveTo>
                    <a:pt x="5" y="3"/>
                  </a:moveTo>
                  <a:cubicBezTo>
                    <a:pt x="5" y="5"/>
                    <a:pt x="5" y="8"/>
                    <a:pt x="5" y="11"/>
                  </a:cubicBezTo>
                  <a:cubicBezTo>
                    <a:pt x="5" y="11"/>
                    <a:pt x="6" y="11"/>
                    <a:pt x="6" y="11"/>
                  </a:cubicBezTo>
                  <a:cubicBezTo>
                    <a:pt x="7" y="11"/>
                    <a:pt x="7" y="11"/>
                    <a:pt x="7" y="12"/>
                  </a:cubicBezTo>
                  <a:cubicBezTo>
                    <a:pt x="7" y="12"/>
                    <a:pt x="7" y="12"/>
                    <a:pt x="7" y="13"/>
                  </a:cubicBezTo>
                  <a:cubicBezTo>
                    <a:pt x="7" y="13"/>
                    <a:pt x="7" y="13"/>
                    <a:pt x="6" y="13"/>
                  </a:cubicBezTo>
                  <a:cubicBezTo>
                    <a:pt x="4" y="13"/>
                    <a:pt x="2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1"/>
                    <a:pt x="2" y="11"/>
                    <a:pt x="2" y="11"/>
                  </a:cubicBezTo>
                  <a:cubicBezTo>
                    <a:pt x="2" y="8"/>
                    <a:pt x="2" y="5"/>
                    <a:pt x="2" y="3"/>
                  </a:cubicBezTo>
                  <a:cubicBezTo>
                    <a:pt x="2" y="3"/>
                    <a:pt x="1" y="3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7" y="0"/>
                    <a:pt x="7" y="0"/>
                    <a:pt x="7" y="1"/>
                  </a:cubicBezTo>
                  <a:cubicBezTo>
                    <a:pt x="7" y="1"/>
                    <a:pt x="7" y="2"/>
                    <a:pt x="7" y="2"/>
                  </a:cubicBezTo>
                  <a:cubicBezTo>
                    <a:pt x="7" y="2"/>
                    <a:pt x="7" y="3"/>
                    <a:pt x="6" y="3"/>
                  </a:cubicBezTo>
                  <a:cubicBezTo>
                    <a:pt x="6" y="3"/>
                    <a:pt x="5" y="3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0" name="Freeform 105"/>
            <p:cNvSpPr/>
            <p:nvPr/>
          </p:nvSpPr>
          <p:spPr bwMode="auto">
            <a:xfrm>
              <a:off x="9519789" y="3427491"/>
              <a:ext cx="25400" cy="82550"/>
            </a:xfrm>
            <a:custGeom>
              <a:avLst/>
              <a:gdLst>
                <a:gd name="T0" fmla="*/ 2 w 4"/>
                <a:gd name="T1" fmla="*/ 9 h 13"/>
                <a:gd name="T2" fmla="*/ 4 w 4"/>
                <a:gd name="T3" fmla="*/ 9 h 13"/>
                <a:gd name="T4" fmla="*/ 4 w 4"/>
                <a:gd name="T5" fmla="*/ 10 h 13"/>
                <a:gd name="T6" fmla="*/ 4 w 4"/>
                <a:gd name="T7" fmla="*/ 11 h 13"/>
                <a:gd name="T8" fmla="*/ 2 w 4"/>
                <a:gd name="T9" fmla="*/ 11 h 13"/>
                <a:gd name="T10" fmla="*/ 2 w 4"/>
                <a:gd name="T11" fmla="*/ 13 h 13"/>
                <a:gd name="T12" fmla="*/ 2 w 4"/>
                <a:gd name="T13" fmla="*/ 13 h 13"/>
                <a:gd name="T14" fmla="*/ 0 w 4"/>
                <a:gd name="T15" fmla="*/ 13 h 13"/>
                <a:gd name="T16" fmla="*/ 0 w 4"/>
                <a:gd name="T17" fmla="*/ 13 h 13"/>
                <a:gd name="T18" fmla="*/ 0 w 4"/>
                <a:gd name="T19" fmla="*/ 1 h 13"/>
                <a:gd name="T20" fmla="*/ 0 w 4"/>
                <a:gd name="T21" fmla="*/ 0 h 13"/>
                <a:gd name="T22" fmla="*/ 2 w 4"/>
                <a:gd name="T23" fmla="*/ 0 h 13"/>
                <a:gd name="T24" fmla="*/ 2 w 4"/>
                <a:gd name="T25" fmla="*/ 1 h 13"/>
                <a:gd name="T26" fmla="*/ 2 w 4"/>
                <a:gd name="T27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13">
                  <a:moveTo>
                    <a:pt x="2" y="9"/>
                  </a:moveTo>
                  <a:cubicBezTo>
                    <a:pt x="3" y="9"/>
                    <a:pt x="4" y="9"/>
                    <a:pt x="4" y="9"/>
                  </a:cubicBezTo>
                  <a:cubicBezTo>
                    <a:pt x="4" y="9"/>
                    <a:pt x="4" y="10"/>
                    <a:pt x="4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3" y="11"/>
                    <a:pt x="3" y="11"/>
                    <a:pt x="2" y="11"/>
                  </a:cubicBezTo>
                  <a:cubicBezTo>
                    <a:pt x="2" y="12"/>
                    <a:pt x="2" y="12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" y="13"/>
                    <a:pt x="1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9"/>
                    <a:pt x="0" y="5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3"/>
                    <a:pt x="2" y="6"/>
                    <a:pt x="2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1" name="Freeform 106"/>
            <p:cNvSpPr/>
            <p:nvPr/>
          </p:nvSpPr>
          <p:spPr bwMode="auto">
            <a:xfrm>
              <a:off x="9564239" y="3427491"/>
              <a:ext cx="31750" cy="82550"/>
            </a:xfrm>
            <a:custGeom>
              <a:avLst/>
              <a:gdLst>
                <a:gd name="T0" fmla="*/ 2 w 5"/>
                <a:gd name="T1" fmla="*/ 1 h 13"/>
                <a:gd name="T2" fmla="*/ 3 w 5"/>
                <a:gd name="T3" fmla="*/ 0 h 13"/>
                <a:gd name="T4" fmla="*/ 4 w 5"/>
                <a:gd name="T5" fmla="*/ 0 h 13"/>
                <a:gd name="T6" fmla="*/ 5 w 5"/>
                <a:gd name="T7" fmla="*/ 1 h 13"/>
                <a:gd name="T8" fmla="*/ 5 w 5"/>
                <a:gd name="T9" fmla="*/ 13 h 13"/>
                <a:gd name="T10" fmla="*/ 4 w 5"/>
                <a:gd name="T11" fmla="*/ 13 h 13"/>
                <a:gd name="T12" fmla="*/ 3 w 5"/>
                <a:gd name="T13" fmla="*/ 13 h 13"/>
                <a:gd name="T14" fmla="*/ 2 w 5"/>
                <a:gd name="T15" fmla="*/ 13 h 13"/>
                <a:gd name="T16" fmla="*/ 2 w 5"/>
                <a:gd name="T17" fmla="*/ 11 h 13"/>
                <a:gd name="T18" fmla="*/ 0 w 5"/>
                <a:gd name="T19" fmla="*/ 11 h 13"/>
                <a:gd name="T20" fmla="*/ 0 w 5"/>
                <a:gd name="T21" fmla="*/ 10 h 13"/>
                <a:gd name="T22" fmla="*/ 0 w 5"/>
                <a:gd name="T23" fmla="*/ 9 h 13"/>
                <a:gd name="T24" fmla="*/ 2 w 5"/>
                <a:gd name="T25" fmla="*/ 9 h 13"/>
                <a:gd name="T26" fmla="*/ 2 w 5"/>
                <a:gd name="T27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" h="13">
                  <a:moveTo>
                    <a:pt x="2" y="1"/>
                  </a:moveTo>
                  <a:cubicBezTo>
                    <a:pt x="2" y="0"/>
                    <a:pt x="2" y="0"/>
                    <a:pt x="3" y="0"/>
                  </a:cubicBezTo>
                  <a:cubicBezTo>
                    <a:pt x="3" y="0"/>
                    <a:pt x="4" y="0"/>
                    <a:pt x="4" y="0"/>
                  </a:cubicBezTo>
                  <a:cubicBezTo>
                    <a:pt x="4" y="0"/>
                    <a:pt x="5" y="0"/>
                    <a:pt x="5" y="1"/>
                  </a:cubicBezTo>
                  <a:cubicBezTo>
                    <a:pt x="5" y="5"/>
                    <a:pt x="5" y="9"/>
                    <a:pt x="5" y="13"/>
                  </a:cubicBezTo>
                  <a:cubicBezTo>
                    <a:pt x="5" y="13"/>
                    <a:pt x="4" y="13"/>
                    <a:pt x="4" y="13"/>
                  </a:cubicBezTo>
                  <a:cubicBezTo>
                    <a:pt x="4" y="13"/>
                    <a:pt x="3" y="13"/>
                    <a:pt x="3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2"/>
                    <a:pt x="2" y="12"/>
                    <a:pt x="2" y="11"/>
                  </a:cubicBezTo>
                  <a:cubicBezTo>
                    <a:pt x="2" y="11"/>
                    <a:pt x="1" y="11"/>
                    <a:pt x="0" y="11"/>
                  </a:cubicBezTo>
                  <a:cubicBezTo>
                    <a:pt x="0" y="11"/>
                    <a:pt x="0" y="11"/>
                    <a:pt x="0" y="10"/>
                  </a:cubicBezTo>
                  <a:cubicBezTo>
                    <a:pt x="0" y="10"/>
                    <a:pt x="0" y="9"/>
                    <a:pt x="0" y="9"/>
                  </a:cubicBezTo>
                  <a:cubicBezTo>
                    <a:pt x="1" y="9"/>
                    <a:pt x="1" y="9"/>
                    <a:pt x="2" y="9"/>
                  </a:cubicBezTo>
                  <a:cubicBezTo>
                    <a:pt x="2" y="6"/>
                    <a:pt x="2" y="3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2" name="Freeform 107"/>
            <p:cNvSpPr/>
            <p:nvPr/>
          </p:nvSpPr>
          <p:spPr bwMode="auto">
            <a:xfrm>
              <a:off x="9545189" y="34655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0 w 3"/>
                <a:gd name="T3" fmla="*/ 3 h 3"/>
                <a:gd name="T4" fmla="*/ 0 w 3"/>
                <a:gd name="T5" fmla="*/ 1 h 3"/>
                <a:gd name="T6" fmla="*/ 1 w 3"/>
                <a:gd name="T7" fmla="*/ 0 h 3"/>
                <a:gd name="T8" fmla="*/ 2 w 3"/>
                <a:gd name="T9" fmla="*/ 0 h 3"/>
                <a:gd name="T10" fmla="*/ 3 w 3"/>
                <a:gd name="T11" fmla="*/ 1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2" y="3"/>
                    <a:pt x="1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3" y="0"/>
                    <a:pt x="3" y="1"/>
                    <a:pt x="3" y="1"/>
                  </a:cubicBezTo>
                  <a:cubicBezTo>
                    <a:pt x="3" y="1"/>
                    <a:pt x="3" y="2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3" name="Freeform 108"/>
            <p:cNvSpPr/>
            <p:nvPr/>
          </p:nvSpPr>
          <p:spPr bwMode="auto">
            <a:xfrm>
              <a:off x="9608689" y="3051253"/>
              <a:ext cx="198438" cy="63500"/>
            </a:xfrm>
            <a:custGeom>
              <a:avLst/>
              <a:gdLst>
                <a:gd name="T0" fmla="*/ 3 w 31"/>
                <a:gd name="T1" fmla="*/ 10 h 10"/>
                <a:gd name="T2" fmla="*/ 0 w 31"/>
                <a:gd name="T3" fmla="*/ 7 h 10"/>
                <a:gd name="T4" fmla="*/ 0 w 31"/>
                <a:gd name="T5" fmla="*/ 3 h 10"/>
                <a:gd name="T6" fmla="*/ 3 w 31"/>
                <a:gd name="T7" fmla="*/ 0 h 10"/>
                <a:gd name="T8" fmla="*/ 28 w 31"/>
                <a:gd name="T9" fmla="*/ 0 h 10"/>
                <a:gd name="T10" fmla="*/ 31 w 31"/>
                <a:gd name="T11" fmla="*/ 3 h 10"/>
                <a:gd name="T12" fmla="*/ 31 w 31"/>
                <a:gd name="T13" fmla="*/ 10 h 10"/>
                <a:gd name="T14" fmla="*/ 3 w 3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6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1" y="0"/>
                    <a:pt x="20" y="0"/>
                    <a:pt x="28" y="0"/>
                  </a:cubicBezTo>
                  <a:cubicBezTo>
                    <a:pt x="30" y="0"/>
                    <a:pt x="31" y="1"/>
                    <a:pt x="31" y="3"/>
                  </a:cubicBezTo>
                  <a:cubicBezTo>
                    <a:pt x="31" y="6"/>
                    <a:pt x="31" y="8"/>
                    <a:pt x="31" y="10"/>
                  </a:cubicBezTo>
                  <a:cubicBezTo>
                    <a:pt x="22" y="10"/>
                    <a:pt x="13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4" name="Freeform 109"/>
            <p:cNvSpPr/>
            <p:nvPr/>
          </p:nvSpPr>
          <p:spPr bwMode="auto">
            <a:xfrm>
              <a:off x="9608689" y="3184603"/>
              <a:ext cx="134938" cy="65088"/>
            </a:xfrm>
            <a:custGeom>
              <a:avLst/>
              <a:gdLst>
                <a:gd name="T0" fmla="*/ 17 w 21"/>
                <a:gd name="T1" fmla="*/ 0 h 10"/>
                <a:gd name="T2" fmla="*/ 21 w 21"/>
                <a:gd name="T3" fmla="*/ 3 h 10"/>
                <a:gd name="T4" fmla="*/ 21 w 21"/>
                <a:gd name="T5" fmla="*/ 10 h 10"/>
                <a:gd name="T6" fmla="*/ 3 w 21"/>
                <a:gd name="T7" fmla="*/ 10 h 10"/>
                <a:gd name="T8" fmla="*/ 0 w 21"/>
                <a:gd name="T9" fmla="*/ 6 h 10"/>
                <a:gd name="T10" fmla="*/ 0 w 21"/>
                <a:gd name="T11" fmla="*/ 3 h 10"/>
                <a:gd name="T12" fmla="*/ 3 w 21"/>
                <a:gd name="T13" fmla="*/ 0 h 10"/>
                <a:gd name="T14" fmla="*/ 17 w 2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">
                  <a:moveTo>
                    <a:pt x="17" y="0"/>
                  </a:moveTo>
                  <a:cubicBezTo>
                    <a:pt x="20" y="0"/>
                    <a:pt x="21" y="1"/>
                    <a:pt x="21" y="3"/>
                  </a:cubicBezTo>
                  <a:cubicBezTo>
                    <a:pt x="21" y="5"/>
                    <a:pt x="21" y="8"/>
                    <a:pt x="21" y="10"/>
                  </a:cubicBezTo>
                  <a:cubicBezTo>
                    <a:pt x="15" y="10"/>
                    <a:pt x="9" y="10"/>
                    <a:pt x="3" y="10"/>
                  </a:cubicBezTo>
                  <a:cubicBezTo>
                    <a:pt x="1" y="10"/>
                    <a:pt x="0" y="9"/>
                    <a:pt x="0" y="6"/>
                  </a:cubicBezTo>
                  <a:cubicBezTo>
                    <a:pt x="0" y="5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8" y="0"/>
                    <a:pt x="13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" name="Freeform 110"/>
            <p:cNvSpPr/>
            <p:nvPr/>
          </p:nvSpPr>
          <p:spPr bwMode="auto">
            <a:xfrm>
              <a:off x="9743626" y="3249691"/>
              <a:ext cx="63500" cy="133350"/>
            </a:xfrm>
            <a:custGeom>
              <a:avLst/>
              <a:gdLst>
                <a:gd name="T0" fmla="*/ 3 w 10"/>
                <a:gd name="T1" fmla="*/ 21 h 21"/>
                <a:gd name="T2" fmla="*/ 0 w 10"/>
                <a:gd name="T3" fmla="*/ 17 h 21"/>
                <a:gd name="T4" fmla="*/ 0 w 10"/>
                <a:gd name="T5" fmla="*/ 0 h 21"/>
                <a:gd name="T6" fmla="*/ 7 w 10"/>
                <a:gd name="T7" fmla="*/ 0 h 21"/>
                <a:gd name="T8" fmla="*/ 10 w 10"/>
                <a:gd name="T9" fmla="*/ 3 h 21"/>
                <a:gd name="T10" fmla="*/ 10 w 10"/>
                <a:gd name="T11" fmla="*/ 17 h 21"/>
                <a:gd name="T12" fmla="*/ 7 w 10"/>
                <a:gd name="T13" fmla="*/ 21 h 21"/>
                <a:gd name="T14" fmla="*/ 3 w 10"/>
                <a:gd name="T1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21">
                  <a:moveTo>
                    <a:pt x="3" y="21"/>
                  </a:moveTo>
                  <a:cubicBezTo>
                    <a:pt x="1" y="21"/>
                    <a:pt x="0" y="20"/>
                    <a:pt x="0" y="17"/>
                  </a:cubicBezTo>
                  <a:cubicBezTo>
                    <a:pt x="0" y="11"/>
                    <a:pt x="0" y="6"/>
                    <a:pt x="0" y="0"/>
                  </a:cubicBezTo>
                  <a:cubicBezTo>
                    <a:pt x="2" y="0"/>
                    <a:pt x="4" y="0"/>
                    <a:pt x="7" y="0"/>
                  </a:cubicBezTo>
                  <a:cubicBezTo>
                    <a:pt x="9" y="0"/>
                    <a:pt x="10" y="1"/>
                    <a:pt x="10" y="3"/>
                  </a:cubicBezTo>
                  <a:cubicBezTo>
                    <a:pt x="10" y="8"/>
                    <a:pt x="10" y="13"/>
                    <a:pt x="10" y="17"/>
                  </a:cubicBezTo>
                  <a:cubicBezTo>
                    <a:pt x="10" y="20"/>
                    <a:pt x="9" y="21"/>
                    <a:pt x="7" y="21"/>
                  </a:cubicBezTo>
                  <a:cubicBezTo>
                    <a:pt x="5" y="21"/>
                    <a:pt x="4" y="21"/>
                    <a:pt x="3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6" name="Freeform 111"/>
            <p:cNvSpPr/>
            <p:nvPr/>
          </p:nvSpPr>
          <p:spPr bwMode="auto">
            <a:xfrm>
              <a:off x="9608689" y="3313191"/>
              <a:ext cx="65088" cy="69850"/>
            </a:xfrm>
            <a:custGeom>
              <a:avLst/>
              <a:gdLst>
                <a:gd name="T0" fmla="*/ 0 w 10"/>
                <a:gd name="T1" fmla="*/ 4 h 11"/>
                <a:gd name="T2" fmla="*/ 3 w 10"/>
                <a:gd name="T3" fmla="*/ 0 h 11"/>
                <a:gd name="T4" fmla="*/ 7 w 10"/>
                <a:gd name="T5" fmla="*/ 0 h 11"/>
                <a:gd name="T6" fmla="*/ 10 w 10"/>
                <a:gd name="T7" fmla="*/ 4 h 11"/>
                <a:gd name="T8" fmla="*/ 10 w 10"/>
                <a:gd name="T9" fmla="*/ 7 h 11"/>
                <a:gd name="T10" fmla="*/ 7 w 10"/>
                <a:gd name="T11" fmla="*/ 11 h 11"/>
                <a:gd name="T12" fmla="*/ 3 w 10"/>
                <a:gd name="T13" fmla="*/ 11 h 11"/>
                <a:gd name="T14" fmla="*/ 0 w 10"/>
                <a:gd name="T15" fmla="*/ 7 h 11"/>
                <a:gd name="T16" fmla="*/ 0 w 10"/>
                <a:gd name="T17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1">
                  <a:moveTo>
                    <a:pt x="0" y="4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" name="Freeform 112"/>
            <p:cNvSpPr/>
            <p:nvPr/>
          </p:nvSpPr>
          <p:spPr bwMode="auto">
            <a:xfrm>
              <a:off x="9807126" y="3114753"/>
              <a:ext cx="63500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7 w 10"/>
                <a:gd name="T7" fmla="*/ 0 h 11"/>
                <a:gd name="T8" fmla="*/ 10 w 10"/>
                <a:gd name="T9" fmla="*/ 4 h 11"/>
                <a:gd name="T10" fmla="*/ 10 w 10"/>
                <a:gd name="T11" fmla="*/ 11 h 11"/>
                <a:gd name="T12" fmla="*/ 3 w 10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6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8" name="Freeform 113"/>
            <p:cNvSpPr/>
            <p:nvPr/>
          </p:nvSpPr>
          <p:spPr bwMode="auto">
            <a:xfrm>
              <a:off x="9870626" y="3184603"/>
              <a:ext cx="71438" cy="198438"/>
            </a:xfrm>
            <a:custGeom>
              <a:avLst/>
              <a:gdLst>
                <a:gd name="T0" fmla="*/ 7 w 11"/>
                <a:gd name="T1" fmla="*/ 0 h 31"/>
                <a:gd name="T2" fmla="*/ 11 w 11"/>
                <a:gd name="T3" fmla="*/ 3 h 31"/>
                <a:gd name="T4" fmla="*/ 11 w 11"/>
                <a:gd name="T5" fmla="*/ 27 h 31"/>
                <a:gd name="T6" fmla="*/ 7 w 11"/>
                <a:gd name="T7" fmla="*/ 31 h 31"/>
                <a:gd name="T8" fmla="*/ 4 w 11"/>
                <a:gd name="T9" fmla="*/ 31 h 31"/>
                <a:gd name="T10" fmla="*/ 0 w 11"/>
                <a:gd name="T11" fmla="*/ 27 h 31"/>
                <a:gd name="T12" fmla="*/ 0 w 11"/>
                <a:gd name="T13" fmla="*/ 0 h 31"/>
                <a:gd name="T14" fmla="*/ 7 w 11"/>
                <a:gd name="T1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31">
                  <a:moveTo>
                    <a:pt x="7" y="0"/>
                  </a:moveTo>
                  <a:cubicBezTo>
                    <a:pt x="10" y="0"/>
                    <a:pt x="11" y="1"/>
                    <a:pt x="11" y="3"/>
                  </a:cubicBezTo>
                  <a:cubicBezTo>
                    <a:pt x="11" y="11"/>
                    <a:pt x="11" y="19"/>
                    <a:pt x="11" y="27"/>
                  </a:cubicBezTo>
                  <a:cubicBezTo>
                    <a:pt x="11" y="30"/>
                    <a:pt x="10" y="31"/>
                    <a:pt x="7" y="31"/>
                  </a:cubicBezTo>
                  <a:cubicBezTo>
                    <a:pt x="6" y="31"/>
                    <a:pt x="5" y="31"/>
                    <a:pt x="4" y="31"/>
                  </a:cubicBezTo>
                  <a:cubicBezTo>
                    <a:pt x="1" y="31"/>
                    <a:pt x="0" y="30"/>
                    <a:pt x="0" y="27"/>
                  </a:cubicBezTo>
                  <a:cubicBezTo>
                    <a:pt x="0" y="18"/>
                    <a:pt x="0" y="9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9" name="Freeform 114"/>
            <p:cNvSpPr/>
            <p:nvPr/>
          </p:nvSpPr>
          <p:spPr bwMode="auto">
            <a:xfrm>
              <a:off x="8083101" y="3051253"/>
              <a:ext cx="465138" cy="268288"/>
            </a:xfrm>
            <a:custGeom>
              <a:avLst/>
              <a:gdLst>
                <a:gd name="T0" fmla="*/ 31 w 73"/>
                <a:gd name="T1" fmla="*/ 32 h 42"/>
                <a:gd name="T2" fmla="*/ 31 w 73"/>
                <a:gd name="T3" fmla="*/ 4 h 42"/>
                <a:gd name="T4" fmla="*/ 35 w 73"/>
                <a:gd name="T5" fmla="*/ 0 h 42"/>
                <a:gd name="T6" fmla="*/ 38 w 73"/>
                <a:gd name="T7" fmla="*/ 0 h 42"/>
                <a:gd name="T8" fmla="*/ 42 w 73"/>
                <a:gd name="T9" fmla="*/ 4 h 42"/>
                <a:gd name="T10" fmla="*/ 42 w 73"/>
                <a:gd name="T11" fmla="*/ 32 h 42"/>
                <a:gd name="T12" fmla="*/ 69 w 73"/>
                <a:gd name="T13" fmla="*/ 32 h 42"/>
                <a:gd name="T14" fmla="*/ 73 w 73"/>
                <a:gd name="T15" fmla="*/ 35 h 42"/>
                <a:gd name="T16" fmla="*/ 73 w 73"/>
                <a:gd name="T17" fmla="*/ 39 h 42"/>
                <a:gd name="T18" fmla="*/ 69 w 73"/>
                <a:gd name="T19" fmla="*/ 42 h 42"/>
                <a:gd name="T20" fmla="*/ 4 w 73"/>
                <a:gd name="T21" fmla="*/ 42 h 42"/>
                <a:gd name="T22" fmla="*/ 0 w 73"/>
                <a:gd name="T23" fmla="*/ 39 h 42"/>
                <a:gd name="T24" fmla="*/ 0 w 73"/>
                <a:gd name="T25" fmla="*/ 35 h 42"/>
                <a:gd name="T26" fmla="*/ 4 w 73"/>
                <a:gd name="T27" fmla="*/ 32 h 42"/>
                <a:gd name="T28" fmla="*/ 31 w 73"/>
                <a:gd name="T29" fmla="*/ 3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3" h="42">
                  <a:moveTo>
                    <a:pt x="31" y="32"/>
                  </a:moveTo>
                  <a:cubicBezTo>
                    <a:pt x="31" y="22"/>
                    <a:pt x="31" y="13"/>
                    <a:pt x="31" y="4"/>
                  </a:cubicBezTo>
                  <a:cubicBezTo>
                    <a:pt x="31" y="1"/>
                    <a:pt x="32" y="0"/>
                    <a:pt x="35" y="0"/>
                  </a:cubicBezTo>
                  <a:cubicBezTo>
                    <a:pt x="36" y="0"/>
                    <a:pt x="37" y="0"/>
                    <a:pt x="38" y="0"/>
                  </a:cubicBezTo>
                  <a:cubicBezTo>
                    <a:pt x="41" y="0"/>
                    <a:pt x="42" y="1"/>
                    <a:pt x="42" y="4"/>
                  </a:cubicBezTo>
                  <a:cubicBezTo>
                    <a:pt x="42" y="13"/>
                    <a:pt x="42" y="22"/>
                    <a:pt x="42" y="32"/>
                  </a:cubicBezTo>
                  <a:cubicBezTo>
                    <a:pt x="51" y="32"/>
                    <a:pt x="60" y="32"/>
                    <a:pt x="69" y="32"/>
                  </a:cubicBezTo>
                  <a:cubicBezTo>
                    <a:pt x="72" y="32"/>
                    <a:pt x="73" y="33"/>
                    <a:pt x="73" y="35"/>
                  </a:cubicBezTo>
                  <a:cubicBezTo>
                    <a:pt x="73" y="36"/>
                    <a:pt x="73" y="37"/>
                    <a:pt x="73" y="39"/>
                  </a:cubicBezTo>
                  <a:cubicBezTo>
                    <a:pt x="73" y="41"/>
                    <a:pt x="72" y="42"/>
                    <a:pt x="69" y="42"/>
                  </a:cubicBezTo>
                  <a:cubicBezTo>
                    <a:pt x="48" y="42"/>
                    <a:pt x="26" y="42"/>
                    <a:pt x="4" y="42"/>
                  </a:cubicBezTo>
                  <a:cubicBezTo>
                    <a:pt x="1" y="42"/>
                    <a:pt x="0" y="41"/>
                    <a:pt x="0" y="39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33"/>
                    <a:pt x="1" y="32"/>
                    <a:pt x="4" y="32"/>
                  </a:cubicBezTo>
                  <a:cubicBezTo>
                    <a:pt x="13" y="32"/>
                    <a:pt x="22" y="32"/>
                    <a:pt x="31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0" name="Freeform 115"/>
            <p:cNvSpPr/>
            <p:nvPr/>
          </p:nvSpPr>
          <p:spPr bwMode="auto">
            <a:xfrm>
              <a:off x="8414889" y="3383041"/>
              <a:ext cx="133350" cy="133350"/>
            </a:xfrm>
            <a:custGeom>
              <a:avLst/>
              <a:gdLst>
                <a:gd name="T0" fmla="*/ 4 w 21"/>
                <a:gd name="T1" fmla="*/ 11 h 21"/>
                <a:gd name="T2" fmla="*/ 11 w 21"/>
                <a:gd name="T3" fmla="*/ 11 h 21"/>
                <a:gd name="T4" fmla="*/ 11 w 21"/>
                <a:gd name="T5" fmla="*/ 4 h 21"/>
                <a:gd name="T6" fmla="*/ 14 w 21"/>
                <a:gd name="T7" fmla="*/ 0 h 21"/>
                <a:gd name="T8" fmla="*/ 17 w 21"/>
                <a:gd name="T9" fmla="*/ 0 h 21"/>
                <a:gd name="T10" fmla="*/ 21 w 21"/>
                <a:gd name="T11" fmla="*/ 4 h 21"/>
                <a:gd name="T12" fmla="*/ 21 w 21"/>
                <a:gd name="T13" fmla="*/ 18 h 21"/>
                <a:gd name="T14" fmla="*/ 17 w 21"/>
                <a:gd name="T15" fmla="*/ 21 h 21"/>
                <a:gd name="T16" fmla="*/ 4 w 21"/>
                <a:gd name="T17" fmla="*/ 21 h 21"/>
                <a:gd name="T18" fmla="*/ 0 w 21"/>
                <a:gd name="T19" fmla="*/ 18 h 21"/>
                <a:gd name="T20" fmla="*/ 0 w 21"/>
                <a:gd name="T21" fmla="*/ 14 h 21"/>
                <a:gd name="T22" fmla="*/ 4 w 21"/>
                <a:gd name="T23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4" y="11"/>
                  </a:moveTo>
                  <a:cubicBezTo>
                    <a:pt x="6" y="11"/>
                    <a:pt x="8" y="11"/>
                    <a:pt x="11" y="11"/>
                  </a:cubicBezTo>
                  <a:cubicBezTo>
                    <a:pt x="11" y="8"/>
                    <a:pt x="11" y="6"/>
                    <a:pt x="11" y="4"/>
                  </a:cubicBezTo>
                  <a:cubicBezTo>
                    <a:pt x="11" y="1"/>
                    <a:pt x="12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20" y="0"/>
                    <a:pt x="21" y="1"/>
                    <a:pt x="21" y="4"/>
                  </a:cubicBezTo>
                  <a:cubicBezTo>
                    <a:pt x="21" y="8"/>
                    <a:pt x="21" y="13"/>
                    <a:pt x="21" y="18"/>
                  </a:cubicBezTo>
                  <a:cubicBezTo>
                    <a:pt x="21" y="20"/>
                    <a:pt x="20" y="21"/>
                    <a:pt x="17" y="21"/>
                  </a:cubicBezTo>
                  <a:cubicBezTo>
                    <a:pt x="13" y="21"/>
                    <a:pt x="8" y="21"/>
                    <a:pt x="4" y="21"/>
                  </a:cubicBezTo>
                  <a:cubicBezTo>
                    <a:pt x="1" y="21"/>
                    <a:pt x="0" y="20"/>
                    <a:pt x="0" y="18"/>
                  </a:cubicBezTo>
                  <a:cubicBezTo>
                    <a:pt x="0" y="17"/>
                    <a:pt x="0" y="15"/>
                    <a:pt x="0" y="14"/>
                  </a:cubicBezTo>
                  <a:cubicBezTo>
                    <a:pt x="0" y="12"/>
                    <a:pt x="1" y="11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1" name="Freeform 116"/>
            <p:cNvSpPr/>
            <p:nvPr/>
          </p:nvSpPr>
          <p:spPr bwMode="auto">
            <a:xfrm>
              <a:off x="8414889" y="3051253"/>
              <a:ext cx="133350" cy="133350"/>
            </a:xfrm>
            <a:custGeom>
              <a:avLst/>
              <a:gdLst>
                <a:gd name="T0" fmla="*/ 4 w 21"/>
                <a:gd name="T1" fmla="*/ 11 h 21"/>
                <a:gd name="T2" fmla="*/ 11 w 21"/>
                <a:gd name="T3" fmla="*/ 11 h 21"/>
                <a:gd name="T4" fmla="*/ 11 w 21"/>
                <a:gd name="T5" fmla="*/ 18 h 21"/>
                <a:gd name="T6" fmla="*/ 14 w 21"/>
                <a:gd name="T7" fmla="*/ 21 h 21"/>
                <a:gd name="T8" fmla="*/ 17 w 21"/>
                <a:gd name="T9" fmla="*/ 21 h 21"/>
                <a:gd name="T10" fmla="*/ 21 w 21"/>
                <a:gd name="T11" fmla="*/ 18 h 21"/>
                <a:gd name="T12" fmla="*/ 21 w 21"/>
                <a:gd name="T13" fmla="*/ 4 h 21"/>
                <a:gd name="T14" fmla="*/ 17 w 21"/>
                <a:gd name="T15" fmla="*/ 0 h 21"/>
                <a:gd name="T16" fmla="*/ 4 w 21"/>
                <a:gd name="T17" fmla="*/ 0 h 21"/>
                <a:gd name="T18" fmla="*/ 0 w 21"/>
                <a:gd name="T19" fmla="*/ 4 h 21"/>
                <a:gd name="T20" fmla="*/ 0 w 21"/>
                <a:gd name="T21" fmla="*/ 7 h 21"/>
                <a:gd name="T22" fmla="*/ 4 w 21"/>
                <a:gd name="T23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4" y="11"/>
                  </a:moveTo>
                  <a:cubicBezTo>
                    <a:pt x="6" y="11"/>
                    <a:pt x="8" y="11"/>
                    <a:pt x="11" y="11"/>
                  </a:cubicBezTo>
                  <a:cubicBezTo>
                    <a:pt x="11" y="13"/>
                    <a:pt x="11" y="15"/>
                    <a:pt x="11" y="18"/>
                  </a:cubicBezTo>
                  <a:cubicBezTo>
                    <a:pt x="11" y="20"/>
                    <a:pt x="12" y="21"/>
                    <a:pt x="14" y="21"/>
                  </a:cubicBezTo>
                  <a:cubicBezTo>
                    <a:pt x="15" y="21"/>
                    <a:pt x="16" y="21"/>
                    <a:pt x="17" y="21"/>
                  </a:cubicBezTo>
                  <a:cubicBezTo>
                    <a:pt x="20" y="21"/>
                    <a:pt x="21" y="20"/>
                    <a:pt x="21" y="18"/>
                  </a:cubicBezTo>
                  <a:cubicBezTo>
                    <a:pt x="21" y="13"/>
                    <a:pt x="21" y="9"/>
                    <a:pt x="21" y="4"/>
                  </a:cubicBezTo>
                  <a:cubicBezTo>
                    <a:pt x="21" y="1"/>
                    <a:pt x="20" y="0"/>
                    <a:pt x="17" y="0"/>
                  </a:cubicBezTo>
                  <a:cubicBezTo>
                    <a:pt x="13" y="0"/>
                    <a:pt x="8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5"/>
                    <a:pt x="0" y="6"/>
                    <a:pt x="0" y="7"/>
                  </a:cubicBezTo>
                  <a:cubicBezTo>
                    <a:pt x="0" y="10"/>
                    <a:pt x="1" y="11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2" name="Freeform 117"/>
            <p:cNvSpPr/>
            <p:nvPr/>
          </p:nvSpPr>
          <p:spPr bwMode="auto">
            <a:xfrm>
              <a:off x="8083101" y="3051253"/>
              <a:ext cx="133350" cy="133350"/>
            </a:xfrm>
            <a:custGeom>
              <a:avLst/>
              <a:gdLst>
                <a:gd name="T0" fmla="*/ 11 w 21"/>
                <a:gd name="T1" fmla="*/ 18 h 21"/>
                <a:gd name="T2" fmla="*/ 11 w 21"/>
                <a:gd name="T3" fmla="*/ 11 h 21"/>
                <a:gd name="T4" fmla="*/ 18 w 21"/>
                <a:gd name="T5" fmla="*/ 11 h 21"/>
                <a:gd name="T6" fmla="*/ 21 w 21"/>
                <a:gd name="T7" fmla="*/ 7 h 21"/>
                <a:gd name="T8" fmla="*/ 21 w 21"/>
                <a:gd name="T9" fmla="*/ 4 h 21"/>
                <a:gd name="T10" fmla="*/ 18 w 21"/>
                <a:gd name="T11" fmla="*/ 0 h 21"/>
                <a:gd name="T12" fmla="*/ 4 w 21"/>
                <a:gd name="T13" fmla="*/ 0 h 21"/>
                <a:gd name="T14" fmla="*/ 0 w 21"/>
                <a:gd name="T15" fmla="*/ 4 h 21"/>
                <a:gd name="T16" fmla="*/ 0 w 21"/>
                <a:gd name="T17" fmla="*/ 18 h 21"/>
                <a:gd name="T18" fmla="*/ 4 w 21"/>
                <a:gd name="T19" fmla="*/ 21 h 21"/>
                <a:gd name="T20" fmla="*/ 7 w 21"/>
                <a:gd name="T21" fmla="*/ 21 h 21"/>
                <a:gd name="T22" fmla="*/ 11 w 21"/>
                <a:gd name="T23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11" y="18"/>
                  </a:moveTo>
                  <a:cubicBezTo>
                    <a:pt x="11" y="15"/>
                    <a:pt x="11" y="13"/>
                    <a:pt x="11" y="11"/>
                  </a:cubicBezTo>
                  <a:cubicBezTo>
                    <a:pt x="13" y="11"/>
                    <a:pt x="15" y="11"/>
                    <a:pt x="18" y="11"/>
                  </a:cubicBezTo>
                  <a:cubicBezTo>
                    <a:pt x="20" y="11"/>
                    <a:pt x="21" y="10"/>
                    <a:pt x="21" y="7"/>
                  </a:cubicBezTo>
                  <a:cubicBezTo>
                    <a:pt x="21" y="6"/>
                    <a:pt x="21" y="5"/>
                    <a:pt x="21" y="4"/>
                  </a:cubicBezTo>
                  <a:cubicBezTo>
                    <a:pt x="21" y="1"/>
                    <a:pt x="20" y="0"/>
                    <a:pt x="18" y="0"/>
                  </a:cubicBezTo>
                  <a:cubicBezTo>
                    <a:pt x="13" y="0"/>
                    <a:pt x="8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9"/>
                    <a:pt x="0" y="13"/>
                    <a:pt x="0" y="18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5" y="21"/>
                    <a:pt x="6" y="21"/>
                    <a:pt x="7" y="21"/>
                  </a:cubicBezTo>
                  <a:cubicBezTo>
                    <a:pt x="10" y="21"/>
                    <a:pt x="11" y="20"/>
                    <a:pt x="1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3" name="Freeform 118"/>
            <p:cNvSpPr/>
            <p:nvPr/>
          </p:nvSpPr>
          <p:spPr bwMode="auto">
            <a:xfrm>
              <a:off x="8083101" y="3383041"/>
              <a:ext cx="133350" cy="133350"/>
            </a:xfrm>
            <a:custGeom>
              <a:avLst/>
              <a:gdLst>
                <a:gd name="T0" fmla="*/ 18 w 21"/>
                <a:gd name="T1" fmla="*/ 11 h 21"/>
                <a:gd name="T2" fmla="*/ 11 w 21"/>
                <a:gd name="T3" fmla="*/ 11 h 21"/>
                <a:gd name="T4" fmla="*/ 11 w 21"/>
                <a:gd name="T5" fmla="*/ 11 h 21"/>
                <a:gd name="T6" fmla="*/ 11 w 21"/>
                <a:gd name="T7" fmla="*/ 4 h 21"/>
                <a:gd name="T8" fmla="*/ 7 w 21"/>
                <a:gd name="T9" fmla="*/ 0 h 21"/>
                <a:gd name="T10" fmla="*/ 4 w 21"/>
                <a:gd name="T11" fmla="*/ 0 h 21"/>
                <a:gd name="T12" fmla="*/ 0 w 21"/>
                <a:gd name="T13" fmla="*/ 4 h 21"/>
                <a:gd name="T14" fmla="*/ 0 w 21"/>
                <a:gd name="T15" fmla="*/ 18 h 21"/>
                <a:gd name="T16" fmla="*/ 4 w 21"/>
                <a:gd name="T17" fmla="*/ 21 h 21"/>
                <a:gd name="T18" fmla="*/ 18 w 21"/>
                <a:gd name="T19" fmla="*/ 21 h 21"/>
                <a:gd name="T20" fmla="*/ 21 w 21"/>
                <a:gd name="T21" fmla="*/ 18 h 21"/>
                <a:gd name="T22" fmla="*/ 21 w 21"/>
                <a:gd name="T23" fmla="*/ 14 h 21"/>
                <a:gd name="T24" fmla="*/ 18 w 21"/>
                <a:gd name="T25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" h="21">
                  <a:moveTo>
                    <a:pt x="18" y="11"/>
                  </a:moveTo>
                  <a:cubicBezTo>
                    <a:pt x="15" y="11"/>
                    <a:pt x="13" y="11"/>
                    <a:pt x="11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8"/>
                    <a:pt x="11" y="6"/>
                    <a:pt x="11" y="4"/>
                  </a:cubicBezTo>
                  <a:cubicBezTo>
                    <a:pt x="11" y="1"/>
                    <a:pt x="10" y="0"/>
                    <a:pt x="7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8"/>
                    <a:pt x="0" y="13"/>
                    <a:pt x="0" y="18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8" y="21"/>
                    <a:pt x="13" y="21"/>
                    <a:pt x="18" y="21"/>
                  </a:cubicBezTo>
                  <a:cubicBezTo>
                    <a:pt x="20" y="21"/>
                    <a:pt x="21" y="20"/>
                    <a:pt x="21" y="18"/>
                  </a:cubicBezTo>
                  <a:cubicBezTo>
                    <a:pt x="21" y="17"/>
                    <a:pt x="21" y="15"/>
                    <a:pt x="21" y="14"/>
                  </a:cubicBezTo>
                  <a:cubicBezTo>
                    <a:pt x="21" y="12"/>
                    <a:pt x="20" y="11"/>
                    <a:pt x="18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4" name="Freeform 119"/>
            <p:cNvSpPr/>
            <p:nvPr/>
          </p:nvSpPr>
          <p:spPr bwMode="auto">
            <a:xfrm>
              <a:off x="6727376" y="3389391"/>
              <a:ext cx="65088" cy="63500"/>
            </a:xfrm>
            <a:custGeom>
              <a:avLst/>
              <a:gdLst>
                <a:gd name="T0" fmla="*/ 6 w 10"/>
                <a:gd name="T1" fmla="*/ 0 h 10"/>
                <a:gd name="T2" fmla="*/ 10 w 10"/>
                <a:gd name="T3" fmla="*/ 3 h 10"/>
                <a:gd name="T4" fmla="*/ 10 w 10"/>
                <a:gd name="T5" fmla="*/ 10 h 10"/>
                <a:gd name="T6" fmla="*/ 3 w 10"/>
                <a:gd name="T7" fmla="*/ 10 h 10"/>
                <a:gd name="T8" fmla="*/ 0 w 10"/>
                <a:gd name="T9" fmla="*/ 7 h 10"/>
                <a:gd name="T10" fmla="*/ 0 w 10"/>
                <a:gd name="T11" fmla="*/ 0 h 10"/>
                <a:gd name="T12" fmla="*/ 6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6" y="0"/>
                  </a:moveTo>
                  <a:cubicBezTo>
                    <a:pt x="9" y="0"/>
                    <a:pt x="10" y="1"/>
                    <a:pt x="10" y="3"/>
                  </a:cubicBezTo>
                  <a:cubicBezTo>
                    <a:pt x="10" y="5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5" name="Freeform 120"/>
            <p:cNvSpPr/>
            <p:nvPr/>
          </p:nvSpPr>
          <p:spPr bwMode="auto">
            <a:xfrm>
              <a:off x="6982964" y="3389391"/>
              <a:ext cx="65088" cy="63500"/>
            </a:xfrm>
            <a:custGeom>
              <a:avLst/>
              <a:gdLst>
                <a:gd name="T0" fmla="*/ 4 w 10"/>
                <a:gd name="T1" fmla="*/ 0 h 10"/>
                <a:gd name="T2" fmla="*/ 0 w 10"/>
                <a:gd name="T3" fmla="*/ 3 h 10"/>
                <a:gd name="T4" fmla="*/ 0 w 10"/>
                <a:gd name="T5" fmla="*/ 10 h 10"/>
                <a:gd name="T6" fmla="*/ 7 w 10"/>
                <a:gd name="T7" fmla="*/ 10 h 10"/>
                <a:gd name="T8" fmla="*/ 10 w 10"/>
                <a:gd name="T9" fmla="*/ 7 h 10"/>
                <a:gd name="T10" fmla="*/ 10 w 10"/>
                <a:gd name="T11" fmla="*/ 0 h 10"/>
                <a:gd name="T12" fmla="*/ 4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4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5"/>
                    <a:pt x="0" y="8"/>
                    <a:pt x="0" y="10"/>
                  </a:cubicBezTo>
                  <a:cubicBezTo>
                    <a:pt x="3" y="10"/>
                    <a:pt x="5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6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6" name="Freeform 121"/>
            <p:cNvSpPr/>
            <p:nvPr/>
          </p:nvSpPr>
          <p:spPr bwMode="auto">
            <a:xfrm>
              <a:off x="6792464" y="3063953"/>
              <a:ext cx="190500" cy="63500"/>
            </a:xfrm>
            <a:custGeom>
              <a:avLst/>
              <a:gdLst>
                <a:gd name="T0" fmla="*/ 27 w 30"/>
                <a:gd name="T1" fmla="*/ 0 h 10"/>
                <a:gd name="T2" fmla="*/ 30 w 30"/>
                <a:gd name="T3" fmla="*/ 3 h 10"/>
                <a:gd name="T4" fmla="*/ 30 w 30"/>
                <a:gd name="T5" fmla="*/ 10 h 10"/>
                <a:gd name="T6" fmla="*/ 0 w 30"/>
                <a:gd name="T7" fmla="*/ 10 h 10"/>
                <a:gd name="T8" fmla="*/ 0 w 30"/>
                <a:gd name="T9" fmla="*/ 3 h 10"/>
                <a:gd name="T10" fmla="*/ 3 w 30"/>
                <a:gd name="T11" fmla="*/ 0 h 10"/>
                <a:gd name="T12" fmla="*/ 27 w 3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0">
                  <a:moveTo>
                    <a:pt x="27" y="0"/>
                  </a:moveTo>
                  <a:cubicBezTo>
                    <a:pt x="29" y="0"/>
                    <a:pt x="30" y="1"/>
                    <a:pt x="30" y="3"/>
                  </a:cubicBezTo>
                  <a:cubicBezTo>
                    <a:pt x="30" y="6"/>
                    <a:pt x="30" y="8"/>
                    <a:pt x="30" y="10"/>
                  </a:cubicBezTo>
                  <a:cubicBezTo>
                    <a:pt x="20" y="10"/>
                    <a:pt x="10" y="10"/>
                    <a:pt x="0" y="10"/>
                  </a:cubicBezTo>
                  <a:cubicBezTo>
                    <a:pt x="0" y="8"/>
                    <a:pt x="0" y="6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1" y="0"/>
                    <a:pt x="19" y="0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7" name="Freeform 122"/>
            <p:cNvSpPr/>
            <p:nvPr/>
          </p:nvSpPr>
          <p:spPr bwMode="auto">
            <a:xfrm>
              <a:off x="6727376" y="3127453"/>
              <a:ext cx="65088" cy="63500"/>
            </a:xfrm>
            <a:custGeom>
              <a:avLst/>
              <a:gdLst>
                <a:gd name="T0" fmla="*/ 10 w 10"/>
                <a:gd name="T1" fmla="*/ 7 h 10"/>
                <a:gd name="T2" fmla="*/ 6 w 10"/>
                <a:gd name="T3" fmla="*/ 10 h 10"/>
                <a:gd name="T4" fmla="*/ 0 w 10"/>
                <a:gd name="T5" fmla="*/ 10 h 10"/>
                <a:gd name="T6" fmla="*/ 0 w 10"/>
                <a:gd name="T7" fmla="*/ 4 h 10"/>
                <a:gd name="T8" fmla="*/ 3 w 10"/>
                <a:gd name="T9" fmla="*/ 0 h 10"/>
                <a:gd name="T10" fmla="*/ 10 w 10"/>
                <a:gd name="T11" fmla="*/ 0 h 10"/>
                <a:gd name="T12" fmla="*/ 10 w 10"/>
                <a:gd name="T13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10" y="7"/>
                  </a:moveTo>
                  <a:cubicBezTo>
                    <a:pt x="10" y="9"/>
                    <a:pt x="9" y="10"/>
                    <a:pt x="6" y="10"/>
                  </a:cubicBezTo>
                  <a:cubicBezTo>
                    <a:pt x="4" y="10"/>
                    <a:pt x="2" y="10"/>
                    <a:pt x="0" y="10"/>
                  </a:cubicBezTo>
                  <a:cubicBezTo>
                    <a:pt x="0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2"/>
                    <a:pt x="10" y="5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8" name="Freeform 123"/>
            <p:cNvSpPr/>
            <p:nvPr/>
          </p:nvSpPr>
          <p:spPr bwMode="auto">
            <a:xfrm>
              <a:off x="6982964" y="3127453"/>
              <a:ext cx="65088" cy="63500"/>
            </a:xfrm>
            <a:custGeom>
              <a:avLst/>
              <a:gdLst>
                <a:gd name="T0" fmla="*/ 4 w 10"/>
                <a:gd name="T1" fmla="*/ 10 h 10"/>
                <a:gd name="T2" fmla="*/ 0 w 10"/>
                <a:gd name="T3" fmla="*/ 7 h 10"/>
                <a:gd name="T4" fmla="*/ 0 w 10"/>
                <a:gd name="T5" fmla="*/ 0 h 10"/>
                <a:gd name="T6" fmla="*/ 7 w 10"/>
                <a:gd name="T7" fmla="*/ 0 h 10"/>
                <a:gd name="T8" fmla="*/ 10 w 10"/>
                <a:gd name="T9" fmla="*/ 4 h 10"/>
                <a:gd name="T10" fmla="*/ 10 w 10"/>
                <a:gd name="T11" fmla="*/ 10 h 10"/>
                <a:gd name="T12" fmla="*/ 4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4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6" y="10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9" name="Freeform 124"/>
            <p:cNvSpPr/>
            <p:nvPr/>
          </p:nvSpPr>
          <p:spPr bwMode="auto">
            <a:xfrm>
              <a:off x="6792464" y="3256041"/>
              <a:ext cx="63500" cy="69850"/>
            </a:xfrm>
            <a:custGeom>
              <a:avLst/>
              <a:gdLst>
                <a:gd name="T0" fmla="*/ 0 w 10"/>
                <a:gd name="T1" fmla="*/ 4 h 11"/>
                <a:gd name="T2" fmla="*/ 3 w 10"/>
                <a:gd name="T3" fmla="*/ 0 h 11"/>
                <a:gd name="T4" fmla="*/ 10 w 10"/>
                <a:gd name="T5" fmla="*/ 0 h 11"/>
                <a:gd name="T6" fmla="*/ 10 w 10"/>
                <a:gd name="T7" fmla="*/ 11 h 11"/>
                <a:gd name="T8" fmla="*/ 3 w 10"/>
                <a:gd name="T9" fmla="*/ 11 h 11"/>
                <a:gd name="T10" fmla="*/ 0 w 10"/>
                <a:gd name="T11" fmla="*/ 7 h 11"/>
                <a:gd name="T12" fmla="*/ 0 w 10"/>
                <a:gd name="T13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0" y="4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4"/>
                    <a:pt x="10" y="7"/>
                    <a:pt x="10" y="11"/>
                  </a:cubicBezTo>
                  <a:cubicBezTo>
                    <a:pt x="8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0" name="Freeform 125"/>
            <p:cNvSpPr/>
            <p:nvPr/>
          </p:nvSpPr>
          <p:spPr bwMode="auto">
            <a:xfrm>
              <a:off x="6855964" y="3325891"/>
              <a:ext cx="63500" cy="63500"/>
            </a:xfrm>
            <a:custGeom>
              <a:avLst/>
              <a:gdLst>
                <a:gd name="T0" fmla="*/ 0 w 10"/>
                <a:gd name="T1" fmla="*/ 6 h 10"/>
                <a:gd name="T2" fmla="*/ 3 w 10"/>
                <a:gd name="T3" fmla="*/ 10 h 10"/>
                <a:gd name="T4" fmla="*/ 7 w 10"/>
                <a:gd name="T5" fmla="*/ 10 h 10"/>
                <a:gd name="T6" fmla="*/ 10 w 10"/>
                <a:gd name="T7" fmla="*/ 6 h 10"/>
                <a:gd name="T8" fmla="*/ 10 w 10"/>
                <a:gd name="T9" fmla="*/ 0 h 10"/>
                <a:gd name="T10" fmla="*/ 0 w 10"/>
                <a:gd name="T11" fmla="*/ 0 h 10"/>
                <a:gd name="T12" fmla="*/ 0 w 10"/>
                <a:gd name="T13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0" y="6"/>
                  </a:move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6" y="10"/>
                    <a:pt x="7" y="10"/>
                  </a:cubicBezTo>
                  <a:cubicBezTo>
                    <a:pt x="9" y="10"/>
                    <a:pt x="10" y="9"/>
                    <a:pt x="10" y="6"/>
                  </a:cubicBezTo>
                  <a:cubicBezTo>
                    <a:pt x="10" y="4"/>
                    <a:pt x="10" y="2"/>
                    <a:pt x="10" y="0"/>
                  </a:cubicBezTo>
                  <a:cubicBezTo>
                    <a:pt x="7" y="0"/>
                    <a:pt x="3" y="0"/>
                    <a:pt x="0" y="0"/>
                  </a:cubicBezTo>
                  <a:cubicBezTo>
                    <a:pt x="0" y="2"/>
                    <a:pt x="0" y="4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1" name="Freeform 126"/>
            <p:cNvSpPr/>
            <p:nvPr/>
          </p:nvSpPr>
          <p:spPr bwMode="auto">
            <a:xfrm>
              <a:off x="6919464" y="3256041"/>
              <a:ext cx="63500" cy="69850"/>
            </a:xfrm>
            <a:custGeom>
              <a:avLst/>
              <a:gdLst>
                <a:gd name="T0" fmla="*/ 10 w 10"/>
                <a:gd name="T1" fmla="*/ 7 h 11"/>
                <a:gd name="T2" fmla="*/ 7 w 10"/>
                <a:gd name="T3" fmla="*/ 11 h 11"/>
                <a:gd name="T4" fmla="*/ 0 w 10"/>
                <a:gd name="T5" fmla="*/ 11 h 11"/>
                <a:gd name="T6" fmla="*/ 0 w 10"/>
                <a:gd name="T7" fmla="*/ 0 h 11"/>
                <a:gd name="T8" fmla="*/ 7 w 10"/>
                <a:gd name="T9" fmla="*/ 0 h 11"/>
                <a:gd name="T10" fmla="*/ 10 w 10"/>
                <a:gd name="T11" fmla="*/ 4 h 11"/>
                <a:gd name="T12" fmla="*/ 10 w 10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10" y="7"/>
                  </a:moveTo>
                  <a:cubicBezTo>
                    <a:pt x="10" y="10"/>
                    <a:pt x="9" y="11"/>
                    <a:pt x="7" y="11"/>
                  </a:cubicBezTo>
                  <a:cubicBezTo>
                    <a:pt x="5" y="11"/>
                    <a:pt x="2" y="11"/>
                    <a:pt x="0" y="11"/>
                  </a:cubicBezTo>
                  <a:cubicBezTo>
                    <a:pt x="0" y="7"/>
                    <a:pt x="0" y="4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2" name="Freeform 127"/>
            <p:cNvSpPr/>
            <p:nvPr/>
          </p:nvSpPr>
          <p:spPr bwMode="auto">
            <a:xfrm>
              <a:off x="6855964" y="3190953"/>
              <a:ext cx="63500" cy="65088"/>
            </a:xfrm>
            <a:custGeom>
              <a:avLst/>
              <a:gdLst>
                <a:gd name="T0" fmla="*/ 7 w 10"/>
                <a:gd name="T1" fmla="*/ 0 h 10"/>
                <a:gd name="T2" fmla="*/ 10 w 10"/>
                <a:gd name="T3" fmla="*/ 4 h 10"/>
                <a:gd name="T4" fmla="*/ 10 w 10"/>
                <a:gd name="T5" fmla="*/ 10 h 10"/>
                <a:gd name="T6" fmla="*/ 0 w 10"/>
                <a:gd name="T7" fmla="*/ 10 h 10"/>
                <a:gd name="T8" fmla="*/ 0 w 10"/>
                <a:gd name="T9" fmla="*/ 4 h 10"/>
                <a:gd name="T10" fmla="*/ 3 w 10"/>
                <a:gd name="T11" fmla="*/ 0 h 10"/>
                <a:gd name="T12" fmla="*/ 7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7" y="0"/>
                  </a:move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0"/>
                  </a:cubicBezTo>
                  <a:cubicBezTo>
                    <a:pt x="7" y="10"/>
                    <a:pt x="3" y="10"/>
                    <a:pt x="0" y="10"/>
                  </a:cubicBezTo>
                  <a:cubicBezTo>
                    <a:pt x="0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3" name="Freeform 128"/>
            <p:cNvSpPr/>
            <p:nvPr/>
          </p:nvSpPr>
          <p:spPr bwMode="auto">
            <a:xfrm>
              <a:off x="6663876" y="3190953"/>
              <a:ext cx="63500" cy="198438"/>
            </a:xfrm>
            <a:custGeom>
              <a:avLst/>
              <a:gdLst>
                <a:gd name="T0" fmla="*/ 0 w 10"/>
                <a:gd name="T1" fmla="*/ 4 h 31"/>
                <a:gd name="T2" fmla="*/ 3 w 10"/>
                <a:gd name="T3" fmla="*/ 0 h 31"/>
                <a:gd name="T4" fmla="*/ 10 w 10"/>
                <a:gd name="T5" fmla="*/ 0 h 31"/>
                <a:gd name="T6" fmla="*/ 10 w 10"/>
                <a:gd name="T7" fmla="*/ 31 h 31"/>
                <a:gd name="T8" fmla="*/ 3 w 10"/>
                <a:gd name="T9" fmla="*/ 31 h 31"/>
                <a:gd name="T10" fmla="*/ 0 w 10"/>
                <a:gd name="T11" fmla="*/ 27 h 31"/>
                <a:gd name="T12" fmla="*/ 0 w 10"/>
                <a:gd name="T13" fmla="*/ 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31">
                  <a:moveTo>
                    <a:pt x="0" y="4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7" y="0"/>
                    <a:pt x="10" y="0"/>
                  </a:cubicBezTo>
                  <a:cubicBezTo>
                    <a:pt x="10" y="10"/>
                    <a:pt x="10" y="21"/>
                    <a:pt x="10" y="31"/>
                  </a:cubicBezTo>
                  <a:cubicBezTo>
                    <a:pt x="7" y="31"/>
                    <a:pt x="5" y="31"/>
                    <a:pt x="3" y="31"/>
                  </a:cubicBezTo>
                  <a:cubicBezTo>
                    <a:pt x="1" y="31"/>
                    <a:pt x="0" y="30"/>
                    <a:pt x="0" y="27"/>
                  </a:cubicBezTo>
                  <a:cubicBezTo>
                    <a:pt x="0" y="19"/>
                    <a:pt x="0" y="1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4" name="Freeform 129"/>
            <p:cNvSpPr/>
            <p:nvPr/>
          </p:nvSpPr>
          <p:spPr bwMode="auto">
            <a:xfrm>
              <a:off x="6792464" y="3452891"/>
              <a:ext cx="190500" cy="63500"/>
            </a:xfrm>
            <a:custGeom>
              <a:avLst/>
              <a:gdLst>
                <a:gd name="T0" fmla="*/ 0 w 30"/>
                <a:gd name="T1" fmla="*/ 7 h 10"/>
                <a:gd name="T2" fmla="*/ 3 w 30"/>
                <a:gd name="T3" fmla="*/ 10 h 10"/>
                <a:gd name="T4" fmla="*/ 27 w 30"/>
                <a:gd name="T5" fmla="*/ 10 h 10"/>
                <a:gd name="T6" fmla="*/ 30 w 30"/>
                <a:gd name="T7" fmla="*/ 7 h 10"/>
                <a:gd name="T8" fmla="*/ 30 w 30"/>
                <a:gd name="T9" fmla="*/ 0 h 10"/>
                <a:gd name="T10" fmla="*/ 0 w 30"/>
                <a:gd name="T11" fmla="*/ 0 h 10"/>
                <a:gd name="T12" fmla="*/ 0 w 30"/>
                <a:gd name="T13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0">
                  <a:moveTo>
                    <a:pt x="0" y="7"/>
                  </a:moveTo>
                  <a:cubicBezTo>
                    <a:pt x="0" y="9"/>
                    <a:pt x="1" y="10"/>
                    <a:pt x="3" y="10"/>
                  </a:cubicBezTo>
                  <a:cubicBezTo>
                    <a:pt x="11" y="10"/>
                    <a:pt x="19" y="10"/>
                    <a:pt x="27" y="10"/>
                  </a:cubicBezTo>
                  <a:cubicBezTo>
                    <a:pt x="29" y="10"/>
                    <a:pt x="30" y="9"/>
                    <a:pt x="30" y="7"/>
                  </a:cubicBezTo>
                  <a:cubicBezTo>
                    <a:pt x="30" y="4"/>
                    <a:pt x="30" y="2"/>
                    <a:pt x="30" y="0"/>
                  </a:cubicBezTo>
                  <a:cubicBezTo>
                    <a:pt x="20" y="0"/>
                    <a:pt x="10" y="0"/>
                    <a:pt x="0" y="0"/>
                  </a:cubicBezTo>
                  <a:cubicBezTo>
                    <a:pt x="0" y="2"/>
                    <a:pt x="0" y="4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5" name="Freeform 130"/>
            <p:cNvSpPr/>
            <p:nvPr/>
          </p:nvSpPr>
          <p:spPr bwMode="auto">
            <a:xfrm>
              <a:off x="7048051" y="3190953"/>
              <a:ext cx="69850" cy="198438"/>
            </a:xfrm>
            <a:custGeom>
              <a:avLst/>
              <a:gdLst>
                <a:gd name="T0" fmla="*/ 11 w 11"/>
                <a:gd name="T1" fmla="*/ 27 h 31"/>
                <a:gd name="T2" fmla="*/ 7 w 11"/>
                <a:gd name="T3" fmla="*/ 31 h 31"/>
                <a:gd name="T4" fmla="*/ 0 w 11"/>
                <a:gd name="T5" fmla="*/ 31 h 31"/>
                <a:gd name="T6" fmla="*/ 0 w 11"/>
                <a:gd name="T7" fmla="*/ 0 h 31"/>
                <a:gd name="T8" fmla="*/ 7 w 11"/>
                <a:gd name="T9" fmla="*/ 0 h 31"/>
                <a:gd name="T10" fmla="*/ 11 w 11"/>
                <a:gd name="T11" fmla="*/ 4 h 31"/>
                <a:gd name="T12" fmla="*/ 11 w 11"/>
                <a:gd name="T13" fmla="*/ 27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31">
                  <a:moveTo>
                    <a:pt x="11" y="27"/>
                  </a:moveTo>
                  <a:cubicBezTo>
                    <a:pt x="11" y="30"/>
                    <a:pt x="10" y="31"/>
                    <a:pt x="7" y="31"/>
                  </a:cubicBezTo>
                  <a:cubicBezTo>
                    <a:pt x="5" y="31"/>
                    <a:pt x="3" y="31"/>
                    <a:pt x="0" y="31"/>
                  </a:cubicBezTo>
                  <a:cubicBezTo>
                    <a:pt x="0" y="21"/>
                    <a:pt x="0" y="10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10" y="0"/>
                    <a:pt x="11" y="1"/>
                    <a:pt x="11" y="4"/>
                  </a:cubicBezTo>
                  <a:cubicBezTo>
                    <a:pt x="11" y="12"/>
                    <a:pt x="11" y="19"/>
                    <a:pt x="11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6" name="Freeform 142"/>
            <p:cNvSpPr>
              <a:spLocks noEditPoints="1"/>
            </p:cNvSpPr>
            <p:nvPr/>
          </p:nvSpPr>
          <p:spPr bwMode="auto">
            <a:xfrm>
              <a:off x="11129514" y="3032203"/>
              <a:ext cx="312738" cy="439738"/>
            </a:xfrm>
            <a:custGeom>
              <a:avLst/>
              <a:gdLst>
                <a:gd name="T0" fmla="*/ 29 w 49"/>
                <a:gd name="T1" fmla="*/ 10 h 69"/>
                <a:gd name="T2" fmla="*/ 29 w 49"/>
                <a:gd name="T3" fmla="*/ 3 h 69"/>
                <a:gd name="T4" fmla="*/ 28 w 49"/>
                <a:gd name="T5" fmla="*/ 1 h 69"/>
                <a:gd name="T6" fmla="*/ 26 w 49"/>
                <a:gd name="T7" fmla="*/ 0 h 69"/>
                <a:gd name="T8" fmla="*/ 22 w 49"/>
                <a:gd name="T9" fmla="*/ 0 h 69"/>
                <a:gd name="T10" fmla="*/ 20 w 49"/>
                <a:gd name="T11" fmla="*/ 1 h 69"/>
                <a:gd name="T12" fmla="*/ 19 w 49"/>
                <a:gd name="T13" fmla="*/ 3 h 69"/>
                <a:gd name="T14" fmla="*/ 19 w 49"/>
                <a:gd name="T15" fmla="*/ 10 h 69"/>
                <a:gd name="T16" fmla="*/ 3 w 49"/>
                <a:gd name="T17" fmla="*/ 10 h 69"/>
                <a:gd name="T18" fmla="*/ 0 w 49"/>
                <a:gd name="T19" fmla="*/ 11 h 69"/>
                <a:gd name="T20" fmla="*/ 0 w 49"/>
                <a:gd name="T21" fmla="*/ 13 h 69"/>
                <a:gd name="T22" fmla="*/ 0 w 49"/>
                <a:gd name="T23" fmla="*/ 17 h 69"/>
                <a:gd name="T24" fmla="*/ 0 w 49"/>
                <a:gd name="T25" fmla="*/ 19 h 69"/>
                <a:gd name="T26" fmla="*/ 3 w 49"/>
                <a:gd name="T27" fmla="*/ 20 h 69"/>
                <a:gd name="T28" fmla="*/ 9 w 49"/>
                <a:gd name="T29" fmla="*/ 20 h 69"/>
                <a:gd name="T30" fmla="*/ 9 w 49"/>
                <a:gd name="T31" fmla="*/ 56 h 69"/>
                <a:gd name="T32" fmla="*/ 10 w 49"/>
                <a:gd name="T33" fmla="*/ 59 h 69"/>
                <a:gd name="T34" fmla="*/ 12 w 49"/>
                <a:gd name="T35" fmla="*/ 59 h 69"/>
                <a:gd name="T36" fmla="*/ 19 w 49"/>
                <a:gd name="T37" fmla="*/ 59 h 69"/>
                <a:gd name="T38" fmla="*/ 19 w 49"/>
                <a:gd name="T39" fmla="*/ 66 h 69"/>
                <a:gd name="T40" fmla="*/ 20 w 49"/>
                <a:gd name="T41" fmla="*/ 68 h 69"/>
                <a:gd name="T42" fmla="*/ 22 w 49"/>
                <a:gd name="T43" fmla="*/ 69 h 69"/>
                <a:gd name="T44" fmla="*/ 26 w 49"/>
                <a:gd name="T45" fmla="*/ 69 h 69"/>
                <a:gd name="T46" fmla="*/ 28 w 49"/>
                <a:gd name="T47" fmla="*/ 68 h 69"/>
                <a:gd name="T48" fmla="*/ 29 w 49"/>
                <a:gd name="T49" fmla="*/ 66 h 69"/>
                <a:gd name="T50" fmla="*/ 29 w 49"/>
                <a:gd name="T51" fmla="*/ 59 h 69"/>
                <a:gd name="T52" fmla="*/ 36 w 49"/>
                <a:gd name="T53" fmla="*/ 59 h 69"/>
                <a:gd name="T54" fmla="*/ 38 w 49"/>
                <a:gd name="T55" fmla="*/ 59 h 69"/>
                <a:gd name="T56" fmla="*/ 39 w 49"/>
                <a:gd name="T57" fmla="*/ 56 h 69"/>
                <a:gd name="T58" fmla="*/ 39 w 49"/>
                <a:gd name="T59" fmla="*/ 20 h 69"/>
                <a:gd name="T60" fmla="*/ 46 w 49"/>
                <a:gd name="T61" fmla="*/ 20 h 69"/>
                <a:gd name="T62" fmla="*/ 48 w 49"/>
                <a:gd name="T63" fmla="*/ 19 h 69"/>
                <a:gd name="T64" fmla="*/ 49 w 49"/>
                <a:gd name="T65" fmla="*/ 17 h 69"/>
                <a:gd name="T66" fmla="*/ 49 w 49"/>
                <a:gd name="T67" fmla="*/ 13 h 69"/>
                <a:gd name="T68" fmla="*/ 48 w 49"/>
                <a:gd name="T69" fmla="*/ 11 h 69"/>
                <a:gd name="T70" fmla="*/ 46 w 49"/>
                <a:gd name="T71" fmla="*/ 10 h 69"/>
                <a:gd name="T72" fmla="*/ 29 w 49"/>
                <a:gd name="T73" fmla="*/ 10 h 69"/>
                <a:gd name="T74" fmla="*/ 29 w 49"/>
                <a:gd name="T75" fmla="*/ 40 h 69"/>
                <a:gd name="T76" fmla="*/ 19 w 49"/>
                <a:gd name="T77" fmla="*/ 40 h 69"/>
                <a:gd name="T78" fmla="*/ 19 w 49"/>
                <a:gd name="T79" fmla="*/ 20 h 69"/>
                <a:gd name="T80" fmla="*/ 29 w 49"/>
                <a:gd name="T81" fmla="*/ 20 h 69"/>
                <a:gd name="T82" fmla="*/ 29 w 49"/>
                <a:gd name="T83" fmla="*/ 4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9" h="69">
                  <a:moveTo>
                    <a:pt x="29" y="10"/>
                  </a:moveTo>
                  <a:cubicBezTo>
                    <a:pt x="29" y="3"/>
                    <a:pt x="29" y="3"/>
                    <a:pt x="29" y="3"/>
                  </a:cubicBezTo>
                  <a:cubicBezTo>
                    <a:pt x="29" y="2"/>
                    <a:pt x="29" y="2"/>
                    <a:pt x="28" y="1"/>
                  </a:cubicBezTo>
                  <a:cubicBezTo>
                    <a:pt x="28" y="0"/>
                    <a:pt x="27" y="0"/>
                    <a:pt x="26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1" y="0"/>
                    <a:pt x="20" y="1"/>
                  </a:cubicBezTo>
                  <a:cubicBezTo>
                    <a:pt x="20" y="2"/>
                    <a:pt x="19" y="2"/>
                    <a:pt x="19" y="3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10"/>
                    <a:pt x="1" y="10"/>
                    <a:pt x="0" y="11"/>
                  </a:cubicBezTo>
                  <a:cubicBezTo>
                    <a:pt x="0" y="11"/>
                    <a:pt x="0" y="12"/>
                    <a:pt x="0" y="1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19"/>
                    <a:pt x="0" y="19"/>
                  </a:cubicBezTo>
                  <a:cubicBezTo>
                    <a:pt x="1" y="20"/>
                    <a:pt x="2" y="20"/>
                    <a:pt x="3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9" y="57"/>
                    <a:pt x="10" y="58"/>
                    <a:pt x="10" y="59"/>
                  </a:cubicBezTo>
                  <a:cubicBezTo>
                    <a:pt x="11" y="59"/>
                    <a:pt x="12" y="59"/>
                    <a:pt x="12" y="59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19" y="66"/>
                    <a:pt x="19" y="66"/>
                    <a:pt x="19" y="66"/>
                  </a:cubicBezTo>
                  <a:cubicBezTo>
                    <a:pt x="19" y="67"/>
                    <a:pt x="20" y="68"/>
                    <a:pt x="20" y="68"/>
                  </a:cubicBezTo>
                  <a:cubicBezTo>
                    <a:pt x="21" y="69"/>
                    <a:pt x="22" y="69"/>
                    <a:pt x="22" y="69"/>
                  </a:cubicBezTo>
                  <a:cubicBezTo>
                    <a:pt x="26" y="69"/>
                    <a:pt x="26" y="69"/>
                    <a:pt x="26" y="69"/>
                  </a:cubicBezTo>
                  <a:cubicBezTo>
                    <a:pt x="27" y="69"/>
                    <a:pt x="28" y="69"/>
                    <a:pt x="28" y="68"/>
                  </a:cubicBezTo>
                  <a:cubicBezTo>
                    <a:pt x="29" y="68"/>
                    <a:pt x="29" y="67"/>
                    <a:pt x="29" y="66"/>
                  </a:cubicBezTo>
                  <a:cubicBezTo>
                    <a:pt x="29" y="59"/>
                    <a:pt x="29" y="59"/>
                    <a:pt x="29" y="59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37" y="59"/>
                    <a:pt x="38" y="59"/>
                    <a:pt x="38" y="59"/>
                  </a:cubicBezTo>
                  <a:cubicBezTo>
                    <a:pt x="39" y="58"/>
                    <a:pt x="39" y="57"/>
                    <a:pt x="39" y="56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46" y="20"/>
                    <a:pt x="46" y="20"/>
                    <a:pt x="46" y="20"/>
                  </a:cubicBezTo>
                  <a:cubicBezTo>
                    <a:pt x="47" y="20"/>
                    <a:pt x="48" y="20"/>
                    <a:pt x="48" y="19"/>
                  </a:cubicBezTo>
                  <a:cubicBezTo>
                    <a:pt x="49" y="19"/>
                    <a:pt x="49" y="18"/>
                    <a:pt x="49" y="17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49" y="12"/>
                    <a:pt x="49" y="11"/>
                    <a:pt x="48" y="11"/>
                  </a:cubicBezTo>
                  <a:cubicBezTo>
                    <a:pt x="48" y="10"/>
                    <a:pt x="47" y="10"/>
                    <a:pt x="46" y="10"/>
                  </a:cubicBezTo>
                  <a:lnTo>
                    <a:pt x="29" y="10"/>
                  </a:lnTo>
                  <a:close/>
                  <a:moveTo>
                    <a:pt x="29" y="40"/>
                  </a:moveTo>
                  <a:cubicBezTo>
                    <a:pt x="19" y="40"/>
                    <a:pt x="19" y="40"/>
                    <a:pt x="19" y="4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9" y="20"/>
                    <a:pt x="29" y="20"/>
                    <a:pt x="29" y="20"/>
                  </a:cubicBezTo>
                  <a:lnTo>
                    <a:pt x="29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187" name="组合 186"/>
            <p:cNvGrpSpPr/>
            <p:nvPr userDrawn="1"/>
          </p:nvGrpSpPr>
          <p:grpSpPr>
            <a:xfrm>
              <a:off x="2242347" y="650953"/>
              <a:ext cx="306388" cy="485775"/>
              <a:chOff x="8178351" y="650953"/>
              <a:chExt cx="306388" cy="485775"/>
            </a:xfrm>
            <a:grpFill/>
          </p:grpSpPr>
          <p:sp>
            <p:nvSpPr>
              <p:cNvPr id="192" name="Freeform 5"/>
              <p:cNvSpPr>
                <a:spLocks noEditPoints="1"/>
              </p:cNvSpPr>
              <p:nvPr/>
            </p:nvSpPr>
            <p:spPr bwMode="auto">
              <a:xfrm>
                <a:off x="8178351" y="650953"/>
                <a:ext cx="306388" cy="485775"/>
              </a:xfrm>
              <a:custGeom>
                <a:avLst/>
                <a:gdLst>
                  <a:gd name="T0" fmla="*/ 44 w 48"/>
                  <a:gd name="T1" fmla="*/ 9 h 76"/>
                  <a:gd name="T2" fmla="*/ 34 w 48"/>
                  <a:gd name="T3" fmla="*/ 9 h 76"/>
                  <a:gd name="T4" fmla="*/ 34 w 48"/>
                  <a:gd name="T5" fmla="*/ 3 h 76"/>
                  <a:gd name="T6" fmla="*/ 30 w 48"/>
                  <a:gd name="T7" fmla="*/ 0 h 76"/>
                  <a:gd name="T8" fmla="*/ 18 w 48"/>
                  <a:gd name="T9" fmla="*/ 0 h 76"/>
                  <a:gd name="T10" fmla="*/ 14 w 48"/>
                  <a:gd name="T11" fmla="*/ 3 h 76"/>
                  <a:gd name="T12" fmla="*/ 14 w 48"/>
                  <a:gd name="T13" fmla="*/ 9 h 76"/>
                  <a:gd name="T14" fmla="*/ 4 w 48"/>
                  <a:gd name="T15" fmla="*/ 9 h 76"/>
                  <a:gd name="T16" fmla="*/ 0 w 48"/>
                  <a:gd name="T17" fmla="*/ 13 h 76"/>
                  <a:gd name="T18" fmla="*/ 0 w 48"/>
                  <a:gd name="T19" fmla="*/ 72 h 76"/>
                  <a:gd name="T20" fmla="*/ 1 w 48"/>
                  <a:gd name="T21" fmla="*/ 75 h 76"/>
                  <a:gd name="T22" fmla="*/ 4 w 48"/>
                  <a:gd name="T23" fmla="*/ 76 h 76"/>
                  <a:gd name="T24" fmla="*/ 44 w 48"/>
                  <a:gd name="T25" fmla="*/ 76 h 76"/>
                  <a:gd name="T26" fmla="*/ 48 w 48"/>
                  <a:gd name="T27" fmla="*/ 72 h 76"/>
                  <a:gd name="T28" fmla="*/ 48 w 48"/>
                  <a:gd name="T29" fmla="*/ 13 h 76"/>
                  <a:gd name="T30" fmla="*/ 44 w 48"/>
                  <a:gd name="T31" fmla="*/ 9 h 76"/>
                  <a:gd name="T32" fmla="*/ 38 w 48"/>
                  <a:gd name="T33" fmla="*/ 66 h 76"/>
                  <a:gd name="T34" fmla="*/ 10 w 48"/>
                  <a:gd name="T35" fmla="*/ 66 h 76"/>
                  <a:gd name="T36" fmla="*/ 10 w 48"/>
                  <a:gd name="T37" fmla="*/ 19 h 76"/>
                  <a:gd name="T38" fmla="*/ 38 w 48"/>
                  <a:gd name="T39" fmla="*/ 19 h 76"/>
                  <a:gd name="T40" fmla="*/ 38 w 48"/>
                  <a:gd name="T41" fmla="*/ 6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8" h="76">
                    <a:moveTo>
                      <a:pt x="44" y="9"/>
                    </a:moveTo>
                    <a:cubicBezTo>
                      <a:pt x="41" y="9"/>
                      <a:pt x="37" y="9"/>
                      <a:pt x="34" y="9"/>
                    </a:cubicBezTo>
                    <a:cubicBezTo>
                      <a:pt x="34" y="7"/>
                      <a:pt x="34" y="5"/>
                      <a:pt x="34" y="3"/>
                    </a:cubicBezTo>
                    <a:cubicBezTo>
                      <a:pt x="34" y="1"/>
                      <a:pt x="33" y="0"/>
                      <a:pt x="30" y="0"/>
                    </a:cubicBezTo>
                    <a:cubicBezTo>
                      <a:pt x="26" y="0"/>
                      <a:pt x="22" y="0"/>
                      <a:pt x="18" y="0"/>
                    </a:cubicBezTo>
                    <a:cubicBezTo>
                      <a:pt x="16" y="0"/>
                      <a:pt x="14" y="1"/>
                      <a:pt x="14" y="3"/>
                    </a:cubicBezTo>
                    <a:cubicBezTo>
                      <a:pt x="14" y="5"/>
                      <a:pt x="14" y="7"/>
                      <a:pt x="14" y="9"/>
                    </a:cubicBezTo>
                    <a:cubicBezTo>
                      <a:pt x="11" y="9"/>
                      <a:pt x="7" y="9"/>
                      <a:pt x="4" y="9"/>
                    </a:cubicBezTo>
                    <a:cubicBezTo>
                      <a:pt x="1" y="9"/>
                      <a:pt x="0" y="10"/>
                      <a:pt x="0" y="13"/>
                    </a:cubicBezTo>
                    <a:cubicBezTo>
                      <a:pt x="0" y="33"/>
                      <a:pt x="0" y="52"/>
                      <a:pt x="0" y="72"/>
                    </a:cubicBezTo>
                    <a:cubicBezTo>
                      <a:pt x="0" y="73"/>
                      <a:pt x="0" y="74"/>
                      <a:pt x="1" y="75"/>
                    </a:cubicBezTo>
                    <a:cubicBezTo>
                      <a:pt x="2" y="76"/>
                      <a:pt x="3" y="76"/>
                      <a:pt x="4" y="76"/>
                    </a:cubicBezTo>
                    <a:cubicBezTo>
                      <a:pt x="17" y="76"/>
                      <a:pt x="31" y="76"/>
                      <a:pt x="44" y="76"/>
                    </a:cubicBezTo>
                    <a:cubicBezTo>
                      <a:pt x="47" y="76"/>
                      <a:pt x="48" y="75"/>
                      <a:pt x="48" y="72"/>
                    </a:cubicBezTo>
                    <a:cubicBezTo>
                      <a:pt x="48" y="52"/>
                      <a:pt x="48" y="33"/>
                      <a:pt x="48" y="13"/>
                    </a:cubicBezTo>
                    <a:cubicBezTo>
                      <a:pt x="48" y="10"/>
                      <a:pt x="47" y="9"/>
                      <a:pt x="44" y="9"/>
                    </a:cubicBezTo>
                    <a:close/>
                    <a:moveTo>
                      <a:pt x="38" y="66"/>
                    </a:moveTo>
                    <a:cubicBezTo>
                      <a:pt x="10" y="66"/>
                      <a:pt x="10" y="66"/>
                      <a:pt x="10" y="66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38" y="19"/>
                      <a:pt x="38" y="19"/>
                      <a:pt x="38" y="19"/>
                    </a:cubicBezTo>
                    <a:lnTo>
                      <a:pt x="38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3" name="Freeform 6"/>
              <p:cNvSpPr>
                <a:spLocks noEditPoints="1"/>
              </p:cNvSpPr>
              <p:nvPr/>
            </p:nvSpPr>
            <p:spPr bwMode="auto">
              <a:xfrm>
                <a:off x="8178351" y="650953"/>
                <a:ext cx="306388" cy="485775"/>
              </a:xfrm>
              <a:custGeom>
                <a:avLst/>
                <a:gdLst>
                  <a:gd name="T0" fmla="*/ 44 w 48"/>
                  <a:gd name="T1" fmla="*/ 9 h 76"/>
                  <a:gd name="T2" fmla="*/ 34 w 48"/>
                  <a:gd name="T3" fmla="*/ 9 h 76"/>
                  <a:gd name="T4" fmla="*/ 34 w 48"/>
                  <a:gd name="T5" fmla="*/ 3 h 76"/>
                  <a:gd name="T6" fmla="*/ 30 w 48"/>
                  <a:gd name="T7" fmla="*/ 0 h 76"/>
                  <a:gd name="T8" fmla="*/ 18 w 48"/>
                  <a:gd name="T9" fmla="*/ 0 h 76"/>
                  <a:gd name="T10" fmla="*/ 14 w 48"/>
                  <a:gd name="T11" fmla="*/ 3 h 76"/>
                  <a:gd name="T12" fmla="*/ 14 w 48"/>
                  <a:gd name="T13" fmla="*/ 9 h 76"/>
                  <a:gd name="T14" fmla="*/ 4 w 48"/>
                  <a:gd name="T15" fmla="*/ 9 h 76"/>
                  <a:gd name="T16" fmla="*/ 0 w 48"/>
                  <a:gd name="T17" fmla="*/ 13 h 76"/>
                  <a:gd name="T18" fmla="*/ 0 w 48"/>
                  <a:gd name="T19" fmla="*/ 72 h 76"/>
                  <a:gd name="T20" fmla="*/ 1 w 48"/>
                  <a:gd name="T21" fmla="*/ 75 h 76"/>
                  <a:gd name="T22" fmla="*/ 4 w 48"/>
                  <a:gd name="T23" fmla="*/ 76 h 76"/>
                  <a:gd name="T24" fmla="*/ 44 w 48"/>
                  <a:gd name="T25" fmla="*/ 76 h 76"/>
                  <a:gd name="T26" fmla="*/ 48 w 48"/>
                  <a:gd name="T27" fmla="*/ 72 h 76"/>
                  <a:gd name="T28" fmla="*/ 48 w 48"/>
                  <a:gd name="T29" fmla="*/ 13 h 76"/>
                  <a:gd name="T30" fmla="*/ 44 w 48"/>
                  <a:gd name="T31" fmla="*/ 9 h 76"/>
                  <a:gd name="T32" fmla="*/ 38 w 48"/>
                  <a:gd name="T33" fmla="*/ 66 h 76"/>
                  <a:gd name="T34" fmla="*/ 10 w 48"/>
                  <a:gd name="T35" fmla="*/ 66 h 76"/>
                  <a:gd name="T36" fmla="*/ 10 w 48"/>
                  <a:gd name="T37" fmla="*/ 19 h 76"/>
                  <a:gd name="T38" fmla="*/ 38 w 48"/>
                  <a:gd name="T39" fmla="*/ 19 h 76"/>
                  <a:gd name="T40" fmla="*/ 38 w 48"/>
                  <a:gd name="T41" fmla="*/ 6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8" h="76">
                    <a:moveTo>
                      <a:pt x="44" y="9"/>
                    </a:moveTo>
                    <a:cubicBezTo>
                      <a:pt x="41" y="9"/>
                      <a:pt x="37" y="9"/>
                      <a:pt x="34" y="9"/>
                    </a:cubicBezTo>
                    <a:cubicBezTo>
                      <a:pt x="34" y="7"/>
                      <a:pt x="34" y="5"/>
                      <a:pt x="34" y="3"/>
                    </a:cubicBezTo>
                    <a:cubicBezTo>
                      <a:pt x="34" y="1"/>
                      <a:pt x="33" y="0"/>
                      <a:pt x="30" y="0"/>
                    </a:cubicBezTo>
                    <a:cubicBezTo>
                      <a:pt x="26" y="0"/>
                      <a:pt x="22" y="0"/>
                      <a:pt x="18" y="0"/>
                    </a:cubicBezTo>
                    <a:cubicBezTo>
                      <a:pt x="16" y="0"/>
                      <a:pt x="14" y="1"/>
                      <a:pt x="14" y="3"/>
                    </a:cubicBezTo>
                    <a:cubicBezTo>
                      <a:pt x="14" y="5"/>
                      <a:pt x="14" y="7"/>
                      <a:pt x="14" y="9"/>
                    </a:cubicBezTo>
                    <a:cubicBezTo>
                      <a:pt x="11" y="9"/>
                      <a:pt x="7" y="9"/>
                      <a:pt x="4" y="9"/>
                    </a:cubicBezTo>
                    <a:cubicBezTo>
                      <a:pt x="1" y="9"/>
                      <a:pt x="0" y="10"/>
                      <a:pt x="0" y="13"/>
                    </a:cubicBezTo>
                    <a:cubicBezTo>
                      <a:pt x="0" y="33"/>
                      <a:pt x="0" y="52"/>
                      <a:pt x="0" y="72"/>
                    </a:cubicBezTo>
                    <a:cubicBezTo>
                      <a:pt x="0" y="73"/>
                      <a:pt x="0" y="74"/>
                      <a:pt x="1" y="75"/>
                    </a:cubicBezTo>
                    <a:cubicBezTo>
                      <a:pt x="2" y="76"/>
                      <a:pt x="3" y="76"/>
                      <a:pt x="4" y="76"/>
                    </a:cubicBezTo>
                    <a:cubicBezTo>
                      <a:pt x="17" y="76"/>
                      <a:pt x="31" y="76"/>
                      <a:pt x="44" y="76"/>
                    </a:cubicBezTo>
                    <a:cubicBezTo>
                      <a:pt x="47" y="76"/>
                      <a:pt x="48" y="75"/>
                      <a:pt x="48" y="72"/>
                    </a:cubicBezTo>
                    <a:cubicBezTo>
                      <a:pt x="48" y="52"/>
                      <a:pt x="48" y="33"/>
                      <a:pt x="48" y="13"/>
                    </a:cubicBezTo>
                    <a:cubicBezTo>
                      <a:pt x="48" y="10"/>
                      <a:pt x="47" y="9"/>
                      <a:pt x="44" y="9"/>
                    </a:cubicBezTo>
                    <a:close/>
                    <a:moveTo>
                      <a:pt x="38" y="66"/>
                    </a:moveTo>
                    <a:cubicBezTo>
                      <a:pt x="10" y="66"/>
                      <a:pt x="10" y="66"/>
                      <a:pt x="10" y="66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38" y="19"/>
                      <a:pt x="38" y="19"/>
                      <a:pt x="38" y="19"/>
                    </a:cubicBezTo>
                    <a:lnTo>
                      <a:pt x="38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4" name="Rectangle 7"/>
              <p:cNvSpPr>
                <a:spLocks noChangeArrowheads="1"/>
              </p:cNvSpPr>
              <p:nvPr/>
            </p:nvSpPr>
            <p:spPr bwMode="auto">
              <a:xfrm>
                <a:off x="8267251" y="982741"/>
                <a:ext cx="1285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5" name="Rectangle 8"/>
              <p:cNvSpPr>
                <a:spLocks noChangeArrowheads="1"/>
              </p:cNvSpPr>
              <p:nvPr/>
            </p:nvSpPr>
            <p:spPr bwMode="auto">
              <a:xfrm>
                <a:off x="8267251" y="893841"/>
                <a:ext cx="128588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6" name="Rectangle 9"/>
              <p:cNvSpPr>
                <a:spLocks noChangeArrowheads="1"/>
              </p:cNvSpPr>
              <p:nvPr/>
            </p:nvSpPr>
            <p:spPr bwMode="auto">
              <a:xfrm>
                <a:off x="8267251" y="798591"/>
                <a:ext cx="1285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88" name="组合 187"/>
            <p:cNvGrpSpPr/>
            <p:nvPr userDrawn="1"/>
          </p:nvGrpSpPr>
          <p:grpSpPr>
            <a:xfrm>
              <a:off x="746922" y="650953"/>
              <a:ext cx="434975" cy="485775"/>
              <a:chOff x="6682926" y="650953"/>
              <a:chExt cx="434975" cy="485775"/>
            </a:xfrm>
            <a:grpFill/>
          </p:grpSpPr>
          <p:sp>
            <p:nvSpPr>
              <p:cNvPr id="189" name="Rectangle 20"/>
              <p:cNvSpPr>
                <a:spLocks noChangeArrowheads="1"/>
              </p:cNvSpPr>
              <p:nvPr/>
            </p:nvSpPr>
            <p:spPr bwMode="auto">
              <a:xfrm>
                <a:off x="6932164" y="773191"/>
                <a:ext cx="57150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0" name="Rectangle 21"/>
              <p:cNvSpPr>
                <a:spLocks noChangeArrowheads="1"/>
              </p:cNvSpPr>
              <p:nvPr/>
            </p:nvSpPr>
            <p:spPr bwMode="auto">
              <a:xfrm>
                <a:off x="6811514" y="773191"/>
                <a:ext cx="57150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1" name="Freeform 22"/>
              <p:cNvSpPr>
                <a:spLocks noEditPoints="1"/>
              </p:cNvSpPr>
              <p:nvPr/>
            </p:nvSpPr>
            <p:spPr bwMode="auto">
              <a:xfrm>
                <a:off x="6682926" y="650953"/>
                <a:ext cx="434975" cy="485775"/>
              </a:xfrm>
              <a:custGeom>
                <a:avLst/>
                <a:gdLst>
                  <a:gd name="T0" fmla="*/ 64 w 68"/>
                  <a:gd name="T1" fmla="*/ 0 h 76"/>
                  <a:gd name="T2" fmla="*/ 4 w 68"/>
                  <a:gd name="T3" fmla="*/ 0 h 76"/>
                  <a:gd name="T4" fmla="*/ 0 w 68"/>
                  <a:gd name="T5" fmla="*/ 3 h 76"/>
                  <a:gd name="T6" fmla="*/ 0 w 68"/>
                  <a:gd name="T7" fmla="*/ 63 h 76"/>
                  <a:gd name="T8" fmla="*/ 4 w 68"/>
                  <a:gd name="T9" fmla="*/ 67 h 76"/>
                  <a:gd name="T10" fmla="*/ 10 w 68"/>
                  <a:gd name="T11" fmla="*/ 67 h 76"/>
                  <a:gd name="T12" fmla="*/ 10 w 68"/>
                  <a:gd name="T13" fmla="*/ 73 h 76"/>
                  <a:gd name="T14" fmla="*/ 13 w 68"/>
                  <a:gd name="T15" fmla="*/ 76 h 76"/>
                  <a:gd name="T16" fmla="*/ 55 w 68"/>
                  <a:gd name="T17" fmla="*/ 76 h 76"/>
                  <a:gd name="T18" fmla="*/ 58 w 68"/>
                  <a:gd name="T19" fmla="*/ 73 h 76"/>
                  <a:gd name="T20" fmla="*/ 58 w 68"/>
                  <a:gd name="T21" fmla="*/ 67 h 76"/>
                  <a:gd name="T22" fmla="*/ 64 w 68"/>
                  <a:gd name="T23" fmla="*/ 67 h 76"/>
                  <a:gd name="T24" fmla="*/ 68 w 68"/>
                  <a:gd name="T25" fmla="*/ 63 h 76"/>
                  <a:gd name="T26" fmla="*/ 68 w 68"/>
                  <a:gd name="T27" fmla="*/ 3 h 76"/>
                  <a:gd name="T28" fmla="*/ 64 w 68"/>
                  <a:gd name="T29" fmla="*/ 0 h 76"/>
                  <a:gd name="T30" fmla="*/ 42 w 68"/>
                  <a:gd name="T31" fmla="*/ 60 h 76"/>
                  <a:gd name="T32" fmla="*/ 41 w 68"/>
                  <a:gd name="T33" fmla="*/ 61 h 76"/>
                  <a:gd name="T34" fmla="*/ 39 w 68"/>
                  <a:gd name="T35" fmla="*/ 61 h 76"/>
                  <a:gd name="T36" fmla="*/ 39 w 68"/>
                  <a:gd name="T37" fmla="*/ 63 h 76"/>
                  <a:gd name="T38" fmla="*/ 38 w 68"/>
                  <a:gd name="T39" fmla="*/ 64 h 76"/>
                  <a:gd name="T40" fmla="*/ 37 w 68"/>
                  <a:gd name="T41" fmla="*/ 64 h 76"/>
                  <a:gd name="T42" fmla="*/ 37 w 68"/>
                  <a:gd name="T43" fmla="*/ 66 h 76"/>
                  <a:gd name="T44" fmla="*/ 36 w 68"/>
                  <a:gd name="T45" fmla="*/ 66 h 76"/>
                  <a:gd name="T46" fmla="*/ 32 w 68"/>
                  <a:gd name="T47" fmla="*/ 66 h 76"/>
                  <a:gd name="T48" fmla="*/ 31 w 68"/>
                  <a:gd name="T49" fmla="*/ 66 h 76"/>
                  <a:gd name="T50" fmla="*/ 31 w 68"/>
                  <a:gd name="T51" fmla="*/ 64 h 76"/>
                  <a:gd name="T52" fmla="*/ 30 w 68"/>
                  <a:gd name="T53" fmla="*/ 64 h 76"/>
                  <a:gd name="T54" fmla="*/ 29 w 68"/>
                  <a:gd name="T55" fmla="*/ 63 h 76"/>
                  <a:gd name="T56" fmla="*/ 29 w 68"/>
                  <a:gd name="T57" fmla="*/ 61 h 76"/>
                  <a:gd name="T58" fmla="*/ 27 w 68"/>
                  <a:gd name="T59" fmla="*/ 61 h 76"/>
                  <a:gd name="T60" fmla="*/ 26 w 68"/>
                  <a:gd name="T61" fmla="*/ 60 h 76"/>
                  <a:gd name="T62" fmla="*/ 26 w 68"/>
                  <a:gd name="T63" fmla="*/ 54 h 76"/>
                  <a:gd name="T64" fmla="*/ 27 w 68"/>
                  <a:gd name="T65" fmla="*/ 53 h 76"/>
                  <a:gd name="T66" fmla="*/ 29 w 68"/>
                  <a:gd name="T67" fmla="*/ 53 h 76"/>
                  <a:gd name="T68" fmla="*/ 39 w 68"/>
                  <a:gd name="T69" fmla="*/ 53 h 76"/>
                  <a:gd name="T70" fmla="*/ 41 w 68"/>
                  <a:gd name="T71" fmla="*/ 53 h 76"/>
                  <a:gd name="T72" fmla="*/ 42 w 68"/>
                  <a:gd name="T73" fmla="*/ 54 h 76"/>
                  <a:gd name="T74" fmla="*/ 42 w 68"/>
                  <a:gd name="T75" fmla="*/ 60 h 76"/>
                  <a:gd name="T76" fmla="*/ 42 w 68"/>
                  <a:gd name="T77" fmla="*/ 50 h 76"/>
                  <a:gd name="T78" fmla="*/ 41 w 68"/>
                  <a:gd name="T79" fmla="*/ 51 h 76"/>
                  <a:gd name="T80" fmla="*/ 27 w 68"/>
                  <a:gd name="T81" fmla="*/ 51 h 76"/>
                  <a:gd name="T82" fmla="*/ 26 w 68"/>
                  <a:gd name="T83" fmla="*/ 50 h 76"/>
                  <a:gd name="T84" fmla="*/ 26 w 68"/>
                  <a:gd name="T85" fmla="*/ 49 h 76"/>
                  <a:gd name="T86" fmla="*/ 27 w 68"/>
                  <a:gd name="T87" fmla="*/ 48 h 76"/>
                  <a:gd name="T88" fmla="*/ 33 w 68"/>
                  <a:gd name="T89" fmla="*/ 48 h 76"/>
                  <a:gd name="T90" fmla="*/ 33 w 68"/>
                  <a:gd name="T91" fmla="*/ 46 h 76"/>
                  <a:gd name="T92" fmla="*/ 34 w 68"/>
                  <a:gd name="T93" fmla="*/ 45 h 76"/>
                  <a:gd name="T94" fmla="*/ 34 w 68"/>
                  <a:gd name="T95" fmla="*/ 45 h 76"/>
                  <a:gd name="T96" fmla="*/ 35 w 68"/>
                  <a:gd name="T97" fmla="*/ 46 h 76"/>
                  <a:gd name="T98" fmla="*/ 35 w 68"/>
                  <a:gd name="T99" fmla="*/ 48 h 76"/>
                  <a:gd name="T100" fmla="*/ 41 w 68"/>
                  <a:gd name="T101" fmla="*/ 48 h 76"/>
                  <a:gd name="T102" fmla="*/ 42 w 68"/>
                  <a:gd name="T103" fmla="*/ 49 h 76"/>
                  <a:gd name="T104" fmla="*/ 42 w 68"/>
                  <a:gd name="T105" fmla="*/ 50 h 76"/>
                  <a:gd name="T106" fmla="*/ 58 w 68"/>
                  <a:gd name="T107" fmla="*/ 38 h 76"/>
                  <a:gd name="T108" fmla="*/ 10 w 68"/>
                  <a:gd name="T109" fmla="*/ 38 h 76"/>
                  <a:gd name="T110" fmla="*/ 10 w 68"/>
                  <a:gd name="T111" fmla="*/ 9 h 76"/>
                  <a:gd name="T112" fmla="*/ 58 w 68"/>
                  <a:gd name="T113" fmla="*/ 9 h 76"/>
                  <a:gd name="T114" fmla="*/ 58 w 68"/>
                  <a:gd name="T115" fmla="*/ 38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68" h="76">
                    <a:moveTo>
                      <a:pt x="64" y="0"/>
                    </a:moveTo>
                    <a:cubicBezTo>
                      <a:pt x="44" y="0"/>
                      <a:pt x="24" y="0"/>
                      <a:pt x="4" y="0"/>
                    </a:cubicBezTo>
                    <a:cubicBezTo>
                      <a:pt x="1" y="0"/>
                      <a:pt x="0" y="0"/>
                      <a:pt x="0" y="3"/>
                    </a:cubicBezTo>
                    <a:cubicBezTo>
                      <a:pt x="0" y="23"/>
                      <a:pt x="0" y="43"/>
                      <a:pt x="0" y="63"/>
                    </a:cubicBezTo>
                    <a:cubicBezTo>
                      <a:pt x="0" y="66"/>
                      <a:pt x="1" y="67"/>
                      <a:pt x="4" y="67"/>
                    </a:cubicBezTo>
                    <a:cubicBezTo>
                      <a:pt x="6" y="67"/>
                      <a:pt x="8" y="67"/>
                      <a:pt x="10" y="67"/>
                    </a:cubicBezTo>
                    <a:cubicBezTo>
                      <a:pt x="10" y="69"/>
                      <a:pt x="10" y="71"/>
                      <a:pt x="10" y="73"/>
                    </a:cubicBezTo>
                    <a:cubicBezTo>
                      <a:pt x="10" y="75"/>
                      <a:pt x="11" y="76"/>
                      <a:pt x="13" y="76"/>
                    </a:cubicBezTo>
                    <a:cubicBezTo>
                      <a:pt x="27" y="76"/>
                      <a:pt x="41" y="76"/>
                      <a:pt x="55" y="76"/>
                    </a:cubicBezTo>
                    <a:cubicBezTo>
                      <a:pt x="57" y="76"/>
                      <a:pt x="58" y="75"/>
                      <a:pt x="58" y="73"/>
                    </a:cubicBezTo>
                    <a:cubicBezTo>
                      <a:pt x="58" y="71"/>
                      <a:pt x="58" y="69"/>
                      <a:pt x="58" y="67"/>
                    </a:cubicBezTo>
                    <a:cubicBezTo>
                      <a:pt x="60" y="67"/>
                      <a:pt x="62" y="67"/>
                      <a:pt x="64" y="67"/>
                    </a:cubicBezTo>
                    <a:cubicBezTo>
                      <a:pt x="67" y="67"/>
                      <a:pt x="68" y="66"/>
                      <a:pt x="68" y="63"/>
                    </a:cubicBezTo>
                    <a:cubicBezTo>
                      <a:pt x="68" y="43"/>
                      <a:pt x="68" y="23"/>
                      <a:pt x="68" y="3"/>
                    </a:cubicBezTo>
                    <a:cubicBezTo>
                      <a:pt x="68" y="0"/>
                      <a:pt x="67" y="0"/>
                      <a:pt x="64" y="0"/>
                    </a:cubicBezTo>
                    <a:close/>
                    <a:moveTo>
                      <a:pt x="42" y="60"/>
                    </a:moveTo>
                    <a:cubicBezTo>
                      <a:pt x="42" y="61"/>
                      <a:pt x="42" y="61"/>
                      <a:pt x="41" y="61"/>
                    </a:cubicBezTo>
                    <a:cubicBezTo>
                      <a:pt x="40" y="61"/>
                      <a:pt x="40" y="61"/>
                      <a:pt x="39" y="61"/>
                    </a:cubicBezTo>
                    <a:cubicBezTo>
                      <a:pt x="39" y="62"/>
                      <a:pt x="39" y="62"/>
                      <a:pt x="39" y="63"/>
                    </a:cubicBezTo>
                    <a:cubicBezTo>
                      <a:pt x="39" y="64"/>
                      <a:pt x="39" y="64"/>
                      <a:pt x="38" y="64"/>
                    </a:cubicBezTo>
                    <a:cubicBezTo>
                      <a:pt x="38" y="64"/>
                      <a:pt x="37" y="64"/>
                      <a:pt x="37" y="64"/>
                    </a:cubicBezTo>
                    <a:cubicBezTo>
                      <a:pt x="37" y="64"/>
                      <a:pt x="37" y="65"/>
                      <a:pt x="37" y="66"/>
                    </a:cubicBezTo>
                    <a:cubicBezTo>
                      <a:pt x="37" y="66"/>
                      <a:pt x="36" y="66"/>
                      <a:pt x="36" y="66"/>
                    </a:cubicBezTo>
                    <a:cubicBezTo>
                      <a:pt x="35" y="66"/>
                      <a:pt x="33" y="66"/>
                      <a:pt x="32" y="66"/>
                    </a:cubicBezTo>
                    <a:cubicBezTo>
                      <a:pt x="32" y="66"/>
                      <a:pt x="31" y="66"/>
                      <a:pt x="31" y="66"/>
                    </a:cubicBezTo>
                    <a:cubicBezTo>
                      <a:pt x="31" y="65"/>
                      <a:pt x="31" y="64"/>
                      <a:pt x="31" y="64"/>
                    </a:cubicBezTo>
                    <a:cubicBezTo>
                      <a:pt x="31" y="64"/>
                      <a:pt x="30" y="64"/>
                      <a:pt x="30" y="64"/>
                    </a:cubicBezTo>
                    <a:cubicBezTo>
                      <a:pt x="29" y="64"/>
                      <a:pt x="29" y="64"/>
                      <a:pt x="29" y="63"/>
                    </a:cubicBezTo>
                    <a:cubicBezTo>
                      <a:pt x="29" y="62"/>
                      <a:pt x="29" y="62"/>
                      <a:pt x="29" y="61"/>
                    </a:cubicBezTo>
                    <a:cubicBezTo>
                      <a:pt x="28" y="61"/>
                      <a:pt x="28" y="61"/>
                      <a:pt x="27" y="61"/>
                    </a:cubicBezTo>
                    <a:cubicBezTo>
                      <a:pt x="26" y="61"/>
                      <a:pt x="26" y="61"/>
                      <a:pt x="26" y="60"/>
                    </a:cubicBezTo>
                    <a:cubicBezTo>
                      <a:pt x="26" y="58"/>
                      <a:pt x="26" y="56"/>
                      <a:pt x="26" y="54"/>
                    </a:cubicBezTo>
                    <a:cubicBezTo>
                      <a:pt x="26" y="54"/>
                      <a:pt x="26" y="53"/>
                      <a:pt x="27" y="53"/>
                    </a:cubicBezTo>
                    <a:cubicBezTo>
                      <a:pt x="28" y="53"/>
                      <a:pt x="28" y="53"/>
                      <a:pt x="29" y="53"/>
                    </a:cubicBezTo>
                    <a:cubicBezTo>
                      <a:pt x="32" y="53"/>
                      <a:pt x="36" y="53"/>
                      <a:pt x="39" y="53"/>
                    </a:cubicBezTo>
                    <a:cubicBezTo>
                      <a:pt x="40" y="53"/>
                      <a:pt x="40" y="53"/>
                      <a:pt x="41" y="53"/>
                    </a:cubicBezTo>
                    <a:cubicBezTo>
                      <a:pt x="42" y="53"/>
                      <a:pt x="42" y="54"/>
                      <a:pt x="42" y="54"/>
                    </a:cubicBezTo>
                    <a:cubicBezTo>
                      <a:pt x="42" y="56"/>
                      <a:pt x="42" y="58"/>
                      <a:pt x="42" y="60"/>
                    </a:cubicBezTo>
                    <a:close/>
                    <a:moveTo>
                      <a:pt x="42" y="50"/>
                    </a:moveTo>
                    <a:cubicBezTo>
                      <a:pt x="42" y="50"/>
                      <a:pt x="42" y="51"/>
                      <a:pt x="41" y="51"/>
                    </a:cubicBezTo>
                    <a:cubicBezTo>
                      <a:pt x="36" y="51"/>
                      <a:pt x="32" y="51"/>
                      <a:pt x="27" y="51"/>
                    </a:cubicBezTo>
                    <a:cubicBezTo>
                      <a:pt x="26" y="51"/>
                      <a:pt x="26" y="50"/>
                      <a:pt x="26" y="50"/>
                    </a:cubicBezTo>
                    <a:cubicBezTo>
                      <a:pt x="26" y="50"/>
                      <a:pt x="26" y="49"/>
                      <a:pt x="26" y="49"/>
                    </a:cubicBezTo>
                    <a:cubicBezTo>
                      <a:pt x="26" y="48"/>
                      <a:pt x="26" y="48"/>
                      <a:pt x="27" y="48"/>
                    </a:cubicBezTo>
                    <a:cubicBezTo>
                      <a:pt x="29" y="48"/>
                      <a:pt x="31" y="48"/>
                      <a:pt x="33" y="48"/>
                    </a:cubicBezTo>
                    <a:cubicBezTo>
                      <a:pt x="33" y="47"/>
                      <a:pt x="33" y="47"/>
                      <a:pt x="33" y="46"/>
                    </a:cubicBezTo>
                    <a:cubicBezTo>
                      <a:pt x="33" y="46"/>
                      <a:pt x="33" y="45"/>
                      <a:pt x="34" y="45"/>
                    </a:cubicBezTo>
                    <a:cubicBezTo>
                      <a:pt x="34" y="45"/>
                      <a:pt x="34" y="45"/>
                      <a:pt x="34" y="45"/>
                    </a:cubicBezTo>
                    <a:cubicBezTo>
                      <a:pt x="35" y="45"/>
                      <a:pt x="35" y="46"/>
                      <a:pt x="35" y="46"/>
                    </a:cubicBezTo>
                    <a:cubicBezTo>
                      <a:pt x="35" y="47"/>
                      <a:pt x="35" y="47"/>
                      <a:pt x="35" y="48"/>
                    </a:cubicBezTo>
                    <a:cubicBezTo>
                      <a:pt x="37" y="48"/>
                      <a:pt x="39" y="48"/>
                      <a:pt x="41" y="48"/>
                    </a:cubicBezTo>
                    <a:cubicBezTo>
                      <a:pt x="42" y="48"/>
                      <a:pt x="42" y="48"/>
                      <a:pt x="42" y="49"/>
                    </a:cubicBezTo>
                    <a:cubicBezTo>
                      <a:pt x="42" y="49"/>
                      <a:pt x="42" y="50"/>
                      <a:pt x="42" y="50"/>
                    </a:cubicBezTo>
                    <a:close/>
                    <a:moveTo>
                      <a:pt x="58" y="38"/>
                    </a:move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58" y="9"/>
                      <a:pt x="58" y="9"/>
                      <a:pt x="58" y="9"/>
                    </a:cubicBezTo>
                    <a:lnTo>
                      <a:pt x="58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/>
          <a:srcRect r="61722" b="68615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/>
          <a:srcRect r="61722" b="68615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9" name="TextBox 3"/>
          <p:cNvSpPr>
            <a:spLocks noChangeArrowheads="1"/>
          </p:cNvSpPr>
          <p:nvPr userDrawn="1"/>
        </p:nvSpPr>
        <p:spPr bwMode="auto">
          <a:xfrm>
            <a:off x="4859123" y="3729370"/>
            <a:ext cx="247375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4000" dirty="0">
                <a:solidFill>
                  <a:srgbClr val="000000"/>
                </a:solidFill>
                <a:latin typeface="microduino" panose="00000500000000000000" pitchFamily="50" charset="0"/>
                <a:sym typeface="microduino" panose="00000500000000000000" pitchFamily="50" charset="0"/>
              </a:rPr>
              <a:t>THANKS</a:t>
            </a:r>
            <a:endParaRPr lang="en-US" altLang="zh-CN" sz="4000" dirty="0">
              <a:solidFill>
                <a:srgbClr val="000000"/>
              </a:solidFill>
              <a:latin typeface="microduino" panose="00000500000000000000" pitchFamily="50" charset="0"/>
              <a:sym typeface="microduino" panose="00000500000000000000" pitchFamily="50" charset="0"/>
            </a:endParaRP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5332343" y="2103753"/>
            <a:ext cx="1527315" cy="1506222"/>
            <a:chOff x="6978650" y="-971551"/>
            <a:chExt cx="574675" cy="566738"/>
          </a:xfrm>
        </p:grpSpPr>
        <p:sp>
          <p:nvSpPr>
            <p:cNvPr id="11" name="AutoShape 16"/>
            <p:cNvSpPr>
              <a:spLocks noChangeAspect="1" noChangeArrowheads="1" noTextEdit="1"/>
            </p:cNvSpPr>
            <p:nvPr/>
          </p:nvSpPr>
          <p:spPr bwMode="auto">
            <a:xfrm>
              <a:off x="6978650" y="-966788"/>
              <a:ext cx="574675" cy="561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8"/>
            <p:cNvSpPr/>
            <p:nvPr/>
          </p:nvSpPr>
          <p:spPr bwMode="auto">
            <a:xfrm>
              <a:off x="6978650" y="-971551"/>
              <a:ext cx="571500" cy="566738"/>
            </a:xfrm>
            <a:custGeom>
              <a:avLst/>
              <a:gdLst>
                <a:gd name="T0" fmla="*/ 112 w 149"/>
                <a:gd name="T1" fmla="*/ 0 h 148"/>
                <a:gd name="T2" fmla="*/ 38 w 149"/>
                <a:gd name="T3" fmla="*/ 0 h 148"/>
                <a:gd name="T4" fmla="*/ 1 w 149"/>
                <a:gd name="T5" fmla="*/ 37 h 148"/>
                <a:gd name="T6" fmla="*/ 1 w 149"/>
                <a:gd name="T7" fmla="*/ 111 h 148"/>
                <a:gd name="T8" fmla="*/ 38 w 149"/>
                <a:gd name="T9" fmla="*/ 148 h 148"/>
                <a:gd name="T10" fmla="*/ 112 w 149"/>
                <a:gd name="T11" fmla="*/ 148 h 148"/>
                <a:gd name="T12" fmla="*/ 149 w 149"/>
                <a:gd name="T13" fmla="*/ 111 h 148"/>
                <a:gd name="T14" fmla="*/ 149 w 149"/>
                <a:gd name="T15" fmla="*/ 37 h 148"/>
                <a:gd name="T16" fmla="*/ 112 w 149"/>
                <a:gd name="T17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" h="148">
                  <a:moveTo>
                    <a:pt x="112" y="0"/>
                  </a:moveTo>
                  <a:cubicBezTo>
                    <a:pt x="87" y="0"/>
                    <a:pt x="62" y="0"/>
                    <a:pt x="38" y="0"/>
                  </a:cubicBezTo>
                  <a:cubicBezTo>
                    <a:pt x="17" y="0"/>
                    <a:pt x="1" y="17"/>
                    <a:pt x="1" y="37"/>
                  </a:cubicBezTo>
                  <a:cubicBezTo>
                    <a:pt x="1" y="62"/>
                    <a:pt x="1" y="86"/>
                    <a:pt x="1" y="111"/>
                  </a:cubicBezTo>
                  <a:cubicBezTo>
                    <a:pt x="0" y="132"/>
                    <a:pt x="17" y="148"/>
                    <a:pt x="38" y="148"/>
                  </a:cubicBezTo>
                  <a:cubicBezTo>
                    <a:pt x="62" y="148"/>
                    <a:pt x="87" y="148"/>
                    <a:pt x="112" y="148"/>
                  </a:cubicBezTo>
                  <a:cubicBezTo>
                    <a:pt x="132" y="148"/>
                    <a:pt x="149" y="132"/>
                    <a:pt x="149" y="111"/>
                  </a:cubicBezTo>
                  <a:cubicBezTo>
                    <a:pt x="149" y="87"/>
                    <a:pt x="149" y="62"/>
                    <a:pt x="149" y="37"/>
                  </a:cubicBezTo>
                  <a:cubicBezTo>
                    <a:pt x="149" y="17"/>
                    <a:pt x="132" y="0"/>
                    <a:pt x="11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9"/>
            <p:cNvSpPr/>
            <p:nvPr/>
          </p:nvSpPr>
          <p:spPr bwMode="auto">
            <a:xfrm>
              <a:off x="7078663" y="-844551"/>
              <a:ext cx="374650" cy="312738"/>
            </a:xfrm>
            <a:custGeom>
              <a:avLst/>
              <a:gdLst>
                <a:gd name="T0" fmla="*/ 98 w 98"/>
                <a:gd name="T1" fmla="*/ 76 h 82"/>
                <a:gd name="T2" fmla="*/ 92 w 98"/>
                <a:gd name="T3" fmla="*/ 82 h 82"/>
                <a:gd name="T4" fmla="*/ 84 w 98"/>
                <a:gd name="T5" fmla="*/ 82 h 82"/>
                <a:gd name="T6" fmla="*/ 78 w 98"/>
                <a:gd name="T7" fmla="*/ 76 h 82"/>
                <a:gd name="T8" fmla="*/ 78 w 98"/>
                <a:gd name="T9" fmla="*/ 20 h 82"/>
                <a:gd name="T10" fmla="*/ 59 w 98"/>
                <a:gd name="T11" fmla="*/ 20 h 82"/>
                <a:gd name="T12" fmla="*/ 59 w 98"/>
                <a:gd name="T13" fmla="*/ 76 h 82"/>
                <a:gd name="T14" fmla="*/ 53 w 98"/>
                <a:gd name="T15" fmla="*/ 82 h 82"/>
                <a:gd name="T16" fmla="*/ 45 w 98"/>
                <a:gd name="T17" fmla="*/ 82 h 82"/>
                <a:gd name="T18" fmla="*/ 39 w 98"/>
                <a:gd name="T19" fmla="*/ 76 h 82"/>
                <a:gd name="T20" fmla="*/ 39 w 98"/>
                <a:gd name="T21" fmla="*/ 20 h 82"/>
                <a:gd name="T22" fmla="*/ 19 w 98"/>
                <a:gd name="T23" fmla="*/ 20 h 82"/>
                <a:gd name="T24" fmla="*/ 19 w 98"/>
                <a:gd name="T25" fmla="*/ 76 h 82"/>
                <a:gd name="T26" fmla="*/ 13 w 98"/>
                <a:gd name="T27" fmla="*/ 82 h 82"/>
                <a:gd name="T28" fmla="*/ 6 w 98"/>
                <a:gd name="T29" fmla="*/ 82 h 82"/>
                <a:gd name="T30" fmla="*/ 0 w 98"/>
                <a:gd name="T31" fmla="*/ 76 h 82"/>
                <a:gd name="T32" fmla="*/ 0 w 98"/>
                <a:gd name="T33" fmla="*/ 26 h 82"/>
                <a:gd name="T34" fmla="*/ 6 w 98"/>
                <a:gd name="T35" fmla="*/ 20 h 82"/>
                <a:gd name="T36" fmla="*/ 19 w 98"/>
                <a:gd name="T37" fmla="*/ 20 h 82"/>
                <a:gd name="T38" fmla="*/ 19 w 98"/>
                <a:gd name="T39" fmla="*/ 6 h 82"/>
                <a:gd name="T40" fmla="*/ 25 w 98"/>
                <a:gd name="T41" fmla="*/ 0 h 82"/>
                <a:gd name="T42" fmla="*/ 33 w 98"/>
                <a:gd name="T43" fmla="*/ 0 h 82"/>
                <a:gd name="T44" fmla="*/ 39 w 98"/>
                <a:gd name="T45" fmla="*/ 6 h 82"/>
                <a:gd name="T46" fmla="*/ 39 w 98"/>
                <a:gd name="T47" fmla="*/ 20 h 82"/>
                <a:gd name="T48" fmla="*/ 59 w 98"/>
                <a:gd name="T49" fmla="*/ 20 h 82"/>
                <a:gd name="T50" fmla="*/ 59 w 98"/>
                <a:gd name="T51" fmla="*/ 6 h 82"/>
                <a:gd name="T52" fmla="*/ 64 w 98"/>
                <a:gd name="T53" fmla="*/ 0 h 82"/>
                <a:gd name="T54" fmla="*/ 72 w 98"/>
                <a:gd name="T55" fmla="*/ 0 h 82"/>
                <a:gd name="T56" fmla="*/ 78 w 98"/>
                <a:gd name="T57" fmla="*/ 6 h 82"/>
                <a:gd name="T58" fmla="*/ 78 w 98"/>
                <a:gd name="T59" fmla="*/ 20 h 82"/>
                <a:gd name="T60" fmla="*/ 92 w 98"/>
                <a:gd name="T61" fmla="*/ 20 h 82"/>
                <a:gd name="T62" fmla="*/ 98 w 98"/>
                <a:gd name="T63" fmla="*/ 26 h 82"/>
                <a:gd name="T64" fmla="*/ 98 w 98"/>
                <a:gd name="T65" fmla="*/ 76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8" h="82">
                  <a:moveTo>
                    <a:pt x="98" y="76"/>
                  </a:moveTo>
                  <a:cubicBezTo>
                    <a:pt x="98" y="80"/>
                    <a:pt x="96" y="82"/>
                    <a:pt x="92" y="82"/>
                  </a:cubicBezTo>
                  <a:cubicBezTo>
                    <a:pt x="89" y="82"/>
                    <a:pt x="87" y="82"/>
                    <a:pt x="84" y="82"/>
                  </a:cubicBezTo>
                  <a:cubicBezTo>
                    <a:pt x="80" y="82"/>
                    <a:pt x="78" y="80"/>
                    <a:pt x="78" y="76"/>
                  </a:cubicBezTo>
                  <a:cubicBezTo>
                    <a:pt x="78" y="52"/>
                    <a:pt x="78" y="44"/>
                    <a:pt x="78" y="20"/>
                  </a:cubicBezTo>
                  <a:cubicBezTo>
                    <a:pt x="72" y="20"/>
                    <a:pt x="65" y="20"/>
                    <a:pt x="59" y="20"/>
                  </a:cubicBezTo>
                  <a:cubicBezTo>
                    <a:pt x="59" y="44"/>
                    <a:pt x="59" y="52"/>
                    <a:pt x="59" y="76"/>
                  </a:cubicBezTo>
                  <a:cubicBezTo>
                    <a:pt x="59" y="80"/>
                    <a:pt x="57" y="82"/>
                    <a:pt x="53" y="82"/>
                  </a:cubicBezTo>
                  <a:cubicBezTo>
                    <a:pt x="50" y="82"/>
                    <a:pt x="47" y="82"/>
                    <a:pt x="45" y="82"/>
                  </a:cubicBezTo>
                  <a:cubicBezTo>
                    <a:pt x="41" y="82"/>
                    <a:pt x="39" y="80"/>
                    <a:pt x="39" y="76"/>
                  </a:cubicBezTo>
                  <a:cubicBezTo>
                    <a:pt x="39" y="52"/>
                    <a:pt x="39" y="44"/>
                    <a:pt x="39" y="20"/>
                  </a:cubicBezTo>
                  <a:cubicBezTo>
                    <a:pt x="32" y="20"/>
                    <a:pt x="26" y="20"/>
                    <a:pt x="19" y="20"/>
                  </a:cubicBezTo>
                  <a:cubicBezTo>
                    <a:pt x="19" y="44"/>
                    <a:pt x="19" y="52"/>
                    <a:pt x="19" y="76"/>
                  </a:cubicBezTo>
                  <a:cubicBezTo>
                    <a:pt x="19" y="80"/>
                    <a:pt x="18" y="82"/>
                    <a:pt x="13" y="82"/>
                  </a:cubicBezTo>
                  <a:cubicBezTo>
                    <a:pt x="11" y="82"/>
                    <a:pt x="8" y="82"/>
                    <a:pt x="6" y="82"/>
                  </a:cubicBezTo>
                  <a:cubicBezTo>
                    <a:pt x="1" y="82"/>
                    <a:pt x="0" y="80"/>
                    <a:pt x="0" y="76"/>
                  </a:cubicBezTo>
                  <a:cubicBezTo>
                    <a:pt x="0" y="54"/>
                    <a:pt x="0" y="48"/>
                    <a:pt x="0" y="26"/>
                  </a:cubicBezTo>
                  <a:cubicBezTo>
                    <a:pt x="0" y="22"/>
                    <a:pt x="1" y="20"/>
                    <a:pt x="6" y="20"/>
                  </a:cubicBezTo>
                  <a:cubicBezTo>
                    <a:pt x="10" y="20"/>
                    <a:pt x="15" y="20"/>
                    <a:pt x="19" y="20"/>
                  </a:cubicBezTo>
                  <a:cubicBezTo>
                    <a:pt x="19" y="15"/>
                    <a:pt x="19" y="11"/>
                    <a:pt x="19" y="6"/>
                  </a:cubicBezTo>
                  <a:cubicBezTo>
                    <a:pt x="19" y="2"/>
                    <a:pt x="21" y="0"/>
                    <a:pt x="25" y="0"/>
                  </a:cubicBezTo>
                  <a:cubicBezTo>
                    <a:pt x="28" y="0"/>
                    <a:pt x="30" y="0"/>
                    <a:pt x="33" y="0"/>
                  </a:cubicBezTo>
                  <a:cubicBezTo>
                    <a:pt x="37" y="0"/>
                    <a:pt x="39" y="2"/>
                    <a:pt x="39" y="6"/>
                  </a:cubicBezTo>
                  <a:cubicBezTo>
                    <a:pt x="39" y="11"/>
                    <a:pt x="39" y="15"/>
                    <a:pt x="39" y="20"/>
                  </a:cubicBezTo>
                  <a:cubicBezTo>
                    <a:pt x="45" y="20"/>
                    <a:pt x="52" y="20"/>
                    <a:pt x="59" y="20"/>
                  </a:cubicBezTo>
                  <a:cubicBezTo>
                    <a:pt x="59" y="15"/>
                    <a:pt x="59" y="11"/>
                    <a:pt x="59" y="6"/>
                  </a:cubicBezTo>
                  <a:cubicBezTo>
                    <a:pt x="59" y="2"/>
                    <a:pt x="60" y="0"/>
                    <a:pt x="64" y="0"/>
                  </a:cubicBezTo>
                  <a:cubicBezTo>
                    <a:pt x="67" y="0"/>
                    <a:pt x="70" y="0"/>
                    <a:pt x="72" y="0"/>
                  </a:cubicBezTo>
                  <a:cubicBezTo>
                    <a:pt x="76" y="0"/>
                    <a:pt x="78" y="2"/>
                    <a:pt x="78" y="6"/>
                  </a:cubicBezTo>
                  <a:cubicBezTo>
                    <a:pt x="78" y="11"/>
                    <a:pt x="78" y="15"/>
                    <a:pt x="78" y="20"/>
                  </a:cubicBezTo>
                  <a:cubicBezTo>
                    <a:pt x="83" y="20"/>
                    <a:pt x="87" y="20"/>
                    <a:pt x="92" y="20"/>
                  </a:cubicBezTo>
                  <a:cubicBezTo>
                    <a:pt x="96" y="20"/>
                    <a:pt x="98" y="22"/>
                    <a:pt x="98" y="26"/>
                  </a:cubicBezTo>
                  <a:cubicBezTo>
                    <a:pt x="98" y="48"/>
                    <a:pt x="98" y="54"/>
                    <a:pt x="98" y="76"/>
                  </a:cubicBezTo>
                  <a:close/>
                </a:path>
              </a:pathLst>
            </a:custGeom>
            <a:solidFill>
              <a:srgbClr val="B3EC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94362-6880-449B-B484-C0AB5B69813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59134-40AF-4204-A79A-5C6FB55FC11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1540535" y="1777630"/>
            <a:ext cx="2722880" cy="7435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材料清单：</a:t>
            </a:r>
            <a:endParaRPr lang="zh-CN" altLang="en-US" sz="4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037705" y="1708785"/>
            <a:ext cx="255714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/>
              <a:t>核心模块</a:t>
            </a:r>
            <a:r>
              <a:rPr lang="en-US" altLang="zh-CN" sz="3200"/>
              <a:t> *   </a:t>
            </a:r>
            <a:r>
              <a:rPr lang="en-US" altLang="zh-CN" sz="3600"/>
              <a:t>1</a:t>
            </a:r>
            <a:endParaRPr lang="en-US" altLang="zh-CN" sz="3600"/>
          </a:p>
        </p:txBody>
      </p:sp>
      <p:sp>
        <p:nvSpPr>
          <p:cNvPr id="20" name="文本框 19"/>
          <p:cNvSpPr txBox="1"/>
          <p:nvPr/>
        </p:nvSpPr>
        <p:spPr>
          <a:xfrm>
            <a:off x="7037705" y="2432685"/>
            <a:ext cx="214376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/>
              <a:t>usb</a:t>
            </a:r>
            <a:r>
              <a:rPr lang="zh-CN" altLang="en-US" sz="3200"/>
              <a:t>转</a:t>
            </a:r>
            <a:r>
              <a:rPr lang="en-US" altLang="zh-CN" sz="3200"/>
              <a:t>ttl*  </a:t>
            </a:r>
            <a:r>
              <a:rPr lang="en-US" altLang="zh-CN" sz="3600"/>
              <a:t>1</a:t>
            </a:r>
            <a:endParaRPr lang="en-US" altLang="zh-CN" sz="3600"/>
          </a:p>
        </p:txBody>
      </p:sp>
      <p:sp>
        <p:nvSpPr>
          <p:cNvPr id="21" name="文本框 20"/>
          <p:cNvSpPr txBox="1"/>
          <p:nvPr/>
        </p:nvSpPr>
        <p:spPr>
          <a:xfrm>
            <a:off x="7037705" y="3077845"/>
            <a:ext cx="255714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/>
              <a:t>扩展模块</a:t>
            </a:r>
            <a:r>
              <a:rPr lang="en-US" altLang="zh-CN" sz="3200"/>
              <a:t> *   </a:t>
            </a:r>
            <a:r>
              <a:rPr lang="en-US" altLang="zh-CN" sz="3600"/>
              <a:t>1</a:t>
            </a:r>
            <a:endParaRPr lang="en-US" altLang="zh-CN" sz="3600"/>
          </a:p>
        </p:txBody>
      </p:sp>
      <p:sp>
        <p:nvSpPr>
          <p:cNvPr id="29" name="文本框 28"/>
          <p:cNvSpPr txBox="1"/>
          <p:nvPr/>
        </p:nvSpPr>
        <p:spPr>
          <a:xfrm>
            <a:off x="7127240" y="3830955"/>
            <a:ext cx="2143125" cy="6400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/>
              <a:t>蜂鸣器</a:t>
            </a:r>
            <a:r>
              <a:rPr lang="en-US" altLang="zh-CN" sz="3200"/>
              <a:t>*   </a:t>
            </a:r>
            <a:r>
              <a:rPr lang="en-US" altLang="zh-CN" sz="3600"/>
              <a:t>1</a:t>
            </a:r>
            <a:endParaRPr lang="en-US" altLang="zh-CN" sz="3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86592" y="1453599"/>
            <a:ext cx="8291841" cy="489972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986592" y="4525701"/>
            <a:ext cx="941522" cy="28258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>
            <a:stCxn id="11" idx="3"/>
          </p:cNvCxnSpPr>
          <p:nvPr/>
        </p:nvCxnSpPr>
        <p:spPr>
          <a:xfrm>
            <a:off x="5795889" y="3172263"/>
            <a:ext cx="815926" cy="968014"/>
          </a:xfrm>
          <a:prstGeom prst="straightConnector1">
            <a:avLst/>
          </a:prstGeom>
          <a:ln w="50800">
            <a:solidFill>
              <a:srgbClr val="22BCAF"/>
            </a:solidFill>
            <a:headEnd w="lg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3014498" y="2907377"/>
            <a:ext cx="2781391" cy="52977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581650" y="4140277"/>
            <a:ext cx="4197951" cy="969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“执行器”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选项卡中将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“蜂鸣器开”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模块拖拽到编辑区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328389" y="438209"/>
            <a:ext cx="3557541" cy="572554"/>
            <a:chOff x="328389" y="438209"/>
            <a:chExt cx="3557541" cy="572554"/>
          </a:xfrm>
          <a:solidFill>
            <a:srgbClr val="22BCAF"/>
          </a:solidFill>
        </p:grpSpPr>
        <p:sp>
          <p:nvSpPr>
            <p:cNvPr id="15" name="矩形 14"/>
            <p:cNvSpPr/>
            <p:nvPr/>
          </p:nvSpPr>
          <p:spPr>
            <a:xfrm>
              <a:off x="328389" y="438209"/>
              <a:ext cx="199879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649145" y="438209"/>
              <a:ext cx="3236785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097985" y="478525"/>
              <a:ext cx="2339103" cy="52322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800" b="1" dirty="0" smtClean="0">
                  <a:solidFill>
                    <a:schemeClr val="bg1"/>
                  </a:solidFill>
                  <a:latin typeface="microduino" panose="00000500000000000000" pitchFamily="50" charset="0"/>
                  <a:ea typeface="微软雅黑" panose="020B0503020204020204" pitchFamily="34" charset="-122"/>
                </a:rPr>
                <a:t>伴着音乐作画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98471" y="1907525"/>
            <a:ext cx="5750439" cy="1144220"/>
          </a:xfrm>
          <a:prstGeom prst="rect">
            <a:avLst/>
          </a:prstGeom>
        </p:spPr>
      </p:pic>
      <p:grpSp>
        <p:nvGrpSpPr>
          <p:cNvPr id="20" name="组合 19"/>
          <p:cNvGrpSpPr/>
          <p:nvPr/>
        </p:nvGrpSpPr>
        <p:grpSpPr>
          <a:xfrm>
            <a:off x="328389" y="438209"/>
            <a:ext cx="3557541" cy="572554"/>
            <a:chOff x="328389" y="438209"/>
            <a:chExt cx="3557541" cy="572554"/>
          </a:xfrm>
          <a:solidFill>
            <a:srgbClr val="22BCAF"/>
          </a:solidFill>
        </p:grpSpPr>
        <p:sp>
          <p:nvSpPr>
            <p:cNvPr id="21" name="矩形 20"/>
            <p:cNvSpPr/>
            <p:nvPr/>
          </p:nvSpPr>
          <p:spPr>
            <a:xfrm>
              <a:off x="328389" y="438209"/>
              <a:ext cx="199879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649145" y="438209"/>
              <a:ext cx="3236785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097985" y="478525"/>
              <a:ext cx="2339103" cy="52322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800" b="1" dirty="0" smtClean="0">
                  <a:solidFill>
                    <a:schemeClr val="bg1"/>
                  </a:solidFill>
                  <a:latin typeface="microduino" panose="00000500000000000000" pitchFamily="50" charset="0"/>
                  <a:ea typeface="微软雅黑" panose="020B0503020204020204" pitchFamily="34" charset="-122"/>
                </a:rPr>
                <a:t>伴着音乐作画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4" name="矩形 23"/>
          <p:cNvSpPr/>
          <p:nvPr/>
        </p:nvSpPr>
        <p:spPr>
          <a:xfrm>
            <a:off x="649145" y="2262396"/>
            <a:ext cx="2316480" cy="483235"/>
          </a:xfrm>
          <a:prstGeom prst="rect">
            <a:avLst/>
          </a:prstGeom>
          <a:ln w="57150">
            <a:solidFill>
              <a:srgbClr val="22BCAF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数字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量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>
            <a:stCxn id="26" idx="1"/>
          </p:cNvCxnSpPr>
          <p:nvPr/>
        </p:nvCxnSpPr>
        <p:spPr>
          <a:xfrm flipH="1">
            <a:off x="3011741" y="2479635"/>
            <a:ext cx="986730" cy="0"/>
          </a:xfrm>
          <a:prstGeom prst="line">
            <a:avLst/>
          </a:prstGeom>
          <a:ln w="76200">
            <a:solidFill>
              <a:srgbClr val="22BCAF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1928322" y="3841713"/>
            <a:ext cx="4699455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选择连接蜂鸣器的管脚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7574221" y="2710082"/>
            <a:ext cx="0" cy="1360714"/>
          </a:xfrm>
          <a:prstGeom prst="line">
            <a:avLst/>
          </a:prstGeom>
          <a:ln w="76200">
            <a:solidFill>
              <a:srgbClr val="22BCAF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5182991" y="4032696"/>
            <a:ext cx="2416630" cy="0"/>
          </a:xfrm>
          <a:prstGeom prst="line">
            <a:avLst/>
          </a:prstGeom>
          <a:ln w="76200">
            <a:solidFill>
              <a:srgbClr val="22BC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8953971" y="2710082"/>
            <a:ext cx="0" cy="2199659"/>
          </a:xfrm>
          <a:prstGeom prst="line">
            <a:avLst/>
          </a:prstGeom>
          <a:ln w="76200">
            <a:solidFill>
              <a:srgbClr val="22BCAF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6537341" y="4869794"/>
            <a:ext cx="2416630" cy="0"/>
          </a:xfrm>
          <a:prstGeom prst="line">
            <a:avLst/>
          </a:prstGeom>
          <a:ln w="76200">
            <a:solidFill>
              <a:srgbClr val="22BC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4447060" y="4636248"/>
            <a:ext cx="6305121" cy="848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旋律代表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音阶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低音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，到高音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，一共有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个可选音阶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0" name="组合 279"/>
          <p:cNvGrpSpPr/>
          <p:nvPr/>
        </p:nvGrpSpPr>
        <p:grpSpPr>
          <a:xfrm>
            <a:off x="328389" y="438209"/>
            <a:ext cx="3557541" cy="572554"/>
            <a:chOff x="328389" y="438209"/>
            <a:chExt cx="3557541" cy="572554"/>
          </a:xfrm>
          <a:solidFill>
            <a:srgbClr val="22BCAF"/>
          </a:solidFill>
        </p:grpSpPr>
        <p:sp>
          <p:nvSpPr>
            <p:cNvPr id="281" name="矩形 280"/>
            <p:cNvSpPr/>
            <p:nvPr/>
          </p:nvSpPr>
          <p:spPr>
            <a:xfrm>
              <a:off x="328389" y="438209"/>
              <a:ext cx="199879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2" name="矩形 281"/>
            <p:cNvSpPr/>
            <p:nvPr/>
          </p:nvSpPr>
          <p:spPr>
            <a:xfrm>
              <a:off x="649145" y="438209"/>
              <a:ext cx="3236785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3" name="文本框 282"/>
            <p:cNvSpPr txBox="1"/>
            <p:nvPr/>
          </p:nvSpPr>
          <p:spPr>
            <a:xfrm>
              <a:off x="1097985" y="478525"/>
              <a:ext cx="2339103" cy="52322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800" b="1" dirty="0" smtClean="0">
                  <a:solidFill>
                    <a:schemeClr val="bg1"/>
                  </a:solidFill>
                  <a:latin typeface="microduino" panose="00000500000000000000" pitchFamily="50" charset="0"/>
                  <a:ea typeface="微软雅黑" panose="020B0503020204020204" pitchFamily="34" charset="-122"/>
                </a:rPr>
                <a:t>伴着音乐作画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03120" y="1155065"/>
            <a:ext cx="8201660" cy="46856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28389" y="438209"/>
            <a:ext cx="3557541" cy="572554"/>
            <a:chOff x="328389" y="438209"/>
            <a:chExt cx="3557541" cy="572554"/>
          </a:xfrm>
          <a:solidFill>
            <a:srgbClr val="22BCAF"/>
          </a:solidFill>
        </p:grpSpPr>
        <p:sp>
          <p:nvSpPr>
            <p:cNvPr id="3" name="矩形 2"/>
            <p:cNvSpPr/>
            <p:nvPr/>
          </p:nvSpPr>
          <p:spPr>
            <a:xfrm>
              <a:off x="328389" y="438209"/>
              <a:ext cx="199879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649145" y="438209"/>
              <a:ext cx="3236785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097985" y="478525"/>
              <a:ext cx="2339103" cy="52322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800" b="1" dirty="0" smtClean="0">
                  <a:solidFill>
                    <a:schemeClr val="bg1"/>
                  </a:solidFill>
                  <a:latin typeface="microduino" panose="00000500000000000000" pitchFamily="50" charset="0"/>
                  <a:ea typeface="微软雅黑" panose="020B0503020204020204" pitchFamily="34" charset="-122"/>
                </a:rPr>
                <a:t>伴着音乐作画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89937" y="2298701"/>
            <a:ext cx="7085152" cy="3157684"/>
          </a:xfrm>
          <a:prstGeom prst="rect">
            <a:avLst/>
          </a:prstGeom>
          <a:ln w="57150">
            <a:solidFill>
              <a:srgbClr val="22BCAF"/>
            </a:solidFill>
          </a:ln>
        </p:spPr>
      </p:pic>
      <p:sp>
        <p:nvSpPr>
          <p:cNvPr id="7" name="矩形 6"/>
          <p:cNvSpPr/>
          <p:nvPr/>
        </p:nvSpPr>
        <p:spPr>
          <a:xfrm>
            <a:off x="4500563" y="2347913"/>
            <a:ext cx="3095625" cy="628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小星星</a:t>
            </a:r>
            <a:endParaRPr lang="zh-CN" altLang="en-US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328389" y="438209"/>
            <a:ext cx="4665642" cy="572554"/>
            <a:chOff x="328389" y="438209"/>
            <a:chExt cx="4665642" cy="572554"/>
          </a:xfrm>
          <a:solidFill>
            <a:srgbClr val="22BCAF"/>
          </a:solidFill>
        </p:grpSpPr>
        <p:sp>
          <p:nvSpPr>
            <p:cNvPr id="7" name="矩形 6"/>
            <p:cNvSpPr/>
            <p:nvPr/>
          </p:nvSpPr>
          <p:spPr>
            <a:xfrm>
              <a:off x="328389" y="438209"/>
              <a:ext cx="199879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649145" y="438209"/>
              <a:ext cx="4344886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546827" y="478525"/>
              <a:ext cx="2339103" cy="52322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800" b="1" dirty="0" smtClean="0">
                  <a:solidFill>
                    <a:schemeClr val="bg1"/>
                  </a:solidFill>
                  <a:latin typeface="microduino" panose="00000500000000000000" pitchFamily="50" charset="0"/>
                  <a:ea typeface="微软雅黑" panose="020B0503020204020204" pitchFamily="34" charset="-122"/>
                </a:rPr>
                <a:t>伴着音乐作画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938653" y="1154110"/>
            <a:ext cx="3770228" cy="5703890"/>
            <a:chOff x="4363920" y="1131219"/>
            <a:chExt cx="3770228" cy="5703890"/>
          </a:xfrm>
        </p:grpSpPr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363920" y="1131219"/>
              <a:ext cx="3236511" cy="5557028"/>
            </a:xfrm>
            <a:prstGeom prst="rect">
              <a:avLst/>
            </a:prstGeom>
          </p:spPr>
        </p:pic>
        <p:grpSp>
          <p:nvGrpSpPr>
            <p:cNvPr id="31" name="组合 30"/>
            <p:cNvGrpSpPr/>
            <p:nvPr/>
          </p:nvGrpSpPr>
          <p:grpSpPr>
            <a:xfrm>
              <a:off x="7519877" y="1228356"/>
              <a:ext cx="614271" cy="4947264"/>
              <a:chOff x="7519877" y="1228356"/>
              <a:chExt cx="614271" cy="4947264"/>
            </a:xfrm>
          </p:grpSpPr>
          <p:sp>
            <p:nvSpPr>
              <p:cNvPr id="17" name="文本框 16"/>
              <p:cNvSpPr txBox="1"/>
              <p:nvPr/>
            </p:nvSpPr>
            <p:spPr>
              <a:xfrm>
                <a:off x="7519877" y="1228356"/>
                <a:ext cx="6142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//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一</a:t>
                </a:r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7519877" y="1991345"/>
                <a:ext cx="6142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//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闪</a:t>
                </a:r>
                <a:endPara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7519877" y="2754334"/>
                <a:ext cx="6142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//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一</a:t>
                </a:r>
                <a:endPara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7519877" y="3517323"/>
                <a:ext cx="6142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//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闪</a:t>
                </a:r>
                <a:endPara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7519877" y="4280312"/>
                <a:ext cx="6142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//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亮</a:t>
                </a:r>
                <a:endPara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7519877" y="5043301"/>
                <a:ext cx="6142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//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晶</a:t>
                </a:r>
                <a:endPara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" name="文本框 28"/>
              <p:cNvSpPr txBox="1"/>
              <p:nvPr/>
            </p:nvSpPr>
            <p:spPr>
              <a:xfrm>
                <a:off x="7519877" y="5806288"/>
                <a:ext cx="6142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//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晶</a:t>
                </a:r>
                <a:endPara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2" name="组合 41"/>
            <p:cNvGrpSpPr/>
            <p:nvPr/>
          </p:nvGrpSpPr>
          <p:grpSpPr>
            <a:xfrm>
              <a:off x="5802827" y="1610846"/>
              <a:ext cx="748923" cy="5224263"/>
              <a:chOff x="7519877" y="1228356"/>
              <a:chExt cx="748923" cy="5224263"/>
            </a:xfrm>
          </p:grpSpPr>
          <p:sp>
            <p:nvSpPr>
              <p:cNvPr id="43" name="文本框 42"/>
              <p:cNvSpPr txBox="1"/>
              <p:nvPr/>
            </p:nvSpPr>
            <p:spPr>
              <a:xfrm>
                <a:off x="7519877" y="1228356"/>
                <a:ext cx="7489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//1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拍</a:t>
                </a:r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4" name="文本框 43"/>
              <p:cNvSpPr txBox="1"/>
              <p:nvPr/>
            </p:nvSpPr>
            <p:spPr>
              <a:xfrm>
                <a:off x="7519877" y="1991345"/>
                <a:ext cx="74892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//1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拍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5" name="文本框 44"/>
              <p:cNvSpPr txBox="1"/>
              <p:nvPr/>
            </p:nvSpPr>
            <p:spPr>
              <a:xfrm>
                <a:off x="7519877" y="2754334"/>
                <a:ext cx="74892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//1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拍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6" name="文本框 45"/>
              <p:cNvSpPr txBox="1"/>
              <p:nvPr/>
            </p:nvSpPr>
            <p:spPr>
              <a:xfrm>
                <a:off x="7519877" y="3517323"/>
                <a:ext cx="7489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//1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拍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7" name="文本框 46"/>
              <p:cNvSpPr txBox="1"/>
              <p:nvPr/>
            </p:nvSpPr>
            <p:spPr>
              <a:xfrm>
                <a:off x="7519877" y="4280312"/>
                <a:ext cx="7489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//1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拍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8" name="文本框 47"/>
              <p:cNvSpPr txBox="1"/>
              <p:nvPr/>
            </p:nvSpPr>
            <p:spPr>
              <a:xfrm>
                <a:off x="7519877" y="5043301"/>
                <a:ext cx="74892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//1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拍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9" name="文本框 48"/>
              <p:cNvSpPr txBox="1"/>
              <p:nvPr/>
            </p:nvSpPr>
            <p:spPr>
              <a:xfrm>
                <a:off x="7519877" y="5806288"/>
                <a:ext cx="74892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//2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拍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1" name="组合 10"/>
          <p:cNvGrpSpPr/>
          <p:nvPr/>
        </p:nvGrpSpPr>
        <p:grpSpPr>
          <a:xfrm>
            <a:off x="7041887" y="370637"/>
            <a:ext cx="3823936" cy="6340501"/>
            <a:chOff x="8342375" y="347746"/>
            <a:chExt cx="3823936" cy="6340501"/>
          </a:xfrm>
        </p:grpSpPr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42375" y="347746"/>
              <a:ext cx="3319742" cy="6340501"/>
            </a:xfrm>
            <a:prstGeom prst="rect">
              <a:avLst/>
            </a:prstGeom>
          </p:spPr>
        </p:pic>
        <p:grpSp>
          <p:nvGrpSpPr>
            <p:cNvPr id="41" name="组合 40"/>
            <p:cNvGrpSpPr/>
            <p:nvPr/>
          </p:nvGrpSpPr>
          <p:grpSpPr>
            <a:xfrm>
              <a:off x="11552039" y="478525"/>
              <a:ext cx="614272" cy="5710251"/>
              <a:chOff x="11552039" y="478525"/>
              <a:chExt cx="614272" cy="5710251"/>
            </a:xfrm>
          </p:grpSpPr>
          <p:grpSp>
            <p:nvGrpSpPr>
              <p:cNvPr id="32" name="组合 31"/>
              <p:cNvGrpSpPr/>
              <p:nvPr/>
            </p:nvGrpSpPr>
            <p:grpSpPr>
              <a:xfrm>
                <a:off x="11552040" y="478525"/>
                <a:ext cx="614271" cy="4947264"/>
                <a:chOff x="7519877" y="1228356"/>
                <a:chExt cx="614271" cy="4947264"/>
              </a:xfrm>
            </p:grpSpPr>
            <p:sp>
              <p:nvSpPr>
                <p:cNvPr id="33" name="文本框 32"/>
                <p:cNvSpPr txBox="1"/>
                <p:nvPr/>
              </p:nvSpPr>
              <p:spPr>
                <a:xfrm>
                  <a:off x="7519877" y="1228356"/>
                  <a:ext cx="61427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//</a:t>
                  </a:r>
                  <a:r>
                    <a: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神</a:t>
                  </a:r>
                  <a:endPara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4" name="文本框 33"/>
                <p:cNvSpPr txBox="1"/>
                <p:nvPr/>
              </p:nvSpPr>
              <p:spPr>
                <a:xfrm>
                  <a:off x="7519877" y="1991345"/>
                  <a:ext cx="61427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//</a:t>
                  </a:r>
                  <a:r>
                    <a: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奇</a:t>
                  </a:r>
                  <a:endPara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5" name="文本框 34"/>
                <p:cNvSpPr txBox="1"/>
                <p:nvPr/>
              </p:nvSpPr>
              <p:spPr>
                <a:xfrm>
                  <a:off x="7519877" y="2754334"/>
                  <a:ext cx="61427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//</a:t>
                  </a:r>
                  <a:r>
                    <a: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可</a:t>
                  </a:r>
                  <a:endPara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6" name="文本框 35"/>
                <p:cNvSpPr txBox="1"/>
                <p:nvPr/>
              </p:nvSpPr>
              <p:spPr>
                <a:xfrm>
                  <a:off x="7519877" y="3517323"/>
                  <a:ext cx="61427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//</a:t>
                  </a:r>
                  <a:r>
                    <a: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爱</a:t>
                  </a:r>
                  <a:endPara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7" name="文本框 36"/>
                <p:cNvSpPr txBox="1"/>
                <p:nvPr/>
              </p:nvSpPr>
              <p:spPr>
                <a:xfrm>
                  <a:off x="7519877" y="4280312"/>
                  <a:ext cx="61427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//</a:t>
                  </a:r>
                  <a:r>
                    <a:rPr lang="zh-CN" altLang="en-US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的</a:t>
                  </a:r>
                  <a:endPara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8" name="文本框 37"/>
                <p:cNvSpPr txBox="1"/>
                <p:nvPr/>
              </p:nvSpPr>
              <p:spPr>
                <a:xfrm>
                  <a:off x="7519877" y="5043301"/>
                  <a:ext cx="61427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//</a:t>
                  </a:r>
                  <a:r>
                    <a:rPr lang="zh-CN" altLang="en-US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小</a:t>
                  </a:r>
                  <a:endPara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9" name="文本框 38"/>
                <p:cNvSpPr txBox="1"/>
                <p:nvPr/>
              </p:nvSpPr>
              <p:spPr>
                <a:xfrm>
                  <a:off x="7519877" y="5806288"/>
                  <a:ext cx="61427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//</a:t>
                  </a:r>
                  <a:r>
                    <a: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星</a:t>
                  </a:r>
                  <a:endPara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40" name="文本框 39"/>
              <p:cNvSpPr txBox="1"/>
              <p:nvPr/>
            </p:nvSpPr>
            <p:spPr>
              <a:xfrm>
                <a:off x="11552039" y="5819444"/>
                <a:ext cx="6142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//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星</a:t>
                </a:r>
                <a:endPara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50" name="组合 49"/>
            <p:cNvGrpSpPr/>
            <p:nvPr/>
          </p:nvGrpSpPr>
          <p:grpSpPr>
            <a:xfrm>
              <a:off x="9839134" y="851609"/>
              <a:ext cx="845104" cy="5752455"/>
              <a:chOff x="11552039" y="478525"/>
              <a:chExt cx="845104" cy="5752455"/>
            </a:xfrm>
          </p:grpSpPr>
          <p:grpSp>
            <p:nvGrpSpPr>
              <p:cNvPr id="51" name="组合 50"/>
              <p:cNvGrpSpPr/>
              <p:nvPr/>
            </p:nvGrpSpPr>
            <p:grpSpPr>
              <a:xfrm>
                <a:off x="11552040" y="478525"/>
                <a:ext cx="845103" cy="4947264"/>
                <a:chOff x="7519877" y="1228356"/>
                <a:chExt cx="845103" cy="4947264"/>
              </a:xfrm>
            </p:grpSpPr>
            <p:sp>
              <p:nvSpPr>
                <p:cNvPr id="53" name="文本框 52"/>
                <p:cNvSpPr txBox="1"/>
                <p:nvPr/>
              </p:nvSpPr>
              <p:spPr>
                <a:xfrm>
                  <a:off x="7519877" y="1228356"/>
                  <a:ext cx="7489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//1</a:t>
                  </a:r>
                  <a:r>
                    <a:rPr lang="zh-CN" altLang="en-US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拍</a:t>
                  </a:r>
                  <a:endPara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4" name="文本框 53"/>
                <p:cNvSpPr txBox="1"/>
                <p:nvPr/>
              </p:nvSpPr>
              <p:spPr>
                <a:xfrm>
                  <a:off x="7519877" y="1991345"/>
                  <a:ext cx="748923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//1</a:t>
                  </a:r>
                  <a:r>
                    <a: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拍</a:t>
                  </a:r>
                  <a:endPara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endPara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5" name="文本框 54"/>
                <p:cNvSpPr txBox="1"/>
                <p:nvPr/>
              </p:nvSpPr>
              <p:spPr>
                <a:xfrm>
                  <a:off x="7519877" y="2754334"/>
                  <a:ext cx="748923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//1</a:t>
                  </a:r>
                  <a:r>
                    <a: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拍</a:t>
                  </a:r>
                  <a:endPara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endPara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6" name="文本框 55"/>
                <p:cNvSpPr txBox="1"/>
                <p:nvPr/>
              </p:nvSpPr>
              <p:spPr>
                <a:xfrm>
                  <a:off x="7519877" y="3517323"/>
                  <a:ext cx="84510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//</a:t>
                  </a:r>
                  <a:r>
                    <a:rPr lang="zh-CN" altLang="en-US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半拍</a:t>
                  </a:r>
                  <a:endPara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7" name="文本框 56"/>
                <p:cNvSpPr txBox="1"/>
                <p:nvPr/>
              </p:nvSpPr>
              <p:spPr>
                <a:xfrm>
                  <a:off x="7519877" y="4280312"/>
                  <a:ext cx="845103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//</a:t>
                  </a:r>
                  <a:r>
                    <a: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半拍</a:t>
                  </a:r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endPara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8" name="文本框 57"/>
                <p:cNvSpPr txBox="1"/>
                <p:nvPr/>
              </p:nvSpPr>
              <p:spPr>
                <a:xfrm>
                  <a:off x="7519877" y="5043301"/>
                  <a:ext cx="7489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//1</a:t>
                  </a:r>
                  <a:r>
                    <a:rPr lang="zh-CN" altLang="en-US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拍</a:t>
                  </a:r>
                  <a:endPara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9" name="文本框 58"/>
                <p:cNvSpPr txBox="1"/>
                <p:nvPr/>
              </p:nvSpPr>
              <p:spPr>
                <a:xfrm>
                  <a:off x="7519877" y="5806288"/>
                  <a:ext cx="7489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//1</a:t>
                  </a:r>
                  <a:r>
                    <a:rPr lang="zh-CN" altLang="en-US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拍</a:t>
                  </a:r>
                  <a:endPara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52" name="文本框 51"/>
              <p:cNvSpPr txBox="1"/>
              <p:nvPr/>
            </p:nvSpPr>
            <p:spPr>
              <a:xfrm>
                <a:off x="11552039" y="5861648"/>
                <a:ext cx="7489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//2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拍</a:t>
                </a:r>
                <a:endPara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/>
          <p:nvPr/>
        </p:nvGrpSpPr>
        <p:grpSpPr>
          <a:xfrm>
            <a:off x="1632610" y="2747910"/>
            <a:ext cx="2236510" cy="1247377"/>
            <a:chOff x="1094674" y="2913261"/>
            <a:chExt cx="2236510" cy="1247377"/>
          </a:xfrm>
        </p:grpSpPr>
        <p:grpSp>
          <p:nvGrpSpPr>
            <p:cNvPr id="30" name="组合 29"/>
            <p:cNvGrpSpPr/>
            <p:nvPr/>
          </p:nvGrpSpPr>
          <p:grpSpPr>
            <a:xfrm>
              <a:off x="1094674" y="2913261"/>
              <a:ext cx="2236510" cy="1247377"/>
              <a:chOff x="971303" y="3640302"/>
              <a:chExt cx="2236510" cy="1247377"/>
            </a:xfrm>
          </p:grpSpPr>
          <p:sp>
            <p:nvSpPr>
              <p:cNvPr id="32" name="文本框 31"/>
              <p:cNvSpPr txBox="1"/>
              <p:nvPr/>
            </p:nvSpPr>
            <p:spPr>
              <a:xfrm>
                <a:off x="1021341" y="4426014"/>
                <a:ext cx="21721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sz="2400" dirty="0" smtClean="0">
                    <a:solidFill>
                      <a:prstClr val="black"/>
                    </a:solidFill>
                    <a:latin typeface="microduino" panose="00000500000000000000" pitchFamily="50" charset="0"/>
                  </a:rPr>
                  <a:t>CONTENTS</a:t>
                </a:r>
                <a:endParaRPr lang="zh-CN" altLang="en-US" sz="2400" dirty="0">
                  <a:solidFill>
                    <a:prstClr val="black"/>
                  </a:solidFill>
                  <a:latin typeface="microduino" panose="00000500000000000000" pitchFamily="50" charset="0"/>
                </a:endParaRPr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>
                <a:off x="971303" y="3640302"/>
                <a:ext cx="223651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4000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课程目录</a:t>
                </a:r>
                <a:endParaRPr lang="zh-CN" altLang="en-US" sz="4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31" name="直接连接符 30"/>
            <p:cNvCxnSpPr/>
            <p:nvPr/>
          </p:nvCxnSpPr>
          <p:spPr>
            <a:xfrm>
              <a:off x="1242558" y="3664010"/>
              <a:ext cx="1955801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5626667" y="2576022"/>
            <a:ext cx="4887443" cy="664688"/>
            <a:chOff x="2879931" y="3144822"/>
            <a:chExt cx="4887443" cy="664688"/>
          </a:xfrm>
        </p:grpSpPr>
        <p:sp>
          <p:nvSpPr>
            <p:cNvPr id="14" name="TextBox 4"/>
            <p:cNvSpPr>
              <a:spLocks noChangeArrowheads="1"/>
            </p:cNvSpPr>
            <p:nvPr/>
          </p:nvSpPr>
          <p:spPr bwMode="auto">
            <a:xfrm>
              <a:off x="4149762" y="3184779"/>
              <a:ext cx="3617612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514350" indent="-5143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indent="0"/>
              <a:r>
                <a:rPr lang="zh-CN" altLang="en-US" sz="3200" dirty="0" smtClean="0">
                  <a:latin typeface="microduino" panose="00000500000000000000" pitchFamily="50" charset="0"/>
                  <a:ea typeface="微软雅黑" panose="020B0503020204020204" pitchFamily="34" charset="-122"/>
                  <a:sym typeface="微软雅黑" panose="020B0503020204020204" pitchFamily="34" charset="-122"/>
                </a:rPr>
                <a:t>伴着音乐作画</a:t>
              </a:r>
              <a:endParaRPr lang="en-US" altLang="zh-CN" sz="3200" dirty="0">
                <a:latin typeface="microduino" panose="00000500000000000000" pitchFamily="50" charset="0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2879931" y="3144822"/>
              <a:ext cx="961159" cy="664688"/>
            </a:xfrm>
            <a:prstGeom prst="roundRect">
              <a:avLst>
                <a:gd name="adj" fmla="val 12414"/>
              </a:avLst>
            </a:prstGeom>
            <a:solidFill>
              <a:srgbClr val="22BCA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b="1" dirty="0" smtClean="0">
                  <a:latin typeface="microduino" panose="00000500000000000000" pitchFamily="50" charset="0"/>
                </a:rPr>
                <a:t>02</a:t>
              </a:r>
              <a:endParaRPr lang="zh-CN" altLang="en-US" sz="4000" b="1" dirty="0">
                <a:latin typeface="microduino" panose="00000500000000000000" pitchFamily="50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5626667" y="3823529"/>
            <a:ext cx="4887443" cy="664688"/>
            <a:chOff x="2879931" y="4222056"/>
            <a:chExt cx="4887443" cy="664688"/>
          </a:xfrm>
        </p:grpSpPr>
        <p:sp>
          <p:nvSpPr>
            <p:cNvPr id="17" name="TextBox 4"/>
            <p:cNvSpPr>
              <a:spLocks noChangeArrowheads="1"/>
            </p:cNvSpPr>
            <p:nvPr/>
          </p:nvSpPr>
          <p:spPr bwMode="auto">
            <a:xfrm>
              <a:off x="4149763" y="4262013"/>
              <a:ext cx="3617611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514350" indent="-5143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indent="0"/>
              <a:r>
                <a:rPr lang="zh-CN" altLang="en-US" sz="3200" dirty="0" smtClean="0">
                  <a:latin typeface="microduino" panose="00000500000000000000" pitchFamily="50" charset="0"/>
                  <a:ea typeface="微软雅黑" panose="020B0503020204020204" pitchFamily="34" charset="-122"/>
                  <a:sym typeface="微软雅黑" panose="020B0503020204020204" pitchFamily="34" charset="-122"/>
                </a:rPr>
                <a:t>我们还能怎么玩</a:t>
              </a:r>
              <a:r>
                <a:rPr lang="en-US" altLang="zh-CN" sz="3200" dirty="0" smtClean="0">
                  <a:latin typeface="microduino" panose="00000500000000000000" pitchFamily="50" charset="0"/>
                  <a:ea typeface="微软雅黑" panose="020B0503020204020204" pitchFamily="34" charset="-122"/>
                  <a:sym typeface="微软雅黑" panose="020B0503020204020204" pitchFamily="34" charset="-122"/>
                </a:rPr>
                <a:t> ?</a:t>
              </a:r>
              <a:endParaRPr lang="en-US" altLang="zh-CN" sz="3200" dirty="0">
                <a:latin typeface="microduino" panose="00000500000000000000" pitchFamily="50" charset="0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2879931" y="4222056"/>
              <a:ext cx="961159" cy="664688"/>
            </a:xfrm>
            <a:prstGeom prst="roundRect">
              <a:avLst>
                <a:gd name="adj" fmla="val 12414"/>
              </a:avLst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b="1" dirty="0" smtClean="0">
                  <a:latin typeface="microduino" panose="00000500000000000000" pitchFamily="50" charset="0"/>
                </a:rPr>
                <a:t>03</a:t>
              </a:r>
              <a:endParaRPr lang="zh-CN" altLang="en-US" sz="4000" b="1" dirty="0">
                <a:latin typeface="microduino" panose="00000500000000000000" pitchFamily="50" charset="0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5626667" y="5071035"/>
            <a:ext cx="4789542" cy="664688"/>
            <a:chOff x="2879931" y="5299289"/>
            <a:chExt cx="4789542" cy="664688"/>
          </a:xfrm>
        </p:grpSpPr>
        <p:sp>
          <p:nvSpPr>
            <p:cNvPr id="20" name="TextBox 4"/>
            <p:cNvSpPr>
              <a:spLocks noChangeArrowheads="1"/>
            </p:cNvSpPr>
            <p:nvPr/>
          </p:nvSpPr>
          <p:spPr bwMode="auto">
            <a:xfrm>
              <a:off x="4149763" y="5339246"/>
              <a:ext cx="3519710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514350" indent="-5143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indent="0"/>
              <a:r>
                <a:rPr lang="zh-CN" altLang="en-US" sz="3200" dirty="0" smtClean="0">
                  <a:latin typeface="microduino" panose="00000500000000000000" pitchFamily="50" charset="0"/>
                  <a:ea typeface="微软雅黑" panose="020B0503020204020204" pitchFamily="34" charset="-122"/>
                  <a:sym typeface="微软雅黑" panose="020B0503020204020204" pitchFamily="34" charset="-122"/>
                </a:rPr>
                <a:t>分享学到的知识</a:t>
              </a:r>
              <a:endParaRPr lang="en-US" altLang="zh-CN" sz="3200" dirty="0">
                <a:latin typeface="microduino" panose="00000500000000000000" pitchFamily="50" charset="0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1" name="圆角矩形 20"/>
            <p:cNvSpPr/>
            <p:nvPr/>
          </p:nvSpPr>
          <p:spPr>
            <a:xfrm>
              <a:off x="2879931" y="5299289"/>
              <a:ext cx="961159" cy="664688"/>
            </a:xfrm>
            <a:prstGeom prst="roundRect">
              <a:avLst>
                <a:gd name="adj" fmla="val 12414"/>
              </a:avLst>
            </a:prstGeom>
            <a:solidFill>
              <a:srgbClr val="F6AE1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b="1" dirty="0" smtClean="0">
                  <a:latin typeface="microduino" panose="00000500000000000000" pitchFamily="50" charset="0"/>
                </a:rPr>
                <a:t>04</a:t>
              </a:r>
              <a:endParaRPr lang="zh-CN" altLang="en-US" sz="4000" b="1" dirty="0">
                <a:latin typeface="microduino" panose="00000500000000000000" pitchFamily="50" charset="0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5626667" y="1328515"/>
            <a:ext cx="4887443" cy="664688"/>
            <a:chOff x="2879931" y="3144822"/>
            <a:chExt cx="4887443" cy="664688"/>
          </a:xfrm>
        </p:grpSpPr>
        <p:sp>
          <p:nvSpPr>
            <p:cNvPr id="35" name="TextBox 4"/>
            <p:cNvSpPr>
              <a:spLocks noChangeArrowheads="1"/>
            </p:cNvSpPr>
            <p:nvPr/>
          </p:nvSpPr>
          <p:spPr bwMode="auto">
            <a:xfrm>
              <a:off x="4149761" y="3184779"/>
              <a:ext cx="3617613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514350" indent="-5143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indent="0"/>
              <a:r>
                <a:rPr lang="zh-CN" altLang="en-US" sz="3200" dirty="0">
                  <a:latin typeface="microduino" panose="00000500000000000000" pitchFamily="50" charset="0"/>
                  <a:ea typeface="微软雅黑" panose="020B0503020204020204" pitchFamily="34" charset="-122"/>
                  <a:sym typeface="微软雅黑" panose="020B0503020204020204" pitchFamily="34" charset="-122"/>
                </a:rPr>
                <a:t>简谱的知识</a:t>
              </a:r>
              <a:endParaRPr lang="en-US" altLang="zh-CN" sz="3200" dirty="0">
                <a:latin typeface="microduino" panose="00000500000000000000" pitchFamily="50" charset="0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6" name="圆角矩形 35"/>
            <p:cNvSpPr/>
            <p:nvPr/>
          </p:nvSpPr>
          <p:spPr>
            <a:xfrm>
              <a:off x="2879931" y="3144822"/>
              <a:ext cx="961159" cy="664688"/>
            </a:xfrm>
            <a:prstGeom prst="roundRect">
              <a:avLst>
                <a:gd name="adj" fmla="val 12414"/>
              </a:avLst>
            </a:prstGeom>
            <a:solidFill>
              <a:srgbClr val="2390CD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b="1" dirty="0" smtClean="0">
                  <a:latin typeface="microduino" panose="00000500000000000000" pitchFamily="50" charset="0"/>
                </a:rPr>
                <a:t>01</a:t>
              </a:r>
              <a:endParaRPr lang="zh-CN" altLang="en-US" sz="4000" b="1" dirty="0">
                <a:latin typeface="microduino" panose="00000500000000000000" pitchFamily="50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1" y="-446"/>
            <a:ext cx="12192001" cy="6858446"/>
            <a:chOff x="-1" y="-446"/>
            <a:chExt cx="12192001" cy="6858446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 rotWithShape="1">
            <a:blip r:embed="rId1"/>
            <a:srcRect l="5265"/>
            <a:stretch>
              <a:fillRect/>
            </a:stretch>
          </p:blipFill>
          <p:spPr>
            <a:xfrm>
              <a:off x="-1" y="-446"/>
              <a:ext cx="11574009" cy="6858446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1"/>
            <a:srcRect l="96170"/>
            <a:stretch>
              <a:fillRect/>
            </a:stretch>
          </p:blipFill>
          <p:spPr>
            <a:xfrm>
              <a:off x="11106150" y="-446"/>
              <a:ext cx="1085850" cy="6858446"/>
            </a:xfrm>
            <a:prstGeom prst="rect">
              <a:avLst/>
            </a:prstGeom>
          </p:spPr>
        </p:pic>
      </p:grpSp>
      <p:sp>
        <p:nvSpPr>
          <p:cNvPr id="5" name="文本框 4"/>
          <p:cNvSpPr txBox="1"/>
          <p:nvPr/>
        </p:nvSpPr>
        <p:spPr>
          <a:xfrm>
            <a:off x="6132513" y="1779172"/>
            <a:ext cx="4501662" cy="938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 smtClean="0">
                <a:latin typeface="microduino" panose="00000500000000000000" pitchFamily="50" charset="0"/>
                <a:ea typeface="微软雅黑" panose="020B0503020204020204" pitchFamily="34" charset="-122"/>
              </a:rPr>
              <a:t>1.  </a:t>
            </a:r>
            <a:r>
              <a:rPr lang="zh-CN" altLang="en-US" sz="2400" dirty="0" smtClean="0">
                <a:latin typeface="microduino" panose="00000500000000000000" pitchFamily="50" charset="0"/>
                <a:ea typeface="微软雅黑" panose="020B0503020204020204" pitchFamily="34" charset="-122"/>
              </a:rPr>
              <a:t>完成小星星，在音乐伴奏下给大家讲</a:t>
            </a:r>
            <a:r>
              <a:rPr lang="zh-CN" altLang="en-US" sz="2400" b="1" dirty="0" smtClean="0">
                <a:solidFill>
                  <a:srgbClr val="FF0000"/>
                </a:solidFill>
                <a:latin typeface="microduino" panose="00000500000000000000" pitchFamily="50" charset="0"/>
                <a:ea typeface="微软雅黑" panose="020B0503020204020204" pitchFamily="34" charset="-122"/>
              </a:rPr>
              <a:t>故事、画画</a:t>
            </a:r>
            <a:endParaRPr lang="zh-CN" altLang="en-US" sz="2400" b="1" dirty="0" smtClean="0">
              <a:solidFill>
                <a:srgbClr val="FF0000"/>
              </a:solidFill>
              <a:latin typeface="microduino" panose="00000500000000000000" pitchFamily="50" charset="0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132513" y="3428777"/>
            <a:ext cx="4501662" cy="938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>
                <a:latin typeface="microduino" panose="00000500000000000000" pitchFamily="50" charset="0"/>
                <a:ea typeface="微软雅黑" panose="020B0503020204020204" pitchFamily="34" charset="-122"/>
              </a:rPr>
              <a:t>2. </a:t>
            </a:r>
            <a:r>
              <a:rPr lang="en-US" altLang="zh-CN" sz="2400" dirty="0" smtClean="0">
                <a:latin typeface="microduino" panose="00000500000000000000" pitchFamily="50" charset="0"/>
                <a:ea typeface="微软雅黑" panose="020B0503020204020204" pitchFamily="34" charset="-122"/>
              </a:rPr>
              <a:t> </a:t>
            </a:r>
            <a:r>
              <a:rPr lang="zh-CN" altLang="en-US" sz="2400" dirty="0" smtClean="0">
                <a:latin typeface="microduino" panose="00000500000000000000" pitchFamily="50" charset="0"/>
                <a:ea typeface="微软雅黑" panose="020B0503020204020204" pitchFamily="34" charset="-122"/>
              </a:rPr>
              <a:t>自己找一个</a:t>
            </a:r>
            <a:r>
              <a:rPr lang="zh-CN" altLang="en-US" sz="2400" b="1" dirty="0" smtClean="0">
                <a:solidFill>
                  <a:srgbClr val="FF0000"/>
                </a:solidFill>
                <a:latin typeface="microduino" panose="00000500000000000000" pitchFamily="50" charset="0"/>
                <a:ea typeface="微软雅黑" panose="020B0503020204020204" pitchFamily="34" charset="-122"/>
              </a:rPr>
              <a:t>简谱</a:t>
            </a:r>
            <a:r>
              <a:rPr lang="zh-CN" altLang="en-US" sz="2400" dirty="0" smtClean="0">
                <a:latin typeface="microduino" panose="00000500000000000000" pitchFamily="50" charset="0"/>
                <a:ea typeface="微软雅黑" panose="020B0503020204020204" pitchFamily="34" charset="-122"/>
              </a:rPr>
              <a:t>，</a:t>
            </a:r>
            <a:r>
              <a:rPr lang="zh-CN" altLang="en-US" sz="2400" b="1" dirty="0" smtClean="0">
                <a:solidFill>
                  <a:srgbClr val="FF0000"/>
                </a:solidFill>
                <a:latin typeface="microduino" panose="00000500000000000000" pitchFamily="50" charset="0"/>
                <a:ea typeface="微软雅黑" panose="020B0503020204020204" pitchFamily="34" charset="-122"/>
              </a:rPr>
              <a:t>创作</a:t>
            </a:r>
            <a:r>
              <a:rPr lang="zh-CN" altLang="en-US" sz="2400" dirty="0" smtClean="0">
                <a:latin typeface="microduino" panose="00000500000000000000" pitchFamily="50" charset="0"/>
                <a:ea typeface="微软雅黑" panose="020B0503020204020204" pitchFamily="34" charset="-122"/>
              </a:rPr>
              <a:t>一个新的音乐，</a:t>
            </a:r>
            <a:endParaRPr lang="zh-CN" altLang="en-US" sz="2400" dirty="0">
              <a:latin typeface="microduino" panose="00000500000000000000" pitchFamily="50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8059" y="2146952"/>
            <a:ext cx="6448907" cy="3549857"/>
          </a:xfrm>
          <a:prstGeom prst="rect">
            <a:avLst/>
          </a:prstGeom>
          <a:ln w="57150">
            <a:solidFill>
              <a:srgbClr val="FF0000"/>
            </a:solidFill>
          </a:ln>
        </p:spPr>
      </p:pic>
      <p:sp>
        <p:nvSpPr>
          <p:cNvPr id="8" name="文本框 7"/>
          <p:cNvSpPr txBox="1"/>
          <p:nvPr/>
        </p:nvSpPr>
        <p:spPr>
          <a:xfrm>
            <a:off x="4230038" y="1255692"/>
            <a:ext cx="4297680" cy="6788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小苹果（参考曲目）</a:t>
            </a:r>
            <a:endParaRPr lang="zh-CN" altLang="en-US" sz="3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328389" y="438209"/>
            <a:ext cx="3557541" cy="572554"/>
            <a:chOff x="328389" y="438209"/>
            <a:chExt cx="3557541" cy="572554"/>
          </a:xfrm>
          <a:solidFill>
            <a:srgbClr val="FF0000"/>
          </a:solidFill>
        </p:grpSpPr>
        <p:sp>
          <p:nvSpPr>
            <p:cNvPr id="10" name="矩形 9"/>
            <p:cNvSpPr/>
            <p:nvPr/>
          </p:nvSpPr>
          <p:spPr>
            <a:xfrm>
              <a:off x="328389" y="438209"/>
              <a:ext cx="199879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649145" y="438209"/>
              <a:ext cx="3236785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097986" y="478525"/>
              <a:ext cx="2339103" cy="52322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800" b="1" dirty="0" smtClean="0">
                  <a:solidFill>
                    <a:schemeClr val="bg1"/>
                  </a:solidFill>
                  <a:latin typeface="microduino" panose="00000500000000000000" pitchFamily="50" charset="0"/>
                  <a:ea typeface="微软雅黑" panose="020B0503020204020204" pitchFamily="34" charset="-122"/>
                </a:rPr>
                <a:t>还能怎么玩？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/>
          <p:nvPr/>
        </p:nvGrpSpPr>
        <p:grpSpPr>
          <a:xfrm>
            <a:off x="1632610" y="2747910"/>
            <a:ext cx="2236510" cy="1247377"/>
            <a:chOff x="1094674" y="2913261"/>
            <a:chExt cx="2236510" cy="1247377"/>
          </a:xfrm>
        </p:grpSpPr>
        <p:grpSp>
          <p:nvGrpSpPr>
            <p:cNvPr id="30" name="组合 29"/>
            <p:cNvGrpSpPr/>
            <p:nvPr/>
          </p:nvGrpSpPr>
          <p:grpSpPr>
            <a:xfrm>
              <a:off x="1094674" y="2913261"/>
              <a:ext cx="2236510" cy="1247377"/>
              <a:chOff x="971303" y="3640302"/>
              <a:chExt cx="2236510" cy="1247377"/>
            </a:xfrm>
          </p:grpSpPr>
          <p:sp>
            <p:nvSpPr>
              <p:cNvPr id="32" name="文本框 31"/>
              <p:cNvSpPr txBox="1"/>
              <p:nvPr/>
            </p:nvSpPr>
            <p:spPr>
              <a:xfrm>
                <a:off x="1021341" y="4426014"/>
                <a:ext cx="21721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sz="2400" dirty="0" smtClean="0">
                    <a:solidFill>
                      <a:prstClr val="black"/>
                    </a:solidFill>
                    <a:latin typeface="microduino" panose="00000500000000000000" pitchFamily="50" charset="0"/>
                  </a:rPr>
                  <a:t>CONTENTS</a:t>
                </a:r>
                <a:endParaRPr lang="zh-CN" altLang="en-US" sz="2400" dirty="0">
                  <a:solidFill>
                    <a:prstClr val="black"/>
                  </a:solidFill>
                  <a:latin typeface="microduino" panose="00000500000000000000" pitchFamily="50" charset="0"/>
                </a:endParaRPr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>
                <a:off x="971303" y="3640302"/>
                <a:ext cx="223651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4000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课程目录</a:t>
                </a:r>
                <a:endParaRPr lang="zh-CN" altLang="en-US" sz="4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31" name="直接连接符 30"/>
            <p:cNvCxnSpPr/>
            <p:nvPr/>
          </p:nvCxnSpPr>
          <p:spPr>
            <a:xfrm>
              <a:off x="1242558" y="3664010"/>
              <a:ext cx="1955801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5626667" y="2576022"/>
            <a:ext cx="4887443" cy="664688"/>
            <a:chOff x="2879931" y="3144822"/>
            <a:chExt cx="4887443" cy="664688"/>
          </a:xfrm>
        </p:grpSpPr>
        <p:sp>
          <p:nvSpPr>
            <p:cNvPr id="14" name="TextBox 4"/>
            <p:cNvSpPr>
              <a:spLocks noChangeArrowheads="1"/>
            </p:cNvSpPr>
            <p:nvPr/>
          </p:nvSpPr>
          <p:spPr bwMode="auto">
            <a:xfrm>
              <a:off x="4149762" y="3184779"/>
              <a:ext cx="3617612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514350" indent="-5143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indent="0"/>
              <a:r>
                <a:rPr lang="zh-CN" altLang="en-US" sz="3200" dirty="0" smtClean="0">
                  <a:latin typeface="microduino" panose="00000500000000000000" pitchFamily="50" charset="0"/>
                  <a:ea typeface="微软雅黑" panose="020B0503020204020204" pitchFamily="34" charset="-122"/>
                  <a:sym typeface="微软雅黑" panose="020B0503020204020204" pitchFamily="34" charset="-122"/>
                </a:rPr>
                <a:t>伴着音乐作画</a:t>
              </a:r>
              <a:endParaRPr lang="en-US" altLang="zh-CN" sz="3200" dirty="0">
                <a:latin typeface="microduino" panose="00000500000000000000" pitchFamily="50" charset="0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2879931" y="3144822"/>
              <a:ext cx="961159" cy="664688"/>
            </a:xfrm>
            <a:prstGeom prst="roundRect">
              <a:avLst>
                <a:gd name="adj" fmla="val 12414"/>
              </a:avLst>
            </a:prstGeom>
            <a:solidFill>
              <a:srgbClr val="22BCA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b="1" dirty="0" smtClean="0">
                  <a:latin typeface="microduino" panose="00000500000000000000" pitchFamily="50" charset="0"/>
                </a:rPr>
                <a:t>02</a:t>
              </a:r>
              <a:endParaRPr lang="zh-CN" altLang="en-US" sz="4000" b="1" dirty="0">
                <a:latin typeface="microduino" panose="00000500000000000000" pitchFamily="50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5626667" y="3823529"/>
            <a:ext cx="4887443" cy="664688"/>
            <a:chOff x="2879931" y="4222056"/>
            <a:chExt cx="4887443" cy="664688"/>
          </a:xfrm>
        </p:grpSpPr>
        <p:sp>
          <p:nvSpPr>
            <p:cNvPr id="17" name="TextBox 4"/>
            <p:cNvSpPr>
              <a:spLocks noChangeArrowheads="1"/>
            </p:cNvSpPr>
            <p:nvPr/>
          </p:nvSpPr>
          <p:spPr bwMode="auto">
            <a:xfrm>
              <a:off x="4149763" y="4262013"/>
              <a:ext cx="3617611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514350" indent="-5143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indent="0"/>
              <a:r>
                <a:rPr lang="zh-CN" altLang="en-US" sz="3200" dirty="0" smtClean="0">
                  <a:latin typeface="microduino" panose="00000500000000000000" pitchFamily="50" charset="0"/>
                  <a:ea typeface="微软雅黑" panose="020B0503020204020204" pitchFamily="34" charset="-122"/>
                  <a:sym typeface="微软雅黑" panose="020B0503020204020204" pitchFamily="34" charset="-122"/>
                </a:rPr>
                <a:t>我们还能怎么玩</a:t>
              </a:r>
              <a:r>
                <a:rPr lang="en-US" altLang="zh-CN" sz="3200" dirty="0" smtClean="0">
                  <a:latin typeface="microduino" panose="00000500000000000000" pitchFamily="50" charset="0"/>
                  <a:ea typeface="微软雅黑" panose="020B0503020204020204" pitchFamily="34" charset="-122"/>
                  <a:sym typeface="微软雅黑" panose="020B0503020204020204" pitchFamily="34" charset="-122"/>
                </a:rPr>
                <a:t> ?</a:t>
              </a:r>
              <a:endParaRPr lang="en-US" altLang="zh-CN" sz="3200" dirty="0">
                <a:latin typeface="microduino" panose="00000500000000000000" pitchFamily="50" charset="0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2879931" y="4222056"/>
              <a:ext cx="961159" cy="664688"/>
            </a:xfrm>
            <a:prstGeom prst="roundRect">
              <a:avLst>
                <a:gd name="adj" fmla="val 12414"/>
              </a:avLst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b="1" dirty="0" smtClean="0">
                  <a:latin typeface="microduino" panose="00000500000000000000" pitchFamily="50" charset="0"/>
                </a:rPr>
                <a:t>03</a:t>
              </a:r>
              <a:endParaRPr lang="zh-CN" altLang="en-US" sz="4000" b="1" dirty="0">
                <a:latin typeface="microduino" panose="00000500000000000000" pitchFamily="50" charset="0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5626667" y="5071035"/>
            <a:ext cx="4789542" cy="664688"/>
            <a:chOff x="2879931" y="5299289"/>
            <a:chExt cx="4789542" cy="664688"/>
          </a:xfrm>
        </p:grpSpPr>
        <p:sp>
          <p:nvSpPr>
            <p:cNvPr id="20" name="TextBox 4"/>
            <p:cNvSpPr>
              <a:spLocks noChangeArrowheads="1"/>
            </p:cNvSpPr>
            <p:nvPr/>
          </p:nvSpPr>
          <p:spPr bwMode="auto">
            <a:xfrm>
              <a:off x="4149763" y="5339246"/>
              <a:ext cx="3519710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514350" indent="-5143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indent="0"/>
              <a:r>
                <a:rPr lang="zh-CN" altLang="en-US" sz="3200" dirty="0" smtClean="0">
                  <a:latin typeface="microduino" panose="00000500000000000000" pitchFamily="50" charset="0"/>
                  <a:ea typeface="微软雅黑" panose="020B0503020204020204" pitchFamily="34" charset="-122"/>
                  <a:sym typeface="微软雅黑" panose="020B0503020204020204" pitchFamily="34" charset="-122"/>
                </a:rPr>
                <a:t>分享学到的知识</a:t>
              </a:r>
              <a:endParaRPr lang="en-US" altLang="zh-CN" sz="3200" dirty="0">
                <a:latin typeface="microduino" panose="00000500000000000000" pitchFamily="50" charset="0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1" name="圆角矩形 20"/>
            <p:cNvSpPr/>
            <p:nvPr/>
          </p:nvSpPr>
          <p:spPr>
            <a:xfrm>
              <a:off x="2879931" y="5299289"/>
              <a:ext cx="961159" cy="664688"/>
            </a:xfrm>
            <a:prstGeom prst="roundRect">
              <a:avLst>
                <a:gd name="adj" fmla="val 12414"/>
              </a:avLst>
            </a:prstGeom>
            <a:solidFill>
              <a:srgbClr val="F6AE1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b="1" dirty="0" smtClean="0">
                  <a:latin typeface="microduino" panose="00000500000000000000" pitchFamily="50" charset="0"/>
                </a:rPr>
                <a:t>04</a:t>
              </a:r>
              <a:endParaRPr lang="zh-CN" altLang="en-US" sz="4000" b="1" dirty="0">
                <a:latin typeface="microduino" panose="00000500000000000000" pitchFamily="50" charset="0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5626667" y="1328515"/>
            <a:ext cx="4887443" cy="664688"/>
            <a:chOff x="2879931" y="3144822"/>
            <a:chExt cx="4887443" cy="664688"/>
          </a:xfrm>
        </p:grpSpPr>
        <p:sp>
          <p:nvSpPr>
            <p:cNvPr id="35" name="TextBox 4"/>
            <p:cNvSpPr>
              <a:spLocks noChangeArrowheads="1"/>
            </p:cNvSpPr>
            <p:nvPr/>
          </p:nvSpPr>
          <p:spPr bwMode="auto">
            <a:xfrm>
              <a:off x="4149761" y="3184779"/>
              <a:ext cx="3617613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514350" indent="-5143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indent="0"/>
              <a:r>
                <a:rPr lang="zh-CN" altLang="en-US" sz="3200" dirty="0">
                  <a:latin typeface="microduino" panose="00000500000000000000" pitchFamily="50" charset="0"/>
                  <a:ea typeface="微软雅黑" panose="020B0503020204020204" pitchFamily="34" charset="-122"/>
                  <a:sym typeface="微软雅黑" panose="020B0503020204020204" pitchFamily="34" charset="-122"/>
                </a:rPr>
                <a:t>简谱的知识</a:t>
              </a:r>
              <a:endParaRPr lang="en-US" altLang="zh-CN" sz="3200" dirty="0">
                <a:latin typeface="microduino" panose="00000500000000000000" pitchFamily="50" charset="0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6" name="圆角矩形 35"/>
            <p:cNvSpPr/>
            <p:nvPr/>
          </p:nvSpPr>
          <p:spPr>
            <a:xfrm>
              <a:off x="2879931" y="3144822"/>
              <a:ext cx="961159" cy="664688"/>
            </a:xfrm>
            <a:prstGeom prst="roundRect">
              <a:avLst>
                <a:gd name="adj" fmla="val 12414"/>
              </a:avLst>
            </a:prstGeom>
            <a:solidFill>
              <a:srgbClr val="2390CD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b="1" dirty="0" smtClean="0">
                  <a:latin typeface="microduino" panose="00000500000000000000" pitchFamily="50" charset="0"/>
                </a:rPr>
                <a:t>01</a:t>
              </a:r>
              <a:endParaRPr lang="zh-CN" altLang="en-US" sz="4000" b="1" dirty="0">
                <a:latin typeface="microduino" panose="00000500000000000000" pitchFamily="50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075602" y="1001745"/>
            <a:ext cx="9298096" cy="6603841"/>
            <a:chOff x="2313333" y="1227245"/>
            <a:chExt cx="7565336" cy="5373173"/>
          </a:xfrm>
        </p:grpSpPr>
        <p:grpSp>
          <p:nvGrpSpPr>
            <p:cNvPr id="3" name="组合 2"/>
            <p:cNvGrpSpPr/>
            <p:nvPr/>
          </p:nvGrpSpPr>
          <p:grpSpPr>
            <a:xfrm>
              <a:off x="4795506" y="3683652"/>
              <a:ext cx="2600988" cy="2916766"/>
              <a:chOff x="10811276" y="3066961"/>
              <a:chExt cx="2330925" cy="2613915"/>
            </a:xfrm>
          </p:grpSpPr>
          <p:sp>
            <p:nvSpPr>
              <p:cNvPr id="10" name="矩形 9"/>
              <p:cNvSpPr/>
              <p:nvPr/>
            </p:nvSpPr>
            <p:spPr>
              <a:xfrm rot="17678419">
                <a:off x="9675135" y="4203103"/>
                <a:ext cx="2613914" cy="341631"/>
              </a:xfrm>
              <a:prstGeom prst="rect">
                <a:avLst/>
              </a:prstGeom>
              <a:solidFill>
                <a:srgbClr val="8C56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 rot="3921581" flipV="1">
                <a:off x="11664429" y="4203102"/>
                <a:ext cx="2613914" cy="341631"/>
              </a:xfrm>
              <a:prstGeom prst="rect">
                <a:avLst/>
              </a:prstGeom>
              <a:solidFill>
                <a:srgbClr val="8C56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" name="矩形 3"/>
            <p:cNvSpPr/>
            <p:nvPr/>
          </p:nvSpPr>
          <p:spPr>
            <a:xfrm rot="5400000" flipV="1">
              <a:off x="4637619" y="2495020"/>
              <a:ext cx="2916764" cy="381213"/>
            </a:xfrm>
            <a:prstGeom prst="rect">
              <a:avLst/>
            </a:prstGeom>
            <a:solidFill>
              <a:srgbClr val="8C56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2594240" y="1443790"/>
              <a:ext cx="7003520" cy="3875164"/>
              <a:chOff x="3520101" y="1965538"/>
              <a:chExt cx="7003520" cy="3337373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3520101" y="1965538"/>
                <a:ext cx="7003520" cy="3337373"/>
              </a:xfrm>
              <a:prstGeom prst="rect">
                <a:avLst/>
              </a:prstGeom>
              <a:solidFill>
                <a:srgbClr val="F7B0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3767508" y="2158955"/>
                <a:ext cx="6531523" cy="2950540"/>
              </a:xfrm>
              <a:prstGeom prst="rect">
                <a:avLst/>
              </a:prstGeom>
              <a:solidFill>
                <a:srgbClr val="4C4D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" name="矩形 5"/>
            <p:cNvSpPr/>
            <p:nvPr/>
          </p:nvSpPr>
          <p:spPr>
            <a:xfrm>
              <a:off x="2313333" y="5311192"/>
              <a:ext cx="7565336" cy="236704"/>
            </a:xfrm>
            <a:prstGeom prst="rect">
              <a:avLst/>
            </a:prstGeom>
            <a:solidFill>
              <a:srgbClr val="B06D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8001903" y="4932922"/>
              <a:ext cx="642481" cy="1614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2996111" y="2335040"/>
            <a:ext cx="4370705" cy="6146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microduino" panose="00000500000000000000" pitchFamily="50" charset="0"/>
                <a:ea typeface="微软雅黑" panose="020B0503020204020204" pitchFamily="34" charset="-122"/>
              </a:rPr>
              <a:t>1.  </a:t>
            </a:r>
            <a:r>
              <a:rPr lang="zh-CN" altLang="en-US" sz="2800" b="1" dirty="0" smtClean="0">
                <a:solidFill>
                  <a:schemeClr val="bg1"/>
                </a:solidFill>
                <a:latin typeface="microduino" panose="00000500000000000000" pitchFamily="50" charset="0"/>
                <a:ea typeface="微软雅黑" panose="020B0503020204020204" pitchFamily="34" charset="-122"/>
              </a:rPr>
              <a:t>了解了阅读简谱的方法</a:t>
            </a:r>
            <a:endParaRPr lang="zh-CN" altLang="en-US" sz="2800" b="1" dirty="0" smtClean="0">
              <a:solidFill>
                <a:schemeClr val="bg1"/>
              </a:solidFill>
              <a:latin typeface="microduino" panose="00000500000000000000" pitchFamily="50" charset="0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996111" y="2957008"/>
            <a:ext cx="6717665" cy="6146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microduino" panose="00000500000000000000" pitchFamily="50" charset="0"/>
                <a:ea typeface="微软雅黑" panose="020B0503020204020204" pitchFamily="34" charset="-122"/>
              </a:rPr>
              <a:t>2. </a:t>
            </a:r>
            <a:r>
              <a:rPr lang="zh-CN" altLang="en-US" sz="2800" b="1" dirty="0" smtClean="0">
                <a:solidFill>
                  <a:schemeClr val="bg1"/>
                </a:solidFill>
                <a:latin typeface="microduino" panose="00000500000000000000" pitchFamily="50" charset="0"/>
                <a:ea typeface="微软雅黑" panose="020B0503020204020204" pitchFamily="34" charset="-122"/>
              </a:rPr>
              <a:t>了解了蜂鸣器模块的按音阶编程的方法</a:t>
            </a:r>
            <a:endParaRPr lang="zh-CN" altLang="en-US" sz="2800" b="1" dirty="0" smtClean="0">
              <a:solidFill>
                <a:schemeClr val="bg1"/>
              </a:solidFill>
              <a:latin typeface="microduino" panose="00000500000000000000" pitchFamily="50" charset="0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996111" y="3578975"/>
            <a:ext cx="7428865" cy="6146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microduino" panose="00000500000000000000" pitchFamily="50" charset="0"/>
                <a:ea typeface="微软雅黑" panose="020B0503020204020204" pitchFamily="34" charset="-122"/>
              </a:rPr>
              <a:t>3. </a:t>
            </a:r>
            <a:r>
              <a:rPr lang="zh-CN" altLang="en-US" sz="2800" b="1" dirty="0" smtClean="0">
                <a:solidFill>
                  <a:schemeClr val="bg1"/>
                </a:solidFill>
                <a:latin typeface="microduino" panose="00000500000000000000" pitchFamily="50" charset="0"/>
                <a:ea typeface="微软雅黑" panose="020B0503020204020204" pitchFamily="34" charset="-122"/>
              </a:rPr>
              <a:t>掌握了利用蜂鸣器模块和延时模块写一首歌</a:t>
            </a:r>
            <a:endParaRPr lang="zh-CN" altLang="en-US" sz="2800" b="1" dirty="0" smtClean="0">
              <a:solidFill>
                <a:schemeClr val="bg1"/>
              </a:solidFill>
              <a:latin typeface="microduino" panose="00000500000000000000" pitchFamily="50" charset="0"/>
              <a:ea typeface="微软雅黑" panose="020B0503020204020204" pitchFamily="34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328389" y="438209"/>
            <a:ext cx="3691161" cy="572554"/>
            <a:chOff x="328389" y="438209"/>
            <a:chExt cx="3691161" cy="572554"/>
          </a:xfrm>
          <a:solidFill>
            <a:srgbClr val="F6AE1A"/>
          </a:solidFill>
        </p:grpSpPr>
        <p:sp>
          <p:nvSpPr>
            <p:cNvPr id="18" name="矩形 17"/>
            <p:cNvSpPr/>
            <p:nvPr/>
          </p:nvSpPr>
          <p:spPr>
            <a:xfrm>
              <a:off x="328389" y="438209"/>
              <a:ext cx="199879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649145" y="438209"/>
              <a:ext cx="3370405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945456" y="478525"/>
              <a:ext cx="2698175" cy="52322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800" b="1" dirty="0" smtClean="0">
                  <a:solidFill>
                    <a:schemeClr val="bg1"/>
                  </a:solidFill>
                  <a:latin typeface="microduino" panose="00000500000000000000" pitchFamily="50" charset="0"/>
                  <a:ea typeface="微软雅黑" panose="020B0503020204020204" pitchFamily="34" charset="-122"/>
                </a:rPr>
                <a:t>我们学到了什么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2230" y="-43815"/>
            <a:ext cx="12237720" cy="6891655"/>
          </a:xfrm>
          <a:prstGeom prst="rect">
            <a:avLst/>
          </a:prstGeom>
        </p:spPr>
      </p:pic>
      <p:grpSp>
        <p:nvGrpSpPr>
          <p:cNvPr id="25" name="组合 24"/>
          <p:cNvGrpSpPr/>
          <p:nvPr/>
        </p:nvGrpSpPr>
        <p:grpSpPr>
          <a:xfrm>
            <a:off x="8200211" y="2741613"/>
            <a:ext cx="1484312" cy="1640005"/>
            <a:chOff x="4648201" y="1016001"/>
            <a:chExt cx="4056063" cy="4481513"/>
          </a:xfrm>
        </p:grpSpPr>
        <p:sp>
          <p:nvSpPr>
            <p:cNvPr id="10" name="Freeform 9"/>
            <p:cNvSpPr/>
            <p:nvPr/>
          </p:nvSpPr>
          <p:spPr bwMode="auto">
            <a:xfrm>
              <a:off x="6169026" y="2044701"/>
              <a:ext cx="2103438" cy="2017713"/>
            </a:xfrm>
            <a:custGeom>
              <a:avLst/>
              <a:gdLst>
                <a:gd name="T0" fmla="*/ 556 w 560"/>
                <a:gd name="T1" fmla="*/ 162 h 537"/>
                <a:gd name="T2" fmla="*/ 142 w 560"/>
                <a:gd name="T3" fmla="*/ 537 h 537"/>
                <a:gd name="T4" fmla="*/ 123 w 560"/>
                <a:gd name="T5" fmla="*/ 528 h 537"/>
                <a:gd name="T6" fmla="*/ 11 w 560"/>
                <a:gd name="T7" fmla="*/ 416 h 537"/>
                <a:gd name="T8" fmla="*/ 0 w 560"/>
                <a:gd name="T9" fmla="*/ 400 h 537"/>
                <a:gd name="T10" fmla="*/ 0 w 560"/>
                <a:gd name="T11" fmla="*/ 394 h 537"/>
                <a:gd name="T12" fmla="*/ 16 w 560"/>
                <a:gd name="T13" fmla="*/ 371 h 537"/>
                <a:gd name="T14" fmla="*/ 367 w 560"/>
                <a:gd name="T15" fmla="*/ 21 h 537"/>
                <a:gd name="T16" fmla="*/ 400 w 560"/>
                <a:gd name="T17" fmla="*/ 1 h 537"/>
                <a:gd name="T18" fmla="*/ 419 w 560"/>
                <a:gd name="T19" fmla="*/ 11 h 537"/>
                <a:gd name="T20" fmla="*/ 547 w 560"/>
                <a:gd name="T21" fmla="*/ 139 h 537"/>
                <a:gd name="T22" fmla="*/ 556 w 560"/>
                <a:gd name="T23" fmla="*/ 162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60" h="537">
                  <a:moveTo>
                    <a:pt x="556" y="162"/>
                  </a:moveTo>
                  <a:cubicBezTo>
                    <a:pt x="418" y="287"/>
                    <a:pt x="280" y="412"/>
                    <a:pt x="142" y="537"/>
                  </a:cubicBezTo>
                  <a:cubicBezTo>
                    <a:pt x="134" y="537"/>
                    <a:pt x="128" y="534"/>
                    <a:pt x="123" y="528"/>
                  </a:cubicBezTo>
                  <a:cubicBezTo>
                    <a:pt x="86" y="491"/>
                    <a:pt x="48" y="453"/>
                    <a:pt x="11" y="416"/>
                  </a:cubicBezTo>
                  <a:cubicBezTo>
                    <a:pt x="6" y="411"/>
                    <a:pt x="3" y="406"/>
                    <a:pt x="0" y="400"/>
                  </a:cubicBezTo>
                  <a:cubicBezTo>
                    <a:pt x="0" y="398"/>
                    <a:pt x="0" y="396"/>
                    <a:pt x="0" y="394"/>
                  </a:cubicBezTo>
                  <a:cubicBezTo>
                    <a:pt x="3" y="385"/>
                    <a:pt x="10" y="378"/>
                    <a:pt x="16" y="371"/>
                  </a:cubicBezTo>
                  <a:cubicBezTo>
                    <a:pt x="133" y="254"/>
                    <a:pt x="250" y="138"/>
                    <a:pt x="367" y="21"/>
                  </a:cubicBezTo>
                  <a:cubicBezTo>
                    <a:pt x="376" y="11"/>
                    <a:pt x="385" y="0"/>
                    <a:pt x="400" y="1"/>
                  </a:cubicBezTo>
                  <a:cubicBezTo>
                    <a:pt x="408" y="1"/>
                    <a:pt x="414" y="6"/>
                    <a:pt x="419" y="11"/>
                  </a:cubicBezTo>
                  <a:cubicBezTo>
                    <a:pt x="462" y="53"/>
                    <a:pt x="505" y="97"/>
                    <a:pt x="547" y="139"/>
                  </a:cubicBezTo>
                  <a:cubicBezTo>
                    <a:pt x="553" y="145"/>
                    <a:pt x="560" y="151"/>
                    <a:pt x="556" y="162"/>
                  </a:cubicBezTo>
                  <a:close/>
                </a:path>
              </a:pathLst>
            </a:custGeom>
            <a:solidFill>
              <a:srgbClr val="3E3E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1" name="Freeform 10"/>
            <p:cNvSpPr/>
            <p:nvPr/>
          </p:nvSpPr>
          <p:spPr bwMode="auto">
            <a:xfrm>
              <a:off x="5662613" y="1450976"/>
              <a:ext cx="2016125" cy="2092325"/>
            </a:xfrm>
            <a:custGeom>
              <a:avLst/>
              <a:gdLst>
                <a:gd name="T0" fmla="*/ 535 w 537"/>
                <a:gd name="T1" fmla="*/ 164 h 557"/>
                <a:gd name="T2" fmla="*/ 513 w 537"/>
                <a:gd name="T3" fmla="*/ 180 h 557"/>
                <a:gd name="T4" fmla="*/ 158 w 537"/>
                <a:gd name="T5" fmla="*/ 536 h 557"/>
                <a:gd name="T6" fmla="*/ 138 w 537"/>
                <a:gd name="T7" fmla="*/ 553 h 557"/>
                <a:gd name="T8" fmla="*/ 117 w 537"/>
                <a:gd name="T9" fmla="*/ 546 h 557"/>
                <a:gd name="T10" fmla="*/ 10 w 537"/>
                <a:gd name="T11" fmla="*/ 438 h 557"/>
                <a:gd name="T12" fmla="*/ 1 w 537"/>
                <a:gd name="T13" fmla="*/ 417 h 557"/>
                <a:gd name="T14" fmla="*/ 375 w 537"/>
                <a:gd name="T15" fmla="*/ 4 h 557"/>
                <a:gd name="T16" fmla="*/ 395 w 537"/>
                <a:gd name="T17" fmla="*/ 10 h 557"/>
                <a:gd name="T18" fmla="*/ 528 w 537"/>
                <a:gd name="T19" fmla="*/ 143 h 557"/>
                <a:gd name="T20" fmla="*/ 537 w 537"/>
                <a:gd name="T21" fmla="*/ 159 h 557"/>
                <a:gd name="T22" fmla="*/ 535 w 537"/>
                <a:gd name="T23" fmla="*/ 164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7" h="557">
                  <a:moveTo>
                    <a:pt x="535" y="164"/>
                  </a:moveTo>
                  <a:cubicBezTo>
                    <a:pt x="525" y="166"/>
                    <a:pt x="520" y="174"/>
                    <a:pt x="513" y="180"/>
                  </a:cubicBezTo>
                  <a:cubicBezTo>
                    <a:pt x="395" y="299"/>
                    <a:pt x="276" y="417"/>
                    <a:pt x="158" y="536"/>
                  </a:cubicBezTo>
                  <a:cubicBezTo>
                    <a:pt x="152" y="542"/>
                    <a:pt x="145" y="547"/>
                    <a:pt x="138" y="553"/>
                  </a:cubicBezTo>
                  <a:cubicBezTo>
                    <a:pt x="129" y="557"/>
                    <a:pt x="123" y="551"/>
                    <a:pt x="117" y="546"/>
                  </a:cubicBezTo>
                  <a:cubicBezTo>
                    <a:pt x="82" y="510"/>
                    <a:pt x="46" y="474"/>
                    <a:pt x="10" y="438"/>
                  </a:cubicBezTo>
                  <a:cubicBezTo>
                    <a:pt x="4" y="432"/>
                    <a:pt x="0" y="426"/>
                    <a:pt x="1" y="417"/>
                  </a:cubicBezTo>
                  <a:cubicBezTo>
                    <a:pt x="126" y="279"/>
                    <a:pt x="250" y="142"/>
                    <a:pt x="375" y="4"/>
                  </a:cubicBezTo>
                  <a:cubicBezTo>
                    <a:pt x="383" y="0"/>
                    <a:pt x="389" y="5"/>
                    <a:pt x="395" y="10"/>
                  </a:cubicBezTo>
                  <a:cubicBezTo>
                    <a:pt x="440" y="54"/>
                    <a:pt x="484" y="98"/>
                    <a:pt x="528" y="143"/>
                  </a:cubicBezTo>
                  <a:cubicBezTo>
                    <a:pt x="533" y="148"/>
                    <a:pt x="535" y="153"/>
                    <a:pt x="537" y="159"/>
                  </a:cubicBezTo>
                  <a:cubicBezTo>
                    <a:pt x="537" y="161"/>
                    <a:pt x="537" y="162"/>
                    <a:pt x="535" y="164"/>
                  </a:cubicBezTo>
                  <a:close/>
                </a:path>
              </a:pathLst>
            </a:custGeom>
            <a:solidFill>
              <a:srgbClr val="5B5C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2" name="Freeform 11"/>
            <p:cNvSpPr/>
            <p:nvPr/>
          </p:nvSpPr>
          <p:spPr bwMode="auto">
            <a:xfrm>
              <a:off x="4648201" y="4851401"/>
              <a:ext cx="3151188" cy="646113"/>
            </a:xfrm>
            <a:custGeom>
              <a:avLst/>
              <a:gdLst>
                <a:gd name="T0" fmla="*/ 39 w 839"/>
                <a:gd name="T1" fmla="*/ 7 h 172"/>
                <a:gd name="T2" fmla="*/ 131 w 839"/>
                <a:gd name="T3" fmla="*/ 84 h 172"/>
                <a:gd name="T4" fmla="*/ 345 w 839"/>
                <a:gd name="T5" fmla="*/ 66 h 172"/>
                <a:gd name="T6" fmla="*/ 626 w 839"/>
                <a:gd name="T7" fmla="*/ 10 h 172"/>
                <a:gd name="T8" fmla="*/ 730 w 839"/>
                <a:gd name="T9" fmla="*/ 8 h 172"/>
                <a:gd name="T10" fmla="*/ 838 w 839"/>
                <a:gd name="T11" fmla="*/ 139 h 172"/>
                <a:gd name="T12" fmla="*/ 806 w 839"/>
                <a:gd name="T13" fmla="*/ 172 h 172"/>
                <a:gd name="T14" fmla="*/ 148 w 839"/>
                <a:gd name="T15" fmla="*/ 172 h 172"/>
                <a:gd name="T16" fmla="*/ 47 w 839"/>
                <a:gd name="T17" fmla="*/ 154 h 172"/>
                <a:gd name="T18" fmla="*/ 5 w 839"/>
                <a:gd name="T19" fmla="*/ 80 h 172"/>
                <a:gd name="T20" fmla="*/ 39 w 839"/>
                <a:gd name="T21" fmla="*/ 7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39" h="172">
                  <a:moveTo>
                    <a:pt x="39" y="7"/>
                  </a:moveTo>
                  <a:cubicBezTo>
                    <a:pt x="51" y="58"/>
                    <a:pt x="77" y="78"/>
                    <a:pt x="131" y="84"/>
                  </a:cubicBezTo>
                  <a:cubicBezTo>
                    <a:pt x="203" y="91"/>
                    <a:pt x="274" y="78"/>
                    <a:pt x="345" y="66"/>
                  </a:cubicBezTo>
                  <a:cubicBezTo>
                    <a:pt x="439" y="49"/>
                    <a:pt x="532" y="24"/>
                    <a:pt x="626" y="10"/>
                  </a:cubicBezTo>
                  <a:cubicBezTo>
                    <a:pt x="661" y="4"/>
                    <a:pt x="695" y="0"/>
                    <a:pt x="730" y="8"/>
                  </a:cubicBezTo>
                  <a:cubicBezTo>
                    <a:pt x="792" y="22"/>
                    <a:pt x="839" y="78"/>
                    <a:pt x="838" y="139"/>
                  </a:cubicBezTo>
                  <a:cubicBezTo>
                    <a:pt x="838" y="166"/>
                    <a:pt x="832" y="172"/>
                    <a:pt x="806" y="172"/>
                  </a:cubicBezTo>
                  <a:cubicBezTo>
                    <a:pt x="587" y="172"/>
                    <a:pt x="367" y="172"/>
                    <a:pt x="148" y="172"/>
                  </a:cubicBezTo>
                  <a:cubicBezTo>
                    <a:pt x="113" y="172"/>
                    <a:pt x="79" y="169"/>
                    <a:pt x="47" y="154"/>
                  </a:cubicBezTo>
                  <a:cubicBezTo>
                    <a:pt x="14" y="139"/>
                    <a:pt x="0" y="115"/>
                    <a:pt x="5" y="80"/>
                  </a:cubicBezTo>
                  <a:cubicBezTo>
                    <a:pt x="9" y="54"/>
                    <a:pt x="20" y="31"/>
                    <a:pt x="39" y="7"/>
                  </a:cubicBezTo>
                  <a:close/>
                </a:path>
              </a:pathLst>
            </a:custGeom>
            <a:solidFill>
              <a:srgbClr val="D230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" name="Freeform 12"/>
            <p:cNvSpPr/>
            <p:nvPr/>
          </p:nvSpPr>
          <p:spPr bwMode="auto">
            <a:xfrm>
              <a:off x="5197476" y="3017838"/>
              <a:ext cx="990600" cy="1036638"/>
            </a:xfrm>
            <a:custGeom>
              <a:avLst/>
              <a:gdLst>
                <a:gd name="T0" fmla="*/ 125 w 264"/>
                <a:gd name="T1" fmla="*/ 0 h 276"/>
                <a:gd name="T2" fmla="*/ 262 w 264"/>
                <a:gd name="T3" fmla="*/ 136 h 276"/>
                <a:gd name="T4" fmla="*/ 263 w 264"/>
                <a:gd name="T5" fmla="*/ 139 h 276"/>
                <a:gd name="T6" fmla="*/ 256 w 264"/>
                <a:gd name="T7" fmla="*/ 157 h 276"/>
                <a:gd name="T8" fmla="*/ 146 w 264"/>
                <a:gd name="T9" fmla="*/ 266 h 276"/>
                <a:gd name="T10" fmla="*/ 133 w 264"/>
                <a:gd name="T11" fmla="*/ 275 h 276"/>
                <a:gd name="T12" fmla="*/ 127 w 264"/>
                <a:gd name="T13" fmla="*/ 276 h 276"/>
                <a:gd name="T14" fmla="*/ 107 w 264"/>
                <a:gd name="T15" fmla="*/ 261 h 276"/>
                <a:gd name="T16" fmla="*/ 93 w 264"/>
                <a:gd name="T17" fmla="*/ 247 h 276"/>
                <a:gd name="T18" fmla="*/ 14 w 264"/>
                <a:gd name="T19" fmla="*/ 169 h 276"/>
                <a:gd name="T20" fmla="*/ 0 w 264"/>
                <a:gd name="T21" fmla="*/ 143 h 276"/>
                <a:gd name="T22" fmla="*/ 26 w 264"/>
                <a:gd name="T23" fmla="*/ 109 h 276"/>
                <a:gd name="T24" fmla="*/ 125 w 264"/>
                <a:gd name="T25" fmla="*/ 0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4" h="276">
                  <a:moveTo>
                    <a:pt x="125" y="0"/>
                  </a:moveTo>
                  <a:cubicBezTo>
                    <a:pt x="171" y="45"/>
                    <a:pt x="217" y="91"/>
                    <a:pt x="262" y="136"/>
                  </a:cubicBezTo>
                  <a:cubicBezTo>
                    <a:pt x="263" y="137"/>
                    <a:pt x="263" y="138"/>
                    <a:pt x="263" y="139"/>
                  </a:cubicBezTo>
                  <a:cubicBezTo>
                    <a:pt x="264" y="147"/>
                    <a:pt x="261" y="152"/>
                    <a:pt x="256" y="157"/>
                  </a:cubicBezTo>
                  <a:cubicBezTo>
                    <a:pt x="220" y="194"/>
                    <a:pt x="183" y="230"/>
                    <a:pt x="146" y="266"/>
                  </a:cubicBezTo>
                  <a:cubicBezTo>
                    <a:pt x="143" y="270"/>
                    <a:pt x="138" y="272"/>
                    <a:pt x="133" y="275"/>
                  </a:cubicBezTo>
                  <a:cubicBezTo>
                    <a:pt x="131" y="276"/>
                    <a:pt x="129" y="276"/>
                    <a:pt x="127" y="276"/>
                  </a:cubicBezTo>
                  <a:cubicBezTo>
                    <a:pt x="118" y="273"/>
                    <a:pt x="112" y="268"/>
                    <a:pt x="107" y="261"/>
                  </a:cubicBezTo>
                  <a:cubicBezTo>
                    <a:pt x="103" y="256"/>
                    <a:pt x="98" y="252"/>
                    <a:pt x="93" y="247"/>
                  </a:cubicBezTo>
                  <a:cubicBezTo>
                    <a:pt x="65" y="222"/>
                    <a:pt x="40" y="195"/>
                    <a:pt x="14" y="169"/>
                  </a:cubicBezTo>
                  <a:cubicBezTo>
                    <a:pt x="6" y="162"/>
                    <a:pt x="4" y="152"/>
                    <a:pt x="0" y="143"/>
                  </a:cubicBezTo>
                  <a:cubicBezTo>
                    <a:pt x="3" y="127"/>
                    <a:pt x="17" y="120"/>
                    <a:pt x="26" y="109"/>
                  </a:cubicBezTo>
                  <a:cubicBezTo>
                    <a:pt x="59" y="72"/>
                    <a:pt x="92" y="36"/>
                    <a:pt x="125" y="0"/>
                  </a:cubicBezTo>
                  <a:close/>
                </a:path>
              </a:pathLst>
            </a:custGeom>
            <a:solidFill>
              <a:srgbClr val="EA56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" name="Freeform 13"/>
            <p:cNvSpPr/>
            <p:nvPr/>
          </p:nvSpPr>
          <p:spPr bwMode="auto">
            <a:xfrm>
              <a:off x="5681663" y="3540126"/>
              <a:ext cx="1020763" cy="987425"/>
            </a:xfrm>
            <a:custGeom>
              <a:avLst/>
              <a:gdLst>
                <a:gd name="T0" fmla="*/ 1 w 272"/>
                <a:gd name="T1" fmla="*/ 131 h 263"/>
                <a:gd name="T2" fmla="*/ 134 w 272"/>
                <a:gd name="T3" fmla="*/ 0 h 263"/>
                <a:gd name="T4" fmla="*/ 272 w 272"/>
                <a:gd name="T5" fmla="*/ 139 h 263"/>
                <a:gd name="T6" fmla="*/ 143 w 272"/>
                <a:gd name="T7" fmla="*/ 257 h 263"/>
                <a:gd name="T8" fmla="*/ 131 w 272"/>
                <a:gd name="T9" fmla="*/ 262 h 263"/>
                <a:gd name="T10" fmla="*/ 106 w 272"/>
                <a:gd name="T11" fmla="*/ 247 h 263"/>
                <a:gd name="T12" fmla="*/ 13 w 272"/>
                <a:gd name="T13" fmla="*/ 155 h 263"/>
                <a:gd name="T14" fmla="*/ 1 w 272"/>
                <a:gd name="T15" fmla="*/ 131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2" h="263">
                  <a:moveTo>
                    <a:pt x="1" y="131"/>
                  </a:moveTo>
                  <a:cubicBezTo>
                    <a:pt x="46" y="88"/>
                    <a:pt x="90" y="44"/>
                    <a:pt x="134" y="0"/>
                  </a:cubicBezTo>
                  <a:cubicBezTo>
                    <a:pt x="180" y="47"/>
                    <a:pt x="226" y="93"/>
                    <a:pt x="272" y="139"/>
                  </a:cubicBezTo>
                  <a:cubicBezTo>
                    <a:pt x="229" y="178"/>
                    <a:pt x="186" y="218"/>
                    <a:pt x="143" y="257"/>
                  </a:cubicBezTo>
                  <a:cubicBezTo>
                    <a:pt x="140" y="260"/>
                    <a:pt x="137" y="263"/>
                    <a:pt x="131" y="262"/>
                  </a:cubicBezTo>
                  <a:cubicBezTo>
                    <a:pt x="121" y="259"/>
                    <a:pt x="113" y="255"/>
                    <a:pt x="106" y="247"/>
                  </a:cubicBezTo>
                  <a:cubicBezTo>
                    <a:pt x="75" y="216"/>
                    <a:pt x="44" y="186"/>
                    <a:pt x="13" y="155"/>
                  </a:cubicBezTo>
                  <a:cubicBezTo>
                    <a:pt x="7" y="148"/>
                    <a:pt x="0" y="142"/>
                    <a:pt x="1" y="131"/>
                  </a:cubicBezTo>
                  <a:close/>
                </a:path>
              </a:pathLst>
            </a:custGeom>
            <a:solidFill>
              <a:srgbClr val="D230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" name="Freeform 14"/>
            <p:cNvSpPr/>
            <p:nvPr/>
          </p:nvSpPr>
          <p:spPr bwMode="auto">
            <a:xfrm>
              <a:off x="6980238" y="1016001"/>
              <a:ext cx="1036638" cy="1039813"/>
            </a:xfrm>
            <a:custGeom>
              <a:avLst/>
              <a:gdLst>
                <a:gd name="T0" fmla="*/ 184 w 276"/>
                <a:gd name="T1" fmla="*/ 277 h 277"/>
                <a:gd name="T2" fmla="*/ 48 w 276"/>
                <a:gd name="T3" fmla="*/ 143 h 277"/>
                <a:gd name="T4" fmla="*/ 24 w 276"/>
                <a:gd name="T5" fmla="*/ 120 h 277"/>
                <a:gd name="T6" fmla="*/ 27 w 276"/>
                <a:gd name="T7" fmla="*/ 64 h 277"/>
                <a:gd name="T8" fmla="*/ 82 w 276"/>
                <a:gd name="T9" fmla="*/ 9 h 277"/>
                <a:gd name="T10" fmla="*/ 99 w 276"/>
                <a:gd name="T11" fmla="*/ 8 h 277"/>
                <a:gd name="T12" fmla="*/ 273 w 276"/>
                <a:gd name="T13" fmla="*/ 183 h 277"/>
                <a:gd name="T14" fmla="*/ 251 w 276"/>
                <a:gd name="T15" fmla="*/ 214 h 277"/>
                <a:gd name="T16" fmla="*/ 212 w 276"/>
                <a:gd name="T17" fmla="*/ 253 h 277"/>
                <a:gd name="T18" fmla="*/ 184 w 276"/>
                <a:gd name="T19" fmla="*/ 277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6" h="277">
                  <a:moveTo>
                    <a:pt x="184" y="277"/>
                  </a:moveTo>
                  <a:cubicBezTo>
                    <a:pt x="137" y="234"/>
                    <a:pt x="94" y="187"/>
                    <a:pt x="48" y="143"/>
                  </a:cubicBezTo>
                  <a:cubicBezTo>
                    <a:pt x="40" y="136"/>
                    <a:pt x="32" y="128"/>
                    <a:pt x="24" y="120"/>
                  </a:cubicBezTo>
                  <a:cubicBezTo>
                    <a:pt x="0" y="92"/>
                    <a:pt x="0" y="92"/>
                    <a:pt x="27" y="64"/>
                  </a:cubicBezTo>
                  <a:cubicBezTo>
                    <a:pt x="45" y="46"/>
                    <a:pt x="64" y="28"/>
                    <a:pt x="82" y="9"/>
                  </a:cubicBezTo>
                  <a:cubicBezTo>
                    <a:pt x="88" y="3"/>
                    <a:pt x="92" y="0"/>
                    <a:pt x="99" y="8"/>
                  </a:cubicBezTo>
                  <a:cubicBezTo>
                    <a:pt x="157" y="67"/>
                    <a:pt x="215" y="125"/>
                    <a:pt x="273" y="183"/>
                  </a:cubicBezTo>
                  <a:cubicBezTo>
                    <a:pt x="276" y="201"/>
                    <a:pt x="265" y="208"/>
                    <a:pt x="251" y="214"/>
                  </a:cubicBezTo>
                  <a:cubicBezTo>
                    <a:pt x="223" y="217"/>
                    <a:pt x="213" y="227"/>
                    <a:pt x="212" y="253"/>
                  </a:cubicBezTo>
                  <a:cubicBezTo>
                    <a:pt x="206" y="265"/>
                    <a:pt x="200" y="277"/>
                    <a:pt x="184" y="277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6" name="Freeform 15"/>
            <p:cNvSpPr/>
            <p:nvPr/>
          </p:nvSpPr>
          <p:spPr bwMode="auto">
            <a:xfrm>
              <a:off x="4843463" y="3927476"/>
              <a:ext cx="1328738" cy="949325"/>
            </a:xfrm>
            <a:custGeom>
              <a:avLst/>
              <a:gdLst>
                <a:gd name="T0" fmla="*/ 224 w 354"/>
                <a:gd name="T1" fmla="*/ 28 h 253"/>
                <a:gd name="T2" fmla="*/ 354 w 354"/>
                <a:gd name="T3" fmla="*/ 159 h 253"/>
                <a:gd name="T4" fmla="*/ 220 w 354"/>
                <a:gd name="T5" fmla="*/ 170 h 253"/>
                <a:gd name="T6" fmla="*/ 206 w 354"/>
                <a:gd name="T7" fmla="*/ 170 h 253"/>
                <a:gd name="T8" fmla="*/ 134 w 354"/>
                <a:gd name="T9" fmla="*/ 198 h 253"/>
                <a:gd name="T10" fmla="*/ 105 w 354"/>
                <a:gd name="T11" fmla="*/ 185 h 253"/>
                <a:gd name="T12" fmla="*/ 88 w 354"/>
                <a:gd name="T13" fmla="*/ 180 h 253"/>
                <a:gd name="T14" fmla="*/ 92 w 354"/>
                <a:gd name="T15" fmla="*/ 198 h 253"/>
                <a:gd name="T16" fmla="*/ 106 w 354"/>
                <a:gd name="T17" fmla="*/ 226 h 253"/>
                <a:gd name="T18" fmla="*/ 58 w 354"/>
                <a:gd name="T19" fmla="*/ 229 h 253"/>
                <a:gd name="T20" fmla="*/ 11 w 354"/>
                <a:gd name="T21" fmla="*/ 183 h 253"/>
                <a:gd name="T22" fmla="*/ 8 w 354"/>
                <a:gd name="T23" fmla="*/ 167 h 253"/>
                <a:gd name="T24" fmla="*/ 56 w 354"/>
                <a:gd name="T25" fmla="*/ 120 h 253"/>
                <a:gd name="T26" fmla="*/ 77 w 354"/>
                <a:gd name="T27" fmla="*/ 109 h 253"/>
                <a:gd name="T28" fmla="*/ 170 w 354"/>
                <a:gd name="T29" fmla="*/ 14 h 253"/>
                <a:gd name="T30" fmla="*/ 193 w 354"/>
                <a:gd name="T31" fmla="*/ 0 h 253"/>
                <a:gd name="T32" fmla="*/ 207 w 354"/>
                <a:gd name="T33" fmla="*/ 13 h 253"/>
                <a:gd name="T34" fmla="*/ 193 w 354"/>
                <a:gd name="T35" fmla="*/ 37 h 253"/>
                <a:gd name="T36" fmla="*/ 108 w 354"/>
                <a:gd name="T37" fmla="*/ 121 h 253"/>
                <a:gd name="T38" fmla="*/ 95 w 354"/>
                <a:gd name="T39" fmla="*/ 140 h 253"/>
                <a:gd name="T40" fmla="*/ 112 w 354"/>
                <a:gd name="T41" fmla="*/ 128 h 253"/>
                <a:gd name="T42" fmla="*/ 198 w 354"/>
                <a:gd name="T43" fmla="*/ 42 h 253"/>
                <a:gd name="T44" fmla="*/ 221 w 354"/>
                <a:gd name="T45" fmla="*/ 28 h 253"/>
                <a:gd name="T46" fmla="*/ 224 w 354"/>
                <a:gd name="T47" fmla="*/ 28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54" h="253">
                  <a:moveTo>
                    <a:pt x="224" y="28"/>
                  </a:moveTo>
                  <a:cubicBezTo>
                    <a:pt x="268" y="72"/>
                    <a:pt x="311" y="115"/>
                    <a:pt x="354" y="159"/>
                  </a:cubicBezTo>
                  <a:cubicBezTo>
                    <a:pt x="310" y="166"/>
                    <a:pt x="264" y="165"/>
                    <a:pt x="220" y="170"/>
                  </a:cubicBezTo>
                  <a:cubicBezTo>
                    <a:pt x="215" y="170"/>
                    <a:pt x="210" y="170"/>
                    <a:pt x="206" y="170"/>
                  </a:cubicBezTo>
                  <a:cubicBezTo>
                    <a:pt x="178" y="170"/>
                    <a:pt x="151" y="173"/>
                    <a:pt x="134" y="198"/>
                  </a:cubicBezTo>
                  <a:cubicBezTo>
                    <a:pt x="120" y="203"/>
                    <a:pt x="114" y="192"/>
                    <a:pt x="105" y="185"/>
                  </a:cubicBezTo>
                  <a:cubicBezTo>
                    <a:pt x="100" y="181"/>
                    <a:pt x="95" y="174"/>
                    <a:pt x="88" y="180"/>
                  </a:cubicBezTo>
                  <a:cubicBezTo>
                    <a:pt x="80" y="187"/>
                    <a:pt x="88" y="192"/>
                    <a:pt x="92" y="198"/>
                  </a:cubicBezTo>
                  <a:cubicBezTo>
                    <a:pt x="99" y="206"/>
                    <a:pt x="110" y="212"/>
                    <a:pt x="106" y="226"/>
                  </a:cubicBezTo>
                  <a:cubicBezTo>
                    <a:pt x="82" y="253"/>
                    <a:pt x="82" y="253"/>
                    <a:pt x="58" y="229"/>
                  </a:cubicBezTo>
                  <a:cubicBezTo>
                    <a:pt x="42" y="214"/>
                    <a:pt x="26" y="199"/>
                    <a:pt x="11" y="183"/>
                  </a:cubicBezTo>
                  <a:cubicBezTo>
                    <a:pt x="6" y="179"/>
                    <a:pt x="0" y="174"/>
                    <a:pt x="8" y="167"/>
                  </a:cubicBezTo>
                  <a:cubicBezTo>
                    <a:pt x="24" y="152"/>
                    <a:pt x="37" y="133"/>
                    <a:pt x="56" y="120"/>
                  </a:cubicBezTo>
                  <a:cubicBezTo>
                    <a:pt x="67" y="124"/>
                    <a:pt x="72" y="115"/>
                    <a:pt x="77" y="109"/>
                  </a:cubicBezTo>
                  <a:cubicBezTo>
                    <a:pt x="107" y="76"/>
                    <a:pt x="139" y="46"/>
                    <a:pt x="170" y="14"/>
                  </a:cubicBezTo>
                  <a:cubicBezTo>
                    <a:pt x="177" y="7"/>
                    <a:pt x="183" y="1"/>
                    <a:pt x="193" y="0"/>
                  </a:cubicBezTo>
                  <a:cubicBezTo>
                    <a:pt x="198" y="4"/>
                    <a:pt x="202" y="9"/>
                    <a:pt x="207" y="13"/>
                  </a:cubicBezTo>
                  <a:cubicBezTo>
                    <a:pt x="206" y="23"/>
                    <a:pt x="200" y="30"/>
                    <a:pt x="193" y="37"/>
                  </a:cubicBezTo>
                  <a:cubicBezTo>
                    <a:pt x="164" y="65"/>
                    <a:pt x="136" y="93"/>
                    <a:pt x="108" y="121"/>
                  </a:cubicBezTo>
                  <a:cubicBezTo>
                    <a:pt x="103" y="126"/>
                    <a:pt x="97" y="130"/>
                    <a:pt x="95" y="140"/>
                  </a:cubicBezTo>
                  <a:cubicBezTo>
                    <a:pt x="103" y="139"/>
                    <a:pt x="107" y="132"/>
                    <a:pt x="112" y="128"/>
                  </a:cubicBezTo>
                  <a:cubicBezTo>
                    <a:pt x="141" y="99"/>
                    <a:pt x="170" y="71"/>
                    <a:pt x="198" y="42"/>
                  </a:cubicBezTo>
                  <a:cubicBezTo>
                    <a:pt x="205" y="35"/>
                    <a:pt x="211" y="29"/>
                    <a:pt x="221" y="28"/>
                  </a:cubicBezTo>
                  <a:cubicBezTo>
                    <a:pt x="222" y="28"/>
                    <a:pt x="223" y="28"/>
                    <a:pt x="224" y="28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7" name="Freeform 16"/>
            <p:cNvSpPr/>
            <p:nvPr/>
          </p:nvSpPr>
          <p:spPr bwMode="auto">
            <a:xfrm>
              <a:off x="7670801" y="1703388"/>
              <a:ext cx="1033463" cy="1039813"/>
            </a:xfrm>
            <a:custGeom>
              <a:avLst/>
              <a:gdLst>
                <a:gd name="T0" fmla="*/ 0 w 275"/>
                <a:gd name="T1" fmla="*/ 94 h 277"/>
                <a:gd name="T2" fmla="*/ 24 w 275"/>
                <a:gd name="T3" fmla="*/ 70 h 277"/>
                <a:gd name="T4" fmla="*/ 64 w 275"/>
                <a:gd name="T5" fmla="*/ 26 h 277"/>
                <a:gd name="T6" fmla="*/ 89 w 275"/>
                <a:gd name="T7" fmla="*/ 0 h 277"/>
                <a:gd name="T8" fmla="*/ 263 w 275"/>
                <a:gd name="T9" fmla="*/ 174 h 277"/>
                <a:gd name="T10" fmla="*/ 262 w 275"/>
                <a:gd name="T11" fmla="*/ 200 h 277"/>
                <a:gd name="T12" fmla="*/ 197 w 275"/>
                <a:gd name="T13" fmla="*/ 265 h 277"/>
                <a:gd name="T14" fmla="*/ 170 w 275"/>
                <a:gd name="T15" fmla="*/ 265 h 277"/>
                <a:gd name="T16" fmla="*/ 156 w 275"/>
                <a:gd name="T17" fmla="*/ 253 h 277"/>
                <a:gd name="T18" fmla="*/ 0 w 275"/>
                <a:gd name="T19" fmla="*/ 97 h 277"/>
                <a:gd name="T20" fmla="*/ 0 w 275"/>
                <a:gd name="T21" fmla="*/ 94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5" h="277">
                  <a:moveTo>
                    <a:pt x="0" y="94"/>
                  </a:moveTo>
                  <a:cubicBezTo>
                    <a:pt x="7" y="84"/>
                    <a:pt x="15" y="76"/>
                    <a:pt x="24" y="70"/>
                  </a:cubicBezTo>
                  <a:cubicBezTo>
                    <a:pt x="48" y="64"/>
                    <a:pt x="62" y="51"/>
                    <a:pt x="64" y="26"/>
                  </a:cubicBezTo>
                  <a:cubicBezTo>
                    <a:pt x="74" y="19"/>
                    <a:pt x="82" y="10"/>
                    <a:pt x="89" y="0"/>
                  </a:cubicBezTo>
                  <a:cubicBezTo>
                    <a:pt x="147" y="58"/>
                    <a:pt x="205" y="116"/>
                    <a:pt x="263" y="174"/>
                  </a:cubicBezTo>
                  <a:cubicBezTo>
                    <a:pt x="275" y="185"/>
                    <a:pt x="273" y="190"/>
                    <a:pt x="262" y="200"/>
                  </a:cubicBezTo>
                  <a:cubicBezTo>
                    <a:pt x="240" y="221"/>
                    <a:pt x="218" y="243"/>
                    <a:pt x="197" y="265"/>
                  </a:cubicBezTo>
                  <a:cubicBezTo>
                    <a:pt x="186" y="277"/>
                    <a:pt x="179" y="277"/>
                    <a:pt x="170" y="265"/>
                  </a:cubicBezTo>
                  <a:cubicBezTo>
                    <a:pt x="166" y="260"/>
                    <a:pt x="161" y="257"/>
                    <a:pt x="156" y="253"/>
                  </a:cubicBezTo>
                  <a:cubicBezTo>
                    <a:pt x="104" y="201"/>
                    <a:pt x="52" y="149"/>
                    <a:pt x="0" y="97"/>
                  </a:cubicBezTo>
                  <a:cubicBezTo>
                    <a:pt x="0" y="96"/>
                    <a:pt x="0" y="95"/>
                    <a:pt x="0" y="94"/>
                  </a:cubicBezTo>
                  <a:close/>
                </a:path>
              </a:pathLst>
            </a:custGeom>
            <a:solidFill>
              <a:srgbClr val="EF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8" name="Freeform 17"/>
            <p:cNvSpPr/>
            <p:nvPr/>
          </p:nvSpPr>
          <p:spPr bwMode="auto">
            <a:xfrm>
              <a:off x="5054601" y="3554413"/>
              <a:ext cx="514350" cy="860425"/>
            </a:xfrm>
            <a:custGeom>
              <a:avLst/>
              <a:gdLst>
                <a:gd name="T0" fmla="*/ 137 w 137"/>
                <a:gd name="T1" fmla="*/ 99 h 229"/>
                <a:gd name="T2" fmla="*/ 61 w 137"/>
                <a:gd name="T3" fmla="*/ 178 h 229"/>
                <a:gd name="T4" fmla="*/ 19 w 137"/>
                <a:gd name="T5" fmla="*/ 221 h 229"/>
                <a:gd name="T6" fmla="*/ 0 w 137"/>
                <a:gd name="T7" fmla="*/ 219 h 229"/>
                <a:gd name="T8" fmla="*/ 29 w 137"/>
                <a:gd name="T9" fmla="*/ 137 h 229"/>
                <a:gd name="T10" fmla="*/ 38 w 137"/>
                <a:gd name="T11" fmla="*/ 0 h 229"/>
                <a:gd name="T12" fmla="*/ 137 w 137"/>
                <a:gd name="T13" fmla="*/ 9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7" h="229">
                  <a:moveTo>
                    <a:pt x="137" y="99"/>
                  </a:moveTo>
                  <a:cubicBezTo>
                    <a:pt x="115" y="128"/>
                    <a:pt x="86" y="152"/>
                    <a:pt x="61" y="178"/>
                  </a:cubicBezTo>
                  <a:cubicBezTo>
                    <a:pt x="48" y="193"/>
                    <a:pt x="33" y="206"/>
                    <a:pt x="19" y="221"/>
                  </a:cubicBezTo>
                  <a:cubicBezTo>
                    <a:pt x="12" y="228"/>
                    <a:pt x="6" y="229"/>
                    <a:pt x="0" y="219"/>
                  </a:cubicBezTo>
                  <a:cubicBezTo>
                    <a:pt x="30" y="199"/>
                    <a:pt x="26" y="166"/>
                    <a:pt x="29" y="137"/>
                  </a:cubicBezTo>
                  <a:cubicBezTo>
                    <a:pt x="32" y="91"/>
                    <a:pt x="35" y="45"/>
                    <a:pt x="38" y="0"/>
                  </a:cubicBezTo>
                  <a:cubicBezTo>
                    <a:pt x="71" y="33"/>
                    <a:pt x="104" y="66"/>
                    <a:pt x="137" y="99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9" name="Freeform 18"/>
            <p:cNvSpPr/>
            <p:nvPr/>
          </p:nvSpPr>
          <p:spPr bwMode="auto">
            <a:xfrm>
              <a:off x="5091113" y="4527551"/>
              <a:ext cx="255588" cy="247650"/>
            </a:xfrm>
            <a:custGeom>
              <a:avLst/>
              <a:gdLst>
                <a:gd name="T0" fmla="*/ 40 w 68"/>
                <a:gd name="T1" fmla="*/ 66 h 66"/>
                <a:gd name="T2" fmla="*/ 11 w 68"/>
                <a:gd name="T3" fmla="*/ 36 h 66"/>
                <a:gd name="T4" fmla="*/ 15 w 68"/>
                <a:gd name="T5" fmla="*/ 12 h 66"/>
                <a:gd name="T6" fmla="*/ 38 w 68"/>
                <a:gd name="T7" fmla="*/ 10 h 66"/>
                <a:gd name="T8" fmla="*/ 68 w 68"/>
                <a:gd name="T9" fmla="*/ 38 h 66"/>
                <a:gd name="T10" fmla="*/ 40 w 68"/>
                <a:gd name="T11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66">
                  <a:moveTo>
                    <a:pt x="40" y="66"/>
                  </a:moveTo>
                  <a:cubicBezTo>
                    <a:pt x="30" y="56"/>
                    <a:pt x="21" y="46"/>
                    <a:pt x="11" y="36"/>
                  </a:cubicBezTo>
                  <a:cubicBezTo>
                    <a:pt x="0" y="26"/>
                    <a:pt x="7" y="19"/>
                    <a:pt x="15" y="12"/>
                  </a:cubicBezTo>
                  <a:cubicBezTo>
                    <a:pt x="22" y="4"/>
                    <a:pt x="28" y="0"/>
                    <a:pt x="38" y="10"/>
                  </a:cubicBezTo>
                  <a:cubicBezTo>
                    <a:pt x="47" y="20"/>
                    <a:pt x="58" y="29"/>
                    <a:pt x="68" y="38"/>
                  </a:cubicBezTo>
                  <a:cubicBezTo>
                    <a:pt x="60" y="49"/>
                    <a:pt x="51" y="59"/>
                    <a:pt x="40" y="66"/>
                  </a:cubicBezTo>
                  <a:close/>
                </a:path>
              </a:pathLst>
            </a:custGeom>
            <a:solidFill>
              <a:srgbClr val="CED1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2" name="Freeform 19"/>
            <p:cNvSpPr/>
            <p:nvPr/>
          </p:nvSpPr>
          <p:spPr bwMode="auto">
            <a:xfrm>
              <a:off x="5132388" y="3975101"/>
              <a:ext cx="541338" cy="541338"/>
            </a:xfrm>
            <a:custGeom>
              <a:avLst/>
              <a:gdLst>
                <a:gd name="T0" fmla="*/ 144 w 144"/>
                <a:gd name="T1" fmla="*/ 15 h 144"/>
                <a:gd name="T2" fmla="*/ 56 w 144"/>
                <a:gd name="T3" fmla="*/ 107 h 144"/>
                <a:gd name="T4" fmla="*/ 25 w 144"/>
                <a:gd name="T5" fmla="*/ 138 h 144"/>
                <a:gd name="T6" fmla="*/ 7 w 144"/>
                <a:gd name="T7" fmla="*/ 137 h 144"/>
                <a:gd name="T8" fmla="*/ 7 w 144"/>
                <a:gd name="T9" fmla="*/ 120 h 144"/>
                <a:gd name="T10" fmla="*/ 130 w 144"/>
                <a:gd name="T11" fmla="*/ 0 h 144"/>
                <a:gd name="T12" fmla="*/ 144 w 144"/>
                <a:gd name="T13" fmla="*/ 1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" h="144">
                  <a:moveTo>
                    <a:pt x="144" y="15"/>
                  </a:moveTo>
                  <a:cubicBezTo>
                    <a:pt x="118" y="49"/>
                    <a:pt x="85" y="76"/>
                    <a:pt x="56" y="107"/>
                  </a:cubicBezTo>
                  <a:cubicBezTo>
                    <a:pt x="46" y="117"/>
                    <a:pt x="35" y="127"/>
                    <a:pt x="25" y="138"/>
                  </a:cubicBezTo>
                  <a:cubicBezTo>
                    <a:pt x="18" y="144"/>
                    <a:pt x="13" y="142"/>
                    <a:pt x="7" y="137"/>
                  </a:cubicBezTo>
                  <a:cubicBezTo>
                    <a:pt x="0" y="131"/>
                    <a:pt x="1" y="126"/>
                    <a:pt x="7" y="120"/>
                  </a:cubicBezTo>
                  <a:cubicBezTo>
                    <a:pt x="48" y="80"/>
                    <a:pt x="86" y="37"/>
                    <a:pt x="130" y="0"/>
                  </a:cubicBezTo>
                  <a:cubicBezTo>
                    <a:pt x="134" y="5"/>
                    <a:pt x="139" y="10"/>
                    <a:pt x="144" y="15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3" name="Freeform 20"/>
            <p:cNvSpPr/>
            <p:nvPr/>
          </p:nvSpPr>
          <p:spPr bwMode="auto">
            <a:xfrm>
              <a:off x="7326313" y="1357313"/>
              <a:ext cx="228600" cy="239713"/>
            </a:xfrm>
            <a:custGeom>
              <a:avLst/>
              <a:gdLst>
                <a:gd name="T0" fmla="*/ 61 w 61"/>
                <a:gd name="T1" fmla="*/ 25 h 64"/>
                <a:gd name="T2" fmla="*/ 23 w 61"/>
                <a:gd name="T3" fmla="*/ 63 h 64"/>
                <a:gd name="T4" fmla="*/ 11 w 61"/>
                <a:gd name="T5" fmla="*/ 57 h 64"/>
                <a:gd name="T6" fmla="*/ 16 w 61"/>
                <a:gd name="T7" fmla="*/ 23 h 64"/>
                <a:gd name="T8" fmla="*/ 55 w 61"/>
                <a:gd name="T9" fmla="*/ 13 h 64"/>
                <a:gd name="T10" fmla="*/ 61 w 61"/>
                <a:gd name="T11" fmla="*/ 25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64">
                  <a:moveTo>
                    <a:pt x="61" y="25"/>
                  </a:moveTo>
                  <a:cubicBezTo>
                    <a:pt x="61" y="33"/>
                    <a:pt x="31" y="64"/>
                    <a:pt x="23" y="63"/>
                  </a:cubicBezTo>
                  <a:cubicBezTo>
                    <a:pt x="18" y="63"/>
                    <a:pt x="14" y="61"/>
                    <a:pt x="11" y="57"/>
                  </a:cubicBezTo>
                  <a:cubicBezTo>
                    <a:pt x="0" y="44"/>
                    <a:pt x="6" y="34"/>
                    <a:pt x="16" y="23"/>
                  </a:cubicBezTo>
                  <a:cubicBezTo>
                    <a:pt x="28" y="12"/>
                    <a:pt x="38" y="0"/>
                    <a:pt x="55" y="13"/>
                  </a:cubicBezTo>
                  <a:cubicBezTo>
                    <a:pt x="59" y="16"/>
                    <a:pt x="60" y="20"/>
                    <a:pt x="61" y="25"/>
                  </a:cubicBezTo>
                  <a:close/>
                </a:path>
              </a:pathLst>
            </a:custGeom>
            <a:solidFill>
              <a:srgbClr val="EB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4" name="Freeform 21"/>
            <p:cNvSpPr/>
            <p:nvPr/>
          </p:nvSpPr>
          <p:spPr bwMode="auto">
            <a:xfrm>
              <a:off x="7700963" y="1736726"/>
              <a:ext cx="266700" cy="307975"/>
            </a:xfrm>
            <a:custGeom>
              <a:avLst/>
              <a:gdLst>
                <a:gd name="T0" fmla="*/ 56 w 71"/>
                <a:gd name="T1" fmla="*/ 17 h 82"/>
                <a:gd name="T2" fmla="*/ 56 w 71"/>
                <a:gd name="T3" fmla="*/ 47 h 82"/>
                <a:gd name="T4" fmla="*/ 16 w 71"/>
                <a:gd name="T5" fmla="*/ 61 h 82"/>
                <a:gd name="T6" fmla="*/ 14 w 71"/>
                <a:gd name="T7" fmla="*/ 37 h 82"/>
                <a:gd name="T8" fmla="*/ 56 w 71"/>
                <a:gd name="T9" fmla="*/ 17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82">
                  <a:moveTo>
                    <a:pt x="56" y="17"/>
                  </a:moveTo>
                  <a:cubicBezTo>
                    <a:pt x="66" y="27"/>
                    <a:pt x="71" y="37"/>
                    <a:pt x="56" y="47"/>
                  </a:cubicBezTo>
                  <a:cubicBezTo>
                    <a:pt x="44" y="54"/>
                    <a:pt x="39" y="82"/>
                    <a:pt x="16" y="61"/>
                  </a:cubicBezTo>
                  <a:cubicBezTo>
                    <a:pt x="12" y="53"/>
                    <a:pt x="0" y="45"/>
                    <a:pt x="14" y="37"/>
                  </a:cubicBezTo>
                  <a:cubicBezTo>
                    <a:pt x="28" y="29"/>
                    <a:pt x="31" y="0"/>
                    <a:pt x="56" y="17"/>
                  </a:cubicBezTo>
                  <a:close/>
                </a:path>
              </a:pathLst>
            </a:custGeom>
            <a:solidFill>
              <a:srgbClr val="CF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6" name="Freeform 22"/>
            <p:cNvSpPr/>
            <p:nvPr/>
          </p:nvSpPr>
          <p:spPr bwMode="auto">
            <a:xfrm>
              <a:off x="8107363" y="2154238"/>
              <a:ext cx="242888" cy="239713"/>
            </a:xfrm>
            <a:custGeom>
              <a:avLst/>
              <a:gdLst>
                <a:gd name="T0" fmla="*/ 27 w 65"/>
                <a:gd name="T1" fmla="*/ 64 h 64"/>
                <a:gd name="T2" fmla="*/ 5 w 65"/>
                <a:gd name="T3" fmla="*/ 44 h 64"/>
                <a:gd name="T4" fmla="*/ 11 w 65"/>
                <a:gd name="T5" fmla="*/ 29 h 64"/>
                <a:gd name="T6" fmla="*/ 23 w 65"/>
                <a:gd name="T7" fmla="*/ 16 h 64"/>
                <a:gd name="T8" fmla="*/ 62 w 65"/>
                <a:gd name="T9" fmla="*/ 22 h 64"/>
                <a:gd name="T10" fmla="*/ 65 w 65"/>
                <a:gd name="T11" fmla="*/ 28 h 64"/>
                <a:gd name="T12" fmla="*/ 27 w 65"/>
                <a:gd name="T1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64">
                  <a:moveTo>
                    <a:pt x="27" y="64"/>
                  </a:moveTo>
                  <a:cubicBezTo>
                    <a:pt x="18" y="60"/>
                    <a:pt x="11" y="52"/>
                    <a:pt x="5" y="44"/>
                  </a:cubicBezTo>
                  <a:cubicBezTo>
                    <a:pt x="0" y="37"/>
                    <a:pt x="7" y="33"/>
                    <a:pt x="11" y="29"/>
                  </a:cubicBezTo>
                  <a:cubicBezTo>
                    <a:pt x="15" y="25"/>
                    <a:pt x="19" y="21"/>
                    <a:pt x="23" y="16"/>
                  </a:cubicBezTo>
                  <a:cubicBezTo>
                    <a:pt x="40" y="0"/>
                    <a:pt x="51" y="2"/>
                    <a:pt x="62" y="22"/>
                  </a:cubicBezTo>
                  <a:cubicBezTo>
                    <a:pt x="63" y="24"/>
                    <a:pt x="65" y="26"/>
                    <a:pt x="65" y="28"/>
                  </a:cubicBezTo>
                  <a:cubicBezTo>
                    <a:pt x="65" y="32"/>
                    <a:pt x="34" y="63"/>
                    <a:pt x="27" y="64"/>
                  </a:cubicBezTo>
                  <a:close/>
                </a:path>
              </a:pathLst>
            </a:custGeom>
            <a:solidFill>
              <a:srgbClr val="CED2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7" name="Freeform 23"/>
            <p:cNvSpPr/>
            <p:nvPr/>
          </p:nvSpPr>
          <p:spPr bwMode="auto">
            <a:xfrm>
              <a:off x="7929563" y="1965326"/>
              <a:ext cx="214313" cy="233363"/>
            </a:xfrm>
            <a:custGeom>
              <a:avLst/>
              <a:gdLst>
                <a:gd name="T0" fmla="*/ 57 w 57"/>
                <a:gd name="T1" fmla="*/ 22 h 62"/>
                <a:gd name="T2" fmla="*/ 20 w 57"/>
                <a:gd name="T3" fmla="*/ 60 h 62"/>
                <a:gd name="T4" fmla="*/ 0 w 57"/>
                <a:gd name="T5" fmla="*/ 37 h 62"/>
                <a:gd name="T6" fmla="*/ 36 w 57"/>
                <a:gd name="T7" fmla="*/ 2 h 62"/>
                <a:gd name="T8" fmla="*/ 57 w 57"/>
                <a:gd name="T9" fmla="*/ 2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62">
                  <a:moveTo>
                    <a:pt x="57" y="22"/>
                  </a:moveTo>
                  <a:cubicBezTo>
                    <a:pt x="57" y="30"/>
                    <a:pt x="25" y="62"/>
                    <a:pt x="20" y="60"/>
                  </a:cubicBezTo>
                  <a:cubicBezTo>
                    <a:pt x="11" y="55"/>
                    <a:pt x="2" y="48"/>
                    <a:pt x="0" y="37"/>
                  </a:cubicBezTo>
                  <a:cubicBezTo>
                    <a:pt x="0" y="30"/>
                    <a:pt x="30" y="0"/>
                    <a:pt x="36" y="2"/>
                  </a:cubicBezTo>
                  <a:cubicBezTo>
                    <a:pt x="46" y="6"/>
                    <a:pt x="53" y="14"/>
                    <a:pt x="57" y="22"/>
                  </a:cubicBezTo>
                  <a:close/>
                </a:path>
              </a:pathLst>
            </a:custGeom>
            <a:solidFill>
              <a:srgbClr val="CBCE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4033815" y="3338921"/>
            <a:ext cx="36487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 dirty="0" smtClean="0">
                <a:latin typeface="microduino" panose="00000500000000000000" pitchFamily="50" charset="0"/>
                <a:ea typeface="微软雅黑" panose="020B0503020204020204" pitchFamily="34" charset="-122"/>
              </a:rPr>
              <a:t>MX1109</a:t>
            </a:r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- 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音乐画</a:t>
            </a:r>
            <a:endParaRPr lang="zh-CN" altLang="en-US" sz="3600" dirty="0">
              <a:latin typeface="microduino" panose="00000500000000000000" pitchFamily="50" charset="0"/>
              <a:ea typeface="微软雅黑" panose="020B0503020204020204" pitchFamily="34" charset="-122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2682968" y="3105084"/>
            <a:ext cx="1088761" cy="1087192"/>
            <a:chOff x="1812925" y="-341313"/>
            <a:chExt cx="7710488" cy="7699376"/>
          </a:xfrm>
        </p:grpSpPr>
        <p:sp>
          <p:nvSpPr>
            <p:cNvPr id="38" name="Freeform 28"/>
            <p:cNvSpPr/>
            <p:nvPr/>
          </p:nvSpPr>
          <p:spPr bwMode="auto">
            <a:xfrm>
              <a:off x="1812925" y="-341313"/>
              <a:ext cx="3889375" cy="7691438"/>
            </a:xfrm>
            <a:custGeom>
              <a:avLst/>
              <a:gdLst>
                <a:gd name="T0" fmla="*/ 1027 w 1036"/>
                <a:gd name="T1" fmla="*/ 2047 h 2048"/>
                <a:gd name="T2" fmla="*/ 603 w 1036"/>
                <a:gd name="T3" fmla="*/ 1956 h 2048"/>
                <a:gd name="T4" fmla="*/ 332 w 1036"/>
                <a:gd name="T5" fmla="*/ 1775 h 2048"/>
                <a:gd name="T6" fmla="*/ 107 w 1036"/>
                <a:gd name="T7" fmla="*/ 1474 h 2048"/>
                <a:gd name="T8" fmla="*/ 14 w 1036"/>
                <a:gd name="T9" fmla="*/ 1175 h 2048"/>
                <a:gd name="T10" fmla="*/ 4 w 1036"/>
                <a:gd name="T11" fmla="*/ 969 h 2048"/>
                <a:gd name="T12" fmla="*/ 78 w 1036"/>
                <a:gd name="T13" fmla="*/ 637 h 2048"/>
                <a:gd name="T14" fmla="*/ 230 w 1036"/>
                <a:gd name="T15" fmla="*/ 380 h 2048"/>
                <a:gd name="T16" fmla="*/ 509 w 1036"/>
                <a:gd name="T17" fmla="*/ 140 h 2048"/>
                <a:gd name="T18" fmla="*/ 777 w 1036"/>
                <a:gd name="T19" fmla="*/ 30 h 2048"/>
                <a:gd name="T20" fmla="*/ 948 w 1036"/>
                <a:gd name="T21" fmla="*/ 3 h 2048"/>
                <a:gd name="T22" fmla="*/ 1027 w 1036"/>
                <a:gd name="T23" fmla="*/ 0 h 2048"/>
                <a:gd name="T24" fmla="*/ 1033 w 1036"/>
                <a:gd name="T25" fmla="*/ 14 h 2048"/>
                <a:gd name="T26" fmla="*/ 1031 w 1036"/>
                <a:gd name="T27" fmla="*/ 123 h 2048"/>
                <a:gd name="T28" fmla="*/ 998 w 1036"/>
                <a:gd name="T29" fmla="*/ 137 h 2048"/>
                <a:gd name="T30" fmla="*/ 763 w 1036"/>
                <a:gd name="T31" fmla="*/ 175 h 2048"/>
                <a:gd name="T32" fmla="*/ 429 w 1036"/>
                <a:gd name="T33" fmla="*/ 366 h 2048"/>
                <a:gd name="T34" fmla="*/ 229 w 1036"/>
                <a:gd name="T35" fmla="*/ 632 h 2048"/>
                <a:gd name="T36" fmla="*/ 140 w 1036"/>
                <a:gd name="T37" fmla="*/ 976 h 2048"/>
                <a:gd name="T38" fmla="*/ 139 w 1036"/>
                <a:gd name="T39" fmla="*/ 1067 h 2048"/>
                <a:gd name="T40" fmla="*/ 186 w 1036"/>
                <a:gd name="T41" fmla="*/ 1314 h 2048"/>
                <a:gd name="T42" fmla="*/ 362 w 1036"/>
                <a:gd name="T43" fmla="*/ 1613 h 2048"/>
                <a:gd name="T44" fmla="*/ 872 w 1036"/>
                <a:gd name="T45" fmla="*/ 1900 h 2048"/>
                <a:gd name="T46" fmla="*/ 1011 w 1036"/>
                <a:gd name="T47" fmla="*/ 1914 h 2048"/>
                <a:gd name="T48" fmla="*/ 1031 w 1036"/>
                <a:gd name="T49" fmla="*/ 1924 h 2048"/>
                <a:gd name="T50" fmla="*/ 1033 w 1036"/>
                <a:gd name="T51" fmla="*/ 2033 h 2048"/>
                <a:gd name="T52" fmla="*/ 1027 w 1036"/>
                <a:gd name="T53" fmla="*/ 2047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36" h="2048">
                  <a:moveTo>
                    <a:pt x="1027" y="2047"/>
                  </a:moveTo>
                  <a:cubicBezTo>
                    <a:pt x="879" y="2048"/>
                    <a:pt x="738" y="2017"/>
                    <a:pt x="603" y="1956"/>
                  </a:cubicBezTo>
                  <a:cubicBezTo>
                    <a:pt x="503" y="1910"/>
                    <a:pt x="413" y="1849"/>
                    <a:pt x="332" y="1775"/>
                  </a:cubicBezTo>
                  <a:cubicBezTo>
                    <a:pt x="238" y="1689"/>
                    <a:pt x="163" y="1588"/>
                    <a:pt x="107" y="1474"/>
                  </a:cubicBezTo>
                  <a:cubicBezTo>
                    <a:pt x="60" y="1380"/>
                    <a:pt x="30" y="1280"/>
                    <a:pt x="14" y="1175"/>
                  </a:cubicBezTo>
                  <a:cubicBezTo>
                    <a:pt x="4" y="1106"/>
                    <a:pt x="0" y="1037"/>
                    <a:pt x="4" y="969"/>
                  </a:cubicBezTo>
                  <a:cubicBezTo>
                    <a:pt x="10" y="854"/>
                    <a:pt x="35" y="743"/>
                    <a:pt x="78" y="637"/>
                  </a:cubicBezTo>
                  <a:cubicBezTo>
                    <a:pt x="116" y="543"/>
                    <a:pt x="166" y="457"/>
                    <a:pt x="230" y="380"/>
                  </a:cubicBezTo>
                  <a:cubicBezTo>
                    <a:pt x="309" y="284"/>
                    <a:pt x="401" y="203"/>
                    <a:pt x="509" y="140"/>
                  </a:cubicBezTo>
                  <a:cubicBezTo>
                    <a:pt x="594" y="91"/>
                    <a:pt x="683" y="54"/>
                    <a:pt x="777" y="30"/>
                  </a:cubicBezTo>
                  <a:cubicBezTo>
                    <a:pt x="833" y="16"/>
                    <a:pt x="890" y="7"/>
                    <a:pt x="948" y="3"/>
                  </a:cubicBezTo>
                  <a:cubicBezTo>
                    <a:pt x="974" y="1"/>
                    <a:pt x="1001" y="0"/>
                    <a:pt x="1027" y="0"/>
                  </a:cubicBezTo>
                  <a:cubicBezTo>
                    <a:pt x="1031" y="4"/>
                    <a:pt x="1033" y="9"/>
                    <a:pt x="1033" y="14"/>
                  </a:cubicBezTo>
                  <a:cubicBezTo>
                    <a:pt x="1033" y="50"/>
                    <a:pt x="1035" y="87"/>
                    <a:pt x="1031" y="123"/>
                  </a:cubicBezTo>
                  <a:cubicBezTo>
                    <a:pt x="1024" y="137"/>
                    <a:pt x="1011" y="137"/>
                    <a:pt x="998" y="137"/>
                  </a:cubicBezTo>
                  <a:cubicBezTo>
                    <a:pt x="917" y="136"/>
                    <a:pt x="839" y="151"/>
                    <a:pt x="763" y="175"/>
                  </a:cubicBezTo>
                  <a:cubicBezTo>
                    <a:pt x="637" y="214"/>
                    <a:pt x="527" y="278"/>
                    <a:pt x="429" y="366"/>
                  </a:cubicBezTo>
                  <a:cubicBezTo>
                    <a:pt x="345" y="442"/>
                    <a:pt x="279" y="531"/>
                    <a:pt x="229" y="632"/>
                  </a:cubicBezTo>
                  <a:cubicBezTo>
                    <a:pt x="175" y="741"/>
                    <a:pt x="146" y="855"/>
                    <a:pt x="140" y="976"/>
                  </a:cubicBezTo>
                  <a:cubicBezTo>
                    <a:pt x="138" y="1007"/>
                    <a:pt x="134" y="1037"/>
                    <a:pt x="139" y="1067"/>
                  </a:cubicBezTo>
                  <a:cubicBezTo>
                    <a:pt x="142" y="1152"/>
                    <a:pt x="158" y="1234"/>
                    <a:pt x="186" y="1314"/>
                  </a:cubicBezTo>
                  <a:cubicBezTo>
                    <a:pt x="225" y="1425"/>
                    <a:pt x="283" y="1525"/>
                    <a:pt x="362" y="1613"/>
                  </a:cubicBezTo>
                  <a:cubicBezTo>
                    <a:pt x="499" y="1767"/>
                    <a:pt x="669" y="1862"/>
                    <a:pt x="872" y="1900"/>
                  </a:cubicBezTo>
                  <a:cubicBezTo>
                    <a:pt x="918" y="1908"/>
                    <a:pt x="964" y="1909"/>
                    <a:pt x="1011" y="1914"/>
                  </a:cubicBezTo>
                  <a:cubicBezTo>
                    <a:pt x="1018" y="1915"/>
                    <a:pt x="1027" y="1915"/>
                    <a:pt x="1031" y="1924"/>
                  </a:cubicBezTo>
                  <a:cubicBezTo>
                    <a:pt x="1036" y="1960"/>
                    <a:pt x="1033" y="1997"/>
                    <a:pt x="1033" y="2033"/>
                  </a:cubicBezTo>
                  <a:cubicBezTo>
                    <a:pt x="1033" y="2038"/>
                    <a:pt x="1031" y="2043"/>
                    <a:pt x="1027" y="2047"/>
                  </a:cubicBezTo>
                  <a:close/>
                </a:path>
              </a:pathLst>
            </a:custGeom>
            <a:solidFill>
              <a:srgbClr val="FDEE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9" name="Freeform 29"/>
            <p:cNvSpPr/>
            <p:nvPr/>
          </p:nvSpPr>
          <p:spPr bwMode="auto">
            <a:xfrm>
              <a:off x="5667375" y="-341313"/>
              <a:ext cx="3856038" cy="7699376"/>
            </a:xfrm>
            <a:custGeom>
              <a:avLst/>
              <a:gdLst>
                <a:gd name="T0" fmla="*/ 0 w 1027"/>
                <a:gd name="T1" fmla="*/ 128 h 2050"/>
                <a:gd name="T2" fmla="*/ 0 w 1027"/>
                <a:gd name="T3" fmla="*/ 0 h 2050"/>
                <a:gd name="T4" fmla="*/ 425 w 1027"/>
                <a:gd name="T5" fmla="*/ 92 h 2050"/>
                <a:gd name="T6" fmla="*/ 708 w 1027"/>
                <a:gd name="T7" fmla="*/ 285 h 2050"/>
                <a:gd name="T8" fmla="*/ 911 w 1027"/>
                <a:gd name="T9" fmla="*/ 556 h 2050"/>
                <a:gd name="T10" fmla="*/ 1012 w 1027"/>
                <a:gd name="T11" fmla="*/ 871 h 2050"/>
                <a:gd name="T12" fmla="*/ 1024 w 1027"/>
                <a:gd name="T13" fmla="*/ 1069 h 2050"/>
                <a:gd name="T14" fmla="*/ 945 w 1027"/>
                <a:gd name="T15" fmla="*/ 1417 h 2050"/>
                <a:gd name="T16" fmla="*/ 813 w 1027"/>
                <a:gd name="T17" fmla="*/ 1646 h 2050"/>
                <a:gd name="T18" fmla="*/ 518 w 1027"/>
                <a:gd name="T19" fmla="*/ 1907 h 2050"/>
                <a:gd name="T20" fmla="*/ 168 w 1027"/>
                <a:gd name="T21" fmla="*/ 2034 h 2050"/>
                <a:gd name="T22" fmla="*/ 0 w 1027"/>
                <a:gd name="T23" fmla="*/ 2047 h 2050"/>
                <a:gd name="T24" fmla="*/ 0 w 1027"/>
                <a:gd name="T25" fmla="*/ 1920 h 2050"/>
                <a:gd name="T26" fmla="*/ 45 w 1027"/>
                <a:gd name="T27" fmla="*/ 1912 h 2050"/>
                <a:gd name="T28" fmla="*/ 195 w 1027"/>
                <a:gd name="T29" fmla="*/ 1892 h 2050"/>
                <a:gd name="T30" fmla="*/ 577 w 1027"/>
                <a:gd name="T31" fmla="*/ 1700 h 2050"/>
                <a:gd name="T32" fmla="*/ 849 w 1027"/>
                <a:gd name="T33" fmla="*/ 1291 h 2050"/>
                <a:gd name="T34" fmla="*/ 888 w 1027"/>
                <a:gd name="T35" fmla="*/ 1072 h 2050"/>
                <a:gd name="T36" fmla="*/ 891 w 1027"/>
                <a:gd name="T37" fmla="*/ 1010 h 2050"/>
                <a:gd name="T38" fmla="*/ 679 w 1027"/>
                <a:gd name="T39" fmla="*/ 449 h 2050"/>
                <a:gd name="T40" fmla="*/ 110 w 1027"/>
                <a:gd name="T41" fmla="*/ 141 h 2050"/>
                <a:gd name="T42" fmla="*/ 42 w 1027"/>
                <a:gd name="T43" fmla="*/ 135 h 2050"/>
                <a:gd name="T44" fmla="*/ 0 w 1027"/>
                <a:gd name="T45" fmla="*/ 128 h 20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27" h="2050">
                  <a:moveTo>
                    <a:pt x="0" y="128"/>
                  </a:moveTo>
                  <a:cubicBezTo>
                    <a:pt x="0" y="85"/>
                    <a:pt x="0" y="42"/>
                    <a:pt x="0" y="0"/>
                  </a:cubicBezTo>
                  <a:cubicBezTo>
                    <a:pt x="148" y="0"/>
                    <a:pt x="290" y="30"/>
                    <a:pt x="425" y="92"/>
                  </a:cubicBezTo>
                  <a:cubicBezTo>
                    <a:pt x="530" y="140"/>
                    <a:pt x="624" y="204"/>
                    <a:pt x="708" y="285"/>
                  </a:cubicBezTo>
                  <a:cubicBezTo>
                    <a:pt x="791" y="364"/>
                    <a:pt x="859" y="454"/>
                    <a:pt x="911" y="556"/>
                  </a:cubicBezTo>
                  <a:cubicBezTo>
                    <a:pt x="962" y="655"/>
                    <a:pt x="997" y="760"/>
                    <a:pt x="1012" y="871"/>
                  </a:cubicBezTo>
                  <a:cubicBezTo>
                    <a:pt x="1022" y="937"/>
                    <a:pt x="1027" y="1003"/>
                    <a:pt x="1024" y="1069"/>
                  </a:cubicBezTo>
                  <a:cubicBezTo>
                    <a:pt x="1017" y="1189"/>
                    <a:pt x="993" y="1306"/>
                    <a:pt x="945" y="1417"/>
                  </a:cubicBezTo>
                  <a:cubicBezTo>
                    <a:pt x="911" y="1498"/>
                    <a:pt x="868" y="1575"/>
                    <a:pt x="813" y="1646"/>
                  </a:cubicBezTo>
                  <a:cubicBezTo>
                    <a:pt x="731" y="1751"/>
                    <a:pt x="634" y="1839"/>
                    <a:pt x="518" y="1907"/>
                  </a:cubicBezTo>
                  <a:cubicBezTo>
                    <a:pt x="409" y="1970"/>
                    <a:pt x="293" y="2013"/>
                    <a:pt x="168" y="2034"/>
                  </a:cubicBezTo>
                  <a:cubicBezTo>
                    <a:pt x="113" y="2043"/>
                    <a:pt x="57" y="2050"/>
                    <a:pt x="0" y="2047"/>
                  </a:cubicBezTo>
                  <a:cubicBezTo>
                    <a:pt x="0" y="2005"/>
                    <a:pt x="0" y="1962"/>
                    <a:pt x="0" y="1920"/>
                  </a:cubicBezTo>
                  <a:cubicBezTo>
                    <a:pt x="14" y="1909"/>
                    <a:pt x="31" y="1918"/>
                    <a:pt x="45" y="1912"/>
                  </a:cubicBezTo>
                  <a:cubicBezTo>
                    <a:pt x="96" y="1909"/>
                    <a:pt x="146" y="1903"/>
                    <a:pt x="195" y="1892"/>
                  </a:cubicBezTo>
                  <a:cubicBezTo>
                    <a:pt x="339" y="1859"/>
                    <a:pt x="466" y="1795"/>
                    <a:pt x="577" y="1700"/>
                  </a:cubicBezTo>
                  <a:cubicBezTo>
                    <a:pt x="707" y="1590"/>
                    <a:pt x="797" y="1453"/>
                    <a:pt x="849" y="1291"/>
                  </a:cubicBezTo>
                  <a:cubicBezTo>
                    <a:pt x="872" y="1220"/>
                    <a:pt x="884" y="1146"/>
                    <a:pt x="888" y="1072"/>
                  </a:cubicBezTo>
                  <a:cubicBezTo>
                    <a:pt x="893" y="1051"/>
                    <a:pt x="891" y="1030"/>
                    <a:pt x="891" y="1010"/>
                  </a:cubicBezTo>
                  <a:cubicBezTo>
                    <a:pt x="883" y="799"/>
                    <a:pt x="816" y="610"/>
                    <a:pt x="679" y="449"/>
                  </a:cubicBezTo>
                  <a:cubicBezTo>
                    <a:pt x="529" y="274"/>
                    <a:pt x="339" y="171"/>
                    <a:pt x="110" y="141"/>
                  </a:cubicBezTo>
                  <a:cubicBezTo>
                    <a:pt x="87" y="138"/>
                    <a:pt x="64" y="138"/>
                    <a:pt x="42" y="135"/>
                  </a:cubicBezTo>
                  <a:cubicBezTo>
                    <a:pt x="28" y="130"/>
                    <a:pt x="13" y="138"/>
                    <a:pt x="0" y="128"/>
                  </a:cubicBezTo>
                  <a:close/>
                </a:path>
              </a:pathLst>
            </a:custGeom>
            <a:solidFill>
              <a:srgbClr val="FADE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0" name="Freeform 30"/>
            <p:cNvSpPr/>
            <p:nvPr/>
          </p:nvSpPr>
          <p:spPr bwMode="auto">
            <a:xfrm>
              <a:off x="2286000" y="131762"/>
              <a:ext cx="3551238" cy="6448426"/>
            </a:xfrm>
            <a:custGeom>
              <a:avLst/>
              <a:gdLst>
                <a:gd name="T0" fmla="*/ 901 w 946"/>
                <a:gd name="T1" fmla="*/ 2 h 1717"/>
                <a:gd name="T2" fmla="*/ 946 w 946"/>
                <a:gd name="T3" fmla="*/ 5 h 1717"/>
                <a:gd name="T4" fmla="*/ 926 w 946"/>
                <a:gd name="T5" fmla="*/ 12 h 1717"/>
                <a:gd name="T6" fmla="*/ 907 w 946"/>
                <a:gd name="T7" fmla="*/ 30 h 1717"/>
                <a:gd name="T8" fmla="*/ 908 w 946"/>
                <a:gd name="T9" fmla="*/ 368 h 1717"/>
                <a:gd name="T10" fmla="*/ 910 w 946"/>
                <a:gd name="T11" fmla="*/ 384 h 1717"/>
                <a:gd name="T12" fmla="*/ 893 w 946"/>
                <a:gd name="T13" fmla="*/ 397 h 1717"/>
                <a:gd name="T14" fmla="*/ 726 w 946"/>
                <a:gd name="T15" fmla="*/ 447 h 1717"/>
                <a:gd name="T16" fmla="*/ 695 w 946"/>
                <a:gd name="T17" fmla="*/ 489 h 1717"/>
                <a:gd name="T18" fmla="*/ 695 w 946"/>
                <a:gd name="T19" fmla="*/ 1130 h 1717"/>
                <a:gd name="T20" fmla="*/ 656 w 946"/>
                <a:gd name="T21" fmla="*/ 1164 h 1717"/>
                <a:gd name="T22" fmla="*/ 499 w 946"/>
                <a:gd name="T23" fmla="*/ 1190 h 1717"/>
                <a:gd name="T24" fmla="*/ 419 w 946"/>
                <a:gd name="T25" fmla="*/ 1319 h 1717"/>
                <a:gd name="T26" fmla="*/ 507 w 946"/>
                <a:gd name="T27" fmla="*/ 1452 h 1717"/>
                <a:gd name="T28" fmla="*/ 753 w 946"/>
                <a:gd name="T29" fmla="*/ 1392 h 1717"/>
                <a:gd name="T30" fmla="*/ 783 w 946"/>
                <a:gd name="T31" fmla="*/ 1310 h 1717"/>
                <a:gd name="T32" fmla="*/ 783 w 946"/>
                <a:gd name="T33" fmla="*/ 872 h 1717"/>
                <a:gd name="T34" fmla="*/ 788 w 946"/>
                <a:gd name="T35" fmla="*/ 755 h 1717"/>
                <a:gd name="T36" fmla="*/ 800 w 946"/>
                <a:gd name="T37" fmla="*/ 731 h 1717"/>
                <a:gd name="T38" fmla="*/ 892 w 946"/>
                <a:gd name="T39" fmla="*/ 703 h 1717"/>
                <a:gd name="T40" fmla="*/ 904 w 946"/>
                <a:gd name="T41" fmla="*/ 708 h 1717"/>
                <a:gd name="T42" fmla="*/ 907 w 946"/>
                <a:gd name="T43" fmla="*/ 737 h 1717"/>
                <a:gd name="T44" fmla="*/ 907 w 946"/>
                <a:gd name="T45" fmla="*/ 1676 h 1717"/>
                <a:gd name="T46" fmla="*/ 905 w 946"/>
                <a:gd name="T47" fmla="*/ 1703 h 1717"/>
                <a:gd name="T48" fmla="*/ 878 w 946"/>
                <a:gd name="T49" fmla="*/ 1715 h 1717"/>
                <a:gd name="T50" fmla="*/ 642 w 946"/>
                <a:gd name="T51" fmla="*/ 1679 h 1717"/>
                <a:gd name="T52" fmla="*/ 318 w 946"/>
                <a:gd name="T53" fmla="*/ 1502 h 1717"/>
                <a:gd name="T54" fmla="*/ 116 w 946"/>
                <a:gd name="T55" fmla="*/ 1257 h 1717"/>
                <a:gd name="T56" fmla="*/ 18 w 946"/>
                <a:gd name="T57" fmla="*/ 988 h 1717"/>
                <a:gd name="T58" fmla="*/ 11 w 946"/>
                <a:gd name="T59" fmla="*/ 920 h 1717"/>
                <a:gd name="T60" fmla="*/ 8 w 946"/>
                <a:gd name="T61" fmla="*/ 943 h 1717"/>
                <a:gd name="T62" fmla="*/ 10 w 946"/>
                <a:gd name="T63" fmla="*/ 817 h 1717"/>
                <a:gd name="T64" fmla="*/ 157 w 946"/>
                <a:gd name="T65" fmla="*/ 402 h 1717"/>
                <a:gd name="T66" fmla="*/ 744 w 946"/>
                <a:gd name="T67" fmla="*/ 17 h 1717"/>
                <a:gd name="T68" fmla="*/ 901 w 946"/>
                <a:gd name="T69" fmla="*/ 2 h 1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46" h="1717">
                  <a:moveTo>
                    <a:pt x="901" y="2"/>
                  </a:moveTo>
                  <a:cubicBezTo>
                    <a:pt x="916" y="4"/>
                    <a:pt x="931" y="0"/>
                    <a:pt x="946" y="5"/>
                  </a:cubicBezTo>
                  <a:cubicBezTo>
                    <a:pt x="941" y="11"/>
                    <a:pt x="933" y="12"/>
                    <a:pt x="926" y="12"/>
                  </a:cubicBezTo>
                  <a:cubicBezTo>
                    <a:pt x="914" y="12"/>
                    <a:pt x="907" y="17"/>
                    <a:pt x="907" y="30"/>
                  </a:cubicBezTo>
                  <a:cubicBezTo>
                    <a:pt x="907" y="143"/>
                    <a:pt x="907" y="255"/>
                    <a:pt x="908" y="368"/>
                  </a:cubicBezTo>
                  <a:cubicBezTo>
                    <a:pt x="908" y="374"/>
                    <a:pt x="909" y="379"/>
                    <a:pt x="910" y="384"/>
                  </a:cubicBezTo>
                  <a:cubicBezTo>
                    <a:pt x="909" y="395"/>
                    <a:pt x="900" y="395"/>
                    <a:pt x="893" y="397"/>
                  </a:cubicBezTo>
                  <a:cubicBezTo>
                    <a:pt x="837" y="413"/>
                    <a:pt x="782" y="430"/>
                    <a:pt x="726" y="447"/>
                  </a:cubicBezTo>
                  <a:cubicBezTo>
                    <a:pt x="696" y="457"/>
                    <a:pt x="695" y="458"/>
                    <a:pt x="695" y="489"/>
                  </a:cubicBezTo>
                  <a:cubicBezTo>
                    <a:pt x="695" y="702"/>
                    <a:pt x="695" y="916"/>
                    <a:pt x="695" y="1130"/>
                  </a:cubicBezTo>
                  <a:cubicBezTo>
                    <a:pt x="695" y="1169"/>
                    <a:pt x="695" y="1169"/>
                    <a:pt x="656" y="1164"/>
                  </a:cubicBezTo>
                  <a:cubicBezTo>
                    <a:pt x="601" y="1155"/>
                    <a:pt x="548" y="1162"/>
                    <a:pt x="499" y="1190"/>
                  </a:cubicBezTo>
                  <a:cubicBezTo>
                    <a:pt x="450" y="1218"/>
                    <a:pt x="420" y="1261"/>
                    <a:pt x="419" y="1319"/>
                  </a:cubicBezTo>
                  <a:cubicBezTo>
                    <a:pt x="418" y="1380"/>
                    <a:pt x="450" y="1428"/>
                    <a:pt x="507" y="1452"/>
                  </a:cubicBezTo>
                  <a:cubicBezTo>
                    <a:pt x="584" y="1483"/>
                    <a:pt x="698" y="1455"/>
                    <a:pt x="753" y="1392"/>
                  </a:cubicBezTo>
                  <a:cubicBezTo>
                    <a:pt x="773" y="1368"/>
                    <a:pt x="783" y="1342"/>
                    <a:pt x="783" y="1310"/>
                  </a:cubicBezTo>
                  <a:cubicBezTo>
                    <a:pt x="783" y="1164"/>
                    <a:pt x="783" y="1018"/>
                    <a:pt x="783" y="872"/>
                  </a:cubicBezTo>
                  <a:cubicBezTo>
                    <a:pt x="783" y="833"/>
                    <a:pt x="789" y="794"/>
                    <a:pt x="788" y="755"/>
                  </a:cubicBezTo>
                  <a:cubicBezTo>
                    <a:pt x="787" y="745"/>
                    <a:pt x="790" y="736"/>
                    <a:pt x="800" y="731"/>
                  </a:cubicBezTo>
                  <a:cubicBezTo>
                    <a:pt x="829" y="718"/>
                    <a:pt x="861" y="711"/>
                    <a:pt x="892" y="703"/>
                  </a:cubicBezTo>
                  <a:cubicBezTo>
                    <a:pt x="896" y="702"/>
                    <a:pt x="901" y="703"/>
                    <a:pt x="904" y="708"/>
                  </a:cubicBezTo>
                  <a:cubicBezTo>
                    <a:pt x="908" y="717"/>
                    <a:pt x="907" y="727"/>
                    <a:pt x="907" y="737"/>
                  </a:cubicBezTo>
                  <a:cubicBezTo>
                    <a:pt x="907" y="1050"/>
                    <a:pt x="907" y="1363"/>
                    <a:pt x="907" y="1676"/>
                  </a:cubicBezTo>
                  <a:cubicBezTo>
                    <a:pt x="907" y="1685"/>
                    <a:pt x="908" y="1694"/>
                    <a:pt x="905" y="1703"/>
                  </a:cubicBezTo>
                  <a:cubicBezTo>
                    <a:pt x="900" y="1716"/>
                    <a:pt x="889" y="1714"/>
                    <a:pt x="878" y="1715"/>
                  </a:cubicBezTo>
                  <a:cubicBezTo>
                    <a:pt x="797" y="1717"/>
                    <a:pt x="719" y="1701"/>
                    <a:pt x="642" y="1679"/>
                  </a:cubicBezTo>
                  <a:cubicBezTo>
                    <a:pt x="521" y="1643"/>
                    <a:pt x="414" y="1583"/>
                    <a:pt x="318" y="1502"/>
                  </a:cubicBezTo>
                  <a:cubicBezTo>
                    <a:pt x="236" y="1433"/>
                    <a:pt x="169" y="1350"/>
                    <a:pt x="116" y="1257"/>
                  </a:cubicBezTo>
                  <a:cubicBezTo>
                    <a:pt x="69" y="1172"/>
                    <a:pt x="37" y="1082"/>
                    <a:pt x="18" y="988"/>
                  </a:cubicBezTo>
                  <a:cubicBezTo>
                    <a:pt x="13" y="965"/>
                    <a:pt x="13" y="942"/>
                    <a:pt x="11" y="920"/>
                  </a:cubicBezTo>
                  <a:cubicBezTo>
                    <a:pt x="10" y="927"/>
                    <a:pt x="14" y="935"/>
                    <a:pt x="8" y="943"/>
                  </a:cubicBezTo>
                  <a:cubicBezTo>
                    <a:pt x="0" y="901"/>
                    <a:pt x="7" y="859"/>
                    <a:pt x="10" y="817"/>
                  </a:cubicBezTo>
                  <a:cubicBezTo>
                    <a:pt x="24" y="667"/>
                    <a:pt x="71" y="528"/>
                    <a:pt x="157" y="402"/>
                  </a:cubicBezTo>
                  <a:cubicBezTo>
                    <a:pt x="299" y="193"/>
                    <a:pt x="495" y="64"/>
                    <a:pt x="744" y="17"/>
                  </a:cubicBezTo>
                  <a:cubicBezTo>
                    <a:pt x="796" y="7"/>
                    <a:pt x="849" y="7"/>
                    <a:pt x="901" y="2"/>
                  </a:cubicBezTo>
                  <a:close/>
                </a:path>
              </a:pathLst>
            </a:custGeom>
            <a:solidFill>
              <a:srgbClr val="E15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1" name="Freeform 31"/>
            <p:cNvSpPr/>
            <p:nvPr/>
          </p:nvSpPr>
          <p:spPr bwMode="auto">
            <a:xfrm>
              <a:off x="2314575" y="3549650"/>
              <a:ext cx="3536950" cy="3327400"/>
            </a:xfrm>
            <a:custGeom>
              <a:avLst/>
              <a:gdLst>
                <a:gd name="T0" fmla="*/ 0 w 942"/>
                <a:gd name="T1" fmla="*/ 33 h 886"/>
                <a:gd name="T2" fmla="*/ 0 w 942"/>
                <a:gd name="T3" fmla="*/ 0 h 886"/>
                <a:gd name="T4" fmla="*/ 893 w 942"/>
                <a:gd name="T5" fmla="*/ 800 h 886"/>
                <a:gd name="T6" fmla="*/ 895 w 942"/>
                <a:gd name="T7" fmla="*/ 802 h 886"/>
                <a:gd name="T8" fmla="*/ 899 w 942"/>
                <a:gd name="T9" fmla="*/ 853 h 886"/>
                <a:gd name="T10" fmla="*/ 919 w 942"/>
                <a:gd name="T11" fmla="*/ 874 h 886"/>
                <a:gd name="T12" fmla="*/ 942 w 942"/>
                <a:gd name="T13" fmla="*/ 880 h 886"/>
                <a:gd name="T14" fmla="*/ 893 w 942"/>
                <a:gd name="T15" fmla="*/ 884 h 886"/>
                <a:gd name="T16" fmla="*/ 632 w 942"/>
                <a:gd name="T17" fmla="*/ 843 h 886"/>
                <a:gd name="T18" fmla="*/ 21 w 942"/>
                <a:gd name="T19" fmla="*/ 188 h 886"/>
                <a:gd name="T20" fmla="*/ 0 w 942"/>
                <a:gd name="T21" fmla="*/ 33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2" h="886">
                  <a:moveTo>
                    <a:pt x="0" y="33"/>
                  </a:moveTo>
                  <a:cubicBezTo>
                    <a:pt x="0" y="22"/>
                    <a:pt x="0" y="11"/>
                    <a:pt x="0" y="0"/>
                  </a:cubicBezTo>
                  <a:cubicBezTo>
                    <a:pt x="54" y="468"/>
                    <a:pt x="452" y="807"/>
                    <a:pt x="893" y="800"/>
                  </a:cubicBezTo>
                  <a:cubicBezTo>
                    <a:pt x="894" y="800"/>
                    <a:pt x="895" y="801"/>
                    <a:pt x="895" y="802"/>
                  </a:cubicBezTo>
                  <a:cubicBezTo>
                    <a:pt x="902" y="819"/>
                    <a:pt x="899" y="836"/>
                    <a:pt x="899" y="853"/>
                  </a:cubicBezTo>
                  <a:cubicBezTo>
                    <a:pt x="899" y="868"/>
                    <a:pt x="904" y="875"/>
                    <a:pt x="919" y="874"/>
                  </a:cubicBezTo>
                  <a:cubicBezTo>
                    <a:pt x="927" y="873"/>
                    <a:pt x="935" y="873"/>
                    <a:pt x="942" y="880"/>
                  </a:cubicBezTo>
                  <a:cubicBezTo>
                    <a:pt x="926" y="886"/>
                    <a:pt x="909" y="881"/>
                    <a:pt x="893" y="884"/>
                  </a:cubicBezTo>
                  <a:cubicBezTo>
                    <a:pt x="804" y="880"/>
                    <a:pt x="716" y="872"/>
                    <a:pt x="632" y="843"/>
                  </a:cubicBezTo>
                  <a:cubicBezTo>
                    <a:pt x="310" y="735"/>
                    <a:pt x="106" y="517"/>
                    <a:pt x="21" y="188"/>
                  </a:cubicBezTo>
                  <a:cubicBezTo>
                    <a:pt x="8" y="137"/>
                    <a:pt x="0" y="85"/>
                    <a:pt x="0" y="33"/>
                  </a:cubicBezTo>
                  <a:close/>
                </a:path>
              </a:pathLst>
            </a:custGeom>
            <a:solidFill>
              <a:srgbClr val="D34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2" name="Freeform 32"/>
            <p:cNvSpPr/>
            <p:nvPr/>
          </p:nvSpPr>
          <p:spPr bwMode="auto">
            <a:xfrm>
              <a:off x="5667375" y="150812"/>
              <a:ext cx="3368675" cy="6421438"/>
            </a:xfrm>
            <a:custGeom>
              <a:avLst/>
              <a:gdLst>
                <a:gd name="T0" fmla="*/ 0 w 897"/>
                <a:gd name="T1" fmla="*/ 1705 h 1710"/>
                <a:gd name="T2" fmla="*/ 0 w 897"/>
                <a:gd name="T3" fmla="*/ 702 h 1710"/>
                <a:gd name="T4" fmla="*/ 20 w 897"/>
                <a:gd name="T5" fmla="*/ 690 h 1710"/>
                <a:gd name="T6" fmla="*/ 314 w 897"/>
                <a:gd name="T7" fmla="*/ 646 h 1710"/>
                <a:gd name="T8" fmla="*/ 382 w 897"/>
                <a:gd name="T9" fmla="*/ 642 h 1710"/>
                <a:gd name="T10" fmla="*/ 406 w 897"/>
                <a:gd name="T11" fmla="*/ 662 h 1710"/>
                <a:gd name="T12" fmla="*/ 406 w 897"/>
                <a:gd name="T13" fmla="*/ 682 h 1710"/>
                <a:gd name="T14" fmla="*/ 406 w 897"/>
                <a:gd name="T15" fmla="*/ 1002 h 1710"/>
                <a:gd name="T16" fmla="*/ 405 w 897"/>
                <a:gd name="T17" fmla="*/ 1024 h 1710"/>
                <a:gd name="T18" fmla="*/ 382 w 897"/>
                <a:gd name="T19" fmla="*/ 1040 h 1710"/>
                <a:gd name="T20" fmla="*/ 173 w 897"/>
                <a:gd name="T21" fmla="*/ 1082 h 1710"/>
                <a:gd name="T22" fmla="*/ 118 w 897"/>
                <a:gd name="T23" fmla="*/ 1215 h 1710"/>
                <a:gd name="T24" fmla="*/ 205 w 897"/>
                <a:gd name="T25" fmla="*/ 1321 h 1710"/>
                <a:gd name="T26" fmla="*/ 473 w 897"/>
                <a:gd name="T27" fmla="*/ 1223 h 1710"/>
                <a:gd name="T28" fmla="*/ 482 w 897"/>
                <a:gd name="T29" fmla="*/ 1182 h 1710"/>
                <a:gd name="T30" fmla="*/ 482 w 897"/>
                <a:gd name="T31" fmla="*/ 357 h 1710"/>
                <a:gd name="T32" fmla="*/ 454 w 897"/>
                <a:gd name="T33" fmla="*/ 331 h 1710"/>
                <a:gd name="T34" fmla="*/ 32 w 897"/>
                <a:gd name="T35" fmla="*/ 383 h 1710"/>
                <a:gd name="T36" fmla="*/ 9 w 897"/>
                <a:gd name="T37" fmla="*/ 381 h 1710"/>
                <a:gd name="T38" fmla="*/ 0 w 897"/>
                <a:gd name="T39" fmla="*/ 366 h 1710"/>
                <a:gd name="T40" fmla="*/ 0 w 897"/>
                <a:gd name="T41" fmla="*/ 15 h 1710"/>
                <a:gd name="T42" fmla="*/ 15 w 897"/>
                <a:gd name="T43" fmla="*/ 0 h 1710"/>
                <a:gd name="T44" fmla="*/ 45 w 897"/>
                <a:gd name="T45" fmla="*/ 0 h 1710"/>
                <a:gd name="T46" fmla="*/ 561 w 897"/>
                <a:gd name="T47" fmla="*/ 196 h 1710"/>
                <a:gd name="T48" fmla="*/ 865 w 897"/>
                <a:gd name="T49" fmla="*/ 665 h 1710"/>
                <a:gd name="T50" fmla="*/ 895 w 897"/>
                <a:gd name="T51" fmla="*/ 926 h 1710"/>
                <a:gd name="T52" fmla="*/ 892 w 897"/>
                <a:gd name="T53" fmla="*/ 941 h 1710"/>
                <a:gd name="T54" fmla="*/ 891 w 897"/>
                <a:gd name="T55" fmla="*/ 897 h 1710"/>
                <a:gd name="T56" fmla="*/ 677 w 897"/>
                <a:gd name="T57" fmla="*/ 1404 h 1710"/>
                <a:gd name="T58" fmla="*/ 95 w 897"/>
                <a:gd name="T59" fmla="*/ 1707 h 1710"/>
                <a:gd name="T60" fmla="*/ 21 w 897"/>
                <a:gd name="T61" fmla="*/ 1710 h 1710"/>
                <a:gd name="T62" fmla="*/ 0 w 897"/>
                <a:gd name="T63" fmla="*/ 1705 h 17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97" h="1710">
                  <a:moveTo>
                    <a:pt x="0" y="1705"/>
                  </a:moveTo>
                  <a:cubicBezTo>
                    <a:pt x="0" y="1370"/>
                    <a:pt x="0" y="1036"/>
                    <a:pt x="0" y="702"/>
                  </a:cubicBezTo>
                  <a:cubicBezTo>
                    <a:pt x="4" y="693"/>
                    <a:pt x="12" y="692"/>
                    <a:pt x="20" y="690"/>
                  </a:cubicBezTo>
                  <a:cubicBezTo>
                    <a:pt x="117" y="668"/>
                    <a:pt x="215" y="655"/>
                    <a:pt x="314" y="646"/>
                  </a:cubicBezTo>
                  <a:cubicBezTo>
                    <a:pt x="337" y="644"/>
                    <a:pt x="359" y="643"/>
                    <a:pt x="382" y="642"/>
                  </a:cubicBezTo>
                  <a:cubicBezTo>
                    <a:pt x="401" y="641"/>
                    <a:pt x="404" y="644"/>
                    <a:pt x="406" y="662"/>
                  </a:cubicBezTo>
                  <a:cubicBezTo>
                    <a:pt x="406" y="669"/>
                    <a:pt x="406" y="676"/>
                    <a:pt x="406" y="682"/>
                  </a:cubicBezTo>
                  <a:cubicBezTo>
                    <a:pt x="406" y="789"/>
                    <a:pt x="406" y="896"/>
                    <a:pt x="406" y="1002"/>
                  </a:cubicBezTo>
                  <a:cubicBezTo>
                    <a:pt x="406" y="1010"/>
                    <a:pt x="406" y="1017"/>
                    <a:pt x="405" y="1024"/>
                  </a:cubicBezTo>
                  <a:cubicBezTo>
                    <a:pt x="404" y="1042"/>
                    <a:pt x="399" y="1045"/>
                    <a:pt x="382" y="1040"/>
                  </a:cubicBezTo>
                  <a:cubicBezTo>
                    <a:pt x="305" y="1017"/>
                    <a:pt x="236" y="1035"/>
                    <a:pt x="173" y="1082"/>
                  </a:cubicBezTo>
                  <a:cubicBezTo>
                    <a:pt x="129" y="1115"/>
                    <a:pt x="111" y="1161"/>
                    <a:pt x="118" y="1215"/>
                  </a:cubicBezTo>
                  <a:cubicBezTo>
                    <a:pt x="126" y="1268"/>
                    <a:pt x="158" y="1302"/>
                    <a:pt x="205" y="1321"/>
                  </a:cubicBezTo>
                  <a:cubicBezTo>
                    <a:pt x="291" y="1355"/>
                    <a:pt x="422" y="1329"/>
                    <a:pt x="473" y="1223"/>
                  </a:cubicBezTo>
                  <a:cubicBezTo>
                    <a:pt x="479" y="1210"/>
                    <a:pt x="482" y="1197"/>
                    <a:pt x="482" y="1182"/>
                  </a:cubicBezTo>
                  <a:cubicBezTo>
                    <a:pt x="482" y="907"/>
                    <a:pt x="482" y="632"/>
                    <a:pt x="482" y="357"/>
                  </a:cubicBezTo>
                  <a:cubicBezTo>
                    <a:pt x="482" y="332"/>
                    <a:pt x="479" y="329"/>
                    <a:pt x="454" y="331"/>
                  </a:cubicBezTo>
                  <a:cubicBezTo>
                    <a:pt x="312" y="342"/>
                    <a:pt x="171" y="349"/>
                    <a:pt x="32" y="383"/>
                  </a:cubicBezTo>
                  <a:cubicBezTo>
                    <a:pt x="24" y="384"/>
                    <a:pt x="16" y="387"/>
                    <a:pt x="9" y="381"/>
                  </a:cubicBezTo>
                  <a:cubicBezTo>
                    <a:pt x="0" y="380"/>
                    <a:pt x="0" y="373"/>
                    <a:pt x="0" y="366"/>
                  </a:cubicBezTo>
                  <a:cubicBezTo>
                    <a:pt x="0" y="249"/>
                    <a:pt x="0" y="132"/>
                    <a:pt x="0" y="15"/>
                  </a:cubicBezTo>
                  <a:cubicBezTo>
                    <a:pt x="0" y="4"/>
                    <a:pt x="4" y="0"/>
                    <a:pt x="15" y="0"/>
                  </a:cubicBezTo>
                  <a:cubicBezTo>
                    <a:pt x="25" y="1"/>
                    <a:pt x="35" y="0"/>
                    <a:pt x="45" y="0"/>
                  </a:cubicBezTo>
                  <a:cubicBezTo>
                    <a:pt x="239" y="8"/>
                    <a:pt x="411" y="75"/>
                    <a:pt x="561" y="196"/>
                  </a:cubicBezTo>
                  <a:cubicBezTo>
                    <a:pt x="714" y="319"/>
                    <a:pt x="815" y="476"/>
                    <a:pt x="865" y="665"/>
                  </a:cubicBezTo>
                  <a:cubicBezTo>
                    <a:pt x="888" y="751"/>
                    <a:pt x="897" y="838"/>
                    <a:pt x="895" y="926"/>
                  </a:cubicBezTo>
                  <a:cubicBezTo>
                    <a:pt x="895" y="931"/>
                    <a:pt x="896" y="937"/>
                    <a:pt x="892" y="941"/>
                  </a:cubicBezTo>
                  <a:cubicBezTo>
                    <a:pt x="886" y="927"/>
                    <a:pt x="892" y="911"/>
                    <a:pt x="891" y="897"/>
                  </a:cubicBezTo>
                  <a:cubicBezTo>
                    <a:pt x="879" y="1091"/>
                    <a:pt x="803" y="1259"/>
                    <a:pt x="677" y="1404"/>
                  </a:cubicBezTo>
                  <a:cubicBezTo>
                    <a:pt x="523" y="1579"/>
                    <a:pt x="328" y="1681"/>
                    <a:pt x="95" y="1707"/>
                  </a:cubicBezTo>
                  <a:cubicBezTo>
                    <a:pt x="70" y="1709"/>
                    <a:pt x="46" y="1709"/>
                    <a:pt x="21" y="1710"/>
                  </a:cubicBezTo>
                  <a:cubicBezTo>
                    <a:pt x="14" y="1710"/>
                    <a:pt x="6" y="1710"/>
                    <a:pt x="0" y="1705"/>
                  </a:cubicBezTo>
                  <a:close/>
                </a:path>
              </a:pathLst>
            </a:custGeom>
            <a:solidFill>
              <a:srgbClr val="D34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3" name="Freeform 33"/>
            <p:cNvSpPr/>
            <p:nvPr/>
          </p:nvSpPr>
          <p:spPr bwMode="auto">
            <a:xfrm>
              <a:off x="5667375" y="3519488"/>
              <a:ext cx="3349625" cy="3338513"/>
            </a:xfrm>
            <a:custGeom>
              <a:avLst/>
              <a:gdLst>
                <a:gd name="T0" fmla="*/ 0 w 892"/>
                <a:gd name="T1" fmla="*/ 808 h 889"/>
                <a:gd name="T2" fmla="*/ 340 w 892"/>
                <a:gd name="T3" fmla="*/ 743 h 889"/>
                <a:gd name="T4" fmla="*/ 572 w 892"/>
                <a:gd name="T5" fmla="*/ 602 h 889"/>
                <a:gd name="T6" fmla="*/ 733 w 892"/>
                <a:gd name="T7" fmla="*/ 428 h 889"/>
                <a:gd name="T8" fmla="*/ 860 w 892"/>
                <a:gd name="T9" fmla="*/ 160 h 889"/>
                <a:gd name="T10" fmla="*/ 892 w 892"/>
                <a:gd name="T11" fmla="*/ 0 h 889"/>
                <a:gd name="T12" fmla="*/ 892 w 892"/>
                <a:gd name="T13" fmla="*/ 44 h 889"/>
                <a:gd name="T14" fmla="*/ 698 w 892"/>
                <a:gd name="T15" fmla="*/ 554 h 889"/>
                <a:gd name="T16" fmla="*/ 171 w 892"/>
                <a:gd name="T17" fmla="*/ 874 h 889"/>
                <a:gd name="T18" fmla="*/ 49 w 892"/>
                <a:gd name="T19" fmla="*/ 888 h 889"/>
                <a:gd name="T20" fmla="*/ 43 w 892"/>
                <a:gd name="T21" fmla="*/ 888 h 889"/>
                <a:gd name="T22" fmla="*/ 0 w 892"/>
                <a:gd name="T23" fmla="*/ 843 h 889"/>
                <a:gd name="T24" fmla="*/ 0 w 892"/>
                <a:gd name="T25" fmla="*/ 808 h 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92" h="889">
                  <a:moveTo>
                    <a:pt x="0" y="808"/>
                  </a:moveTo>
                  <a:cubicBezTo>
                    <a:pt x="118" y="811"/>
                    <a:pt x="231" y="787"/>
                    <a:pt x="340" y="743"/>
                  </a:cubicBezTo>
                  <a:cubicBezTo>
                    <a:pt x="424" y="709"/>
                    <a:pt x="502" y="661"/>
                    <a:pt x="572" y="602"/>
                  </a:cubicBezTo>
                  <a:cubicBezTo>
                    <a:pt x="632" y="550"/>
                    <a:pt x="687" y="494"/>
                    <a:pt x="733" y="428"/>
                  </a:cubicBezTo>
                  <a:cubicBezTo>
                    <a:pt x="790" y="346"/>
                    <a:pt x="833" y="256"/>
                    <a:pt x="860" y="160"/>
                  </a:cubicBezTo>
                  <a:cubicBezTo>
                    <a:pt x="875" y="108"/>
                    <a:pt x="885" y="54"/>
                    <a:pt x="892" y="0"/>
                  </a:cubicBezTo>
                  <a:cubicBezTo>
                    <a:pt x="892" y="15"/>
                    <a:pt x="892" y="30"/>
                    <a:pt x="892" y="44"/>
                  </a:cubicBezTo>
                  <a:cubicBezTo>
                    <a:pt x="884" y="236"/>
                    <a:pt x="817" y="406"/>
                    <a:pt x="698" y="554"/>
                  </a:cubicBezTo>
                  <a:cubicBezTo>
                    <a:pt x="562" y="725"/>
                    <a:pt x="385" y="830"/>
                    <a:pt x="171" y="874"/>
                  </a:cubicBezTo>
                  <a:cubicBezTo>
                    <a:pt x="131" y="883"/>
                    <a:pt x="90" y="889"/>
                    <a:pt x="49" y="888"/>
                  </a:cubicBezTo>
                  <a:cubicBezTo>
                    <a:pt x="47" y="888"/>
                    <a:pt x="45" y="888"/>
                    <a:pt x="43" y="888"/>
                  </a:cubicBezTo>
                  <a:cubicBezTo>
                    <a:pt x="0" y="887"/>
                    <a:pt x="0" y="887"/>
                    <a:pt x="0" y="843"/>
                  </a:cubicBezTo>
                  <a:cubicBezTo>
                    <a:pt x="0" y="831"/>
                    <a:pt x="0" y="820"/>
                    <a:pt x="0" y="808"/>
                  </a:cubicBezTo>
                  <a:close/>
                </a:path>
              </a:pathLst>
            </a:custGeom>
            <a:solidFill>
              <a:srgbClr val="C748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4" name="Freeform 34"/>
            <p:cNvSpPr/>
            <p:nvPr/>
          </p:nvSpPr>
          <p:spPr bwMode="auto">
            <a:xfrm>
              <a:off x="3802065" y="1363662"/>
              <a:ext cx="3702050" cy="4330703"/>
            </a:xfrm>
            <a:custGeom>
              <a:avLst/>
              <a:gdLst>
                <a:gd name="T0" fmla="*/ 506 w 986"/>
                <a:gd name="T1" fmla="*/ 58 h 1153"/>
                <a:gd name="T2" fmla="*/ 667 w 986"/>
                <a:gd name="T3" fmla="*/ 28 h 1153"/>
                <a:gd name="T4" fmla="*/ 901 w 986"/>
                <a:gd name="T5" fmla="*/ 6 h 1153"/>
                <a:gd name="T6" fmla="*/ 967 w 986"/>
                <a:gd name="T7" fmla="*/ 1 h 1153"/>
                <a:gd name="T8" fmla="*/ 986 w 986"/>
                <a:gd name="T9" fmla="*/ 20 h 1153"/>
                <a:gd name="T10" fmla="*/ 985 w 986"/>
                <a:gd name="T11" fmla="*/ 431 h 1153"/>
                <a:gd name="T12" fmla="*/ 986 w 986"/>
                <a:gd name="T13" fmla="*/ 851 h 1153"/>
                <a:gd name="T14" fmla="*/ 947 w 986"/>
                <a:gd name="T15" fmla="*/ 945 h 1153"/>
                <a:gd name="T16" fmla="*/ 686 w 986"/>
                <a:gd name="T17" fmla="*/ 998 h 1153"/>
                <a:gd name="T18" fmla="*/ 660 w 986"/>
                <a:gd name="T19" fmla="*/ 759 h 1153"/>
                <a:gd name="T20" fmla="*/ 890 w 986"/>
                <a:gd name="T21" fmla="*/ 715 h 1153"/>
                <a:gd name="T22" fmla="*/ 897 w 986"/>
                <a:gd name="T23" fmla="*/ 716 h 1153"/>
                <a:gd name="T24" fmla="*/ 897 w 986"/>
                <a:gd name="T25" fmla="*/ 664 h 1153"/>
                <a:gd name="T26" fmla="*/ 897 w 986"/>
                <a:gd name="T27" fmla="*/ 342 h 1153"/>
                <a:gd name="T28" fmla="*/ 878 w 986"/>
                <a:gd name="T29" fmla="*/ 324 h 1153"/>
                <a:gd name="T30" fmla="*/ 514 w 986"/>
                <a:gd name="T31" fmla="*/ 374 h 1153"/>
                <a:gd name="T32" fmla="*/ 497 w 986"/>
                <a:gd name="T33" fmla="*/ 379 h 1153"/>
                <a:gd name="T34" fmla="*/ 405 w 986"/>
                <a:gd name="T35" fmla="*/ 405 h 1153"/>
                <a:gd name="T36" fmla="*/ 388 w 986"/>
                <a:gd name="T37" fmla="*/ 431 h 1153"/>
                <a:gd name="T38" fmla="*/ 386 w 986"/>
                <a:gd name="T39" fmla="*/ 975 h 1153"/>
                <a:gd name="T40" fmla="*/ 330 w 986"/>
                <a:gd name="T41" fmla="*/ 1091 h 1153"/>
                <a:gd name="T42" fmla="*/ 120 w 986"/>
                <a:gd name="T43" fmla="*/ 1135 h 1153"/>
                <a:gd name="T44" fmla="*/ 10 w 986"/>
                <a:gd name="T45" fmla="*/ 1019 h 1153"/>
                <a:gd name="T46" fmla="*/ 78 w 986"/>
                <a:gd name="T47" fmla="*/ 865 h 1153"/>
                <a:gd name="T48" fmla="*/ 266 w 986"/>
                <a:gd name="T49" fmla="*/ 832 h 1153"/>
                <a:gd name="T50" fmla="*/ 285 w 986"/>
                <a:gd name="T51" fmla="*/ 836 h 1153"/>
                <a:gd name="T52" fmla="*/ 285 w 986"/>
                <a:gd name="T53" fmla="*/ 811 h 1153"/>
                <a:gd name="T54" fmla="*/ 284 w 986"/>
                <a:gd name="T55" fmla="*/ 145 h 1153"/>
                <a:gd name="T56" fmla="*/ 304 w 986"/>
                <a:gd name="T57" fmla="*/ 119 h 1153"/>
                <a:gd name="T58" fmla="*/ 506 w 986"/>
                <a:gd name="T59" fmla="*/ 58 h 1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986" h="1153">
                  <a:moveTo>
                    <a:pt x="506" y="58"/>
                  </a:moveTo>
                  <a:cubicBezTo>
                    <a:pt x="559" y="48"/>
                    <a:pt x="612" y="35"/>
                    <a:pt x="667" y="28"/>
                  </a:cubicBezTo>
                  <a:cubicBezTo>
                    <a:pt x="745" y="18"/>
                    <a:pt x="823" y="11"/>
                    <a:pt x="901" y="6"/>
                  </a:cubicBezTo>
                  <a:cubicBezTo>
                    <a:pt x="923" y="4"/>
                    <a:pt x="945" y="4"/>
                    <a:pt x="967" y="1"/>
                  </a:cubicBezTo>
                  <a:cubicBezTo>
                    <a:pt x="982" y="0"/>
                    <a:pt x="986" y="5"/>
                    <a:pt x="986" y="20"/>
                  </a:cubicBezTo>
                  <a:cubicBezTo>
                    <a:pt x="985" y="157"/>
                    <a:pt x="985" y="294"/>
                    <a:pt x="985" y="431"/>
                  </a:cubicBezTo>
                  <a:cubicBezTo>
                    <a:pt x="985" y="571"/>
                    <a:pt x="985" y="711"/>
                    <a:pt x="986" y="851"/>
                  </a:cubicBezTo>
                  <a:cubicBezTo>
                    <a:pt x="986" y="889"/>
                    <a:pt x="969" y="918"/>
                    <a:pt x="947" y="945"/>
                  </a:cubicBezTo>
                  <a:cubicBezTo>
                    <a:pt x="888" y="1016"/>
                    <a:pt x="769" y="1039"/>
                    <a:pt x="686" y="998"/>
                  </a:cubicBezTo>
                  <a:cubicBezTo>
                    <a:pt x="593" y="950"/>
                    <a:pt x="578" y="825"/>
                    <a:pt x="660" y="759"/>
                  </a:cubicBezTo>
                  <a:cubicBezTo>
                    <a:pt x="728" y="704"/>
                    <a:pt x="805" y="684"/>
                    <a:pt x="890" y="715"/>
                  </a:cubicBezTo>
                  <a:cubicBezTo>
                    <a:pt x="892" y="716"/>
                    <a:pt x="894" y="716"/>
                    <a:pt x="897" y="716"/>
                  </a:cubicBezTo>
                  <a:cubicBezTo>
                    <a:pt x="897" y="698"/>
                    <a:pt x="897" y="681"/>
                    <a:pt x="897" y="664"/>
                  </a:cubicBezTo>
                  <a:cubicBezTo>
                    <a:pt x="897" y="557"/>
                    <a:pt x="897" y="449"/>
                    <a:pt x="897" y="342"/>
                  </a:cubicBezTo>
                  <a:cubicBezTo>
                    <a:pt x="898" y="327"/>
                    <a:pt x="895" y="323"/>
                    <a:pt x="878" y="324"/>
                  </a:cubicBezTo>
                  <a:cubicBezTo>
                    <a:pt x="756" y="332"/>
                    <a:pt x="634" y="346"/>
                    <a:pt x="514" y="374"/>
                  </a:cubicBezTo>
                  <a:cubicBezTo>
                    <a:pt x="509" y="375"/>
                    <a:pt x="503" y="377"/>
                    <a:pt x="497" y="379"/>
                  </a:cubicBezTo>
                  <a:cubicBezTo>
                    <a:pt x="466" y="385"/>
                    <a:pt x="436" y="396"/>
                    <a:pt x="405" y="405"/>
                  </a:cubicBezTo>
                  <a:cubicBezTo>
                    <a:pt x="391" y="410"/>
                    <a:pt x="388" y="417"/>
                    <a:pt x="388" y="431"/>
                  </a:cubicBezTo>
                  <a:cubicBezTo>
                    <a:pt x="387" y="613"/>
                    <a:pt x="385" y="794"/>
                    <a:pt x="386" y="975"/>
                  </a:cubicBezTo>
                  <a:cubicBezTo>
                    <a:pt x="386" y="1025"/>
                    <a:pt x="367" y="1062"/>
                    <a:pt x="330" y="1091"/>
                  </a:cubicBezTo>
                  <a:cubicBezTo>
                    <a:pt x="267" y="1139"/>
                    <a:pt x="196" y="1153"/>
                    <a:pt x="120" y="1135"/>
                  </a:cubicBezTo>
                  <a:cubicBezTo>
                    <a:pt x="60" y="1121"/>
                    <a:pt x="20" y="1081"/>
                    <a:pt x="10" y="1019"/>
                  </a:cubicBezTo>
                  <a:cubicBezTo>
                    <a:pt x="0" y="955"/>
                    <a:pt x="25" y="902"/>
                    <a:pt x="78" y="865"/>
                  </a:cubicBezTo>
                  <a:cubicBezTo>
                    <a:pt x="135" y="826"/>
                    <a:pt x="199" y="820"/>
                    <a:pt x="266" y="832"/>
                  </a:cubicBezTo>
                  <a:cubicBezTo>
                    <a:pt x="272" y="833"/>
                    <a:pt x="278" y="835"/>
                    <a:pt x="285" y="836"/>
                  </a:cubicBezTo>
                  <a:cubicBezTo>
                    <a:pt x="285" y="827"/>
                    <a:pt x="285" y="819"/>
                    <a:pt x="285" y="811"/>
                  </a:cubicBezTo>
                  <a:cubicBezTo>
                    <a:pt x="285" y="589"/>
                    <a:pt x="285" y="367"/>
                    <a:pt x="284" y="145"/>
                  </a:cubicBezTo>
                  <a:cubicBezTo>
                    <a:pt x="284" y="130"/>
                    <a:pt x="289" y="123"/>
                    <a:pt x="304" y="119"/>
                  </a:cubicBezTo>
                  <a:cubicBezTo>
                    <a:pt x="371" y="99"/>
                    <a:pt x="439" y="78"/>
                    <a:pt x="506" y="5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270" y="-3175"/>
            <a:ext cx="12194540" cy="6863715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335192" y="522332"/>
            <a:ext cx="2382608" cy="434097"/>
            <a:chOff x="328389" y="438209"/>
            <a:chExt cx="3176811" cy="578796"/>
          </a:xfrm>
          <a:solidFill>
            <a:srgbClr val="FF0000"/>
          </a:solidFill>
        </p:grpSpPr>
        <p:sp>
          <p:nvSpPr>
            <p:cNvPr id="11" name="矩形 10"/>
            <p:cNvSpPr/>
            <p:nvPr/>
          </p:nvSpPr>
          <p:spPr>
            <a:xfrm>
              <a:off x="328389" y="438209"/>
              <a:ext cx="199879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350"/>
            </a:p>
          </p:txBody>
        </p:sp>
        <p:sp>
          <p:nvSpPr>
            <p:cNvPr id="12" name="矩形 11"/>
            <p:cNvSpPr/>
            <p:nvPr/>
          </p:nvSpPr>
          <p:spPr>
            <a:xfrm>
              <a:off x="649145" y="438209"/>
              <a:ext cx="2856055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678040" y="438732"/>
              <a:ext cx="2733040" cy="578273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p>
              <a:pPr algn="ctr"/>
              <a:r>
                <a:rPr lang="zh-CN" altLang="en-US" sz="2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想一想，练一练</a:t>
              </a:r>
              <a:endParaRPr lang="zh-CN" altLang="en-US" sz="2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816735" y="1491615"/>
            <a:ext cx="724281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 b="1"/>
              <a:t>1.</a:t>
            </a:r>
            <a:r>
              <a:rPr lang="zh-CN" altLang="en-US" b="1"/>
              <a:t>练一练，从我们最喜欢听的儿歌里面挑选出一首，然后实现音乐画。</a:t>
            </a:r>
            <a:endParaRPr lang="zh-CN" altLang="en-US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logo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7158" y="500042"/>
            <a:ext cx="1905000" cy="600075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3965258" y="2258060"/>
            <a:ext cx="2930525" cy="118872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threePt" dir="t">
                <a:rot lat="0" lon="0" rev="0"/>
              </a:lightRig>
            </a:scene3d>
            <a:sp3d extrusionH="120650" prstMaterial="matte"/>
          </a:bodyPr>
          <a:p>
            <a:pPr algn="ctr"/>
            <a:r>
              <a:rPr lang="en-US" altLang="zh-CN" sz="7200" b="1">
                <a:ln>
                  <a:gradFill>
                    <a:gsLst>
                      <a:gs pos="98000">
                        <a:srgbClr val="F88C89"/>
                      </a:gs>
                      <a:gs pos="86000">
                        <a:srgbClr val="F8D078"/>
                      </a:gs>
                      <a:gs pos="73000">
                        <a:srgbClr val="BAD172"/>
                      </a:gs>
                      <a:gs pos="62000">
                        <a:srgbClr val="BEC7AF"/>
                      </a:gs>
                      <a:gs pos="50000">
                        <a:srgbClr val="83D9E3"/>
                      </a:gs>
                      <a:gs pos="37000">
                        <a:srgbClr val="9C61DF"/>
                      </a:gs>
                      <a:gs pos="24000">
                        <a:srgbClr val="CA78E1"/>
                      </a:gs>
                      <a:gs pos="12000">
                        <a:srgbClr val="E564DF"/>
                      </a:gs>
                      <a:gs pos="0">
                        <a:srgbClr val="F86CC0"/>
                      </a:gs>
                    </a:gsLst>
                    <a:lin ang="0"/>
                  </a:gradFill>
                </a:ln>
                <a:gradFill>
                  <a:gsLst>
                    <a:gs pos="79000">
                      <a:srgbClr val="CCFF66"/>
                    </a:gs>
                    <a:gs pos="94000">
                      <a:srgbClr val="FFFF00">
                        <a:alpha val="50000"/>
                      </a:srgbClr>
                    </a:gs>
                    <a:gs pos="70000">
                      <a:srgbClr val="00FF00">
                        <a:alpha val="13000"/>
                      </a:srgbClr>
                    </a:gs>
                    <a:gs pos="56000">
                      <a:srgbClr val="00FFFF">
                        <a:alpha val="50000"/>
                      </a:srgbClr>
                    </a:gs>
                    <a:gs pos="43000">
                      <a:srgbClr val="00FFFF">
                        <a:alpha val="13000"/>
                      </a:srgbClr>
                    </a:gs>
                    <a:gs pos="22000">
                      <a:srgbClr val="FF00FF">
                        <a:alpha val="50000"/>
                      </a:srgbClr>
                    </a:gs>
                    <a:gs pos="33000">
                      <a:srgbClr val="9900FF">
                        <a:alpha val="50000"/>
                      </a:srgbClr>
                    </a:gs>
                    <a:gs pos="5000">
                      <a:srgbClr val="FF00FF">
                        <a:alpha val="50000"/>
                      </a:srgbClr>
                    </a:gs>
                    <a:gs pos="0">
                      <a:srgbClr val="FF3300">
                        <a:alpha val="50000"/>
                      </a:srgbClr>
                    </a:gs>
                    <a:gs pos="100000">
                      <a:srgbClr val="FF3300">
                        <a:alpha val="30000"/>
                      </a:srgbClr>
                    </a:gs>
                  </a:gsLst>
                  <a:lin ang="0"/>
                </a:gradFill>
                <a:effectLst>
                  <a:outerShdw blurRad="50800" dist="38100" algn="l" rotWithShape="0">
                    <a:srgbClr val="CC00CC">
                      <a:alpha val="40000"/>
                    </a:srgbClr>
                  </a:outerShdw>
                </a:effectLst>
              </a:rPr>
              <a:t>thanks</a:t>
            </a:r>
            <a:endParaRPr lang="en-US" altLang="zh-CN" sz="7200" b="1">
              <a:ln>
                <a:gradFill>
                  <a:gsLst>
                    <a:gs pos="98000">
                      <a:srgbClr val="F88C89"/>
                    </a:gs>
                    <a:gs pos="86000">
                      <a:srgbClr val="F8D078"/>
                    </a:gs>
                    <a:gs pos="73000">
                      <a:srgbClr val="BAD172"/>
                    </a:gs>
                    <a:gs pos="62000">
                      <a:srgbClr val="BEC7AF"/>
                    </a:gs>
                    <a:gs pos="50000">
                      <a:srgbClr val="83D9E3"/>
                    </a:gs>
                    <a:gs pos="37000">
                      <a:srgbClr val="9C61DF"/>
                    </a:gs>
                    <a:gs pos="24000">
                      <a:srgbClr val="CA78E1"/>
                    </a:gs>
                    <a:gs pos="12000">
                      <a:srgbClr val="E564DF"/>
                    </a:gs>
                    <a:gs pos="0">
                      <a:srgbClr val="F86CC0"/>
                    </a:gs>
                  </a:gsLst>
                  <a:lin ang="0"/>
                </a:gradFill>
              </a:ln>
              <a:gradFill>
                <a:gsLst>
                  <a:gs pos="79000">
                    <a:srgbClr val="CCFF66"/>
                  </a:gs>
                  <a:gs pos="94000">
                    <a:srgbClr val="FFFF00">
                      <a:alpha val="50000"/>
                    </a:srgbClr>
                  </a:gs>
                  <a:gs pos="70000">
                    <a:srgbClr val="00FF00">
                      <a:alpha val="13000"/>
                    </a:srgbClr>
                  </a:gs>
                  <a:gs pos="56000">
                    <a:srgbClr val="00FFFF">
                      <a:alpha val="50000"/>
                    </a:srgbClr>
                  </a:gs>
                  <a:gs pos="43000">
                    <a:srgbClr val="00FFFF">
                      <a:alpha val="13000"/>
                    </a:srgbClr>
                  </a:gs>
                  <a:gs pos="22000">
                    <a:srgbClr val="FF00FF">
                      <a:alpha val="50000"/>
                    </a:srgbClr>
                  </a:gs>
                  <a:gs pos="33000">
                    <a:srgbClr val="9900FF">
                      <a:alpha val="50000"/>
                    </a:srgbClr>
                  </a:gs>
                  <a:gs pos="5000">
                    <a:srgbClr val="FF00FF">
                      <a:alpha val="50000"/>
                    </a:srgbClr>
                  </a:gs>
                  <a:gs pos="0">
                    <a:srgbClr val="FF3300">
                      <a:alpha val="50000"/>
                    </a:srgbClr>
                  </a:gs>
                  <a:gs pos="100000">
                    <a:srgbClr val="FF3300">
                      <a:alpha val="30000"/>
                    </a:srgbClr>
                  </a:gs>
                </a:gsLst>
                <a:lin ang="0"/>
              </a:gradFill>
              <a:effectLst>
                <a:outerShdw blurRad="50800" dist="38100" algn="l" rotWithShape="0">
                  <a:srgbClr val="CC00CC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/>
          <p:nvPr/>
        </p:nvGrpSpPr>
        <p:grpSpPr>
          <a:xfrm>
            <a:off x="1632610" y="2747910"/>
            <a:ext cx="2236510" cy="1247377"/>
            <a:chOff x="1094674" y="2913261"/>
            <a:chExt cx="2236510" cy="1247377"/>
          </a:xfrm>
        </p:grpSpPr>
        <p:grpSp>
          <p:nvGrpSpPr>
            <p:cNvPr id="30" name="组合 29"/>
            <p:cNvGrpSpPr/>
            <p:nvPr/>
          </p:nvGrpSpPr>
          <p:grpSpPr>
            <a:xfrm>
              <a:off x="1094674" y="2913261"/>
              <a:ext cx="2236510" cy="1247377"/>
              <a:chOff x="971303" y="3640302"/>
              <a:chExt cx="2236510" cy="1247377"/>
            </a:xfrm>
          </p:grpSpPr>
          <p:sp>
            <p:nvSpPr>
              <p:cNvPr id="32" name="文本框 31"/>
              <p:cNvSpPr txBox="1"/>
              <p:nvPr/>
            </p:nvSpPr>
            <p:spPr>
              <a:xfrm>
                <a:off x="1021341" y="4426014"/>
                <a:ext cx="21721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sz="2400" dirty="0" smtClean="0">
                    <a:solidFill>
                      <a:prstClr val="black"/>
                    </a:solidFill>
                    <a:latin typeface="microduino" panose="00000500000000000000" pitchFamily="50" charset="0"/>
                  </a:rPr>
                  <a:t>CONTENTS</a:t>
                </a:r>
                <a:endParaRPr lang="zh-CN" altLang="en-US" sz="2400" dirty="0">
                  <a:solidFill>
                    <a:prstClr val="black"/>
                  </a:solidFill>
                  <a:latin typeface="microduino" panose="00000500000000000000" pitchFamily="50" charset="0"/>
                </a:endParaRPr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>
                <a:off x="971303" y="3640302"/>
                <a:ext cx="223651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4000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课程目录</a:t>
                </a:r>
                <a:endParaRPr lang="zh-CN" altLang="en-US" sz="4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31" name="直接连接符 30"/>
            <p:cNvCxnSpPr/>
            <p:nvPr/>
          </p:nvCxnSpPr>
          <p:spPr>
            <a:xfrm>
              <a:off x="1242558" y="3664010"/>
              <a:ext cx="1955801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5626667" y="2576022"/>
            <a:ext cx="4887443" cy="664688"/>
            <a:chOff x="2879931" y="3144822"/>
            <a:chExt cx="4887443" cy="664688"/>
          </a:xfrm>
        </p:grpSpPr>
        <p:sp>
          <p:nvSpPr>
            <p:cNvPr id="14" name="TextBox 4"/>
            <p:cNvSpPr>
              <a:spLocks noChangeArrowheads="1"/>
            </p:cNvSpPr>
            <p:nvPr/>
          </p:nvSpPr>
          <p:spPr bwMode="auto">
            <a:xfrm>
              <a:off x="4149762" y="3184779"/>
              <a:ext cx="3617612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514350" indent="-5143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indent="0"/>
              <a:r>
                <a:rPr lang="zh-CN" altLang="en-US" sz="3200" dirty="0" smtClean="0">
                  <a:latin typeface="microduino" panose="00000500000000000000" pitchFamily="50" charset="0"/>
                  <a:ea typeface="微软雅黑" panose="020B0503020204020204" pitchFamily="34" charset="-122"/>
                  <a:sym typeface="微软雅黑" panose="020B0503020204020204" pitchFamily="34" charset="-122"/>
                </a:rPr>
                <a:t>伴着音乐作画</a:t>
              </a:r>
              <a:endParaRPr lang="en-US" altLang="zh-CN" sz="3200" dirty="0">
                <a:latin typeface="microduino" panose="00000500000000000000" pitchFamily="50" charset="0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2879931" y="3144822"/>
              <a:ext cx="961159" cy="664688"/>
            </a:xfrm>
            <a:prstGeom prst="roundRect">
              <a:avLst>
                <a:gd name="adj" fmla="val 12414"/>
              </a:avLst>
            </a:prstGeom>
            <a:solidFill>
              <a:srgbClr val="22BCA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b="1" dirty="0" smtClean="0">
                  <a:latin typeface="microduino" panose="00000500000000000000" pitchFamily="50" charset="0"/>
                </a:rPr>
                <a:t>02</a:t>
              </a:r>
              <a:endParaRPr lang="zh-CN" altLang="en-US" sz="4000" b="1" dirty="0">
                <a:latin typeface="microduino" panose="00000500000000000000" pitchFamily="50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5626667" y="3823529"/>
            <a:ext cx="4887443" cy="664688"/>
            <a:chOff x="2879931" y="4222056"/>
            <a:chExt cx="4887443" cy="664688"/>
          </a:xfrm>
        </p:grpSpPr>
        <p:sp>
          <p:nvSpPr>
            <p:cNvPr id="17" name="TextBox 4"/>
            <p:cNvSpPr>
              <a:spLocks noChangeArrowheads="1"/>
            </p:cNvSpPr>
            <p:nvPr/>
          </p:nvSpPr>
          <p:spPr bwMode="auto">
            <a:xfrm>
              <a:off x="4149763" y="4262013"/>
              <a:ext cx="3617611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514350" indent="-5143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indent="0"/>
              <a:r>
                <a:rPr lang="zh-CN" altLang="en-US" sz="3200" dirty="0" smtClean="0">
                  <a:latin typeface="microduino" panose="00000500000000000000" pitchFamily="50" charset="0"/>
                  <a:ea typeface="微软雅黑" panose="020B0503020204020204" pitchFamily="34" charset="-122"/>
                  <a:sym typeface="微软雅黑" panose="020B0503020204020204" pitchFamily="34" charset="-122"/>
                </a:rPr>
                <a:t>我们还能怎么玩</a:t>
              </a:r>
              <a:r>
                <a:rPr lang="en-US" altLang="zh-CN" sz="3200" dirty="0" smtClean="0">
                  <a:latin typeface="microduino" panose="00000500000000000000" pitchFamily="50" charset="0"/>
                  <a:ea typeface="微软雅黑" panose="020B0503020204020204" pitchFamily="34" charset="-122"/>
                  <a:sym typeface="微软雅黑" panose="020B0503020204020204" pitchFamily="34" charset="-122"/>
                </a:rPr>
                <a:t> ?</a:t>
              </a:r>
              <a:endParaRPr lang="en-US" altLang="zh-CN" sz="3200" dirty="0">
                <a:latin typeface="microduino" panose="00000500000000000000" pitchFamily="50" charset="0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2879931" y="4222056"/>
              <a:ext cx="961159" cy="664688"/>
            </a:xfrm>
            <a:prstGeom prst="roundRect">
              <a:avLst>
                <a:gd name="adj" fmla="val 12414"/>
              </a:avLst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b="1" dirty="0" smtClean="0">
                  <a:latin typeface="microduino" panose="00000500000000000000" pitchFamily="50" charset="0"/>
                </a:rPr>
                <a:t>03</a:t>
              </a:r>
              <a:endParaRPr lang="zh-CN" altLang="en-US" sz="4000" b="1" dirty="0">
                <a:latin typeface="microduino" panose="00000500000000000000" pitchFamily="50" charset="0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5626667" y="5071035"/>
            <a:ext cx="4789542" cy="664688"/>
            <a:chOff x="2879931" y="5299289"/>
            <a:chExt cx="4789542" cy="664688"/>
          </a:xfrm>
        </p:grpSpPr>
        <p:sp>
          <p:nvSpPr>
            <p:cNvPr id="20" name="TextBox 4"/>
            <p:cNvSpPr>
              <a:spLocks noChangeArrowheads="1"/>
            </p:cNvSpPr>
            <p:nvPr/>
          </p:nvSpPr>
          <p:spPr bwMode="auto">
            <a:xfrm>
              <a:off x="4149763" y="5339246"/>
              <a:ext cx="3519710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514350" indent="-5143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indent="0"/>
              <a:r>
                <a:rPr lang="zh-CN" altLang="en-US" sz="3200" dirty="0" smtClean="0">
                  <a:latin typeface="microduino" panose="00000500000000000000" pitchFamily="50" charset="0"/>
                  <a:ea typeface="微软雅黑" panose="020B0503020204020204" pitchFamily="34" charset="-122"/>
                  <a:sym typeface="微软雅黑" panose="020B0503020204020204" pitchFamily="34" charset="-122"/>
                </a:rPr>
                <a:t>分享学到的知识</a:t>
              </a:r>
              <a:endParaRPr lang="en-US" altLang="zh-CN" sz="3200" dirty="0">
                <a:latin typeface="microduino" panose="00000500000000000000" pitchFamily="50" charset="0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1" name="圆角矩形 20"/>
            <p:cNvSpPr/>
            <p:nvPr/>
          </p:nvSpPr>
          <p:spPr>
            <a:xfrm>
              <a:off x="2879931" y="5299289"/>
              <a:ext cx="961159" cy="664688"/>
            </a:xfrm>
            <a:prstGeom prst="roundRect">
              <a:avLst>
                <a:gd name="adj" fmla="val 12414"/>
              </a:avLst>
            </a:prstGeom>
            <a:solidFill>
              <a:srgbClr val="F6AE1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b="1" dirty="0" smtClean="0">
                  <a:latin typeface="microduino" panose="00000500000000000000" pitchFamily="50" charset="0"/>
                </a:rPr>
                <a:t>04</a:t>
              </a:r>
              <a:endParaRPr lang="zh-CN" altLang="en-US" sz="4000" b="1" dirty="0">
                <a:latin typeface="microduino" panose="00000500000000000000" pitchFamily="50" charset="0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5626667" y="1328515"/>
            <a:ext cx="4887443" cy="664688"/>
            <a:chOff x="2879931" y="3144822"/>
            <a:chExt cx="4887443" cy="664688"/>
          </a:xfrm>
        </p:grpSpPr>
        <p:sp>
          <p:nvSpPr>
            <p:cNvPr id="35" name="TextBox 4"/>
            <p:cNvSpPr>
              <a:spLocks noChangeArrowheads="1"/>
            </p:cNvSpPr>
            <p:nvPr/>
          </p:nvSpPr>
          <p:spPr bwMode="auto">
            <a:xfrm>
              <a:off x="4149761" y="3184779"/>
              <a:ext cx="3617613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514350" indent="-5143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indent="0" eaLnBrk="1" hangingPunct="1"/>
              <a:r>
                <a:rPr lang="zh-CN" altLang="en-US" sz="3200" dirty="0" smtClean="0">
                  <a:latin typeface="microduino" panose="00000500000000000000" pitchFamily="50" charset="0"/>
                  <a:ea typeface="微软雅黑" panose="020B0503020204020204" pitchFamily="34" charset="-122"/>
                  <a:sym typeface="微软雅黑" panose="020B0503020204020204" pitchFamily="34" charset="-122"/>
                </a:rPr>
                <a:t>简谱的知识</a:t>
              </a:r>
              <a:endParaRPr lang="en-US" altLang="zh-CN" sz="3200" dirty="0">
                <a:latin typeface="microduino" panose="00000500000000000000" pitchFamily="50" charset="0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6" name="圆角矩形 35"/>
            <p:cNvSpPr/>
            <p:nvPr/>
          </p:nvSpPr>
          <p:spPr>
            <a:xfrm>
              <a:off x="2879931" y="3144822"/>
              <a:ext cx="961159" cy="664688"/>
            </a:xfrm>
            <a:prstGeom prst="roundRect">
              <a:avLst>
                <a:gd name="adj" fmla="val 12414"/>
              </a:avLst>
            </a:prstGeom>
            <a:solidFill>
              <a:srgbClr val="2390CD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b="1" dirty="0" smtClean="0">
                  <a:latin typeface="microduino" panose="00000500000000000000" pitchFamily="50" charset="0"/>
                </a:rPr>
                <a:t>01</a:t>
              </a:r>
              <a:endParaRPr lang="zh-CN" altLang="en-US" sz="4000" b="1" dirty="0">
                <a:latin typeface="microduino" panose="00000500000000000000" pitchFamily="50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E8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6132513" y="4775914"/>
            <a:ext cx="6247001" cy="1366729"/>
            <a:chOff x="1485360" y="2441056"/>
            <a:chExt cx="6247001" cy="1366729"/>
          </a:xfrm>
        </p:grpSpPr>
        <p:sp>
          <p:nvSpPr>
            <p:cNvPr id="4" name="文本框 3"/>
            <p:cNvSpPr txBox="1"/>
            <p:nvPr/>
          </p:nvSpPr>
          <p:spPr>
            <a:xfrm>
              <a:off x="3474076" y="2671988"/>
              <a:ext cx="4258285" cy="904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4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你</a:t>
              </a:r>
              <a:r>
                <a:rPr lang="zh-CN" altLang="en-US" sz="4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认</a:t>
              </a:r>
              <a:r>
                <a:rPr lang="zh-CN" altLang="en-US" sz="4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识简谱吗？</a:t>
              </a:r>
              <a:endPara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1485360" y="2441056"/>
              <a:ext cx="1362169" cy="1366729"/>
              <a:chOff x="2047780" y="1503640"/>
              <a:chExt cx="1362169" cy="1366729"/>
            </a:xfrm>
          </p:grpSpPr>
          <p:sp>
            <p:nvSpPr>
              <p:cNvPr id="6" name="AutoShape 4"/>
              <p:cNvSpPr>
                <a:spLocks noChangeArrowheads="1"/>
              </p:cNvSpPr>
              <p:nvPr/>
            </p:nvSpPr>
            <p:spPr bwMode="auto">
              <a:xfrm rot="1065157">
                <a:off x="2047780" y="1503640"/>
                <a:ext cx="1362169" cy="1366729"/>
              </a:xfrm>
              <a:prstGeom prst="wedgeEllipseCallout">
                <a:avLst>
                  <a:gd name="adj1" fmla="val 69552"/>
                  <a:gd name="adj2" fmla="val -24070"/>
                </a:avLst>
              </a:prstGeom>
              <a:solidFill>
                <a:srgbClr val="2390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 typeface="Arial" panose="020B0604020202020204" pitchFamily="34" charset="0"/>
                  <a:buNone/>
                </a:pPr>
                <a:endParaRPr lang="zh-CN" altLang="en-US" sz="7200" dirty="0">
                  <a:solidFill>
                    <a:schemeClr val="bg1"/>
                  </a:solidFill>
                  <a:latin typeface="microduino" panose="00000500000000000000" pitchFamily="50" charset="0"/>
                  <a:ea typeface="黑体" panose="02010609060101010101" pitchFamily="49" charset="-122"/>
                  <a:sym typeface="迷你简中倩"/>
                </a:endParaRP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2322463" y="1556359"/>
                <a:ext cx="81280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7200" dirty="0" smtClean="0">
                    <a:solidFill>
                      <a:schemeClr val="bg1"/>
                    </a:solidFill>
                    <a:latin typeface="microduino" panose="00000500000000000000" pitchFamily="50" charset="0"/>
                  </a:rPr>
                  <a:t>Q</a:t>
                </a:r>
                <a:endParaRPr lang="zh-CN" altLang="en-US" sz="7200" dirty="0">
                  <a:solidFill>
                    <a:schemeClr val="bg1"/>
                  </a:solidFill>
                  <a:latin typeface="microduino" panose="00000500000000000000" pitchFamily="50" charset="0"/>
                </a:endParaRPr>
              </a:p>
            </p:txBody>
          </p:sp>
        </p:grp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6479" y="407428"/>
            <a:ext cx="7524750" cy="26384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4" t="42568" r="-1714" b="23030"/>
          <a:stretch>
            <a:fillRect/>
          </a:stretch>
        </p:blipFill>
        <p:spPr>
          <a:xfrm rot="20324563">
            <a:off x="1244197" y="1233563"/>
            <a:ext cx="11646807" cy="40066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527336" y="3365500"/>
            <a:ext cx="5111611" cy="1421928"/>
          </a:xfrm>
          <a:prstGeom prst="rect">
            <a:avLst/>
          </a:prstGeom>
          <a:noFill/>
          <a:ln w="38100">
            <a:solidFill>
              <a:srgbClr val="2390CD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表了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哆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、来、米、发、索、拉、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西，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后一个音比前一个音高一度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7590072" y="2308504"/>
            <a:ext cx="3447135" cy="3676092"/>
            <a:chOff x="6624872" y="2575204"/>
            <a:chExt cx="3447135" cy="3676092"/>
          </a:xfrm>
        </p:grpSpPr>
        <p:sp>
          <p:nvSpPr>
            <p:cNvPr id="3" name="矩形 2"/>
            <p:cNvSpPr/>
            <p:nvPr/>
          </p:nvSpPr>
          <p:spPr>
            <a:xfrm>
              <a:off x="6624872" y="5730596"/>
              <a:ext cx="3447135" cy="520700"/>
            </a:xfrm>
            <a:prstGeom prst="rect">
              <a:avLst/>
            </a:prstGeom>
            <a:solidFill>
              <a:srgbClr val="2390CD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latin typeface="microduino" panose="00000500000000000000" pitchFamily="50" charset="0"/>
                </a:rPr>
                <a:t>1</a:t>
              </a:r>
              <a:endParaRPr lang="zh-CN" altLang="en-US" sz="2000" dirty="0">
                <a:latin typeface="microduino" panose="00000500000000000000" pitchFamily="50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7136429" y="5209896"/>
              <a:ext cx="2935578" cy="520700"/>
            </a:xfrm>
            <a:prstGeom prst="rect">
              <a:avLst/>
            </a:prstGeom>
            <a:solidFill>
              <a:srgbClr val="2390CD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latin typeface="microduino" panose="00000500000000000000" pitchFamily="50" charset="0"/>
                </a:rPr>
                <a:t>2</a:t>
              </a:r>
              <a:endParaRPr lang="zh-CN" altLang="en-US" sz="2000" dirty="0">
                <a:latin typeface="microduino" panose="00000500000000000000" pitchFamily="50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7612517" y="4689196"/>
              <a:ext cx="2459490" cy="520700"/>
            </a:xfrm>
            <a:prstGeom prst="rect">
              <a:avLst/>
            </a:prstGeom>
            <a:solidFill>
              <a:srgbClr val="2390CD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latin typeface="microduino" panose="00000500000000000000" pitchFamily="50" charset="0"/>
                </a:rPr>
                <a:t>3</a:t>
              </a:r>
              <a:endParaRPr lang="zh-CN" altLang="en-US" sz="2000" dirty="0">
                <a:latin typeface="microduino" panose="00000500000000000000" pitchFamily="50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8000905" y="4152900"/>
              <a:ext cx="2071102" cy="520700"/>
            </a:xfrm>
            <a:prstGeom prst="rect">
              <a:avLst/>
            </a:prstGeom>
            <a:solidFill>
              <a:srgbClr val="2390CD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latin typeface="microduino" panose="00000500000000000000" pitchFamily="50" charset="0"/>
                </a:rPr>
                <a:t>4</a:t>
              </a:r>
              <a:endParaRPr lang="zh-CN" altLang="en-US" sz="2000" dirty="0">
                <a:latin typeface="microduino" panose="00000500000000000000" pitchFamily="50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8458200" y="3632200"/>
              <a:ext cx="1613807" cy="520700"/>
            </a:xfrm>
            <a:prstGeom prst="rect">
              <a:avLst/>
            </a:prstGeom>
            <a:solidFill>
              <a:srgbClr val="2390CD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latin typeface="microduino" panose="00000500000000000000" pitchFamily="50" charset="0"/>
                </a:rPr>
                <a:t>5</a:t>
              </a:r>
              <a:endParaRPr lang="zh-CN" altLang="en-US" sz="2000" dirty="0">
                <a:latin typeface="microduino" panose="00000500000000000000" pitchFamily="50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8909231" y="3111500"/>
              <a:ext cx="1162776" cy="520700"/>
            </a:xfrm>
            <a:prstGeom prst="rect">
              <a:avLst/>
            </a:prstGeom>
            <a:solidFill>
              <a:srgbClr val="2390CD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latin typeface="microduino" panose="00000500000000000000" pitchFamily="50" charset="0"/>
                </a:rPr>
                <a:t>6</a:t>
              </a:r>
              <a:endParaRPr lang="zh-CN" altLang="en-US" sz="2000" dirty="0">
                <a:latin typeface="microduino" panose="00000500000000000000" pitchFamily="50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9413955" y="2575204"/>
              <a:ext cx="658051" cy="520700"/>
            </a:xfrm>
            <a:prstGeom prst="rect">
              <a:avLst/>
            </a:prstGeom>
            <a:solidFill>
              <a:srgbClr val="2390CD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latin typeface="microduino" panose="00000500000000000000" pitchFamily="50" charset="0"/>
                </a:rPr>
                <a:t>7</a:t>
              </a:r>
              <a:endParaRPr lang="zh-CN" altLang="en-US" sz="2000" dirty="0">
                <a:latin typeface="microduino" panose="00000500000000000000" pitchFamily="50" charset="0"/>
              </a:endParaRPr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1527336" y="2461548"/>
            <a:ext cx="1563093" cy="757130"/>
          </a:xfrm>
          <a:prstGeom prst="rect">
            <a:avLst/>
          </a:prstGeom>
          <a:solidFill>
            <a:srgbClr val="2390CD"/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音符</a:t>
            </a:r>
            <a:endParaRPr lang="en-US" altLang="zh-CN" sz="3600" b="1" dirty="0">
              <a:solidFill>
                <a:schemeClr val="bg1"/>
              </a:solidFill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328389" y="438209"/>
            <a:ext cx="2532798" cy="572554"/>
            <a:chOff x="328389" y="438209"/>
            <a:chExt cx="2532798" cy="572554"/>
          </a:xfrm>
        </p:grpSpPr>
        <p:sp>
          <p:nvSpPr>
            <p:cNvPr id="18" name="矩形 17"/>
            <p:cNvSpPr/>
            <p:nvPr/>
          </p:nvSpPr>
          <p:spPr>
            <a:xfrm>
              <a:off x="328389" y="438209"/>
              <a:ext cx="199879" cy="572554"/>
            </a:xfrm>
            <a:prstGeom prst="rect">
              <a:avLst/>
            </a:prstGeom>
            <a:solidFill>
              <a:srgbClr val="2390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649146" y="438209"/>
              <a:ext cx="2212041" cy="572554"/>
            </a:xfrm>
            <a:prstGeom prst="rect">
              <a:avLst/>
            </a:prstGeom>
            <a:solidFill>
              <a:srgbClr val="2390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803189" y="478525"/>
              <a:ext cx="19800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8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简谱的知识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1236512" y="2763987"/>
            <a:ext cx="5557344" cy="1089529"/>
          </a:xfrm>
          <a:prstGeom prst="rect">
            <a:avLst/>
          </a:prstGeom>
          <a:noFill/>
          <a:ln w="38100">
            <a:solidFill>
              <a:srgbClr val="2390CD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记在音符下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面的小圆点，叫低音点，它表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示将音调降低了一个八度。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音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符上面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的小圆点，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叫高音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点，它表示将音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调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升高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了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八度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28389" y="438209"/>
            <a:ext cx="2532798" cy="572554"/>
            <a:chOff x="328389" y="438209"/>
            <a:chExt cx="2532798" cy="572554"/>
          </a:xfrm>
        </p:grpSpPr>
        <p:sp>
          <p:nvSpPr>
            <p:cNvPr id="9" name="矩形 8"/>
            <p:cNvSpPr/>
            <p:nvPr/>
          </p:nvSpPr>
          <p:spPr>
            <a:xfrm>
              <a:off x="328389" y="438209"/>
              <a:ext cx="199879" cy="572554"/>
            </a:xfrm>
            <a:prstGeom prst="rect">
              <a:avLst/>
            </a:prstGeom>
            <a:solidFill>
              <a:srgbClr val="2390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649146" y="438209"/>
              <a:ext cx="2212041" cy="572554"/>
            </a:xfrm>
            <a:prstGeom prst="rect">
              <a:avLst/>
            </a:prstGeom>
            <a:solidFill>
              <a:srgbClr val="2390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803189" y="478525"/>
              <a:ext cx="19800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8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简谱的知识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9480919" y="478525"/>
            <a:ext cx="1770451" cy="1888043"/>
            <a:chOff x="6624872" y="2575204"/>
            <a:chExt cx="3447135" cy="3676092"/>
          </a:xfrm>
          <a:solidFill>
            <a:srgbClr val="FF0000"/>
          </a:solidFill>
        </p:grpSpPr>
        <p:sp>
          <p:nvSpPr>
            <p:cNvPr id="34" name="矩形 33"/>
            <p:cNvSpPr/>
            <p:nvPr/>
          </p:nvSpPr>
          <p:spPr>
            <a:xfrm>
              <a:off x="6624872" y="5730596"/>
              <a:ext cx="3447135" cy="520700"/>
            </a:xfrm>
            <a:prstGeom prst="rect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 smtClean="0">
                  <a:latin typeface="microduino" panose="00000500000000000000" pitchFamily="50" charset="0"/>
                </a:rPr>
                <a:t>1</a:t>
              </a:r>
              <a:endParaRPr lang="zh-CN" altLang="en-US" dirty="0">
                <a:latin typeface="microduino" panose="00000500000000000000" pitchFamily="50" charset="0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7136429" y="5209896"/>
              <a:ext cx="2935578" cy="520700"/>
            </a:xfrm>
            <a:prstGeom prst="rect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 smtClean="0">
                  <a:latin typeface="microduino" panose="00000500000000000000" pitchFamily="50" charset="0"/>
                </a:rPr>
                <a:t>2</a:t>
              </a:r>
              <a:endParaRPr lang="zh-CN" altLang="en-US" dirty="0">
                <a:latin typeface="microduino" panose="00000500000000000000" pitchFamily="50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7612517" y="4689196"/>
              <a:ext cx="2459490" cy="520700"/>
            </a:xfrm>
            <a:prstGeom prst="rect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 smtClean="0">
                  <a:latin typeface="microduino" panose="00000500000000000000" pitchFamily="50" charset="0"/>
                </a:rPr>
                <a:t>3</a:t>
              </a:r>
              <a:endParaRPr lang="zh-CN" altLang="en-US" dirty="0">
                <a:latin typeface="microduino" panose="00000500000000000000" pitchFamily="50" charset="0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8000905" y="4152900"/>
              <a:ext cx="2071102" cy="520700"/>
            </a:xfrm>
            <a:prstGeom prst="rect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 smtClean="0">
                  <a:latin typeface="microduino" panose="00000500000000000000" pitchFamily="50" charset="0"/>
                </a:rPr>
                <a:t>4</a:t>
              </a:r>
              <a:endParaRPr lang="zh-CN" altLang="en-US" dirty="0">
                <a:latin typeface="microduino" panose="00000500000000000000" pitchFamily="50" charset="0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8458200" y="3632200"/>
              <a:ext cx="1613807" cy="520700"/>
            </a:xfrm>
            <a:prstGeom prst="rect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 smtClean="0">
                  <a:latin typeface="microduino" panose="00000500000000000000" pitchFamily="50" charset="0"/>
                </a:rPr>
                <a:t>5</a:t>
              </a:r>
              <a:endParaRPr lang="zh-CN" altLang="en-US" dirty="0">
                <a:latin typeface="microduino" panose="00000500000000000000" pitchFamily="50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909231" y="3111500"/>
              <a:ext cx="1162776" cy="520700"/>
            </a:xfrm>
            <a:prstGeom prst="rect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 smtClean="0">
                  <a:latin typeface="microduino" panose="00000500000000000000" pitchFamily="50" charset="0"/>
                </a:rPr>
                <a:t>6</a:t>
              </a:r>
              <a:endParaRPr lang="zh-CN" altLang="en-US" dirty="0">
                <a:latin typeface="microduino" panose="00000500000000000000" pitchFamily="50" charset="0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9413955" y="2575204"/>
              <a:ext cx="658051" cy="520700"/>
            </a:xfrm>
            <a:prstGeom prst="rect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 smtClean="0">
                  <a:latin typeface="microduino" panose="00000500000000000000" pitchFamily="50" charset="0"/>
                </a:rPr>
                <a:t>7</a:t>
              </a:r>
              <a:endParaRPr lang="zh-CN" altLang="en-US" dirty="0">
                <a:latin typeface="microduino" panose="00000500000000000000" pitchFamily="50" charset="0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7710468" y="2359513"/>
            <a:ext cx="1770451" cy="1888043"/>
            <a:chOff x="6624872" y="2575204"/>
            <a:chExt cx="3447135" cy="3676092"/>
          </a:xfrm>
        </p:grpSpPr>
        <p:sp>
          <p:nvSpPr>
            <p:cNvPr id="42" name="矩形 41"/>
            <p:cNvSpPr/>
            <p:nvPr/>
          </p:nvSpPr>
          <p:spPr>
            <a:xfrm>
              <a:off x="6624872" y="5730596"/>
              <a:ext cx="3447135" cy="520700"/>
            </a:xfrm>
            <a:prstGeom prst="rect">
              <a:avLst/>
            </a:prstGeom>
            <a:solidFill>
              <a:srgbClr val="2390CD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 smtClean="0">
                  <a:latin typeface="microduino" panose="00000500000000000000" pitchFamily="50" charset="0"/>
                </a:rPr>
                <a:t>1</a:t>
              </a:r>
              <a:endParaRPr lang="zh-CN" altLang="en-US" dirty="0">
                <a:latin typeface="microduino" panose="00000500000000000000" pitchFamily="50" charset="0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7136429" y="5209896"/>
              <a:ext cx="2935578" cy="520700"/>
            </a:xfrm>
            <a:prstGeom prst="rect">
              <a:avLst/>
            </a:prstGeom>
            <a:solidFill>
              <a:srgbClr val="2390CD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 smtClean="0">
                  <a:latin typeface="microduino" panose="00000500000000000000" pitchFamily="50" charset="0"/>
                </a:rPr>
                <a:t>2</a:t>
              </a:r>
              <a:endParaRPr lang="zh-CN" altLang="en-US" dirty="0">
                <a:latin typeface="microduino" panose="00000500000000000000" pitchFamily="50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7612517" y="4689196"/>
              <a:ext cx="2459490" cy="520700"/>
            </a:xfrm>
            <a:prstGeom prst="rect">
              <a:avLst/>
            </a:prstGeom>
            <a:solidFill>
              <a:srgbClr val="2390CD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 smtClean="0">
                  <a:latin typeface="microduino" panose="00000500000000000000" pitchFamily="50" charset="0"/>
                </a:rPr>
                <a:t>3</a:t>
              </a:r>
              <a:endParaRPr lang="zh-CN" altLang="en-US" dirty="0">
                <a:latin typeface="microduino" panose="00000500000000000000" pitchFamily="50" charset="0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8000905" y="4152900"/>
              <a:ext cx="2071102" cy="520700"/>
            </a:xfrm>
            <a:prstGeom prst="rect">
              <a:avLst/>
            </a:prstGeom>
            <a:solidFill>
              <a:srgbClr val="2390CD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 smtClean="0">
                  <a:latin typeface="microduino" panose="00000500000000000000" pitchFamily="50" charset="0"/>
                </a:rPr>
                <a:t>4</a:t>
              </a:r>
              <a:endParaRPr lang="zh-CN" altLang="en-US" dirty="0">
                <a:latin typeface="microduino" panose="00000500000000000000" pitchFamily="50" charset="0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8458200" y="3632200"/>
              <a:ext cx="1613807" cy="520700"/>
            </a:xfrm>
            <a:prstGeom prst="rect">
              <a:avLst/>
            </a:prstGeom>
            <a:solidFill>
              <a:srgbClr val="2390CD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 smtClean="0">
                  <a:latin typeface="microduino" panose="00000500000000000000" pitchFamily="50" charset="0"/>
                </a:rPr>
                <a:t>5</a:t>
              </a:r>
              <a:endParaRPr lang="zh-CN" altLang="en-US" dirty="0">
                <a:latin typeface="microduino" panose="00000500000000000000" pitchFamily="50" charset="0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8909231" y="3111500"/>
              <a:ext cx="1162776" cy="520700"/>
            </a:xfrm>
            <a:prstGeom prst="rect">
              <a:avLst/>
            </a:prstGeom>
            <a:solidFill>
              <a:srgbClr val="2390CD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 smtClean="0">
                  <a:latin typeface="microduino" panose="00000500000000000000" pitchFamily="50" charset="0"/>
                </a:rPr>
                <a:t>6</a:t>
              </a:r>
              <a:endParaRPr lang="zh-CN" altLang="en-US" dirty="0">
                <a:latin typeface="microduino" panose="00000500000000000000" pitchFamily="50" charset="0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9413955" y="2575204"/>
              <a:ext cx="658051" cy="520700"/>
            </a:xfrm>
            <a:prstGeom prst="rect">
              <a:avLst/>
            </a:prstGeom>
            <a:solidFill>
              <a:srgbClr val="2390CD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 smtClean="0">
                  <a:latin typeface="microduino" panose="00000500000000000000" pitchFamily="50" charset="0"/>
                </a:rPr>
                <a:t>7</a:t>
              </a:r>
              <a:endParaRPr lang="zh-CN" altLang="en-US" dirty="0">
                <a:latin typeface="microduino" panose="00000500000000000000" pitchFamily="50" charset="0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5949455" y="4247556"/>
            <a:ext cx="1770451" cy="1888043"/>
            <a:chOff x="6624872" y="2575204"/>
            <a:chExt cx="3447135" cy="3676092"/>
          </a:xfrm>
          <a:solidFill>
            <a:srgbClr val="00B050"/>
          </a:solidFill>
        </p:grpSpPr>
        <p:sp>
          <p:nvSpPr>
            <p:cNvPr id="50" name="矩形 49"/>
            <p:cNvSpPr/>
            <p:nvPr/>
          </p:nvSpPr>
          <p:spPr>
            <a:xfrm>
              <a:off x="6624872" y="5730596"/>
              <a:ext cx="3447135" cy="520700"/>
            </a:xfrm>
            <a:prstGeom prst="rect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 smtClean="0">
                  <a:latin typeface="microduino" panose="00000500000000000000" pitchFamily="50" charset="0"/>
                </a:rPr>
                <a:t>1</a:t>
              </a:r>
              <a:endParaRPr lang="zh-CN" altLang="en-US" dirty="0">
                <a:latin typeface="microduino" panose="00000500000000000000" pitchFamily="50" charset="0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7136429" y="5209896"/>
              <a:ext cx="2935578" cy="520700"/>
            </a:xfrm>
            <a:prstGeom prst="rect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 smtClean="0">
                  <a:latin typeface="microduino" panose="00000500000000000000" pitchFamily="50" charset="0"/>
                </a:rPr>
                <a:t>2</a:t>
              </a:r>
              <a:endParaRPr lang="zh-CN" altLang="en-US" dirty="0">
                <a:latin typeface="microduino" panose="00000500000000000000" pitchFamily="50" charset="0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7612517" y="4689196"/>
              <a:ext cx="2459490" cy="520700"/>
            </a:xfrm>
            <a:prstGeom prst="rect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 smtClean="0">
                  <a:latin typeface="microduino" panose="00000500000000000000" pitchFamily="50" charset="0"/>
                </a:rPr>
                <a:t>3</a:t>
              </a:r>
              <a:endParaRPr lang="zh-CN" altLang="en-US" dirty="0">
                <a:latin typeface="microduino" panose="00000500000000000000" pitchFamily="50" charset="0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8000905" y="4152900"/>
              <a:ext cx="2071102" cy="520700"/>
            </a:xfrm>
            <a:prstGeom prst="rect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 smtClean="0">
                  <a:latin typeface="microduino" panose="00000500000000000000" pitchFamily="50" charset="0"/>
                </a:rPr>
                <a:t>4</a:t>
              </a:r>
              <a:endParaRPr lang="zh-CN" altLang="en-US" dirty="0">
                <a:latin typeface="microduino" panose="00000500000000000000" pitchFamily="50" charset="0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8458200" y="3632200"/>
              <a:ext cx="1613807" cy="520700"/>
            </a:xfrm>
            <a:prstGeom prst="rect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 smtClean="0">
                  <a:latin typeface="microduino" panose="00000500000000000000" pitchFamily="50" charset="0"/>
                </a:rPr>
                <a:t>5</a:t>
              </a:r>
              <a:endParaRPr lang="zh-CN" altLang="en-US" dirty="0">
                <a:latin typeface="microduino" panose="00000500000000000000" pitchFamily="50" charset="0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8909231" y="3111500"/>
              <a:ext cx="1162776" cy="520700"/>
            </a:xfrm>
            <a:prstGeom prst="rect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 smtClean="0">
                  <a:latin typeface="microduino" panose="00000500000000000000" pitchFamily="50" charset="0"/>
                </a:rPr>
                <a:t>6</a:t>
              </a:r>
              <a:endParaRPr lang="zh-CN" altLang="en-US" dirty="0">
                <a:latin typeface="microduino" panose="00000500000000000000" pitchFamily="50" charset="0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9413955" y="2575204"/>
              <a:ext cx="658051" cy="520700"/>
            </a:xfrm>
            <a:prstGeom prst="rect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 smtClean="0">
                  <a:latin typeface="microduino" panose="00000500000000000000" pitchFamily="50" charset="0"/>
                </a:rPr>
                <a:t>7</a:t>
              </a:r>
              <a:endParaRPr lang="zh-CN" altLang="en-US" dirty="0">
                <a:latin typeface="microduino" panose="00000500000000000000" pitchFamily="50" charset="0"/>
              </a:endParaRPr>
            </a:p>
          </p:txBody>
        </p:sp>
      </p:grpSp>
      <p:sp>
        <p:nvSpPr>
          <p:cNvPr id="57" name="文本框 56"/>
          <p:cNvSpPr txBox="1"/>
          <p:nvPr/>
        </p:nvSpPr>
        <p:spPr>
          <a:xfrm>
            <a:off x="1236512" y="1818550"/>
            <a:ext cx="1563093" cy="757130"/>
          </a:xfrm>
          <a:prstGeom prst="rect">
            <a:avLst/>
          </a:prstGeom>
          <a:solidFill>
            <a:srgbClr val="2390CD"/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高低音</a:t>
            </a:r>
            <a:endParaRPr lang="en-US" altLang="zh-CN" sz="3600" b="1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55250" y="4495502"/>
            <a:ext cx="5339923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”比“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”要低一度，“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”比“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”要高一度。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1493996" y="4840136"/>
            <a:ext cx="80098" cy="800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/>
          <p:cNvSpPr/>
          <p:nvPr/>
        </p:nvSpPr>
        <p:spPr>
          <a:xfrm>
            <a:off x="4046140" y="4458382"/>
            <a:ext cx="80098" cy="800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1368431" y="2002733"/>
            <a:ext cx="646331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高音</a:t>
            </a:r>
            <a:endParaRPr lang="zh-CN" altLang="en-US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9665008" y="3878224"/>
            <a:ext cx="646331" cy="369332"/>
          </a:xfrm>
          <a:prstGeom prst="rect">
            <a:avLst/>
          </a:prstGeom>
          <a:solidFill>
            <a:srgbClr val="2390CD"/>
          </a:solidFill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中音</a:t>
            </a:r>
            <a:endParaRPr lang="zh-CN" altLang="en-US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7894557" y="5770108"/>
            <a:ext cx="646331" cy="369332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低音</a:t>
            </a:r>
            <a:endParaRPr lang="zh-CN" altLang="en-US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28389" y="438209"/>
            <a:ext cx="2532798" cy="572554"/>
            <a:chOff x="328389" y="438209"/>
            <a:chExt cx="2532798" cy="572554"/>
          </a:xfrm>
        </p:grpSpPr>
        <p:sp>
          <p:nvSpPr>
            <p:cNvPr id="5" name="矩形 4"/>
            <p:cNvSpPr/>
            <p:nvPr/>
          </p:nvSpPr>
          <p:spPr>
            <a:xfrm>
              <a:off x="328389" y="438209"/>
              <a:ext cx="199879" cy="572554"/>
            </a:xfrm>
            <a:prstGeom prst="rect">
              <a:avLst/>
            </a:prstGeom>
            <a:solidFill>
              <a:srgbClr val="2390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649146" y="438209"/>
              <a:ext cx="2212041" cy="572554"/>
            </a:xfrm>
            <a:prstGeom prst="rect">
              <a:avLst/>
            </a:prstGeom>
            <a:solidFill>
              <a:srgbClr val="2390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803189" y="478525"/>
              <a:ext cx="19800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8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简谱的知识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4386112" y="1669402"/>
            <a:ext cx="5557344" cy="2058577"/>
          </a:xfrm>
          <a:prstGeom prst="rect">
            <a:avLst/>
          </a:prstGeom>
          <a:noFill/>
          <a:ln w="38100">
            <a:solidFill>
              <a:srgbClr val="2390CD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一拍为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秒。不加节拍符号的音符为一拍，例如“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”代表发出一秒钟“哆”的声音。下面有一道线的音符为半拍，例如“</a:t>
            </a:r>
            <a:r>
              <a:rPr lang="en-US" altLang="zh-CN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”代表发出半秒钟“哆”的声音。后面跟有一道线的意思是增加一拍，例如“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”代表发出两秒钟“哆”的声音， “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1--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”代表发出三秒钟“哆”的声音。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380363" y="646102"/>
            <a:ext cx="1563093" cy="711285"/>
          </a:xfrm>
          <a:prstGeom prst="rect">
            <a:avLst/>
          </a:prstGeom>
          <a:solidFill>
            <a:srgbClr val="2390CD"/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节拍</a:t>
            </a:r>
            <a:endParaRPr lang="en-US" altLang="zh-CN" sz="3600" b="1" dirty="0">
              <a:solidFill>
                <a:schemeClr val="bg1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86113" y="4237810"/>
            <a:ext cx="5557344" cy="1948588"/>
          </a:xfrm>
          <a:prstGeom prst="rect">
            <a:avLst/>
          </a:prstGeom>
          <a:noFill/>
          <a:ln w="38100">
            <a:solidFill>
              <a:srgbClr val="2390CD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/>
          <p:nvPr/>
        </p:nvGrpSpPr>
        <p:grpSpPr>
          <a:xfrm>
            <a:off x="1632610" y="2747910"/>
            <a:ext cx="2236510" cy="1247377"/>
            <a:chOff x="1094674" y="2913261"/>
            <a:chExt cx="2236510" cy="1247377"/>
          </a:xfrm>
        </p:grpSpPr>
        <p:grpSp>
          <p:nvGrpSpPr>
            <p:cNvPr id="30" name="组合 29"/>
            <p:cNvGrpSpPr/>
            <p:nvPr/>
          </p:nvGrpSpPr>
          <p:grpSpPr>
            <a:xfrm>
              <a:off x="1094674" y="2913261"/>
              <a:ext cx="2236510" cy="1247377"/>
              <a:chOff x="971303" y="3640302"/>
              <a:chExt cx="2236510" cy="1247377"/>
            </a:xfrm>
          </p:grpSpPr>
          <p:sp>
            <p:nvSpPr>
              <p:cNvPr id="32" name="文本框 31"/>
              <p:cNvSpPr txBox="1"/>
              <p:nvPr/>
            </p:nvSpPr>
            <p:spPr>
              <a:xfrm>
                <a:off x="1021341" y="4426014"/>
                <a:ext cx="21721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sz="2400" dirty="0" smtClean="0">
                    <a:solidFill>
                      <a:prstClr val="black"/>
                    </a:solidFill>
                    <a:latin typeface="microduino" panose="00000500000000000000" pitchFamily="50" charset="0"/>
                  </a:rPr>
                  <a:t>CONTENTS</a:t>
                </a:r>
                <a:endParaRPr lang="zh-CN" altLang="en-US" sz="2400" dirty="0">
                  <a:solidFill>
                    <a:prstClr val="black"/>
                  </a:solidFill>
                  <a:latin typeface="microduino" panose="00000500000000000000" pitchFamily="50" charset="0"/>
                </a:endParaRPr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>
                <a:off x="971303" y="3640302"/>
                <a:ext cx="223651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4000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课程目录</a:t>
                </a:r>
                <a:endParaRPr lang="zh-CN" altLang="en-US" sz="4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31" name="直接连接符 30"/>
            <p:cNvCxnSpPr/>
            <p:nvPr/>
          </p:nvCxnSpPr>
          <p:spPr>
            <a:xfrm>
              <a:off x="1242558" y="3664010"/>
              <a:ext cx="1955801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5626667" y="2576022"/>
            <a:ext cx="4887443" cy="664688"/>
            <a:chOff x="2879931" y="3144822"/>
            <a:chExt cx="4887443" cy="664688"/>
          </a:xfrm>
        </p:grpSpPr>
        <p:sp>
          <p:nvSpPr>
            <p:cNvPr id="14" name="TextBox 4"/>
            <p:cNvSpPr>
              <a:spLocks noChangeArrowheads="1"/>
            </p:cNvSpPr>
            <p:nvPr/>
          </p:nvSpPr>
          <p:spPr bwMode="auto">
            <a:xfrm>
              <a:off x="4149762" y="3184779"/>
              <a:ext cx="3617612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514350" indent="-5143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indent="0"/>
              <a:r>
                <a:rPr lang="zh-CN" altLang="en-US" sz="3200" dirty="0" smtClean="0">
                  <a:latin typeface="microduino" panose="00000500000000000000" pitchFamily="50" charset="0"/>
                  <a:ea typeface="微软雅黑" panose="020B0503020204020204" pitchFamily="34" charset="-122"/>
                  <a:sym typeface="微软雅黑" panose="020B0503020204020204" pitchFamily="34" charset="-122"/>
                </a:rPr>
                <a:t>伴着音乐作画</a:t>
              </a:r>
              <a:endParaRPr lang="en-US" altLang="zh-CN" sz="3200" dirty="0">
                <a:latin typeface="microduino" panose="00000500000000000000" pitchFamily="50" charset="0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2879931" y="3144822"/>
              <a:ext cx="961159" cy="664688"/>
            </a:xfrm>
            <a:prstGeom prst="roundRect">
              <a:avLst>
                <a:gd name="adj" fmla="val 12414"/>
              </a:avLst>
            </a:prstGeom>
            <a:solidFill>
              <a:srgbClr val="22BCA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b="1" dirty="0" smtClean="0">
                  <a:latin typeface="microduino" panose="00000500000000000000" pitchFamily="50" charset="0"/>
                </a:rPr>
                <a:t>02</a:t>
              </a:r>
              <a:endParaRPr lang="zh-CN" altLang="en-US" sz="4000" b="1" dirty="0">
                <a:latin typeface="microduino" panose="00000500000000000000" pitchFamily="50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5626667" y="3823529"/>
            <a:ext cx="4887443" cy="664688"/>
            <a:chOff x="2879931" y="4222056"/>
            <a:chExt cx="4887443" cy="664688"/>
          </a:xfrm>
        </p:grpSpPr>
        <p:sp>
          <p:nvSpPr>
            <p:cNvPr id="17" name="TextBox 4"/>
            <p:cNvSpPr>
              <a:spLocks noChangeArrowheads="1"/>
            </p:cNvSpPr>
            <p:nvPr/>
          </p:nvSpPr>
          <p:spPr bwMode="auto">
            <a:xfrm>
              <a:off x="4149763" y="4262013"/>
              <a:ext cx="3617611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514350" indent="-5143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indent="0"/>
              <a:r>
                <a:rPr lang="zh-CN" altLang="en-US" sz="3200" dirty="0" smtClean="0">
                  <a:latin typeface="microduino" panose="00000500000000000000" pitchFamily="50" charset="0"/>
                  <a:ea typeface="微软雅黑" panose="020B0503020204020204" pitchFamily="34" charset="-122"/>
                  <a:sym typeface="微软雅黑" panose="020B0503020204020204" pitchFamily="34" charset="-122"/>
                </a:rPr>
                <a:t>我们还能怎么玩</a:t>
              </a:r>
              <a:r>
                <a:rPr lang="en-US" altLang="zh-CN" sz="3200" dirty="0" smtClean="0">
                  <a:latin typeface="microduino" panose="00000500000000000000" pitchFamily="50" charset="0"/>
                  <a:ea typeface="微软雅黑" panose="020B0503020204020204" pitchFamily="34" charset="-122"/>
                  <a:sym typeface="微软雅黑" panose="020B0503020204020204" pitchFamily="34" charset="-122"/>
                </a:rPr>
                <a:t> ?</a:t>
              </a:r>
              <a:endParaRPr lang="en-US" altLang="zh-CN" sz="3200" dirty="0">
                <a:latin typeface="microduino" panose="00000500000000000000" pitchFamily="50" charset="0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2879931" y="4222056"/>
              <a:ext cx="961159" cy="664688"/>
            </a:xfrm>
            <a:prstGeom prst="roundRect">
              <a:avLst>
                <a:gd name="adj" fmla="val 12414"/>
              </a:avLst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b="1" dirty="0" smtClean="0">
                  <a:latin typeface="microduino" panose="00000500000000000000" pitchFamily="50" charset="0"/>
                </a:rPr>
                <a:t>03</a:t>
              </a:r>
              <a:endParaRPr lang="zh-CN" altLang="en-US" sz="4000" b="1" dirty="0">
                <a:latin typeface="microduino" panose="00000500000000000000" pitchFamily="50" charset="0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5626667" y="5071035"/>
            <a:ext cx="4789542" cy="664688"/>
            <a:chOff x="2879931" y="5299289"/>
            <a:chExt cx="4789542" cy="664688"/>
          </a:xfrm>
        </p:grpSpPr>
        <p:sp>
          <p:nvSpPr>
            <p:cNvPr id="20" name="TextBox 4"/>
            <p:cNvSpPr>
              <a:spLocks noChangeArrowheads="1"/>
            </p:cNvSpPr>
            <p:nvPr/>
          </p:nvSpPr>
          <p:spPr bwMode="auto">
            <a:xfrm>
              <a:off x="4149763" y="5339246"/>
              <a:ext cx="3519710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514350" indent="-5143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indent="0"/>
              <a:r>
                <a:rPr lang="zh-CN" altLang="en-US" sz="3200" dirty="0" smtClean="0">
                  <a:latin typeface="microduino" panose="00000500000000000000" pitchFamily="50" charset="0"/>
                  <a:ea typeface="微软雅黑" panose="020B0503020204020204" pitchFamily="34" charset="-122"/>
                  <a:sym typeface="微软雅黑" panose="020B0503020204020204" pitchFamily="34" charset="-122"/>
                </a:rPr>
                <a:t>分享学到的知识</a:t>
              </a:r>
              <a:endParaRPr lang="en-US" altLang="zh-CN" sz="3200" dirty="0">
                <a:latin typeface="microduino" panose="00000500000000000000" pitchFamily="50" charset="0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1" name="圆角矩形 20"/>
            <p:cNvSpPr/>
            <p:nvPr/>
          </p:nvSpPr>
          <p:spPr>
            <a:xfrm>
              <a:off x="2879931" y="5299289"/>
              <a:ext cx="961159" cy="664688"/>
            </a:xfrm>
            <a:prstGeom prst="roundRect">
              <a:avLst>
                <a:gd name="adj" fmla="val 12414"/>
              </a:avLst>
            </a:prstGeom>
            <a:solidFill>
              <a:srgbClr val="F6AE1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b="1" dirty="0" smtClean="0">
                  <a:latin typeface="microduino" panose="00000500000000000000" pitchFamily="50" charset="0"/>
                </a:rPr>
                <a:t>04</a:t>
              </a:r>
              <a:endParaRPr lang="zh-CN" altLang="en-US" sz="4000" b="1" dirty="0">
                <a:latin typeface="microduino" panose="00000500000000000000" pitchFamily="50" charset="0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5626667" y="1328515"/>
            <a:ext cx="4887443" cy="664688"/>
            <a:chOff x="2879931" y="3144822"/>
            <a:chExt cx="4887443" cy="664688"/>
          </a:xfrm>
        </p:grpSpPr>
        <p:sp>
          <p:nvSpPr>
            <p:cNvPr id="35" name="TextBox 4"/>
            <p:cNvSpPr>
              <a:spLocks noChangeArrowheads="1"/>
            </p:cNvSpPr>
            <p:nvPr/>
          </p:nvSpPr>
          <p:spPr bwMode="auto">
            <a:xfrm>
              <a:off x="4149761" y="3184779"/>
              <a:ext cx="3617613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514350" indent="-5143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indent="0"/>
              <a:r>
                <a:rPr lang="zh-CN" altLang="en-US" sz="3200" dirty="0">
                  <a:latin typeface="microduino" panose="00000500000000000000" pitchFamily="50" charset="0"/>
                  <a:ea typeface="微软雅黑" panose="020B0503020204020204" pitchFamily="34" charset="-122"/>
                  <a:sym typeface="微软雅黑" panose="020B0503020204020204" pitchFamily="34" charset="-122"/>
                </a:rPr>
                <a:t>简谱的知识</a:t>
              </a:r>
              <a:endParaRPr lang="en-US" altLang="zh-CN" sz="3200" dirty="0">
                <a:latin typeface="microduino" panose="00000500000000000000" pitchFamily="50" charset="0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6" name="圆角矩形 35"/>
            <p:cNvSpPr/>
            <p:nvPr/>
          </p:nvSpPr>
          <p:spPr>
            <a:xfrm>
              <a:off x="2879931" y="3144822"/>
              <a:ext cx="961159" cy="664688"/>
            </a:xfrm>
            <a:prstGeom prst="roundRect">
              <a:avLst>
                <a:gd name="adj" fmla="val 12414"/>
              </a:avLst>
            </a:prstGeom>
            <a:solidFill>
              <a:srgbClr val="2390CD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b="1" dirty="0" smtClean="0">
                  <a:latin typeface="microduino" panose="00000500000000000000" pitchFamily="50" charset="0"/>
                </a:rPr>
                <a:t>01</a:t>
              </a:r>
              <a:endParaRPr lang="zh-CN" altLang="en-US" sz="4000" b="1" dirty="0">
                <a:latin typeface="microduino" panose="00000500000000000000" pitchFamily="50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组合 1"/>
          <p:cNvGrpSpPr/>
          <p:nvPr/>
        </p:nvGrpSpPr>
        <p:grpSpPr>
          <a:xfrm>
            <a:off x="1920240" y="720090"/>
            <a:ext cx="3371850" cy="5029200"/>
            <a:chOff x="624" y="1134"/>
            <a:chExt cx="5310" cy="7920"/>
          </a:xfrm>
        </p:grpSpPr>
        <p:grpSp>
          <p:nvGrpSpPr>
            <p:cNvPr id="531" name="组合 530"/>
            <p:cNvGrpSpPr/>
            <p:nvPr/>
          </p:nvGrpSpPr>
          <p:grpSpPr>
            <a:xfrm>
              <a:off x="2018" y="1134"/>
              <a:ext cx="2522" cy="1015"/>
              <a:chOff x="962456" y="687688"/>
              <a:chExt cx="1601671" cy="709311"/>
            </a:xfrm>
          </p:grpSpPr>
          <p:sp>
            <p:nvSpPr>
              <p:cNvPr id="522" name="圆角矩形 521"/>
              <p:cNvSpPr/>
              <p:nvPr/>
            </p:nvSpPr>
            <p:spPr>
              <a:xfrm>
                <a:off x="962456" y="687688"/>
                <a:ext cx="1601671" cy="709311"/>
              </a:xfrm>
              <a:prstGeom prst="roundRect">
                <a:avLst>
                  <a:gd name="adj" fmla="val 10014"/>
                </a:avLst>
              </a:prstGeom>
              <a:solidFill>
                <a:srgbClr val="2390CD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36" name="TextBox 122"/>
              <p:cNvSpPr txBox="1"/>
              <p:nvPr/>
            </p:nvSpPr>
            <p:spPr>
              <a:xfrm>
                <a:off x="1094357" y="810746"/>
                <a:ext cx="1402256" cy="5318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algn="ctr" defTabSz="608965"/>
                <a:r>
                  <a:rPr lang="zh-CN" altLang="en-US" sz="2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iragino Sans GB W6"/>
                  </a:rPr>
                  <a:t>功能清单</a:t>
                </a:r>
                <a:endParaRPr 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iragino Sans GB W6"/>
                </a:endParaRPr>
              </a:p>
            </p:txBody>
          </p:sp>
        </p:grpSp>
        <p:sp>
          <p:nvSpPr>
            <p:cNvPr id="340" name="Rectangle 98"/>
            <p:cNvSpPr/>
            <p:nvPr/>
          </p:nvSpPr>
          <p:spPr>
            <a:xfrm>
              <a:off x="723" y="2800"/>
              <a:ext cx="4749" cy="851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defTabSz="608965">
                <a:defRPr/>
              </a:pPr>
              <a:r>
                <a:rPr lang="en-US" altLang="zh-CN" sz="2400" dirty="0" smtClean="0">
                  <a:solidFill>
                    <a:prstClr val="black"/>
                  </a:solidFill>
                  <a:latin typeface="microduino" panose="00000500000000000000" pitchFamily="50" charset="0"/>
                  <a:ea typeface="微软雅黑" panose="020B0503020204020204" pitchFamily="34" charset="-122"/>
                  <a:cs typeface="Hiragino Sans GB W3"/>
                  <a:sym typeface="Arial" panose="020B0604020202020204" pitchFamily="34" charset="0"/>
                </a:rPr>
                <a:t>1.  </a:t>
              </a:r>
              <a:r>
                <a:rPr lang="zh-CN" altLang="en-US" sz="2400" dirty="0" smtClean="0">
                  <a:solidFill>
                    <a:prstClr val="black"/>
                  </a:solidFill>
                  <a:latin typeface="microduino" panose="00000500000000000000" pitchFamily="50" charset="0"/>
                  <a:ea typeface="微软雅黑" panose="020B0503020204020204" pitchFamily="34" charset="-122"/>
                  <a:cs typeface="Hiragino Sans GB W3"/>
                  <a:sym typeface="Arial" panose="020B0604020202020204" pitchFamily="34" charset="0"/>
                </a:rPr>
                <a:t>核心控制（</a:t>
              </a:r>
              <a:r>
                <a:rPr lang="en-US" altLang="zh-CN" sz="2400" dirty="0" smtClean="0">
                  <a:solidFill>
                    <a:prstClr val="black"/>
                  </a:solidFill>
                  <a:latin typeface="microduino" panose="00000500000000000000" pitchFamily="50" charset="0"/>
                  <a:ea typeface="微软雅黑" panose="020B0503020204020204" pitchFamily="34" charset="-122"/>
                  <a:cs typeface="Hiragino Sans GB W3"/>
                  <a:sym typeface="Arial" panose="020B0604020202020204" pitchFamily="34" charset="0"/>
                </a:rPr>
                <a:t>MCU</a:t>
              </a:r>
              <a:r>
                <a:rPr lang="zh-CN" altLang="en-US" sz="2400" dirty="0" smtClean="0">
                  <a:solidFill>
                    <a:prstClr val="black"/>
                  </a:solidFill>
                  <a:latin typeface="microduino" panose="00000500000000000000" pitchFamily="50" charset="0"/>
                  <a:ea typeface="微软雅黑" panose="020B0503020204020204" pitchFamily="34" charset="-122"/>
                  <a:cs typeface="Hiragino Sans GB W3"/>
                  <a:sym typeface="Arial" panose="020B0604020202020204" pitchFamily="34" charset="0"/>
                </a:rPr>
                <a:t>）</a:t>
              </a:r>
              <a:endParaRPr lang="en-US" altLang="zh-CN" sz="2400" dirty="0" smtClean="0">
                <a:solidFill>
                  <a:prstClr val="black"/>
                </a:solidFill>
                <a:latin typeface="microduino" panose="00000500000000000000" pitchFamily="50" charset="0"/>
                <a:ea typeface="微软雅黑" panose="020B0503020204020204" pitchFamily="34" charset="-122"/>
                <a:cs typeface="Hiragino Sans GB W3"/>
                <a:sym typeface="Arial" panose="020B0604020202020204" pitchFamily="34" charset="0"/>
              </a:endParaRPr>
            </a:p>
          </p:txBody>
        </p:sp>
        <p:sp>
          <p:nvSpPr>
            <p:cNvPr id="523" name="Rectangle 98"/>
            <p:cNvSpPr/>
            <p:nvPr/>
          </p:nvSpPr>
          <p:spPr>
            <a:xfrm>
              <a:off x="624" y="8203"/>
              <a:ext cx="5310" cy="851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defTabSz="608965">
                <a:defRPr/>
              </a:pPr>
              <a:r>
                <a:rPr lang="en-US" altLang="zh-CN" sz="2400" dirty="0" smtClean="0">
                  <a:solidFill>
                    <a:prstClr val="black"/>
                  </a:solidFill>
                  <a:latin typeface="microduino" panose="00000500000000000000" pitchFamily="50" charset="0"/>
                  <a:ea typeface="微软雅黑" panose="020B0503020204020204" pitchFamily="34" charset="-122"/>
                  <a:cs typeface="Hiragino Sans GB W3"/>
                  <a:sym typeface="Arial" panose="020B0604020202020204" pitchFamily="34" charset="0"/>
                </a:rPr>
                <a:t>4. </a:t>
              </a:r>
              <a:r>
                <a:rPr lang="zh-CN" altLang="en-US" sz="2400" dirty="0" smtClean="0">
                  <a:solidFill>
                    <a:prstClr val="black"/>
                  </a:solidFill>
                  <a:latin typeface="microduino" panose="00000500000000000000" pitchFamily="50" charset="0"/>
                  <a:ea typeface="微软雅黑" panose="020B0503020204020204" pitchFamily="34" charset="-122"/>
                  <a:cs typeface="Hiragino Sans GB W3"/>
                  <a:sym typeface="Arial" panose="020B0604020202020204" pitchFamily="34" charset="0"/>
                </a:rPr>
                <a:t>蜂鸣器</a:t>
              </a:r>
              <a:endParaRPr lang="en-US" altLang="zh-CN" sz="2400" dirty="0">
                <a:solidFill>
                  <a:prstClr val="black"/>
                </a:solidFill>
                <a:latin typeface="microduino" panose="00000500000000000000" pitchFamily="50" charset="0"/>
                <a:ea typeface="微软雅黑" panose="020B0503020204020204" pitchFamily="34" charset="-122"/>
                <a:cs typeface="Hiragino Sans GB W3"/>
                <a:sym typeface="Arial" panose="020B0604020202020204" pitchFamily="34" charset="0"/>
              </a:endParaRPr>
            </a:p>
          </p:txBody>
        </p:sp>
        <p:sp>
          <p:nvSpPr>
            <p:cNvPr id="524" name="Rectangle 98"/>
            <p:cNvSpPr/>
            <p:nvPr/>
          </p:nvSpPr>
          <p:spPr>
            <a:xfrm>
              <a:off x="624" y="6462"/>
              <a:ext cx="4749" cy="851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defTabSz="608965">
                <a:defRPr/>
              </a:pPr>
              <a:r>
                <a:rPr lang="en-US" altLang="zh-CN" sz="2400" dirty="0" smtClean="0">
                  <a:solidFill>
                    <a:prstClr val="black"/>
                  </a:solidFill>
                  <a:latin typeface="microduino" panose="00000500000000000000" pitchFamily="50" charset="0"/>
                  <a:ea typeface="微软雅黑" panose="020B0503020204020204" pitchFamily="34" charset="-122"/>
                  <a:cs typeface="Hiragino Sans GB W3"/>
                  <a:sym typeface="Arial" panose="020B0604020202020204" pitchFamily="34" charset="0"/>
                </a:rPr>
                <a:t>3.  </a:t>
              </a:r>
              <a:r>
                <a:rPr lang="zh-CN" altLang="en-US" sz="2400" dirty="0" smtClean="0">
                  <a:solidFill>
                    <a:prstClr val="black"/>
                  </a:solidFill>
                  <a:latin typeface="microduino" panose="00000500000000000000" pitchFamily="50" charset="0"/>
                  <a:ea typeface="微软雅黑" panose="020B0503020204020204" pitchFamily="34" charset="-122"/>
                  <a:cs typeface="Hiragino Sans GB W3"/>
                  <a:sym typeface="Arial" panose="020B0604020202020204" pitchFamily="34" charset="0"/>
                </a:rPr>
                <a:t>扩展模块（</a:t>
              </a:r>
              <a:r>
                <a:rPr lang="en-US" altLang="zh-CN" sz="2400" dirty="0" smtClean="0">
                  <a:solidFill>
                    <a:prstClr val="black"/>
                  </a:solidFill>
                  <a:latin typeface="microduino" panose="00000500000000000000" pitchFamily="50" charset="0"/>
                  <a:ea typeface="微软雅黑" panose="020B0503020204020204" pitchFamily="34" charset="-122"/>
                  <a:cs typeface="Hiragino Sans GB W3"/>
                  <a:sym typeface="Arial" panose="020B0604020202020204" pitchFamily="34" charset="0"/>
                </a:rPr>
                <a:t>Hub</a:t>
              </a:r>
              <a:r>
                <a:rPr lang="zh-CN" altLang="en-US" sz="2400" dirty="0" smtClean="0">
                  <a:solidFill>
                    <a:prstClr val="black"/>
                  </a:solidFill>
                  <a:latin typeface="microduino" panose="00000500000000000000" pitchFamily="50" charset="0"/>
                  <a:ea typeface="微软雅黑" panose="020B0503020204020204" pitchFamily="34" charset="-122"/>
                  <a:cs typeface="Hiragino Sans GB W3"/>
                  <a:sym typeface="Arial" panose="020B0604020202020204" pitchFamily="34" charset="0"/>
                </a:rPr>
                <a:t>）</a:t>
              </a:r>
              <a:endParaRPr lang="en-US" altLang="zh-CN" sz="2400" dirty="0">
                <a:solidFill>
                  <a:prstClr val="black"/>
                </a:solidFill>
                <a:latin typeface="microduino" panose="00000500000000000000" pitchFamily="50" charset="0"/>
                <a:ea typeface="微软雅黑" panose="020B0503020204020204" pitchFamily="34" charset="-122"/>
                <a:cs typeface="Hiragino Sans GB W3"/>
                <a:sym typeface="Arial" panose="020B0604020202020204" pitchFamily="34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 rot="0">
            <a:off x="5930900" y="2938145"/>
            <a:ext cx="1329055" cy="946785"/>
            <a:chOff x="5691188" y="3140076"/>
            <a:chExt cx="809625" cy="573087"/>
          </a:xfrm>
        </p:grpSpPr>
        <p:sp>
          <p:nvSpPr>
            <p:cNvPr id="5" name="Freeform 5"/>
            <p:cNvSpPr/>
            <p:nvPr/>
          </p:nvSpPr>
          <p:spPr bwMode="auto">
            <a:xfrm>
              <a:off x="5762625" y="3186113"/>
              <a:ext cx="388938" cy="298450"/>
            </a:xfrm>
            <a:custGeom>
              <a:avLst/>
              <a:gdLst>
                <a:gd name="T0" fmla="*/ 0 w 245"/>
                <a:gd name="T1" fmla="*/ 152 h 188"/>
                <a:gd name="T2" fmla="*/ 0 w 245"/>
                <a:gd name="T3" fmla="*/ 188 h 188"/>
                <a:gd name="T4" fmla="*/ 245 w 245"/>
                <a:gd name="T5" fmla="*/ 39 h 188"/>
                <a:gd name="T6" fmla="*/ 245 w 245"/>
                <a:gd name="T7" fmla="*/ 0 h 188"/>
                <a:gd name="T8" fmla="*/ 0 w 245"/>
                <a:gd name="T9" fmla="*/ 152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5" h="188">
                  <a:moveTo>
                    <a:pt x="0" y="152"/>
                  </a:moveTo>
                  <a:lnTo>
                    <a:pt x="0" y="188"/>
                  </a:lnTo>
                  <a:lnTo>
                    <a:pt x="245" y="39"/>
                  </a:lnTo>
                  <a:lnTo>
                    <a:pt x="245" y="0"/>
                  </a:lnTo>
                  <a:lnTo>
                    <a:pt x="0" y="152"/>
                  </a:lnTo>
                  <a:close/>
                </a:path>
              </a:pathLst>
            </a:custGeom>
            <a:solidFill>
              <a:srgbClr val="CA1A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" name="Freeform 6"/>
            <p:cNvSpPr/>
            <p:nvPr/>
          </p:nvSpPr>
          <p:spPr bwMode="auto">
            <a:xfrm>
              <a:off x="5699125" y="3201988"/>
              <a:ext cx="452438" cy="282575"/>
            </a:xfrm>
            <a:custGeom>
              <a:avLst/>
              <a:gdLst>
                <a:gd name="T0" fmla="*/ 107 w 119"/>
                <a:gd name="T1" fmla="*/ 4 h 74"/>
                <a:gd name="T2" fmla="*/ 83 w 119"/>
                <a:gd name="T3" fmla="*/ 4 h 74"/>
                <a:gd name="T4" fmla="*/ 13 w 119"/>
                <a:gd name="T5" fmla="*/ 46 h 74"/>
                <a:gd name="T6" fmla="*/ 13 w 119"/>
                <a:gd name="T7" fmla="*/ 44 h 74"/>
                <a:gd name="T8" fmla="*/ 0 w 119"/>
                <a:gd name="T9" fmla="*/ 44 h 74"/>
                <a:gd name="T10" fmla="*/ 0 w 119"/>
                <a:gd name="T11" fmla="*/ 60 h 74"/>
                <a:gd name="T12" fmla="*/ 0 w 119"/>
                <a:gd name="T13" fmla="*/ 60 h 74"/>
                <a:gd name="T14" fmla="*/ 4 w 119"/>
                <a:gd name="T15" fmla="*/ 66 h 74"/>
                <a:gd name="T16" fmla="*/ 17 w 119"/>
                <a:gd name="T17" fmla="*/ 74 h 74"/>
                <a:gd name="T18" fmla="*/ 119 w 119"/>
                <a:gd name="T19" fmla="*/ 12 h 74"/>
                <a:gd name="T20" fmla="*/ 107 w 119"/>
                <a:gd name="T21" fmla="*/ 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9" h="74">
                  <a:moveTo>
                    <a:pt x="107" y="4"/>
                  </a:moveTo>
                  <a:cubicBezTo>
                    <a:pt x="100" y="0"/>
                    <a:pt x="90" y="0"/>
                    <a:pt x="83" y="4"/>
                  </a:cubicBezTo>
                  <a:cubicBezTo>
                    <a:pt x="13" y="46"/>
                    <a:pt x="13" y="46"/>
                    <a:pt x="13" y="46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2"/>
                    <a:pt x="1" y="65"/>
                    <a:pt x="4" y="66"/>
                  </a:cubicBezTo>
                  <a:cubicBezTo>
                    <a:pt x="17" y="74"/>
                    <a:pt x="17" y="74"/>
                    <a:pt x="17" y="74"/>
                  </a:cubicBezTo>
                  <a:cubicBezTo>
                    <a:pt x="119" y="12"/>
                    <a:pt x="119" y="12"/>
                    <a:pt x="119" y="12"/>
                  </a:cubicBezTo>
                  <a:lnTo>
                    <a:pt x="107" y="4"/>
                  </a:lnTo>
                  <a:close/>
                </a:path>
              </a:pathLst>
            </a:custGeom>
            <a:solidFill>
              <a:srgbClr val="CA1A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" name="Freeform 7"/>
            <p:cNvSpPr/>
            <p:nvPr/>
          </p:nvSpPr>
          <p:spPr bwMode="auto">
            <a:xfrm>
              <a:off x="5762625" y="3213101"/>
              <a:ext cx="669925" cy="423863"/>
            </a:xfrm>
            <a:custGeom>
              <a:avLst/>
              <a:gdLst>
                <a:gd name="T0" fmla="*/ 245 w 422"/>
                <a:gd name="T1" fmla="*/ 0 h 267"/>
                <a:gd name="T2" fmla="*/ 17 w 422"/>
                <a:gd name="T3" fmla="*/ 140 h 267"/>
                <a:gd name="T4" fmla="*/ 0 w 422"/>
                <a:gd name="T5" fmla="*/ 140 h 267"/>
                <a:gd name="T6" fmla="*/ 0 w 422"/>
                <a:gd name="T7" fmla="*/ 152 h 267"/>
                <a:gd name="T8" fmla="*/ 175 w 422"/>
                <a:gd name="T9" fmla="*/ 267 h 267"/>
                <a:gd name="T10" fmla="*/ 422 w 422"/>
                <a:gd name="T11" fmla="*/ 116 h 267"/>
                <a:gd name="T12" fmla="*/ 245 w 422"/>
                <a:gd name="T13" fmla="*/ 0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2" h="267">
                  <a:moveTo>
                    <a:pt x="245" y="0"/>
                  </a:moveTo>
                  <a:lnTo>
                    <a:pt x="17" y="140"/>
                  </a:lnTo>
                  <a:lnTo>
                    <a:pt x="0" y="140"/>
                  </a:lnTo>
                  <a:lnTo>
                    <a:pt x="0" y="152"/>
                  </a:lnTo>
                  <a:lnTo>
                    <a:pt x="175" y="267"/>
                  </a:lnTo>
                  <a:lnTo>
                    <a:pt x="422" y="116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Freeform 8"/>
            <p:cNvSpPr/>
            <p:nvPr/>
          </p:nvSpPr>
          <p:spPr bwMode="auto">
            <a:xfrm>
              <a:off x="5762625" y="3197226"/>
              <a:ext cx="669925" cy="420688"/>
            </a:xfrm>
            <a:custGeom>
              <a:avLst/>
              <a:gdLst>
                <a:gd name="T0" fmla="*/ 422 w 422"/>
                <a:gd name="T1" fmla="*/ 116 h 265"/>
                <a:gd name="T2" fmla="*/ 245 w 422"/>
                <a:gd name="T3" fmla="*/ 0 h 265"/>
                <a:gd name="T4" fmla="*/ 0 w 422"/>
                <a:gd name="T5" fmla="*/ 150 h 265"/>
                <a:gd name="T6" fmla="*/ 175 w 422"/>
                <a:gd name="T7" fmla="*/ 265 h 265"/>
                <a:gd name="T8" fmla="*/ 422 w 422"/>
                <a:gd name="T9" fmla="*/ 116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2" h="265">
                  <a:moveTo>
                    <a:pt x="422" y="116"/>
                  </a:moveTo>
                  <a:lnTo>
                    <a:pt x="245" y="0"/>
                  </a:lnTo>
                  <a:lnTo>
                    <a:pt x="0" y="150"/>
                  </a:lnTo>
                  <a:lnTo>
                    <a:pt x="175" y="265"/>
                  </a:lnTo>
                  <a:lnTo>
                    <a:pt x="422" y="116"/>
                  </a:lnTo>
                  <a:close/>
                </a:path>
              </a:pathLst>
            </a:custGeom>
            <a:solidFill>
              <a:srgbClr val="F9F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Freeform 9"/>
            <p:cNvSpPr/>
            <p:nvPr/>
          </p:nvSpPr>
          <p:spPr bwMode="auto">
            <a:xfrm>
              <a:off x="5762625" y="3197226"/>
              <a:ext cx="669925" cy="420688"/>
            </a:xfrm>
            <a:custGeom>
              <a:avLst/>
              <a:gdLst>
                <a:gd name="T0" fmla="*/ 422 w 422"/>
                <a:gd name="T1" fmla="*/ 116 h 265"/>
                <a:gd name="T2" fmla="*/ 245 w 422"/>
                <a:gd name="T3" fmla="*/ 0 h 265"/>
                <a:gd name="T4" fmla="*/ 0 w 422"/>
                <a:gd name="T5" fmla="*/ 150 h 265"/>
                <a:gd name="T6" fmla="*/ 175 w 422"/>
                <a:gd name="T7" fmla="*/ 265 h 265"/>
                <a:gd name="T8" fmla="*/ 422 w 422"/>
                <a:gd name="T9" fmla="*/ 116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2" h="265">
                  <a:moveTo>
                    <a:pt x="422" y="116"/>
                  </a:moveTo>
                  <a:lnTo>
                    <a:pt x="245" y="0"/>
                  </a:lnTo>
                  <a:lnTo>
                    <a:pt x="0" y="150"/>
                  </a:lnTo>
                  <a:lnTo>
                    <a:pt x="175" y="265"/>
                  </a:lnTo>
                  <a:lnTo>
                    <a:pt x="422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10"/>
            <p:cNvSpPr/>
            <p:nvPr/>
          </p:nvSpPr>
          <p:spPr bwMode="auto">
            <a:xfrm>
              <a:off x="6040438" y="3411538"/>
              <a:ext cx="452438" cy="301625"/>
            </a:xfrm>
            <a:custGeom>
              <a:avLst/>
              <a:gdLst>
                <a:gd name="T0" fmla="*/ 119 w 119"/>
                <a:gd name="T1" fmla="*/ 20 h 79"/>
                <a:gd name="T2" fmla="*/ 119 w 119"/>
                <a:gd name="T3" fmla="*/ 20 h 79"/>
                <a:gd name="T4" fmla="*/ 119 w 119"/>
                <a:gd name="T5" fmla="*/ 4 h 79"/>
                <a:gd name="T6" fmla="*/ 102 w 119"/>
                <a:gd name="T7" fmla="*/ 0 h 79"/>
                <a:gd name="T8" fmla="*/ 0 w 119"/>
                <a:gd name="T9" fmla="*/ 52 h 79"/>
                <a:gd name="T10" fmla="*/ 0 w 119"/>
                <a:gd name="T11" fmla="*/ 67 h 79"/>
                <a:gd name="T12" fmla="*/ 12 w 119"/>
                <a:gd name="T13" fmla="*/ 75 h 79"/>
                <a:gd name="T14" fmla="*/ 36 w 119"/>
                <a:gd name="T15" fmla="*/ 75 h 79"/>
                <a:gd name="T16" fmla="*/ 114 w 119"/>
                <a:gd name="T17" fmla="*/ 28 h 79"/>
                <a:gd name="T18" fmla="*/ 119 w 119"/>
                <a:gd name="T19" fmla="*/ 20 h 79"/>
                <a:gd name="T20" fmla="*/ 119 w 119"/>
                <a:gd name="T21" fmla="*/ 2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9" h="79">
                  <a:moveTo>
                    <a:pt x="119" y="20"/>
                  </a:moveTo>
                  <a:cubicBezTo>
                    <a:pt x="119" y="20"/>
                    <a:pt x="119" y="20"/>
                    <a:pt x="119" y="20"/>
                  </a:cubicBezTo>
                  <a:cubicBezTo>
                    <a:pt x="119" y="4"/>
                    <a:pt x="119" y="4"/>
                    <a:pt x="119" y="4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19" y="79"/>
                    <a:pt x="29" y="79"/>
                    <a:pt x="36" y="75"/>
                  </a:cubicBezTo>
                  <a:cubicBezTo>
                    <a:pt x="114" y="28"/>
                    <a:pt x="114" y="28"/>
                    <a:pt x="114" y="28"/>
                  </a:cubicBezTo>
                  <a:cubicBezTo>
                    <a:pt x="118" y="26"/>
                    <a:pt x="119" y="23"/>
                    <a:pt x="119" y="20"/>
                  </a:cubicBezTo>
                  <a:cubicBezTo>
                    <a:pt x="119" y="20"/>
                    <a:pt x="119" y="20"/>
                    <a:pt x="119" y="20"/>
                  </a:cubicBezTo>
                  <a:close/>
                </a:path>
              </a:pathLst>
            </a:custGeom>
            <a:solidFill>
              <a:srgbClr val="CA1A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11"/>
            <p:cNvSpPr/>
            <p:nvPr/>
          </p:nvSpPr>
          <p:spPr bwMode="auto">
            <a:xfrm>
              <a:off x="5691188" y="3140076"/>
              <a:ext cx="460375" cy="287338"/>
            </a:xfrm>
            <a:custGeom>
              <a:avLst/>
              <a:gdLst>
                <a:gd name="T0" fmla="*/ 121 w 121"/>
                <a:gd name="T1" fmla="*/ 12 h 75"/>
                <a:gd name="T2" fmla="*/ 109 w 121"/>
                <a:gd name="T3" fmla="*/ 4 h 75"/>
                <a:gd name="T4" fmla="*/ 85 w 121"/>
                <a:gd name="T5" fmla="*/ 4 h 75"/>
                <a:gd name="T6" fmla="*/ 7 w 121"/>
                <a:gd name="T7" fmla="*/ 52 h 75"/>
                <a:gd name="T8" fmla="*/ 6 w 121"/>
                <a:gd name="T9" fmla="*/ 67 h 75"/>
                <a:gd name="T10" fmla="*/ 19 w 121"/>
                <a:gd name="T11" fmla="*/ 75 h 75"/>
                <a:gd name="T12" fmla="*/ 121 w 121"/>
                <a:gd name="T13" fmla="*/ 12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" h="75">
                  <a:moveTo>
                    <a:pt x="121" y="12"/>
                  </a:moveTo>
                  <a:cubicBezTo>
                    <a:pt x="109" y="4"/>
                    <a:pt x="109" y="4"/>
                    <a:pt x="109" y="4"/>
                  </a:cubicBezTo>
                  <a:cubicBezTo>
                    <a:pt x="102" y="0"/>
                    <a:pt x="92" y="0"/>
                    <a:pt x="85" y="4"/>
                  </a:cubicBezTo>
                  <a:cubicBezTo>
                    <a:pt x="7" y="52"/>
                    <a:pt x="7" y="52"/>
                    <a:pt x="7" y="52"/>
                  </a:cubicBezTo>
                  <a:cubicBezTo>
                    <a:pt x="0" y="56"/>
                    <a:pt x="0" y="63"/>
                    <a:pt x="6" y="67"/>
                  </a:cubicBezTo>
                  <a:cubicBezTo>
                    <a:pt x="19" y="75"/>
                    <a:pt x="19" y="75"/>
                    <a:pt x="19" y="75"/>
                  </a:cubicBezTo>
                  <a:cubicBezTo>
                    <a:pt x="121" y="12"/>
                    <a:pt x="121" y="12"/>
                    <a:pt x="121" y="12"/>
                  </a:cubicBezTo>
                </a:path>
              </a:pathLst>
            </a:custGeom>
            <a:solidFill>
              <a:srgbClr val="E945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12"/>
            <p:cNvSpPr/>
            <p:nvPr/>
          </p:nvSpPr>
          <p:spPr bwMode="auto">
            <a:xfrm>
              <a:off x="6040438" y="3370263"/>
              <a:ext cx="460375" cy="285750"/>
            </a:xfrm>
            <a:custGeom>
              <a:avLst/>
              <a:gdLst>
                <a:gd name="T0" fmla="*/ 115 w 121"/>
                <a:gd name="T1" fmla="*/ 8 h 75"/>
                <a:gd name="T2" fmla="*/ 103 w 121"/>
                <a:gd name="T3" fmla="*/ 0 h 75"/>
                <a:gd name="T4" fmla="*/ 0 w 121"/>
                <a:gd name="T5" fmla="*/ 63 h 75"/>
                <a:gd name="T6" fmla="*/ 12 w 121"/>
                <a:gd name="T7" fmla="*/ 70 h 75"/>
                <a:gd name="T8" fmla="*/ 36 w 121"/>
                <a:gd name="T9" fmla="*/ 71 h 75"/>
                <a:gd name="T10" fmla="*/ 114 w 121"/>
                <a:gd name="T11" fmla="*/ 23 h 75"/>
                <a:gd name="T12" fmla="*/ 115 w 121"/>
                <a:gd name="T13" fmla="*/ 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" h="75">
                  <a:moveTo>
                    <a:pt x="115" y="8"/>
                  </a:moveTo>
                  <a:cubicBezTo>
                    <a:pt x="103" y="0"/>
                    <a:pt x="103" y="0"/>
                    <a:pt x="103" y="0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12" y="70"/>
                    <a:pt x="12" y="70"/>
                    <a:pt x="12" y="70"/>
                  </a:cubicBezTo>
                  <a:cubicBezTo>
                    <a:pt x="19" y="75"/>
                    <a:pt x="29" y="75"/>
                    <a:pt x="36" y="71"/>
                  </a:cubicBezTo>
                  <a:cubicBezTo>
                    <a:pt x="114" y="23"/>
                    <a:pt x="114" y="23"/>
                    <a:pt x="114" y="23"/>
                  </a:cubicBezTo>
                  <a:cubicBezTo>
                    <a:pt x="121" y="19"/>
                    <a:pt x="121" y="12"/>
                    <a:pt x="115" y="8"/>
                  </a:cubicBezTo>
                </a:path>
              </a:pathLst>
            </a:custGeom>
            <a:solidFill>
              <a:srgbClr val="E945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13"/>
            <p:cNvSpPr/>
            <p:nvPr/>
          </p:nvSpPr>
          <p:spPr bwMode="auto">
            <a:xfrm>
              <a:off x="6189663" y="3514726"/>
              <a:ext cx="82550" cy="57150"/>
            </a:xfrm>
            <a:custGeom>
              <a:avLst/>
              <a:gdLst>
                <a:gd name="T0" fmla="*/ 22 w 22"/>
                <a:gd name="T1" fmla="*/ 0 h 15"/>
                <a:gd name="T2" fmla="*/ 0 w 22"/>
                <a:gd name="T3" fmla="*/ 0 h 15"/>
                <a:gd name="T4" fmla="*/ 0 w 22"/>
                <a:gd name="T5" fmla="*/ 7 h 15"/>
                <a:gd name="T6" fmla="*/ 0 w 22"/>
                <a:gd name="T7" fmla="*/ 7 h 15"/>
                <a:gd name="T8" fmla="*/ 3 w 22"/>
                <a:gd name="T9" fmla="*/ 12 h 15"/>
                <a:gd name="T10" fmla="*/ 19 w 22"/>
                <a:gd name="T11" fmla="*/ 12 h 15"/>
                <a:gd name="T12" fmla="*/ 22 w 22"/>
                <a:gd name="T13" fmla="*/ 7 h 15"/>
                <a:gd name="T14" fmla="*/ 22 w 22"/>
                <a:gd name="T15" fmla="*/ 7 h 15"/>
                <a:gd name="T16" fmla="*/ 22 w 22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15">
                  <a:moveTo>
                    <a:pt x="2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9"/>
                    <a:pt x="1" y="11"/>
                    <a:pt x="3" y="12"/>
                  </a:cubicBezTo>
                  <a:cubicBezTo>
                    <a:pt x="7" y="15"/>
                    <a:pt x="14" y="15"/>
                    <a:pt x="19" y="12"/>
                  </a:cubicBezTo>
                  <a:cubicBezTo>
                    <a:pt x="21" y="11"/>
                    <a:pt x="22" y="9"/>
                    <a:pt x="22" y="7"/>
                  </a:cubicBezTo>
                  <a:cubicBezTo>
                    <a:pt x="22" y="7"/>
                    <a:pt x="22" y="7"/>
                    <a:pt x="22" y="7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rgbClr val="CA1A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4"/>
            <p:cNvSpPr/>
            <p:nvPr/>
          </p:nvSpPr>
          <p:spPr bwMode="auto">
            <a:xfrm>
              <a:off x="6288088" y="3454401"/>
              <a:ext cx="84138" cy="57150"/>
            </a:xfrm>
            <a:custGeom>
              <a:avLst/>
              <a:gdLst>
                <a:gd name="T0" fmla="*/ 22 w 22"/>
                <a:gd name="T1" fmla="*/ 0 h 15"/>
                <a:gd name="T2" fmla="*/ 0 w 22"/>
                <a:gd name="T3" fmla="*/ 0 h 15"/>
                <a:gd name="T4" fmla="*/ 0 w 22"/>
                <a:gd name="T5" fmla="*/ 7 h 15"/>
                <a:gd name="T6" fmla="*/ 0 w 22"/>
                <a:gd name="T7" fmla="*/ 7 h 15"/>
                <a:gd name="T8" fmla="*/ 3 w 22"/>
                <a:gd name="T9" fmla="*/ 12 h 15"/>
                <a:gd name="T10" fmla="*/ 19 w 22"/>
                <a:gd name="T11" fmla="*/ 12 h 15"/>
                <a:gd name="T12" fmla="*/ 22 w 22"/>
                <a:gd name="T13" fmla="*/ 7 h 15"/>
                <a:gd name="T14" fmla="*/ 22 w 22"/>
                <a:gd name="T15" fmla="*/ 7 h 15"/>
                <a:gd name="T16" fmla="*/ 22 w 22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15">
                  <a:moveTo>
                    <a:pt x="2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9"/>
                    <a:pt x="1" y="11"/>
                    <a:pt x="3" y="12"/>
                  </a:cubicBezTo>
                  <a:cubicBezTo>
                    <a:pt x="7" y="15"/>
                    <a:pt x="14" y="15"/>
                    <a:pt x="19" y="12"/>
                  </a:cubicBezTo>
                  <a:cubicBezTo>
                    <a:pt x="21" y="11"/>
                    <a:pt x="22" y="9"/>
                    <a:pt x="22" y="7"/>
                  </a:cubicBezTo>
                  <a:cubicBezTo>
                    <a:pt x="22" y="7"/>
                    <a:pt x="22" y="7"/>
                    <a:pt x="22" y="7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rgbClr val="CA1A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15"/>
            <p:cNvSpPr/>
            <p:nvPr/>
          </p:nvSpPr>
          <p:spPr bwMode="auto">
            <a:xfrm>
              <a:off x="6284913" y="3430588"/>
              <a:ext cx="90488" cy="57150"/>
            </a:xfrm>
            <a:custGeom>
              <a:avLst/>
              <a:gdLst>
                <a:gd name="T0" fmla="*/ 20 w 24"/>
                <a:gd name="T1" fmla="*/ 3 h 15"/>
                <a:gd name="T2" fmla="*/ 5 w 24"/>
                <a:gd name="T3" fmla="*/ 3 h 15"/>
                <a:gd name="T4" fmla="*/ 4 w 24"/>
                <a:gd name="T5" fmla="*/ 13 h 15"/>
                <a:gd name="T6" fmla="*/ 20 w 24"/>
                <a:gd name="T7" fmla="*/ 13 h 15"/>
                <a:gd name="T8" fmla="*/ 20 w 24"/>
                <a:gd name="T9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5">
                  <a:moveTo>
                    <a:pt x="20" y="3"/>
                  </a:moveTo>
                  <a:cubicBezTo>
                    <a:pt x="16" y="0"/>
                    <a:pt x="9" y="0"/>
                    <a:pt x="5" y="3"/>
                  </a:cubicBezTo>
                  <a:cubicBezTo>
                    <a:pt x="0" y="6"/>
                    <a:pt x="0" y="10"/>
                    <a:pt x="4" y="13"/>
                  </a:cubicBezTo>
                  <a:cubicBezTo>
                    <a:pt x="8" y="15"/>
                    <a:pt x="15" y="15"/>
                    <a:pt x="20" y="13"/>
                  </a:cubicBezTo>
                  <a:cubicBezTo>
                    <a:pt x="24" y="10"/>
                    <a:pt x="24" y="6"/>
                    <a:pt x="20" y="3"/>
                  </a:cubicBezTo>
                </a:path>
              </a:pathLst>
            </a:custGeom>
            <a:solidFill>
              <a:srgbClr val="E945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16"/>
            <p:cNvSpPr/>
            <p:nvPr/>
          </p:nvSpPr>
          <p:spPr bwMode="auto">
            <a:xfrm>
              <a:off x="6184900" y="3492501"/>
              <a:ext cx="92075" cy="57150"/>
            </a:xfrm>
            <a:custGeom>
              <a:avLst/>
              <a:gdLst>
                <a:gd name="T0" fmla="*/ 20 w 24"/>
                <a:gd name="T1" fmla="*/ 3 h 15"/>
                <a:gd name="T2" fmla="*/ 5 w 24"/>
                <a:gd name="T3" fmla="*/ 3 h 15"/>
                <a:gd name="T4" fmla="*/ 4 w 24"/>
                <a:gd name="T5" fmla="*/ 12 h 15"/>
                <a:gd name="T6" fmla="*/ 20 w 24"/>
                <a:gd name="T7" fmla="*/ 12 h 15"/>
                <a:gd name="T8" fmla="*/ 20 w 24"/>
                <a:gd name="T9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5">
                  <a:moveTo>
                    <a:pt x="20" y="3"/>
                  </a:moveTo>
                  <a:cubicBezTo>
                    <a:pt x="16" y="0"/>
                    <a:pt x="9" y="0"/>
                    <a:pt x="5" y="3"/>
                  </a:cubicBezTo>
                  <a:cubicBezTo>
                    <a:pt x="0" y="5"/>
                    <a:pt x="0" y="10"/>
                    <a:pt x="4" y="12"/>
                  </a:cubicBezTo>
                  <a:cubicBezTo>
                    <a:pt x="8" y="15"/>
                    <a:pt x="15" y="15"/>
                    <a:pt x="20" y="12"/>
                  </a:cubicBezTo>
                  <a:cubicBezTo>
                    <a:pt x="24" y="10"/>
                    <a:pt x="24" y="6"/>
                    <a:pt x="20" y="3"/>
                  </a:cubicBezTo>
                </a:path>
              </a:pathLst>
            </a:custGeom>
            <a:solidFill>
              <a:srgbClr val="E945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17"/>
            <p:cNvSpPr/>
            <p:nvPr/>
          </p:nvSpPr>
          <p:spPr bwMode="auto">
            <a:xfrm>
              <a:off x="6307138" y="3446463"/>
              <a:ext cx="49213" cy="30163"/>
            </a:xfrm>
            <a:custGeom>
              <a:avLst/>
              <a:gdLst>
                <a:gd name="T0" fmla="*/ 10 w 13"/>
                <a:gd name="T1" fmla="*/ 1 h 8"/>
                <a:gd name="T2" fmla="*/ 2 w 13"/>
                <a:gd name="T3" fmla="*/ 1 h 8"/>
                <a:gd name="T4" fmla="*/ 2 w 13"/>
                <a:gd name="T5" fmla="*/ 6 h 8"/>
                <a:gd name="T6" fmla="*/ 10 w 13"/>
                <a:gd name="T7" fmla="*/ 6 h 8"/>
                <a:gd name="T8" fmla="*/ 10 w 13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8">
                  <a:moveTo>
                    <a:pt x="10" y="1"/>
                  </a:moveTo>
                  <a:cubicBezTo>
                    <a:pt x="8" y="0"/>
                    <a:pt x="5" y="0"/>
                    <a:pt x="2" y="1"/>
                  </a:cubicBezTo>
                  <a:cubicBezTo>
                    <a:pt x="0" y="3"/>
                    <a:pt x="0" y="5"/>
                    <a:pt x="2" y="6"/>
                  </a:cubicBezTo>
                  <a:cubicBezTo>
                    <a:pt x="4" y="8"/>
                    <a:pt x="8" y="8"/>
                    <a:pt x="10" y="6"/>
                  </a:cubicBezTo>
                  <a:cubicBezTo>
                    <a:pt x="12" y="5"/>
                    <a:pt x="13" y="3"/>
                    <a:pt x="10" y="1"/>
                  </a:cubicBezTo>
                </a:path>
              </a:pathLst>
            </a:custGeom>
            <a:solidFill>
              <a:srgbClr val="CA1A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8"/>
            <p:cNvSpPr/>
            <p:nvPr/>
          </p:nvSpPr>
          <p:spPr bwMode="auto">
            <a:xfrm>
              <a:off x="6208713" y="3506788"/>
              <a:ext cx="44450" cy="31750"/>
            </a:xfrm>
            <a:custGeom>
              <a:avLst/>
              <a:gdLst>
                <a:gd name="T0" fmla="*/ 10 w 12"/>
                <a:gd name="T1" fmla="*/ 1 h 8"/>
                <a:gd name="T2" fmla="*/ 2 w 12"/>
                <a:gd name="T3" fmla="*/ 1 h 8"/>
                <a:gd name="T4" fmla="*/ 2 w 12"/>
                <a:gd name="T5" fmla="*/ 6 h 8"/>
                <a:gd name="T6" fmla="*/ 10 w 12"/>
                <a:gd name="T7" fmla="*/ 6 h 8"/>
                <a:gd name="T8" fmla="*/ 10 w 12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8">
                  <a:moveTo>
                    <a:pt x="10" y="1"/>
                  </a:moveTo>
                  <a:cubicBezTo>
                    <a:pt x="8" y="0"/>
                    <a:pt x="5" y="0"/>
                    <a:pt x="2" y="1"/>
                  </a:cubicBezTo>
                  <a:cubicBezTo>
                    <a:pt x="0" y="3"/>
                    <a:pt x="0" y="5"/>
                    <a:pt x="2" y="6"/>
                  </a:cubicBezTo>
                  <a:cubicBezTo>
                    <a:pt x="4" y="8"/>
                    <a:pt x="8" y="8"/>
                    <a:pt x="10" y="6"/>
                  </a:cubicBezTo>
                  <a:cubicBezTo>
                    <a:pt x="12" y="5"/>
                    <a:pt x="12" y="3"/>
                    <a:pt x="10" y="1"/>
                  </a:cubicBezTo>
                </a:path>
              </a:pathLst>
            </a:custGeom>
            <a:solidFill>
              <a:srgbClr val="CA1A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19"/>
            <p:cNvSpPr/>
            <p:nvPr/>
          </p:nvSpPr>
          <p:spPr bwMode="auto">
            <a:xfrm>
              <a:off x="5819775" y="3281363"/>
              <a:ext cx="84138" cy="53975"/>
            </a:xfrm>
            <a:custGeom>
              <a:avLst/>
              <a:gdLst>
                <a:gd name="T0" fmla="*/ 22 w 22"/>
                <a:gd name="T1" fmla="*/ 0 h 14"/>
                <a:gd name="T2" fmla="*/ 0 w 22"/>
                <a:gd name="T3" fmla="*/ 0 h 14"/>
                <a:gd name="T4" fmla="*/ 0 w 22"/>
                <a:gd name="T5" fmla="*/ 7 h 14"/>
                <a:gd name="T6" fmla="*/ 0 w 22"/>
                <a:gd name="T7" fmla="*/ 7 h 14"/>
                <a:gd name="T8" fmla="*/ 3 w 22"/>
                <a:gd name="T9" fmla="*/ 12 h 14"/>
                <a:gd name="T10" fmla="*/ 18 w 22"/>
                <a:gd name="T11" fmla="*/ 12 h 14"/>
                <a:gd name="T12" fmla="*/ 22 w 22"/>
                <a:gd name="T13" fmla="*/ 7 h 14"/>
                <a:gd name="T14" fmla="*/ 22 w 22"/>
                <a:gd name="T15" fmla="*/ 7 h 14"/>
                <a:gd name="T16" fmla="*/ 22 w 22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14">
                  <a:moveTo>
                    <a:pt x="2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9"/>
                    <a:pt x="1" y="10"/>
                    <a:pt x="3" y="12"/>
                  </a:cubicBezTo>
                  <a:cubicBezTo>
                    <a:pt x="7" y="14"/>
                    <a:pt x="14" y="14"/>
                    <a:pt x="18" y="12"/>
                  </a:cubicBezTo>
                  <a:cubicBezTo>
                    <a:pt x="20" y="10"/>
                    <a:pt x="22" y="9"/>
                    <a:pt x="22" y="7"/>
                  </a:cubicBezTo>
                  <a:cubicBezTo>
                    <a:pt x="22" y="7"/>
                    <a:pt x="22" y="7"/>
                    <a:pt x="22" y="7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rgbClr val="CA1A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20"/>
            <p:cNvSpPr/>
            <p:nvPr/>
          </p:nvSpPr>
          <p:spPr bwMode="auto">
            <a:xfrm>
              <a:off x="5919788" y="3221038"/>
              <a:ext cx="82550" cy="57150"/>
            </a:xfrm>
            <a:custGeom>
              <a:avLst/>
              <a:gdLst>
                <a:gd name="T0" fmla="*/ 22 w 22"/>
                <a:gd name="T1" fmla="*/ 0 h 15"/>
                <a:gd name="T2" fmla="*/ 0 w 22"/>
                <a:gd name="T3" fmla="*/ 0 h 15"/>
                <a:gd name="T4" fmla="*/ 0 w 22"/>
                <a:gd name="T5" fmla="*/ 7 h 15"/>
                <a:gd name="T6" fmla="*/ 0 w 22"/>
                <a:gd name="T7" fmla="*/ 7 h 15"/>
                <a:gd name="T8" fmla="*/ 3 w 22"/>
                <a:gd name="T9" fmla="*/ 12 h 15"/>
                <a:gd name="T10" fmla="*/ 18 w 22"/>
                <a:gd name="T11" fmla="*/ 12 h 15"/>
                <a:gd name="T12" fmla="*/ 22 w 22"/>
                <a:gd name="T13" fmla="*/ 7 h 15"/>
                <a:gd name="T14" fmla="*/ 22 w 22"/>
                <a:gd name="T15" fmla="*/ 7 h 15"/>
                <a:gd name="T16" fmla="*/ 22 w 22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15">
                  <a:moveTo>
                    <a:pt x="2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9"/>
                    <a:pt x="1" y="11"/>
                    <a:pt x="3" y="12"/>
                  </a:cubicBezTo>
                  <a:cubicBezTo>
                    <a:pt x="7" y="15"/>
                    <a:pt x="14" y="15"/>
                    <a:pt x="18" y="12"/>
                  </a:cubicBezTo>
                  <a:cubicBezTo>
                    <a:pt x="20" y="11"/>
                    <a:pt x="22" y="9"/>
                    <a:pt x="22" y="7"/>
                  </a:cubicBezTo>
                  <a:cubicBezTo>
                    <a:pt x="22" y="7"/>
                    <a:pt x="22" y="7"/>
                    <a:pt x="22" y="7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rgbClr val="CA1A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21"/>
            <p:cNvSpPr/>
            <p:nvPr/>
          </p:nvSpPr>
          <p:spPr bwMode="auto">
            <a:xfrm>
              <a:off x="5915025" y="3197226"/>
              <a:ext cx="92075" cy="57150"/>
            </a:xfrm>
            <a:custGeom>
              <a:avLst/>
              <a:gdLst>
                <a:gd name="T0" fmla="*/ 20 w 24"/>
                <a:gd name="T1" fmla="*/ 3 h 15"/>
                <a:gd name="T2" fmla="*/ 4 w 24"/>
                <a:gd name="T3" fmla="*/ 3 h 15"/>
                <a:gd name="T4" fmla="*/ 4 w 24"/>
                <a:gd name="T5" fmla="*/ 12 h 15"/>
                <a:gd name="T6" fmla="*/ 19 w 24"/>
                <a:gd name="T7" fmla="*/ 12 h 15"/>
                <a:gd name="T8" fmla="*/ 20 w 24"/>
                <a:gd name="T9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5">
                  <a:moveTo>
                    <a:pt x="20" y="3"/>
                  </a:moveTo>
                  <a:cubicBezTo>
                    <a:pt x="16" y="0"/>
                    <a:pt x="9" y="0"/>
                    <a:pt x="4" y="3"/>
                  </a:cubicBezTo>
                  <a:cubicBezTo>
                    <a:pt x="0" y="5"/>
                    <a:pt x="0" y="10"/>
                    <a:pt x="4" y="12"/>
                  </a:cubicBezTo>
                  <a:cubicBezTo>
                    <a:pt x="8" y="15"/>
                    <a:pt x="15" y="15"/>
                    <a:pt x="19" y="12"/>
                  </a:cubicBezTo>
                  <a:cubicBezTo>
                    <a:pt x="24" y="10"/>
                    <a:pt x="24" y="5"/>
                    <a:pt x="20" y="3"/>
                  </a:cubicBezTo>
                </a:path>
              </a:pathLst>
            </a:custGeom>
            <a:solidFill>
              <a:srgbClr val="E945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22"/>
            <p:cNvSpPr/>
            <p:nvPr/>
          </p:nvSpPr>
          <p:spPr bwMode="auto">
            <a:xfrm>
              <a:off x="5816600" y="3259138"/>
              <a:ext cx="90488" cy="57150"/>
            </a:xfrm>
            <a:custGeom>
              <a:avLst/>
              <a:gdLst>
                <a:gd name="T0" fmla="*/ 20 w 24"/>
                <a:gd name="T1" fmla="*/ 3 h 15"/>
                <a:gd name="T2" fmla="*/ 4 w 24"/>
                <a:gd name="T3" fmla="*/ 3 h 15"/>
                <a:gd name="T4" fmla="*/ 4 w 24"/>
                <a:gd name="T5" fmla="*/ 12 h 15"/>
                <a:gd name="T6" fmla="*/ 19 w 24"/>
                <a:gd name="T7" fmla="*/ 12 h 15"/>
                <a:gd name="T8" fmla="*/ 20 w 24"/>
                <a:gd name="T9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5">
                  <a:moveTo>
                    <a:pt x="20" y="3"/>
                  </a:moveTo>
                  <a:cubicBezTo>
                    <a:pt x="16" y="0"/>
                    <a:pt x="9" y="0"/>
                    <a:pt x="4" y="3"/>
                  </a:cubicBezTo>
                  <a:cubicBezTo>
                    <a:pt x="0" y="5"/>
                    <a:pt x="0" y="10"/>
                    <a:pt x="4" y="12"/>
                  </a:cubicBezTo>
                  <a:cubicBezTo>
                    <a:pt x="8" y="15"/>
                    <a:pt x="15" y="15"/>
                    <a:pt x="19" y="12"/>
                  </a:cubicBezTo>
                  <a:cubicBezTo>
                    <a:pt x="24" y="10"/>
                    <a:pt x="24" y="5"/>
                    <a:pt x="20" y="3"/>
                  </a:cubicBezTo>
                </a:path>
              </a:pathLst>
            </a:custGeom>
            <a:solidFill>
              <a:srgbClr val="E945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23"/>
            <p:cNvSpPr/>
            <p:nvPr/>
          </p:nvSpPr>
          <p:spPr bwMode="auto">
            <a:xfrm>
              <a:off x="5938838" y="3213101"/>
              <a:ext cx="44450" cy="30163"/>
            </a:xfrm>
            <a:custGeom>
              <a:avLst/>
              <a:gdLst>
                <a:gd name="T0" fmla="*/ 10 w 12"/>
                <a:gd name="T1" fmla="*/ 1 h 8"/>
                <a:gd name="T2" fmla="*/ 2 w 12"/>
                <a:gd name="T3" fmla="*/ 1 h 8"/>
                <a:gd name="T4" fmla="*/ 2 w 12"/>
                <a:gd name="T5" fmla="*/ 6 h 8"/>
                <a:gd name="T6" fmla="*/ 10 w 12"/>
                <a:gd name="T7" fmla="*/ 6 h 8"/>
                <a:gd name="T8" fmla="*/ 10 w 12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8">
                  <a:moveTo>
                    <a:pt x="10" y="1"/>
                  </a:moveTo>
                  <a:cubicBezTo>
                    <a:pt x="8" y="0"/>
                    <a:pt x="4" y="0"/>
                    <a:pt x="2" y="1"/>
                  </a:cubicBezTo>
                  <a:cubicBezTo>
                    <a:pt x="0" y="2"/>
                    <a:pt x="0" y="5"/>
                    <a:pt x="2" y="6"/>
                  </a:cubicBezTo>
                  <a:cubicBezTo>
                    <a:pt x="4" y="7"/>
                    <a:pt x="7" y="8"/>
                    <a:pt x="10" y="6"/>
                  </a:cubicBezTo>
                  <a:cubicBezTo>
                    <a:pt x="12" y="5"/>
                    <a:pt x="12" y="2"/>
                    <a:pt x="10" y="1"/>
                  </a:cubicBezTo>
                </a:path>
              </a:pathLst>
            </a:custGeom>
            <a:solidFill>
              <a:srgbClr val="CA1A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24"/>
            <p:cNvSpPr/>
            <p:nvPr/>
          </p:nvSpPr>
          <p:spPr bwMode="auto">
            <a:xfrm>
              <a:off x="5838825" y="3273426"/>
              <a:ext cx="46038" cy="26988"/>
            </a:xfrm>
            <a:custGeom>
              <a:avLst/>
              <a:gdLst>
                <a:gd name="T0" fmla="*/ 10 w 12"/>
                <a:gd name="T1" fmla="*/ 1 h 7"/>
                <a:gd name="T2" fmla="*/ 2 w 12"/>
                <a:gd name="T3" fmla="*/ 1 h 7"/>
                <a:gd name="T4" fmla="*/ 2 w 12"/>
                <a:gd name="T5" fmla="*/ 6 h 7"/>
                <a:gd name="T6" fmla="*/ 10 w 12"/>
                <a:gd name="T7" fmla="*/ 6 h 7"/>
                <a:gd name="T8" fmla="*/ 10 w 12"/>
                <a:gd name="T9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7">
                  <a:moveTo>
                    <a:pt x="10" y="1"/>
                  </a:moveTo>
                  <a:cubicBezTo>
                    <a:pt x="8" y="0"/>
                    <a:pt x="4" y="0"/>
                    <a:pt x="2" y="1"/>
                  </a:cubicBezTo>
                  <a:cubicBezTo>
                    <a:pt x="0" y="2"/>
                    <a:pt x="0" y="5"/>
                    <a:pt x="2" y="6"/>
                  </a:cubicBezTo>
                  <a:cubicBezTo>
                    <a:pt x="4" y="7"/>
                    <a:pt x="7" y="7"/>
                    <a:pt x="10" y="6"/>
                  </a:cubicBezTo>
                  <a:cubicBezTo>
                    <a:pt x="12" y="5"/>
                    <a:pt x="12" y="2"/>
                    <a:pt x="10" y="1"/>
                  </a:cubicBezTo>
                </a:path>
              </a:pathLst>
            </a:custGeom>
            <a:solidFill>
              <a:srgbClr val="CA1A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25"/>
            <p:cNvSpPr/>
            <p:nvPr/>
          </p:nvSpPr>
          <p:spPr bwMode="auto">
            <a:xfrm>
              <a:off x="6105525" y="3235326"/>
              <a:ext cx="34925" cy="19050"/>
            </a:xfrm>
            <a:custGeom>
              <a:avLst/>
              <a:gdLst>
                <a:gd name="T0" fmla="*/ 7 w 9"/>
                <a:gd name="T1" fmla="*/ 1 h 5"/>
                <a:gd name="T2" fmla="*/ 1 w 9"/>
                <a:gd name="T3" fmla="*/ 1 h 5"/>
                <a:gd name="T4" fmla="*/ 1 w 9"/>
                <a:gd name="T5" fmla="*/ 4 h 5"/>
                <a:gd name="T6" fmla="*/ 7 w 9"/>
                <a:gd name="T7" fmla="*/ 4 h 5"/>
                <a:gd name="T8" fmla="*/ 7 w 9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7" y="1"/>
                  </a:moveTo>
                  <a:cubicBezTo>
                    <a:pt x="5" y="0"/>
                    <a:pt x="3" y="0"/>
                    <a:pt x="1" y="1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3" y="5"/>
                    <a:pt x="5" y="5"/>
                    <a:pt x="7" y="4"/>
                  </a:cubicBezTo>
                  <a:cubicBezTo>
                    <a:pt x="9" y="3"/>
                    <a:pt x="9" y="2"/>
                    <a:pt x="7" y="1"/>
                  </a:cubicBezTo>
                </a:path>
              </a:pathLst>
            </a:custGeom>
            <a:solidFill>
              <a:srgbClr val="CFA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26"/>
            <p:cNvSpPr/>
            <p:nvPr/>
          </p:nvSpPr>
          <p:spPr bwMode="auto">
            <a:xfrm>
              <a:off x="6070600" y="3254376"/>
              <a:ext cx="34925" cy="19050"/>
            </a:xfrm>
            <a:custGeom>
              <a:avLst/>
              <a:gdLst>
                <a:gd name="T0" fmla="*/ 8 w 9"/>
                <a:gd name="T1" fmla="*/ 1 h 5"/>
                <a:gd name="T2" fmla="*/ 2 w 9"/>
                <a:gd name="T3" fmla="*/ 1 h 5"/>
                <a:gd name="T4" fmla="*/ 2 w 9"/>
                <a:gd name="T5" fmla="*/ 4 h 5"/>
                <a:gd name="T6" fmla="*/ 8 w 9"/>
                <a:gd name="T7" fmla="*/ 4 h 5"/>
                <a:gd name="T8" fmla="*/ 8 w 9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8" y="1"/>
                  </a:moveTo>
                  <a:cubicBezTo>
                    <a:pt x="6" y="0"/>
                    <a:pt x="4" y="0"/>
                    <a:pt x="2" y="1"/>
                  </a:cubicBezTo>
                  <a:cubicBezTo>
                    <a:pt x="0" y="2"/>
                    <a:pt x="0" y="3"/>
                    <a:pt x="2" y="4"/>
                  </a:cubicBezTo>
                  <a:cubicBezTo>
                    <a:pt x="3" y="5"/>
                    <a:pt x="6" y="5"/>
                    <a:pt x="8" y="4"/>
                  </a:cubicBezTo>
                  <a:cubicBezTo>
                    <a:pt x="9" y="3"/>
                    <a:pt x="9" y="2"/>
                    <a:pt x="8" y="1"/>
                  </a:cubicBezTo>
                </a:path>
              </a:pathLst>
            </a:custGeom>
            <a:solidFill>
              <a:srgbClr val="CFA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7"/>
            <p:cNvSpPr/>
            <p:nvPr/>
          </p:nvSpPr>
          <p:spPr bwMode="auto">
            <a:xfrm>
              <a:off x="6040438" y="3273426"/>
              <a:ext cx="34925" cy="20638"/>
            </a:xfrm>
            <a:custGeom>
              <a:avLst/>
              <a:gdLst>
                <a:gd name="T0" fmla="*/ 8 w 9"/>
                <a:gd name="T1" fmla="*/ 1 h 5"/>
                <a:gd name="T2" fmla="*/ 2 w 9"/>
                <a:gd name="T3" fmla="*/ 1 h 5"/>
                <a:gd name="T4" fmla="*/ 2 w 9"/>
                <a:gd name="T5" fmla="*/ 4 h 5"/>
                <a:gd name="T6" fmla="*/ 8 w 9"/>
                <a:gd name="T7" fmla="*/ 4 h 5"/>
                <a:gd name="T8" fmla="*/ 8 w 9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8" y="1"/>
                  </a:moveTo>
                  <a:cubicBezTo>
                    <a:pt x="6" y="0"/>
                    <a:pt x="4" y="0"/>
                    <a:pt x="2" y="1"/>
                  </a:cubicBezTo>
                  <a:cubicBezTo>
                    <a:pt x="0" y="2"/>
                    <a:pt x="0" y="3"/>
                    <a:pt x="2" y="4"/>
                  </a:cubicBezTo>
                  <a:cubicBezTo>
                    <a:pt x="3" y="5"/>
                    <a:pt x="6" y="5"/>
                    <a:pt x="8" y="4"/>
                  </a:cubicBezTo>
                  <a:cubicBezTo>
                    <a:pt x="9" y="3"/>
                    <a:pt x="9" y="2"/>
                    <a:pt x="8" y="1"/>
                  </a:cubicBezTo>
                </a:path>
              </a:pathLst>
            </a:custGeom>
            <a:solidFill>
              <a:srgbClr val="CFA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28"/>
            <p:cNvSpPr/>
            <p:nvPr/>
          </p:nvSpPr>
          <p:spPr bwMode="auto">
            <a:xfrm>
              <a:off x="6010275" y="3294063"/>
              <a:ext cx="34925" cy="19050"/>
            </a:xfrm>
            <a:custGeom>
              <a:avLst/>
              <a:gdLst>
                <a:gd name="T0" fmla="*/ 8 w 9"/>
                <a:gd name="T1" fmla="*/ 1 h 5"/>
                <a:gd name="T2" fmla="*/ 2 w 9"/>
                <a:gd name="T3" fmla="*/ 1 h 5"/>
                <a:gd name="T4" fmla="*/ 2 w 9"/>
                <a:gd name="T5" fmla="*/ 4 h 5"/>
                <a:gd name="T6" fmla="*/ 7 w 9"/>
                <a:gd name="T7" fmla="*/ 4 h 5"/>
                <a:gd name="T8" fmla="*/ 8 w 9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8" y="1"/>
                  </a:moveTo>
                  <a:cubicBezTo>
                    <a:pt x="6" y="0"/>
                    <a:pt x="3" y="0"/>
                    <a:pt x="2" y="1"/>
                  </a:cubicBezTo>
                  <a:cubicBezTo>
                    <a:pt x="0" y="2"/>
                    <a:pt x="0" y="3"/>
                    <a:pt x="2" y="4"/>
                  </a:cubicBezTo>
                  <a:cubicBezTo>
                    <a:pt x="3" y="5"/>
                    <a:pt x="6" y="5"/>
                    <a:pt x="7" y="4"/>
                  </a:cubicBezTo>
                  <a:cubicBezTo>
                    <a:pt x="9" y="3"/>
                    <a:pt x="9" y="2"/>
                    <a:pt x="8" y="1"/>
                  </a:cubicBezTo>
                </a:path>
              </a:pathLst>
            </a:custGeom>
            <a:solidFill>
              <a:srgbClr val="CFA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29"/>
            <p:cNvSpPr/>
            <p:nvPr/>
          </p:nvSpPr>
          <p:spPr bwMode="auto">
            <a:xfrm>
              <a:off x="5980113" y="3313113"/>
              <a:ext cx="34925" cy="19050"/>
            </a:xfrm>
            <a:custGeom>
              <a:avLst/>
              <a:gdLst>
                <a:gd name="T0" fmla="*/ 7 w 9"/>
                <a:gd name="T1" fmla="*/ 1 h 5"/>
                <a:gd name="T2" fmla="*/ 2 w 9"/>
                <a:gd name="T3" fmla="*/ 1 h 5"/>
                <a:gd name="T4" fmla="*/ 1 w 9"/>
                <a:gd name="T5" fmla="*/ 4 h 5"/>
                <a:gd name="T6" fmla="*/ 7 w 9"/>
                <a:gd name="T7" fmla="*/ 4 h 5"/>
                <a:gd name="T8" fmla="*/ 7 w 9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7" y="1"/>
                  </a:moveTo>
                  <a:cubicBezTo>
                    <a:pt x="6" y="0"/>
                    <a:pt x="3" y="0"/>
                    <a:pt x="2" y="1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3" y="5"/>
                    <a:pt x="6" y="5"/>
                    <a:pt x="7" y="4"/>
                  </a:cubicBezTo>
                  <a:cubicBezTo>
                    <a:pt x="9" y="3"/>
                    <a:pt x="9" y="2"/>
                    <a:pt x="7" y="1"/>
                  </a:cubicBezTo>
                </a:path>
              </a:pathLst>
            </a:custGeom>
            <a:solidFill>
              <a:srgbClr val="CFA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30"/>
            <p:cNvSpPr/>
            <p:nvPr/>
          </p:nvSpPr>
          <p:spPr bwMode="auto">
            <a:xfrm>
              <a:off x="5949950" y="3332163"/>
              <a:ext cx="33338" cy="19050"/>
            </a:xfrm>
            <a:custGeom>
              <a:avLst/>
              <a:gdLst>
                <a:gd name="T0" fmla="*/ 7 w 9"/>
                <a:gd name="T1" fmla="*/ 1 h 5"/>
                <a:gd name="T2" fmla="*/ 1 w 9"/>
                <a:gd name="T3" fmla="*/ 1 h 5"/>
                <a:gd name="T4" fmla="*/ 1 w 9"/>
                <a:gd name="T5" fmla="*/ 4 h 5"/>
                <a:gd name="T6" fmla="*/ 7 w 9"/>
                <a:gd name="T7" fmla="*/ 4 h 5"/>
                <a:gd name="T8" fmla="*/ 7 w 9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7" y="1"/>
                  </a:moveTo>
                  <a:cubicBezTo>
                    <a:pt x="6" y="0"/>
                    <a:pt x="3" y="0"/>
                    <a:pt x="1" y="1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3" y="5"/>
                    <a:pt x="5" y="5"/>
                    <a:pt x="7" y="4"/>
                  </a:cubicBezTo>
                  <a:cubicBezTo>
                    <a:pt x="9" y="3"/>
                    <a:pt x="9" y="2"/>
                    <a:pt x="7" y="1"/>
                  </a:cubicBezTo>
                </a:path>
              </a:pathLst>
            </a:custGeom>
            <a:solidFill>
              <a:srgbClr val="CFA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1" name="Freeform 31"/>
            <p:cNvSpPr/>
            <p:nvPr/>
          </p:nvSpPr>
          <p:spPr bwMode="auto">
            <a:xfrm>
              <a:off x="5919788" y="3351213"/>
              <a:ext cx="33338" cy="19050"/>
            </a:xfrm>
            <a:custGeom>
              <a:avLst/>
              <a:gdLst>
                <a:gd name="T0" fmla="*/ 7 w 9"/>
                <a:gd name="T1" fmla="*/ 1 h 5"/>
                <a:gd name="T2" fmla="*/ 1 w 9"/>
                <a:gd name="T3" fmla="*/ 1 h 5"/>
                <a:gd name="T4" fmla="*/ 1 w 9"/>
                <a:gd name="T5" fmla="*/ 4 h 5"/>
                <a:gd name="T6" fmla="*/ 7 w 9"/>
                <a:gd name="T7" fmla="*/ 4 h 5"/>
                <a:gd name="T8" fmla="*/ 7 w 9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7" y="1"/>
                  </a:moveTo>
                  <a:cubicBezTo>
                    <a:pt x="5" y="0"/>
                    <a:pt x="3" y="0"/>
                    <a:pt x="1" y="1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3" y="5"/>
                    <a:pt x="5" y="5"/>
                    <a:pt x="7" y="4"/>
                  </a:cubicBezTo>
                  <a:cubicBezTo>
                    <a:pt x="9" y="3"/>
                    <a:pt x="9" y="2"/>
                    <a:pt x="7" y="1"/>
                  </a:cubicBezTo>
                </a:path>
              </a:pathLst>
            </a:custGeom>
            <a:solidFill>
              <a:srgbClr val="CFA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2" name="Freeform 32"/>
            <p:cNvSpPr/>
            <p:nvPr/>
          </p:nvSpPr>
          <p:spPr bwMode="auto">
            <a:xfrm>
              <a:off x="5884863" y="3370263"/>
              <a:ext cx="34925" cy="19050"/>
            </a:xfrm>
            <a:custGeom>
              <a:avLst/>
              <a:gdLst>
                <a:gd name="T0" fmla="*/ 8 w 9"/>
                <a:gd name="T1" fmla="*/ 1 h 5"/>
                <a:gd name="T2" fmla="*/ 2 w 9"/>
                <a:gd name="T3" fmla="*/ 1 h 5"/>
                <a:gd name="T4" fmla="*/ 2 w 9"/>
                <a:gd name="T5" fmla="*/ 4 h 5"/>
                <a:gd name="T6" fmla="*/ 8 w 9"/>
                <a:gd name="T7" fmla="*/ 4 h 5"/>
                <a:gd name="T8" fmla="*/ 8 w 9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8" y="1"/>
                  </a:moveTo>
                  <a:cubicBezTo>
                    <a:pt x="6" y="0"/>
                    <a:pt x="4" y="0"/>
                    <a:pt x="2" y="1"/>
                  </a:cubicBezTo>
                  <a:cubicBezTo>
                    <a:pt x="0" y="2"/>
                    <a:pt x="0" y="3"/>
                    <a:pt x="2" y="4"/>
                  </a:cubicBezTo>
                  <a:cubicBezTo>
                    <a:pt x="3" y="5"/>
                    <a:pt x="6" y="5"/>
                    <a:pt x="8" y="4"/>
                  </a:cubicBezTo>
                  <a:cubicBezTo>
                    <a:pt x="9" y="3"/>
                    <a:pt x="9" y="2"/>
                    <a:pt x="8" y="1"/>
                  </a:cubicBezTo>
                </a:path>
              </a:pathLst>
            </a:custGeom>
            <a:solidFill>
              <a:srgbClr val="CFA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3" name="Freeform 33"/>
            <p:cNvSpPr/>
            <p:nvPr/>
          </p:nvSpPr>
          <p:spPr bwMode="auto">
            <a:xfrm>
              <a:off x="5854700" y="3389313"/>
              <a:ext cx="33338" cy="19050"/>
            </a:xfrm>
            <a:custGeom>
              <a:avLst/>
              <a:gdLst>
                <a:gd name="T0" fmla="*/ 8 w 9"/>
                <a:gd name="T1" fmla="*/ 1 h 5"/>
                <a:gd name="T2" fmla="*/ 2 w 9"/>
                <a:gd name="T3" fmla="*/ 1 h 5"/>
                <a:gd name="T4" fmla="*/ 2 w 9"/>
                <a:gd name="T5" fmla="*/ 4 h 5"/>
                <a:gd name="T6" fmla="*/ 8 w 9"/>
                <a:gd name="T7" fmla="*/ 4 h 5"/>
                <a:gd name="T8" fmla="*/ 8 w 9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8" y="1"/>
                  </a:moveTo>
                  <a:cubicBezTo>
                    <a:pt x="6" y="0"/>
                    <a:pt x="4" y="0"/>
                    <a:pt x="2" y="1"/>
                  </a:cubicBezTo>
                  <a:cubicBezTo>
                    <a:pt x="0" y="2"/>
                    <a:pt x="0" y="3"/>
                    <a:pt x="2" y="4"/>
                  </a:cubicBezTo>
                  <a:cubicBezTo>
                    <a:pt x="3" y="5"/>
                    <a:pt x="6" y="5"/>
                    <a:pt x="8" y="4"/>
                  </a:cubicBezTo>
                  <a:cubicBezTo>
                    <a:pt x="9" y="3"/>
                    <a:pt x="9" y="2"/>
                    <a:pt x="8" y="1"/>
                  </a:cubicBezTo>
                </a:path>
              </a:pathLst>
            </a:custGeom>
            <a:solidFill>
              <a:srgbClr val="CFA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Freeform 34"/>
            <p:cNvSpPr/>
            <p:nvPr/>
          </p:nvSpPr>
          <p:spPr bwMode="auto">
            <a:xfrm>
              <a:off x="6337300" y="3389313"/>
              <a:ext cx="34925" cy="22225"/>
            </a:xfrm>
            <a:custGeom>
              <a:avLst/>
              <a:gdLst>
                <a:gd name="T0" fmla="*/ 8 w 9"/>
                <a:gd name="T1" fmla="*/ 1 h 6"/>
                <a:gd name="T2" fmla="*/ 2 w 9"/>
                <a:gd name="T3" fmla="*/ 1 h 6"/>
                <a:gd name="T4" fmla="*/ 2 w 9"/>
                <a:gd name="T5" fmla="*/ 5 h 6"/>
                <a:gd name="T6" fmla="*/ 8 w 9"/>
                <a:gd name="T7" fmla="*/ 5 h 6"/>
                <a:gd name="T8" fmla="*/ 8 w 9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8" y="1"/>
                  </a:moveTo>
                  <a:cubicBezTo>
                    <a:pt x="6" y="0"/>
                    <a:pt x="4" y="0"/>
                    <a:pt x="2" y="1"/>
                  </a:cubicBezTo>
                  <a:cubicBezTo>
                    <a:pt x="0" y="2"/>
                    <a:pt x="0" y="4"/>
                    <a:pt x="2" y="5"/>
                  </a:cubicBezTo>
                  <a:cubicBezTo>
                    <a:pt x="3" y="6"/>
                    <a:pt x="6" y="6"/>
                    <a:pt x="8" y="5"/>
                  </a:cubicBezTo>
                  <a:cubicBezTo>
                    <a:pt x="9" y="4"/>
                    <a:pt x="9" y="2"/>
                    <a:pt x="8" y="1"/>
                  </a:cubicBezTo>
                </a:path>
              </a:pathLst>
            </a:custGeom>
            <a:solidFill>
              <a:srgbClr val="CFA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5" name="Freeform 35"/>
            <p:cNvSpPr/>
            <p:nvPr/>
          </p:nvSpPr>
          <p:spPr bwMode="auto">
            <a:xfrm>
              <a:off x="6307138" y="3408363"/>
              <a:ext cx="34925" cy="22225"/>
            </a:xfrm>
            <a:custGeom>
              <a:avLst/>
              <a:gdLst>
                <a:gd name="T0" fmla="*/ 8 w 9"/>
                <a:gd name="T1" fmla="*/ 1 h 6"/>
                <a:gd name="T2" fmla="*/ 2 w 9"/>
                <a:gd name="T3" fmla="*/ 1 h 6"/>
                <a:gd name="T4" fmla="*/ 2 w 9"/>
                <a:gd name="T5" fmla="*/ 5 h 6"/>
                <a:gd name="T6" fmla="*/ 7 w 9"/>
                <a:gd name="T7" fmla="*/ 5 h 6"/>
                <a:gd name="T8" fmla="*/ 8 w 9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8" y="1"/>
                  </a:moveTo>
                  <a:cubicBezTo>
                    <a:pt x="6" y="0"/>
                    <a:pt x="4" y="0"/>
                    <a:pt x="2" y="1"/>
                  </a:cubicBezTo>
                  <a:cubicBezTo>
                    <a:pt x="0" y="2"/>
                    <a:pt x="0" y="4"/>
                    <a:pt x="2" y="5"/>
                  </a:cubicBezTo>
                  <a:cubicBezTo>
                    <a:pt x="3" y="6"/>
                    <a:pt x="6" y="6"/>
                    <a:pt x="7" y="5"/>
                  </a:cubicBezTo>
                  <a:cubicBezTo>
                    <a:pt x="9" y="4"/>
                    <a:pt x="9" y="2"/>
                    <a:pt x="8" y="1"/>
                  </a:cubicBezTo>
                </a:path>
              </a:pathLst>
            </a:custGeom>
            <a:solidFill>
              <a:srgbClr val="CFA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Freeform 36"/>
            <p:cNvSpPr/>
            <p:nvPr/>
          </p:nvSpPr>
          <p:spPr bwMode="auto">
            <a:xfrm>
              <a:off x="6276975" y="3427413"/>
              <a:ext cx="33338" cy="22225"/>
            </a:xfrm>
            <a:custGeom>
              <a:avLst/>
              <a:gdLst>
                <a:gd name="T0" fmla="*/ 7 w 9"/>
                <a:gd name="T1" fmla="*/ 1 h 6"/>
                <a:gd name="T2" fmla="*/ 2 w 9"/>
                <a:gd name="T3" fmla="*/ 1 h 6"/>
                <a:gd name="T4" fmla="*/ 2 w 9"/>
                <a:gd name="T5" fmla="*/ 5 h 6"/>
                <a:gd name="T6" fmla="*/ 7 w 9"/>
                <a:gd name="T7" fmla="*/ 5 h 6"/>
                <a:gd name="T8" fmla="*/ 7 w 9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7" y="1"/>
                  </a:moveTo>
                  <a:cubicBezTo>
                    <a:pt x="6" y="0"/>
                    <a:pt x="3" y="0"/>
                    <a:pt x="2" y="1"/>
                  </a:cubicBezTo>
                  <a:cubicBezTo>
                    <a:pt x="0" y="2"/>
                    <a:pt x="0" y="4"/>
                    <a:pt x="2" y="5"/>
                  </a:cubicBezTo>
                  <a:cubicBezTo>
                    <a:pt x="3" y="6"/>
                    <a:pt x="6" y="6"/>
                    <a:pt x="7" y="5"/>
                  </a:cubicBezTo>
                  <a:cubicBezTo>
                    <a:pt x="9" y="4"/>
                    <a:pt x="9" y="2"/>
                    <a:pt x="7" y="1"/>
                  </a:cubicBezTo>
                </a:path>
              </a:pathLst>
            </a:custGeom>
            <a:solidFill>
              <a:srgbClr val="CFA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7" name="Freeform 37"/>
            <p:cNvSpPr/>
            <p:nvPr/>
          </p:nvSpPr>
          <p:spPr bwMode="auto">
            <a:xfrm>
              <a:off x="6246813" y="3446463"/>
              <a:ext cx="33338" cy="22225"/>
            </a:xfrm>
            <a:custGeom>
              <a:avLst/>
              <a:gdLst>
                <a:gd name="T0" fmla="*/ 7 w 9"/>
                <a:gd name="T1" fmla="*/ 1 h 6"/>
                <a:gd name="T2" fmla="*/ 2 w 9"/>
                <a:gd name="T3" fmla="*/ 1 h 6"/>
                <a:gd name="T4" fmla="*/ 1 w 9"/>
                <a:gd name="T5" fmla="*/ 5 h 6"/>
                <a:gd name="T6" fmla="*/ 7 w 9"/>
                <a:gd name="T7" fmla="*/ 5 h 6"/>
                <a:gd name="T8" fmla="*/ 7 w 9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7" y="1"/>
                  </a:moveTo>
                  <a:cubicBezTo>
                    <a:pt x="6" y="0"/>
                    <a:pt x="3" y="0"/>
                    <a:pt x="2" y="1"/>
                  </a:cubicBezTo>
                  <a:cubicBezTo>
                    <a:pt x="0" y="2"/>
                    <a:pt x="0" y="4"/>
                    <a:pt x="1" y="5"/>
                  </a:cubicBezTo>
                  <a:cubicBezTo>
                    <a:pt x="3" y="6"/>
                    <a:pt x="6" y="6"/>
                    <a:pt x="7" y="5"/>
                  </a:cubicBezTo>
                  <a:cubicBezTo>
                    <a:pt x="9" y="4"/>
                    <a:pt x="9" y="2"/>
                    <a:pt x="7" y="1"/>
                  </a:cubicBezTo>
                </a:path>
              </a:pathLst>
            </a:custGeom>
            <a:solidFill>
              <a:srgbClr val="CFA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Freeform 38"/>
            <p:cNvSpPr/>
            <p:nvPr/>
          </p:nvSpPr>
          <p:spPr bwMode="auto">
            <a:xfrm>
              <a:off x="6215063" y="3465513"/>
              <a:ext cx="34925" cy="22225"/>
            </a:xfrm>
            <a:custGeom>
              <a:avLst/>
              <a:gdLst>
                <a:gd name="T0" fmla="*/ 7 w 9"/>
                <a:gd name="T1" fmla="*/ 1 h 6"/>
                <a:gd name="T2" fmla="*/ 1 w 9"/>
                <a:gd name="T3" fmla="*/ 1 h 6"/>
                <a:gd name="T4" fmla="*/ 1 w 9"/>
                <a:gd name="T5" fmla="*/ 5 h 6"/>
                <a:gd name="T6" fmla="*/ 7 w 9"/>
                <a:gd name="T7" fmla="*/ 5 h 6"/>
                <a:gd name="T8" fmla="*/ 7 w 9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7" y="1"/>
                  </a:moveTo>
                  <a:cubicBezTo>
                    <a:pt x="6" y="0"/>
                    <a:pt x="3" y="0"/>
                    <a:pt x="1" y="1"/>
                  </a:cubicBezTo>
                  <a:cubicBezTo>
                    <a:pt x="0" y="2"/>
                    <a:pt x="0" y="4"/>
                    <a:pt x="1" y="5"/>
                  </a:cubicBezTo>
                  <a:cubicBezTo>
                    <a:pt x="3" y="6"/>
                    <a:pt x="5" y="6"/>
                    <a:pt x="7" y="5"/>
                  </a:cubicBezTo>
                  <a:cubicBezTo>
                    <a:pt x="9" y="4"/>
                    <a:pt x="9" y="2"/>
                    <a:pt x="7" y="1"/>
                  </a:cubicBezTo>
                </a:path>
              </a:pathLst>
            </a:custGeom>
            <a:solidFill>
              <a:srgbClr val="CFA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9" name="Freeform 39"/>
            <p:cNvSpPr/>
            <p:nvPr/>
          </p:nvSpPr>
          <p:spPr bwMode="auto">
            <a:xfrm>
              <a:off x="6181725" y="3484563"/>
              <a:ext cx="38100" cy="22225"/>
            </a:xfrm>
            <a:custGeom>
              <a:avLst/>
              <a:gdLst>
                <a:gd name="T0" fmla="*/ 8 w 10"/>
                <a:gd name="T1" fmla="*/ 1 h 6"/>
                <a:gd name="T2" fmla="*/ 2 w 10"/>
                <a:gd name="T3" fmla="*/ 1 h 6"/>
                <a:gd name="T4" fmla="*/ 2 w 10"/>
                <a:gd name="T5" fmla="*/ 5 h 6"/>
                <a:gd name="T6" fmla="*/ 8 w 10"/>
                <a:gd name="T7" fmla="*/ 5 h 6"/>
                <a:gd name="T8" fmla="*/ 8 w 10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6">
                  <a:moveTo>
                    <a:pt x="8" y="1"/>
                  </a:moveTo>
                  <a:cubicBezTo>
                    <a:pt x="6" y="0"/>
                    <a:pt x="4" y="0"/>
                    <a:pt x="2" y="1"/>
                  </a:cubicBezTo>
                  <a:cubicBezTo>
                    <a:pt x="1" y="2"/>
                    <a:pt x="0" y="4"/>
                    <a:pt x="2" y="5"/>
                  </a:cubicBezTo>
                  <a:cubicBezTo>
                    <a:pt x="4" y="6"/>
                    <a:pt x="6" y="6"/>
                    <a:pt x="8" y="5"/>
                  </a:cubicBezTo>
                  <a:cubicBezTo>
                    <a:pt x="9" y="4"/>
                    <a:pt x="10" y="2"/>
                    <a:pt x="8" y="1"/>
                  </a:cubicBezTo>
                </a:path>
              </a:pathLst>
            </a:custGeom>
            <a:solidFill>
              <a:srgbClr val="CFA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Freeform 40"/>
            <p:cNvSpPr/>
            <p:nvPr/>
          </p:nvSpPr>
          <p:spPr bwMode="auto">
            <a:xfrm>
              <a:off x="6151563" y="3503613"/>
              <a:ext cx="33338" cy="22225"/>
            </a:xfrm>
            <a:custGeom>
              <a:avLst/>
              <a:gdLst>
                <a:gd name="T0" fmla="*/ 8 w 9"/>
                <a:gd name="T1" fmla="*/ 1 h 6"/>
                <a:gd name="T2" fmla="*/ 2 w 9"/>
                <a:gd name="T3" fmla="*/ 1 h 6"/>
                <a:gd name="T4" fmla="*/ 2 w 9"/>
                <a:gd name="T5" fmla="*/ 5 h 6"/>
                <a:gd name="T6" fmla="*/ 8 w 9"/>
                <a:gd name="T7" fmla="*/ 5 h 6"/>
                <a:gd name="T8" fmla="*/ 8 w 9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8" y="1"/>
                  </a:moveTo>
                  <a:cubicBezTo>
                    <a:pt x="6" y="0"/>
                    <a:pt x="4" y="0"/>
                    <a:pt x="2" y="1"/>
                  </a:cubicBezTo>
                  <a:cubicBezTo>
                    <a:pt x="0" y="2"/>
                    <a:pt x="0" y="4"/>
                    <a:pt x="2" y="5"/>
                  </a:cubicBezTo>
                  <a:cubicBezTo>
                    <a:pt x="3" y="6"/>
                    <a:pt x="6" y="6"/>
                    <a:pt x="8" y="5"/>
                  </a:cubicBezTo>
                  <a:cubicBezTo>
                    <a:pt x="9" y="4"/>
                    <a:pt x="9" y="2"/>
                    <a:pt x="8" y="1"/>
                  </a:cubicBezTo>
                </a:path>
              </a:pathLst>
            </a:custGeom>
            <a:solidFill>
              <a:srgbClr val="CFA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Freeform 41"/>
            <p:cNvSpPr/>
            <p:nvPr/>
          </p:nvSpPr>
          <p:spPr bwMode="auto">
            <a:xfrm>
              <a:off x="6121400" y="3522663"/>
              <a:ext cx="33338" cy="23813"/>
            </a:xfrm>
            <a:custGeom>
              <a:avLst/>
              <a:gdLst>
                <a:gd name="T0" fmla="*/ 8 w 9"/>
                <a:gd name="T1" fmla="*/ 1 h 6"/>
                <a:gd name="T2" fmla="*/ 2 w 9"/>
                <a:gd name="T3" fmla="*/ 1 h 6"/>
                <a:gd name="T4" fmla="*/ 2 w 9"/>
                <a:gd name="T5" fmla="*/ 4 h 6"/>
                <a:gd name="T6" fmla="*/ 7 w 9"/>
                <a:gd name="T7" fmla="*/ 5 h 6"/>
                <a:gd name="T8" fmla="*/ 8 w 9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8" y="1"/>
                  </a:moveTo>
                  <a:cubicBezTo>
                    <a:pt x="6" y="0"/>
                    <a:pt x="4" y="0"/>
                    <a:pt x="2" y="1"/>
                  </a:cubicBezTo>
                  <a:cubicBezTo>
                    <a:pt x="0" y="2"/>
                    <a:pt x="0" y="3"/>
                    <a:pt x="2" y="4"/>
                  </a:cubicBezTo>
                  <a:cubicBezTo>
                    <a:pt x="3" y="5"/>
                    <a:pt x="6" y="6"/>
                    <a:pt x="7" y="5"/>
                  </a:cubicBezTo>
                  <a:cubicBezTo>
                    <a:pt x="9" y="4"/>
                    <a:pt x="9" y="2"/>
                    <a:pt x="8" y="1"/>
                  </a:cubicBezTo>
                </a:path>
              </a:pathLst>
            </a:custGeom>
            <a:solidFill>
              <a:srgbClr val="CFA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2" name="Freeform 42"/>
            <p:cNvSpPr/>
            <p:nvPr/>
          </p:nvSpPr>
          <p:spPr bwMode="auto">
            <a:xfrm>
              <a:off x="6089650" y="3541713"/>
              <a:ext cx="34925" cy="19050"/>
            </a:xfrm>
            <a:custGeom>
              <a:avLst/>
              <a:gdLst>
                <a:gd name="T0" fmla="*/ 7 w 9"/>
                <a:gd name="T1" fmla="*/ 1 h 5"/>
                <a:gd name="T2" fmla="*/ 2 w 9"/>
                <a:gd name="T3" fmla="*/ 1 h 5"/>
                <a:gd name="T4" fmla="*/ 2 w 9"/>
                <a:gd name="T5" fmla="*/ 4 h 5"/>
                <a:gd name="T6" fmla="*/ 7 w 9"/>
                <a:gd name="T7" fmla="*/ 4 h 5"/>
                <a:gd name="T8" fmla="*/ 7 w 9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7" y="1"/>
                  </a:moveTo>
                  <a:cubicBezTo>
                    <a:pt x="6" y="0"/>
                    <a:pt x="3" y="0"/>
                    <a:pt x="2" y="1"/>
                  </a:cubicBezTo>
                  <a:cubicBezTo>
                    <a:pt x="0" y="2"/>
                    <a:pt x="0" y="3"/>
                    <a:pt x="2" y="4"/>
                  </a:cubicBezTo>
                  <a:cubicBezTo>
                    <a:pt x="3" y="5"/>
                    <a:pt x="6" y="5"/>
                    <a:pt x="7" y="4"/>
                  </a:cubicBezTo>
                  <a:cubicBezTo>
                    <a:pt x="9" y="3"/>
                    <a:pt x="9" y="2"/>
                    <a:pt x="7" y="1"/>
                  </a:cubicBezTo>
                </a:path>
              </a:pathLst>
            </a:custGeom>
            <a:solidFill>
              <a:srgbClr val="CFA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3" name="Freeform 43"/>
            <p:cNvSpPr/>
            <p:nvPr/>
          </p:nvSpPr>
          <p:spPr bwMode="auto">
            <a:xfrm>
              <a:off x="6059488" y="3560763"/>
              <a:ext cx="34925" cy="19050"/>
            </a:xfrm>
            <a:custGeom>
              <a:avLst/>
              <a:gdLst>
                <a:gd name="T0" fmla="*/ 7 w 9"/>
                <a:gd name="T1" fmla="*/ 1 h 5"/>
                <a:gd name="T2" fmla="*/ 2 w 9"/>
                <a:gd name="T3" fmla="*/ 1 h 5"/>
                <a:gd name="T4" fmla="*/ 1 w 9"/>
                <a:gd name="T5" fmla="*/ 4 h 5"/>
                <a:gd name="T6" fmla="*/ 7 w 9"/>
                <a:gd name="T7" fmla="*/ 4 h 5"/>
                <a:gd name="T8" fmla="*/ 7 w 9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7" y="1"/>
                  </a:moveTo>
                  <a:cubicBezTo>
                    <a:pt x="6" y="0"/>
                    <a:pt x="3" y="0"/>
                    <a:pt x="2" y="1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3" y="5"/>
                    <a:pt x="6" y="5"/>
                    <a:pt x="7" y="4"/>
                  </a:cubicBezTo>
                  <a:cubicBezTo>
                    <a:pt x="9" y="3"/>
                    <a:pt x="9" y="2"/>
                    <a:pt x="7" y="1"/>
                  </a:cubicBezTo>
                </a:path>
              </a:pathLst>
            </a:custGeom>
            <a:solidFill>
              <a:srgbClr val="CFA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4" name="Freeform 44"/>
            <p:cNvSpPr/>
            <p:nvPr/>
          </p:nvSpPr>
          <p:spPr bwMode="auto">
            <a:xfrm>
              <a:off x="6029325" y="3541713"/>
              <a:ext cx="34925" cy="19050"/>
            </a:xfrm>
            <a:custGeom>
              <a:avLst/>
              <a:gdLst>
                <a:gd name="T0" fmla="*/ 8 w 9"/>
                <a:gd name="T1" fmla="*/ 1 h 5"/>
                <a:gd name="T2" fmla="*/ 2 w 9"/>
                <a:gd name="T3" fmla="*/ 1 h 5"/>
                <a:gd name="T4" fmla="*/ 2 w 9"/>
                <a:gd name="T5" fmla="*/ 4 h 5"/>
                <a:gd name="T6" fmla="*/ 8 w 9"/>
                <a:gd name="T7" fmla="*/ 4 h 5"/>
                <a:gd name="T8" fmla="*/ 8 w 9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8" y="1"/>
                  </a:moveTo>
                  <a:cubicBezTo>
                    <a:pt x="6" y="0"/>
                    <a:pt x="4" y="0"/>
                    <a:pt x="2" y="1"/>
                  </a:cubicBezTo>
                  <a:cubicBezTo>
                    <a:pt x="0" y="2"/>
                    <a:pt x="0" y="3"/>
                    <a:pt x="2" y="4"/>
                  </a:cubicBezTo>
                  <a:cubicBezTo>
                    <a:pt x="3" y="5"/>
                    <a:pt x="6" y="5"/>
                    <a:pt x="8" y="4"/>
                  </a:cubicBezTo>
                  <a:cubicBezTo>
                    <a:pt x="9" y="3"/>
                    <a:pt x="9" y="2"/>
                    <a:pt x="8" y="1"/>
                  </a:cubicBezTo>
                </a:path>
              </a:pathLst>
            </a:custGeom>
            <a:solidFill>
              <a:srgbClr val="CFA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45"/>
            <p:cNvSpPr/>
            <p:nvPr/>
          </p:nvSpPr>
          <p:spPr bwMode="auto">
            <a:xfrm>
              <a:off x="5999163" y="3522663"/>
              <a:ext cx="34925" cy="19050"/>
            </a:xfrm>
            <a:custGeom>
              <a:avLst/>
              <a:gdLst>
                <a:gd name="T0" fmla="*/ 8 w 9"/>
                <a:gd name="T1" fmla="*/ 1 h 5"/>
                <a:gd name="T2" fmla="*/ 2 w 9"/>
                <a:gd name="T3" fmla="*/ 1 h 5"/>
                <a:gd name="T4" fmla="*/ 2 w 9"/>
                <a:gd name="T5" fmla="*/ 4 h 5"/>
                <a:gd name="T6" fmla="*/ 8 w 9"/>
                <a:gd name="T7" fmla="*/ 4 h 5"/>
                <a:gd name="T8" fmla="*/ 8 w 9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8" y="1"/>
                  </a:moveTo>
                  <a:cubicBezTo>
                    <a:pt x="6" y="0"/>
                    <a:pt x="4" y="0"/>
                    <a:pt x="2" y="1"/>
                  </a:cubicBezTo>
                  <a:cubicBezTo>
                    <a:pt x="1" y="2"/>
                    <a:pt x="0" y="3"/>
                    <a:pt x="2" y="4"/>
                  </a:cubicBezTo>
                  <a:cubicBezTo>
                    <a:pt x="4" y="5"/>
                    <a:pt x="6" y="5"/>
                    <a:pt x="8" y="4"/>
                  </a:cubicBezTo>
                  <a:cubicBezTo>
                    <a:pt x="9" y="3"/>
                    <a:pt x="9" y="2"/>
                    <a:pt x="8" y="1"/>
                  </a:cubicBezTo>
                </a:path>
              </a:pathLst>
            </a:custGeom>
            <a:solidFill>
              <a:srgbClr val="CFA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6" name="Freeform 46"/>
            <p:cNvSpPr/>
            <p:nvPr/>
          </p:nvSpPr>
          <p:spPr bwMode="auto">
            <a:xfrm>
              <a:off x="5972175" y="3503613"/>
              <a:ext cx="34925" cy="19050"/>
            </a:xfrm>
            <a:custGeom>
              <a:avLst/>
              <a:gdLst>
                <a:gd name="T0" fmla="*/ 7 w 9"/>
                <a:gd name="T1" fmla="*/ 1 h 5"/>
                <a:gd name="T2" fmla="*/ 1 w 9"/>
                <a:gd name="T3" fmla="*/ 1 h 5"/>
                <a:gd name="T4" fmla="*/ 1 w 9"/>
                <a:gd name="T5" fmla="*/ 4 h 5"/>
                <a:gd name="T6" fmla="*/ 7 w 9"/>
                <a:gd name="T7" fmla="*/ 4 h 5"/>
                <a:gd name="T8" fmla="*/ 7 w 9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7" y="1"/>
                  </a:moveTo>
                  <a:cubicBezTo>
                    <a:pt x="6" y="0"/>
                    <a:pt x="3" y="0"/>
                    <a:pt x="1" y="1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3" y="5"/>
                    <a:pt x="5" y="5"/>
                    <a:pt x="7" y="4"/>
                  </a:cubicBezTo>
                  <a:cubicBezTo>
                    <a:pt x="9" y="3"/>
                    <a:pt x="9" y="2"/>
                    <a:pt x="7" y="1"/>
                  </a:cubicBezTo>
                </a:path>
              </a:pathLst>
            </a:custGeom>
            <a:solidFill>
              <a:srgbClr val="CFA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7" name="Freeform 47"/>
            <p:cNvSpPr/>
            <p:nvPr/>
          </p:nvSpPr>
          <p:spPr bwMode="auto">
            <a:xfrm>
              <a:off x="5942013" y="3484563"/>
              <a:ext cx="34925" cy="19050"/>
            </a:xfrm>
            <a:custGeom>
              <a:avLst/>
              <a:gdLst>
                <a:gd name="T0" fmla="*/ 8 w 9"/>
                <a:gd name="T1" fmla="*/ 1 h 5"/>
                <a:gd name="T2" fmla="*/ 2 w 9"/>
                <a:gd name="T3" fmla="*/ 1 h 5"/>
                <a:gd name="T4" fmla="*/ 2 w 9"/>
                <a:gd name="T5" fmla="*/ 4 h 5"/>
                <a:gd name="T6" fmla="*/ 7 w 9"/>
                <a:gd name="T7" fmla="*/ 4 h 5"/>
                <a:gd name="T8" fmla="*/ 8 w 9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8" y="1"/>
                  </a:moveTo>
                  <a:cubicBezTo>
                    <a:pt x="6" y="0"/>
                    <a:pt x="3" y="0"/>
                    <a:pt x="2" y="1"/>
                  </a:cubicBezTo>
                  <a:cubicBezTo>
                    <a:pt x="0" y="2"/>
                    <a:pt x="0" y="3"/>
                    <a:pt x="2" y="4"/>
                  </a:cubicBezTo>
                  <a:cubicBezTo>
                    <a:pt x="3" y="5"/>
                    <a:pt x="6" y="5"/>
                    <a:pt x="7" y="4"/>
                  </a:cubicBezTo>
                  <a:cubicBezTo>
                    <a:pt x="9" y="3"/>
                    <a:pt x="9" y="2"/>
                    <a:pt x="8" y="1"/>
                  </a:cubicBezTo>
                </a:path>
              </a:pathLst>
            </a:custGeom>
            <a:solidFill>
              <a:srgbClr val="CFA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48"/>
            <p:cNvSpPr/>
            <p:nvPr/>
          </p:nvSpPr>
          <p:spPr bwMode="auto">
            <a:xfrm>
              <a:off x="5911850" y="3465513"/>
              <a:ext cx="33338" cy="19050"/>
            </a:xfrm>
            <a:custGeom>
              <a:avLst/>
              <a:gdLst>
                <a:gd name="T0" fmla="*/ 8 w 9"/>
                <a:gd name="T1" fmla="*/ 1 h 5"/>
                <a:gd name="T2" fmla="*/ 2 w 9"/>
                <a:gd name="T3" fmla="*/ 1 h 5"/>
                <a:gd name="T4" fmla="*/ 2 w 9"/>
                <a:gd name="T5" fmla="*/ 4 h 5"/>
                <a:gd name="T6" fmla="*/ 8 w 9"/>
                <a:gd name="T7" fmla="*/ 4 h 5"/>
                <a:gd name="T8" fmla="*/ 8 w 9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8" y="1"/>
                  </a:moveTo>
                  <a:cubicBezTo>
                    <a:pt x="6" y="0"/>
                    <a:pt x="4" y="0"/>
                    <a:pt x="2" y="1"/>
                  </a:cubicBezTo>
                  <a:cubicBezTo>
                    <a:pt x="0" y="2"/>
                    <a:pt x="0" y="3"/>
                    <a:pt x="2" y="4"/>
                  </a:cubicBezTo>
                  <a:cubicBezTo>
                    <a:pt x="3" y="5"/>
                    <a:pt x="6" y="5"/>
                    <a:pt x="8" y="4"/>
                  </a:cubicBezTo>
                  <a:cubicBezTo>
                    <a:pt x="9" y="3"/>
                    <a:pt x="9" y="2"/>
                    <a:pt x="8" y="1"/>
                  </a:cubicBezTo>
                </a:path>
              </a:pathLst>
            </a:custGeom>
            <a:solidFill>
              <a:srgbClr val="CFA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49"/>
            <p:cNvSpPr/>
            <p:nvPr/>
          </p:nvSpPr>
          <p:spPr bwMode="auto">
            <a:xfrm>
              <a:off x="5884863" y="3446463"/>
              <a:ext cx="34925" cy="19050"/>
            </a:xfrm>
            <a:custGeom>
              <a:avLst/>
              <a:gdLst>
                <a:gd name="T0" fmla="*/ 7 w 9"/>
                <a:gd name="T1" fmla="*/ 1 h 5"/>
                <a:gd name="T2" fmla="*/ 1 w 9"/>
                <a:gd name="T3" fmla="*/ 1 h 5"/>
                <a:gd name="T4" fmla="*/ 1 w 9"/>
                <a:gd name="T5" fmla="*/ 4 h 5"/>
                <a:gd name="T6" fmla="*/ 7 w 9"/>
                <a:gd name="T7" fmla="*/ 4 h 5"/>
                <a:gd name="T8" fmla="*/ 7 w 9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7" y="1"/>
                  </a:moveTo>
                  <a:cubicBezTo>
                    <a:pt x="6" y="0"/>
                    <a:pt x="3" y="0"/>
                    <a:pt x="1" y="1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3" y="5"/>
                    <a:pt x="5" y="5"/>
                    <a:pt x="7" y="4"/>
                  </a:cubicBezTo>
                  <a:cubicBezTo>
                    <a:pt x="9" y="3"/>
                    <a:pt x="9" y="2"/>
                    <a:pt x="7" y="1"/>
                  </a:cubicBezTo>
                </a:path>
              </a:pathLst>
            </a:custGeom>
            <a:solidFill>
              <a:srgbClr val="CFA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0" name="Freeform 50"/>
            <p:cNvSpPr/>
            <p:nvPr/>
          </p:nvSpPr>
          <p:spPr bwMode="auto">
            <a:xfrm>
              <a:off x="5854700" y="3427413"/>
              <a:ext cx="33338" cy="19050"/>
            </a:xfrm>
            <a:custGeom>
              <a:avLst/>
              <a:gdLst>
                <a:gd name="T0" fmla="*/ 7 w 9"/>
                <a:gd name="T1" fmla="*/ 1 h 5"/>
                <a:gd name="T2" fmla="*/ 2 w 9"/>
                <a:gd name="T3" fmla="*/ 1 h 5"/>
                <a:gd name="T4" fmla="*/ 1 w 9"/>
                <a:gd name="T5" fmla="*/ 4 h 5"/>
                <a:gd name="T6" fmla="*/ 7 w 9"/>
                <a:gd name="T7" fmla="*/ 4 h 5"/>
                <a:gd name="T8" fmla="*/ 7 w 9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7" y="1"/>
                  </a:moveTo>
                  <a:cubicBezTo>
                    <a:pt x="6" y="0"/>
                    <a:pt x="3" y="0"/>
                    <a:pt x="2" y="1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3" y="5"/>
                    <a:pt x="6" y="5"/>
                    <a:pt x="7" y="4"/>
                  </a:cubicBezTo>
                  <a:cubicBezTo>
                    <a:pt x="9" y="3"/>
                    <a:pt x="9" y="2"/>
                    <a:pt x="7" y="1"/>
                  </a:cubicBezTo>
                </a:path>
              </a:pathLst>
            </a:custGeom>
            <a:solidFill>
              <a:srgbClr val="CFA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1" name="Freeform 51"/>
            <p:cNvSpPr/>
            <p:nvPr/>
          </p:nvSpPr>
          <p:spPr bwMode="auto">
            <a:xfrm>
              <a:off x="5824538" y="3408363"/>
              <a:ext cx="33338" cy="19050"/>
            </a:xfrm>
            <a:custGeom>
              <a:avLst/>
              <a:gdLst>
                <a:gd name="T0" fmla="*/ 8 w 9"/>
                <a:gd name="T1" fmla="*/ 1 h 5"/>
                <a:gd name="T2" fmla="*/ 2 w 9"/>
                <a:gd name="T3" fmla="*/ 1 h 5"/>
                <a:gd name="T4" fmla="*/ 2 w 9"/>
                <a:gd name="T5" fmla="*/ 4 h 5"/>
                <a:gd name="T6" fmla="*/ 7 w 9"/>
                <a:gd name="T7" fmla="*/ 4 h 5"/>
                <a:gd name="T8" fmla="*/ 8 w 9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8" y="1"/>
                  </a:moveTo>
                  <a:cubicBezTo>
                    <a:pt x="6" y="0"/>
                    <a:pt x="3" y="0"/>
                    <a:pt x="2" y="1"/>
                  </a:cubicBezTo>
                  <a:cubicBezTo>
                    <a:pt x="0" y="2"/>
                    <a:pt x="0" y="3"/>
                    <a:pt x="2" y="4"/>
                  </a:cubicBezTo>
                  <a:cubicBezTo>
                    <a:pt x="3" y="5"/>
                    <a:pt x="6" y="5"/>
                    <a:pt x="7" y="4"/>
                  </a:cubicBezTo>
                  <a:cubicBezTo>
                    <a:pt x="9" y="3"/>
                    <a:pt x="9" y="2"/>
                    <a:pt x="8" y="1"/>
                  </a:cubicBezTo>
                </a:path>
              </a:pathLst>
            </a:custGeom>
            <a:solidFill>
              <a:srgbClr val="CFA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2" name="Freeform 52"/>
            <p:cNvSpPr/>
            <p:nvPr/>
          </p:nvSpPr>
          <p:spPr bwMode="auto">
            <a:xfrm>
              <a:off x="6105525" y="3232151"/>
              <a:ext cx="34925" cy="19050"/>
            </a:xfrm>
            <a:custGeom>
              <a:avLst/>
              <a:gdLst>
                <a:gd name="T0" fmla="*/ 7 w 9"/>
                <a:gd name="T1" fmla="*/ 1 h 5"/>
                <a:gd name="T2" fmla="*/ 1 w 9"/>
                <a:gd name="T3" fmla="*/ 1 h 5"/>
                <a:gd name="T4" fmla="*/ 1 w 9"/>
                <a:gd name="T5" fmla="*/ 4 h 5"/>
                <a:gd name="T6" fmla="*/ 7 w 9"/>
                <a:gd name="T7" fmla="*/ 4 h 5"/>
                <a:gd name="T8" fmla="*/ 7 w 9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7" y="1"/>
                  </a:moveTo>
                  <a:cubicBezTo>
                    <a:pt x="5" y="0"/>
                    <a:pt x="3" y="0"/>
                    <a:pt x="1" y="1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3" y="5"/>
                    <a:pt x="5" y="5"/>
                    <a:pt x="7" y="4"/>
                  </a:cubicBezTo>
                  <a:cubicBezTo>
                    <a:pt x="9" y="3"/>
                    <a:pt x="9" y="2"/>
                    <a:pt x="7" y="1"/>
                  </a:cubicBezTo>
                </a:path>
              </a:pathLst>
            </a:custGeom>
            <a:solidFill>
              <a:srgbClr val="F9DB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Freeform 53"/>
            <p:cNvSpPr/>
            <p:nvPr/>
          </p:nvSpPr>
          <p:spPr bwMode="auto">
            <a:xfrm>
              <a:off x="6070600" y="3251201"/>
              <a:ext cx="34925" cy="19050"/>
            </a:xfrm>
            <a:custGeom>
              <a:avLst/>
              <a:gdLst>
                <a:gd name="T0" fmla="*/ 8 w 9"/>
                <a:gd name="T1" fmla="*/ 1 h 5"/>
                <a:gd name="T2" fmla="*/ 2 w 9"/>
                <a:gd name="T3" fmla="*/ 1 h 5"/>
                <a:gd name="T4" fmla="*/ 2 w 9"/>
                <a:gd name="T5" fmla="*/ 4 h 5"/>
                <a:gd name="T6" fmla="*/ 8 w 9"/>
                <a:gd name="T7" fmla="*/ 4 h 5"/>
                <a:gd name="T8" fmla="*/ 8 w 9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8" y="1"/>
                  </a:moveTo>
                  <a:cubicBezTo>
                    <a:pt x="6" y="0"/>
                    <a:pt x="4" y="0"/>
                    <a:pt x="2" y="1"/>
                  </a:cubicBezTo>
                  <a:cubicBezTo>
                    <a:pt x="0" y="2"/>
                    <a:pt x="0" y="3"/>
                    <a:pt x="2" y="4"/>
                  </a:cubicBezTo>
                  <a:cubicBezTo>
                    <a:pt x="3" y="5"/>
                    <a:pt x="6" y="5"/>
                    <a:pt x="8" y="4"/>
                  </a:cubicBezTo>
                  <a:cubicBezTo>
                    <a:pt x="9" y="3"/>
                    <a:pt x="9" y="2"/>
                    <a:pt x="8" y="1"/>
                  </a:cubicBezTo>
                </a:path>
              </a:pathLst>
            </a:custGeom>
            <a:solidFill>
              <a:srgbClr val="F9DB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4" name="Freeform 54"/>
            <p:cNvSpPr/>
            <p:nvPr/>
          </p:nvSpPr>
          <p:spPr bwMode="auto">
            <a:xfrm>
              <a:off x="6040438" y="3270251"/>
              <a:ext cx="34925" cy="19050"/>
            </a:xfrm>
            <a:custGeom>
              <a:avLst/>
              <a:gdLst>
                <a:gd name="T0" fmla="*/ 8 w 9"/>
                <a:gd name="T1" fmla="*/ 1 h 5"/>
                <a:gd name="T2" fmla="*/ 2 w 9"/>
                <a:gd name="T3" fmla="*/ 1 h 5"/>
                <a:gd name="T4" fmla="*/ 2 w 9"/>
                <a:gd name="T5" fmla="*/ 4 h 5"/>
                <a:gd name="T6" fmla="*/ 8 w 9"/>
                <a:gd name="T7" fmla="*/ 4 h 5"/>
                <a:gd name="T8" fmla="*/ 8 w 9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8" y="1"/>
                  </a:moveTo>
                  <a:cubicBezTo>
                    <a:pt x="6" y="0"/>
                    <a:pt x="4" y="0"/>
                    <a:pt x="2" y="1"/>
                  </a:cubicBezTo>
                  <a:cubicBezTo>
                    <a:pt x="0" y="2"/>
                    <a:pt x="0" y="3"/>
                    <a:pt x="2" y="4"/>
                  </a:cubicBezTo>
                  <a:cubicBezTo>
                    <a:pt x="3" y="5"/>
                    <a:pt x="6" y="5"/>
                    <a:pt x="8" y="4"/>
                  </a:cubicBezTo>
                  <a:cubicBezTo>
                    <a:pt x="9" y="3"/>
                    <a:pt x="9" y="2"/>
                    <a:pt x="8" y="1"/>
                  </a:cubicBezTo>
                </a:path>
              </a:pathLst>
            </a:custGeom>
            <a:solidFill>
              <a:srgbClr val="F9DB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5" name="Freeform 55"/>
            <p:cNvSpPr/>
            <p:nvPr/>
          </p:nvSpPr>
          <p:spPr bwMode="auto">
            <a:xfrm>
              <a:off x="6010275" y="3289301"/>
              <a:ext cx="34925" cy="19050"/>
            </a:xfrm>
            <a:custGeom>
              <a:avLst/>
              <a:gdLst>
                <a:gd name="T0" fmla="*/ 8 w 9"/>
                <a:gd name="T1" fmla="*/ 1 h 5"/>
                <a:gd name="T2" fmla="*/ 2 w 9"/>
                <a:gd name="T3" fmla="*/ 1 h 5"/>
                <a:gd name="T4" fmla="*/ 2 w 9"/>
                <a:gd name="T5" fmla="*/ 4 h 5"/>
                <a:gd name="T6" fmla="*/ 7 w 9"/>
                <a:gd name="T7" fmla="*/ 4 h 5"/>
                <a:gd name="T8" fmla="*/ 8 w 9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8" y="1"/>
                  </a:moveTo>
                  <a:cubicBezTo>
                    <a:pt x="6" y="0"/>
                    <a:pt x="3" y="0"/>
                    <a:pt x="2" y="1"/>
                  </a:cubicBezTo>
                  <a:cubicBezTo>
                    <a:pt x="0" y="2"/>
                    <a:pt x="0" y="3"/>
                    <a:pt x="2" y="4"/>
                  </a:cubicBezTo>
                  <a:cubicBezTo>
                    <a:pt x="3" y="5"/>
                    <a:pt x="6" y="5"/>
                    <a:pt x="7" y="4"/>
                  </a:cubicBezTo>
                  <a:cubicBezTo>
                    <a:pt x="9" y="3"/>
                    <a:pt x="9" y="2"/>
                    <a:pt x="8" y="1"/>
                  </a:cubicBezTo>
                </a:path>
              </a:pathLst>
            </a:custGeom>
            <a:solidFill>
              <a:srgbClr val="F9DB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6" name="Freeform 56"/>
            <p:cNvSpPr/>
            <p:nvPr/>
          </p:nvSpPr>
          <p:spPr bwMode="auto">
            <a:xfrm>
              <a:off x="5980113" y="3308351"/>
              <a:ext cx="34925" cy="19050"/>
            </a:xfrm>
            <a:custGeom>
              <a:avLst/>
              <a:gdLst>
                <a:gd name="T0" fmla="*/ 7 w 9"/>
                <a:gd name="T1" fmla="*/ 1 h 5"/>
                <a:gd name="T2" fmla="*/ 2 w 9"/>
                <a:gd name="T3" fmla="*/ 1 h 5"/>
                <a:gd name="T4" fmla="*/ 1 w 9"/>
                <a:gd name="T5" fmla="*/ 4 h 5"/>
                <a:gd name="T6" fmla="*/ 7 w 9"/>
                <a:gd name="T7" fmla="*/ 4 h 5"/>
                <a:gd name="T8" fmla="*/ 7 w 9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7" y="1"/>
                  </a:moveTo>
                  <a:cubicBezTo>
                    <a:pt x="6" y="0"/>
                    <a:pt x="3" y="0"/>
                    <a:pt x="2" y="1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3" y="5"/>
                    <a:pt x="6" y="5"/>
                    <a:pt x="7" y="4"/>
                  </a:cubicBezTo>
                  <a:cubicBezTo>
                    <a:pt x="9" y="3"/>
                    <a:pt x="9" y="2"/>
                    <a:pt x="7" y="1"/>
                  </a:cubicBezTo>
                </a:path>
              </a:pathLst>
            </a:custGeom>
            <a:solidFill>
              <a:srgbClr val="F9DB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7" name="Freeform 57"/>
            <p:cNvSpPr/>
            <p:nvPr/>
          </p:nvSpPr>
          <p:spPr bwMode="auto">
            <a:xfrm>
              <a:off x="5949950" y="3327401"/>
              <a:ext cx="33338" cy="19050"/>
            </a:xfrm>
            <a:custGeom>
              <a:avLst/>
              <a:gdLst>
                <a:gd name="T0" fmla="*/ 7 w 9"/>
                <a:gd name="T1" fmla="*/ 1 h 5"/>
                <a:gd name="T2" fmla="*/ 1 w 9"/>
                <a:gd name="T3" fmla="*/ 1 h 5"/>
                <a:gd name="T4" fmla="*/ 1 w 9"/>
                <a:gd name="T5" fmla="*/ 4 h 5"/>
                <a:gd name="T6" fmla="*/ 7 w 9"/>
                <a:gd name="T7" fmla="*/ 4 h 5"/>
                <a:gd name="T8" fmla="*/ 7 w 9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7" y="1"/>
                  </a:moveTo>
                  <a:cubicBezTo>
                    <a:pt x="6" y="0"/>
                    <a:pt x="3" y="0"/>
                    <a:pt x="1" y="1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3" y="5"/>
                    <a:pt x="5" y="5"/>
                    <a:pt x="7" y="4"/>
                  </a:cubicBezTo>
                  <a:cubicBezTo>
                    <a:pt x="9" y="3"/>
                    <a:pt x="9" y="2"/>
                    <a:pt x="7" y="1"/>
                  </a:cubicBezTo>
                </a:path>
              </a:pathLst>
            </a:custGeom>
            <a:solidFill>
              <a:srgbClr val="F9DB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8" name="Freeform 58"/>
            <p:cNvSpPr/>
            <p:nvPr/>
          </p:nvSpPr>
          <p:spPr bwMode="auto">
            <a:xfrm>
              <a:off x="5919788" y="3346451"/>
              <a:ext cx="33338" cy="19050"/>
            </a:xfrm>
            <a:custGeom>
              <a:avLst/>
              <a:gdLst>
                <a:gd name="T0" fmla="*/ 7 w 9"/>
                <a:gd name="T1" fmla="*/ 1 h 5"/>
                <a:gd name="T2" fmla="*/ 1 w 9"/>
                <a:gd name="T3" fmla="*/ 1 h 5"/>
                <a:gd name="T4" fmla="*/ 1 w 9"/>
                <a:gd name="T5" fmla="*/ 4 h 5"/>
                <a:gd name="T6" fmla="*/ 7 w 9"/>
                <a:gd name="T7" fmla="*/ 4 h 5"/>
                <a:gd name="T8" fmla="*/ 7 w 9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7" y="1"/>
                  </a:moveTo>
                  <a:cubicBezTo>
                    <a:pt x="5" y="0"/>
                    <a:pt x="3" y="0"/>
                    <a:pt x="1" y="1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3" y="5"/>
                    <a:pt x="5" y="5"/>
                    <a:pt x="7" y="4"/>
                  </a:cubicBezTo>
                  <a:cubicBezTo>
                    <a:pt x="9" y="3"/>
                    <a:pt x="9" y="2"/>
                    <a:pt x="7" y="1"/>
                  </a:cubicBezTo>
                </a:path>
              </a:pathLst>
            </a:custGeom>
            <a:solidFill>
              <a:srgbClr val="F9DB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Freeform 59"/>
            <p:cNvSpPr/>
            <p:nvPr/>
          </p:nvSpPr>
          <p:spPr bwMode="auto">
            <a:xfrm>
              <a:off x="5884863" y="3365501"/>
              <a:ext cx="34925" cy="19050"/>
            </a:xfrm>
            <a:custGeom>
              <a:avLst/>
              <a:gdLst>
                <a:gd name="T0" fmla="*/ 8 w 9"/>
                <a:gd name="T1" fmla="*/ 1 h 5"/>
                <a:gd name="T2" fmla="*/ 2 w 9"/>
                <a:gd name="T3" fmla="*/ 1 h 5"/>
                <a:gd name="T4" fmla="*/ 2 w 9"/>
                <a:gd name="T5" fmla="*/ 4 h 5"/>
                <a:gd name="T6" fmla="*/ 8 w 9"/>
                <a:gd name="T7" fmla="*/ 4 h 5"/>
                <a:gd name="T8" fmla="*/ 8 w 9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8" y="1"/>
                  </a:moveTo>
                  <a:cubicBezTo>
                    <a:pt x="6" y="0"/>
                    <a:pt x="4" y="0"/>
                    <a:pt x="2" y="1"/>
                  </a:cubicBezTo>
                  <a:cubicBezTo>
                    <a:pt x="0" y="2"/>
                    <a:pt x="0" y="3"/>
                    <a:pt x="2" y="4"/>
                  </a:cubicBezTo>
                  <a:cubicBezTo>
                    <a:pt x="3" y="5"/>
                    <a:pt x="6" y="5"/>
                    <a:pt x="8" y="4"/>
                  </a:cubicBezTo>
                  <a:cubicBezTo>
                    <a:pt x="9" y="3"/>
                    <a:pt x="9" y="2"/>
                    <a:pt x="8" y="1"/>
                  </a:cubicBezTo>
                </a:path>
              </a:pathLst>
            </a:custGeom>
            <a:solidFill>
              <a:srgbClr val="F9DB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0" name="Freeform 60"/>
            <p:cNvSpPr/>
            <p:nvPr/>
          </p:nvSpPr>
          <p:spPr bwMode="auto">
            <a:xfrm>
              <a:off x="5854700" y="3384551"/>
              <a:ext cx="33338" cy="19050"/>
            </a:xfrm>
            <a:custGeom>
              <a:avLst/>
              <a:gdLst>
                <a:gd name="T0" fmla="*/ 8 w 9"/>
                <a:gd name="T1" fmla="*/ 1 h 5"/>
                <a:gd name="T2" fmla="*/ 2 w 9"/>
                <a:gd name="T3" fmla="*/ 1 h 5"/>
                <a:gd name="T4" fmla="*/ 2 w 9"/>
                <a:gd name="T5" fmla="*/ 4 h 5"/>
                <a:gd name="T6" fmla="*/ 8 w 9"/>
                <a:gd name="T7" fmla="*/ 4 h 5"/>
                <a:gd name="T8" fmla="*/ 8 w 9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8" y="1"/>
                  </a:moveTo>
                  <a:cubicBezTo>
                    <a:pt x="6" y="0"/>
                    <a:pt x="4" y="0"/>
                    <a:pt x="2" y="1"/>
                  </a:cubicBezTo>
                  <a:cubicBezTo>
                    <a:pt x="0" y="2"/>
                    <a:pt x="0" y="3"/>
                    <a:pt x="2" y="4"/>
                  </a:cubicBezTo>
                  <a:cubicBezTo>
                    <a:pt x="3" y="5"/>
                    <a:pt x="6" y="5"/>
                    <a:pt x="8" y="4"/>
                  </a:cubicBezTo>
                  <a:cubicBezTo>
                    <a:pt x="9" y="3"/>
                    <a:pt x="9" y="2"/>
                    <a:pt x="8" y="1"/>
                  </a:cubicBezTo>
                </a:path>
              </a:pathLst>
            </a:custGeom>
            <a:solidFill>
              <a:srgbClr val="F9DB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1" name="Freeform 61"/>
            <p:cNvSpPr/>
            <p:nvPr/>
          </p:nvSpPr>
          <p:spPr bwMode="auto">
            <a:xfrm>
              <a:off x="6337300" y="3384551"/>
              <a:ext cx="34925" cy="23813"/>
            </a:xfrm>
            <a:custGeom>
              <a:avLst/>
              <a:gdLst>
                <a:gd name="T0" fmla="*/ 8 w 9"/>
                <a:gd name="T1" fmla="*/ 1 h 6"/>
                <a:gd name="T2" fmla="*/ 2 w 9"/>
                <a:gd name="T3" fmla="*/ 1 h 6"/>
                <a:gd name="T4" fmla="*/ 2 w 9"/>
                <a:gd name="T5" fmla="*/ 5 h 6"/>
                <a:gd name="T6" fmla="*/ 8 w 9"/>
                <a:gd name="T7" fmla="*/ 5 h 6"/>
                <a:gd name="T8" fmla="*/ 8 w 9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8" y="1"/>
                  </a:moveTo>
                  <a:cubicBezTo>
                    <a:pt x="6" y="0"/>
                    <a:pt x="4" y="0"/>
                    <a:pt x="2" y="1"/>
                  </a:cubicBezTo>
                  <a:cubicBezTo>
                    <a:pt x="0" y="2"/>
                    <a:pt x="0" y="4"/>
                    <a:pt x="2" y="5"/>
                  </a:cubicBezTo>
                  <a:cubicBezTo>
                    <a:pt x="3" y="6"/>
                    <a:pt x="6" y="6"/>
                    <a:pt x="8" y="5"/>
                  </a:cubicBezTo>
                  <a:cubicBezTo>
                    <a:pt x="9" y="4"/>
                    <a:pt x="9" y="2"/>
                    <a:pt x="8" y="1"/>
                  </a:cubicBezTo>
                </a:path>
              </a:pathLst>
            </a:custGeom>
            <a:solidFill>
              <a:srgbClr val="F9DB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2" name="Freeform 62"/>
            <p:cNvSpPr/>
            <p:nvPr/>
          </p:nvSpPr>
          <p:spPr bwMode="auto">
            <a:xfrm>
              <a:off x="6307138" y="3403601"/>
              <a:ext cx="34925" cy="23813"/>
            </a:xfrm>
            <a:custGeom>
              <a:avLst/>
              <a:gdLst>
                <a:gd name="T0" fmla="*/ 8 w 9"/>
                <a:gd name="T1" fmla="*/ 1 h 6"/>
                <a:gd name="T2" fmla="*/ 2 w 9"/>
                <a:gd name="T3" fmla="*/ 1 h 6"/>
                <a:gd name="T4" fmla="*/ 2 w 9"/>
                <a:gd name="T5" fmla="*/ 5 h 6"/>
                <a:gd name="T6" fmla="*/ 7 w 9"/>
                <a:gd name="T7" fmla="*/ 5 h 6"/>
                <a:gd name="T8" fmla="*/ 8 w 9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8" y="1"/>
                  </a:moveTo>
                  <a:cubicBezTo>
                    <a:pt x="6" y="0"/>
                    <a:pt x="4" y="0"/>
                    <a:pt x="2" y="1"/>
                  </a:cubicBezTo>
                  <a:cubicBezTo>
                    <a:pt x="0" y="2"/>
                    <a:pt x="0" y="4"/>
                    <a:pt x="2" y="5"/>
                  </a:cubicBezTo>
                  <a:cubicBezTo>
                    <a:pt x="3" y="6"/>
                    <a:pt x="6" y="6"/>
                    <a:pt x="7" y="5"/>
                  </a:cubicBezTo>
                  <a:cubicBezTo>
                    <a:pt x="9" y="4"/>
                    <a:pt x="9" y="2"/>
                    <a:pt x="8" y="1"/>
                  </a:cubicBezTo>
                </a:path>
              </a:pathLst>
            </a:custGeom>
            <a:solidFill>
              <a:srgbClr val="F9DB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3" name="Freeform 63"/>
            <p:cNvSpPr/>
            <p:nvPr/>
          </p:nvSpPr>
          <p:spPr bwMode="auto">
            <a:xfrm>
              <a:off x="6276975" y="3422651"/>
              <a:ext cx="33338" cy="23813"/>
            </a:xfrm>
            <a:custGeom>
              <a:avLst/>
              <a:gdLst>
                <a:gd name="T0" fmla="*/ 7 w 9"/>
                <a:gd name="T1" fmla="*/ 1 h 6"/>
                <a:gd name="T2" fmla="*/ 2 w 9"/>
                <a:gd name="T3" fmla="*/ 1 h 6"/>
                <a:gd name="T4" fmla="*/ 2 w 9"/>
                <a:gd name="T5" fmla="*/ 5 h 6"/>
                <a:gd name="T6" fmla="*/ 7 w 9"/>
                <a:gd name="T7" fmla="*/ 5 h 6"/>
                <a:gd name="T8" fmla="*/ 7 w 9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7" y="1"/>
                  </a:moveTo>
                  <a:cubicBezTo>
                    <a:pt x="6" y="0"/>
                    <a:pt x="3" y="0"/>
                    <a:pt x="2" y="1"/>
                  </a:cubicBezTo>
                  <a:cubicBezTo>
                    <a:pt x="0" y="2"/>
                    <a:pt x="0" y="4"/>
                    <a:pt x="2" y="5"/>
                  </a:cubicBezTo>
                  <a:cubicBezTo>
                    <a:pt x="3" y="6"/>
                    <a:pt x="6" y="6"/>
                    <a:pt x="7" y="5"/>
                  </a:cubicBezTo>
                  <a:cubicBezTo>
                    <a:pt x="9" y="4"/>
                    <a:pt x="9" y="2"/>
                    <a:pt x="7" y="1"/>
                  </a:cubicBezTo>
                </a:path>
              </a:pathLst>
            </a:custGeom>
            <a:solidFill>
              <a:srgbClr val="F9DB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4" name="Freeform 64"/>
            <p:cNvSpPr/>
            <p:nvPr/>
          </p:nvSpPr>
          <p:spPr bwMode="auto">
            <a:xfrm>
              <a:off x="6246813" y="3441701"/>
              <a:ext cx="33338" cy="23813"/>
            </a:xfrm>
            <a:custGeom>
              <a:avLst/>
              <a:gdLst>
                <a:gd name="T0" fmla="*/ 7 w 9"/>
                <a:gd name="T1" fmla="*/ 1 h 6"/>
                <a:gd name="T2" fmla="*/ 2 w 9"/>
                <a:gd name="T3" fmla="*/ 1 h 6"/>
                <a:gd name="T4" fmla="*/ 1 w 9"/>
                <a:gd name="T5" fmla="*/ 5 h 6"/>
                <a:gd name="T6" fmla="*/ 7 w 9"/>
                <a:gd name="T7" fmla="*/ 5 h 6"/>
                <a:gd name="T8" fmla="*/ 7 w 9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7" y="1"/>
                  </a:moveTo>
                  <a:cubicBezTo>
                    <a:pt x="6" y="0"/>
                    <a:pt x="3" y="0"/>
                    <a:pt x="2" y="1"/>
                  </a:cubicBezTo>
                  <a:cubicBezTo>
                    <a:pt x="0" y="2"/>
                    <a:pt x="0" y="3"/>
                    <a:pt x="1" y="5"/>
                  </a:cubicBezTo>
                  <a:cubicBezTo>
                    <a:pt x="3" y="6"/>
                    <a:pt x="6" y="6"/>
                    <a:pt x="7" y="5"/>
                  </a:cubicBezTo>
                  <a:cubicBezTo>
                    <a:pt x="9" y="4"/>
                    <a:pt x="9" y="2"/>
                    <a:pt x="7" y="1"/>
                  </a:cubicBezTo>
                </a:path>
              </a:pathLst>
            </a:custGeom>
            <a:solidFill>
              <a:srgbClr val="F9DB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5" name="Freeform 65"/>
            <p:cNvSpPr/>
            <p:nvPr/>
          </p:nvSpPr>
          <p:spPr bwMode="auto">
            <a:xfrm>
              <a:off x="6215063" y="3462338"/>
              <a:ext cx="34925" cy="19050"/>
            </a:xfrm>
            <a:custGeom>
              <a:avLst/>
              <a:gdLst>
                <a:gd name="T0" fmla="*/ 7 w 9"/>
                <a:gd name="T1" fmla="*/ 1 h 5"/>
                <a:gd name="T2" fmla="*/ 1 w 9"/>
                <a:gd name="T3" fmla="*/ 1 h 5"/>
                <a:gd name="T4" fmla="*/ 1 w 9"/>
                <a:gd name="T5" fmla="*/ 4 h 5"/>
                <a:gd name="T6" fmla="*/ 7 w 9"/>
                <a:gd name="T7" fmla="*/ 5 h 5"/>
                <a:gd name="T8" fmla="*/ 7 w 9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7" y="1"/>
                  </a:moveTo>
                  <a:cubicBezTo>
                    <a:pt x="6" y="0"/>
                    <a:pt x="3" y="0"/>
                    <a:pt x="1" y="1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3" y="5"/>
                    <a:pt x="5" y="5"/>
                    <a:pt x="7" y="5"/>
                  </a:cubicBezTo>
                  <a:cubicBezTo>
                    <a:pt x="9" y="3"/>
                    <a:pt x="9" y="2"/>
                    <a:pt x="7" y="1"/>
                  </a:cubicBezTo>
                </a:path>
              </a:pathLst>
            </a:custGeom>
            <a:solidFill>
              <a:srgbClr val="F9DB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6" name="Freeform 66"/>
            <p:cNvSpPr/>
            <p:nvPr/>
          </p:nvSpPr>
          <p:spPr bwMode="auto">
            <a:xfrm>
              <a:off x="6181725" y="3481388"/>
              <a:ext cx="38100" cy="19050"/>
            </a:xfrm>
            <a:custGeom>
              <a:avLst/>
              <a:gdLst>
                <a:gd name="T0" fmla="*/ 8 w 10"/>
                <a:gd name="T1" fmla="*/ 1 h 5"/>
                <a:gd name="T2" fmla="*/ 2 w 10"/>
                <a:gd name="T3" fmla="*/ 1 h 5"/>
                <a:gd name="T4" fmla="*/ 2 w 10"/>
                <a:gd name="T5" fmla="*/ 4 h 5"/>
                <a:gd name="T6" fmla="*/ 8 w 10"/>
                <a:gd name="T7" fmla="*/ 4 h 5"/>
                <a:gd name="T8" fmla="*/ 8 w 10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5">
                  <a:moveTo>
                    <a:pt x="8" y="1"/>
                  </a:moveTo>
                  <a:cubicBezTo>
                    <a:pt x="6" y="0"/>
                    <a:pt x="4" y="0"/>
                    <a:pt x="2" y="1"/>
                  </a:cubicBezTo>
                  <a:cubicBezTo>
                    <a:pt x="1" y="2"/>
                    <a:pt x="0" y="3"/>
                    <a:pt x="2" y="4"/>
                  </a:cubicBezTo>
                  <a:cubicBezTo>
                    <a:pt x="4" y="5"/>
                    <a:pt x="6" y="5"/>
                    <a:pt x="8" y="4"/>
                  </a:cubicBezTo>
                  <a:cubicBezTo>
                    <a:pt x="9" y="3"/>
                    <a:pt x="10" y="2"/>
                    <a:pt x="8" y="1"/>
                  </a:cubicBezTo>
                </a:path>
              </a:pathLst>
            </a:custGeom>
            <a:solidFill>
              <a:srgbClr val="F9DB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7" name="Freeform 67"/>
            <p:cNvSpPr/>
            <p:nvPr/>
          </p:nvSpPr>
          <p:spPr bwMode="auto">
            <a:xfrm>
              <a:off x="6151563" y="3500438"/>
              <a:ext cx="33338" cy="19050"/>
            </a:xfrm>
            <a:custGeom>
              <a:avLst/>
              <a:gdLst>
                <a:gd name="T0" fmla="*/ 8 w 9"/>
                <a:gd name="T1" fmla="*/ 1 h 5"/>
                <a:gd name="T2" fmla="*/ 2 w 9"/>
                <a:gd name="T3" fmla="*/ 1 h 5"/>
                <a:gd name="T4" fmla="*/ 2 w 9"/>
                <a:gd name="T5" fmla="*/ 4 h 5"/>
                <a:gd name="T6" fmla="*/ 8 w 9"/>
                <a:gd name="T7" fmla="*/ 4 h 5"/>
                <a:gd name="T8" fmla="*/ 8 w 9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8" y="1"/>
                  </a:moveTo>
                  <a:cubicBezTo>
                    <a:pt x="6" y="0"/>
                    <a:pt x="4" y="0"/>
                    <a:pt x="2" y="1"/>
                  </a:cubicBezTo>
                  <a:cubicBezTo>
                    <a:pt x="0" y="2"/>
                    <a:pt x="0" y="3"/>
                    <a:pt x="2" y="4"/>
                  </a:cubicBezTo>
                  <a:cubicBezTo>
                    <a:pt x="3" y="5"/>
                    <a:pt x="6" y="5"/>
                    <a:pt x="8" y="4"/>
                  </a:cubicBezTo>
                  <a:cubicBezTo>
                    <a:pt x="9" y="3"/>
                    <a:pt x="9" y="2"/>
                    <a:pt x="8" y="1"/>
                  </a:cubicBezTo>
                </a:path>
              </a:pathLst>
            </a:custGeom>
            <a:solidFill>
              <a:srgbClr val="F9DB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8" name="Freeform 68"/>
            <p:cNvSpPr/>
            <p:nvPr/>
          </p:nvSpPr>
          <p:spPr bwMode="auto">
            <a:xfrm>
              <a:off x="6121400" y="3519488"/>
              <a:ext cx="33338" cy="19050"/>
            </a:xfrm>
            <a:custGeom>
              <a:avLst/>
              <a:gdLst>
                <a:gd name="T0" fmla="*/ 8 w 9"/>
                <a:gd name="T1" fmla="*/ 1 h 5"/>
                <a:gd name="T2" fmla="*/ 2 w 9"/>
                <a:gd name="T3" fmla="*/ 1 h 5"/>
                <a:gd name="T4" fmla="*/ 2 w 9"/>
                <a:gd name="T5" fmla="*/ 4 h 5"/>
                <a:gd name="T6" fmla="*/ 7 w 9"/>
                <a:gd name="T7" fmla="*/ 4 h 5"/>
                <a:gd name="T8" fmla="*/ 8 w 9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8" y="1"/>
                  </a:moveTo>
                  <a:cubicBezTo>
                    <a:pt x="6" y="0"/>
                    <a:pt x="4" y="0"/>
                    <a:pt x="2" y="1"/>
                  </a:cubicBezTo>
                  <a:cubicBezTo>
                    <a:pt x="0" y="2"/>
                    <a:pt x="0" y="3"/>
                    <a:pt x="2" y="4"/>
                  </a:cubicBezTo>
                  <a:cubicBezTo>
                    <a:pt x="3" y="5"/>
                    <a:pt x="6" y="5"/>
                    <a:pt x="7" y="4"/>
                  </a:cubicBezTo>
                  <a:cubicBezTo>
                    <a:pt x="9" y="3"/>
                    <a:pt x="9" y="2"/>
                    <a:pt x="8" y="1"/>
                  </a:cubicBezTo>
                </a:path>
              </a:pathLst>
            </a:custGeom>
            <a:solidFill>
              <a:srgbClr val="F9DB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9" name="Freeform 69"/>
            <p:cNvSpPr/>
            <p:nvPr/>
          </p:nvSpPr>
          <p:spPr bwMode="auto">
            <a:xfrm>
              <a:off x="6089650" y="3538538"/>
              <a:ext cx="34925" cy="19050"/>
            </a:xfrm>
            <a:custGeom>
              <a:avLst/>
              <a:gdLst>
                <a:gd name="T0" fmla="*/ 7 w 9"/>
                <a:gd name="T1" fmla="*/ 1 h 5"/>
                <a:gd name="T2" fmla="*/ 2 w 9"/>
                <a:gd name="T3" fmla="*/ 1 h 5"/>
                <a:gd name="T4" fmla="*/ 2 w 9"/>
                <a:gd name="T5" fmla="*/ 4 h 5"/>
                <a:gd name="T6" fmla="*/ 7 w 9"/>
                <a:gd name="T7" fmla="*/ 4 h 5"/>
                <a:gd name="T8" fmla="*/ 7 w 9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7" y="1"/>
                  </a:moveTo>
                  <a:cubicBezTo>
                    <a:pt x="6" y="0"/>
                    <a:pt x="3" y="0"/>
                    <a:pt x="2" y="1"/>
                  </a:cubicBezTo>
                  <a:cubicBezTo>
                    <a:pt x="0" y="2"/>
                    <a:pt x="0" y="3"/>
                    <a:pt x="2" y="4"/>
                  </a:cubicBezTo>
                  <a:cubicBezTo>
                    <a:pt x="3" y="5"/>
                    <a:pt x="6" y="5"/>
                    <a:pt x="7" y="4"/>
                  </a:cubicBezTo>
                  <a:cubicBezTo>
                    <a:pt x="9" y="3"/>
                    <a:pt x="9" y="2"/>
                    <a:pt x="7" y="1"/>
                  </a:cubicBezTo>
                </a:path>
              </a:pathLst>
            </a:custGeom>
            <a:solidFill>
              <a:srgbClr val="F9DB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0" name="Freeform 70"/>
            <p:cNvSpPr/>
            <p:nvPr/>
          </p:nvSpPr>
          <p:spPr bwMode="auto">
            <a:xfrm>
              <a:off x="6059488" y="3557588"/>
              <a:ext cx="34925" cy="19050"/>
            </a:xfrm>
            <a:custGeom>
              <a:avLst/>
              <a:gdLst>
                <a:gd name="T0" fmla="*/ 7 w 9"/>
                <a:gd name="T1" fmla="*/ 1 h 5"/>
                <a:gd name="T2" fmla="*/ 2 w 9"/>
                <a:gd name="T3" fmla="*/ 1 h 5"/>
                <a:gd name="T4" fmla="*/ 1 w 9"/>
                <a:gd name="T5" fmla="*/ 4 h 5"/>
                <a:gd name="T6" fmla="*/ 7 w 9"/>
                <a:gd name="T7" fmla="*/ 4 h 5"/>
                <a:gd name="T8" fmla="*/ 7 w 9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7" y="1"/>
                  </a:moveTo>
                  <a:cubicBezTo>
                    <a:pt x="6" y="0"/>
                    <a:pt x="3" y="0"/>
                    <a:pt x="2" y="1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3" y="5"/>
                    <a:pt x="6" y="5"/>
                    <a:pt x="7" y="4"/>
                  </a:cubicBezTo>
                  <a:cubicBezTo>
                    <a:pt x="9" y="3"/>
                    <a:pt x="9" y="2"/>
                    <a:pt x="7" y="1"/>
                  </a:cubicBezTo>
                </a:path>
              </a:pathLst>
            </a:custGeom>
            <a:solidFill>
              <a:srgbClr val="F9DB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1" name="Freeform 71"/>
            <p:cNvSpPr/>
            <p:nvPr/>
          </p:nvSpPr>
          <p:spPr bwMode="auto">
            <a:xfrm>
              <a:off x="6029325" y="3538538"/>
              <a:ext cx="34925" cy="19050"/>
            </a:xfrm>
            <a:custGeom>
              <a:avLst/>
              <a:gdLst>
                <a:gd name="T0" fmla="*/ 8 w 9"/>
                <a:gd name="T1" fmla="*/ 1 h 5"/>
                <a:gd name="T2" fmla="*/ 2 w 9"/>
                <a:gd name="T3" fmla="*/ 1 h 5"/>
                <a:gd name="T4" fmla="*/ 2 w 9"/>
                <a:gd name="T5" fmla="*/ 4 h 5"/>
                <a:gd name="T6" fmla="*/ 8 w 9"/>
                <a:gd name="T7" fmla="*/ 4 h 5"/>
                <a:gd name="T8" fmla="*/ 8 w 9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8" y="1"/>
                  </a:moveTo>
                  <a:cubicBezTo>
                    <a:pt x="6" y="0"/>
                    <a:pt x="4" y="0"/>
                    <a:pt x="2" y="1"/>
                  </a:cubicBezTo>
                  <a:cubicBezTo>
                    <a:pt x="0" y="2"/>
                    <a:pt x="0" y="3"/>
                    <a:pt x="2" y="4"/>
                  </a:cubicBezTo>
                  <a:cubicBezTo>
                    <a:pt x="3" y="5"/>
                    <a:pt x="6" y="5"/>
                    <a:pt x="8" y="4"/>
                  </a:cubicBezTo>
                  <a:cubicBezTo>
                    <a:pt x="9" y="3"/>
                    <a:pt x="9" y="2"/>
                    <a:pt x="8" y="1"/>
                  </a:cubicBezTo>
                </a:path>
              </a:pathLst>
            </a:custGeom>
            <a:solidFill>
              <a:srgbClr val="F9DB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2" name="Freeform 72"/>
            <p:cNvSpPr/>
            <p:nvPr/>
          </p:nvSpPr>
          <p:spPr bwMode="auto">
            <a:xfrm>
              <a:off x="5999163" y="3519488"/>
              <a:ext cx="34925" cy="19050"/>
            </a:xfrm>
            <a:custGeom>
              <a:avLst/>
              <a:gdLst>
                <a:gd name="T0" fmla="*/ 8 w 9"/>
                <a:gd name="T1" fmla="*/ 1 h 5"/>
                <a:gd name="T2" fmla="*/ 2 w 9"/>
                <a:gd name="T3" fmla="*/ 1 h 5"/>
                <a:gd name="T4" fmla="*/ 2 w 9"/>
                <a:gd name="T5" fmla="*/ 4 h 5"/>
                <a:gd name="T6" fmla="*/ 8 w 9"/>
                <a:gd name="T7" fmla="*/ 4 h 5"/>
                <a:gd name="T8" fmla="*/ 8 w 9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8" y="1"/>
                  </a:moveTo>
                  <a:cubicBezTo>
                    <a:pt x="6" y="0"/>
                    <a:pt x="4" y="0"/>
                    <a:pt x="2" y="1"/>
                  </a:cubicBezTo>
                  <a:cubicBezTo>
                    <a:pt x="1" y="2"/>
                    <a:pt x="0" y="3"/>
                    <a:pt x="2" y="4"/>
                  </a:cubicBezTo>
                  <a:cubicBezTo>
                    <a:pt x="4" y="5"/>
                    <a:pt x="6" y="5"/>
                    <a:pt x="8" y="4"/>
                  </a:cubicBezTo>
                  <a:cubicBezTo>
                    <a:pt x="9" y="3"/>
                    <a:pt x="9" y="2"/>
                    <a:pt x="8" y="1"/>
                  </a:cubicBezTo>
                </a:path>
              </a:pathLst>
            </a:custGeom>
            <a:solidFill>
              <a:srgbClr val="F9DB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3" name="Freeform 73"/>
            <p:cNvSpPr/>
            <p:nvPr/>
          </p:nvSpPr>
          <p:spPr bwMode="auto">
            <a:xfrm>
              <a:off x="5972175" y="3500438"/>
              <a:ext cx="34925" cy="19050"/>
            </a:xfrm>
            <a:custGeom>
              <a:avLst/>
              <a:gdLst>
                <a:gd name="T0" fmla="*/ 7 w 9"/>
                <a:gd name="T1" fmla="*/ 1 h 5"/>
                <a:gd name="T2" fmla="*/ 1 w 9"/>
                <a:gd name="T3" fmla="*/ 1 h 5"/>
                <a:gd name="T4" fmla="*/ 1 w 9"/>
                <a:gd name="T5" fmla="*/ 4 h 5"/>
                <a:gd name="T6" fmla="*/ 7 w 9"/>
                <a:gd name="T7" fmla="*/ 4 h 5"/>
                <a:gd name="T8" fmla="*/ 7 w 9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7" y="1"/>
                  </a:moveTo>
                  <a:cubicBezTo>
                    <a:pt x="6" y="0"/>
                    <a:pt x="3" y="0"/>
                    <a:pt x="1" y="1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3" y="5"/>
                    <a:pt x="5" y="5"/>
                    <a:pt x="7" y="4"/>
                  </a:cubicBezTo>
                  <a:cubicBezTo>
                    <a:pt x="9" y="3"/>
                    <a:pt x="9" y="2"/>
                    <a:pt x="7" y="1"/>
                  </a:cubicBezTo>
                </a:path>
              </a:pathLst>
            </a:custGeom>
            <a:solidFill>
              <a:srgbClr val="F9DB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4" name="Freeform 74"/>
            <p:cNvSpPr/>
            <p:nvPr/>
          </p:nvSpPr>
          <p:spPr bwMode="auto">
            <a:xfrm>
              <a:off x="5942013" y="3481388"/>
              <a:ext cx="34925" cy="19050"/>
            </a:xfrm>
            <a:custGeom>
              <a:avLst/>
              <a:gdLst>
                <a:gd name="T0" fmla="*/ 8 w 9"/>
                <a:gd name="T1" fmla="*/ 1 h 5"/>
                <a:gd name="T2" fmla="*/ 2 w 9"/>
                <a:gd name="T3" fmla="*/ 1 h 5"/>
                <a:gd name="T4" fmla="*/ 2 w 9"/>
                <a:gd name="T5" fmla="*/ 4 h 5"/>
                <a:gd name="T6" fmla="*/ 7 w 9"/>
                <a:gd name="T7" fmla="*/ 4 h 5"/>
                <a:gd name="T8" fmla="*/ 8 w 9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8" y="1"/>
                  </a:moveTo>
                  <a:cubicBezTo>
                    <a:pt x="6" y="0"/>
                    <a:pt x="3" y="0"/>
                    <a:pt x="2" y="1"/>
                  </a:cubicBezTo>
                  <a:cubicBezTo>
                    <a:pt x="0" y="2"/>
                    <a:pt x="0" y="3"/>
                    <a:pt x="2" y="4"/>
                  </a:cubicBezTo>
                  <a:cubicBezTo>
                    <a:pt x="3" y="5"/>
                    <a:pt x="6" y="5"/>
                    <a:pt x="7" y="4"/>
                  </a:cubicBezTo>
                  <a:cubicBezTo>
                    <a:pt x="9" y="3"/>
                    <a:pt x="9" y="2"/>
                    <a:pt x="8" y="1"/>
                  </a:cubicBezTo>
                </a:path>
              </a:pathLst>
            </a:custGeom>
            <a:solidFill>
              <a:srgbClr val="F9DB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5" name="Freeform 75"/>
            <p:cNvSpPr/>
            <p:nvPr/>
          </p:nvSpPr>
          <p:spPr bwMode="auto">
            <a:xfrm>
              <a:off x="5911850" y="3462338"/>
              <a:ext cx="33338" cy="19050"/>
            </a:xfrm>
            <a:custGeom>
              <a:avLst/>
              <a:gdLst>
                <a:gd name="T0" fmla="*/ 8 w 9"/>
                <a:gd name="T1" fmla="*/ 1 h 5"/>
                <a:gd name="T2" fmla="*/ 2 w 9"/>
                <a:gd name="T3" fmla="*/ 1 h 5"/>
                <a:gd name="T4" fmla="*/ 2 w 9"/>
                <a:gd name="T5" fmla="*/ 4 h 5"/>
                <a:gd name="T6" fmla="*/ 8 w 9"/>
                <a:gd name="T7" fmla="*/ 4 h 5"/>
                <a:gd name="T8" fmla="*/ 8 w 9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8" y="1"/>
                  </a:moveTo>
                  <a:cubicBezTo>
                    <a:pt x="6" y="0"/>
                    <a:pt x="4" y="0"/>
                    <a:pt x="2" y="1"/>
                  </a:cubicBezTo>
                  <a:cubicBezTo>
                    <a:pt x="0" y="2"/>
                    <a:pt x="0" y="3"/>
                    <a:pt x="2" y="4"/>
                  </a:cubicBezTo>
                  <a:cubicBezTo>
                    <a:pt x="3" y="5"/>
                    <a:pt x="6" y="5"/>
                    <a:pt x="8" y="4"/>
                  </a:cubicBezTo>
                  <a:cubicBezTo>
                    <a:pt x="9" y="3"/>
                    <a:pt x="9" y="2"/>
                    <a:pt x="8" y="1"/>
                  </a:cubicBezTo>
                </a:path>
              </a:pathLst>
            </a:custGeom>
            <a:solidFill>
              <a:srgbClr val="F9DB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6" name="Freeform 76"/>
            <p:cNvSpPr/>
            <p:nvPr/>
          </p:nvSpPr>
          <p:spPr bwMode="auto">
            <a:xfrm>
              <a:off x="5884863" y="3441701"/>
              <a:ext cx="34925" cy="20638"/>
            </a:xfrm>
            <a:custGeom>
              <a:avLst/>
              <a:gdLst>
                <a:gd name="T0" fmla="*/ 7 w 9"/>
                <a:gd name="T1" fmla="*/ 1 h 5"/>
                <a:gd name="T2" fmla="*/ 1 w 9"/>
                <a:gd name="T3" fmla="*/ 1 h 5"/>
                <a:gd name="T4" fmla="*/ 1 w 9"/>
                <a:gd name="T5" fmla="*/ 4 h 5"/>
                <a:gd name="T6" fmla="*/ 7 w 9"/>
                <a:gd name="T7" fmla="*/ 4 h 5"/>
                <a:gd name="T8" fmla="*/ 7 w 9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7" y="1"/>
                  </a:moveTo>
                  <a:cubicBezTo>
                    <a:pt x="6" y="0"/>
                    <a:pt x="3" y="0"/>
                    <a:pt x="1" y="1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3" y="5"/>
                    <a:pt x="5" y="5"/>
                    <a:pt x="7" y="4"/>
                  </a:cubicBezTo>
                  <a:cubicBezTo>
                    <a:pt x="9" y="3"/>
                    <a:pt x="9" y="2"/>
                    <a:pt x="7" y="1"/>
                  </a:cubicBezTo>
                </a:path>
              </a:pathLst>
            </a:custGeom>
            <a:solidFill>
              <a:srgbClr val="F9DB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7" name="Freeform 77"/>
            <p:cNvSpPr/>
            <p:nvPr/>
          </p:nvSpPr>
          <p:spPr bwMode="auto">
            <a:xfrm>
              <a:off x="5854700" y="3419476"/>
              <a:ext cx="33338" cy="22225"/>
            </a:xfrm>
            <a:custGeom>
              <a:avLst/>
              <a:gdLst>
                <a:gd name="T0" fmla="*/ 7 w 9"/>
                <a:gd name="T1" fmla="*/ 1 h 6"/>
                <a:gd name="T2" fmla="*/ 2 w 9"/>
                <a:gd name="T3" fmla="*/ 1 h 6"/>
                <a:gd name="T4" fmla="*/ 1 w 9"/>
                <a:gd name="T5" fmla="*/ 5 h 6"/>
                <a:gd name="T6" fmla="*/ 7 w 9"/>
                <a:gd name="T7" fmla="*/ 5 h 6"/>
                <a:gd name="T8" fmla="*/ 7 w 9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7" y="1"/>
                  </a:moveTo>
                  <a:cubicBezTo>
                    <a:pt x="6" y="0"/>
                    <a:pt x="3" y="0"/>
                    <a:pt x="2" y="1"/>
                  </a:cubicBezTo>
                  <a:cubicBezTo>
                    <a:pt x="0" y="2"/>
                    <a:pt x="0" y="4"/>
                    <a:pt x="1" y="5"/>
                  </a:cubicBezTo>
                  <a:cubicBezTo>
                    <a:pt x="3" y="6"/>
                    <a:pt x="6" y="6"/>
                    <a:pt x="7" y="5"/>
                  </a:cubicBezTo>
                  <a:cubicBezTo>
                    <a:pt x="9" y="4"/>
                    <a:pt x="9" y="3"/>
                    <a:pt x="7" y="1"/>
                  </a:cubicBezTo>
                </a:path>
              </a:pathLst>
            </a:custGeom>
            <a:solidFill>
              <a:srgbClr val="F9DB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8" name="Freeform 78"/>
            <p:cNvSpPr/>
            <p:nvPr/>
          </p:nvSpPr>
          <p:spPr bwMode="auto">
            <a:xfrm>
              <a:off x="5824538" y="3400426"/>
              <a:ext cx="33338" cy="22225"/>
            </a:xfrm>
            <a:custGeom>
              <a:avLst/>
              <a:gdLst>
                <a:gd name="T0" fmla="*/ 8 w 9"/>
                <a:gd name="T1" fmla="*/ 1 h 6"/>
                <a:gd name="T2" fmla="*/ 2 w 9"/>
                <a:gd name="T3" fmla="*/ 1 h 6"/>
                <a:gd name="T4" fmla="*/ 2 w 9"/>
                <a:gd name="T5" fmla="*/ 5 h 6"/>
                <a:gd name="T6" fmla="*/ 7 w 9"/>
                <a:gd name="T7" fmla="*/ 5 h 6"/>
                <a:gd name="T8" fmla="*/ 8 w 9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8" y="1"/>
                  </a:moveTo>
                  <a:cubicBezTo>
                    <a:pt x="6" y="0"/>
                    <a:pt x="3" y="0"/>
                    <a:pt x="2" y="1"/>
                  </a:cubicBezTo>
                  <a:cubicBezTo>
                    <a:pt x="0" y="2"/>
                    <a:pt x="0" y="4"/>
                    <a:pt x="2" y="5"/>
                  </a:cubicBezTo>
                  <a:cubicBezTo>
                    <a:pt x="3" y="6"/>
                    <a:pt x="6" y="6"/>
                    <a:pt x="7" y="5"/>
                  </a:cubicBezTo>
                  <a:cubicBezTo>
                    <a:pt x="9" y="4"/>
                    <a:pt x="9" y="2"/>
                    <a:pt x="8" y="1"/>
                  </a:cubicBezTo>
                </a:path>
              </a:pathLst>
            </a:custGeom>
            <a:solidFill>
              <a:srgbClr val="F9DB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9" name="Freeform 79"/>
            <p:cNvSpPr/>
            <p:nvPr/>
          </p:nvSpPr>
          <p:spPr bwMode="auto">
            <a:xfrm>
              <a:off x="6113463" y="3392488"/>
              <a:ext cx="14288" cy="7938"/>
            </a:xfrm>
            <a:custGeom>
              <a:avLst/>
              <a:gdLst>
                <a:gd name="T0" fmla="*/ 9 w 9"/>
                <a:gd name="T1" fmla="*/ 3 h 5"/>
                <a:gd name="T2" fmla="*/ 5 w 9"/>
                <a:gd name="T3" fmla="*/ 0 h 5"/>
                <a:gd name="T4" fmla="*/ 0 w 9"/>
                <a:gd name="T5" fmla="*/ 3 h 5"/>
                <a:gd name="T6" fmla="*/ 5 w 9"/>
                <a:gd name="T7" fmla="*/ 5 h 5"/>
                <a:gd name="T8" fmla="*/ 9 w 9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9" y="3"/>
                  </a:moveTo>
                  <a:lnTo>
                    <a:pt x="5" y="0"/>
                  </a:lnTo>
                  <a:lnTo>
                    <a:pt x="0" y="3"/>
                  </a:lnTo>
                  <a:lnTo>
                    <a:pt x="5" y="5"/>
                  </a:lnTo>
                  <a:lnTo>
                    <a:pt x="9" y="3"/>
                  </a:lnTo>
                  <a:close/>
                </a:path>
              </a:pathLst>
            </a:custGeom>
            <a:solidFill>
              <a:srgbClr val="524F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0" name="Freeform 80"/>
            <p:cNvSpPr/>
            <p:nvPr/>
          </p:nvSpPr>
          <p:spPr bwMode="auto">
            <a:xfrm>
              <a:off x="6113463" y="3392488"/>
              <a:ext cx="14288" cy="7938"/>
            </a:xfrm>
            <a:custGeom>
              <a:avLst/>
              <a:gdLst>
                <a:gd name="T0" fmla="*/ 9 w 9"/>
                <a:gd name="T1" fmla="*/ 3 h 5"/>
                <a:gd name="T2" fmla="*/ 5 w 9"/>
                <a:gd name="T3" fmla="*/ 0 h 5"/>
                <a:gd name="T4" fmla="*/ 0 w 9"/>
                <a:gd name="T5" fmla="*/ 3 h 5"/>
                <a:gd name="T6" fmla="*/ 5 w 9"/>
                <a:gd name="T7" fmla="*/ 5 h 5"/>
                <a:gd name="T8" fmla="*/ 9 w 9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9" y="3"/>
                  </a:moveTo>
                  <a:lnTo>
                    <a:pt x="5" y="0"/>
                  </a:lnTo>
                  <a:lnTo>
                    <a:pt x="0" y="3"/>
                  </a:lnTo>
                  <a:lnTo>
                    <a:pt x="5" y="5"/>
                  </a:lnTo>
                  <a:lnTo>
                    <a:pt x="9" y="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1" name="Freeform 81"/>
            <p:cNvSpPr/>
            <p:nvPr/>
          </p:nvSpPr>
          <p:spPr bwMode="auto">
            <a:xfrm>
              <a:off x="6097588" y="3381376"/>
              <a:ext cx="15875" cy="7938"/>
            </a:xfrm>
            <a:custGeom>
              <a:avLst/>
              <a:gdLst>
                <a:gd name="T0" fmla="*/ 10 w 10"/>
                <a:gd name="T1" fmla="*/ 2 h 5"/>
                <a:gd name="T2" fmla="*/ 5 w 10"/>
                <a:gd name="T3" fmla="*/ 0 h 5"/>
                <a:gd name="T4" fmla="*/ 0 w 10"/>
                <a:gd name="T5" fmla="*/ 2 h 5"/>
                <a:gd name="T6" fmla="*/ 5 w 10"/>
                <a:gd name="T7" fmla="*/ 5 h 5"/>
                <a:gd name="T8" fmla="*/ 10 w 10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5">
                  <a:moveTo>
                    <a:pt x="10" y="2"/>
                  </a:moveTo>
                  <a:lnTo>
                    <a:pt x="5" y="0"/>
                  </a:lnTo>
                  <a:lnTo>
                    <a:pt x="0" y="2"/>
                  </a:lnTo>
                  <a:lnTo>
                    <a:pt x="5" y="5"/>
                  </a:lnTo>
                  <a:lnTo>
                    <a:pt x="10" y="2"/>
                  </a:lnTo>
                  <a:close/>
                </a:path>
              </a:pathLst>
            </a:custGeom>
            <a:solidFill>
              <a:srgbClr val="524F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2" name="Freeform 82"/>
            <p:cNvSpPr/>
            <p:nvPr/>
          </p:nvSpPr>
          <p:spPr bwMode="auto">
            <a:xfrm>
              <a:off x="6097588" y="3381376"/>
              <a:ext cx="15875" cy="7938"/>
            </a:xfrm>
            <a:custGeom>
              <a:avLst/>
              <a:gdLst>
                <a:gd name="T0" fmla="*/ 10 w 10"/>
                <a:gd name="T1" fmla="*/ 2 h 5"/>
                <a:gd name="T2" fmla="*/ 5 w 10"/>
                <a:gd name="T3" fmla="*/ 0 h 5"/>
                <a:gd name="T4" fmla="*/ 0 w 10"/>
                <a:gd name="T5" fmla="*/ 2 h 5"/>
                <a:gd name="T6" fmla="*/ 5 w 10"/>
                <a:gd name="T7" fmla="*/ 5 h 5"/>
                <a:gd name="T8" fmla="*/ 10 w 10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5">
                  <a:moveTo>
                    <a:pt x="10" y="2"/>
                  </a:moveTo>
                  <a:lnTo>
                    <a:pt x="5" y="0"/>
                  </a:lnTo>
                  <a:lnTo>
                    <a:pt x="0" y="2"/>
                  </a:lnTo>
                  <a:lnTo>
                    <a:pt x="5" y="5"/>
                  </a:lnTo>
                  <a:lnTo>
                    <a:pt x="10" y="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3" name="Freeform 83"/>
            <p:cNvSpPr>
              <a:spLocks noEditPoints="1"/>
            </p:cNvSpPr>
            <p:nvPr/>
          </p:nvSpPr>
          <p:spPr bwMode="auto">
            <a:xfrm>
              <a:off x="6048375" y="3362326"/>
              <a:ext cx="111125" cy="68263"/>
            </a:xfrm>
            <a:custGeom>
              <a:avLst/>
              <a:gdLst>
                <a:gd name="T0" fmla="*/ 7 w 29"/>
                <a:gd name="T1" fmla="*/ 12 h 18"/>
                <a:gd name="T2" fmla="*/ 7 w 29"/>
                <a:gd name="T3" fmla="*/ 11 h 18"/>
                <a:gd name="T4" fmla="*/ 8 w 29"/>
                <a:gd name="T5" fmla="*/ 11 h 18"/>
                <a:gd name="T6" fmla="*/ 9 w 29"/>
                <a:gd name="T7" fmla="*/ 11 h 18"/>
                <a:gd name="T8" fmla="*/ 9 w 29"/>
                <a:gd name="T9" fmla="*/ 11 h 18"/>
                <a:gd name="T10" fmla="*/ 11 w 29"/>
                <a:gd name="T11" fmla="*/ 12 h 18"/>
                <a:gd name="T12" fmla="*/ 12 w 29"/>
                <a:gd name="T13" fmla="*/ 12 h 18"/>
                <a:gd name="T14" fmla="*/ 12 w 29"/>
                <a:gd name="T15" fmla="*/ 13 h 18"/>
                <a:gd name="T16" fmla="*/ 10 w 29"/>
                <a:gd name="T17" fmla="*/ 14 h 18"/>
                <a:gd name="T18" fmla="*/ 10 w 29"/>
                <a:gd name="T19" fmla="*/ 14 h 18"/>
                <a:gd name="T20" fmla="*/ 10 w 29"/>
                <a:gd name="T21" fmla="*/ 13 h 18"/>
                <a:gd name="T22" fmla="*/ 9 w 29"/>
                <a:gd name="T23" fmla="*/ 14 h 18"/>
                <a:gd name="T24" fmla="*/ 9 w 29"/>
                <a:gd name="T25" fmla="*/ 14 h 18"/>
                <a:gd name="T26" fmla="*/ 9 w 29"/>
                <a:gd name="T27" fmla="*/ 13 h 18"/>
                <a:gd name="T28" fmla="*/ 8 w 29"/>
                <a:gd name="T29" fmla="*/ 14 h 18"/>
                <a:gd name="T30" fmla="*/ 8 w 29"/>
                <a:gd name="T31" fmla="*/ 14 h 18"/>
                <a:gd name="T32" fmla="*/ 7 w 29"/>
                <a:gd name="T33" fmla="*/ 13 h 18"/>
                <a:gd name="T34" fmla="*/ 7 w 29"/>
                <a:gd name="T35" fmla="*/ 13 h 18"/>
                <a:gd name="T36" fmla="*/ 7 w 29"/>
                <a:gd name="T37" fmla="*/ 13 h 18"/>
                <a:gd name="T38" fmla="*/ 7 w 29"/>
                <a:gd name="T39" fmla="*/ 12 h 18"/>
                <a:gd name="T40" fmla="*/ 7 w 29"/>
                <a:gd name="T41" fmla="*/ 12 h 18"/>
                <a:gd name="T42" fmla="*/ 7 w 29"/>
                <a:gd name="T43" fmla="*/ 12 h 18"/>
                <a:gd name="T44" fmla="*/ 7 w 29"/>
                <a:gd name="T45" fmla="*/ 12 h 18"/>
                <a:gd name="T46" fmla="*/ 9 w 29"/>
                <a:gd name="T47" fmla="*/ 10 h 18"/>
                <a:gd name="T48" fmla="*/ 9 w 29"/>
                <a:gd name="T49" fmla="*/ 10 h 18"/>
                <a:gd name="T50" fmla="*/ 10 w 29"/>
                <a:gd name="T51" fmla="*/ 10 h 18"/>
                <a:gd name="T52" fmla="*/ 10 w 29"/>
                <a:gd name="T53" fmla="*/ 10 h 18"/>
                <a:gd name="T54" fmla="*/ 11 w 29"/>
                <a:gd name="T55" fmla="*/ 11 h 18"/>
                <a:gd name="T56" fmla="*/ 12 w 29"/>
                <a:gd name="T57" fmla="*/ 10 h 18"/>
                <a:gd name="T58" fmla="*/ 12 w 29"/>
                <a:gd name="T59" fmla="*/ 10 h 18"/>
                <a:gd name="T60" fmla="*/ 12 w 29"/>
                <a:gd name="T61" fmla="*/ 11 h 18"/>
                <a:gd name="T62" fmla="*/ 12 w 29"/>
                <a:gd name="T63" fmla="*/ 11 h 18"/>
                <a:gd name="T64" fmla="*/ 12 w 29"/>
                <a:gd name="T65" fmla="*/ 11 h 18"/>
                <a:gd name="T66" fmla="*/ 13 w 29"/>
                <a:gd name="T67" fmla="*/ 12 h 18"/>
                <a:gd name="T68" fmla="*/ 13 w 29"/>
                <a:gd name="T69" fmla="*/ 12 h 18"/>
                <a:gd name="T70" fmla="*/ 13 w 29"/>
                <a:gd name="T71" fmla="*/ 12 h 18"/>
                <a:gd name="T72" fmla="*/ 12 w 29"/>
                <a:gd name="T73" fmla="*/ 12 h 18"/>
                <a:gd name="T74" fmla="*/ 9 w 29"/>
                <a:gd name="T75" fmla="*/ 10 h 18"/>
                <a:gd name="T76" fmla="*/ 9 w 29"/>
                <a:gd name="T77" fmla="*/ 6 h 18"/>
                <a:gd name="T78" fmla="*/ 15 w 29"/>
                <a:gd name="T79" fmla="*/ 2 h 18"/>
                <a:gd name="T80" fmla="*/ 25 w 29"/>
                <a:gd name="T81" fmla="*/ 9 h 18"/>
                <a:gd name="T82" fmla="*/ 19 w 29"/>
                <a:gd name="T83" fmla="*/ 13 h 18"/>
                <a:gd name="T84" fmla="*/ 9 w 29"/>
                <a:gd name="T85" fmla="*/ 6 h 18"/>
                <a:gd name="T86" fmla="*/ 29 w 29"/>
                <a:gd name="T87" fmla="*/ 8 h 18"/>
                <a:gd name="T88" fmla="*/ 16 w 29"/>
                <a:gd name="T89" fmla="*/ 0 h 18"/>
                <a:gd name="T90" fmla="*/ 14 w 29"/>
                <a:gd name="T91" fmla="*/ 0 h 18"/>
                <a:gd name="T92" fmla="*/ 1 w 29"/>
                <a:gd name="T93" fmla="*/ 8 h 18"/>
                <a:gd name="T94" fmla="*/ 1 w 29"/>
                <a:gd name="T95" fmla="*/ 9 h 18"/>
                <a:gd name="T96" fmla="*/ 2 w 29"/>
                <a:gd name="T97" fmla="*/ 10 h 18"/>
                <a:gd name="T98" fmla="*/ 1 w 29"/>
                <a:gd name="T99" fmla="*/ 11 h 18"/>
                <a:gd name="T100" fmla="*/ 1 w 29"/>
                <a:gd name="T101" fmla="*/ 12 h 18"/>
                <a:gd name="T102" fmla="*/ 10 w 29"/>
                <a:gd name="T103" fmla="*/ 17 h 18"/>
                <a:gd name="T104" fmla="*/ 11 w 29"/>
                <a:gd name="T105" fmla="*/ 17 h 18"/>
                <a:gd name="T106" fmla="*/ 12 w 29"/>
                <a:gd name="T107" fmla="*/ 17 h 18"/>
                <a:gd name="T108" fmla="*/ 14 w 29"/>
                <a:gd name="T109" fmla="*/ 17 h 18"/>
                <a:gd name="T110" fmla="*/ 15 w 29"/>
                <a:gd name="T111" fmla="*/ 17 h 18"/>
                <a:gd name="T112" fmla="*/ 28 w 29"/>
                <a:gd name="T113" fmla="*/ 9 h 18"/>
                <a:gd name="T114" fmla="*/ 29 w 29"/>
                <a:gd name="T115" fmla="*/ 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9" h="18">
                  <a:moveTo>
                    <a:pt x="7" y="12"/>
                  </a:moveTo>
                  <a:cubicBezTo>
                    <a:pt x="7" y="11"/>
                    <a:pt x="7" y="11"/>
                    <a:pt x="7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10" y="11"/>
                    <a:pt x="11" y="12"/>
                    <a:pt x="11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1" y="13"/>
                    <a:pt x="11" y="13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moveTo>
                    <a:pt x="9" y="10"/>
                  </a:moveTo>
                  <a:cubicBezTo>
                    <a:pt x="9" y="10"/>
                    <a:pt x="9" y="10"/>
                    <a:pt x="9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1" y="10"/>
                    <a:pt x="11" y="11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3" y="11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1" y="11"/>
                    <a:pt x="10" y="11"/>
                    <a:pt x="9" y="10"/>
                  </a:cubicBezTo>
                  <a:moveTo>
                    <a:pt x="9" y="6"/>
                  </a:moveTo>
                  <a:cubicBezTo>
                    <a:pt x="15" y="2"/>
                    <a:pt x="15" y="2"/>
                    <a:pt x="15" y="2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9" y="6"/>
                    <a:pt x="9" y="6"/>
                    <a:pt x="9" y="6"/>
                  </a:cubicBezTo>
                  <a:moveTo>
                    <a:pt x="29" y="8"/>
                  </a:moveTo>
                  <a:cubicBezTo>
                    <a:pt x="24" y="6"/>
                    <a:pt x="20" y="3"/>
                    <a:pt x="16" y="0"/>
                  </a:cubicBezTo>
                  <a:cubicBezTo>
                    <a:pt x="15" y="0"/>
                    <a:pt x="15" y="0"/>
                    <a:pt x="14" y="0"/>
                  </a:cubicBezTo>
                  <a:cubicBezTo>
                    <a:pt x="10" y="3"/>
                    <a:pt x="6" y="6"/>
                    <a:pt x="1" y="8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2" y="10"/>
                    <a:pt x="2" y="10"/>
                  </a:cubicBezTo>
                  <a:cubicBezTo>
                    <a:pt x="2" y="10"/>
                    <a:pt x="1" y="11"/>
                    <a:pt x="1" y="11"/>
                  </a:cubicBezTo>
                  <a:cubicBezTo>
                    <a:pt x="0" y="11"/>
                    <a:pt x="0" y="11"/>
                    <a:pt x="1" y="12"/>
                  </a:cubicBezTo>
                  <a:cubicBezTo>
                    <a:pt x="4" y="14"/>
                    <a:pt x="7" y="16"/>
                    <a:pt x="10" y="17"/>
                  </a:cubicBezTo>
                  <a:cubicBezTo>
                    <a:pt x="10" y="18"/>
                    <a:pt x="10" y="18"/>
                    <a:pt x="11" y="17"/>
                  </a:cubicBezTo>
                  <a:cubicBezTo>
                    <a:pt x="11" y="17"/>
                    <a:pt x="12" y="17"/>
                    <a:pt x="12" y="17"/>
                  </a:cubicBezTo>
                  <a:cubicBezTo>
                    <a:pt x="13" y="17"/>
                    <a:pt x="13" y="17"/>
                    <a:pt x="14" y="17"/>
                  </a:cubicBezTo>
                  <a:cubicBezTo>
                    <a:pt x="14" y="18"/>
                    <a:pt x="15" y="18"/>
                    <a:pt x="15" y="17"/>
                  </a:cubicBezTo>
                  <a:cubicBezTo>
                    <a:pt x="20" y="15"/>
                    <a:pt x="24" y="12"/>
                    <a:pt x="28" y="9"/>
                  </a:cubicBezTo>
                  <a:cubicBezTo>
                    <a:pt x="29" y="9"/>
                    <a:pt x="29" y="9"/>
                    <a:pt x="29" y="8"/>
                  </a:cubicBezTo>
                </a:path>
              </a:pathLst>
            </a:custGeom>
            <a:solidFill>
              <a:srgbClr val="524F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4" name="Freeform 84"/>
            <p:cNvSpPr>
              <a:spLocks noEditPoints="1"/>
            </p:cNvSpPr>
            <p:nvPr/>
          </p:nvSpPr>
          <p:spPr bwMode="auto">
            <a:xfrm>
              <a:off x="6018213" y="3411538"/>
              <a:ext cx="15875" cy="7938"/>
            </a:xfrm>
            <a:custGeom>
              <a:avLst/>
              <a:gdLst>
                <a:gd name="T0" fmla="*/ 7 w 10"/>
                <a:gd name="T1" fmla="*/ 5 h 5"/>
                <a:gd name="T2" fmla="*/ 7 w 10"/>
                <a:gd name="T3" fmla="*/ 5 h 5"/>
                <a:gd name="T4" fmla="*/ 7 w 10"/>
                <a:gd name="T5" fmla="*/ 5 h 5"/>
                <a:gd name="T6" fmla="*/ 5 w 10"/>
                <a:gd name="T7" fmla="*/ 5 h 5"/>
                <a:gd name="T8" fmla="*/ 2 w 10"/>
                <a:gd name="T9" fmla="*/ 3 h 5"/>
                <a:gd name="T10" fmla="*/ 0 w 10"/>
                <a:gd name="T11" fmla="*/ 3 h 5"/>
                <a:gd name="T12" fmla="*/ 0 w 10"/>
                <a:gd name="T13" fmla="*/ 5 h 5"/>
                <a:gd name="T14" fmla="*/ 2 w 10"/>
                <a:gd name="T15" fmla="*/ 5 h 5"/>
                <a:gd name="T16" fmla="*/ 5 w 10"/>
                <a:gd name="T17" fmla="*/ 5 h 5"/>
                <a:gd name="T18" fmla="*/ 5 w 10"/>
                <a:gd name="T19" fmla="*/ 5 h 5"/>
                <a:gd name="T20" fmla="*/ 7 w 10"/>
                <a:gd name="T21" fmla="*/ 5 h 5"/>
                <a:gd name="T22" fmla="*/ 7 w 10"/>
                <a:gd name="T23" fmla="*/ 5 h 5"/>
                <a:gd name="T24" fmla="*/ 7 w 10"/>
                <a:gd name="T25" fmla="*/ 5 h 5"/>
                <a:gd name="T26" fmla="*/ 7 w 10"/>
                <a:gd name="T27" fmla="*/ 5 h 5"/>
                <a:gd name="T28" fmla="*/ 10 w 10"/>
                <a:gd name="T29" fmla="*/ 3 h 5"/>
                <a:gd name="T30" fmla="*/ 10 w 10"/>
                <a:gd name="T31" fmla="*/ 3 h 5"/>
                <a:gd name="T32" fmla="*/ 10 w 10"/>
                <a:gd name="T33" fmla="*/ 3 h 5"/>
                <a:gd name="T34" fmla="*/ 10 w 10"/>
                <a:gd name="T35" fmla="*/ 3 h 5"/>
                <a:gd name="T36" fmla="*/ 10 w 10"/>
                <a:gd name="T37" fmla="*/ 5 h 5"/>
                <a:gd name="T38" fmla="*/ 10 w 10"/>
                <a:gd name="T39" fmla="*/ 5 h 5"/>
                <a:gd name="T40" fmla="*/ 10 w 10"/>
                <a:gd name="T41" fmla="*/ 3 h 5"/>
                <a:gd name="T42" fmla="*/ 10 w 10"/>
                <a:gd name="T43" fmla="*/ 3 h 5"/>
                <a:gd name="T44" fmla="*/ 10 w 10"/>
                <a:gd name="T45" fmla="*/ 3 h 5"/>
                <a:gd name="T46" fmla="*/ 7 w 10"/>
                <a:gd name="T47" fmla="*/ 0 h 5"/>
                <a:gd name="T48" fmla="*/ 7 w 10"/>
                <a:gd name="T49" fmla="*/ 0 h 5"/>
                <a:gd name="T50" fmla="*/ 7 w 10"/>
                <a:gd name="T51" fmla="*/ 0 h 5"/>
                <a:gd name="T52" fmla="*/ 5 w 10"/>
                <a:gd name="T53" fmla="*/ 0 h 5"/>
                <a:gd name="T54" fmla="*/ 5 w 10"/>
                <a:gd name="T55" fmla="*/ 0 h 5"/>
                <a:gd name="T56" fmla="*/ 0 w 10"/>
                <a:gd name="T57" fmla="*/ 3 h 5"/>
                <a:gd name="T58" fmla="*/ 0 w 10"/>
                <a:gd name="T59" fmla="*/ 3 h 5"/>
                <a:gd name="T60" fmla="*/ 2 w 10"/>
                <a:gd name="T61" fmla="*/ 3 h 5"/>
                <a:gd name="T62" fmla="*/ 7 w 10"/>
                <a:gd name="T63" fmla="*/ 0 h 5"/>
                <a:gd name="T64" fmla="*/ 10 w 10"/>
                <a:gd name="T65" fmla="*/ 3 h 5"/>
                <a:gd name="T66" fmla="*/ 10 w 10"/>
                <a:gd name="T67" fmla="*/ 3 h 5"/>
                <a:gd name="T68" fmla="*/ 10 w 10"/>
                <a:gd name="T6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" h="5">
                  <a:moveTo>
                    <a:pt x="7" y="5"/>
                  </a:moveTo>
                  <a:lnTo>
                    <a:pt x="7" y="5"/>
                  </a:lnTo>
                  <a:lnTo>
                    <a:pt x="7" y="5"/>
                  </a:lnTo>
                  <a:lnTo>
                    <a:pt x="5" y="5"/>
                  </a:lnTo>
                  <a:lnTo>
                    <a:pt x="2" y="3"/>
                  </a:lnTo>
                  <a:lnTo>
                    <a:pt x="0" y="3"/>
                  </a:lnTo>
                  <a:lnTo>
                    <a:pt x="0" y="5"/>
                  </a:lnTo>
                  <a:lnTo>
                    <a:pt x="2" y="5"/>
                  </a:lnTo>
                  <a:lnTo>
                    <a:pt x="5" y="5"/>
                  </a:lnTo>
                  <a:lnTo>
                    <a:pt x="5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close/>
                  <a:moveTo>
                    <a:pt x="10" y="3"/>
                  </a:moveTo>
                  <a:lnTo>
                    <a:pt x="10" y="3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3"/>
                  </a:lnTo>
                  <a:lnTo>
                    <a:pt x="10" y="3"/>
                  </a:lnTo>
                  <a:close/>
                  <a:moveTo>
                    <a:pt x="10" y="3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0" y="3"/>
                  </a:lnTo>
                  <a:lnTo>
                    <a:pt x="0" y="3"/>
                  </a:lnTo>
                  <a:lnTo>
                    <a:pt x="2" y="3"/>
                  </a:lnTo>
                  <a:lnTo>
                    <a:pt x="7" y="0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3"/>
                  </a:lnTo>
                  <a:close/>
                </a:path>
              </a:pathLst>
            </a:custGeom>
            <a:solidFill>
              <a:srgbClr val="241C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5" name="Freeform 85"/>
            <p:cNvSpPr>
              <a:spLocks noEditPoints="1"/>
            </p:cNvSpPr>
            <p:nvPr/>
          </p:nvSpPr>
          <p:spPr bwMode="auto">
            <a:xfrm>
              <a:off x="6018213" y="3411538"/>
              <a:ext cx="15875" cy="7938"/>
            </a:xfrm>
            <a:custGeom>
              <a:avLst/>
              <a:gdLst>
                <a:gd name="T0" fmla="*/ 7 w 10"/>
                <a:gd name="T1" fmla="*/ 5 h 5"/>
                <a:gd name="T2" fmla="*/ 7 w 10"/>
                <a:gd name="T3" fmla="*/ 5 h 5"/>
                <a:gd name="T4" fmla="*/ 7 w 10"/>
                <a:gd name="T5" fmla="*/ 5 h 5"/>
                <a:gd name="T6" fmla="*/ 5 w 10"/>
                <a:gd name="T7" fmla="*/ 5 h 5"/>
                <a:gd name="T8" fmla="*/ 2 w 10"/>
                <a:gd name="T9" fmla="*/ 3 h 5"/>
                <a:gd name="T10" fmla="*/ 0 w 10"/>
                <a:gd name="T11" fmla="*/ 3 h 5"/>
                <a:gd name="T12" fmla="*/ 0 w 10"/>
                <a:gd name="T13" fmla="*/ 5 h 5"/>
                <a:gd name="T14" fmla="*/ 2 w 10"/>
                <a:gd name="T15" fmla="*/ 5 h 5"/>
                <a:gd name="T16" fmla="*/ 5 w 10"/>
                <a:gd name="T17" fmla="*/ 5 h 5"/>
                <a:gd name="T18" fmla="*/ 5 w 10"/>
                <a:gd name="T19" fmla="*/ 5 h 5"/>
                <a:gd name="T20" fmla="*/ 7 w 10"/>
                <a:gd name="T21" fmla="*/ 5 h 5"/>
                <a:gd name="T22" fmla="*/ 7 w 10"/>
                <a:gd name="T23" fmla="*/ 5 h 5"/>
                <a:gd name="T24" fmla="*/ 7 w 10"/>
                <a:gd name="T25" fmla="*/ 5 h 5"/>
                <a:gd name="T26" fmla="*/ 7 w 10"/>
                <a:gd name="T27" fmla="*/ 5 h 5"/>
                <a:gd name="T28" fmla="*/ 10 w 10"/>
                <a:gd name="T29" fmla="*/ 3 h 5"/>
                <a:gd name="T30" fmla="*/ 10 w 10"/>
                <a:gd name="T31" fmla="*/ 3 h 5"/>
                <a:gd name="T32" fmla="*/ 10 w 10"/>
                <a:gd name="T33" fmla="*/ 3 h 5"/>
                <a:gd name="T34" fmla="*/ 10 w 10"/>
                <a:gd name="T35" fmla="*/ 3 h 5"/>
                <a:gd name="T36" fmla="*/ 10 w 10"/>
                <a:gd name="T37" fmla="*/ 5 h 5"/>
                <a:gd name="T38" fmla="*/ 10 w 10"/>
                <a:gd name="T39" fmla="*/ 5 h 5"/>
                <a:gd name="T40" fmla="*/ 10 w 10"/>
                <a:gd name="T41" fmla="*/ 3 h 5"/>
                <a:gd name="T42" fmla="*/ 10 w 10"/>
                <a:gd name="T43" fmla="*/ 3 h 5"/>
                <a:gd name="T44" fmla="*/ 10 w 10"/>
                <a:gd name="T45" fmla="*/ 3 h 5"/>
                <a:gd name="T46" fmla="*/ 7 w 10"/>
                <a:gd name="T47" fmla="*/ 0 h 5"/>
                <a:gd name="T48" fmla="*/ 7 w 10"/>
                <a:gd name="T49" fmla="*/ 0 h 5"/>
                <a:gd name="T50" fmla="*/ 7 w 10"/>
                <a:gd name="T51" fmla="*/ 0 h 5"/>
                <a:gd name="T52" fmla="*/ 5 w 10"/>
                <a:gd name="T53" fmla="*/ 0 h 5"/>
                <a:gd name="T54" fmla="*/ 5 w 10"/>
                <a:gd name="T55" fmla="*/ 0 h 5"/>
                <a:gd name="T56" fmla="*/ 0 w 10"/>
                <a:gd name="T57" fmla="*/ 3 h 5"/>
                <a:gd name="T58" fmla="*/ 0 w 10"/>
                <a:gd name="T59" fmla="*/ 3 h 5"/>
                <a:gd name="T60" fmla="*/ 2 w 10"/>
                <a:gd name="T61" fmla="*/ 3 h 5"/>
                <a:gd name="T62" fmla="*/ 7 w 10"/>
                <a:gd name="T63" fmla="*/ 0 h 5"/>
                <a:gd name="T64" fmla="*/ 10 w 10"/>
                <a:gd name="T65" fmla="*/ 3 h 5"/>
                <a:gd name="T66" fmla="*/ 10 w 10"/>
                <a:gd name="T67" fmla="*/ 3 h 5"/>
                <a:gd name="T68" fmla="*/ 10 w 10"/>
                <a:gd name="T6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" h="5">
                  <a:moveTo>
                    <a:pt x="7" y="5"/>
                  </a:moveTo>
                  <a:lnTo>
                    <a:pt x="7" y="5"/>
                  </a:lnTo>
                  <a:lnTo>
                    <a:pt x="7" y="5"/>
                  </a:lnTo>
                  <a:lnTo>
                    <a:pt x="5" y="5"/>
                  </a:lnTo>
                  <a:lnTo>
                    <a:pt x="2" y="3"/>
                  </a:lnTo>
                  <a:lnTo>
                    <a:pt x="0" y="3"/>
                  </a:lnTo>
                  <a:lnTo>
                    <a:pt x="0" y="5"/>
                  </a:lnTo>
                  <a:lnTo>
                    <a:pt x="2" y="5"/>
                  </a:lnTo>
                  <a:lnTo>
                    <a:pt x="5" y="5"/>
                  </a:lnTo>
                  <a:lnTo>
                    <a:pt x="5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moveTo>
                    <a:pt x="10" y="3"/>
                  </a:moveTo>
                  <a:lnTo>
                    <a:pt x="10" y="3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3"/>
                  </a:lnTo>
                  <a:lnTo>
                    <a:pt x="10" y="3"/>
                  </a:lnTo>
                  <a:moveTo>
                    <a:pt x="10" y="3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0" y="3"/>
                  </a:lnTo>
                  <a:lnTo>
                    <a:pt x="0" y="3"/>
                  </a:lnTo>
                  <a:lnTo>
                    <a:pt x="2" y="3"/>
                  </a:lnTo>
                  <a:lnTo>
                    <a:pt x="7" y="0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6" name="Freeform 86"/>
            <p:cNvSpPr>
              <a:spLocks noEditPoints="1"/>
            </p:cNvSpPr>
            <p:nvPr/>
          </p:nvSpPr>
          <p:spPr bwMode="auto">
            <a:xfrm>
              <a:off x="6029325" y="3419476"/>
              <a:ext cx="11113" cy="7938"/>
            </a:xfrm>
            <a:custGeom>
              <a:avLst/>
              <a:gdLst>
                <a:gd name="T0" fmla="*/ 7 w 7"/>
                <a:gd name="T1" fmla="*/ 2 h 5"/>
                <a:gd name="T2" fmla="*/ 7 w 7"/>
                <a:gd name="T3" fmla="*/ 2 h 5"/>
                <a:gd name="T4" fmla="*/ 5 w 7"/>
                <a:gd name="T5" fmla="*/ 5 h 5"/>
                <a:gd name="T6" fmla="*/ 3 w 7"/>
                <a:gd name="T7" fmla="*/ 2 h 5"/>
                <a:gd name="T8" fmla="*/ 0 w 7"/>
                <a:gd name="T9" fmla="*/ 2 h 5"/>
                <a:gd name="T10" fmla="*/ 0 w 7"/>
                <a:gd name="T11" fmla="*/ 5 h 5"/>
                <a:gd name="T12" fmla="*/ 3 w 7"/>
                <a:gd name="T13" fmla="*/ 5 h 5"/>
                <a:gd name="T14" fmla="*/ 3 w 7"/>
                <a:gd name="T15" fmla="*/ 5 h 5"/>
                <a:gd name="T16" fmla="*/ 5 w 7"/>
                <a:gd name="T17" fmla="*/ 5 h 5"/>
                <a:gd name="T18" fmla="*/ 5 w 7"/>
                <a:gd name="T19" fmla="*/ 5 h 5"/>
                <a:gd name="T20" fmla="*/ 5 w 7"/>
                <a:gd name="T21" fmla="*/ 5 h 5"/>
                <a:gd name="T22" fmla="*/ 7 w 7"/>
                <a:gd name="T23" fmla="*/ 5 h 5"/>
                <a:gd name="T24" fmla="*/ 7 w 7"/>
                <a:gd name="T25" fmla="*/ 2 h 5"/>
                <a:gd name="T26" fmla="*/ 7 w 7"/>
                <a:gd name="T27" fmla="*/ 2 h 5"/>
                <a:gd name="T28" fmla="*/ 5 w 7"/>
                <a:gd name="T29" fmla="*/ 0 h 5"/>
                <a:gd name="T30" fmla="*/ 5 w 7"/>
                <a:gd name="T31" fmla="*/ 0 h 5"/>
                <a:gd name="T32" fmla="*/ 5 w 7"/>
                <a:gd name="T33" fmla="*/ 0 h 5"/>
                <a:gd name="T34" fmla="*/ 3 w 7"/>
                <a:gd name="T35" fmla="*/ 0 h 5"/>
                <a:gd name="T36" fmla="*/ 3 w 7"/>
                <a:gd name="T37" fmla="*/ 0 h 5"/>
                <a:gd name="T38" fmla="*/ 0 w 7"/>
                <a:gd name="T39" fmla="*/ 2 h 5"/>
                <a:gd name="T40" fmla="*/ 0 w 7"/>
                <a:gd name="T41" fmla="*/ 2 h 5"/>
                <a:gd name="T42" fmla="*/ 3 w 7"/>
                <a:gd name="T43" fmla="*/ 2 h 5"/>
                <a:gd name="T44" fmla="*/ 5 w 7"/>
                <a:gd name="T45" fmla="*/ 0 h 5"/>
                <a:gd name="T46" fmla="*/ 7 w 7"/>
                <a:gd name="T47" fmla="*/ 2 h 5"/>
                <a:gd name="T48" fmla="*/ 7 w 7"/>
                <a:gd name="T49" fmla="*/ 2 h 5"/>
                <a:gd name="T50" fmla="*/ 7 w 7"/>
                <a:gd name="T51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" h="5">
                  <a:moveTo>
                    <a:pt x="7" y="2"/>
                  </a:moveTo>
                  <a:lnTo>
                    <a:pt x="7" y="2"/>
                  </a:lnTo>
                  <a:lnTo>
                    <a:pt x="5" y="5"/>
                  </a:lnTo>
                  <a:lnTo>
                    <a:pt x="3" y="2"/>
                  </a:lnTo>
                  <a:lnTo>
                    <a:pt x="0" y="2"/>
                  </a:lnTo>
                  <a:lnTo>
                    <a:pt x="0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5" y="5"/>
                  </a:lnTo>
                  <a:lnTo>
                    <a:pt x="5" y="5"/>
                  </a:lnTo>
                  <a:lnTo>
                    <a:pt x="5" y="5"/>
                  </a:lnTo>
                  <a:lnTo>
                    <a:pt x="7" y="5"/>
                  </a:lnTo>
                  <a:lnTo>
                    <a:pt x="7" y="2"/>
                  </a:lnTo>
                  <a:close/>
                  <a:moveTo>
                    <a:pt x="7" y="2"/>
                  </a:move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3" y="2"/>
                  </a:lnTo>
                  <a:lnTo>
                    <a:pt x="5" y="0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close/>
                </a:path>
              </a:pathLst>
            </a:custGeom>
            <a:solidFill>
              <a:srgbClr val="241C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7" name="Freeform 87"/>
            <p:cNvSpPr>
              <a:spLocks noEditPoints="1"/>
            </p:cNvSpPr>
            <p:nvPr/>
          </p:nvSpPr>
          <p:spPr bwMode="auto">
            <a:xfrm>
              <a:off x="6029325" y="3419476"/>
              <a:ext cx="11113" cy="7938"/>
            </a:xfrm>
            <a:custGeom>
              <a:avLst/>
              <a:gdLst>
                <a:gd name="T0" fmla="*/ 7 w 7"/>
                <a:gd name="T1" fmla="*/ 2 h 5"/>
                <a:gd name="T2" fmla="*/ 7 w 7"/>
                <a:gd name="T3" fmla="*/ 2 h 5"/>
                <a:gd name="T4" fmla="*/ 5 w 7"/>
                <a:gd name="T5" fmla="*/ 5 h 5"/>
                <a:gd name="T6" fmla="*/ 3 w 7"/>
                <a:gd name="T7" fmla="*/ 2 h 5"/>
                <a:gd name="T8" fmla="*/ 0 w 7"/>
                <a:gd name="T9" fmla="*/ 2 h 5"/>
                <a:gd name="T10" fmla="*/ 0 w 7"/>
                <a:gd name="T11" fmla="*/ 5 h 5"/>
                <a:gd name="T12" fmla="*/ 3 w 7"/>
                <a:gd name="T13" fmla="*/ 5 h 5"/>
                <a:gd name="T14" fmla="*/ 3 w 7"/>
                <a:gd name="T15" fmla="*/ 5 h 5"/>
                <a:gd name="T16" fmla="*/ 5 w 7"/>
                <a:gd name="T17" fmla="*/ 5 h 5"/>
                <a:gd name="T18" fmla="*/ 5 w 7"/>
                <a:gd name="T19" fmla="*/ 5 h 5"/>
                <a:gd name="T20" fmla="*/ 5 w 7"/>
                <a:gd name="T21" fmla="*/ 5 h 5"/>
                <a:gd name="T22" fmla="*/ 7 w 7"/>
                <a:gd name="T23" fmla="*/ 5 h 5"/>
                <a:gd name="T24" fmla="*/ 7 w 7"/>
                <a:gd name="T25" fmla="*/ 2 h 5"/>
                <a:gd name="T26" fmla="*/ 7 w 7"/>
                <a:gd name="T27" fmla="*/ 2 h 5"/>
                <a:gd name="T28" fmla="*/ 5 w 7"/>
                <a:gd name="T29" fmla="*/ 0 h 5"/>
                <a:gd name="T30" fmla="*/ 5 w 7"/>
                <a:gd name="T31" fmla="*/ 0 h 5"/>
                <a:gd name="T32" fmla="*/ 5 w 7"/>
                <a:gd name="T33" fmla="*/ 0 h 5"/>
                <a:gd name="T34" fmla="*/ 3 w 7"/>
                <a:gd name="T35" fmla="*/ 0 h 5"/>
                <a:gd name="T36" fmla="*/ 3 w 7"/>
                <a:gd name="T37" fmla="*/ 0 h 5"/>
                <a:gd name="T38" fmla="*/ 0 w 7"/>
                <a:gd name="T39" fmla="*/ 2 h 5"/>
                <a:gd name="T40" fmla="*/ 0 w 7"/>
                <a:gd name="T41" fmla="*/ 2 h 5"/>
                <a:gd name="T42" fmla="*/ 3 w 7"/>
                <a:gd name="T43" fmla="*/ 2 h 5"/>
                <a:gd name="T44" fmla="*/ 5 w 7"/>
                <a:gd name="T45" fmla="*/ 0 h 5"/>
                <a:gd name="T46" fmla="*/ 7 w 7"/>
                <a:gd name="T47" fmla="*/ 2 h 5"/>
                <a:gd name="T48" fmla="*/ 7 w 7"/>
                <a:gd name="T49" fmla="*/ 2 h 5"/>
                <a:gd name="T50" fmla="*/ 7 w 7"/>
                <a:gd name="T51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" h="5">
                  <a:moveTo>
                    <a:pt x="7" y="2"/>
                  </a:moveTo>
                  <a:lnTo>
                    <a:pt x="7" y="2"/>
                  </a:lnTo>
                  <a:lnTo>
                    <a:pt x="5" y="5"/>
                  </a:lnTo>
                  <a:lnTo>
                    <a:pt x="3" y="2"/>
                  </a:lnTo>
                  <a:lnTo>
                    <a:pt x="0" y="2"/>
                  </a:lnTo>
                  <a:lnTo>
                    <a:pt x="0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5" y="5"/>
                  </a:lnTo>
                  <a:lnTo>
                    <a:pt x="5" y="5"/>
                  </a:lnTo>
                  <a:lnTo>
                    <a:pt x="5" y="5"/>
                  </a:lnTo>
                  <a:lnTo>
                    <a:pt x="7" y="5"/>
                  </a:lnTo>
                  <a:lnTo>
                    <a:pt x="7" y="2"/>
                  </a:lnTo>
                  <a:moveTo>
                    <a:pt x="7" y="2"/>
                  </a:move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3" y="2"/>
                  </a:lnTo>
                  <a:lnTo>
                    <a:pt x="5" y="0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8" name="Freeform 88"/>
            <p:cNvSpPr/>
            <p:nvPr/>
          </p:nvSpPr>
          <p:spPr bwMode="auto">
            <a:xfrm>
              <a:off x="6037263" y="3427413"/>
              <a:ext cx="11113" cy="3175"/>
            </a:xfrm>
            <a:custGeom>
              <a:avLst/>
              <a:gdLst>
                <a:gd name="T0" fmla="*/ 7 w 7"/>
                <a:gd name="T1" fmla="*/ 0 h 2"/>
                <a:gd name="T2" fmla="*/ 7 w 7"/>
                <a:gd name="T3" fmla="*/ 0 h 2"/>
                <a:gd name="T4" fmla="*/ 7 w 7"/>
                <a:gd name="T5" fmla="*/ 0 h 2"/>
                <a:gd name="T6" fmla="*/ 5 w 7"/>
                <a:gd name="T7" fmla="*/ 0 h 2"/>
                <a:gd name="T8" fmla="*/ 5 w 7"/>
                <a:gd name="T9" fmla="*/ 0 h 2"/>
                <a:gd name="T10" fmla="*/ 5 w 7"/>
                <a:gd name="T11" fmla="*/ 0 h 2"/>
                <a:gd name="T12" fmla="*/ 0 w 7"/>
                <a:gd name="T13" fmla="*/ 2 h 2"/>
                <a:gd name="T14" fmla="*/ 0 w 7"/>
                <a:gd name="T15" fmla="*/ 2 h 2"/>
                <a:gd name="T16" fmla="*/ 0 w 7"/>
                <a:gd name="T17" fmla="*/ 2 h 2"/>
                <a:gd name="T18" fmla="*/ 2 w 7"/>
                <a:gd name="T19" fmla="*/ 2 h 2"/>
                <a:gd name="T20" fmla="*/ 5 w 7"/>
                <a:gd name="T21" fmla="*/ 0 h 2"/>
                <a:gd name="T22" fmla="*/ 7 w 7"/>
                <a:gd name="T23" fmla="*/ 0 h 2"/>
                <a:gd name="T24" fmla="*/ 7 w 7"/>
                <a:gd name="T25" fmla="*/ 0 h 2"/>
                <a:gd name="T26" fmla="*/ 7 w 7"/>
                <a:gd name="T27" fmla="*/ 0 h 2"/>
                <a:gd name="T28" fmla="*/ 7 w 7"/>
                <a:gd name="T2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" h="2"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2"/>
                  </a:lnTo>
                  <a:lnTo>
                    <a:pt x="5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241C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9" name="Freeform 89"/>
            <p:cNvSpPr/>
            <p:nvPr/>
          </p:nvSpPr>
          <p:spPr bwMode="auto">
            <a:xfrm>
              <a:off x="6037263" y="3427413"/>
              <a:ext cx="11113" cy="3175"/>
            </a:xfrm>
            <a:custGeom>
              <a:avLst/>
              <a:gdLst>
                <a:gd name="T0" fmla="*/ 7 w 7"/>
                <a:gd name="T1" fmla="*/ 0 h 2"/>
                <a:gd name="T2" fmla="*/ 7 w 7"/>
                <a:gd name="T3" fmla="*/ 0 h 2"/>
                <a:gd name="T4" fmla="*/ 7 w 7"/>
                <a:gd name="T5" fmla="*/ 0 h 2"/>
                <a:gd name="T6" fmla="*/ 5 w 7"/>
                <a:gd name="T7" fmla="*/ 0 h 2"/>
                <a:gd name="T8" fmla="*/ 5 w 7"/>
                <a:gd name="T9" fmla="*/ 0 h 2"/>
                <a:gd name="T10" fmla="*/ 5 w 7"/>
                <a:gd name="T11" fmla="*/ 0 h 2"/>
                <a:gd name="T12" fmla="*/ 0 w 7"/>
                <a:gd name="T13" fmla="*/ 2 h 2"/>
                <a:gd name="T14" fmla="*/ 0 w 7"/>
                <a:gd name="T15" fmla="*/ 2 h 2"/>
                <a:gd name="T16" fmla="*/ 0 w 7"/>
                <a:gd name="T17" fmla="*/ 2 h 2"/>
                <a:gd name="T18" fmla="*/ 2 w 7"/>
                <a:gd name="T19" fmla="*/ 2 h 2"/>
                <a:gd name="T20" fmla="*/ 5 w 7"/>
                <a:gd name="T21" fmla="*/ 0 h 2"/>
                <a:gd name="T22" fmla="*/ 7 w 7"/>
                <a:gd name="T23" fmla="*/ 0 h 2"/>
                <a:gd name="T24" fmla="*/ 7 w 7"/>
                <a:gd name="T25" fmla="*/ 0 h 2"/>
                <a:gd name="T26" fmla="*/ 7 w 7"/>
                <a:gd name="T27" fmla="*/ 0 h 2"/>
                <a:gd name="T28" fmla="*/ 7 w 7"/>
                <a:gd name="T2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" h="2"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2"/>
                  </a:lnTo>
                  <a:lnTo>
                    <a:pt x="5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0" name="Freeform 90"/>
            <p:cNvSpPr>
              <a:spLocks noEditPoints="1"/>
            </p:cNvSpPr>
            <p:nvPr/>
          </p:nvSpPr>
          <p:spPr bwMode="auto">
            <a:xfrm>
              <a:off x="6045200" y="3430588"/>
              <a:ext cx="11113" cy="7938"/>
            </a:xfrm>
            <a:custGeom>
              <a:avLst/>
              <a:gdLst>
                <a:gd name="T0" fmla="*/ 2 w 7"/>
                <a:gd name="T1" fmla="*/ 3 h 5"/>
                <a:gd name="T2" fmla="*/ 0 w 7"/>
                <a:gd name="T3" fmla="*/ 3 h 5"/>
                <a:gd name="T4" fmla="*/ 0 w 7"/>
                <a:gd name="T5" fmla="*/ 3 h 5"/>
                <a:gd name="T6" fmla="*/ 0 w 7"/>
                <a:gd name="T7" fmla="*/ 3 h 5"/>
                <a:gd name="T8" fmla="*/ 2 w 7"/>
                <a:gd name="T9" fmla="*/ 5 h 5"/>
                <a:gd name="T10" fmla="*/ 2 w 7"/>
                <a:gd name="T11" fmla="*/ 5 h 5"/>
                <a:gd name="T12" fmla="*/ 2 w 7"/>
                <a:gd name="T13" fmla="*/ 3 h 5"/>
                <a:gd name="T14" fmla="*/ 2 w 7"/>
                <a:gd name="T15" fmla="*/ 3 h 5"/>
                <a:gd name="T16" fmla="*/ 7 w 7"/>
                <a:gd name="T17" fmla="*/ 0 h 5"/>
                <a:gd name="T18" fmla="*/ 4 w 7"/>
                <a:gd name="T19" fmla="*/ 0 h 5"/>
                <a:gd name="T20" fmla="*/ 4 w 7"/>
                <a:gd name="T21" fmla="*/ 0 h 5"/>
                <a:gd name="T22" fmla="*/ 4 w 7"/>
                <a:gd name="T23" fmla="*/ 0 h 5"/>
                <a:gd name="T24" fmla="*/ 2 w 7"/>
                <a:gd name="T25" fmla="*/ 0 h 5"/>
                <a:gd name="T26" fmla="*/ 2 w 7"/>
                <a:gd name="T27" fmla="*/ 0 h 5"/>
                <a:gd name="T28" fmla="*/ 0 w 7"/>
                <a:gd name="T29" fmla="*/ 0 h 5"/>
                <a:gd name="T30" fmla="*/ 0 w 7"/>
                <a:gd name="T31" fmla="*/ 0 h 5"/>
                <a:gd name="T32" fmla="*/ 0 w 7"/>
                <a:gd name="T33" fmla="*/ 3 h 5"/>
                <a:gd name="T34" fmla="*/ 2 w 7"/>
                <a:gd name="T35" fmla="*/ 0 h 5"/>
                <a:gd name="T36" fmla="*/ 4 w 7"/>
                <a:gd name="T37" fmla="*/ 3 h 5"/>
                <a:gd name="T38" fmla="*/ 7 w 7"/>
                <a:gd name="T39" fmla="*/ 3 h 5"/>
                <a:gd name="T40" fmla="*/ 7 w 7"/>
                <a:gd name="T41" fmla="*/ 3 h 5"/>
                <a:gd name="T42" fmla="*/ 7 w 7"/>
                <a:gd name="T43" fmla="*/ 3 h 5"/>
                <a:gd name="T44" fmla="*/ 7 w 7"/>
                <a:gd name="T45" fmla="*/ 3 h 5"/>
                <a:gd name="T46" fmla="*/ 4 w 7"/>
                <a:gd name="T47" fmla="*/ 3 h 5"/>
                <a:gd name="T48" fmla="*/ 2 w 7"/>
                <a:gd name="T49" fmla="*/ 0 h 5"/>
                <a:gd name="T50" fmla="*/ 4 w 7"/>
                <a:gd name="T51" fmla="*/ 0 h 5"/>
                <a:gd name="T52" fmla="*/ 7 w 7"/>
                <a:gd name="T53" fmla="*/ 3 h 5"/>
                <a:gd name="T54" fmla="*/ 7 w 7"/>
                <a:gd name="T55" fmla="*/ 0 h 5"/>
                <a:gd name="T56" fmla="*/ 7 w 7"/>
                <a:gd name="T5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" h="5">
                  <a:moveTo>
                    <a:pt x="2" y="3"/>
                  </a:move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3"/>
                  </a:lnTo>
                  <a:lnTo>
                    <a:pt x="2" y="3"/>
                  </a:lnTo>
                  <a:close/>
                  <a:moveTo>
                    <a:pt x="7" y="0"/>
                  </a:move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3"/>
                  </a:lnTo>
                  <a:lnTo>
                    <a:pt x="2" y="0"/>
                  </a:lnTo>
                  <a:lnTo>
                    <a:pt x="4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4" y="3"/>
                  </a:lnTo>
                  <a:lnTo>
                    <a:pt x="2" y="0"/>
                  </a:lnTo>
                  <a:lnTo>
                    <a:pt x="4" y="0"/>
                  </a:lnTo>
                  <a:lnTo>
                    <a:pt x="7" y="3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241C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1" name="Freeform 91"/>
            <p:cNvSpPr>
              <a:spLocks noEditPoints="1"/>
            </p:cNvSpPr>
            <p:nvPr/>
          </p:nvSpPr>
          <p:spPr bwMode="auto">
            <a:xfrm>
              <a:off x="6045200" y="3430588"/>
              <a:ext cx="11113" cy="7938"/>
            </a:xfrm>
            <a:custGeom>
              <a:avLst/>
              <a:gdLst>
                <a:gd name="T0" fmla="*/ 2 w 7"/>
                <a:gd name="T1" fmla="*/ 3 h 5"/>
                <a:gd name="T2" fmla="*/ 0 w 7"/>
                <a:gd name="T3" fmla="*/ 3 h 5"/>
                <a:gd name="T4" fmla="*/ 0 w 7"/>
                <a:gd name="T5" fmla="*/ 3 h 5"/>
                <a:gd name="T6" fmla="*/ 0 w 7"/>
                <a:gd name="T7" fmla="*/ 3 h 5"/>
                <a:gd name="T8" fmla="*/ 2 w 7"/>
                <a:gd name="T9" fmla="*/ 5 h 5"/>
                <a:gd name="T10" fmla="*/ 2 w 7"/>
                <a:gd name="T11" fmla="*/ 5 h 5"/>
                <a:gd name="T12" fmla="*/ 2 w 7"/>
                <a:gd name="T13" fmla="*/ 3 h 5"/>
                <a:gd name="T14" fmla="*/ 2 w 7"/>
                <a:gd name="T15" fmla="*/ 3 h 5"/>
                <a:gd name="T16" fmla="*/ 7 w 7"/>
                <a:gd name="T17" fmla="*/ 0 h 5"/>
                <a:gd name="T18" fmla="*/ 4 w 7"/>
                <a:gd name="T19" fmla="*/ 0 h 5"/>
                <a:gd name="T20" fmla="*/ 4 w 7"/>
                <a:gd name="T21" fmla="*/ 0 h 5"/>
                <a:gd name="T22" fmla="*/ 4 w 7"/>
                <a:gd name="T23" fmla="*/ 0 h 5"/>
                <a:gd name="T24" fmla="*/ 2 w 7"/>
                <a:gd name="T25" fmla="*/ 0 h 5"/>
                <a:gd name="T26" fmla="*/ 2 w 7"/>
                <a:gd name="T27" fmla="*/ 0 h 5"/>
                <a:gd name="T28" fmla="*/ 0 w 7"/>
                <a:gd name="T29" fmla="*/ 0 h 5"/>
                <a:gd name="T30" fmla="*/ 0 w 7"/>
                <a:gd name="T31" fmla="*/ 0 h 5"/>
                <a:gd name="T32" fmla="*/ 0 w 7"/>
                <a:gd name="T33" fmla="*/ 3 h 5"/>
                <a:gd name="T34" fmla="*/ 2 w 7"/>
                <a:gd name="T35" fmla="*/ 0 h 5"/>
                <a:gd name="T36" fmla="*/ 4 w 7"/>
                <a:gd name="T37" fmla="*/ 3 h 5"/>
                <a:gd name="T38" fmla="*/ 7 w 7"/>
                <a:gd name="T39" fmla="*/ 3 h 5"/>
                <a:gd name="T40" fmla="*/ 7 w 7"/>
                <a:gd name="T41" fmla="*/ 3 h 5"/>
                <a:gd name="T42" fmla="*/ 7 w 7"/>
                <a:gd name="T43" fmla="*/ 3 h 5"/>
                <a:gd name="T44" fmla="*/ 7 w 7"/>
                <a:gd name="T45" fmla="*/ 3 h 5"/>
                <a:gd name="T46" fmla="*/ 4 w 7"/>
                <a:gd name="T47" fmla="*/ 3 h 5"/>
                <a:gd name="T48" fmla="*/ 2 w 7"/>
                <a:gd name="T49" fmla="*/ 0 h 5"/>
                <a:gd name="T50" fmla="*/ 4 w 7"/>
                <a:gd name="T51" fmla="*/ 0 h 5"/>
                <a:gd name="T52" fmla="*/ 7 w 7"/>
                <a:gd name="T53" fmla="*/ 3 h 5"/>
                <a:gd name="T54" fmla="*/ 7 w 7"/>
                <a:gd name="T55" fmla="*/ 0 h 5"/>
                <a:gd name="T56" fmla="*/ 7 w 7"/>
                <a:gd name="T5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" h="5">
                  <a:moveTo>
                    <a:pt x="2" y="3"/>
                  </a:move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3"/>
                  </a:lnTo>
                  <a:lnTo>
                    <a:pt x="2" y="3"/>
                  </a:lnTo>
                  <a:moveTo>
                    <a:pt x="7" y="0"/>
                  </a:move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3"/>
                  </a:lnTo>
                  <a:lnTo>
                    <a:pt x="2" y="0"/>
                  </a:lnTo>
                  <a:lnTo>
                    <a:pt x="4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4" y="3"/>
                  </a:lnTo>
                  <a:lnTo>
                    <a:pt x="2" y="0"/>
                  </a:lnTo>
                  <a:lnTo>
                    <a:pt x="4" y="0"/>
                  </a:lnTo>
                  <a:lnTo>
                    <a:pt x="7" y="3"/>
                  </a:lnTo>
                  <a:lnTo>
                    <a:pt x="7" y="0"/>
                  </a:lnTo>
                  <a:lnTo>
                    <a:pt x="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2" name="Freeform 92"/>
            <p:cNvSpPr>
              <a:spLocks noEditPoints="1"/>
            </p:cNvSpPr>
            <p:nvPr/>
          </p:nvSpPr>
          <p:spPr bwMode="auto">
            <a:xfrm>
              <a:off x="6056313" y="3435351"/>
              <a:ext cx="14288" cy="11113"/>
            </a:xfrm>
            <a:custGeom>
              <a:avLst/>
              <a:gdLst>
                <a:gd name="T0" fmla="*/ 5 w 9"/>
                <a:gd name="T1" fmla="*/ 0 h 7"/>
                <a:gd name="T2" fmla="*/ 5 w 9"/>
                <a:gd name="T3" fmla="*/ 0 h 7"/>
                <a:gd name="T4" fmla="*/ 5 w 9"/>
                <a:gd name="T5" fmla="*/ 0 h 7"/>
                <a:gd name="T6" fmla="*/ 0 w 9"/>
                <a:gd name="T7" fmla="*/ 2 h 7"/>
                <a:gd name="T8" fmla="*/ 0 w 9"/>
                <a:gd name="T9" fmla="*/ 2 h 7"/>
                <a:gd name="T10" fmla="*/ 0 w 9"/>
                <a:gd name="T11" fmla="*/ 2 h 7"/>
                <a:gd name="T12" fmla="*/ 5 w 9"/>
                <a:gd name="T13" fmla="*/ 0 h 7"/>
                <a:gd name="T14" fmla="*/ 5 w 9"/>
                <a:gd name="T15" fmla="*/ 0 h 7"/>
                <a:gd name="T16" fmla="*/ 9 w 9"/>
                <a:gd name="T17" fmla="*/ 2 h 7"/>
                <a:gd name="T18" fmla="*/ 9 w 9"/>
                <a:gd name="T19" fmla="*/ 2 h 7"/>
                <a:gd name="T20" fmla="*/ 9 w 9"/>
                <a:gd name="T21" fmla="*/ 2 h 7"/>
                <a:gd name="T22" fmla="*/ 5 w 9"/>
                <a:gd name="T23" fmla="*/ 4 h 7"/>
                <a:gd name="T24" fmla="*/ 0 w 9"/>
                <a:gd name="T25" fmla="*/ 2 h 7"/>
                <a:gd name="T26" fmla="*/ 0 w 9"/>
                <a:gd name="T27" fmla="*/ 4 h 7"/>
                <a:gd name="T28" fmla="*/ 0 w 9"/>
                <a:gd name="T29" fmla="*/ 4 h 7"/>
                <a:gd name="T30" fmla="*/ 2 w 9"/>
                <a:gd name="T31" fmla="*/ 7 h 7"/>
                <a:gd name="T32" fmla="*/ 2 w 9"/>
                <a:gd name="T33" fmla="*/ 7 h 7"/>
                <a:gd name="T34" fmla="*/ 5 w 9"/>
                <a:gd name="T35" fmla="*/ 4 h 7"/>
                <a:gd name="T36" fmla="*/ 5 w 9"/>
                <a:gd name="T37" fmla="*/ 7 h 7"/>
                <a:gd name="T38" fmla="*/ 5 w 9"/>
                <a:gd name="T39" fmla="*/ 7 h 7"/>
                <a:gd name="T40" fmla="*/ 9 w 9"/>
                <a:gd name="T41" fmla="*/ 2 h 7"/>
                <a:gd name="T42" fmla="*/ 9 w 9"/>
                <a:gd name="T43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" h="7">
                  <a:moveTo>
                    <a:pt x="5" y="0"/>
                  </a:moveTo>
                  <a:lnTo>
                    <a:pt x="5" y="0"/>
                  </a:lnTo>
                  <a:lnTo>
                    <a:pt x="5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5" y="0"/>
                  </a:lnTo>
                  <a:lnTo>
                    <a:pt x="5" y="0"/>
                  </a:lnTo>
                  <a:close/>
                  <a:moveTo>
                    <a:pt x="9" y="2"/>
                  </a:moveTo>
                  <a:lnTo>
                    <a:pt x="9" y="2"/>
                  </a:lnTo>
                  <a:lnTo>
                    <a:pt x="9" y="2"/>
                  </a:lnTo>
                  <a:lnTo>
                    <a:pt x="5" y="4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7"/>
                  </a:lnTo>
                  <a:lnTo>
                    <a:pt x="2" y="7"/>
                  </a:lnTo>
                  <a:lnTo>
                    <a:pt x="5" y="4"/>
                  </a:lnTo>
                  <a:lnTo>
                    <a:pt x="5" y="7"/>
                  </a:lnTo>
                  <a:lnTo>
                    <a:pt x="5" y="7"/>
                  </a:lnTo>
                  <a:lnTo>
                    <a:pt x="9" y="2"/>
                  </a:lnTo>
                  <a:lnTo>
                    <a:pt x="9" y="2"/>
                  </a:lnTo>
                  <a:close/>
                </a:path>
              </a:pathLst>
            </a:custGeom>
            <a:solidFill>
              <a:srgbClr val="241C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3" name="Freeform 93"/>
            <p:cNvSpPr>
              <a:spLocks noEditPoints="1"/>
            </p:cNvSpPr>
            <p:nvPr/>
          </p:nvSpPr>
          <p:spPr bwMode="auto">
            <a:xfrm>
              <a:off x="6056313" y="3435351"/>
              <a:ext cx="14288" cy="11113"/>
            </a:xfrm>
            <a:custGeom>
              <a:avLst/>
              <a:gdLst>
                <a:gd name="T0" fmla="*/ 5 w 9"/>
                <a:gd name="T1" fmla="*/ 0 h 7"/>
                <a:gd name="T2" fmla="*/ 5 w 9"/>
                <a:gd name="T3" fmla="*/ 0 h 7"/>
                <a:gd name="T4" fmla="*/ 5 w 9"/>
                <a:gd name="T5" fmla="*/ 0 h 7"/>
                <a:gd name="T6" fmla="*/ 0 w 9"/>
                <a:gd name="T7" fmla="*/ 2 h 7"/>
                <a:gd name="T8" fmla="*/ 0 w 9"/>
                <a:gd name="T9" fmla="*/ 2 h 7"/>
                <a:gd name="T10" fmla="*/ 0 w 9"/>
                <a:gd name="T11" fmla="*/ 2 h 7"/>
                <a:gd name="T12" fmla="*/ 5 w 9"/>
                <a:gd name="T13" fmla="*/ 0 h 7"/>
                <a:gd name="T14" fmla="*/ 5 w 9"/>
                <a:gd name="T15" fmla="*/ 0 h 7"/>
                <a:gd name="T16" fmla="*/ 9 w 9"/>
                <a:gd name="T17" fmla="*/ 2 h 7"/>
                <a:gd name="T18" fmla="*/ 9 w 9"/>
                <a:gd name="T19" fmla="*/ 2 h 7"/>
                <a:gd name="T20" fmla="*/ 9 w 9"/>
                <a:gd name="T21" fmla="*/ 2 h 7"/>
                <a:gd name="T22" fmla="*/ 5 w 9"/>
                <a:gd name="T23" fmla="*/ 4 h 7"/>
                <a:gd name="T24" fmla="*/ 0 w 9"/>
                <a:gd name="T25" fmla="*/ 2 h 7"/>
                <a:gd name="T26" fmla="*/ 0 w 9"/>
                <a:gd name="T27" fmla="*/ 4 h 7"/>
                <a:gd name="T28" fmla="*/ 0 w 9"/>
                <a:gd name="T29" fmla="*/ 4 h 7"/>
                <a:gd name="T30" fmla="*/ 2 w 9"/>
                <a:gd name="T31" fmla="*/ 7 h 7"/>
                <a:gd name="T32" fmla="*/ 2 w 9"/>
                <a:gd name="T33" fmla="*/ 7 h 7"/>
                <a:gd name="T34" fmla="*/ 5 w 9"/>
                <a:gd name="T35" fmla="*/ 4 h 7"/>
                <a:gd name="T36" fmla="*/ 5 w 9"/>
                <a:gd name="T37" fmla="*/ 7 h 7"/>
                <a:gd name="T38" fmla="*/ 5 w 9"/>
                <a:gd name="T39" fmla="*/ 7 h 7"/>
                <a:gd name="T40" fmla="*/ 9 w 9"/>
                <a:gd name="T41" fmla="*/ 2 h 7"/>
                <a:gd name="T42" fmla="*/ 9 w 9"/>
                <a:gd name="T43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" h="7">
                  <a:moveTo>
                    <a:pt x="5" y="0"/>
                  </a:moveTo>
                  <a:lnTo>
                    <a:pt x="5" y="0"/>
                  </a:lnTo>
                  <a:lnTo>
                    <a:pt x="5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5" y="0"/>
                  </a:lnTo>
                  <a:lnTo>
                    <a:pt x="5" y="0"/>
                  </a:lnTo>
                  <a:moveTo>
                    <a:pt x="9" y="2"/>
                  </a:moveTo>
                  <a:lnTo>
                    <a:pt x="9" y="2"/>
                  </a:lnTo>
                  <a:lnTo>
                    <a:pt x="9" y="2"/>
                  </a:lnTo>
                  <a:lnTo>
                    <a:pt x="5" y="4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7"/>
                  </a:lnTo>
                  <a:lnTo>
                    <a:pt x="2" y="7"/>
                  </a:lnTo>
                  <a:lnTo>
                    <a:pt x="5" y="4"/>
                  </a:lnTo>
                  <a:lnTo>
                    <a:pt x="5" y="7"/>
                  </a:lnTo>
                  <a:lnTo>
                    <a:pt x="5" y="7"/>
                  </a:lnTo>
                  <a:lnTo>
                    <a:pt x="9" y="2"/>
                  </a:lnTo>
                  <a:lnTo>
                    <a:pt x="9" y="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4" name="Freeform 94"/>
            <p:cNvSpPr>
              <a:spLocks noEditPoints="1"/>
            </p:cNvSpPr>
            <p:nvPr/>
          </p:nvSpPr>
          <p:spPr bwMode="auto">
            <a:xfrm>
              <a:off x="6067425" y="3441701"/>
              <a:ext cx="15875" cy="7938"/>
            </a:xfrm>
            <a:custGeom>
              <a:avLst/>
              <a:gdLst>
                <a:gd name="T0" fmla="*/ 7 w 10"/>
                <a:gd name="T1" fmla="*/ 5 h 5"/>
                <a:gd name="T2" fmla="*/ 5 w 10"/>
                <a:gd name="T3" fmla="*/ 5 h 5"/>
                <a:gd name="T4" fmla="*/ 5 w 10"/>
                <a:gd name="T5" fmla="*/ 5 h 5"/>
                <a:gd name="T6" fmla="*/ 0 w 10"/>
                <a:gd name="T7" fmla="*/ 3 h 5"/>
                <a:gd name="T8" fmla="*/ 0 w 10"/>
                <a:gd name="T9" fmla="*/ 3 h 5"/>
                <a:gd name="T10" fmla="*/ 0 w 10"/>
                <a:gd name="T11" fmla="*/ 3 h 5"/>
                <a:gd name="T12" fmla="*/ 0 w 10"/>
                <a:gd name="T13" fmla="*/ 5 h 5"/>
                <a:gd name="T14" fmla="*/ 2 w 10"/>
                <a:gd name="T15" fmla="*/ 5 h 5"/>
                <a:gd name="T16" fmla="*/ 2 w 10"/>
                <a:gd name="T17" fmla="*/ 5 h 5"/>
                <a:gd name="T18" fmla="*/ 5 w 10"/>
                <a:gd name="T19" fmla="*/ 5 h 5"/>
                <a:gd name="T20" fmla="*/ 5 w 10"/>
                <a:gd name="T21" fmla="*/ 5 h 5"/>
                <a:gd name="T22" fmla="*/ 5 w 10"/>
                <a:gd name="T23" fmla="*/ 5 h 5"/>
                <a:gd name="T24" fmla="*/ 7 w 10"/>
                <a:gd name="T25" fmla="*/ 5 h 5"/>
                <a:gd name="T26" fmla="*/ 7 w 10"/>
                <a:gd name="T27" fmla="*/ 5 h 5"/>
                <a:gd name="T28" fmla="*/ 7 w 10"/>
                <a:gd name="T29" fmla="*/ 3 h 5"/>
                <a:gd name="T30" fmla="*/ 2 w 10"/>
                <a:gd name="T31" fmla="*/ 3 h 5"/>
                <a:gd name="T32" fmla="*/ 2 w 10"/>
                <a:gd name="T33" fmla="*/ 3 h 5"/>
                <a:gd name="T34" fmla="*/ 2 w 10"/>
                <a:gd name="T35" fmla="*/ 3 h 5"/>
                <a:gd name="T36" fmla="*/ 5 w 10"/>
                <a:gd name="T37" fmla="*/ 5 h 5"/>
                <a:gd name="T38" fmla="*/ 7 w 10"/>
                <a:gd name="T39" fmla="*/ 5 h 5"/>
                <a:gd name="T40" fmla="*/ 7 w 10"/>
                <a:gd name="T41" fmla="*/ 3 h 5"/>
                <a:gd name="T42" fmla="*/ 10 w 10"/>
                <a:gd name="T43" fmla="*/ 3 h 5"/>
                <a:gd name="T44" fmla="*/ 7 w 10"/>
                <a:gd name="T45" fmla="*/ 0 h 5"/>
                <a:gd name="T46" fmla="*/ 5 w 10"/>
                <a:gd name="T47" fmla="*/ 0 h 5"/>
                <a:gd name="T48" fmla="*/ 5 w 10"/>
                <a:gd name="T49" fmla="*/ 0 h 5"/>
                <a:gd name="T50" fmla="*/ 5 w 10"/>
                <a:gd name="T51" fmla="*/ 0 h 5"/>
                <a:gd name="T52" fmla="*/ 2 w 10"/>
                <a:gd name="T53" fmla="*/ 0 h 5"/>
                <a:gd name="T54" fmla="*/ 2 w 10"/>
                <a:gd name="T55" fmla="*/ 0 h 5"/>
                <a:gd name="T56" fmla="*/ 2 w 10"/>
                <a:gd name="T57" fmla="*/ 0 h 5"/>
                <a:gd name="T58" fmla="*/ 2 w 10"/>
                <a:gd name="T59" fmla="*/ 3 h 5"/>
                <a:gd name="T60" fmla="*/ 5 w 10"/>
                <a:gd name="T61" fmla="*/ 0 h 5"/>
                <a:gd name="T62" fmla="*/ 7 w 10"/>
                <a:gd name="T63" fmla="*/ 3 h 5"/>
                <a:gd name="T64" fmla="*/ 10 w 10"/>
                <a:gd name="T65" fmla="*/ 3 h 5"/>
                <a:gd name="T66" fmla="*/ 10 w 10"/>
                <a:gd name="T67" fmla="*/ 3 h 5"/>
                <a:gd name="T68" fmla="*/ 10 w 10"/>
                <a:gd name="T6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" h="5">
                  <a:moveTo>
                    <a:pt x="7" y="5"/>
                  </a:moveTo>
                  <a:lnTo>
                    <a:pt x="5" y="5"/>
                  </a:lnTo>
                  <a:lnTo>
                    <a:pt x="5" y="5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5" y="5"/>
                  </a:lnTo>
                  <a:lnTo>
                    <a:pt x="5" y="5"/>
                  </a:lnTo>
                  <a:lnTo>
                    <a:pt x="5" y="5"/>
                  </a:lnTo>
                  <a:lnTo>
                    <a:pt x="7" y="5"/>
                  </a:lnTo>
                  <a:lnTo>
                    <a:pt x="7" y="5"/>
                  </a:lnTo>
                  <a:close/>
                  <a:moveTo>
                    <a:pt x="7" y="3"/>
                  </a:move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5" y="5"/>
                  </a:lnTo>
                  <a:lnTo>
                    <a:pt x="7" y="5"/>
                  </a:lnTo>
                  <a:lnTo>
                    <a:pt x="7" y="3"/>
                  </a:lnTo>
                  <a:close/>
                  <a:moveTo>
                    <a:pt x="10" y="3"/>
                  </a:moveTo>
                  <a:lnTo>
                    <a:pt x="7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3"/>
                  </a:lnTo>
                  <a:lnTo>
                    <a:pt x="5" y="0"/>
                  </a:lnTo>
                  <a:lnTo>
                    <a:pt x="7" y="3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3"/>
                  </a:lnTo>
                  <a:close/>
                </a:path>
              </a:pathLst>
            </a:custGeom>
            <a:solidFill>
              <a:srgbClr val="241C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6" name="Freeform 96"/>
            <p:cNvSpPr/>
            <p:nvPr/>
          </p:nvSpPr>
          <p:spPr bwMode="auto">
            <a:xfrm>
              <a:off x="6075363" y="3446463"/>
              <a:ext cx="19050" cy="11113"/>
            </a:xfrm>
            <a:custGeom>
              <a:avLst/>
              <a:gdLst>
                <a:gd name="T0" fmla="*/ 12 w 12"/>
                <a:gd name="T1" fmla="*/ 5 h 7"/>
                <a:gd name="T2" fmla="*/ 7 w 12"/>
                <a:gd name="T3" fmla="*/ 0 h 7"/>
                <a:gd name="T4" fmla="*/ 7 w 12"/>
                <a:gd name="T5" fmla="*/ 0 h 7"/>
                <a:gd name="T6" fmla="*/ 0 w 12"/>
                <a:gd name="T7" fmla="*/ 5 h 7"/>
                <a:gd name="T8" fmla="*/ 0 w 12"/>
                <a:gd name="T9" fmla="*/ 5 h 7"/>
                <a:gd name="T10" fmla="*/ 5 w 12"/>
                <a:gd name="T11" fmla="*/ 7 h 7"/>
                <a:gd name="T12" fmla="*/ 5 w 12"/>
                <a:gd name="T13" fmla="*/ 7 h 7"/>
                <a:gd name="T14" fmla="*/ 7 w 12"/>
                <a:gd name="T15" fmla="*/ 7 h 7"/>
                <a:gd name="T16" fmla="*/ 7 w 12"/>
                <a:gd name="T17" fmla="*/ 7 h 7"/>
                <a:gd name="T18" fmla="*/ 7 w 12"/>
                <a:gd name="T19" fmla="*/ 7 h 7"/>
                <a:gd name="T20" fmla="*/ 9 w 12"/>
                <a:gd name="T21" fmla="*/ 7 h 7"/>
                <a:gd name="T22" fmla="*/ 9 w 12"/>
                <a:gd name="T23" fmla="*/ 7 h 7"/>
                <a:gd name="T24" fmla="*/ 7 w 12"/>
                <a:gd name="T25" fmla="*/ 7 h 7"/>
                <a:gd name="T26" fmla="*/ 7 w 12"/>
                <a:gd name="T27" fmla="*/ 7 h 7"/>
                <a:gd name="T28" fmla="*/ 2 w 12"/>
                <a:gd name="T29" fmla="*/ 5 h 7"/>
                <a:gd name="T30" fmla="*/ 5 w 12"/>
                <a:gd name="T31" fmla="*/ 5 h 7"/>
                <a:gd name="T32" fmla="*/ 7 w 12"/>
                <a:gd name="T33" fmla="*/ 7 h 7"/>
                <a:gd name="T34" fmla="*/ 9 w 12"/>
                <a:gd name="T35" fmla="*/ 5 h 7"/>
                <a:gd name="T36" fmla="*/ 9 w 12"/>
                <a:gd name="T37" fmla="*/ 7 h 7"/>
                <a:gd name="T38" fmla="*/ 9 w 12"/>
                <a:gd name="T39" fmla="*/ 7 h 7"/>
                <a:gd name="T40" fmla="*/ 12 w 12"/>
                <a:gd name="T41" fmla="*/ 5 h 7"/>
                <a:gd name="T42" fmla="*/ 12 w 12"/>
                <a:gd name="T43" fmla="*/ 5 h 7"/>
                <a:gd name="T44" fmla="*/ 12 w 12"/>
                <a:gd name="T45" fmla="*/ 5 h 7"/>
                <a:gd name="T46" fmla="*/ 9 w 12"/>
                <a:gd name="T47" fmla="*/ 5 h 7"/>
                <a:gd name="T48" fmla="*/ 5 w 12"/>
                <a:gd name="T49" fmla="*/ 2 h 7"/>
                <a:gd name="T50" fmla="*/ 7 w 12"/>
                <a:gd name="T51" fmla="*/ 2 h 7"/>
                <a:gd name="T52" fmla="*/ 12 w 12"/>
                <a:gd name="T53" fmla="*/ 5 h 7"/>
                <a:gd name="T54" fmla="*/ 12 w 12"/>
                <a:gd name="T55" fmla="*/ 5 h 7"/>
                <a:gd name="T56" fmla="*/ 12 w 12"/>
                <a:gd name="T57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" h="7">
                  <a:moveTo>
                    <a:pt x="12" y="5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5" y="7"/>
                  </a:lnTo>
                  <a:lnTo>
                    <a:pt x="5" y="7"/>
                  </a:lnTo>
                  <a:lnTo>
                    <a:pt x="7" y="7"/>
                  </a:lnTo>
                  <a:lnTo>
                    <a:pt x="7" y="7"/>
                  </a:lnTo>
                  <a:lnTo>
                    <a:pt x="7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7" y="7"/>
                  </a:lnTo>
                  <a:lnTo>
                    <a:pt x="7" y="7"/>
                  </a:lnTo>
                  <a:lnTo>
                    <a:pt x="2" y="5"/>
                  </a:lnTo>
                  <a:lnTo>
                    <a:pt x="5" y="5"/>
                  </a:lnTo>
                  <a:lnTo>
                    <a:pt x="7" y="7"/>
                  </a:lnTo>
                  <a:lnTo>
                    <a:pt x="9" y="5"/>
                  </a:lnTo>
                  <a:lnTo>
                    <a:pt x="9" y="7"/>
                  </a:lnTo>
                  <a:lnTo>
                    <a:pt x="9" y="7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9" y="5"/>
                  </a:lnTo>
                  <a:lnTo>
                    <a:pt x="5" y="2"/>
                  </a:lnTo>
                  <a:lnTo>
                    <a:pt x="7" y="2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2" y="5"/>
                  </a:lnTo>
                  <a:close/>
                </a:path>
              </a:pathLst>
            </a:custGeom>
            <a:solidFill>
              <a:srgbClr val="241C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7" name="Freeform 97"/>
            <p:cNvSpPr/>
            <p:nvPr/>
          </p:nvSpPr>
          <p:spPr bwMode="auto">
            <a:xfrm>
              <a:off x="6075363" y="3446463"/>
              <a:ext cx="19050" cy="11113"/>
            </a:xfrm>
            <a:custGeom>
              <a:avLst/>
              <a:gdLst>
                <a:gd name="T0" fmla="*/ 12 w 12"/>
                <a:gd name="T1" fmla="*/ 5 h 7"/>
                <a:gd name="T2" fmla="*/ 7 w 12"/>
                <a:gd name="T3" fmla="*/ 0 h 7"/>
                <a:gd name="T4" fmla="*/ 7 w 12"/>
                <a:gd name="T5" fmla="*/ 0 h 7"/>
                <a:gd name="T6" fmla="*/ 0 w 12"/>
                <a:gd name="T7" fmla="*/ 5 h 7"/>
                <a:gd name="T8" fmla="*/ 0 w 12"/>
                <a:gd name="T9" fmla="*/ 5 h 7"/>
                <a:gd name="T10" fmla="*/ 5 w 12"/>
                <a:gd name="T11" fmla="*/ 7 h 7"/>
                <a:gd name="T12" fmla="*/ 5 w 12"/>
                <a:gd name="T13" fmla="*/ 7 h 7"/>
                <a:gd name="T14" fmla="*/ 7 w 12"/>
                <a:gd name="T15" fmla="*/ 7 h 7"/>
                <a:gd name="T16" fmla="*/ 7 w 12"/>
                <a:gd name="T17" fmla="*/ 7 h 7"/>
                <a:gd name="T18" fmla="*/ 7 w 12"/>
                <a:gd name="T19" fmla="*/ 7 h 7"/>
                <a:gd name="T20" fmla="*/ 9 w 12"/>
                <a:gd name="T21" fmla="*/ 7 h 7"/>
                <a:gd name="T22" fmla="*/ 9 w 12"/>
                <a:gd name="T23" fmla="*/ 7 h 7"/>
                <a:gd name="T24" fmla="*/ 7 w 12"/>
                <a:gd name="T25" fmla="*/ 7 h 7"/>
                <a:gd name="T26" fmla="*/ 7 w 12"/>
                <a:gd name="T27" fmla="*/ 7 h 7"/>
                <a:gd name="T28" fmla="*/ 2 w 12"/>
                <a:gd name="T29" fmla="*/ 5 h 7"/>
                <a:gd name="T30" fmla="*/ 5 w 12"/>
                <a:gd name="T31" fmla="*/ 5 h 7"/>
                <a:gd name="T32" fmla="*/ 7 w 12"/>
                <a:gd name="T33" fmla="*/ 7 h 7"/>
                <a:gd name="T34" fmla="*/ 9 w 12"/>
                <a:gd name="T35" fmla="*/ 5 h 7"/>
                <a:gd name="T36" fmla="*/ 9 w 12"/>
                <a:gd name="T37" fmla="*/ 7 h 7"/>
                <a:gd name="T38" fmla="*/ 9 w 12"/>
                <a:gd name="T39" fmla="*/ 7 h 7"/>
                <a:gd name="T40" fmla="*/ 12 w 12"/>
                <a:gd name="T41" fmla="*/ 5 h 7"/>
                <a:gd name="T42" fmla="*/ 12 w 12"/>
                <a:gd name="T43" fmla="*/ 5 h 7"/>
                <a:gd name="T44" fmla="*/ 12 w 12"/>
                <a:gd name="T45" fmla="*/ 5 h 7"/>
                <a:gd name="T46" fmla="*/ 9 w 12"/>
                <a:gd name="T47" fmla="*/ 5 h 7"/>
                <a:gd name="T48" fmla="*/ 5 w 12"/>
                <a:gd name="T49" fmla="*/ 2 h 7"/>
                <a:gd name="T50" fmla="*/ 7 w 12"/>
                <a:gd name="T51" fmla="*/ 2 h 7"/>
                <a:gd name="T52" fmla="*/ 12 w 12"/>
                <a:gd name="T53" fmla="*/ 5 h 7"/>
                <a:gd name="T54" fmla="*/ 12 w 12"/>
                <a:gd name="T55" fmla="*/ 5 h 7"/>
                <a:gd name="T56" fmla="*/ 12 w 12"/>
                <a:gd name="T57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" h="7">
                  <a:moveTo>
                    <a:pt x="12" y="5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5" y="7"/>
                  </a:lnTo>
                  <a:lnTo>
                    <a:pt x="5" y="7"/>
                  </a:lnTo>
                  <a:lnTo>
                    <a:pt x="7" y="7"/>
                  </a:lnTo>
                  <a:lnTo>
                    <a:pt x="7" y="7"/>
                  </a:lnTo>
                  <a:lnTo>
                    <a:pt x="7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7" y="7"/>
                  </a:lnTo>
                  <a:lnTo>
                    <a:pt x="7" y="7"/>
                  </a:lnTo>
                  <a:lnTo>
                    <a:pt x="2" y="5"/>
                  </a:lnTo>
                  <a:lnTo>
                    <a:pt x="5" y="5"/>
                  </a:lnTo>
                  <a:lnTo>
                    <a:pt x="7" y="7"/>
                  </a:lnTo>
                  <a:lnTo>
                    <a:pt x="9" y="5"/>
                  </a:lnTo>
                  <a:lnTo>
                    <a:pt x="9" y="7"/>
                  </a:lnTo>
                  <a:lnTo>
                    <a:pt x="9" y="7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9" y="5"/>
                  </a:lnTo>
                  <a:lnTo>
                    <a:pt x="5" y="2"/>
                  </a:lnTo>
                  <a:lnTo>
                    <a:pt x="7" y="2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2" y="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8" name="Freeform 98"/>
            <p:cNvSpPr>
              <a:spLocks noEditPoints="1"/>
            </p:cNvSpPr>
            <p:nvPr/>
          </p:nvSpPr>
          <p:spPr bwMode="auto">
            <a:xfrm>
              <a:off x="5900738" y="3495676"/>
              <a:ext cx="19050" cy="11113"/>
            </a:xfrm>
            <a:custGeom>
              <a:avLst/>
              <a:gdLst>
                <a:gd name="T0" fmla="*/ 2 w 5"/>
                <a:gd name="T1" fmla="*/ 3 h 3"/>
                <a:gd name="T2" fmla="*/ 1 w 5"/>
                <a:gd name="T3" fmla="*/ 2 h 3"/>
                <a:gd name="T4" fmla="*/ 0 w 5"/>
                <a:gd name="T5" fmla="*/ 2 h 3"/>
                <a:gd name="T6" fmla="*/ 0 w 5"/>
                <a:gd name="T7" fmla="*/ 2 h 3"/>
                <a:gd name="T8" fmla="*/ 2 w 5"/>
                <a:gd name="T9" fmla="*/ 3 h 3"/>
                <a:gd name="T10" fmla="*/ 2 w 5"/>
                <a:gd name="T11" fmla="*/ 3 h 3"/>
                <a:gd name="T12" fmla="*/ 2 w 5"/>
                <a:gd name="T13" fmla="*/ 3 h 3"/>
                <a:gd name="T14" fmla="*/ 2 w 5"/>
                <a:gd name="T15" fmla="*/ 3 h 3"/>
                <a:gd name="T16" fmla="*/ 5 w 5"/>
                <a:gd name="T17" fmla="*/ 1 h 3"/>
                <a:gd name="T18" fmla="*/ 3 w 5"/>
                <a:gd name="T19" fmla="*/ 0 h 3"/>
                <a:gd name="T20" fmla="*/ 3 w 5"/>
                <a:gd name="T21" fmla="*/ 0 h 3"/>
                <a:gd name="T22" fmla="*/ 2 w 5"/>
                <a:gd name="T23" fmla="*/ 1 h 3"/>
                <a:gd name="T24" fmla="*/ 2 w 5"/>
                <a:gd name="T25" fmla="*/ 0 h 3"/>
                <a:gd name="T26" fmla="*/ 1 w 5"/>
                <a:gd name="T27" fmla="*/ 0 h 3"/>
                <a:gd name="T28" fmla="*/ 0 w 5"/>
                <a:gd name="T29" fmla="*/ 1 h 3"/>
                <a:gd name="T30" fmla="*/ 0 w 5"/>
                <a:gd name="T31" fmla="*/ 1 h 3"/>
                <a:gd name="T32" fmla="*/ 1 w 5"/>
                <a:gd name="T33" fmla="*/ 2 h 3"/>
                <a:gd name="T34" fmla="*/ 2 w 5"/>
                <a:gd name="T35" fmla="*/ 1 h 3"/>
                <a:gd name="T36" fmla="*/ 4 w 5"/>
                <a:gd name="T37" fmla="*/ 2 h 3"/>
                <a:gd name="T38" fmla="*/ 4 w 5"/>
                <a:gd name="T39" fmla="*/ 2 h 3"/>
                <a:gd name="T40" fmla="*/ 5 w 5"/>
                <a:gd name="T41" fmla="*/ 1 h 3"/>
                <a:gd name="T42" fmla="*/ 5 w 5"/>
                <a:gd name="T43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" h="3">
                  <a:moveTo>
                    <a:pt x="2" y="3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moveTo>
                    <a:pt x="5" y="1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</a:path>
              </a:pathLst>
            </a:custGeom>
            <a:solidFill>
              <a:srgbClr val="524E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9" name="Freeform 99"/>
            <p:cNvSpPr>
              <a:spLocks noEditPoints="1"/>
            </p:cNvSpPr>
            <p:nvPr/>
          </p:nvSpPr>
          <p:spPr bwMode="auto">
            <a:xfrm>
              <a:off x="5911850" y="3503613"/>
              <a:ext cx="19050" cy="11113"/>
            </a:xfrm>
            <a:custGeom>
              <a:avLst/>
              <a:gdLst>
                <a:gd name="T0" fmla="*/ 5 w 5"/>
                <a:gd name="T1" fmla="*/ 2 h 3"/>
                <a:gd name="T2" fmla="*/ 4 w 5"/>
                <a:gd name="T3" fmla="*/ 2 h 3"/>
                <a:gd name="T4" fmla="*/ 3 w 5"/>
                <a:gd name="T5" fmla="*/ 3 h 3"/>
                <a:gd name="T6" fmla="*/ 1 w 5"/>
                <a:gd name="T7" fmla="*/ 2 h 3"/>
                <a:gd name="T8" fmla="*/ 0 w 5"/>
                <a:gd name="T9" fmla="*/ 2 h 3"/>
                <a:gd name="T10" fmla="*/ 0 w 5"/>
                <a:gd name="T11" fmla="*/ 2 h 3"/>
                <a:gd name="T12" fmla="*/ 2 w 5"/>
                <a:gd name="T13" fmla="*/ 3 h 3"/>
                <a:gd name="T14" fmla="*/ 2 w 5"/>
                <a:gd name="T15" fmla="*/ 3 h 3"/>
                <a:gd name="T16" fmla="*/ 3 w 5"/>
                <a:gd name="T17" fmla="*/ 3 h 3"/>
                <a:gd name="T18" fmla="*/ 3 w 5"/>
                <a:gd name="T19" fmla="*/ 3 h 3"/>
                <a:gd name="T20" fmla="*/ 4 w 5"/>
                <a:gd name="T21" fmla="*/ 3 h 3"/>
                <a:gd name="T22" fmla="*/ 5 w 5"/>
                <a:gd name="T23" fmla="*/ 2 h 3"/>
                <a:gd name="T24" fmla="*/ 5 w 5"/>
                <a:gd name="T25" fmla="*/ 2 h 3"/>
                <a:gd name="T26" fmla="*/ 5 w 5"/>
                <a:gd name="T27" fmla="*/ 1 h 3"/>
                <a:gd name="T28" fmla="*/ 4 w 5"/>
                <a:gd name="T29" fmla="*/ 0 h 3"/>
                <a:gd name="T30" fmla="*/ 3 w 5"/>
                <a:gd name="T31" fmla="*/ 0 h 3"/>
                <a:gd name="T32" fmla="*/ 3 w 5"/>
                <a:gd name="T33" fmla="*/ 1 h 3"/>
                <a:gd name="T34" fmla="*/ 2 w 5"/>
                <a:gd name="T35" fmla="*/ 0 h 3"/>
                <a:gd name="T36" fmla="*/ 2 w 5"/>
                <a:gd name="T37" fmla="*/ 0 h 3"/>
                <a:gd name="T38" fmla="*/ 1 w 5"/>
                <a:gd name="T39" fmla="*/ 1 h 3"/>
                <a:gd name="T40" fmla="*/ 0 w 5"/>
                <a:gd name="T41" fmla="*/ 1 h 3"/>
                <a:gd name="T42" fmla="*/ 1 w 5"/>
                <a:gd name="T43" fmla="*/ 2 h 3"/>
                <a:gd name="T44" fmla="*/ 3 w 5"/>
                <a:gd name="T45" fmla="*/ 1 h 3"/>
                <a:gd name="T46" fmla="*/ 4 w 5"/>
                <a:gd name="T47" fmla="*/ 2 h 3"/>
                <a:gd name="T48" fmla="*/ 5 w 5"/>
                <a:gd name="T49" fmla="*/ 1 h 3"/>
                <a:gd name="T50" fmla="*/ 5 w 5"/>
                <a:gd name="T51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" h="3">
                  <a:moveTo>
                    <a:pt x="5" y="2"/>
                  </a:moveTo>
                  <a:cubicBezTo>
                    <a:pt x="4" y="2"/>
                    <a:pt x="4" y="2"/>
                    <a:pt x="4" y="2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4" y="3"/>
                    <a:pt x="4" y="3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moveTo>
                    <a:pt x="5" y="1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3" y="0"/>
                    <a:pt x="3" y="0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</a:path>
              </a:pathLst>
            </a:custGeom>
            <a:solidFill>
              <a:srgbClr val="524E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0" name="Freeform 100"/>
            <p:cNvSpPr>
              <a:spLocks noEditPoints="1"/>
            </p:cNvSpPr>
            <p:nvPr/>
          </p:nvSpPr>
          <p:spPr bwMode="auto">
            <a:xfrm>
              <a:off x="5926138" y="3514726"/>
              <a:ext cx="19050" cy="11113"/>
            </a:xfrm>
            <a:custGeom>
              <a:avLst/>
              <a:gdLst>
                <a:gd name="T0" fmla="*/ 5 w 5"/>
                <a:gd name="T1" fmla="*/ 2 h 3"/>
                <a:gd name="T2" fmla="*/ 4 w 5"/>
                <a:gd name="T3" fmla="*/ 1 h 3"/>
                <a:gd name="T4" fmla="*/ 3 w 5"/>
                <a:gd name="T5" fmla="*/ 2 h 3"/>
                <a:gd name="T6" fmla="*/ 1 w 5"/>
                <a:gd name="T7" fmla="*/ 1 h 3"/>
                <a:gd name="T8" fmla="*/ 0 w 5"/>
                <a:gd name="T9" fmla="*/ 2 h 3"/>
                <a:gd name="T10" fmla="*/ 0 w 5"/>
                <a:gd name="T11" fmla="*/ 2 h 3"/>
                <a:gd name="T12" fmla="*/ 2 w 5"/>
                <a:gd name="T13" fmla="*/ 3 h 3"/>
                <a:gd name="T14" fmla="*/ 2 w 5"/>
                <a:gd name="T15" fmla="*/ 3 h 3"/>
                <a:gd name="T16" fmla="*/ 3 w 5"/>
                <a:gd name="T17" fmla="*/ 2 h 3"/>
                <a:gd name="T18" fmla="*/ 3 w 5"/>
                <a:gd name="T19" fmla="*/ 3 h 3"/>
                <a:gd name="T20" fmla="*/ 4 w 5"/>
                <a:gd name="T21" fmla="*/ 3 h 3"/>
                <a:gd name="T22" fmla="*/ 5 w 5"/>
                <a:gd name="T23" fmla="*/ 2 h 3"/>
                <a:gd name="T24" fmla="*/ 5 w 5"/>
                <a:gd name="T25" fmla="*/ 2 h 3"/>
                <a:gd name="T26" fmla="*/ 5 w 5"/>
                <a:gd name="T27" fmla="*/ 1 h 3"/>
                <a:gd name="T28" fmla="*/ 4 w 5"/>
                <a:gd name="T29" fmla="*/ 0 h 3"/>
                <a:gd name="T30" fmla="*/ 3 w 5"/>
                <a:gd name="T31" fmla="*/ 0 h 3"/>
                <a:gd name="T32" fmla="*/ 3 w 5"/>
                <a:gd name="T33" fmla="*/ 0 h 3"/>
                <a:gd name="T34" fmla="*/ 2 w 5"/>
                <a:gd name="T35" fmla="*/ 0 h 3"/>
                <a:gd name="T36" fmla="*/ 2 w 5"/>
                <a:gd name="T37" fmla="*/ 0 h 3"/>
                <a:gd name="T38" fmla="*/ 0 w 5"/>
                <a:gd name="T39" fmla="*/ 1 h 3"/>
                <a:gd name="T40" fmla="*/ 0 w 5"/>
                <a:gd name="T41" fmla="*/ 1 h 3"/>
                <a:gd name="T42" fmla="*/ 1 w 5"/>
                <a:gd name="T43" fmla="*/ 1 h 3"/>
                <a:gd name="T44" fmla="*/ 3 w 5"/>
                <a:gd name="T45" fmla="*/ 0 h 3"/>
                <a:gd name="T46" fmla="*/ 4 w 5"/>
                <a:gd name="T47" fmla="*/ 1 h 3"/>
                <a:gd name="T48" fmla="*/ 5 w 5"/>
                <a:gd name="T49" fmla="*/ 1 h 3"/>
                <a:gd name="T50" fmla="*/ 5 w 5"/>
                <a:gd name="T51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" h="3">
                  <a:moveTo>
                    <a:pt x="5" y="2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4" y="3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moveTo>
                    <a:pt x="5" y="1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</a:path>
              </a:pathLst>
            </a:custGeom>
            <a:solidFill>
              <a:srgbClr val="524E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1" name="Freeform 101"/>
            <p:cNvSpPr>
              <a:spLocks noEditPoints="1"/>
            </p:cNvSpPr>
            <p:nvPr/>
          </p:nvSpPr>
          <p:spPr bwMode="auto">
            <a:xfrm>
              <a:off x="5938838" y="3519488"/>
              <a:ext cx="22225" cy="19050"/>
            </a:xfrm>
            <a:custGeom>
              <a:avLst/>
              <a:gdLst>
                <a:gd name="T0" fmla="*/ 4 w 6"/>
                <a:gd name="T1" fmla="*/ 4 h 5"/>
                <a:gd name="T2" fmla="*/ 3 w 6"/>
                <a:gd name="T3" fmla="*/ 3 h 5"/>
                <a:gd name="T4" fmla="*/ 2 w 6"/>
                <a:gd name="T5" fmla="*/ 4 h 5"/>
                <a:gd name="T6" fmla="*/ 2 w 6"/>
                <a:gd name="T7" fmla="*/ 4 h 5"/>
                <a:gd name="T8" fmla="*/ 3 w 6"/>
                <a:gd name="T9" fmla="*/ 5 h 5"/>
                <a:gd name="T10" fmla="*/ 3 w 6"/>
                <a:gd name="T11" fmla="*/ 5 h 5"/>
                <a:gd name="T12" fmla="*/ 4 w 6"/>
                <a:gd name="T13" fmla="*/ 4 h 5"/>
                <a:gd name="T14" fmla="*/ 4 w 6"/>
                <a:gd name="T15" fmla="*/ 4 h 5"/>
                <a:gd name="T16" fmla="*/ 5 w 6"/>
                <a:gd name="T17" fmla="*/ 0 h 5"/>
                <a:gd name="T18" fmla="*/ 5 w 6"/>
                <a:gd name="T19" fmla="*/ 0 h 5"/>
                <a:gd name="T20" fmla="*/ 5 w 6"/>
                <a:gd name="T21" fmla="*/ 0 h 5"/>
                <a:gd name="T22" fmla="*/ 0 w 6"/>
                <a:gd name="T23" fmla="*/ 3 h 5"/>
                <a:gd name="T24" fmla="*/ 0 w 6"/>
                <a:gd name="T25" fmla="*/ 3 h 5"/>
                <a:gd name="T26" fmla="*/ 1 w 6"/>
                <a:gd name="T27" fmla="*/ 3 h 5"/>
                <a:gd name="T28" fmla="*/ 1 w 6"/>
                <a:gd name="T29" fmla="*/ 3 h 5"/>
                <a:gd name="T30" fmla="*/ 2 w 6"/>
                <a:gd name="T31" fmla="*/ 3 h 5"/>
                <a:gd name="T32" fmla="*/ 3 w 6"/>
                <a:gd name="T33" fmla="*/ 3 h 5"/>
                <a:gd name="T34" fmla="*/ 4 w 6"/>
                <a:gd name="T35" fmla="*/ 3 h 5"/>
                <a:gd name="T36" fmla="*/ 5 w 6"/>
                <a:gd name="T37" fmla="*/ 3 h 5"/>
                <a:gd name="T38" fmla="*/ 5 w 6"/>
                <a:gd name="T39" fmla="*/ 3 h 5"/>
                <a:gd name="T40" fmla="*/ 6 w 6"/>
                <a:gd name="T41" fmla="*/ 3 h 5"/>
                <a:gd name="T42" fmla="*/ 6 w 6"/>
                <a:gd name="T43" fmla="*/ 3 h 5"/>
                <a:gd name="T44" fmla="*/ 6 w 6"/>
                <a:gd name="T45" fmla="*/ 2 h 5"/>
                <a:gd name="T46" fmla="*/ 5 w 6"/>
                <a:gd name="T47" fmla="*/ 2 h 5"/>
                <a:gd name="T48" fmla="*/ 4 w 6"/>
                <a:gd name="T49" fmla="*/ 3 h 5"/>
                <a:gd name="T50" fmla="*/ 3 w 6"/>
                <a:gd name="T51" fmla="*/ 2 h 5"/>
                <a:gd name="T52" fmla="*/ 5 w 6"/>
                <a:gd name="T53" fmla="*/ 1 h 5"/>
                <a:gd name="T54" fmla="*/ 5 w 6"/>
                <a:gd name="T5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" h="5">
                  <a:moveTo>
                    <a:pt x="4" y="4"/>
                  </a:moveTo>
                  <a:cubicBezTo>
                    <a:pt x="3" y="3"/>
                    <a:pt x="3" y="3"/>
                    <a:pt x="3" y="3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6" y="1"/>
                    <a:pt x="6" y="0"/>
                    <a:pt x="5" y="0"/>
                  </a:cubicBezTo>
                </a:path>
              </a:pathLst>
            </a:custGeom>
            <a:solidFill>
              <a:srgbClr val="524E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2" name="Freeform 102"/>
            <p:cNvSpPr>
              <a:spLocks noEditPoints="1"/>
            </p:cNvSpPr>
            <p:nvPr/>
          </p:nvSpPr>
          <p:spPr bwMode="auto">
            <a:xfrm>
              <a:off x="5953125" y="3530601"/>
              <a:ext cx="19050" cy="11113"/>
            </a:xfrm>
            <a:custGeom>
              <a:avLst/>
              <a:gdLst>
                <a:gd name="T0" fmla="*/ 3 w 5"/>
                <a:gd name="T1" fmla="*/ 1 h 3"/>
                <a:gd name="T2" fmla="*/ 3 w 5"/>
                <a:gd name="T3" fmla="*/ 1 h 3"/>
                <a:gd name="T4" fmla="*/ 2 w 5"/>
                <a:gd name="T5" fmla="*/ 1 h 3"/>
                <a:gd name="T6" fmla="*/ 0 w 5"/>
                <a:gd name="T7" fmla="*/ 2 h 3"/>
                <a:gd name="T8" fmla="*/ 0 w 5"/>
                <a:gd name="T9" fmla="*/ 2 h 3"/>
                <a:gd name="T10" fmla="*/ 0 w 5"/>
                <a:gd name="T11" fmla="*/ 3 h 3"/>
                <a:gd name="T12" fmla="*/ 1 w 5"/>
                <a:gd name="T13" fmla="*/ 3 h 3"/>
                <a:gd name="T14" fmla="*/ 3 w 5"/>
                <a:gd name="T15" fmla="*/ 1 h 3"/>
                <a:gd name="T16" fmla="*/ 3 w 5"/>
                <a:gd name="T17" fmla="*/ 1 h 3"/>
                <a:gd name="T18" fmla="*/ 5 w 5"/>
                <a:gd name="T19" fmla="*/ 0 h 3"/>
                <a:gd name="T20" fmla="*/ 4 w 5"/>
                <a:gd name="T21" fmla="*/ 0 h 3"/>
                <a:gd name="T22" fmla="*/ 4 w 5"/>
                <a:gd name="T23" fmla="*/ 0 h 3"/>
                <a:gd name="T24" fmla="*/ 3 w 5"/>
                <a:gd name="T25" fmla="*/ 0 h 3"/>
                <a:gd name="T26" fmla="*/ 3 w 5"/>
                <a:gd name="T27" fmla="*/ 0 h 3"/>
                <a:gd name="T28" fmla="*/ 4 w 5"/>
                <a:gd name="T29" fmla="*/ 1 h 3"/>
                <a:gd name="T30" fmla="*/ 4 w 5"/>
                <a:gd name="T31" fmla="*/ 1 h 3"/>
                <a:gd name="T32" fmla="*/ 5 w 5"/>
                <a:gd name="T33" fmla="*/ 0 h 3"/>
                <a:gd name="T34" fmla="*/ 5 w 5"/>
                <a:gd name="T3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" h="3">
                  <a:moveTo>
                    <a:pt x="3" y="1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2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moveTo>
                    <a:pt x="5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rgbClr val="524E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3" name="Freeform 103"/>
            <p:cNvSpPr>
              <a:spLocks noEditPoints="1"/>
            </p:cNvSpPr>
            <p:nvPr/>
          </p:nvSpPr>
          <p:spPr bwMode="auto">
            <a:xfrm>
              <a:off x="5961063" y="3538538"/>
              <a:ext cx="19050" cy="11113"/>
            </a:xfrm>
            <a:custGeom>
              <a:avLst/>
              <a:gdLst>
                <a:gd name="T0" fmla="*/ 2 w 5"/>
                <a:gd name="T1" fmla="*/ 2 h 3"/>
                <a:gd name="T2" fmla="*/ 1 w 5"/>
                <a:gd name="T3" fmla="*/ 1 h 3"/>
                <a:gd name="T4" fmla="*/ 0 w 5"/>
                <a:gd name="T5" fmla="*/ 2 h 3"/>
                <a:gd name="T6" fmla="*/ 0 w 5"/>
                <a:gd name="T7" fmla="*/ 2 h 3"/>
                <a:gd name="T8" fmla="*/ 2 w 5"/>
                <a:gd name="T9" fmla="*/ 3 h 3"/>
                <a:gd name="T10" fmla="*/ 2 w 5"/>
                <a:gd name="T11" fmla="*/ 3 h 3"/>
                <a:gd name="T12" fmla="*/ 2 w 5"/>
                <a:gd name="T13" fmla="*/ 2 h 3"/>
                <a:gd name="T14" fmla="*/ 2 w 5"/>
                <a:gd name="T15" fmla="*/ 2 h 3"/>
                <a:gd name="T16" fmla="*/ 5 w 5"/>
                <a:gd name="T17" fmla="*/ 1 h 3"/>
                <a:gd name="T18" fmla="*/ 4 w 5"/>
                <a:gd name="T19" fmla="*/ 0 h 3"/>
                <a:gd name="T20" fmla="*/ 3 w 5"/>
                <a:gd name="T21" fmla="*/ 0 h 3"/>
                <a:gd name="T22" fmla="*/ 3 w 5"/>
                <a:gd name="T23" fmla="*/ 0 h 3"/>
                <a:gd name="T24" fmla="*/ 2 w 5"/>
                <a:gd name="T25" fmla="*/ 0 h 3"/>
                <a:gd name="T26" fmla="*/ 2 w 5"/>
                <a:gd name="T27" fmla="*/ 0 h 3"/>
                <a:gd name="T28" fmla="*/ 0 w 5"/>
                <a:gd name="T29" fmla="*/ 1 h 3"/>
                <a:gd name="T30" fmla="*/ 0 w 5"/>
                <a:gd name="T31" fmla="*/ 1 h 3"/>
                <a:gd name="T32" fmla="*/ 1 w 5"/>
                <a:gd name="T33" fmla="*/ 1 h 3"/>
                <a:gd name="T34" fmla="*/ 1 w 5"/>
                <a:gd name="T35" fmla="*/ 1 h 3"/>
                <a:gd name="T36" fmla="*/ 4 w 5"/>
                <a:gd name="T37" fmla="*/ 2 h 3"/>
                <a:gd name="T38" fmla="*/ 4 w 5"/>
                <a:gd name="T39" fmla="*/ 2 h 3"/>
                <a:gd name="T40" fmla="*/ 5 w 5"/>
                <a:gd name="T41" fmla="*/ 2 h 3"/>
                <a:gd name="T42" fmla="*/ 5 w 5"/>
                <a:gd name="T43" fmla="*/ 2 h 3"/>
                <a:gd name="T44" fmla="*/ 4 w 5"/>
                <a:gd name="T45" fmla="*/ 1 h 3"/>
                <a:gd name="T46" fmla="*/ 4 w 5"/>
                <a:gd name="T47" fmla="*/ 2 h 3"/>
                <a:gd name="T48" fmla="*/ 2 w 5"/>
                <a:gd name="T49" fmla="*/ 0 h 3"/>
                <a:gd name="T50" fmla="*/ 3 w 5"/>
                <a:gd name="T51" fmla="*/ 0 h 3"/>
                <a:gd name="T52" fmla="*/ 4 w 5"/>
                <a:gd name="T53" fmla="*/ 1 h 3"/>
                <a:gd name="T54" fmla="*/ 5 w 5"/>
                <a:gd name="T55" fmla="*/ 1 h 3"/>
                <a:gd name="T56" fmla="*/ 5 w 5"/>
                <a:gd name="T5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" h="3">
                  <a:moveTo>
                    <a:pt x="2" y="2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moveTo>
                    <a:pt x="5" y="1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</a:path>
              </a:pathLst>
            </a:custGeom>
            <a:solidFill>
              <a:srgbClr val="524E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4" name="Freeform 104"/>
            <p:cNvSpPr>
              <a:spLocks noEditPoints="1"/>
            </p:cNvSpPr>
            <p:nvPr/>
          </p:nvSpPr>
          <p:spPr bwMode="auto">
            <a:xfrm>
              <a:off x="5873750" y="3476626"/>
              <a:ext cx="30163" cy="23813"/>
            </a:xfrm>
            <a:custGeom>
              <a:avLst/>
              <a:gdLst>
                <a:gd name="T0" fmla="*/ 4 w 8"/>
                <a:gd name="T1" fmla="*/ 2 h 6"/>
                <a:gd name="T2" fmla="*/ 5 w 8"/>
                <a:gd name="T3" fmla="*/ 3 h 6"/>
                <a:gd name="T4" fmla="*/ 5 w 8"/>
                <a:gd name="T5" fmla="*/ 2 h 6"/>
                <a:gd name="T6" fmla="*/ 6 w 8"/>
                <a:gd name="T7" fmla="*/ 2 h 6"/>
                <a:gd name="T8" fmla="*/ 6 w 8"/>
                <a:gd name="T9" fmla="*/ 3 h 6"/>
                <a:gd name="T10" fmla="*/ 6 w 8"/>
                <a:gd name="T11" fmla="*/ 3 h 6"/>
                <a:gd name="T12" fmla="*/ 5 w 8"/>
                <a:gd name="T13" fmla="*/ 3 h 6"/>
                <a:gd name="T14" fmla="*/ 6 w 8"/>
                <a:gd name="T15" fmla="*/ 3 h 6"/>
                <a:gd name="T16" fmla="*/ 6 w 8"/>
                <a:gd name="T17" fmla="*/ 4 h 6"/>
                <a:gd name="T18" fmla="*/ 4 w 8"/>
                <a:gd name="T19" fmla="*/ 5 h 6"/>
                <a:gd name="T20" fmla="*/ 4 w 8"/>
                <a:gd name="T21" fmla="*/ 5 h 6"/>
                <a:gd name="T22" fmla="*/ 4 w 8"/>
                <a:gd name="T23" fmla="*/ 4 h 6"/>
                <a:gd name="T24" fmla="*/ 4 w 8"/>
                <a:gd name="T25" fmla="*/ 4 h 6"/>
                <a:gd name="T26" fmla="*/ 5 w 8"/>
                <a:gd name="T27" fmla="*/ 3 h 6"/>
                <a:gd name="T28" fmla="*/ 5 w 8"/>
                <a:gd name="T29" fmla="*/ 3 h 6"/>
                <a:gd name="T30" fmla="*/ 3 w 8"/>
                <a:gd name="T31" fmla="*/ 4 h 6"/>
                <a:gd name="T32" fmla="*/ 3 w 8"/>
                <a:gd name="T33" fmla="*/ 4 h 6"/>
                <a:gd name="T34" fmla="*/ 2 w 8"/>
                <a:gd name="T35" fmla="*/ 4 h 6"/>
                <a:gd name="T36" fmla="*/ 2 w 8"/>
                <a:gd name="T37" fmla="*/ 3 h 6"/>
                <a:gd name="T38" fmla="*/ 4 w 8"/>
                <a:gd name="T39" fmla="*/ 2 h 6"/>
                <a:gd name="T40" fmla="*/ 4 w 8"/>
                <a:gd name="T41" fmla="*/ 2 h 6"/>
                <a:gd name="T42" fmla="*/ 2 w 8"/>
                <a:gd name="T43" fmla="*/ 3 h 6"/>
                <a:gd name="T44" fmla="*/ 1 w 8"/>
                <a:gd name="T45" fmla="*/ 3 h 6"/>
                <a:gd name="T46" fmla="*/ 1 w 8"/>
                <a:gd name="T47" fmla="*/ 3 h 6"/>
                <a:gd name="T48" fmla="*/ 1 w 8"/>
                <a:gd name="T49" fmla="*/ 3 h 6"/>
                <a:gd name="T50" fmla="*/ 3 w 8"/>
                <a:gd name="T51" fmla="*/ 2 h 6"/>
                <a:gd name="T52" fmla="*/ 3 w 8"/>
                <a:gd name="T53" fmla="*/ 2 h 6"/>
                <a:gd name="T54" fmla="*/ 4 w 8"/>
                <a:gd name="T55" fmla="*/ 2 h 6"/>
                <a:gd name="T56" fmla="*/ 4 w 8"/>
                <a:gd name="T57" fmla="*/ 2 h 6"/>
                <a:gd name="T58" fmla="*/ 4 w 8"/>
                <a:gd name="T59" fmla="*/ 2 h 6"/>
                <a:gd name="T60" fmla="*/ 5 w 8"/>
                <a:gd name="T61" fmla="*/ 2 h 6"/>
                <a:gd name="T62" fmla="*/ 5 w 8"/>
                <a:gd name="T63" fmla="*/ 2 h 6"/>
                <a:gd name="T64" fmla="*/ 4 w 8"/>
                <a:gd name="T65" fmla="*/ 2 h 6"/>
                <a:gd name="T66" fmla="*/ 7 w 8"/>
                <a:gd name="T67" fmla="*/ 2 h 6"/>
                <a:gd name="T68" fmla="*/ 5 w 8"/>
                <a:gd name="T69" fmla="*/ 1 h 6"/>
                <a:gd name="T70" fmla="*/ 3 w 8"/>
                <a:gd name="T71" fmla="*/ 1 h 6"/>
                <a:gd name="T72" fmla="*/ 0 w 8"/>
                <a:gd name="T73" fmla="*/ 2 h 6"/>
                <a:gd name="T74" fmla="*/ 0 w 8"/>
                <a:gd name="T75" fmla="*/ 4 h 6"/>
                <a:gd name="T76" fmla="*/ 3 w 8"/>
                <a:gd name="T77" fmla="*/ 5 h 6"/>
                <a:gd name="T78" fmla="*/ 5 w 8"/>
                <a:gd name="T79" fmla="*/ 5 h 6"/>
                <a:gd name="T80" fmla="*/ 7 w 8"/>
                <a:gd name="T81" fmla="*/ 4 h 6"/>
                <a:gd name="T82" fmla="*/ 7 w 8"/>
                <a:gd name="T83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" h="6">
                  <a:moveTo>
                    <a:pt x="4" y="2"/>
                  </a:moveTo>
                  <a:cubicBezTo>
                    <a:pt x="4" y="3"/>
                    <a:pt x="5" y="3"/>
                    <a:pt x="5" y="3"/>
                  </a:cubicBezTo>
                  <a:cubicBezTo>
                    <a:pt x="5" y="3"/>
                    <a:pt x="5" y="3"/>
                    <a:pt x="5" y="2"/>
                  </a:cubicBezTo>
                  <a:cubicBezTo>
                    <a:pt x="5" y="2"/>
                    <a:pt x="5" y="2"/>
                    <a:pt x="6" y="2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5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5" y="4"/>
                    <a:pt x="5" y="4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4"/>
                  </a:cubicBezTo>
                  <a:cubicBezTo>
                    <a:pt x="3" y="4"/>
                    <a:pt x="3" y="4"/>
                    <a:pt x="4" y="4"/>
                  </a:cubicBezTo>
                  <a:cubicBezTo>
                    <a:pt x="4" y="4"/>
                    <a:pt x="5" y="4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4" y="3"/>
                    <a:pt x="4" y="3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2" y="4"/>
                    <a:pt x="2" y="4"/>
                  </a:cubicBezTo>
                  <a:cubicBezTo>
                    <a:pt x="2" y="4"/>
                    <a:pt x="2" y="4"/>
                    <a:pt x="2" y="3"/>
                  </a:cubicBezTo>
                  <a:cubicBezTo>
                    <a:pt x="3" y="3"/>
                    <a:pt x="3" y="3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" y="2"/>
                    <a:pt x="3" y="3"/>
                    <a:pt x="2" y="3"/>
                  </a:cubicBezTo>
                  <a:cubicBezTo>
                    <a:pt x="2" y="3"/>
                    <a:pt x="2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2"/>
                    <a:pt x="2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2"/>
                    <a:pt x="4" y="2"/>
                    <a:pt x="4" y="2"/>
                  </a:cubicBezTo>
                  <a:moveTo>
                    <a:pt x="7" y="2"/>
                  </a:moveTo>
                  <a:cubicBezTo>
                    <a:pt x="7" y="2"/>
                    <a:pt x="6" y="1"/>
                    <a:pt x="5" y="1"/>
                  </a:cubicBezTo>
                  <a:cubicBezTo>
                    <a:pt x="4" y="0"/>
                    <a:pt x="3" y="0"/>
                    <a:pt x="3" y="1"/>
                  </a:cubicBezTo>
                  <a:cubicBezTo>
                    <a:pt x="2" y="1"/>
                    <a:pt x="1" y="2"/>
                    <a:pt x="0" y="2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1" y="4"/>
                    <a:pt x="2" y="5"/>
                    <a:pt x="3" y="5"/>
                  </a:cubicBezTo>
                  <a:cubicBezTo>
                    <a:pt x="3" y="6"/>
                    <a:pt x="4" y="6"/>
                    <a:pt x="5" y="5"/>
                  </a:cubicBezTo>
                  <a:cubicBezTo>
                    <a:pt x="6" y="5"/>
                    <a:pt x="6" y="4"/>
                    <a:pt x="7" y="4"/>
                  </a:cubicBezTo>
                  <a:cubicBezTo>
                    <a:pt x="8" y="3"/>
                    <a:pt x="8" y="3"/>
                    <a:pt x="7" y="2"/>
                  </a:cubicBezTo>
                </a:path>
              </a:pathLst>
            </a:custGeom>
            <a:solidFill>
              <a:srgbClr val="524E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532" name="组合 531"/>
          <p:cNvGrpSpPr/>
          <p:nvPr/>
        </p:nvGrpSpPr>
        <p:grpSpPr>
          <a:xfrm rot="0">
            <a:off x="5794375" y="678180"/>
            <a:ext cx="1601470" cy="648970"/>
            <a:chOff x="951025" y="434013"/>
            <a:chExt cx="1601671" cy="709311"/>
          </a:xfrm>
        </p:grpSpPr>
        <p:sp>
          <p:nvSpPr>
            <p:cNvPr id="533" name="圆角矩形 532"/>
            <p:cNvSpPr/>
            <p:nvPr/>
          </p:nvSpPr>
          <p:spPr>
            <a:xfrm>
              <a:off x="951025" y="434013"/>
              <a:ext cx="1601671" cy="709311"/>
            </a:xfrm>
            <a:prstGeom prst="roundRect">
              <a:avLst>
                <a:gd name="adj" fmla="val 10014"/>
              </a:avLst>
            </a:prstGeom>
            <a:solidFill>
              <a:srgbClr val="F6AE1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34" name="TextBox 122"/>
            <p:cNvSpPr txBox="1"/>
            <p:nvPr/>
          </p:nvSpPr>
          <p:spPr>
            <a:xfrm>
              <a:off x="1059654" y="557071"/>
              <a:ext cx="1415772" cy="5281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 defTabSz="608965"/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iragino Sans GB W6"/>
                </a:rPr>
                <a:t>模块</a:t>
              </a:r>
              <a:r>
                <a:rPr lang="zh-CN" altLang="en-US" sz="2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iragino Sans GB W6"/>
                </a:rPr>
                <a:t>清单</a:t>
              </a:r>
              <a:endParaRPr 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6"/>
              </a:endParaRPr>
            </a:p>
          </p:txBody>
        </p:sp>
      </p:grpSp>
      <p:grpSp>
        <p:nvGrpSpPr>
          <p:cNvPr id="535" name="组合 534"/>
          <p:cNvGrpSpPr/>
          <p:nvPr/>
        </p:nvGrpSpPr>
        <p:grpSpPr>
          <a:xfrm rot="0">
            <a:off x="8529955" y="720090"/>
            <a:ext cx="1601470" cy="644525"/>
            <a:chOff x="962456" y="687688"/>
            <a:chExt cx="1601671" cy="709311"/>
          </a:xfrm>
        </p:grpSpPr>
        <p:sp>
          <p:nvSpPr>
            <p:cNvPr id="105" name="圆角矩形 104"/>
            <p:cNvSpPr/>
            <p:nvPr/>
          </p:nvSpPr>
          <p:spPr>
            <a:xfrm>
              <a:off x="962456" y="687688"/>
              <a:ext cx="1601671" cy="709311"/>
            </a:xfrm>
            <a:prstGeom prst="roundRect">
              <a:avLst>
                <a:gd name="adj" fmla="val 10014"/>
              </a:avLst>
            </a:prstGeom>
            <a:solidFill>
              <a:srgbClr val="22BCA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37" name="TextBox 122"/>
            <p:cNvSpPr txBox="1"/>
            <p:nvPr/>
          </p:nvSpPr>
          <p:spPr>
            <a:xfrm>
              <a:off x="1094357" y="810746"/>
              <a:ext cx="1402256" cy="5318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 defTabSz="608965"/>
              <a:r>
                <a:rPr lang="zh-CN" altLang="en-US" sz="2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iragino Sans GB W6"/>
                </a:rPr>
                <a:t>组合实现</a:t>
              </a:r>
              <a:endParaRPr 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6"/>
              </a:endParaRPr>
            </a:p>
          </p:txBody>
        </p:sp>
      </p:grpSp>
      <p:sp>
        <p:nvSpPr>
          <p:cNvPr id="106" name="Rectangle 98"/>
          <p:cNvSpPr/>
          <p:nvPr/>
        </p:nvSpPr>
        <p:spPr>
          <a:xfrm>
            <a:off x="1983105" y="2974975"/>
            <a:ext cx="3015615" cy="540385"/>
          </a:xfrm>
          <a:prstGeom prst="rect">
            <a:avLst/>
          </a:prstGeom>
        </p:spPr>
        <p:txBody>
          <a:bodyPr wrap="square">
            <a:spAutoFit/>
          </a:bodyPr>
          <a:p>
            <a:pPr defTabSz="608965">
              <a:defRPr/>
            </a:pPr>
            <a:r>
              <a:rPr lang="en-US" altLang="zh-CN" sz="2400" dirty="0" smtClean="0">
                <a:solidFill>
                  <a:prstClr val="black"/>
                </a:solidFill>
                <a:latin typeface="microduino" panose="00000500000000000000" pitchFamily="50" charset="0"/>
                <a:ea typeface="微软雅黑" panose="020B0503020204020204" pitchFamily="34" charset="-122"/>
                <a:cs typeface="Hiragino Sans GB W3"/>
                <a:sym typeface="Arial" panose="020B0604020202020204" pitchFamily="34" charset="0"/>
              </a:rPr>
              <a:t>2.  USB</a:t>
            </a:r>
            <a:r>
              <a:rPr lang="zh-CN" altLang="en-US" sz="2400" dirty="0" smtClean="0">
                <a:solidFill>
                  <a:prstClr val="black"/>
                </a:solidFill>
                <a:latin typeface="microduino" panose="00000500000000000000" pitchFamily="50" charset="0"/>
                <a:ea typeface="微软雅黑" panose="020B0503020204020204" pitchFamily="34" charset="-122"/>
                <a:cs typeface="Hiragino Sans GB W3"/>
                <a:sym typeface="Arial" panose="020B0604020202020204" pitchFamily="34" charset="0"/>
              </a:rPr>
              <a:t>模块（</a:t>
            </a:r>
            <a:r>
              <a:rPr lang="en-US" altLang="zh-CN" sz="2400" dirty="0" smtClean="0">
                <a:solidFill>
                  <a:prstClr val="black"/>
                </a:solidFill>
                <a:latin typeface="microduino" panose="00000500000000000000" pitchFamily="50" charset="0"/>
                <a:ea typeface="微软雅黑" panose="020B0503020204020204" pitchFamily="34" charset="-122"/>
                <a:cs typeface="Hiragino Sans GB W3"/>
                <a:sym typeface="Arial" panose="020B0604020202020204" pitchFamily="34" charset="0"/>
              </a:rPr>
              <a:t>Usb</a:t>
            </a:r>
            <a:r>
              <a:rPr lang="zh-CN" altLang="en-US" sz="2400" dirty="0" smtClean="0">
                <a:solidFill>
                  <a:prstClr val="black"/>
                </a:solidFill>
                <a:latin typeface="microduino" panose="00000500000000000000" pitchFamily="50" charset="0"/>
                <a:ea typeface="微软雅黑" panose="020B0503020204020204" pitchFamily="34" charset="-122"/>
                <a:cs typeface="Hiragino Sans GB W3"/>
                <a:sym typeface="Arial" panose="020B0604020202020204" pitchFamily="34" charset="0"/>
              </a:rPr>
              <a:t>）</a:t>
            </a:r>
            <a:endParaRPr lang="en-US" altLang="zh-CN" sz="2400" dirty="0">
              <a:solidFill>
                <a:prstClr val="black"/>
              </a:solidFill>
              <a:latin typeface="microduino" panose="00000500000000000000" pitchFamily="50" charset="0"/>
              <a:ea typeface="微软雅黑" panose="020B0503020204020204" pitchFamily="34" charset="-122"/>
              <a:cs typeface="Hiragino Sans GB W3"/>
              <a:sym typeface="Arial" panose="020B0604020202020204" pitchFamily="34" charset="0"/>
            </a:endParaRPr>
          </a:p>
        </p:txBody>
      </p:sp>
      <p:pic>
        <p:nvPicPr>
          <p:cNvPr id="107" name="图片 10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21300" y="1428750"/>
            <a:ext cx="2199005" cy="144018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7970" y="2079625"/>
            <a:ext cx="2885440" cy="3285490"/>
          </a:xfrm>
          <a:prstGeom prst="rect">
            <a:avLst/>
          </a:prstGeom>
        </p:spPr>
      </p:pic>
      <p:pic>
        <p:nvPicPr>
          <p:cNvPr id="95" name="图片 9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043930" y="4956810"/>
            <a:ext cx="1163320" cy="1044575"/>
          </a:xfrm>
          <a:prstGeom prst="rect">
            <a:avLst/>
          </a:prstGeom>
        </p:spPr>
      </p:pic>
      <p:grpSp>
        <p:nvGrpSpPr>
          <p:cNvPr id="202" name="组合 201"/>
          <p:cNvGrpSpPr/>
          <p:nvPr/>
        </p:nvGrpSpPr>
        <p:grpSpPr>
          <a:xfrm rot="0">
            <a:off x="5946140" y="4093845"/>
            <a:ext cx="1296670" cy="902335"/>
            <a:chOff x="5691188" y="3148013"/>
            <a:chExt cx="809625" cy="573088"/>
          </a:xfrm>
        </p:grpSpPr>
        <p:sp>
          <p:nvSpPr>
            <p:cNvPr id="203" name="Freeform 5"/>
            <p:cNvSpPr/>
            <p:nvPr/>
          </p:nvSpPr>
          <p:spPr bwMode="auto">
            <a:xfrm>
              <a:off x="5699125" y="3205163"/>
              <a:ext cx="452438" cy="287338"/>
            </a:xfrm>
            <a:custGeom>
              <a:avLst/>
              <a:gdLst>
                <a:gd name="T0" fmla="*/ 107 w 119"/>
                <a:gd name="T1" fmla="*/ 5 h 75"/>
                <a:gd name="T2" fmla="*/ 83 w 119"/>
                <a:gd name="T3" fmla="*/ 5 h 75"/>
                <a:gd name="T4" fmla="*/ 13 w 119"/>
                <a:gd name="T5" fmla="*/ 47 h 75"/>
                <a:gd name="T6" fmla="*/ 14 w 119"/>
                <a:gd name="T7" fmla="*/ 44 h 75"/>
                <a:gd name="T8" fmla="*/ 0 w 119"/>
                <a:gd name="T9" fmla="*/ 45 h 75"/>
                <a:gd name="T10" fmla="*/ 0 w 119"/>
                <a:gd name="T11" fmla="*/ 60 h 75"/>
                <a:gd name="T12" fmla="*/ 0 w 119"/>
                <a:gd name="T13" fmla="*/ 60 h 75"/>
                <a:gd name="T14" fmla="*/ 4 w 119"/>
                <a:gd name="T15" fmla="*/ 67 h 75"/>
                <a:gd name="T16" fmla="*/ 17 w 119"/>
                <a:gd name="T17" fmla="*/ 75 h 75"/>
                <a:gd name="T18" fmla="*/ 119 w 119"/>
                <a:gd name="T19" fmla="*/ 13 h 75"/>
                <a:gd name="T20" fmla="*/ 107 w 119"/>
                <a:gd name="T21" fmla="*/ 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9" h="75">
                  <a:moveTo>
                    <a:pt x="107" y="5"/>
                  </a:moveTo>
                  <a:cubicBezTo>
                    <a:pt x="100" y="0"/>
                    <a:pt x="90" y="0"/>
                    <a:pt x="83" y="5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3"/>
                    <a:pt x="2" y="65"/>
                    <a:pt x="4" y="67"/>
                  </a:cubicBezTo>
                  <a:cubicBezTo>
                    <a:pt x="17" y="75"/>
                    <a:pt x="17" y="75"/>
                    <a:pt x="17" y="75"/>
                  </a:cubicBezTo>
                  <a:cubicBezTo>
                    <a:pt x="119" y="13"/>
                    <a:pt x="119" y="13"/>
                    <a:pt x="119" y="13"/>
                  </a:cubicBezTo>
                  <a:lnTo>
                    <a:pt x="107" y="5"/>
                  </a:lnTo>
                  <a:close/>
                </a:path>
              </a:pathLst>
            </a:custGeom>
            <a:solidFill>
              <a:srgbClr val="0088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4" name="Freeform 6"/>
            <p:cNvSpPr/>
            <p:nvPr/>
          </p:nvSpPr>
          <p:spPr bwMode="auto">
            <a:xfrm>
              <a:off x="5762625" y="3194051"/>
              <a:ext cx="388938" cy="298450"/>
            </a:xfrm>
            <a:custGeom>
              <a:avLst/>
              <a:gdLst>
                <a:gd name="T0" fmla="*/ 245 w 245"/>
                <a:gd name="T1" fmla="*/ 0 h 188"/>
                <a:gd name="T2" fmla="*/ 245 w 245"/>
                <a:gd name="T3" fmla="*/ 38 h 188"/>
                <a:gd name="T4" fmla="*/ 0 w 245"/>
                <a:gd name="T5" fmla="*/ 188 h 188"/>
                <a:gd name="T6" fmla="*/ 0 w 245"/>
                <a:gd name="T7" fmla="*/ 149 h 188"/>
                <a:gd name="T8" fmla="*/ 245 w 245"/>
                <a:gd name="T9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5" h="188">
                  <a:moveTo>
                    <a:pt x="245" y="0"/>
                  </a:moveTo>
                  <a:lnTo>
                    <a:pt x="245" y="38"/>
                  </a:lnTo>
                  <a:lnTo>
                    <a:pt x="0" y="188"/>
                  </a:lnTo>
                  <a:lnTo>
                    <a:pt x="0" y="149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rgbClr val="007C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5" name="Freeform 7"/>
            <p:cNvSpPr/>
            <p:nvPr/>
          </p:nvSpPr>
          <p:spPr bwMode="auto">
            <a:xfrm>
              <a:off x="5762625" y="3216276"/>
              <a:ext cx="666750" cy="420688"/>
            </a:xfrm>
            <a:custGeom>
              <a:avLst/>
              <a:gdLst>
                <a:gd name="T0" fmla="*/ 245 w 420"/>
                <a:gd name="T1" fmla="*/ 0 h 265"/>
                <a:gd name="T2" fmla="*/ 17 w 420"/>
                <a:gd name="T3" fmla="*/ 140 h 265"/>
                <a:gd name="T4" fmla="*/ 0 w 420"/>
                <a:gd name="T5" fmla="*/ 140 h 265"/>
                <a:gd name="T6" fmla="*/ 0 w 420"/>
                <a:gd name="T7" fmla="*/ 150 h 265"/>
                <a:gd name="T8" fmla="*/ 175 w 420"/>
                <a:gd name="T9" fmla="*/ 265 h 265"/>
                <a:gd name="T10" fmla="*/ 420 w 420"/>
                <a:gd name="T11" fmla="*/ 116 h 265"/>
                <a:gd name="T12" fmla="*/ 245 w 420"/>
                <a:gd name="T13" fmla="*/ 0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0" h="265">
                  <a:moveTo>
                    <a:pt x="245" y="0"/>
                  </a:moveTo>
                  <a:lnTo>
                    <a:pt x="17" y="140"/>
                  </a:lnTo>
                  <a:lnTo>
                    <a:pt x="0" y="140"/>
                  </a:lnTo>
                  <a:lnTo>
                    <a:pt x="0" y="150"/>
                  </a:lnTo>
                  <a:lnTo>
                    <a:pt x="175" y="265"/>
                  </a:lnTo>
                  <a:lnTo>
                    <a:pt x="420" y="116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6" name="Freeform 8"/>
            <p:cNvSpPr/>
            <p:nvPr/>
          </p:nvSpPr>
          <p:spPr bwMode="auto">
            <a:xfrm>
              <a:off x="5762625" y="3201988"/>
              <a:ext cx="666750" cy="420688"/>
            </a:xfrm>
            <a:custGeom>
              <a:avLst/>
              <a:gdLst>
                <a:gd name="T0" fmla="*/ 420 w 420"/>
                <a:gd name="T1" fmla="*/ 113 h 265"/>
                <a:gd name="T2" fmla="*/ 245 w 420"/>
                <a:gd name="T3" fmla="*/ 0 h 265"/>
                <a:gd name="T4" fmla="*/ 0 w 420"/>
                <a:gd name="T5" fmla="*/ 149 h 265"/>
                <a:gd name="T6" fmla="*/ 175 w 420"/>
                <a:gd name="T7" fmla="*/ 265 h 265"/>
                <a:gd name="T8" fmla="*/ 420 w 420"/>
                <a:gd name="T9" fmla="*/ 113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0" h="265">
                  <a:moveTo>
                    <a:pt x="420" y="113"/>
                  </a:moveTo>
                  <a:lnTo>
                    <a:pt x="245" y="0"/>
                  </a:lnTo>
                  <a:lnTo>
                    <a:pt x="0" y="149"/>
                  </a:lnTo>
                  <a:lnTo>
                    <a:pt x="175" y="265"/>
                  </a:lnTo>
                  <a:lnTo>
                    <a:pt x="420" y="113"/>
                  </a:lnTo>
                  <a:close/>
                </a:path>
              </a:pathLst>
            </a:custGeom>
            <a:solidFill>
              <a:srgbClr val="F9F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7" name="Freeform 9"/>
            <p:cNvSpPr/>
            <p:nvPr/>
          </p:nvSpPr>
          <p:spPr bwMode="auto">
            <a:xfrm>
              <a:off x="5762625" y="3201988"/>
              <a:ext cx="666750" cy="420688"/>
            </a:xfrm>
            <a:custGeom>
              <a:avLst/>
              <a:gdLst>
                <a:gd name="T0" fmla="*/ 420 w 420"/>
                <a:gd name="T1" fmla="*/ 113 h 265"/>
                <a:gd name="T2" fmla="*/ 245 w 420"/>
                <a:gd name="T3" fmla="*/ 0 h 265"/>
                <a:gd name="T4" fmla="*/ 0 w 420"/>
                <a:gd name="T5" fmla="*/ 149 h 265"/>
                <a:gd name="T6" fmla="*/ 175 w 420"/>
                <a:gd name="T7" fmla="*/ 265 h 265"/>
                <a:gd name="T8" fmla="*/ 420 w 420"/>
                <a:gd name="T9" fmla="*/ 113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0" h="265">
                  <a:moveTo>
                    <a:pt x="420" y="113"/>
                  </a:moveTo>
                  <a:lnTo>
                    <a:pt x="245" y="0"/>
                  </a:lnTo>
                  <a:lnTo>
                    <a:pt x="0" y="149"/>
                  </a:lnTo>
                  <a:lnTo>
                    <a:pt x="175" y="265"/>
                  </a:lnTo>
                  <a:lnTo>
                    <a:pt x="420" y="11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8" name="Freeform 10"/>
            <p:cNvSpPr/>
            <p:nvPr/>
          </p:nvSpPr>
          <p:spPr bwMode="auto">
            <a:xfrm>
              <a:off x="6040438" y="3419476"/>
              <a:ext cx="452438" cy="301625"/>
            </a:xfrm>
            <a:custGeom>
              <a:avLst/>
              <a:gdLst>
                <a:gd name="T0" fmla="*/ 119 w 119"/>
                <a:gd name="T1" fmla="*/ 19 h 79"/>
                <a:gd name="T2" fmla="*/ 119 w 119"/>
                <a:gd name="T3" fmla="*/ 19 h 79"/>
                <a:gd name="T4" fmla="*/ 119 w 119"/>
                <a:gd name="T5" fmla="*/ 3 h 79"/>
                <a:gd name="T6" fmla="*/ 102 w 119"/>
                <a:gd name="T7" fmla="*/ 0 h 79"/>
                <a:gd name="T8" fmla="*/ 0 w 119"/>
                <a:gd name="T9" fmla="*/ 51 h 79"/>
                <a:gd name="T10" fmla="*/ 0 w 119"/>
                <a:gd name="T11" fmla="*/ 66 h 79"/>
                <a:gd name="T12" fmla="*/ 12 w 119"/>
                <a:gd name="T13" fmla="*/ 74 h 79"/>
                <a:gd name="T14" fmla="*/ 36 w 119"/>
                <a:gd name="T15" fmla="*/ 74 h 79"/>
                <a:gd name="T16" fmla="*/ 114 w 119"/>
                <a:gd name="T17" fmla="*/ 27 h 79"/>
                <a:gd name="T18" fmla="*/ 119 w 119"/>
                <a:gd name="T19" fmla="*/ 19 h 79"/>
                <a:gd name="T20" fmla="*/ 119 w 119"/>
                <a:gd name="T21" fmla="*/ 1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9" h="79">
                  <a:moveTo>
                    <a:pt x="119" y="19"/>
                  </a:moveTo>
                  <a:cubicBezTo>
                    <a:pt x="119" y="19"/>
                    <a:pt x="119" y="19"/>
                    <a:pt x="119" y="19"/>
                  </a:cubicBezTo>
                  <a:cubicBezTo>
                    <a:pt x="119" y="3"/>
                    <a:pt x="119" y="3"/>
                    <a:pt x="119" y="3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12" y="74"/>
                    <a:pt x="12" y="74"/>
                    <a:pt x="12" y="74"/>
                  </a:cubicBezTo>
                  <a:cubicBezTo>
                    <a:pt x="19" y="78"/>
                    <a:pt x="29" y="79"/>
                    <a:pt x="36" y="74"/>
                  </a:cubicBezTo>
                  <a:cubicBezTo>
                    <a:pt x="114" y="27"/>
                    <a:pt x="114" y="27"/>
                    <a:pt x="114" y="27"/>
                  </a:cubicBezTo>
                  <a:cubicBezTo>
                    <a:pt x="118" y="25"/>
                    <a:pt x="119" y="22"/>
                    <a:pt x="119" y="19"/>
                  </a:cubicBezTo>
                  <a:cubicBezTo>
                    <a:pt x="119" y="19"/>
                    <a:pt x="119" y="19"/>
                    <a:pt x="119" y="19"/>
                  </a:cubicBezTo>
                  <a:close/>
                </a:path>
              </a:pathLst>
            </a:custGeom>
            <a:solidFill>
              <a:srgbClr val="0088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9" name="Freeform 11"/>
            <p:cNvSpPr/>
            <p:nvPr/>
          </p:nvSpPr>
          <p:spPr bwMode="auto">
            <a:xfrm>
              <a:off x="5691188" y="3148013"/>
              <a:ext cx="460375" cy="282575"/>
            </a:xfrm>
            <a:custGeom>
              <a:avLst/>
              <a:gdLst>
                <a:gd name="T0" fmla="*/ 121 w 121"/>
                <a:gd name="T1" fmla="*/ 12 h 74"/>
                <a:gd name="T2" fmla="*/ 109 w 121"/>
                <a:gd name="T3" fmla="*/ 4 h 74"/>
                <a:gd name="T4" fmla="*/ 85 w 121"/>
                <a:gd name="T5" fmla="*/ 4 h 74"/>
                <a:gd name="T6" fmla="*/ 7 w 121"/>
                <a:gd name="T7" fmla="*/ 51 h 74"/>
                <a:gd name="T8" fmla="*/ 6 w 121"/>
                <a:gd name="T9" fmla="*/ 66 h 74"/>
                <a:gd name="T10" fmla="*/ 19 w 121"/>
                <a:gd name="T11" fmla="*/ 74 h 74"/>
                <a:gd name="T12" fmla="*/ 121 w 121"/>
                <a:gd name="T13" fmla="*/ 12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" h="74">
                  <a:moveTo>
                    <a:pt x="121" y="12"/>
                  </a:moveTo>
                  <a:cubicBezTo>
                    <a:pt x="109" y="4"/>
                    <a:pt x="109" y="4"/>
                    <a:pt x="109" y="4"/>
                  </a:cubicBezTo>
                  <a:cubicBezTo>
                    <a:pt x="102" y="0"/>
                    <a:pt x="92" y="0"/>
                    <a:pt x="85" y="4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0" y="55"/>
                    <a:pt x="0" y="62"/>
                    <a:pt x="6" y="66"/>
                  </a:cubicBezTo>
                  <a:cubicBezTo>
                    <a:pt x="19" y="74"/>
                    <a:pt x="19" y="74"/>
                    <a:pt x="19" y="74"/>
                  </a:cubicBezTo>
                  <a:cubicBezTo>
                    <a:pt x="121" y="12"/>
                    <a:pt x="121" y="12"/>
                    <a:pt x="121" y="12"/>
                  </a:cubicBezTo>
                </a:path>
              </a:pathLst>
            </a:custGeom>
            <a:solidFill>
              <a:srgbClr val="2DB6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0" name="Freeform 12"/>
            <p:cNvSpPr/>
            <p:nvPr/>
          </p:nvSpPr>
          <p:spPr bwMode="auto">
            <a:xfrm>
              <a:off x="6040438" y="3384695"/>
              <a:ext cx="460375" cy="282575"/>
            </a:xfrm>
            <a:custGeom>
              <a:avLst/>
              <a:gdLst>
                <a:gd name="T0" fmla="*/ 115 w 121"/>
                <a:gd name="T1" fmla="*/ 7 h 74"/>
                <a:gd name="T2" fmla="*/ 102 w 121"/>
                <a:gd name="T3" fmla="*/ 0 h 74"/>
                <a:gd name="T4" fmla="*/ 0 w 121"/>
                <a:gd name="T5" fmla="*/ 62 h 74"/>
                <a:gd name="T6" fmla="*/ 12 w 121"/>
                <a:gd name="T7" fmla="*/ 70 h 74"/>
                <a:gd name="T8" fmla="*/ 36 w 121"/>
                <a:gd name="T9" fmla="*/ 70 h 74"/>
                <a:gd name="T10" fmla="*/ 114 w 121"/>
                <a:gd name="T11" fmla="*/ 22 h 74"/>
                <a:gd name="T12" fmla="*/ 115 w 121"/>
                <a:gd name="T13" fmla="*/ 7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" h="74">
                  <a:moveTo>
                    <a:pt x="115" y="7"/>
                  </a:moveTo>
                  <a:cubicBezTo>
                    <a:pt x="102" y="0"/>
                    <a:pt x="102" y="0"/>
                    <a:pt x="102" y="0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12" y="70"/>
                    <a:pt x="12" y="70"/>
                    <a:pt x="12" y="70"/>
                  </a:cubicBezTo>
                  <a:cubicBezTo>
                    <a:pt x="19" y="74"/>
                    <a:pt x="29" y="74"/>
                    <a:pt x="36" y="70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21" y="18"/>
                    <a:pt x="121" y="12"/>
                    <a:pt x="115" y="7"/>
                  </a:cubicBezTo>
                </a:path>
              </a:pathLst>
            </a:custGeom>
            <a:solidFill>
              <a:srgbClr val="2DB6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1" name="Freeform 13"/>
            <p:cNvSpPr/>
            <p:nvPr/>
          </p:nvSpPr>
          <p:spPr bwMode="auto">
            <a:xfrm>
              <a:off x="6189663" y="3530601"/>
              <a:ext cx="82550" cy="53975"/>
            </a:xfrm>
            <a:custGeom>
              <a:avLst/>
              <a:gdLst>
                <a:gd name="T0" fmla="*/ 22 w 22"/>
                <a:gd name="T1" fmla="*/ 0 h 14"/>
                <a:gd name="T2" fmla="*/ 0 w 22"/>
                <a:gd name="T3" fmla="*/ 0 h 14"/>
                <a:gd name="T4" fmla="*/ 0 w 22"/>
                <a:gd name="T5" fmla="*/ 7 h 14"/>
                <a:gd name="T6" fmla="*/ 0 w 22"/>
                <a:gd name="T7" fmla="*/ 7 h 14"/>
                <a:gd name="T8" fmla="*/ 3 w 22"/>
                <a:gd name="T9" fmla="*/ 11 h 14"/>
                <a:gd name="T10" fmla="*/ 19 w 22"/>
                <a:gd name="T11" fmla="*/ 11 h 14"/>
                <a:gd name="T12" fmla="*/ 22 w 22"/>
                <a:gd name="T13" fmla="*/ 7 h 14"/>
                <a:gd name="T14" fmla="*/ 22 w 22"/>
                <a:gd name="T15" fmla="*/ 7 h 14"/>
                <a:gd name="T16" fmla="*/ 22 w 22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14">
                  <a:moveTo>
                    <a:pt x="2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8"/>
                    <a:pt x="1" y="10"/>
                    <a:pt x="3" y="11"/>
                  </a:cubicBezTo>
                  <a:cubicBezTo>
                    <a:pt x="7" y="14"/>
                    <a:pt x="14" y="14"/>
                    <a:pt x="19" y="11"/>
                  </a:cubicBezTo>
                  <a:cubicBezTo>
                    <a:pt x="21" y="10"/>
                    <a:pt x="22" y="8"/>
                    <a:pt x="22" y="7"/>
                  </a:cubicBezTo>
                  <a:cubicBezTo>
                    <a:pt x="22" y="7"/>
                    <a:pt x="22" y="7"/>
                    <a:pt x="22" y="7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rgbClr val="0088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2" name="Freeform 14"/>
            <p:cNvSpPr/>
            <p:nvPr/>
          </p:nvSpPr>
          <p:spPr bwMode="auto">
            <a:xfrm>
              <a:off x="6288088" y="3468688"/>
              <a:ext cx="84138" cy="53975"/>
            </a:xfrm>
            <a:custGeom>
              <a:avLst/>
              <a:gdLst>
                <a:gd name="T0" fmla="*/ 22 w 22"/>
                <a:gd name="T1" fmla="*/ 0 h 14"/>
                <a:gd name="T2" fmla="*/ 0 w 22"/>
                <a:gd name="T3" fmla="*/ 0 h 14"/>
                <a:gd name="T4" fmla="*/ 0 w 22"/>
                <a:gd name="T5" fmla="*/ 7 h 14"/>
                <a:gd name="T6" fmla="*/ 0 w 22"/>
                <a:gd name="T7" fmla="*/ 7 h 14"/>
                <a:gd name="T8" fmla="*/ 3 w 22"/>
                <a:gd name="T9" fmla="*/ 12 h 14"/>
                <a:gd name="T10" fmla="*/ 19 w 22"/>
                <a:gd name="T11" fmla="*/ 12 h 14"/>
                <a:gd name="T12" fmla="*/ 22 w 22"/>
                <a:gd name="T13" fmla="*/ 7 h 14"/>
                <a:gd name="T14" fmla="*/ 22 w 22"/>
                <a:gd name="T15" fmla="*/ 7 h 14"/>
                <a:gd name="T16" fmla="*/ 22 w 22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14">
                  <a:moveTo>
                    <a:pt x="2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9"/>
                    <a:pt x="1" y="10"/>
                    <a:pt x="3" y="12"/>
                  </a:cubicBezTo>
                  <a:cubicBezTo>
                    <a:pt x="7" y="14"/>
                    <a:pt x="14" y="14"/>
                    <a:pt x="19" y="12"/>
                  </a:cubicBezTo>
                  <a:cubicBezTo>
                    <a:pt x="21" y="10"/>
                    <a:pt x="22" y="9"/>
                    <a:pt x="22" y="7"/>
                  </a:cubicBezTo>
                  <a:cubicBezTo>
                    <a:pt x="22" y="7"/>
                    <a:pt x="22" y="7"/>
                    <a:pt x="22" y="7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rgbClr val="0088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3" name="Freeform 15"/>
            <p:cNvSpPr/>
            <p:nvPr/>
          </p:nvSpPr>
          <p:spPr bwMode="auto">
            <a:xfrm>
              <a:off x="6284913" y="3438526"/>
              <a:ext cx="90488" cy="57150"/>
            </a:xfrm>
            <a:custGeom>
              <a:avLst/>
              <a:gdLst>
                <a:gd name="T0" fmla="*/ 20 w 24"/>
                <a:gd name="T1" fmla="*/ 3 h 15"/>
                <a:gd name="T2" fmla="*/ 5 w 24"/>
                <a:gd name="T3" fmla="*/ 3 h 15"/>
                <a:gd name="T4" fmla="*/ 4 w 24"/>
                <a:gd name="T5" fmla="*/ 13 h 15"/>
                <a:gd name="T6" fmla="*/ 20 w 24"/>
                <a:gd name="T7" fmla="*/ 13 h 15"/>
                <a:gd name="T8" fmla="*/ 20 w 24"/>
                <a:gd name="T9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5">
                  <a:moveTo>
                    <a:pt x="20" y="3"/>
                  </a:moveTo>
                  <a:cubicBezTo>
                    <a:pt x="16" y="0"/>
                    <a:pt x="9" y="0"/>
                    <a:pt x="5" y="3"/>
                  </a:cubicBezTo>
                  <a:cubicBezTo>
                    <a:pt x="0" y="6"/>
                    <a:pt x="0" y="10"/>
                    <a:pt x="4" y="13"/>
                  </a:cubicBezTo>
                  <a:cubicBezTo>
                    <a:pt x="8" y="15"/>
                    <a:pt x="15" y="15"/>
                    <a:pt x="20" y="13"/>
                  </a:cubicBezTo>
                  <a:cubicBezTo>
                    <a:pt x="24" y="10"/>
                    <a:pt x="24" y="6"/>
                    <a:pt x="20" y="3"/>
                  </a:cubicBezTo>
                </a:path>
              </a:pathLst>
            </a:custGeom>
            <a:solidFill>
              <a:srgbClr val="2DB6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4" name="Freeform 16"/>
            <p:cNvSpPr/>
            <p:nvPr/>
          </p:nvSpPr>
          <p:spPr bwMode="auto">
            <a:xfrm>
              <a:off x="6184900" y="3500438"/>
              <a:ext cx="92075" cy="57150"/>
            </a:xfrm>
            <a:custGeom>
              <a:avLst/>
              <a:gdLst>
                <a:gd name="T0" fmla="*/ 20 w 24"/>
                <a:gd name="T1" fmla="*/ 3 h 15"/>
                <a:gd name="T2" fmla="*/ 5 w 24"/>
                <a:gd name="T3" fmla="*/ 3 h 15"/>
                <a:gd name="T4" fmla="*/ 4 w 24"/>
                <a:gd name="T5" fmla="*/ 12 h 15"/>
                <a:gd name="T6" fmla="*/ 20 w 24"/>
                <a:gd name="T7" fmla="*/ 12 h 15"/>
                <a:gd name="T8" fmla="*/ 20 w 24"/>
                <a:gd name="T9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5">
                  <a:moveTo>
                    <a:pt x="20" y="3"/>
                  </a:moveTo>
                  <a:cubicBezTo>
                    <a:pt x="16" y="0"/>
                    <a:pt x="9" y="0"/>
                    <a:pt x="5" y="3"/>
                  </a:cubicBezTo>
                  <a:cubicBezTo>
                    <a:pt x="0" y="5"/>
                    <a:pt x="0" y="10"/>
                    <a:pt x="4" y="12"/>
                  </a:cubicBezTo>
                  <a:cubicBezTo>
                    <a:pt x="8" y="15"/>
                    <a:pt x="15" y="15"/>
                    <a:pt x="20" y="12"/>
                  </a:cubicBezTo>
                  <a:cubicBezTo>
                    <a:pt x="24" y="10"/>
                    <a:pt x="24" y="5"/>
                    <a:pt x="20" y="3"/>
                  </a:cubicBezTo>
                </a:path>
              </a:pathLst>
            </a:custGeom>
            <a:solidFill>
              <a:srgbClr val="2DB6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5" name="Freeform 17"/>
            <p:cNvSpPr/>
            <p:nvPr/>
          </p:nvSpPr>
          <p:spPr bwMode="auto">
            <a:xfrm>
              <a:off x="6307138" y="3454401"/>
              <a:ext cx="46038" cy="30163"/>
            </a:xfrm>
            <a:custGeom>
              <a:avLst/>
              <a:gdLst>
                <a:gd name="T0" fmla="*/ 10 w 12"/>
                <a:gd name="T1" fmla="*/ 1 h 8"/>
                <a:gd name="T2" fmla="*/ 2 w 12"/>
                <a:gd name="T3" fmla="*/ 1 h 8"/>
                <a:gd name="T4" fmla="*/ 2 w 12"/>
                <a:gd name="T5" fmla="*/ 6 h 8"/>
                <a:gd name="T6" fmla="*/ 10 w 12"/>
                <a:gd name="T7" fmla="*/ 6 h 8"/>
                <a:gd name="T8" fmla="*/ 10 w 12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8">
                  <a:moveTo>
                    <a:pt x="10" y="1"/>
                  </a:moveTo>
                  <a:cubicBezTo>
                    <a:pt x="8" y="0"/>
                    <a:pt x="5" y="0"/>
                    <a:pt x="2" y="1"/>
                  </a:cubicBezTo>
                  <a:cubicBezTo>
                    <a:pt x="0" y="3"/>
                    <a:pt x="0" y="5"/>
                    <a:pt x="2" y="6"/>
                  </a:cubicBezTo>
                  <a:cubicBezTo>
                    <a:pt x="4" y="8"/>
                    <a:pt x="8" y="8"/>
                    <a:pt x="10" y="6"/>
                  </a:cubicBezTo>
                  <a:cubicBezTo>
                    <a:pt x="12" y="5"/>
                    <a:pt x="12" y="3"/>
                    <a:pt x="10" y="1"/>
                  </a:cubicBezTo>
                </a:path>
              </a:pathLst>
            </a:custGeom>
            <a:solidFill>
              <a:srgbClr val="0088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6" name="Freeform 18"/>
            <p:cNvSpPr/>
            <p:nvPr/>
          </p:nvSpPr>
          <p:spPr bwMode="auto">
            <a:xfrm>
              <a:off x="6208713" y="3514726"/>
              <a:ext cx="44450" cy="26988"/>
            </a:xfrm>
            <a:custGeom>
              <a:avLst/>
              <a:gdLst>
                <a:gd name="T0" fmla="*/ 10 w 12"/>
                <a:gd name="T1" fmla="*/ 1 h 7"/>
                <a:gd name="T2" fmla="*/ 2 w 12"/>
                <a:gd name="T3" fmla="*/ 1 h 7"/>
                <a:gd name="T4" fmla="*/ 2 w 12"/>
                <a:gd name="T5" fmla="*/ 6 h 7"/>
                <a:gd name="T6" fmla="*/ 10 w 12"/>
                <a:gd name="T7" fmla="*/ 6 h 7"/>
                <a:gd name="T8" fmla="*/ 10 w 12"/>
                <a:gd name="T9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7">
                  <a:moveTo>
                    <a:pt x="10" y="1"/>
                  </a:moveTo>
                  <a:cubicBezTo>
                    <a:pt x="8" y="0"/>
                    <a:pt x="5" y="0"/>
                    <a:pt x="2" y="1"/>
                  </a:cubicBezTo>
                  <a:cubicBezTo>
                    <a:pt x="0" y="2"/>
                    <a:pt x="0" y="5"/>
                    <a:pt x="2" y="6"/>
                  </a:cubicBezTo>
                  <a:cubicBezTo>
                    <a:pt x="4" y="7"/>
                    <a:pt x="8" y="7"/>
                    <a:pt x="10" y="6"/>
                  </a:cubicBezTo>
                  <a:cubicBezTo>
                    <a:pt x="12" y="5"/>
                    <a:pt x="12" y="2"/>
                    <a:pt x="10" y="1"/>
                  </a:cubicBezTo>
                </a:path>
              </a:pathLst>
            </a:custGeom>
            <a:solidFill>
              <a:srgbClr val="0088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7" name="Freeform 19"/>
            <p:cNvSpPr/>
            <p:nvPr/>
          </p:nvSpPr>
          <p:spPr bwMode="auto">
            <a:xfrm>
              <a:off x="5819775" y="3286126"/>
              <a:ext cx="84138" cy="57150"/>
            </a:xfrm>
            <a:custGeom>
              <a:avLst/>
              <a:gdLst>
                <a:gd name="T0" fmla="*/ 22 w 22"/>
                <a:gd name="T1" fmla="*/ 0 h 15"/>
                <a:gd name="T2" fmla="*/ 0 w 22"/>
                <a:gd name="T3" fmla="*/ 0 h 15"/>
                <a:gd name="T4" fmla="*/ 0 w 22"/>
                <a:gd name="T5" fmla="*/ 7 h 15"/>
                <a:gd name="T6" fmla="*/ 0 w 22"/>
                <a:gd name="T7" fmla="*/ 7 h 15"/>
                <a:gd name="T8" fmla="*/ 3 w 22"/>
                <a:gd name="T9" fmla="*/ 12 h 15"/>
                <a:gd name="T10" fmla="*/ 18 w 22"/>
                <a:gd name="T11" fmla="*/ 12 h 15"/>
                <a:gd name="T12" fmla="*/ 22 w 22"/>
                <a:gd name="T13" fmla="*/ 7 h 15"/>
                <a:gd name="T14" fmla="*/ 22 w 22"/>
                <a:gd name="T15" fmla="*/ 7 h 15"/>
                <a:gd name="T16" fmla="*/ 22 w 22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15">
                  <a:moveTo>
                    <a:pt x="2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9"/>
                    <a:pt x="1" y="11"/>
                    <a:pt x="3" y="12"/>
                  </a:cubicBezTo>
                  <a:cubicBezTo>
                    <a:pt x="7" y="15"/>
                    <a:pt x="14" y="15"/>
                    <a:pt x="18" y="12"/>
                  </a:cubicBezTo>
                  <a:cubicBezTo>
                    <a:pt x="21" y="11"/>
                    <a:pt x="22" y="9"/>
                    <a:pt x="22" y="7"/>
                  </a:cubicBezTo>
                  <a:cubicBezTo>
                    <a:pt x="22" y="7"/>
                    <a:pt x="22" y="7"/>
                    <a:pt x="22" y="7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rgbClr val="0088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8" name="Freeform 20"/>
            <p:cNvSpPr/>
            <p:nvPr/>
          </p:nvSpPr>
          <p:spPr bwMode="auto">
            <a:xfrm>
              <a:off x="5919788" y="3228976"/>
              <a:ext cx="82550" cy="52388"/>
            </a:xfrm>
            <a:custGeom>
              <a:avLst/>
              <a:gdLst>
                <a:gd name="T0" fmla="*/ 22 w 22"/>
                <a:gd name="T1" fmla="*/ 0 h 14"/>
                <a:gd name="T2" fmla="*/ 0 w 22"/>
                <a:gd name="T3" fmla="*/ 0 h 14"/>
                <a:gd name="T4" fmla="*/ 0 w 22"/>
                <a:gd name="T5" fmla="*/ 7 h 14"/>
                <a:gd name="T6" fmla="*/ 0 w 22"/>
                <a:gd name="T7" fmla="*/ 7 h 14"/>
                <a:gd name="T8" fmla="*/ 3 w 22"/>
                <a:gd name="T9" fmla="*/ 12 h 14"/>
                <a:gd name="T10" fmla="*/ 18 w 22"/>
                <a:gd name="T11" fmla="*/ 12 h 14"/>
                <a:gd name="T12" fmla="*/ 22 w 22"/>
                <a:gd name="T13" fmla="*/ 7 h 14"/>
                <a:gd name="T14" fmla="*/ 22 w 22"/>
                <a:gd name="T15" fmla="*/ 7 h 14"/>
                <a:gd name="T16" fmla="*/ 22 w 22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14">
                  <a:moveTo>
                    <a:pt x="2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9"/>
                    <a:pt x="1" y="10"/>
                    <a:pt x="3" y="12"/>
                  </a:cubicBezTo>
                  <a:cubicBezTo>
                    <a:pt x="7" y="14"/>
                    <a:pt x="14" y="14"/>
                    <a:pt x="18" y="12"/>
                  </a:cubicBezTo>
                  <a:cubicBezTo>
                    <a:pt x="21" y="10"/>
                    <a:pt x="22" y="9"/>
                    <a:pt x="22" y="7"/>
                  </a:cubicBezTo>
                  <a:cubicBezTo>
                    <a:pt x="22" y="7"/>
                    <a:pt x="22" y="7"/>
                    <a:pt x="22" y="7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rgbClr val="0088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9" name="Freeform 21"/>
            <p:cNvSpPr/>
            <p:nvPr/>
          </p:nvSpPr>
          <p:spPr bwMode="auto">
            <a:xfrm>
              <a:off x="5915025" y="3197226"/>
              <a:ext cx="92075" cy="57150"/>
            </a:xfrm>
            <a:custGeom>
              <a:avLst/>
              <a:gdLst>
                <a:gd name="T0" fmla="*/ 20 w 24"/>
                <a:gd name="T1" fmla="*/ 3 h 15"/>
                <a:gd name="T2" fmla="*/ 5 w 24"/>
                <a:gd name="T3" fmla="*/ 3 h 15"/>
                <a:gd name="T4" fmla="*/ 4 w 24"/>
                <a:gd name="T5" fmla="*/ 12 h 15"/>
                <a:gd name="T6" fmla="*/ 19 w 24"/>
                <a:gd name="T7" fmla="*/ 12 h 15"/>
                <a:gd name="T8" fmla="*/ 20 w 24"/>
                <a:gd name="T9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5">
                  <a:moveTo>
                    <a:pt x="20" y="3"/>
                  </a:moveTo>
                  <a:cubicBezTo>
                    <a:pt x="16" y="0"/>
                    <a:pt x="9" y="0"/>
                    <a:pt x="5" y="3"/>
                  </a:cubicBezTo>
                  <a:cubicBezTo>
                    <a:pt x="0" y="5"/>
                    <a:pt x="0" y="10"/>
                    <a:pt x="4" y="12"/>
                  </a:cubicBezTo>
                  <a:cubicBezTo>
                    <a:pt x="8" y="15"/>
                    <a:pt x="15" y="15"/>
                    <a:pt x="19" y="12"/>
                  </a:cubicBezTo>
                  <a:cubicBezTo>
                    <a:pt x="24" y="10"/>
                    <a:pt x="24" y="6"/>
                    <a:pt x="20" y="3"/>
                  </a:cubicBezTo>
                </a:path>
              </a:pathLst>
            </a:custGeom>
            <a:solidFill>
              <a:srgbClr val="2DB6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20" name="Freeform 22"/>
            <p:cNvSpPr/>
            <p:nvPr/>
          </p:nvSpPr>
          <p:spPr bwMode="auto">
            <a:xfrm>
              <a:off x="5816600" y="3259138"/>
              <a:ext cx="90488" cy="57150"/>
            </a:xfrm>
            <a:custGeom>
              <a:avLst/>
              <a:gdLst>
                <a:gd name="T0" fmla="*/ 20 w 24"/>
                <a:gd name="T1" fmla="*/ 3 h 15"/>
                <a:gd name="T2" fmla="*/ 5 w 24"/>
                <a:gd name="T3" fmla="*/ 3 h 15"/>
                <a:gd name="T4" fmla="*/ 4 w 24"/>
                <a:gd name="T5" fmla="*/ 12 h 15"/>
                <a:gd name="T6" fmla="*/ 19 w 24"/>
                <a:gd name="T7" fmla="*/ 12 h 15"/>
                <a:gd name="T8" fmla="*/ 20 w 24"/>
                <a:gd name="T9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5">
                  <a:moveTo>
                    <a:pt x="20" y="3"/>
                  </a:moveTo>
                  <a:cubicBezTo>
                    <a:pt x="16" y="0"/>
                    <a:pt x="9" y="0"/>
                    <a:pt x="5" y="3"/>
                  </a:cubicBezTo>
                  <a:cubicBezTo>
                    <a:pt x="0" y="5"/>
                    <a:pt x="0" y="10"/>
                    <a:pt x="4" y="12"/>
                  </a:cubicBezTo>
                  <a:cubicBezTo>
                    <a:pt x="8" y="15"/>
                    <a:pt x="15" y="15"/>
                    <a:pt x="19" y="12"/>
                  </a:cubicBezTo>
                  <a:cubicBezTo>
                    <a:pt x="24" y="10"/>
                    <a:pt x="24" y="5"/>
                    <a:pt x="20" y="3"/>
                  </a:cubicBezTo>
                </a:path>
              </a:pathLst>
            </a:custGeom>
            <a:solidFill>
              <a:srgbClr val="2DB6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21" name="Freeform 23"/>
            <p:cNvSpPr/>
            <p:nvPr/>
          </p:nvSpPr>
          <p:spPr bwMode="auto">
            <a:xfrm>
              <a:off x="5938838" y="3213101"/>
              <a:ext cx="44450" cy="30163"/>
            </a:xfrm>
            <a:custGeom>
              <a:avLst/>
              <a:gdLst>
                <a:gd name="T0" fmla="*/ 10 w 12"/>
                <a:gd name="T1" fmla="*/ 1 h 8"/>
                <a:gd name="T2" fmla="*/ 2 w 12"/>
                <a:gd name="T3" fmla="*/ 1 h 8"/>
                <a:gd name="T4" fmla="*/ 2 w 12"/>
                <a:gd name="T5" fmla="*/ 6 h 8"/>
                <a:gd name="T6" fmla="*/ 10 w 12"/>
                <a:gd name="T7" fmla="*/ 6 h 8"/>
                <a:gd name="T8" fmla="*/ 10 w 12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8">
                  <a:moveTo>
                    <a:pt x="10" y="1"/>
                  </a:moveTo>
                  <a:cubicBezTo>
                    <a:pt x="8" y="0"/>
                    <a:pt x="4" y="0"/>
                    <a:pt x="2" y="1"/>
                  </a:cubicBezTo>
                  <a:cubicBezTo>
                    <a:pt x="0" y="2"/>
                    <a:pt x="0" y="5"/>
                    <a:pt x="2" y="6"/>
                  </a:cubicBezTo>
                  <a:cubicBezTo>
                    <a:pt x="4" y="8"/>
                    <a:pt x="8" y="8"/>
                    <a:pt x="10" y="6"/>
                  </a:cubicBezTo>
                  <a:cubicBezTo>
                    <a:pt x="12" y="5"/>
                    <a:pt x="12" y="3"/>
                    <a:pt x="10" y="1"/>
                  </a:cubicBezTo>
                </a:path>
              </a:pathLst>
            </a:custGeom>
            <a:solidFill>
              <a:srgbClr val="0088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22" name="Freeform 24"/>
            <p:cNvSpPr/>
            <p:nvPr/>
          </p:nvSpPr>
          <p:spPr bwMode="auto">
            <a:xfrm>
              <a:off x="5838825" y="3275013"/>
              <a:ext cx="46038" cy="25400"/>
            </a:xfrm>
            <a:custGeom>
              <a:avLst/>
              <a:gdLst>
                <a:gd name="T0" fmla="*/ 10 w 12"/>
                <a:gd name="T1" fmla="*/ 1 h 7"/>
                <a:gd name="T2" fmla="*/ 2 w 12"/>
                <a:gd name="T3" fmla="*/ 1 h 7"/>
                <a:gd name="T4" fmla="*/ 2 w 12"/>
                <a:gd name="T5" fmla="*/ 6 h 7"/>
                <a:gd name="T6" fmla="*/ 10 w 12"/>
                <a:gd name="T7" fmla="*/ 6 h 7"/>
                <a:gd name="T8" fmla="*/ 10 w 12"/>
                <a:gd name="T9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7">
                  <a:moveTo>
                    <a:pt x="10" y="1"/>
                  </a:moveTo>
                  <a:cubicBezTo>
                    <a:pt x="8" y="0"/>
                    <a:pt x="4" y="0"/>
                    <a:pt x="2" y="1"/>
                  </a:cubicBezTo>
                  <a:cubicBezTo>
                    <a:pt x="0" y="2"/>
                    <a:pt x="0" y="5"/>
                    <a:pt x="2" y="6"/>
                  </a:cubicBezTo>
                  <a:cubicBezTo>
                    <a:pt x="4" y="7"/>
                    <a:pt x="8" y="7"/>
                    <a:pt x="10" y="6"/>
                  </a:cubicBezTo>
                  <a:cubicBezTo>
                    <a:pt x="12" y="5"/>
                    <a:pt x="12" y="2"/>
                    <a:pt x="10" y="1"/>
                  </a:cubicBezTo>
                </a:path>
              </a:pathLst>
            </a:custGeom>
            <a:solidFill>
              <a:srgbClr val="0088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23" name="Freeform 25"/>
            <p:cNvSpPr/>
            <p:nvPr/>
          </p:nvSpPr>
          <p:spPr bwMode="auto">
            <a:xfrm>
              <a:off x="6105525" y="3240088"/>
              <a:ext cx="34925" cy="19050"/>
            </a:xfrm>
            <a:custGeom>
              <a:avLst/>
              <a:gdLst>
                <a:gd name="T0" fmla="*/ 7 w 9"/>
                <a:gd name="T1" fmla="*/ 1 h 5"/>
                <a:gd name="T2" fmla="*/ 1 w 9"/>
                <a:gd name="T3" fmla="*/ 1 h 5"/>
                <a:gd name="T4" fmla="*/ 1 w 9"/>
                <a:gd name="T5" fmla="*/ 4 h 5"/>
                <a:gd name="T6" fmla="*/ 7 w 9"/>
                <a:gd name="T7" fmla="*/ 4 h 5"/>
                <a:gd name="T8" fmla="*/ 7 w 9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7" y="1"/>
                  </a:moveTo>
                  <a:cubicBezTo>
                    <a:pt x="5" y="0"/>
                    <a:pt x="3" y="0"/>
                    <a:pt x="1" y="1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3" y="5"/>
                    <a:pt x="5" y="5"/>
                    <a:pt x="7" y="4"/>
                  </a:cubicBezTo>
                  <a:cubicBezTo>
                    <a:pt x="9" y="3"/>
                    <a:pt x="9" y="2"/>
                    <a:pt x="7" y="1"/>
                  </a:cubicBezTo>
                </a:path>
              </a:pathLst>
            </a:custGeom>
            <a:solidFill>
              <a:srgbClr val="CFA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24" name="Freeform 26"/>
            <p:cNvSpPr/>
            <p:nvPr/>
          </p:nvSpPr>
          <p:spPr bwMode="auto">
            <a:xfrm>
              <a:off x="6070600" y="3259138"/>
              <a:ext cx="34925" cy="19050"/>
            </a:xfrm>
            <a:custGeom>
              <a:avLst/>
              <a:gdLst>
                <a:gd name="T0" fmla="*/ 8 w 9"/>
                <a:gd name="T1" fmla="*/ 1 h 5"/>
                <a:gd name="T2" fmla="*/ 2 w 9"/>
                <a:gd name="T3" fmla="*/ 1 h 5"/>
                <a:gd name="T4" fmla="*/ 2 w 9"/>
                <a:gd name="T5" fmla="*/ 4 h 5"/>
                <a:gd name="T6" fmla="*/ 8 w 9"/>
                <a:gd name="T7" fmla="*/ 4 h 5"/>
                <a:gd name="T8" fmla="*/ 8 w 9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8" y="1"/>
                  </a:moveTo>
                  <a:cubicBezTo>
                    <a:pt x="6" y="0"/>
                    <a:pt x="4" y="0"/>
                    <a:pt x="2" y="1"/>
                  </a:cubicBezTo>
                  <a:cubicBezTo>
                    <a:pt x="0" y="2"/>
                    <a:pt x="0" y="3"/>
                    <a:pt x="2" y="4"/>
                  </a:cubicBezTo>
                  <a:cubicBezTo>
                    <a:pt x="4" y="5"/>
                    <a:pt x="6" y="5"/>
                    <a:pt x="8" y="4"/>
                  </a:cubicBezTo>
                  <a:cubicBezTo>
                    <a:pt x="9" y="3"/>
                    <a:pt x="9" y="2"/>
                    <a:pt x="8" y="1"/>
                  </a:cubicBezTo>
                </a:path>
              </a:pathLst>
            </a:custGeom>
            <a:solidFill>
              <a:srgbClr val="CFA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25" name="Freeform 27"/>
            <p:cNvSpPr/>
            <p:nvPr/>
          </p:nvSpPr>
          <p:spPr bwMode="auto">
            <a:xfrm>
              <a:off x="6040438" y="3275013"/>
              <a:ext cx="34925" cy="22225"/>
            </a:xfrm>
            <a:custGeom>
              <a:avLst/>
              <a:gdLst>
                <a:gd name="T0" fmla="*/ 8 w 9"/>
                <a:gd name="T1" fmla="*/ 2 h 6"/>
                <a:gd name="T2" fmla="*/ 2 w 9"/>
                <a:gd name="T3" fmla="*/ 1 h 6"/>
                <a:gd name="T4" fmla="*/ 2 w 9"/>
                <a:gd name="T5" fmla="*/ 5 h 6"/>
                <a:gd name="T6" fmla="*/ 8 w 9"/>
                <a:gd name="T7" fmla="*/ 5 h 6"/>
                <a:gd name="T8" fmla="*/ 8 w 9"/>
                <a:gd name="T9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8" y="2"/>
                  </a:moveTo>
                  <a:cubicBezTo>
                    <a:pt x="6" y="1"/>
                    <a:pt x="4" y="0"/>
                    <a:pt x="2" y="1"/>
                  </a:cubicBezTo>
                  <a:cubicBezTo>
                    <a:pt x="0" y="2"/>
                    <a:pt x="0" y="4"/>
                    <a:pt x="2" y="5"/>
                  </a:cubicBezTo>
                  <a:cubicBezTo>
                    <a:pt x="3" y="6"/>
                    <a:pt x="6" y="6"/>
                    <a:pt x="8" y="5"/>
                  </a:cubicBezTo>
                  <a:cubicBezTo>
                    <a:pt x="9" y="4"/>
                    <a:pt x="9" y="3"/>
                    <a:pt x="8" y="2"/>
                  </a:cubicBezTo>
                </a:path>
              </a:pathLst>
            </a:custGeom>
            <a:solidFill>
              <a:srgbClr val="CFA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26" name="Freeform 28"/>
            <p:cNvSpPr/>
            <p:nvPr/>
          </p:nvSpPr>
          <p:spPr bwMode="auto">
            <a:xfrm>
              <a:off x="6010275" y="3294063"/>
              <a:ext cx="34925" cy="22225"/>
            </a:xfrm>
            <a:custGeom>
              <a:avLst/>
              <a:gdLst>
                <a:gd name="T0" fmla="*/ 8 w 9"/>
                <a:gd name="T1" fmla="*/ 1 h 6"/>
                <a:gd name="T2" fmla="*/ 2 w 9"/>
                <a:gd name="T3" fmla="*/ 1 h 6"/>
                <a:gd name="T4" fmla="*/ 2 w 9"/>
                <a:gd name="T5" fmla="*/ 5 h 6"/>
                <a:gd name="T6" fmla="*/ 7 w 9"/>
                <a:gd name="T7" fmla="*/ 5 h 6"/>
                <a:gd name="T8" fmla="*/ 8 w 9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8" y="1"/>
                  </a:moveTo>
                  <a:cubicBezTo>
                    <a:pt x="6" y="0"/>
                    <a:pt x="3" y="0"/>
                    <a:pt x="2" y="1"/>
                  </a:cubicBezTo>
                  <a:cubicBezTo>
                    <a:pt x="0" y="2"/>
                    <a:pt x="0" y="4"/>
                    <a:pt x="2" y="5"/>
                  </a:cubicBezTo>
                  <a:cubicBezTo>
                    <a:pt x="3" y="6"/>
                    <a:pt x="6" y="6"/>
                    <a:pt x="7" y="5"/>
                  </a:cubicBezTo>
                  <a:cubicBezTo>
                    <a:pt x="9" y="4"/>
                    <a:pt x="9" y="2"/>
                    <a:pt x="8" y="1"/>
                  </a:cubicBezTo>
                </a:path>
              </a:pathLst>
            </a:custGeom>
            <a:solidFill>
              <a:srgbClr val="CFA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27" name="Freeform 29"/>
            <p:cNvSpPr/>
            <p:nvPr/>
          </p:nvSpPr>
          <p:spPr bwMode="auto">
            <a:xfrm>
              <a:off x="5980113" y="3313113"/>
              <a:ext cx="34925" cy="22225"/>
            </a:xfrm>
            <a:custGeom>
              <a:avLst/>
              <a:gdLst>
                <a:gd name="T0" fmla="*/ 7 w 9"/>
                <a:gd name="T1" fmla="*/ 1 h 6"/>
                <a:gd name="T2" fmla="*/ 2 w 9"/>
                <a:gd name="T3" fmla="*/ 1 h 6"/>
                <a:gd name="T4" fmla="*/ 1 w 9"/>
                <a:gd name="T5" fmla="*/ 5 h 6"/>
                <a:gd name="T6" fmla="*/ 7 w 9"/>
                <a:gd name="T7" fmla="*/ 5 h 6"/>
                <a:gd name="T8" fmla="*/ 7 w 9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7" y="1"/>
                  </a:moveTo>
                  <a:cubicBezTo>
                    <a:pt x="6" y="0"/>
                    <a:pt x="3" y="0"/>
                    <a:pt x="2" y="1"/>
                  </a:cubicBezTo>
                  <a:cubicBezTo>
                    <a:pt x="0" y="2"/>
                    <a:pt x="0" y="4"/>
                    <a:pt x="1" y="5"/>
                  </a:cubicBezTo>
                  <a:cubicBezTo>
                    <a:pt x="3" y="6"/>
                    <a:pt x="6" y="6"/>
                    <a:pt x="7" y="5"/>
                  </a:cubicBezTo>
                  <a:cubicBezTo>
                    <a:pt x="9" y="4"/>
                    <a:pt x="9" y="2"/>
                    <a:pt x="7" y="1"/>
                  </a:cubicBezTo>
                </a:path>
              </a:pathLst>
            </a:custGeom>
            <a:solidFill>
              <a:srgbClr val="CFA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28" name="Freeform 30"/>
            <p:cNvSpPr/>
            <p:nvPr/>
          </p:nvSpPr>
          <p:spPr bwMode="auto">
            <a:xfrm>
              <a:off x="5949950" y="3332163"/>
              <a:ext cx="33338" cy="22225"/>
            </a:xfrm>
            <a:custGeom>
              <a:avLst/>
              <a:gdLst>
                <a:gd name="T0" fmla="*/ 7 w 9"/>
                <a:gd name="T1" fmla="*/ 1 h 6"/>
                <a:gd name="T2" fmla="*/ 2 w 9"/>
                <a:gd name="T3" fmla="*/ 1 h 6"/>
                <a:gd name="T4" fmla="*/ 1 w 9"/>
                <a:gd name="T5" fmla="*/ 5 h 6"/>
                <a:gd name="T6" fmla="*/ 7 w 9"/>
                <a:gd name="T7" fmla="*/ 5 h 6"/>
                <a:gd name="T8" fmla="*/ 7 w 9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7" y="1"/>
                  </a:moveTo>
                  <a:cubicBezTo>
                    <a:pt x="6" y="0"/>
                    <a:pt x="3" y="0"/>
                    <a:pt x="2" y="1"/>
                  </a:cubicBezTo>
                  <a:cubicBezTo>
                    <a:pt x="0" y="2"/>
                    <a:pt x="0" y="4"/>
                    <a:pt x="1" y="5"/>
                  </a:cubicBezTo>
                  <a:cubicBezTo>
                    <a:pt x="3" y="6"/>
                    <a:pt x="5" y="6"/>
                    <a:pt x="7" y="5"/>
                  </a:cubicBezTo>
                  <a:cubicBezTo>
                    <a:pt x="9" y="4"/>
                    <a:pt x="9" y="2"/>
                    <a:pt x="7" y="1"/>
                  </a:cubicBezTo>
                </a:path>
              </a:pathLst>
            </a:custGeom>
            <a:solidFill>
              <a:srgbClr val="CFA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29" name="Freeform 31"/>
            <p:cNvSpPr/>
            <p:nvPr/>
          </p:nvSpPr>
          <p:spPr bwMode="auto">
            <a:xfrm>
              <a:off x="5919788" y="3351213"/>
              <a:ext cx="33338" cy="22225"/>
            </a:xfrm>
            <a:custGeom>
              <a:avLst/>
              <a:gdLst>
                <a:gd name="T0" fmla="*/ 7 w 9"/>
                <a:gd name="T1" fmla="*/ 1 h 6"/>
                <a:gd name="T2" fmla="*/ 1 w 9"/>
                <a:gd name="T3" fmla="*/ 1 h 6"/>
                <a:gd name="T4" fmla="*/ 1 w 9"/>
                <a:gd name="T5" fmla="*/ 5 h 6"/>
                <a:gd name="T6" fmla="*/ 7 w 9"/>
                <a:gd name="T7" fmla="*/ 5 h 6"/>
                <a:gd name="T8" fmla="*/ 7 w 9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7" y="1"/>
                  </a:moveTo>
                  <a:cubicBezTo>
                    <a:pt x="6" y="0"/>
                    <a:pt x="3" y="0"/>
                    <a:pt x="1" y="1"/>
                  </a:cubicBezTo>
                  <a:cubicBezTo>
                    <a:pt x="0" y="2"/>
                    <a:pt x="0" y="4"/>
                    <a:pt x="1" y="5"/>
                  </a:cubicBezTo>
                  <a:cubicBezTo>
                    <a:pt x="3" y="6"/>
                    <a:pt x="5" y="6"/>
                    <a:pt x="7" y="5"/>
                  </a:cubicBezTo>
                  <a:cubicBezTo>
                    <a:pt x="9" y="4"/>
                    <a:pt x="9" y="2"/>
                    <a:pt x="7" y="1"/>
                  </a:cubicBezTo>
                </a:path>
              </a:pathLst>
            </a:custGeom>
            <a:solidFill>
              <a:srgbClr val="CFA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0" name="Freeform 32"/>
            <p:cNvSpPr/>
            <p:nvPr/>
          </p:nvSpPr>
          <p:spPr bwMode="auto">
            <a:xfrm>
              <a:off x="5884863" y="3370263"/>
              <a:ext cx="38100" cy="22225"/>
            </a:xfrm>
            <a:custGeom>
              <a:avLst/>
              <a:gdLst>
                <a:gd name="T0" fmla="*/ 8 w 10"/>
                <a:gd name="T1" fmla="*/ 1 h 6"/>
                <a:gd name="T2" fmla="*/ 2 w 10"/>
                <a:gd name="T3" fmla="*/ 1 h 6"/>
                <a:gd name="T4" fmla="*/ 2 w 10"/>
                <a:gd name="T5" fmla="*/ 5 h 6"/>
                <a:gd name="T6" fmla="*/ 8 w 10"/>
                <a:gd name="T7" fmla="*/ 5 h 6"/>
                <a:gd name="T8" fmla="*/ 8 w 10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6">
                  <a:moveTo>
                    <a:pt x="8" y="1"/>
                  </a:moveTo>
                  <a:cubicBezTo>
                    <a:pt x="6" y="0"/>
                    <a:pt x="4" y="0"/>
                    <a:pt x="2" y="1"/>
                  </a:cubicBezTo>
                  <a:cubicBezTo>
                    <a:pt x="1" y="2"/>
                    <a:pt x="0" y="4"/>
                    <a:pt x="2" y="5"/>
                  </a:cubicBezTo>
                  <a:cubicBezTo>
                    <a:pt x="4" y="6"/>
                    <a:pt x="6" y="6"/>
                    <a:pt x="8" y="5"/>
                  </a:cubicBezTo>
                  <a:cubicBezTo>
                    <a:pt x="9" y="4"/>
                    <a:pt x="10" y="2"/>
                    <a:pt x="8" y="1"/>
                  </a:cubicBezTo>
                </a:path>
              </a:pathLst>
            </a:custGeom>
            <a:solidFill>
              <a:srgbClr val="CFA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1" name="Freeform 33"/>
            <p:cNvSpPr/>
            <p:nvPr/>
          </p:nvSpPr>
          <p:spPr bwMode="auto">
            <a:xfrm>
              <a:off x="5854700" y="3389313"/>
              <a:ext cx="33338" cy="22225"/>
            </a:xfrm>
            <a:custGeom>
              <a:avLst/>
              <a:gdLst>
                <a:gd name="T0" fmla="*/ 8 w 9"/>
                <a:gd name="T1" fmla="*/ 1 h 6"/>
                <a:gd name="T2" fmla="*/ 2 w 9"/>
                <a:gd name="T3" fmla="*/ 1 h 6"/>
                <a:gd name="T4" fmla="*/ 2 w 9"/>
                <a:gd name="T5" fmla="*/ 5 h 6"/>
                <a:gd name="T6" fmla="*/ 8 w 9"/>
                <a:gd name="T7" fmla="*/ 5 h 6"/>
                <a:gd name="T8" fmla="*/ 8 w 9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8" y="1"/>
                  </a:moveTo>
                  <a:cubicBezTo>
                    <a:pt x="6" y="0"/>
                    <a:pt x="4" y="0"/>
                    <a:pt x="2" y="1"/>
                  </a:cubicBezTo>
                  <a:cubicBezTo>
                    <a:pt x="0" y="2"/>
                    <a:pt x="0" y="4"/>
                    <a:pt x="2" y="5"/>
                  </a:cubicBezTo>
                  <a:cubicBezTo>
                    <a:pt x="3" y="6"/>
                    <a:pt x="6" y="6"/>
                    <a:pt x="8" y="5"/>
                  </a:cubicBezTo>
                  <a:cubicBezTo>
                    <a:pt x="9" y="4"/>
                    <a:pt x="9" y="2"/>
                    <a:pt x="8" y="1"/>
                  </a:cubicBezTo>
                </a:path>
              </a:pathLst>
            </a:custGeom>
            <a:solidFill>
              <a:srgbClr val="CFA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2" name="Freeform 34"/>
            <p:cNvSpPr/>
            <p:nvPr/>
          </p:nvSpPr>
          <p:spPr bwMode="auto">
            <a:xfrm>
              <a:off x="6337300" y="3392488"/>
              <a:ext cx="34925" cy="19050"/>
            </a:xfrm>
            <a:custGeom>
              <a:avLst/>
              <a:gdLst>
                <a:gd name="T0" fmla="*/ 8 w 9"/>
                <a:gd name="T1" fmla="*/ 1 h 5"/>
                <a:gd name="T2" fmla="*/ 2 w 9"/>
                <a:gd name="T3" fmla="*/ 1 h 5"/>
                <a:gd name="T4" fmla="*/ 2 w 9"/>
                <a:gd name="T5" fmla="*/ 4 h 5"/>
                <a:gd name="T6" fmla="*/ 8 w 9"/>
                <a:gd name="T7" fmla="*/ 4 h 5"/>
                <a:gd name="T8" fmla="*/ 8 w 9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8" y="1"/>
                  </a:moveTo>
                  <a:cubicBezTo>
                    <a:pt x="6" y="0"/>
                    <a:pt x="4" y="0"/>
                    <a:pt x="2" y="1"/>
                  </a:cubicBezTo>
                  <a:cubicBezTo>
                    <a:pt x="0" y="2"/>
                    <a:pt x="0" y="3"/>
                    <a:pt x="2" y="4"/>
                  </a:cubicBezTo>
                  <a:cubicBezTo>
                    <a:pt x="3" y="5"/>
                    <a:pt x="6" y="5"/>
                    <a:pt x="8" y="4"/>
                  </a:cubicBezTo>
                  <a:cubicBezTo>
                    <a:pt x="9" y="3"/>
                    <a:pt x="9" y="2"/>
                    <a:pt x="8" y="1"/>
                  </a:cubicBezTo>
                </a:path>
              </a:pathLst>
            </a:custGeom>
            <a:solidFill>
              <a:srgbClr val="CFA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3" name="Freeform 35"/>
            <p:cNvSpPr/>
            <p:nvPr/>
          </p:nvSpPr>
          <p:spPr bwMode="auto">
            <a:xfrm>
              <a:off x="6307138" y="3411538"/>
              <a:ext cx="34925" cy="19050"/>
            </a:xfrm>
            <a:custGeom>
              <a:avLst/>
              <a:gdLst>
                <a:gd name="T0" fmla="*/ 8 w 9"/>
                <a:gd name="T1" fmla="*/ 1 h 5"/>
                <a:gd name="T2" fmla="*/ 2 w 9"/>
                <a:gd name="T3" fmla="*/ 1 h 5"/>
                <a:gd name="T4" fmla="*/ 2 w 9"/>
                <a:gd name="T5" fmla="*/ 4 h 5"/>
                <a:gd name="T6" fmla="*/ 7 w 9"/>
                <a:gd name="T7" fmla="*/ 4 h 5"/>
                <a:gd name="T8" fmla="*/ 8 w 9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8" y="1"/>
                  </a:moveTo>
                  <a:cubicBezTo>
                    <a:pt x="6" y="0"/>
                    <a:pt x="3" y="0"/>
                    <a:pt x="2" y="1"/>
                  </a:cubicBezTo>
                  <a:cubicBezTo>
                    <a:pt x="0" y="2"/>
                    <a:pt x="0" y="3"/>
                    <a:pt x="2" y="4"/>
                  </a:cubicBezTo>
                  <a:cubicBezTo>
                    <a:pt x="3" y="5"/>
                    <a:pt x="6" y="5"/>
                    <a:pt x="7" y="4"/>
                  </a:cubicBezTo>
                  <a:cubicBezTo>
                    <a:pt x="9" y="3"/>
                    <a:pt x="9" y="2"/>
                    <a:pt x="8" y="1"/>
                  </a:cubicBezTo>
                </a:path>
              </a:pathLst>
            </a:custGeom>
            <a:solidFill>
              <a:srgbClr val="CFA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4" name="Freeform 36"/>
            <p:cNvSpPr/>
            <p:nvPr/>
          </p:nvSpPr>
          <p:spPr bwMode="auto">
            <a:xfrm>
              <a:off x="6276975" y="3430588"/>
              <a:ext cx="33338" cy="19050"/>
            </a:xfrm>
            <a:custGeom>
              <a:avLst/>
              <a:gdLst>
                <a:gd name="T0" fmla="*/ 7 w 9"/>
                <a:gd name="T1" fmla="*/ 1 h 5"/>
                <a:gd name="T2" fmla="*/ 2 w 9"/>
                <a:gd name="T3" fmla="*/ 1 h 5"/>
                <a:gd name="T4" fmla="*/ 1 w 9"/>
                <a:gd name="T5" fmla="*/ 4 h 5"/>
                <a:gd name="T6" fmla="*/ 7 w 9"/>
                <a:gd name="T7" fmla="*/ 4 h 5"/>
                <a:gd name="T8" fmla="*/ 7 w 9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7" y="1"/>
                  </a:moveTo>
                  <a:cubicBezTo>
                    <a:pt x="6" y="0"/>
                    <a:pt x="3" y="0"/>
                    <a:pt x="2" y="1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3" y="5"/>
                    <a:pt x="6" y="5"/>
                    <a:pt x="7" y="4"/>
                  </a:cubicBezTo>
                  <a:cubicBezTo>
                    <a:pt x="9" y="3"/>
                    <a:pt x="9" y="2"/>
                    <a:pt x="7" y="1"/>
                  </a:cubicBezTo>
                </a:path>
              </a:pathLst>
            </a:custGeom>
            <a:solidFill>
              <a:srgbClr val="CFA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5" name="Freeform 37"/>
            <p:cNvSpPr/>
            <p:nvPr/>
          </p:nvSpPr>
          <p:spPr bwMode="auto">
            <a:xfrm>
              <a:off x="6246813" y="3449638"/>
              <a:ext cx="33338" cy="19050"/>
            </a:xfrm>
            <a:custGeom>
              <a:avLst/>
              <a:gdLst>
                <a:gd name="T0" fmla="*/ 7 w 9"/>
                <a:gd name="T1" fmla="*/ 1 h 5"/>
                <a:gd name="T2" fmla="*/ 1 w 9"/>
                <a:gd name="T3" fmla="*/ 1 h 5"/>
                <a:gd name="T4" fmla="*/ 1 w 9"/>
                <a:gd name="T5" fmla="*/ 4 h 5"/>
                <a:gd name="T6" fmla="*/ 7 w 9"/>
                <a:gd name="T7" fmla="*/ 4 h 5"/>
                <a:gd name="T8" fmla="*/ 7 w 9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7" y="1"/>
                  </a:moveTo>
                  <a:cubicBezTo>
                    <a:pt x="6" y="0"/>
                    <a:pt x="3" y="0"/>
                    <a:pt x="1" y="1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3" y="5"/>
                    <a:pt x="5" y="5"/>
                    <a:pt x="7" y="4"/>
                  </a:cubicBezTo>
                  <a:cubicBezTo>
                    <a:pt x="9" y="3"/>
                    <a:pt x="9" y="2"/>
                    <a:pt x="7" y="1"/>
                  </a:cubicBezTo>
                </a:path>
              </a:pathLst>
            </a:custGeom>
            <a:solidFill>
              <a:srgbClr val="CFA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6" name="Freeform 38"/>
            <p:cNvSpPr/>
            <p:nvPr/>
          </p:nvSpPr>
          <p:spPr bwMode="auto">
            <a:xfrm>
              <a:off x="6215063" y="3465513"/>
              <a:ext cx="34925" cy="22225"/>
            </a:xfrm>
            <a:custGeom>
              <a:avLst/>
              <a:gdLst>
                <a:gd name="T0" fmla="*/ 7 w 9"/>
                <a:gd name="T1" fmla="*/ 1 h 6"/>
                <a:gd name="T2" fmla="*/ 1 w 9"/>
                <a:gd name="T3" fmla="*/ 1 h 6"/>
                <a:gd name="T4" fmla="*/ 1 w 9"/>
                <a:gd name="T5" fmla="*/ 5 h 6"/>
                <a:gd name="T6" fmla="*/ 7 w 9"/>
                <a:gd name="T7" fmla="*/ 5 h 6"/>
                <a:gd name="T8" fmla="*/ 7 w 9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7" y="1"/>
                  </a:moveTo>
                  <a:cubicBezTo>
                    <a:pt x="6" y="0"/>
                    <a:pt x="3" y="0"/>
                    <a:pt x="1" y="1"/>
                  </a:cubicBezTo>
                  <a:cubicBezTo>
                    <a:pt x="0" y="2"/>
                    <a:pt x="0" y="4"/>
                    <a:pt x="1" y="5"/>
                  </a:cubicBezTo>
                  <a:cubicBezTo>
                    <a:pt x="3" y="6"/>
                    <a:pt x="5" y="6"/>
                    <a:pt x="7" y="5"/>
                  </a:cubicBezTo>
                  <a:cubicBezTo>
                    <a:pt x="9" y="4"/>
                    <a:pt x="9" y="2"/>
                    <a:pt x="7" y="1"/>
                  </a:cubicBezTo>
                </a:path>
              </a:pathLst>
            </a:custGeom>
            <a:solidFill>
              <a:srgbClr val="CFA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7" name="Freeform 39"/>
            <p:cNvSpPr/>
            <p:nvPr/>
          </p:nvSpPr>
          <p:spPr bwMode="auto">
            <a:xfrm>
              <a:off x="6181725" y="3484563"/>
              <a:ext cx="38100" cy="22225"/>
            </a:xfrm>
            <a:custGeom>
              <a:avLst/>
              <a:gdLst>
                <a:gd name="T0" fmla="*/ 8 w 10"/>
                <a:gd name="T1" fmla="*/ 1 h 6"/>
                <a:gd name="T2" fmla="*/ 2 w 10"/>
                <a:gd name="T3" fmla="*/ 1 h 6"/>
                <a:gd name="T4" fmla="*/ 2 w 10"/>
                <a:gd name="T5" fmla="*/ 5 h 6"/>
                <a:gd name="T6" fmla="*/ 8 w 10"/>
                <a:gd name="T7" fmla="*/ 5 h 6"/>
                <a:gd name="T8" fmla="*/ 8 w 10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6">
                  <a:moveTo>
                    <a:pt x="8" y="1"/>
                  </a:moveTo>
                  <a:cubicBezTo>
                    <a:pt x="6" y="0"/>
                    <a:pt x="4" y="0"/>
                    <a:pt x="2" y="1"/>
                  </a:cubicBezTo>
                  <a:cubicBezTo>
                    <a:pt x="1" y="2"/>
                    <a:pt x="0" y="4"/>
                    <a:pt x="2" y="5"/>
                  </a:cubicBezTo>
                  <a:cubicBezTo>
                    <a:pt x="4" y="6"/>
                    <a:pt x="6" y="6"/>
                    <a:pt x="8" y="5"/>
                  </a:cubicBezTo>
                  <a:cubicBezTo>
                    <a:pt x="9" y="4"/>
                    <a:pt x="10" y="2"/>
                    <a:pt x="8" y="1"/>
                  </a:cubicBezTo>
                </a:path>
              </a:pathLst>
            </a:custGeom>
            <a:solidFill>
              <a:srgbClr val="CFA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8" name="Freeform 40"/>
            <p:cNvSpPr/>
            <p:nvPr/>
          </p:nvSpPr>
          <p:spPr bwMode="auto">
            <a:xfrm>
              <a:off x="6151563" y="3503613"/>
              <a:ext cx="33338" cy="22225"/>
            </a:xfrm>
            <a:custGeom>
              <a:avLst/>
              <a:gdLst>
                <a:gd name="T0" fmla="*/ 8 w 9"/>
                <a:gd name="T1" fmla="*/ 1 h 6"/>
                <a:gd name="T2" fmla="*/ 2 w 9"/>
                <a:gd name="T3" fmla="*/ 1 h 6"/>
                <a:gd name="T4" fmla="*/ 2 w 9"/>
                <a:gd name="T5" fmla="*/ 5 h 6"/>
                <a:gd name="T6" fmla="*/ 8 w 9"/>
                <a:gd name="T7" fmla="*/ 5 h 6"/>
                <a:gd name="T8" fmla="*/ 8 w 9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8" y="1"/>
                  </a:moveTo>
                  <a:cubicBezTo>
                    <a:pt x="6" y="0"/>
                    <a:pt x="4" y="0"/>
                    <a:pt x="2" y="1"/>
                  </a:cubicBezTo>
                  <a:cubicBezTo>
                    <a:pt x="0" y="2"/>
                    <a:pt x="0" y="4"/>
                    <a:pt x="2" y="5"/>
                  </a:cubicBezTo>
                  <a:cubicBezTo>
                    <a:pt x="3" y="6"/>
                    <a:pt x="6" y="6"/>
                    <a:pt x="8" y="5"/>
                  </a:cubicBezTo>
                  <a:cubicBezTo>
                    <a:pt x="9" y="4"/>
                    <a:pt x="9" y="2"/>
                    <a:pt x="8" y="1"/>
                  </a:cubicBezTo>
                </a:path>
              </a:pathLst>
            </a:custGeom>
            <a:solidFill>
              <a:srgbClr val="CFA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9" name="Freeform 41"/>
            <p:cNvSpPr/>
            <p:nvPr/>
          </p:nvSpPr>
          <p:spPr bwMode="auto">
            <a:xfrm>
              <a:off x="6121400" y="3522663"/>
              <a:ext cx="33338" cy="23813"/>
            </a:xfrm>
            <a:custGeom>
              <a:avLst/>
              <a:gdLst>
                <a:gd name="T0" fmla="*/ 8 w 9"/>
                <a:gd name="T1" fmla="*/ 1 h 6"/>
                <a:gd name="T2" fmla="*/ 2 w 9"/>
                <a:gd name="T3" fmla="*/ 1 h 6"/>
                <a:gd name="T4" fmla="*/ 2 w 9"/>
                <a:gd name="T5" fmla="*/ 5 h 6"/>
                <a:gd name="T6" fmla="*/ 7 w 9"/>
                <a:gd name="T7" fmla="*/ 5 h 6"/>
                <a:gd name="T8" fmla="*/ 8 w 9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8" y="1"/>
                  </a:moveTo>
                  <a:cubicBezTo>
                    <a:pt x="6" y="0"/>
                    <a:pt x="4" y="0"/>
                    <a:pt x="2" y="1"/>
                  </a:cubicBezTo>
                  <a:cubicBezTo>
                    <a:pt x="0" y="2"/>
                    <a:pt x="0" y="4"/>
                    <a:pt x="2" y="5"/>
                  </a:cubicBezTo>
                  <a:cubicBezTo>
                    <a:pt x="3" y="6"/>
                    <a:pt x="6" y="6"/>
                    <a:pt x="7" y="5"/>
                  </a:cubicBezTo>
                  <a:cubicBezTo>
                    <a:pt x="9" y="4"/>
                    <a:pt x="9" y="2"/>
                    <a:pt x="8" y="1"/>
                  </a:cubicBezTo>
                </a:path>
              </a:pathLst>
            </a:custGeom>
            <a:solidFill>
              <a:srgbClr val="CFA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0" name="Freeform 42"/>
            <p:cNvSpPr/>
            <p:nvPr/>
          </p:nvSpPr>
          <p:spPr bwMode="auto">
            <a:xfrm>
              <a:off x="6089650" y="3541713"/>
              <a:ext cx="34925" cy="23813"/>
            </a:xfrm>
            <a:custGeom>
              <a:avLst/>
              <a:gdLst>
                <a:gd name="T0" fmla="*/ 8 w 9"/>
                <a:gd name="T1" fmla="*/ 1 h 6"/>
                <a:gd name="T2" fmla="*/ 2 w 9"/>
                <a:gd name="T3" fmla="*/ 1 h 6"/>
                <a:gd name="T4" fmla="*/ 2 w 9"/>
                <a:gd name="T5" fmla="*/ 5 h 6"/>
                <a:gd name="T6" fmla="*/ 7 w 9"/>
                <a:gd name="T7" fmla="*/ 5 h 6"/>
                <a:gd name="T8" fmla="*/ 8 w 9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8" y="1"/>
                  </a:moveTo>
                  <a:cubicBezTo>
                    <a:pt x="6" y="0"/>
                    <a:pt x="3" y="0"/>
                    <a:pt x="2" y="1"/>
                  </a:cubicBezTo>
                  <a:cubicBezTo>
                    <a:pt x="0" y="2"/>
                    <a:pt x="0" y="4"/>
                    <a:pt x="2" y="5"/>
                  </a:cubicBezTo>
                  <a:cubicBezTo>
                    <a:pt x="3" y="6"/>
                    <a:pt x="6" y="6"/>
                    <a:pt x="7" y="5"/>
                  </a:cubicBezTo>
                  <a:cubicBezTo>
                    <a:pt x="9" y="4"/>
                    <a:pt x="9" y="2"/>
                    <a:pt x="8" y="1"/>
                  </a:cubicBezTo>
                </a:path>
              </a:pathLst>
            </a:custGeom>
            <a:solidFill>
              <a:srgbClr val="CFA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1" name="Freeform 43"/>
            <p:cNvSpPr/>
            <p:nvPr/>
          </p:nvSpPr>
          <p:spPr bwMode="auto">
            <a:xfrm>
              <a:off x="6059488" y="3560763"/>
              <a:ext cx="34925" cy="23813"/>
            </a:xfrm>
            <a:custGeom>
              <a:avLst/>
              <a:gdLst>
                <a:gd name="T0" fmla="*/ 7 w 9"/>
                <a:gd name="T1" fmla="*/ 1 h 6"/>
                <a:gd name="T2" fmla="*/ 2 w 9"/>
                <a:gd name="T3" fmla="*/ 1 h 6"/>
                <a:gd name="T4" fmla="*/ 1 w 9"/>
                <a:gd name="T5" fmla="*/ 5 h 6"/>
                <a:gd name="T6" fmla="*/ 7 w 9"/>
                <a:gd name="T7" fmla="*/ 5 h 6"/>
                <a:gd name="T8" fmla="*/ 7 w 9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7" y="1"/>
                  </a:moveTo>
                  <a:cubicBezTo>
                    <a:pt x="6" y="0"/>
                    <a:pt x="3" y="0"/>
                    <a:pt x="2" y="1"/>
                  </a:cubicBezTo>
                  <a:cubicBezTo>
                    <a:pt x="0" y="2"/>
                    <a:pt x="0" y="4"/>
                    <a:pt x="1" y="5"/>
                  </a:cubicBezTo>
                  <a:cubicBezTo>
                    <a:pt x="3" y="6"/>
                    <a:pt x="6" y="6"/>
                    <a:pt x="7" y="5"/>
                  </a:cubicBezTo>
                  <a:cubicBezTo>
                    <a:pt x="9" y="4"/>
                    <a:pt x="9" y="2"/>
                    <a:pt x="7" y="1"/>
                  </a:cubicBezTo>
                </a:path>
              </a:pathLst>
            </a:custGeom>
            <a:solidFill>
              <a:srgbClr val="CFA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2" name="Freeform 44"/>
            <p:cNvSpPr/>
            <p:nvPr/>
          </p:nvSpPr>
          <p:spPr bwMode="auto">
            <a:xfrm>
              <a:off x="6029325" y="3541713"/>
              <a:ext cx="34925" cy="23813"/>
            </a:xfrm>
            <a:custGeom>
              <a:avLst/>
              <a:gdLst>
                <a:gd name="T0" fmla="*/ 8 w 9"/>
                <a:gd name="T1" fmla="*/ 1 h 6"/>
                <a:gd name="T2" fmla="*/ 2 w 9"/>
                <a:gd name="T3" fmla="*/ 1 h 6"/>
                <a:gd name="T4" fmla="*/ 2 w 9"/>
                <a:gd name="T5" fmla="*/ 5 h 6"/>
                <a:gd name="T6" fmla="*/ 8 w 9"/>
                <a:gd name="T7" fmla="*/ 5 h 6"/>
                <a:gd name="T8" fmla="*/ 8 w 9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8" y="1"/>
                  </a:moveTo>
                  <a:cubicBezTo>
                    <a:pt x="6" y="0"/>
                    <a:pt x="4" y="0"/>
                    <a:pt x="2" y="1"/>
                  </a:cubicBezTo>
                  <a:cubicBezTo>
                    <a:pt x="0" y="2"/>
                    <a:pt x="0" y="4"/>
                    <a:pt x="2" y="5"/>
                  </a:cubicBezTo>
                  <a:cubicBezTo>
                    <a:pt x="3" y="6"/>
                    <a:pt x="6" y="6"/>
                    <a:pt x="8" y="5"/>
                  </a:cubicBezTo>
                  <a:cubicBezTo>
                    <a:pt x="9" y="4"/>
                    <a:pt x="9" y="2"/>
                    <a:pt x="8" y="1"/>
                  </a:cubicBezTo>
                </a:path>
              </a:pathLst>
            </a:custGeom>
            <a:solidFill>
              <a:srgbClr val="CFA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3" name="Freeform 45"/>
            <p:cNvSpPr/>
            <p:nvPr/>
          </p:nvSpPr>
          <p:spPr bwMode="auto">
            <a:xfrm>
              <a:off x="6002338" y="3522663"/>
              <a:ext cx="34925" cy="23813"/>
            </a:xfrm>
            <a:custGeom>
              <a:avLst/>
              <a:gdLst>
                <a:gd name="T0" fmla="*/ 7 w 9"/>
                <a:gd name="T1" fmla="*/ 1 h 6"/>
                <a:gd name="T2" fmla="*/ 1 w 9"/>
                <a:gd name="T3" fmla="*/ 1 h 6"/>
                <a:gd name="T4" fmla="*/ 1 w 9"/>
                <a:gd name="T5" fmla="*/ 5 h 6"/>
                <a:gd name="T6" fmla="*/ 7 w 9"/>
                <a:gd name="T7" fmla="*/ 5 h 6"/>
                <a:gd name="T8" fmla="*/ 7 w 9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7" y="1"/>
                  </a:moveTo>
                  <a:cubicBezTo>
                    <a:pt x="5" y="0"/>
                    <a:pt x="3" y="0"/>
                    <a:pt x="1" y="1"/>
                  </a:cubicBezTo>
                  <a:cubicBezTo>
                    <a:pt x="0" y="2"/>
                    <a:pt x="0" y="4"/>
                    <a:pt x="1" y="5"/>
                  </a:cubicBezTo>
                  <a:cubicBezTo>
                    <a:pt x="3" y="6"/>
                    <a:pt x="5" y="6"/>
                    <a:pt x="7" y="5"/>
                  </a:cubicBezTo>
                  <a:cubicBezTo>
                    <a:pt x="8" y="4"/>
                    <a:pt x="9" y="2"/>
                    <a:pt x="7" y="1"/>
                  </a:cubicBezTo>
                </a:path>
              </a:pathLst>
            </a:custGeom>
            <a:solidFill>
              <a:srgbClr val="CFA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4" name="Freeform 46"/>
            <p:cNvSpPr/>
            <p:nvPr/>
          </p:nvSpPr>
          <p:spPr bwMode="auto">
            <a:xfrm>
              <a:off x="5972175" y="3503613"/>
              <a:ext cx="34925" cy="22225"/>
            </a:xfrm>
            <a:custGeom>
              <a:avLst/>
              <a:gdLst>
                <a:gd name="T0" fmla="*/ 7 w 9"/>
                <a:gd name="T1" fmla="*/ 1 h 6"/>
                <a:gd name="T2" fmla="*/ 2 w 9"/>
                <a:gd name="T3" fmla="*/ 1 h 6"/>
                <a:gd name="T4" fmla="*/ 1 w 9"/>
                <a:gd name="T5" fmla="*/ 5 h 6"/>
                <a:gd name="T6" fmla="*/ 7 w 9"/>
                <a:gd name="T7" fmla="*/ 5 h 6"/>
                <a:gd name="T8" fmla="*/ 7 w 9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7" y="1"/>
                  </a:moveTo>
                  <a:cubicBezTo>
                    <a:pt x="6" y="0"/>
                    <a:pt x="3" y="0"/>
                    <a:pt x="2" y="1"/>
                  </a:cubicBezTo>
                  <a:cubicBezTo>
                    <a:pt x="0" y="2"/>
                    <a:pt x="0" y="4"/>
                    <a:pt x="1" y="5"/>
                  </a:cubicBezTo>
                  <a:cubicBezTo>
                    <a:pt x="3" y="6"/>
                    <a:pt x="5" y="6"/>
                    <a:pt x="7" y="5"/>
                  </a:cubicBezTo>
                  <a:cubicBezTo>
                    <a:pt x="9" y="4"/>
                    <a:pt x="9" y="2"/>
                    <a:pt x="7" y="1"/>
                  </a:cubicBezTo>
                </a:path>
              </a:pathLst>
            </a:custGeom>
            <a:solidFill>
              <a:srgbClr val="CFA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5" name="Freeform 47"/>
            <p:cNvSpPr/>
            <p:nvPr/>
          </p:nvSpPr>
          <p:spPr bwMode="auto">
            <a:xfrm>
              <a:off x="5942013" y="3484563"/>
              <a:ext cx="34925" cy="22225"/>
            </a:xfrm>
            <a:custGeom>
              <a:avLst/>
              <a:gdLst>
                <a:gd name="T0" fmla="*/ 8 w 9"/>
                <a:gd name="T1" fmla="*/ 1 h 6"/>
                <a:gd name="T2" fmla="*/ 2 w 9"/>
                <a:gd name="T3" fmla="*/ 1 h 6"/>
                <a:gd name="T4" fmla="*/ 2 w 9"/>
                <a:gd name="T5" fmla="*/ 5 h 6"/>
                <a:gd name="T6" fmla="*/ 7 w 9"/>
                <a:gd name="T7" fmla="*/ 5 h 6"/>
                <a:gd name="T8" fmla="*/ 8 w 9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8" y="1"/>
                  </a:moveTo>
                  <a:cubicBezTo>
                    <a:pt x="6" y="0"/>
                    <a:pt x="3" y="0"/>
                    <a:pt x="2" y="1"/>
                  </a:cubicBezTo>
                  <a:cubicBezTo>
                    <a:pt x="0" y="2"/>
                    <a:pt x="0" y="4"/>
                    <a:pt x="2" y="5"/>
                  </a:cubicBezTo>
                  <a:cubicBezTo>
                    <a:pt x="3" y="6"/>
                    <a:pt x="6" y="6"/>
                    <a:pt x="7" y="5"/>
                  </a:cubicBezTo>
                  <a:cubicBezTo>
                    <a:pt x="9" y="4"/>
                    <a:pt x="9" y="2"/>
                    <a:pt x="8" y="1"/>
                  </a:cubicBezTo>
                </a:path>
              </a:pathLst>
            </a:custGeom>
            <a:solidFill>
              <a:srgbClr val="CFA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6" name="Freeform 48"/>
            <p:cNvSpPr/>
            <p:nvPr/>
          </p:nvSpPr>
          <p:spPr bwMode="auto">
            <a:xfrm>
              <a:off x="5911850" y="3465513"/>
              <a:ext cx="33338" cy="22225"/>
            </a:xfrm>
            <a:custGeom>
              <a:avLst/>
              <a:gdLst>
                <a:gd name="T0" fmla="*/ 8 w 9"/>
                <a:gd name="T1" fmla="*/ 1 h 6"/>
                <a:gd name="T2" fmla="*/ 2 w 9"/>
                <a:gd name="T3" fmla="*/ 1 h 6"/>
                <a:gd name="T4" fmla="*/ 2 w 9"/>
                <a:gd name="T5" fmla="*/ 5 h 6"/>
                <a:gd name="T6" fmla="*/ 8 w 9"/>
                <a:gd name="T7" fmla="*/ 5 h 6"/>
                <a:gd name="T8" fmla="*/ 8 w 9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8" y="1"/>
                  </a:moveTo>
                  <a:cubicBezTo>
                    <a:pt x="6" y="0"/>
                    <a:pt x="4" y="0"/>
                    <a:pt x="2" y="1"/>
                  </a:cubicBezTo>
                  <a:cubicBezTo>
                    <a:pt x="0" y="2"/>
                    <a:pt x="0" y="4"/>
                    <a:pt x="2" y="5"/>
                  </a:cubicBezTo>
                  <a:cubicBezTo>
                    <a:pt x="3" y="6"/>
                    <a:pt x="6" y="6"/>
                    <a:pt x="8" y="5"/>
                  </a:cubicBezTo>
                  <a:cubicBezTo>
                    <a:pt x="9" y="4"/>
                    <a:pt x="9" y="2"/>
                    <a:pt x="8" y="1"/>
                  </a:cubicBezTo>
                </a:path>
              </a:pathLst>
            </a:custGeom>
            <a:solidFill>
              <a:srgbClr val="CFA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7" name="Freeform 49"/>
            <p:cNvSpPr/>
            <p:nvPr/>
          </p:nvSpPr>
          <p:spPr bwMode="auto">
            <a:xfrm>
              <a:off x="5884863" y="3446463"/>
              <a:ext cx="34925" cy="22225"/>
            </a:xfrm>
            <a:custGeom>
              <a:avLst/>
              <a:gdLst>
                <a:gd name="T0" fmla="*/ 7 w 9"/>
                <a:gd name="T1" fmla="*/ 1 h 6"/>
                <a:gd name="T2" fmla="*/ 1 w 9"/>
                <a:gd name="T3" fmla="*/ 1 h 6"/>
                <a:gd name="T4" fmla="*/ 1 w 9"/>
                <a:gd name="T5" fmla="*/ 5 h 6"/>
                <a:gd name="T6" fmla="*/ 7 w 9"/>
                <a:gd name="T7" fmla="*/ 5 h 6"/>
                <a:gd name="T8" fmla="*/ 7 w 9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7" y="1"/>
                  </a:moveTo>
                  <a:cubicBezTo>
                    <a:pt x="6" y="0"/>
                    <a:pt x="3" y="0"/>
                    <a:pt x="1" y="1"/>
                  </a:cubicBezTo>
                  <a:cubicBezTo>
                    <a:pt x="0" y="2"/>
                    <a:pt x="0" y="4"/>
                    <a:pt x="1" y="5"/>
                  </a:cubicBezTo>
                  <a:cubicBezTo>
                    <a:pt x="3" y="6"/>
                    <a:pt x="5" y="6"/>
                    <a:pt x="7" y="5"/>
                  </a:cubicBezTo>
                  <a:cubicBezTo>
                    <a:pt x="9" y="4"/>
                    <a:pt x="9" y="2"/>
                    <a:pt x="7" y="1"/>
                  </a:cubicBezTo>
                </a:path>
              </a:pathLst>
            </a:custGeom>
            <a:solidFill>
              <a:srgbClr val="CFA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8" name="Freeform 50"/>
            <p:cNvSpPr/>
            <p:nvPr/>
          </p:nvSpPr>
          <p:spPr bwMode="auto">
            <a:xfrm>
              <a:off x="5854700" y="3427413"/>
              <a:ext cx="33338" cy="22225"/>
            </a:xfrm>
            <a:custGeom>
              <a:avLst/>
              <a:gdLst>
                <a:gd name="T0" fmla="*/ 7 w 9"/>
                <a:gd name="T1" fmla="*/ 1 h 6"/>
                <a:gd name="T2" fmla="*/ 2 w 9"/>
                <a:gd name="T3" fmla="*/ 1 h 6"/>
                <a:gd name="T4" fmla="*/ 2 w 9"/>
                <a:gd name="T5" fmla="*/ 5 h 6"/>
                <a:gd name="T6" fmla="*/ 7 w 9"/>
                <a:gd name="T7" fmla="*/ 5 h 6"/>
                <a:gd name="T8" fmla="*/ 7 w 9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7" y="1"/>
                  </a:moveTo>
                  <a:cubicBezTo>
                    <a:pt x="6" y="0"/>
                    <a:pt x="3" y="0"/>
                    <a:pt x="2" y="1"/>
                  </a:cubicBezTo>
                  <a:cubicBezTo>
                    <a:pt x="0" y="2"/>
                    <a:pt x="0" y="4"/>
                    <a:pt x="2" y="5"/>
                  </a:cubicBezTo>
                  <a:cubicBezTo>
                    <a:pt x="3" y="6"/>
                    <a:pt x="6" y="6"/>
                    <a:pt x="7" y="5"/>
                  </a:cubicBezTo>
                  <a:cubicBezTo>
                    <a:pt x="9" y="4"/>
                    <a:pt x="9" y="2"/>
                    <a:pt x="7" y="1"/>
                  </a:cubicBezTo>
                </a:path>
              </a:pathLst>
            </a:custGeom>
            <a:solidFill>
              <a:srgbClr val="CFA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9" name="Freeform 51"/>
            <p:cNvSpPr/>
            <p:nvPr/>
          </p:nvSpPr>
          <p:spPr bwMode="auto">
            <a:xfrm>
              <a:off x="5824538" y="3408363"/>
              <a:ext cx="33338" cy="22225"/>
            </a:xfrm>
            <a:custGeom>
              <a:avLst/>
              <a:gdLst>
                <a:gd name="T0" fmla="*/ 8 w 9"/>
                <a:gd name="T1" fmla="*/ 1 h 6"/>
                <a:gd name="T2" fmla="*/ 2 w 9"/>
                <a:gd name="T3" fmla="*/ 1 h 6"/>
                <a:gd name="T4" fmla="*/ 2 w 9"/>
                <a:gd name="T5" fmla="*/ 5 h 6"/>
                <a:gd name="T6" fmla="*/ 8 w 9"/>
                <a:gd name="T7" fmla="*/ 5 h 6"/>
                <a:gd name="T8" fmla="*/ 8 w 9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8" y="1"/>
                  </a:moveTo>
                  <a:cubicBezTo>
                    <a:pt x="6" y="0"/>
                    <a:pt x="4" y="0"/>
                    <a:pt x="2" y="1"/>
                  </a:cubicBezTo>
                  <a:cubicBezTo>
                    <a:pt x="0" y="2"/>
                    <a:pt x="0" y="4"/>
                    <a:pt x="2" y="5"/>
                  </a:cubicBezTo>
                  <a:cubicBezTo>
                    <a:pt x="3" y="6"/>
                    <a:pt x="6" y="6"/>
                    <a:pt x="8" y="5"/>
                  </a:cubicBezTo>
                  <a:cubicBezTo>
                    <a:pt x="9" y="4"/>
                    <a:pt x="9" y="2"/>
                    <a:pt x="8" y="1"/>
                  </a:cubicBezTo>
                </a:path>
              </a:pathLst>
            </a:custGeom>
            <a:solidFill>
              <a:srgbClr val="CFA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50" name="Freeform 52"/>
            <p:cNvSpPr/>
            <p:nvPr/>
          </p:nvSpPr>
          <p:spPr bwMode="auto">
            <a:xfrm>
              <a:off x="6105525" y="3235326"/>
              <a:ext cx="34925" cy="19050"/>
            </a:xfrm>
            <a:custGeom>
              <a:avLst/>
              <a:gdLst>
                <a:gd name="T0" fmla="*/ 7 w 9"/>
                <a:gd name="T1" fmla="*/ 1 h 5"/>
                <a:gd name="T2" fmla="*/ 1 w 9"/>
                <a:gd name="T3" fmla="*/ 1 h 5"/>
                <a:gd name="T4" fmla="*/ 1 w 9"/>
                <a:gd name="T5" fmla="*/ 4 h 5"/>
                <a:gd name="T6" fmla="*/ 7 w 9"/>
                <a:gd name="T7" fmla="*/ 4 h 5"/>
                <a:gd name="T8" fmla="*/ 7 w 9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7" y="1"/>
                  </a:moveTo>
                  <a:cubicBezTo>
                    <a:pt x="5" y="0"/>
                    <a:pt x="3" y="0"/>
                    <a:pt x="1" y="1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3" y="5"/>
                    <a:pt x="5" y="5"/>
                    <a:pt x="7" y="4"/>
                  </a:cubicBezTo>
                  <a:cubicBezTo>
                    <a:pt x="9" y="3"/>
                    <a:pt x="9" y="2"/>
                    <a:pt x="7" y="1"/>
                  </a:cubicBezTo>
                </a:path>
              </a:pathLst>
            </a:custGeom>
            <a:solidFill>
              <a:srgbClr val="F9DB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51" name="Freeform 53"/>
            <p:cNvSpPr/>
            <p:nvPr/>
          </p:nvSpPr>
          <p:spPr bwMode="auto">
            <a:xfrm>
              <a:off x="6070600" y="3251201"/>
              <a:ext cx="34925" cy="23813"/>
            </a:xfrm>
            <a:custGeom>
              <a:avLst/>
              <a:gdLst>
                <a:gd name="T0" fmla="*/ 8 w 9"/>
                <a:gd name="T1" fmla="*/ 1 h 6"/>
                <a:gd name="T2" fmla="*/ 2 w 9"/>
                <a:gd name="T3" fmla="*/ 1 h 6"/>
                <a:gd name="T4" fmla="*/ 2 w 9"/>
                <a:gd name="T5" fmla="*/ 5 h 6"/>
                <a:gd name="T6" fmla="*/ 8 w 9"/>
                <a:gd name="T7" fmla="*/ 5 h 6"/>
                <a:gd name="T8" fmla="*/ 8 w 9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8" y="1"/>
                  </a:moveTo>
                  <a:cubicBezTo>
                    <a:pt x="6" y="0"/>
                    <a:pt x="4" y="0"/>
                    <a:pt x="2" y="1"/>
                  </a:cubicBezTo>
                  <a:cubicBezTo>
                    <a:pt x="0" y="2"/>
                    <a:pt x="0" y="4"/>
                    <a:pt x="2" y="5"/>
                  </a:cubicBezTo>
                  <a:cubicBezTo>
                    <a:pt x="4" y="6"/>
                    <a:pt x="6" y="6"/>
                    <a:pt x="8" y="5"/>
                  </a:cubicBezTo>
                  <a:cubicBezTo>
                    <a:pt x="9" y="4"/>
                    <a:pt x="9" y="2"/>
                    <a:pt x="8" y="1"/>
                  </a:cubicBezTo>
                </a:path>
              </a:pathLst>
            </a:custGeom>
            <a:solidFill>
              <a:srgbClr val="F9DB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52" name="Freeform 54"/>
            <p:cNvSpPr/>
            <p:nvPr/>
          </p:nvSpPr>
          <p:spPr bwMode="auto">
            <a:xfrm>
              <a:off x="6040438" y="3270251"/>
              <a:ext cx="34925" cy="23813"/>
            </a:xfrm>
            <a:custGeom>
              <a:avLst/>
              <a:gdLst>
                <a:gd name="T0" fmla="*/ 8 w 9"/>
                <a:gd name="T1" fmla="*/ 1 h 6"/>
                <a:gd name="T2" fmla="*/ 2 w 9"/>
                <a:gd name="T3" fmla="*/ 1 h 6"/>
                <a:gd name="T4" fmla="*/ 2 w 9"/>
                <a:gd name="T5" fmla="*/ 5 h 6"/>
                <a:gd name="T6" fmla="*/ 8 w 9"/>
                <a:gd name="T7" fmla="*/ 5 h 6"/>
                <a:gd name="T8" fmla="*/ 8 w 9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8" y="1"/>
                  </a:moveTo>
                  <a:cubicBezTo>
                    <a:pt x="6" y="0"/>
                    <a:pt x="4" y="0"/>
                    <a:pt x="2" y="1"/>
                  </a:cubicBezTo>
                  <a:cubicBezTo>
                    <a:pt x="0" y="2"/>
                    <a:pt x="0" y="4"/>
                    <a:pt x="2" y="5"/>
                  </a:cubicBezTo>
                  <a:cubicBezTo>
                    <a:pt x="3" y="6"/>
                    <a:pt x="6" y="6"/>
                    <a:pt x="8" y="5"/>
                  </a:cubicBezTo>
                  <a:cubicBezTo>
                    <a:pt x="9" y="4"/>
                    <a:pt x="9" y="2"/>
                    <a:pt x="8" y="1"/>
                  </a:cubicBezTo>
                </a:path>
              </a:pathLst>
            </a:custGeom>
            <a:solidFill>
              <a:srgbClr val="F9DB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53" name="Freeform 55"/>
            <p:cNvSpPr/>
            <p:nvPr/>
          </p:nvSpPr>
          <p:spPr bwMode="auto">
            <a:xfrm>
              <a:off x="6010275" y="3289301"/>
              <a:ext cx="34925" cy="23813"/>
            </a:xfrm>
            <a:custGeom>
              <a:avLst/>
              <a:gdLst>
                <a:gd name="T0" fmla="*/ 8 w 9"/>
                <a:gd name="T1" fmla="*/ 1 h 6"/>
                <a:gd name="T2" fmla="*/ 2 w 9"/>
                <a:gd name="T3" fmla="*/ 1 h 6"/>
                <a:gd name="T4" fmla="*/ 2 w 9"/>
                <a:gd name="T5" fmla="*/ 5 h 6"/>
                <a:gd name="T6" fmla="*/ 7 w 9"/>
                <a:gd name="T7" fmla="*/ 5 h 6"/>
                <a:gd name="T8" fmla="*/ 8 w 9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8" y="1"/>
                  </a:moveTo>
                  <a:cubicBezTo>
                    <a:pt x="6" y="0"/>
                    <a:pt x="3" y="0"/>
                    <a:pt x="2" y="1"/>
                  </a:cubicBezTo>
                  <a:cubicBezTo>
                    <a:pt x="0" y="2"/>
                    <a:pt x="0" y="4"/>
                    <a:pt x="2" y="5"/>
                  </a:cubicBezTo>
                  <a:cubicBezTo>
                    <a:pt x="3" y="6"/>
                    <a:pt x="6" y="6"/>
                    <a:pt x="7" y="5"/>
                  </a:cubicBezTo>
                  <a:cubicBezTo>
                    <a:pt x="9" y="4"/>
                    <a:pt x="9" y="2"/>
                    <a:pt x="8" y="1"/>
                  </a:cubicBezTo>
                </a:path>
              </a:pathLst>
            </a:custGeom>
            <a:solidFill>
              <a:srgbClr val="F9DB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54" name="Freeform 56"/>
            <p:cNvSpPr/>
            <p:nvPr/>
          </p:nvSpPr>
          <p:spPr bwMode="auto">
            <a:xfrm>
              <a:off x="5980113" y="3308351"/>
              <a:ext cx="34925" cy="23813"/>
            </a:xfrm>
            <a:custGeom>
              <a:avLst/>
              <a:gdLst>
                <a:gd name="T0" fmla="*/ 7 w 9"/>
                <a:gd name="T1" fmla="*/ 1 h 6"/>
                <a:gd name="T2" fmla="*/ 2 w 9"/>
                <a:gd name="T3" fmla="*/ 1 h 6"/>
                <a:gd name="T4" fmla="*/ 1 w 9"/>
                <a:gd name="T5" fmla="*/ 5 h 6"/>
                <a:gd name="T6" fmla="*/ 7 w 9"/>
                <a:gd name="T7" fmla="*/ 5 h 6"/>
                <a:gd name="T8" fmla="*/ 7 w 9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7" y="1"/>
                  </a:moveTo>
                  <a:cubicBezTo>
                    <a:pt x="6" y="0"/>
                    <a:pt x="3" y="0"/>
                    <a:pt x="2" y="1"/>
                  </a:cubicBezTo>
                  <a:cubicBezTo>
                    <a:pt x="0" y="2"/>
                    <a:pt x="0" y="4"/>
                    <a:pt x="1" y="5"/>
                  </a:cubicBezTo>
                  <a:cubicBezTo>
                    <a:pt x="3" y="6"/>
                    <a:pt x="6" y="6"/>
                    <a:pt x="7" y="5"/>
                  </a:cubicBezTo>
                  <a:cubicBezTo>
                    <a:pt x="9" y="4"/>
                    <a:pt x="9" y="2"/>
                    <a:pt x="7" y="1"/>
                  </a:cubicBezTo>
                </a:path>
              </a:pathLst>
            </a:custGeom>
            <a:solidFill>
              <a:srgbClr val="F9DB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55" name="Freeform 57"/>
            <p:cNvSpPr/>
            <p:nvPr/>
          </p:nvSpPr>
          <p:spPr bwMode="auto">
            <a:xfrm>
              <a:off x="5949950" y="3327401"/>
              <a:ext cx="33338" cy="23813"/>
            </a:xfrm>
            <a:custGeom>
              <a:avLst/>
              <a:gdLst>
                <a:gd name="T0" fmla="*/ 7 w 9"/>
                <a:gd name="T1" fmla="*/ 1 h 6"/>
                <a:gd name="T2" fmla="*/ 2 w 9"/>
                <a:gd name="T3" fmla="*/ 1 h 6"/>
                <a:gd name="T4" fmla="*/ 1 w 9"/>
                <a:gd name="T5" fmla="*/ 5 h 6"/>
                <a:gd name="T6" fmla="*/ 7 w 9"/>
                <a:gd name="T7" fmla="*/ 5 h 6"/>
                <a:gd name="T8" fmla="*/ 7 w 9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7" y="1"/>
                  </a:moveTo>
                  <a:cubicBezTo>
                    <a:pt x="6" y="0"/>
                    <a:pt x="3" y="0"/>
                    <a:pt x="2" y="1"/>
                  </a:cubicBezTo>
                  <a:cubicBezTo>
                    <a:pt x="0" y="2"/>
                    <a:pt x="0" y="4"/>
                    <a:pt x="1" y="5"/>
                  </a:cubicBezTo>
                  <a:cubicBezTo>
                    <a:pt x="3" y="6"/>
                    <a:pt x="5" y="6"/>
                    <a:pt x="7" y="5"/>
                  </a:cubicBezTo>
                  <a:cubicBezTo>
                    <a:pt x="9" y="4"/>
                    <a:pt x="9" y="2"/>
                    <a:pt x="7" y="1"/>
                  </a:cubicBezTo>
                </a:path>
              </a:pathLst>
            </a:custGeom>
            <a:solidFill>
              <a:srgbClr val="F9DB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56" name="Freeform 58"/>
            <p:cNvSpPr/>
            <p:nvPr/>
          </p:nvSpPr>
          <p:spPr bwMode="auto">
            <a:xfrm>
              <a:off x="5919788" y="3346451"/>
              <a:ext cx="33338" cy="23813"/>
            </a:xfrm>
            <a:custGeom>
              <a:avLst/>
              <a:gdLst>
                <a:gd name="T0" fmla="*/ 7 w 9"/>
                <a:gd name="T1" fmla="*/ 1 h 6"/>
                <a:gd name="T2" fmla="*/ 1 w 9"/>
                <a:gd name="T3" fmla="*/ 1 h 6"/>
                <a:gd name="T4" fmla="*/ 1 w 9"/>
                <a:gd name="T5" fmla="*/ 5 h 6"/>
                <a:gd name="T6" fmla="*/ 7 w 9"/>
                <a:gd name="T7" fmla="*/ 5 h 6"/>
                <a:gd name="T8" fmla="*/ 7 w 9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7" y="1"/>
                  </a:moveTo>
                  <a:cubicBezTo>
                    <a:pt x="6" y="0"/>
                    <a:pt x="3" y="0"/>
                    <a:pt x="1" y="1"/>
                  </a:cubicBezTo>
                  <a:cubicBezTo>
                    <a:pt x="0" y="2"/>
                    <a:pt x="0" y="4"/>
                    <a:pt x="1" y="5"/>
                  </a:cubicBezTo>
                  <a:cubicBezTo>
                    <a:pt x="3" y="6"/>
                    <a:pt x="5" y="6"/>
                    <a:pt x="7" y="5"/>
                  </a:cubicBezTo>
                  <a:cubicBezTo>
                    <a:pt x="9" y="4"/>
                    <a:pt x="9" y="2"/>
                    <a:pt x="7" y="1"/>
                  </a:cubicBezTo>
                </a:path>
              </a:pathLst>
            </a:custGeom>
            <a:solidFill>
              <a:srgbClr val="F9DB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57" name="Freeform 59"/>
            <p:cNvSpPr/>
            <p:nvPr/>
          </p:nvSpPr>
          <p:spPr bwMode="auto">
            <a:xfrm>
              <a:off x="5884863" y="3365501"/>
              <a:ext cx="38100" cy="23813"/>
            </a:xfrm>
            <a:custGeom>
              <a:avLst/>
              <a:gdLst>
                <a:gd name="T0" fmla="*/ 8 w 10"/>
                <a:gd name="T1" fmla="*/ 1 h 6"/>
                <a:gd name="T2" fmla="*/ 2 w 10"/>
                <a:gd name="T3" fmla="*/ 1 h 6"/>
                <a:gd name="T4" fmla="*/ 2 w 10"/>
                <a:gd name="T5" fmla="*/ 5 h 6"/>
                <a:gd name="T6" fmla="*/ 8 w 10"/>
                <a:gd name="T7" fmla="*/ 5 h 6"/>
                <a:gd name="T8" fmla="*/ 8 w 10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6">
                  <a:moveTo>
                    <a:pt x="8" y="1"/>
                  </a:moveTo>
                  <a:cubicBezTo>
                    <a:pt x="6" y="0"/>
                    <a:pt x="4" y="0"/>
                    <a:pt x="2" y="1"/>
                  </a:cubicBezTo>
                  <a:cubicBezTo>
                    <a:pt x="1" y="2"/>
                    <a:pt x="0" y="4"/>
                    <a:pt x="2" y="5"/>
                  </a:cubicBezTo>
                  <a:cubicBezTo>
                    <a:pt x="4" y="6"/>
                    <a:pt x="6" y="6"/>
                    <a:pt x="8" y="5"/>
                  </a:cubicBezTo>
                  <a:cubicBezTo>
                    <a:pt x="9" y="4"/>
                    <a:pt x="10" y="2"/>
                    <a:pt x="8" y="1"/>
                  </a:cubicBezTo>
                </a:path>
              </a:pathLst>
            </a:custGeom>
            <a:solidFill>
              <a:srgbClr val="F9DB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58" name="Freeform 60"/>
            <p:cNvSpPr/>
            <p:nvPr/>
          </p:nvSpPr>
          <p:spPr bwMode="auto">
            <a:xfrm>
              <a:off x="5854700" y="3384551"/>
              <a:ext cx="33338" cy="23813"/>
            </a:xfrm>
            <a:custGeom>
              <a:avLst/>
              <a:gdLst>
                <a:gd name="T0" fmla="*/ 8 w 9"/>
                <a:gd name="T1" fmla="*/ 1 h 6"/>
                <a:gd name="T2" fmla="*/ 2 w 9"/>
                <a:gd name="T3" fmla="*/ 1 h 6"/>
                <a:gd name="T4" fmla="*/ 2 w 9"/>
                <a:gd name="T5" fmla="*/ 5 h 6"/>
                <a:gd name="T6" fmla="*/ 8 w 9"/>
                <a:gd name="T7" fmla="*/ 5 h 6"/>
                <a:gd name="T8" fmla="*/ 8 w 9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8" y="1"/>
                  </a:moveTo>
                  <a:cubicBezTo>
                    <a:pt x="6" y="0"/>
                    <a:pt x="4" y="0"/>
                    <a:pt x="2" y="1"/>
                  </a:cubicBezTo>
                  <a:cubicBezTo>
                    <a:pt x="0" y="2"/>
                    <a:pt x="0" y="4"/>
                    <a:pt x="2" y="5"/>
                  </a:cubicBezTo>
                  <a:cubicBezTo>
                    <a:pt x="3" y="6"/>
                    <a:pt x="6" y="6"/>
                    <a:pt x="8" y="5"/>
                  </a:cubicBezTo>
                  <a:cubicBezTo>
                    <a:pt x="9" y="4"/>
                    <a:pt x="9" y="2"/>
                    <a:pt x="8" y="1"/>
                  </a:cubicBezTo>
                </a:path>
              </a:pathLst>
            </a:custGeom>
            <a:solidFill>
              <a:srgbClr val="F9DB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59" name="Freeform 61"/>
            <p:cNvSpPr/>
            <p:nvPr/>
          </p:nvSpPr>
          <p:spPr bwMode="auto">
            <a:xfrm>
              <a:off x="6337300" y="3389313"/>
              <a:ext cx="34925" cy="19050"/>
            </a:xfrm>
            <a:custGeom>
              <a:avLst/>
              <a:gdLst>
                <a:gd name="T0" fmla="*/ 8 w 9"/>
                <a:gd name="T1" fmla="*/ 1 h 5"/>
                <a:gd name="T2" fmla="*/ 2 w 9"/>
                <a:gd name="T3" fmla="*/ 1 h 5"/>
                <a:gd name="T4" fmla="*/ 2 w 9"/>
                <a:gd name="T5" fmla="*/ 4 h 5"/>
                <a:gd name="T6" fmla="*/ 8 w 9"/>
                <a:gd name="T7" fmla="*/ 4 h 5"/>
                <a:gd name="T8" fmla="*/ 8 w 9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8" y="1"/>
                  </a:moveTo>
                  <a:cubicBezTo>
                    <a:pt x="6" y="0"/>
                    <a:pt x="4" y="0"/>
                    <a:pt x="2" y="1"/>
                  </a:cubicBezTo>
                  <a:cubicBezTo>
                    <a:pt x="0" y="2"/>
                    <a:pt x="0" y="3"/>
                    <a:pt x="2" y="4"/>
                  </a:cubicBezTo>
                  <a:cubicBezTo>
                    <a:pt x="3" y="5"/>
                    <a:pt x="6" y="5"/>
                    <a:pt x="8" y="4"/>
                  </a:cubicBezTo>
                  <a:cubicBezTo>
                    <a:pt x="9" y="3"/>
                    <a:pt x="9" y="2"/>
                    <a:pt x="8" y="1"/>
                  </a:cubicBezTo>
                </a:path>
              </a:pathLst>
            </a:custGeom>
            <a:solidFill>
              <a:srgbClr val="F9DB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0" name="Freeform 62"/>
            <p:cNvSpPr/>
            <p:nvPr/>
          </p:nvSpPr>
          <p:spPr bwMode="auto">
            <a:xfrm>
              <a:off x="6307138" y="3408363"/>
              <a:ext cx="34925" cy="19050"/>
            </a:xfrm>
            <a:custGeom>
              <a:avLst/>
              <a:gdLst>
                <a:gd name="T0" fmla="*/ 8 w 9"/>
                <a:gd name="T1" fmla="*/ 1 h 5"/>
                <a:gd name="T2" fmla="*/ 2 w 9"/>
                <a:gd name="T3" fmla="*/ 1 h 5"/>
                <a:gd name="T4" fmla="*/ 2 w 9"/>
                <a:gd name="T5" fmla="*/ 4 h 5"/>
                <a:gd name="T6" fmla="*/ 7 w 9"/>
                <a:gd name="T7" fmla="*/ 4 h 5"/>
                <a:gd name="T8" fmla="*/ 8 w 9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8" y="1"/>
                  </a:moveTo>
                  <a:cubicBezTo>
                    <a:pt x="6" y="0"/>
                    <a:pt x="3" y="0"/>
                    <a:pt x="2" y="1"/>
                  </a:cubicBezTo>
                  <a:cubicBezTo>
                    <a:pt x="0" y="2"/>
                    <a:pt x="0" y="3"/>
                    <a:pt x="2" y="4"/>
                  </a:cubicBezTo>
                  <a:cubicBezTo>
                    <a:pt x="3" y="5"/>
                    <a:pt x="6" y="5"/>
                    <a:pt x="7" y="4"/>
                  </a:cubicBezTo>
                  <a:cubicBezTo>
                    <a:pt x="9" y="3"/>
                    <a:pt x="9" y="2"/>
                    <a:pt x="8" y="1"/>
                  </a:cubicBezTo>
                </a:path>
              </a:pathLst>
            </a:custGeom>
            <a:solidFill>
              <a:srgbClr val="F9DB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1" name="Freeform 63"/>
            <p:cNvSpPr/>
            <p:nvPr/>
          </p:nvSpPr>
          <p:spPr bwMode="auto">
            <a:xfrm>
              <a:off x="6276975" y="3422651"/>
              <a:ext cx="33338" cy="23813"/>
            </a:xfrm>
            <a:custGeom>
              <a:avLst/>
              <a:gdLst>
                <a:gd name="T0" fmla="*/ 7 w 9"/>
                <a:gd name="T1" fmla="*/ 1 h 6"/>
                <a:gd name="T2" fmla="*/ 2 w 9"/>
                <a:gd name="T3" fmla="*/ 1 h 6"/>
                <a:gd name="T4" fmla="*/ 1 w 9"/>
                <a:gd name="T5" fmla="*/ 5 h 6"/>
                <a:gd name="T6" fmla="*/ 7 w 9"/>
                <a:gd name="T7" fmla="*/ 5 h 6"/>
                <a:gd name="T8" fmla="*/ 7 w 9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7" y="1"/>
                  </a:moveTo>
                  <a:cubicBezTo>
                    <a:pt x="6" y="0"/>
                    <a:pt x="3" y="0"/>
                    <a:pt x="2" y="1"/>
                  </a:cubicBezTo>
                  <a:cubicBezTo>
                    <a:pt x="0" y="2"/>
                    <a:pt x="0" y="4"/>
                    <a:pt x="1" y="5"/>
                  </a:cubicBezTo>
                  <a:cubicBezTo>
                    <a:pt x="3" y="6"/>
                    <a:pt x="6" y="6"/>
                    <a:pt x="7" y="5"/>
                  </a:cubicBezTo>
                  <a:cubicBezTo>
                    <a:pt x="9" y="4"/>
                    <a:pt x="9" y="3"/>
                    <a:pt x="7" y="1"/>
                  </a:cubicBezTo>
                </a:path>
              </a:pathLst>
            </a:custGeom>
            <a:solidFill>
              <a:srgbClr val="F9DB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2" name="Freeform 64"/>
            <p:cNvSpPr/>
            <p:nvPr/>
          </p:nvSpPr>
          <p:spPr bwMode="auto">
            <a:xfrm>
              <a:off x="6246813" y="3441701"/>
              <a:ext cx="33338" cy="23813"/>
            </a:xfrm>
            <a:custGeom>
              <a:avLst/>
              <a:gdLst>
                <a:gd name="T0" fmla="*/ 7 w 9"/>
                <a:gd name="T1" fmla="*/ 1 h 6"/>
                <a:gd name="T2" fmla="*/ 1 w 9"/>
                <a:gd name="T3" fmla="*/ 1 h 6"/>
                <a:gd name="T4" fmla="*/ 1 w 9"/>
                <a:gd name="T5" fmla="*/ 5 h 6"/>
                <a:gd name="T6" fmla="*/ 7 w 9"/>
                <a:gd name="T7" fmla="*/ 5 h 6"/>
                <a:gd name="T8" fmla="*/ 7 w 9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7" y="1"/>
                  </a:moveTo>
                  <a:cubicBezTo>
                    <a:pt x="6" y="0"/>
                    <a:pt x="3" y="0"/>
                    <a:pt x="1" y="1"/>
                  </a:cubicBezTo>
                  <a:cubicBezTo>
                    <a:pt x="0" y="2"/>
                    <a:pt x="0" y="4"/>
                    <a:pt x="1" y="5"/>
                  </a:cubicBezTo>
                  <a:cubicBezTo>
                    <a:pt x="3" y="6"/>
                    <a:pt x="5" y="6"/>
                    <a:pt x="7" y="5"/>
                  </a:cubicBezTo>
                  <a:cubicBezTo>
                    <a:pt x="9" y="4"/>
                    <a:pt x="9" y="2"/>
                    <a:pt x="7" y="1"/>
                  </a:cubicBezTo>
                </a:path>
              </a:pathLst>
            </a:custGeom>
            <a:solidFill>
              <a:srgbClr val="F9DB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3" name="Freeform 65"/>
            <p:cNvSpPr/>
            <p:nvPr/>
          </p:nvSpPr>
          <p:spPr bwMode="auto">
            <a:xfrm>
              <a:off x="6215063" y="3462338"/>
              <a:ext cx="34925" cy="22225"/>
            </a:xfrm>
            <a:custGeom>
              <a:avLst/>
              <a:gdLst>
                <a:gd name="T0" fmla="*/ 7 w 9"/>
                <a:gd name="T1" fmla="*/ 1 h 6"/>
                <a:gd name="T2" fmla="*/ 1 w 9"/>
                <a:gd name="T3" fmla="*/ 1 h 6"/>
                <a:gd name="T4" fmla="*/ 1 w 9"/>
                <a:gd name="T5" fmla="*/ 5 h 6"/>
                <a:gd name="T6" fmla="*/ 7 w 9"/>
                <a:gd name="T7" fmla="*/ 5 h 6"/>
                <a:gd name="T8" fmla="*/ 7 w 9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7" y="1"/>
                  </a:moveTo>
                  <a:cubicBezTo>
                    <a:pt x="6" y="0"/>
                    <a:pt x="3" y="0"/>
                    <a:pt x="1" y="1"/>
                  </a:cubicBezTo>
                  <a:cubicBezTo>
                    <a:pt x="0" y="2"/>
                    <a:pt x="0" y="4"/>
                    <a:pt x="1" y="5"/>
                  </a:cubicBezTo>
                  <a:cubicBezTo>
                    <a:pt x="3" y="6"/>
                    <a:pt x="5" y="6"/>
                    <a:pt x="7" y="5"/>
                  </a:cubicBezTo>
                  <a:cubicBezTo>
                    <a:pt x="9" y="4"/>
                    <a:pt x="9" y="2"/>
                    <a:pt x="7" y="1"/>
                  </a:cubicBezTo>
                </a:path>
              </a:pathLst>
            </a:custGeom>
            <a:solidFill>
              <a:srgbClr val="F9DB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4" name="Freeform 66"/>
            <p:cNvSpPr/>
            <p:nvPr/>
          </p:nvSpPr>
          <p:spPr bwMode="auto">
            <a:xfrm>
              <a:off x="6181725" y="3481388"/>
              <a:ext cx="38100" cy="22225"/>
            </a:xfrm>
            <a:custGeom>
              <a:avLst/>
              <a:gdLst>
                <a:gd name="T0" fmla="*/ 8 w 10"/>
                <a:gd name="T1" fmla="*/ 1 h 6"/>
                <a:gd name="T2" fmla="*/ 2 w 10"/>
                <a:gd name="T3" fmla="*/ 1 h 6"/>
                <a:gd name="T4" fmla="*/ 2 w 10"/>
                <a:gd name="T5" fmla="*/ 5 h 6"/>
                <a:gd name="T6" fmla="*/ 8 w 10"/>
                <a:gd name="T7" fmla="*/ 5 h 6"/>
                <a:gd name="T8" fmla="*/ 8 w 10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6">
                  <a:moveTo>
                    <a:pt x="8" y="1"/>
                  </a:moveTo>
                  <a:cubicBezTo>
                    <a:pt x="6" y="0"/>
                    <a:pt x="4" y="0"/>
                    <a:pt x="2" y="1"/>
                  </a:cubicBezTo>
                  <a:cubicBezTo>
                    <a:pt x="1" y="2"/>
                    <a:pt x="0" y="4"/>
                    <a:pt x="2" y="5"/>
                  </a:cubicBezTo>
                  <a:cubicBezTo>
                    <a:pt x="4" y="6"/>
                    <a:pt x="6" y="6"/>
                    <a:pt x="8" y="5"/>
                  </a:cubicBezTo>
                  <a:cubicBezTo>
                    <a:pt x="9" y="4"/>
                    <a:pt x="10" y="2"/>
                    <a:pt x="8" y="1"/>
                  </a:cubicBezTo>
                </a:path>
              </a:pathLst>
            </a:custGeom>
            <a:solidFill>
              <a:srgbClr val="F9DB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5" name="Freeform 67"/>
            <p:cNvSpPr/>
            <p:nvPr/>
          </p:nvSpPr>
          <p:spPr bwMode="auto">
            <a:xfrm>
              <a:off x="6151563" y="3500438"/>
              <a:ext cx="33338" cy="22225"/>
            </a:xfrm>
            <a:custGeom>
              <a:avLst/>
              <a:gdLst>
                <a:gd name="T0" fmla="*/ 8 w 9"/>
                <a:gd name="T1" fmla="*/ 1 h 6"/>
                <a:gd name="T2" fmla="*/ 2 w 9"/>
                <a:gd name="T3" fmla="*/ 1 h 6"/>
                <a:gd name="T4" fmla="*/ 2 w 9"/>
                <a:gd name="T5" fmla="*/ 5 h 6"/>
                <a:gd name="T6" fmla="*/ 8 w 9"/>
                <a:gd name="T7" fmla="*/ 5 h 6"/>
                <a:gd name="T8" fmla="*/ 8 w 9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8" y="1"/>
                  </a:moveTo>
                  <a:cubicBezTo>
                    <a:pt x="6" y="0"/>
                    <a:pt x="4" y="0"/>
                    <a:pt x="2" y="1"/>
                  </a:cubicBezTo>
                  <a:cubicBezTo>
                    <a:pt x="0" y="2"/>
                    <a:pt x="0" y="4"/>
                    <a:pt x="2" y="5"/>
                  </a:cubicBezTo>
                  <a:cubicBezTo>
                    <a:pt x="3" y="6"/>
                    <a:pt x="6" y="6"/>
                    <a:pt x="8" y="5"/>
                  </a:cubicBezTo>
                  <a:cubicBezTo>
                    <a:pt x="9" y="4"/>
                    <a:pt x="9" y="2"/>
                    <a:pt x="8" y="1"/>
                  </a:cubicBezTo>
                </a:path>
              </a:pathLst>
            </a:custGeom>
            <a:solidFill>
              <a:srgbClr val="F9DB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6" name="Freeform 68"/>
            <p:cNvSpPr/>
            <p:nvPr/>
          </p:nvSpPr>
          <p:spPr bwMode="auto">
            <a:xfrm>
              <a:off x="6121400" y="3519488"/>
              <a:ext cx="33338" cy="22225"/>
            </a:xfrm>
            <a:custGeom>
              <a:avLst/>
              <a:gdLst>
                <a:gd name="T0" fmla="*/ 8 w 9"/>
                <a:gd name="T1" fmla="*/ 1 h 6"/>
                <a:gd name="T2" fmla="*/ 2 w 9"/>
                <a:gd name="T3" fmla="*/ 1 h 6"/>
                <a:gd name="T4" fmla="*/ 2 w 9"/>
                <a:gd name="T5" fmla="*/ 5 h 6"/>
                <a:gd name="T6" fmla="*/ 7 w 9"/>
                <a:gd name="T7" fmla="*/ 5 h 6"/>
                <a:gd name="T8" fmla="*/ 8 w 9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8" y="1"/>
                  </a:moveTo>
                  <a:cubicBezTo>
                    <a:pt x="6" y="0"/>
                    <a:pt x="4" y="0"/>
                    <a:pt x="2" y="1"/>
                  </a:cubicBezTo>
                  <a:cubicBezTo>
                    <a:pt x="0" y="2"/>
                    <a:pt x="0" y="4"/>
                    <a:pt x="2" y="5"/>
                  </a:cubicBezTo>
                  <a:cubicBezTo>
                    <a:pt x="3" y="6"/>
                    <a:pt x="6" y="6"/>
                    <a:pt x="7" y="5"/>
                  </a:cubicBezTo>
                  <a:cubicBezTo>
                    <a:pt x="9" y="4"/>
                    <a:pt x="9" y="2"/>
                    <a:pt x="8" y="1"/>
                  </a:cubicBezTo>
                </a:path>
              </a:pathLst>
            </a:custGeom>
            <a:solidFill>
              <a:srgbClr val="F9DB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7" name="Freeform 69"/>
            <p:cNvSpPr/>
            <p:nvPr/>
          </p:nvSpPr>
          <p:spPr bwMode="auto">
            <a:xfrm>
              <a:off x="6089650" y="3538538"/>
              <a:ext cx="34925" cy="22225"/>
            </a:xfrm>
            <a:custGeom>
              <a:avLst/>
              <a:gdLst>
                <a:gd name="T0" fmla="*/ 8 w 9"/>
                <a:gd name="T1" fmla="*/ 1 h 6"/>
                <a:gd name="T2" fmla="*/ 2 w 9"/>
                <a:gd name="T3" fmla="*/ 1 h 6"/>
                <a:gd name="T4" fmla="*/ 2 w 9"/>
                <a:gd name="T5" fmla="*/ 5 h 6"/>
                <a:gd name="T6" fmla="*/ 7 w 9"/>
                <a:gd name="T7" fmla="*/ 5 h 6"/>
                <a:gd name="T8" fmla="*/ 8 w 9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8" y="1"/>
                  </a:moveTo>
                  <a:cubicBezTo>
                    <a:pt x="6" y="0"/>
                    <a:pt x="3" y="0"/>
                    <a:pt x="2" y="1"/>
                  </a:cubicBezTo>
                  <a:cubicBezTo>
                    <a:pt x="0" y="2"/>
                    <a:pt x="0" y="4"/>
                    <a:pt x="2" y="5"/>
                  </a:cubicBezTo>
                  <a:cubicBezTo>
                    <a:pt x="3" y="6"/>
                    <a:pt x="6" y="6"/>
                    <a:pt x="7" y="5"/>
                  </a:cubicBezTo>
                  <a:cubicBezTo>
                    <a:pt x="9" y="4"/>
                    <a:pt x="9" y="2"/>
                    <a:pt x="8" y="1"/>
                  </a:cubicBezTo>
                </a:path>
              </a:pathLst>
            </a:custGeom>
            <a:solidFill>
              <a:srgbClr val="F9DB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8" name="Freeform 70"/>
            <p:cNvSpPr/>
            <p:nvPr/>
          </p:nvSpPr>
          <p:spPr bwMode="auto">
            <a:xfrm>
              <a:off x="6059488" y="3557588"/>
              <a:ext cx="34925" cy="22225"/>
            </a:xfrm>
            <a:custGeom>
              <a:avLst/>
              <a:gdLst>
                <a:gd name="T0" fmla="*/ 7 w 9"/>
                <a:gd name="T1" fmla="*/ 1 h 6"/>
                <a:gd name="T2" fmla="*/ 2 w 9"/>
                <a:gd name="T3" fmla="*/ 1 h 6"/>
                <a:gd name="T4" fmla="*/ 1 w 9"/>
                <a:gd name="T5" fmla="*/ 5 h 6"/>
                <a:gd name="T6" fmla="*/ 7 w 9"/>
                <a:gd name="T7" fmla="*/ 5 h 6"/>
                <a:gd name="T8" fmla="*/ 7 w 9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7" y="1"/>
                  </a:moveTo>
                  <a:cubicBezTo>
                    <a:pt x="6" y="0"/>
                    <a:pt x="3" y="0"/>
                    <a:pt x="2" y="1"/>
                  </a:cubicBezTo>
                  <a:cubicBezTo>
                    <a:pt x="0" y="2"/>
                    <a:pt x="0" y="4"/>
                    <a:pt x="1" y="5"/>
                  </a:cubicBezTo>
                  <a:cubicBezTo>
                    <a:pt x="3" y="6"/>
                    <a:pt x="6" y="6"/>
                    <a:pt x="7" y="5"/>
                  </a:cubicBezTo>
                  <a:cubicBezTo>
                    <a:pt x="9" y="4"/>
                    <a:pt x="9" y="2"/>
                    <a:pt x="7" y="1"/>
                  </a:cubicBezTo>
                </a:path>
              </a:pathLst>
            </a:custGeom>
            <a:solidFill>
              <a:srgbClr val="F9DB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9" name="Freeform 71"/>
            <p:cNvSpPr/>
            <p:nvPr/>
          </p:nvSpPr>
          <p:spPr bwMode="auto">
            <a:xfrm>
              <a:off x="6029325" y="3538538"/>
              <a:ext cx="34925" cy="22225"/>
            </a:xfrm>
            <a:custGeom>
              <a:avLst/>
              <a:gdLst>
                <a:gd name="T0" fmla="*/ 8 w 9"/>
                <a:gd name="T1" fmla="*/ 1 h 6"/>
                <a:gd name="T2" fmla="*/ 2 w 9"/>
                <a:gd name="T3" fmla="*/ 1 h 6"/>
                <a:gd name="T4" fmla="*/ 2 w 9"/>
                <a:gd name="T5" fmla="*/ 5 h 6"/>
                <a:gd name="T6" fmla="*/ 8 w 9"/>
                <a:gd name="T7" fmla="*/ 5 h 6"/>
                <a:gd name="T8" fmla="*/ 8 w 9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8" y="1"/>
                  </a:moveTo>
                  <a:cubicBezTo>
                    <a:pt x="6" y="0"/>
                    <a:pt x="4" y="0"/>
                    <a:pt x="2" y="1"/>
                  </a:cubicBezTo>
                  <a:cubicBezTo>
                    <a:pt x="0" y="2"/>
                    <a:pt x="0" y="4"/>
                    <a:pt x="2" y="5"/>
                  </a:cubicBezTo>
                  <a:cubicBezTo>
                    <a:pt x="3" y="6"/>
                    <a:pt x="6" y="6"/>
                    <a:pt x="8" y="5"/>
                  </a:cubicBezTo>
                  <a:cubicBezTo>
                    <a:pt x="9" y="4"/>
                    <a:pt x="9" y="2"/>
                    <a:pt x="8" y="1"/>
                  </a:cubicBezTo>
                </a:path>
              </a:pathLst>
            </a:custGeom>
            <a:solidFill>
              <a:srgbClr val="F9DB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70" name="Freeform 72"/>
            <p:cNvSpPr/>
            <p:nvPr/>
          </p:nvSpPr>
          <p:spPr bwMode="auto">
            <a:xfrm>
              <a:off x="6002338" y="3519488"/>
              <a:ext cx="34925" cy="22225"/>
            </a:xfrm>
            <a:custGeom>
              <a:avLst/>
              <a:gdLst>
                <a:gd name="T0" fmla="*/ 7 w 9"/>
                <a:gd name="T1" fmla="*/ 1 h 6"/>
                <a:gd name="T2" fmla="*/ 1 w 9"/>
                <a:gd name="T3" fmla="*/ 1 h 6"/>
                <a:gd name="T4" fmla="*/ 1 w 9"/>
                <a:gd name="T5" fmla="*/ 5 h 6"/>
                <a:gd name="T6" fmla="*/ 7 w 9"/>
                <a:gd name="T7" fmla="*/ 5 h 6"/>
                <a:gd name="T8" fmla="*/ 7 w 9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7" y="1"/>
                  </a:moveTo>
                  <a:cubicBezTo>
                    <a:pt x="5" y="0"/>
                    <a:pt x="3" y="0"/>
                    <a:pt x="1" y="1"/>
                  </a:cubicBezTo>
                  <a:cubicBezTo>
                    <a:pt x="0" y="2"/>
                    <a:pt x="0" y="4"/>
                    <a:pt x="1" y="5"/>
                  </a:cubicBezTo>
                  <a:cubicBezTo>
                    <a:pt x="3" y="6"/>
                    <a:pt x="5" y="6"/>
                    <a:pt x="7" y="5"/>
                  </a:cubicBezTo>
                  <a:cubicBezTo>
                    <a:pt x="8" y="4"/>
                    <a:pt x="9" y="2"/>
                    <a:pt x="7" y="1"/>
                  </a:cubicBezTo>
                </a:path>
              </a:pathLst>
            </a:custGeom>
            <a:solidFill>
              <a:srgbClr val="F9DB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71" name="Freeform 73"/>
            <p:cNvSpPr/>
            <p:nvPr/>
          </p:nvSpPr>
          <p:spPr bwMode="auto">
            <a:xfrm>
              <a:off x="5972175" y="3500438"/>
              <a:ext cx="34925" cy="22225"/>
            </a:xfrm>
            <a:custGeom>
              <a:avLst/>
              <a:gdLst>
                <a:gd name="T0" fmla="*/ 7 w 9"/>
                <a:gd name="T1" fmla="*/ 1 h 6"/>
                <a:gd name="T2" fmla="*/ 2 w 9"/>
                <a:gd name="T3" fmla="*/ 1 h 6"/>
                <a:gd name="T4" fmla="*/ 1 w 9"/>
                <a:gd name="T5" fmla="*/ 5 h 6"/>
                <a:gd name="T6" fmla="*/ 7 w 9"/>
                <a:gd name="T7" fmla="*/ 5 h 6"/>
                <a:gd name="T8" fmla="*/ 7 w 9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7" y="1"/>
                  </a:moveTo>
                  <a:cubicBezTo>
                    <a:pt x="6" y="0"/>
                    <a:pt x="3" y="0"/>
                    <a:pt x="2" y="1"/>
                  </a:cubicBezTo>
                  <a:cubicBezTo>
                    <a:pt x="0" y="2"/>
                    <a:pt x="0" y="4"/>
                    <a:pt x="1" y="5"/>
                  </a:cubicBezTo>
                  <a:cubicBezTo>
                    <a:pt x="3" y="6"/>
                    <a:pt x="5" y="6"/>
                    <a:pt x="7" y="5"/>
                  </a:cubicBezTo>
                  <a:cubicBezTo>
                    <a:pt x="9" y="4"/>
                    <a:pt x="9" y="2"/>
                    <a:pt x="7" y="1"/>
                  </a:cubicBezTo>
                </a:path>
              </a:pathLst>
            </a:custGeom>
            <a:solidFill>
              <a:srgbClr val="F9DB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72" name="Freeform 74"/>
            <p:cNvSpPr/>
            <p:nvPr/>
          </p:nvSpPr>
          <p:spPr bwMode="auto">
            <a:xfrm>
              <a:off x="5942013" y="3481388"/>
              <a:ext cx="34925" cy="22225"/>
            </a:xfrm>
            <a:custGeom>
              <a:avLst/>
              <a:gdLst>
                <a:gd name="T0" fmla="*/ 8 w 9"/>
                <a:gd name="T1" fmla="*/ 1 h 6"/>
                <a:gd name="T2" fmla="*/ 2 w 9"/>
                <a:gd name="T3" fmla="*/ 1 h 6"/>
                <a:gd name="T4" fmla="*/ 2 w 9"/>
                <a:gd name="T5" fmla="*/ 5 h 6"/>
                <a:gd name="T6" fmla="*/ 7 w 9"/>
                <a:gd name="T7" fmla="*/ 5 h 6"/>
                <a:gd name="T8" fmla="*/ 8 w 9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8" y="1"/>
                  </a:moveTo>
                  <a:cubicBezTo>
                    <a:pt x="6" y="0"/>
                    <a:pt x="3" y="0"/>
                    <a:pt x="2" y="1"/>
                  </a:cubicBezTo>
                  <a:cubicBezTo>
                    <a:pt x="0" y="2"/>
                    <a:pt x="0" y="4"/>
                    <a:pt x="2" y="5"/>
                  </a:cubicBezTo>
                  <a:cubicBezTo>
                    <a:pt x="3" y="6"/>
                    <a:pt x="6" y="6"/>
                    <a:pt x="7" y="5"/>
                  </a:cubicBezTo>
                  <a:cubicBezTo>
                    <a:pt x="9" y="4"/>
                    <a:pt x="9" y="2"/>
                    <a:pt x="8" y="1"/>
                  </a:cubicBezTo>
                </a:path>
              </a:pathLst>
            </a:custGeom>
            <a:solidFill>
              <a:srgbClr val="F9DB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73" name="Freeform 75"/>
            <p:cNvSpPr/>
            <p:nvPr/>
          </p:nvSpPr>
          <p:spPr bwMode="auto">
            <a:xfrm>
              <a:off x="5911850" y="3462338"/>
              <a:ext cx="33338" cy="22225"/>
            </a:xfrm>
            <a:custGeom>
              <a:avLst/>
              <a:gdLst>
                <a:gd name="T0" fmla="*/ 8 w 9"/>
                <a:gd name="T1" fmla="*/ 1 h 6"/>
                <a:gd name="T2" fmla="*/ 2 w 9"/>
                <a:gd name="T3" fmla="*/ 1 h 6"/>
                <a:gd name="T4" fmla="*/ 2 w 9"/>
                <a:gd name="T5" fmla="*/ 5 h 6"/>
                <a:gd name="T6" fmla="*/ 8 w 9"/>
                <a:gd name="T7" fmla="*/ 5 h 6"/>
                <a:gd name="T8" fmla="*/ 8 w 9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8" y="1"/>
                  </a:moveTo>
                  <a:cubicBezTo>
                    <a:pt x="6" y="0"/>
                    <a:pt x="4" y="0"/>
                    <a:pt x="2" y="1"/>
                  </a:cubicBezTo>
                  <a:cubicBezTo>
                    <a:pt x="0" y="2"/>
                    <a:pt x="0" y="4"/>
                    <a:pt x="2" y="5"/>
                  </a:cubicBezTo>
                  <a:cubicBezTo>
                    <a:pt x="3" y="6"/>
                    <a:pt x="6" y="6"/>
                    <a:pt x="8" y="5"/>
                  </a:cubicBezTo>
                  <a:cubicBezTo>
                    <a:pt x="9" y="4"/>
                    <a:pt x="9" y="2"/>
                    <a:pt x="8" y="1"/>
                  </a:cubicBezTo>
                </a:path>
              </a:pathLst>
            </a:custGeom>
            <a:solidFill>
              <a:srgbClr val="F9DB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74" name="Freeform 76"/>
            <p:cNvSpPr/>
            <p:nvPr/>
          </p:nvSpPr>
          <p:spPr bwMode="auto">
            <a:xfrm>
              <a:off x="5884863" y="3441701"/>
              <a:ext cx="34925" cy="23813"/>
            </a:xfrm>
            <a:custGeom>
              <a:avLst/>
              <a:gdLst>
                <a:gd name="T0" fmla="*/ 7 w 9"/>
                <a:gd name="T1" fmla="*/ 1 h 6"/>
                <a:gd name="T2" fmla="*/ 1 w 9"/>
                <a:gd name="T3" fmla="*/ 1 h 6"/>
                <a:gd name="T4" fmla="*/ 1 w 9"/>
                <a:gd name="T5" fmla="*/ 5 h 6"/>
                <a:gd name="T6" fmla="*/ 7 w 9"/>
                <a:gd name="T7" fmla="*/ 5 h 6"/>
                <a:gd name="T8" fmla="*/ 7 w 9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7" y="1"/>
                  </a:moveTo>
                  <a:cubicBezTo>
                    <a:pt x="6" y="0"/>
                    <a:pt x="3" y="0"/>
                    <a:pt x="1" y="1"/>
                  </a:cubicBezTo>
                  <a:cubicBezTo>
                    <a:pt x="0" y="2"/>
                    <a:pt x="0" y="4"/>
                    <a:pt x="1" y="5"/>
                  </a:cubicBezTo>
                  <a:cubicBezTo>
                    <a:pt x="3" y="6"/>
                    <a:pt x="5" y="6"/>
                    <a:pt x="7" y="5"/>
                  </a:cubicBezTo>
                  <a:cubicBezTo>
                    <a:pt x="9" y="4"/>
                    <a:pt x="9" y="2"/>
                    <a:pt x="7" y="1"/>
                  </a:cubicBezTo>
                </a:path>
              </a:pathLst>
            </a:custGeom>
            <a:solidFill>
              <a:srgbClr val="F9DB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75" name="Freeform 77"/>
            <p:cNvSpPr/>
            <p:nvPr/>
          </p:nvSpPr>
          <p:spPr bwMode="auto">
            <a:xfrm>
              <a:off x="5854700" y="3422651"/>
              <a:ext cx="33338" cy="23813"/>
            </a:xfrm>
            <a:custGeom>
              <a:avLst/>
              <a:gdLst>
                <a:gd name="T0" fmla="*/ 7 w 9"/>
                <a:gd name="T1" fmla="*/ 1 h 6"/>
                <a:gd name="T2" fmla="*/ 2 w 9"/>
                <a:gd name="T3" fmla="*/ 1 h 6"/>
                <a:gd name="T4" fmla="*/ 2 w 9"/>
                <a:gd name="T5" fmla="*/ 5 h 6"/>
                <a:gd name="T6" fmla="*/ 7 w 9"/>
                <a:gd name="T7" fmla="*/ 5 h 6"/>
                <a:gd name="T8" fmla="*/ 7 w 9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7" y="1"/>
                  </a:moveTo>
                  <a:cubicBezTo>
                    <a:pt x="6" y="0"/>
                    <a:pt x="3" y="0"/>
                    <a:pt x="2" y="1"/>
                  </a:cubicBezTo>
                  <a:cubicBezTo>
                    <a:pt x="0" y="2"/>
                    <a:pt x="0" y="4"/>
                    <a:pt x="2" y="5"/>
                  </a:cubicBezTo>
                  <a:cubicBezTo>
                    <a:pt x="3" y="6"/>
                    <a:pt x="6" y="6"/>
                    <a:pt x="7" y="5"/>
                  </a:cubicBezTo>
                  <a:cubicBezTo>
                    <a:pt x="9" y="4"/>
                    <a:pt x="9" y="2"/>
                    <a:pt x="7" y="1"/>
                  </a:cubicBezTo>
                </a:path>
              </a:pathLst>
            </a:custGeom>
            <a:solidFill>
              <a:srgbClr val="F9DB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76" name="Freeform 78"/>
            <p:cNvSpPr/>
            <p:nvPr/>
          </p:nvSpPr>
          <p:spPr bwMode="auto">
            <a:xfrm>
              <a:off x="5824538" y="3403601"/>
              <a:ext cx="33338" cy="23813"/>
            </a:xfrm>
            <a:custGeom>
              <a:avLst/>
              <a:gdLst>
                <a:gd name="T0" fmla="*/ 8 w 9"/>
                <a:gd name="T1" fmla="*/ 1 h 6"/>
                <a:gd name="T2" fmla="*/ 2 w 9"/>
                <a:gd name="T3" fmla="*/ 1 h 6"/>
                <a:gd name="T4" fmla="*/ 2 w 9"/>
                <a:gd name="T5" fmla="*/ 5 h 6"/>
                <a:gd name="T6" fmla="*/ 8 w 9"/>
                <a:gd name="T7" fmla="*/ 5 h 6"/>
                <a:gd name="T8" fmla="*/ 8 w 9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8" y="1"/>
                  </a:moveTo>
                  <a:cubicBezTo>
                    <a:pt x="6" y="0"/>
                    <a:pt x="4" y="0"/>
                    <a:pt x="2" y="1"/>
                  </a:cubicBezTo>
                  <a:cubicBezTo>
                    <a:pt x="0" y="2"/>
                    <a:pt x="0" y="4"/>
                    <a:pt x="2" y="5"/>
                  </a:cubicBezTo>
                  <a:cubicBezTo>
                    <a:pt x="3" y="6"/>
                    <a:pt x="6" y="6"/>
                    <a:pt x="8" y="5"/>
                  </a:cubicBezTo>
                  <a:cubicBezTo>
                    <a:pt x="9" y="4"/>
                    <a:pt x="9" y="2"/>
                    <a:pt x="8" y="1"/>
                  </a:cubicBezTo>
                </a:path>
              </a:pathLst>
            </a:custGeom>
            <a:solidFill>
              <a:srgbClr val="F9DB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77" name="Freeform 79"/>
            <p:cNvSpPr>
              <a:spLocks noEditPoints="1"/>
            </p:cNvSpPr>
            <p:nvPr/>
          </p:nvSpPr>
          <p:spPr bwMode="auto">
            <a:xfrm>
              <a:off x="5900738" y="3500438"/>
              <a:ext cx="19050" cy="11113"/>
            </a:xfrm>
            <a:custGeom>
              <a:avLst/>
              <a:gdLst>
                <a:gd name="T0" fmla="*/ 2 w 5"/>
                <a:gd name="T1" fmla="*/ 2 h 3"/>
                <a:gd name="T2" fmla="*/ 1 w 5"/>
                <a:gd name="T3" fmla="*/ 1 h 3"/>
                <a:gd name="T4" fmla="*/ 0 w 5"/>
                <a:gd name="T5" fmla="*/ 1 h 3"/>
                <a:gd name="T6" fmla="*/ 0 w 5"/>
                <a:gd name="T7" fmla="*/ 2 h 3"/>
                <a:gd name="T8" fmla="*/ 2 w 5"/>
                <a:gd name="T9" fmla="*/ 3 h 3"/>
                <a:gd name="T10" fmla="*/ 2 w 5"/>
                <a:gd name="T11" fmla="*/ 3 h 3"/>
                <a:gd name="T12" fmla="*/ 2 w 5"/>
                <a:gd name="T13" fmla="*/ 2 h 3"/>
                <a:gd name="T14" fmla="*/ 2 w 5"/>
                <a:gd name="T15" fmla="*/ 2 h 3"/>
                <a:gd name="T16" fmla="*/ 5 w 5"/>
                <a:gd name="T17" fmla="*/ 1 h 3"/>
                <a:gd name="T18" fmla="*/ 3 w 5"/>
                <a:gd name="T19" fmla="*/ 0 h 3"/>
                <a:gd name="T20" fmla="*/ 3 w 5"/>
                <a:gd name="T21" fmla="*/ 0 h 3"/>
                <a:gd name="T22" fmla="*/ 2 w 5"/>
                <a:gd name="T23" fmla="*/ 0 h 3"/>
                <a:gd name="T24" fmla="*/ 2 w 5"/>
                <a:gd name="T25" fmla="*/ 0 h 3"/>
                <a:gd name="T26" fmla="*/ 1 w 5"/>
                <a:gd name="T27" fmla="*/ 0 h 3"/>
                <a:gd name="T28" fmla="*/ 0 w 5"/>
                <a:gd name="T29" fmla="*/ 0 h 3"/>
                <a:gd name="T30" fmla="*/ 0 w 5"/>
                <a:gd name="T31" fmla="*/ 1 h 3"/>
                <a:gd name="T32" fmla="*/ 1 w 5"/>
                <a:gd name="T33" fmla="*/ 1 h 3"/>
                <a:gd name="T34" fmla="*/ 2 w 5"/>
                <a:gd name="T35" fmla="*/ 0 h 3"/>
                <a:gd name="T36" fmla="*/ 4 w 5"/>
                <a:gd name="T37" fmla="*/ 1 h 3"/>
                <a:gd name="T38" fmla="*/ 4 w 5"/>
                <a:gd name="T39" fmla="*/ 1 h 3"/>
                <a:gd name="T40" fmla="*/ 5 w 5"/>
                <a:gd name="T41" fmla="*/ 1 h 3"/>
                <a:gd name="T42" fmla="*/ 5 w 5"/>
                <a:gd name="T43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" h="3">
                  <a:moveTo>
                    <a:pt x="2" y="2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3" y="2"/>
                    <a:pt x="3" y="2"/>
                    <a:pt x="2" y="2"/>
                  </a:cubicBezTo>
                  <a:moveTo>
                    <a:pt x="5" y="1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</a:path>
              </a:pathLst>
            </a:custGeom>
            <a:solidFill>
              <a:srgbClr val="524E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78" name="Freeform 80"/>
            <p:cNvSpPr>
              <a:spLocks noEditPoints="1"/>
            </p:cNvSpPr>
            <p:nvPr/>
          </p:nvSpPr>
          <p:spPr bwMode="auto">
            <a:xfrm>
              <a:off x="5911850" y="3506788"/>
              <a:ext cx="19050" cy="12700"/>
            </a:xfrm>
            <a:custGeom>
              <a:avLst/>
              <a:gdLst>
                <a:gd name="T0" fmla="*/ 5 w 5"/>
                <a:gd name="T1" fmla="*/ 2 h 3"/>
                <a:gd name="T2" fmla="*/ 4 w 5"/>
                <a:gd name="T3" fmla="*/ 1 h 3"/>
                <a:gd name="T4" fmla="*/ 3 w 5"/>
                <a:gd name="T5" fmla="*/ 2 h 3"/>
                <a:gd name="T6" fmla="*/ 1 w 5"/>
                <a:gd name="T7" fmla="*/ 1 h 3"/>
                <a:gd name="T8" fmla="*/ 1 w 5"/>
                <a:gd name="T9" fmla="*/ 2 h 3"/>
                <a:gd name="T10" fmla="*/ 1 w 5"/>
                <a:gd name="T11" fmla="*/ 2 h 3"/>
                <a:gd name="T12" fmla="*/ 2 w 5"/>
                <a:gd name="T13" fmla="*/ 3 h 3"/>
                <a:gd name="T14" fmla="*/ 2 w 5"/>
                <a:gd name="T15" fmla="*/ 3 h 3"/>
                <a:gd name="T16" fmla="*/ 3 w 5"/>
                <a:gd name="T17" fmla="*/ 2 h 3"/>
                <a:gd name="T18" fmla="*/ 3 w 5"/>
                <a:gd name="T19" fmla="*/ 3 h 3"/>
                <a:gd name="T20" fmla="*/ 4 w 5"/>
                <a:gd name="T21" fmla="*/ 3 h 3"/>
                <a:gd name="T22" fmla="*/ 5 w 5"/>
                <a:gd name="T23" fmla="*/ 2 h 3"/>
                <a:gd name="T24" fmla="*/ 5 w 5"/>
                <a:gd name="T25" fmla="*/ 2 h 3"/>
                <a:gd name="T26" fmla="*/ 5 w 5"/>
                <a:gd name="T27" fmla="*/ 1 h 3"/>
                <a:gd name="T28" fmla="*/ 4 w 5"/>
                <a:gd name="T29" fmla="*/ 0 h 3"/>
                <a:gd name="T30" fmla="*/ 3 w 5"/>
                <a:gd name="T31" fmla="*/ 0 h 3"/>
                <a:gd name="T32" fmla="*/ 3 w 5"/>
                <a:gd name="T33" fmla="*/ 0 h 3"/>
                <a:gd name="T34" fmla="*/ 2 w 5"/>
                <a:gd name="T35" fmla="*/ 0 h 3"/>
                <a:gd name="T36" fmla="*/ 2 w 5"/>
                <a:gd name="T37" fmla="*/ 0 h 3"/>
                <a:gd name="T38" fmla="*/ 1 w 5"/>
                <a:gd name="T39" fmla="*/ 1 h 3"/>
                <a:gd name="T40" fmla="*/ 1 w 5"/>
                <a:gd name="T41" fmla="*/ 1 h 3"/>
                <a:gd name="T42" fmla="*/ 1 w 5"/>
                <a:gd name="T43" fmla="*/ 1 h 3"/>
                <a:gd name="T44" fmla="*/ 3 w 5"/>
                <a:gd name="T45" fmla="*/ 0 h 3"/>
                <a:gd name="T46" fmla="*/ 4 w 5"/>
                <a:gd name="T47" fmla="*/ 1 h 3"/>
                <a:gd name="T48" fmla="*/ 5 w 5"/>
                <a:gd name="T49" fmla="*/ 1 h 3"/>
                <a:gd name="T50" fmla="*/ 5 w 5"/>
                <a:gd name="T51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" h="3">
                  <a:moveTo>
                    <a:pt x="5" y="2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4" y="3"/>
                    <a:pt x="4" y="3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moveTo>
                    <a:pt x="5" y="1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</a:path>
              </a:pathLst>
            </a:custGeom>
            <a:solidFill>
              <a:srgbClr val="524E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79" name="Freeform 81"/>
            <p:cNvSpPr>
              <a:spLocks noEditPoints="1"/>
            </p:cNvSpPr>
            <p:nvPr/>
          </p:nvSpPr>
          <p:spPr bwMode="auto">
            <a:xfrm>
              <a:off x="5926138" y="3514726"/>
              <a:ext cx="19050" cy="11113"/>
            </a:xfrm>
            <a:custGeom>
              <a:avLst/>
              <a:gdLst>
                <a:gd name="T0" fmla="*/ 5 w 5"/>
                <a:gd name="T1" fmla="*/ 2 h 3"/>
                <a:gd name="T2" fmla="*/ 4 w 5"/>
                <a:gd name="T3" fmla="*/ 2 h 3"/>
                <a:gd name="T4" fmla="*/ 3 w 5"/>
                <a:gd name="T5" fmla="*/ 3 h 3"/>
                <a:gd name="T6" fmla="*/ 1 w 5"/>
                <a:gd name="T7" fmla="*/ 2 h 3"/>
                <a:gd name="T8" fmla="*/ 0 w 5"/>
                <a:gd name="T9" fmla="*/ 2 h 3"/>
                <a:gd name="T10" fmla="*/ 0 w 5"/>
                <a:gd name="T11" fmla="*/ 2 h 3"/>
                <a:gd name="T12" fmla="*/ 2 w 5"/>
                <a:gd name="T13" fmla="*/ 3 h 3"/>
                <a:gd name="T14" fmla="*/ 2 w 5"/>
                <a:gd name="T15" fmla="*/ 3 h 3"/>
                <a:gd name="T16" fmla="*/ 3 w 5"/>
                <a:gd name="T17" fmla="*/ 3 h 3"/>
                <a:gd name="T18" fmla="*/ 3 w 5"/>
                <a:gd name="T19" fmla="*/ 3 h 3"/>
                <a:gd name="T20" fmla="*/ 4 w 5"/>
                <a:gd name="T21" fmla="*/ 3 h 3"/>
                <a:gd name="T22" fmla="*/ 5 w 5"/>
                <a:gd name="T23" fmla="*/ 2 h 3"/>
                <a:gd name="T24" fmla="*/ 5 w 5"/>
                <a:gd name="T25" fmla="*/ 2 h 3"/>
                <a:gd name="T26" fmla="*/ 5 w 5"/>
                <a:gd name="T27" fmla="*/ 1 h 3"/>
                <a:gd name="T28" fmla="*/ 4 w 5"/>
                <a:gd name="T29" fmla="*/ 0 h 3"/>
                <a:gd name="T30" fmla="*/ 3 w 5"/>
                <a:gd name="T31" fmla="*/ 0 h 3"/>
                <a:gd name="T32" fmla="*/ 3 w 5"/>
                <a:gd name="T33" fmla="*/ 1 h 3"/>
                <a:gd name="T34" fmla="*/ 2 w 5"/>
                <a:gd name="T35" fmla="*/ 0 h 3"/>
                <a:gd name="T36" fmla="*/ 2 w 5"/>
                <a:gd name="T37" fmla="*/ 0 h 3"/>
                <a:gd name="T38" fmla="*/ 0 w 5"/>
                <a:gd name="T39" fmla="*/ 1 h 3"/>
                <a:gd name="T40" fmla="*/ 0 w 5"/>
                <a:gd name="T41" fmla="*/ 1 h 3"/>
                <a:gd name="T42" fmla="*/ 1 w 5"/>
                <a:gd name="T43" fmla="*/ 2 h 3"/>
                <a:gd name="T44" fmla="*/ 3 w 5"/>
                <a:gd name="T45" fmla="*/ 1 h 3"/>
                <a:gd name="T46" fmla="*/ 4 w 5"/>
                <a:gd name="T47" fmla="*/ 2 h 3"/>
                <a:gd name="T48" fmla="*/ 5 w 5"/>
                <a:gd name="T49" fmla="*/ 1 h 3"/>
                <a:gd name="T50" fmla="*/ 5 w 5"/>
                <a:gd name="T51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" h="3">
                  <a:moveTo>
                    <a:pt x="5" y="2"/>
                  </a:moveTo>
                  <a:cubicBezTo>
                    <a:pt x="4" y="2"/>
                    <a:pt x="4" y="2"/>
                    <a:pt x="4" y="2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4" y="3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moveTo>
                    <a:pt x="5" y="1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3" y="0"/>
                    <a:pt x="3" y="0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</a:path>
              </a:pathLst>
            </a:custGeom>
            <a:solidFill>
              <a:srgbClr val="524E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80" name="Freeform 82"/>
            <p:cNvSpPr>
              <a:spLocks noEditPoints="1"/>
            </p:cNvSpPr>
            <p:nvPr/>
          </p:nvSpPr>
          <p:spPr bwMode="auto">
            <a:xfrm>
              <a:off x="5938838" y="3522663"/>
              <a:ext cx="22225" cy="15875"/>
            </a:xfrm>
            <a:custGeom>
              <a:avLst/>
              <a:gdLst>
                <a:gd name="T0" fmla="*/ 4 w 6"/>
                <a:gd name="T1" fmla="*/ 3 h 4"/>
                <a:gd name="T2" fmla="*/ 3 w 6"/>
                <a:gd name="T3" fmla="*/ 3 h 4"/>
                <a:gd name="T4" fmla="*/ 3 w 6"/>
                <a:gd name="T5" fmla="*/ 4 h 4"/>
                <a:gd name="T6" fmla="*/ 3 w 6"/>
                <a:gd name="T7" fmla="*/ 4 h 4"/>
                <a:gd name="T8" fmla="*/ 3 w 6"/>
                <a:gd name="T9" fmla="*/ 4 h 4"/>
                <a:gd name="T10" fmla="*/ 3 w 6"/>
                <a:gd name="T11" fmla="*/ 4 h 4"/>
                <a:gd name="T12" fmla="*/ 4 w 6"/>
                <a:gd name="T13" fmla="*/ 4 h 4"/>
                <a:gd name="T14" fmla="*/ 4 w 6"/>
                <a:gd name="T15" fmla="*/ 3 h 4"/>
                <a:gd name="T16" fmla="*/ 6 w 6"/>
                <a:gd name="T17" fmla="*/ 0 h 4"/>
                <a:gd name="T18" fmla="*/ 5 w 6"/>
                <a:gd name="T19" fmla="*/ 0 h 4"/>
                <a:gd name="T20" fmla="*/ 5 w 6"/>
                <a:gd name="T21" fmla="*/ 0 h 4"/>
                <a:gd name="T22" fmla="*/ 1 w 6"/>
                <a:gd name="T23" fmla="*/ 2 h 4"/>
                <a:gd name="T24" fmla="*/ 1 w 6"/>
                <a:gd name="T25" fmla="*/ 2 h 4"/>
                <a:gd name="T26" fmla="*/ 1 w 6"/>
                <a:gd name="T27" fmla="*/ 3 h 4"/>
                <a:gd name="T28" fmla="*/ 1 w 6"/>
                <a:gd name="T29" fmla="*/ 3 h 4"/>
                <a:gd name="T30" fmla="*/ 2 w 6"/>
                <a:gd name="T31" fmla="*/ 2 h 4"/>
                <a:gd name="T32" fmla="*/ 3 w 6"/>
                <a:gd name="T33" fmla="*/ 3 h 4"/>
                <a:gd name="T34" fmla="*/ 4 w 6"/>
                <a:gd name="T35" fmla="*/ 2 h 4"/>
                <a:gd name="T36" fmla="*/ 5 w 6"/>
                <a:gd name="T37" fmla="*/ 3 h 4"/>
                <a:gd name="T38" fmla="*/ 5 w 6"/>
                <a:gd name="T39" fmla="*/ 3 h 4"/>
                <a:gd name="T40" fmla="*/ 6 w 6"/>
                <a:gd name="T41" fmla="*/ 2 h 4"/>
                <a:gd name="T42" fmla="*/ 6 w 6"/>
                <a:gd name="T43" fmla="*/ 2 h 4"/>
                <a:gd name="T44" fmla="*/ 6 w 6"/>
                <a:gd name="T45" fmla="*/ 2 h 4"/>
                <a:gd name="T46" fmla="*/ 5 w 6"/>
                <a:gd name="T47" fmla="*/ 2 h 4"/>
                <a:gd name="T48" fmla="*/ 4 w 6"/>
                <a:gd name="T49" fmla="*/ 2 h 4"/>
                <a:gd name="T50" fmla="*/ 3 w 6"/>
                <a:gd name="T51" fmla="*/ 2 h 4"/>
                <a:gd name="T52" fmla="*/ 6 w 6"/>
                <a:gd name="T53" fmla="*/ 0 h 4"/>
                <a:gd name="T54" fmla="*/ 6 w 6"/>
                <a:gd name="T5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" h="4">
                  <a:moveTo>
                    <a:pt x="4" y="3"/>
                  </a:moveTo>
                  <a:cubicBezTo>
                    <a:pt x="3" y="3"/>
                    <a:pt x="3" y="3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2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3"/>
                    <a:pt x="4" y="3"/>
                    <a:pt x="4" y="3"/>
                  </a:cubicBezTo>
                  <a:moveTo>
                    <a:pt x="6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5" y="2"/>
                    <a:pt x="5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solidFill>
              <a:srgbClr val="524E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81" name="Freeform 83"/>
            <p:cNvSpPr>
              <a:spLocks noEditPoints="1"/>
            </p:cNvSpPr>
            <p:nvPr/>
          </p:nvSpPr>
          <p:spPr bwMode="auto">
            <a:xfrm>
              <a:off x="5953125" y="3530601"/>
              <a:ext cx="19050" cy="11113"/>
            </a:xfrm>
            <a:custGeom>
              <a:avLst/>
              <a:gdLst>
                <a:gd name="T0" fmla="*/ 3 w 5"/>
                <a:gd name="T1" fmla="*/ 1 h 3"/>
                <a:gd name="T2" fmla="*/ 3 w 5"/>
                <a:gd name="T3" fmla="*/ 1 h 3"/>
                <a:gd name="T4" fmla="*/ 2 w 5"/>
                <a:gd name="T5" fmla="*/ 1 h 3"/>
                <a:gd name="T6" fmla="*/ 0 w 5"/>
                <a:gd name="T7" fmla="*/ 3 h 3"/>
                <a:gd name="T8" fmla="*/ 0 w 5"/>
                <a:gd name="T9" fmla="*/ 3 h 3"/>
                <a:gd name="T10" fmla="*/ 0 w 5"/>
                <a:gd name="T11" fmla="*/ 3 h 3"/>
                <a:gd name="T12" fmla="*/ 1 w 5"/>
                <a:gd name="T13" fmla="*/ 3 h 3"/>
                <a:gd name="T14" fmla="*/ 3 w 5"/>
                <a:gd name="T15" fmla="*/ 2 h 3"/>
                <a:gd name="T16" fmla="*/ 3 w 5"/>
                <a:gd name="T17" fmla="*/ 1 h 3"/>
                <a:gd name="T18" fmla="*/ 5 w 5"/>
                <a:gd name="T19" fmla="*/ 1 h 3"/>
                <a:gd name="T20" fmla="*/ 4 w 5"/>
                <a:gd name="T21" fmla="*/ 0 h 3"/>
                <a:gd name="T22" fmla="*/ 4 w 5"/>
                <a:gd name="T23" fmla="*/ 0 h 3"/>
                <a:gd name="T24" fmla="*/ 3 w 5"/>
                <a:gd name="T25" fmla="*/ 1 h 3"/>
                <a:gd name="T26" fmla="*/ 3 w 5"/>
                <a:gd name="T27" fmla="*/ 1 h 3"/>
                <a:gd name="T28" fmla="*/ 4 w 5"/>
                <a:gd name="T29" fmla="*/ 1 h 3"/>
                <a:gd name="T30" fmla="*/ 4 w 5"/>
                <a:gd name="T31" fmla="*/ 1 h 3"/>
                <a:gd name="T32" fmla="*/ 5 w 5"/>
                <a:gd name="T33" fmla="*/ 1 h 3"/>
                <a:gd name="T34" fmla="*/ 5 w 5"/>
                <a:gd name="T3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" h="3">
                  <a:moveTo>
                    <a:pt x="3" y="1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2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1"/>
                    <a:pt x="3" y="1"/>
                    <a:pt x="3" y="1"/>
                  </a:cubicBezTo>
                  <a:moveTo>
                    <a:pt x="5" y="1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</a:path>
              </a:pathLst>
            </a:custGeom>
            <a:solidFill>
              <a:srgbClr val="524E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82" name="Freeform 84"/>
            <p:cNvSpPr>
              <a:spLocks noEditPoints="1"/>
            </p:cNvSpPr>
            <p:nvPr/>
          </p:nvSpPr>
          <p:spPr bwMode="auto">
            <a:xfrm>
              <a:off x="5961063" y="3538538"/>
              <a:ext cx="19050" cy="11113"/>
            </a:xfrm>
            <a:custGeom>
              <a:avLst/>
              <a:gdLst>
                <a:gd name="T0" fmla="*/ 2 w 5"/>
                <a:gd name="T1" fmla="*/ 3 h 3"/>
                <a:gd name="T2" fmla="*/ 1 w 5"/>
                <a:gd name="T3" fmla="*/ 2 h 3"/>
                <a:gd name="T4" fmla="*/ 0 w 5"/>
                <a:gd name="T5" fmla="*/ 2 h 3"/>
                <a:gd name="T6" fmla="*/ 0 w 5"/>
                <a:gd name="T7" fmla="*/ 2 h 3"/>
                <a:gd name="T8" fmla="*/ 2 w 5"/>
                <a:gd name="T9" fmla="*/ 3 h 3"/>
                <a:gd name="T10" fmla="*/ 2 w 5"/>
                <a:gd name="T11" fmla="*/ 3 h 3"/>
                <a:gd name="T12" fmla="*/ 2 w 5"/>
                <a:gd name="T13" fmla="*/ 3 h 3"/>
                <a:gd name="T14" fmla="*/ 2 w 5"/>
                <a:gd name="T15" fmla="*/ 3 h 3"/>
                <a:gd name="T16" fmla="*/ 5 w 5"/>
                <a:gd name="T17" fmla="*/ 1 h 3"/>
                <a:gd name="T18" fmla="*/ 4 w 5"/>
                <a:gd name="T19" fmla="*/ 0 h 3"/>
                <a:gd name="T20" fmla="*/ 3 w 5"/>
                <a:gd name="T21" fmla="*/ 0 h 3"/>
                <a:gd name="T22" fmla="*/ 3 w 5"/>
                <a:gd name="T23" fmla="*/ 1 h 3"/>
                <a:gd name="T24" fmla="*/ 2 w 5"/>
                <a:gd name="T25" fmla="*/ 0 h 3"/>
                <a:gd name="T26" fmla="*/ 2 w 5"/>
                <a:gd name="T27" fmla="*/ 0 h 3"/>
                <a:gd name="T28" fmla="*/ 0 w 5"/>
                <a:gd name="T29" fmla="*/ 1 h 3"/>
                <a:gd name="T30" fmla="*/ 0 w 5"/>
                <a:gd name="T31" fmla="*/ 1 h 3"/>
                <a:gd name="T32" fmla="*/ 1 w 5"/>
                <a:gd name="T33" fmla="*/ 2 h 3"/>
                <a:gd name="T34" fmla="*/ 1 w 5"/>
                <a:gd name="T35" fmla="*/ 1 h 3"/>
                <a:gd name="T36" fmla="*/ 4 w 5"/>
                <a:gd name="T37" fmla="*/ 3 h 3"/>
                <a:gd name="T38" fmla="*/ 4 w 5"/>
                <a:gd name="T39" fmla="*/ 3 h 3"/>
                <a:gd name="T40" fmla="*/ 5 w 5"/>
                <a:gd name="T41" fmla="*/ 2 h 3"/>
                <a:gd name="T42" fmla="*/ 5 w 5"/>
                <a:gd name="T43" fmla="*/ 2 h 3"/>
                <a:gd name="T44" fmla="*/ 4 w 5"/>
                <a:gd name="T45" fmla="*/ 2 h 3"/>
                <a:gd name="T46" fmla="*/ 4 w 5"/>
                <a:gd name="T47" fmla="*/ 2 h 3"/>
                <a:gd name="T48" fmla="*/ 2 w 5"/>
                <a:gd name="T49" fmla="*/ 1 h 3"/>
                <a:gd name="T50" fmla="*/ 3 w 5"/>
                <a:gd name="T51" fmla="*/ 1 h 3"/>
                <a:gd name="T52" fmla="*/ 4 w 5"/>
                <a:gd name="T53" fmla="*/ 2 h 3"/>
                <a:gd name="T54" fmla="*/ 5 w 5"/>
                <a:gd name="T55" fmla="*/ 1 h 3"/>
                <a:gd name="T56" fmla="*/ 5 w 5"/>
                <a:gd name="T5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" h="3">
                  <a:moveTo>
                    <a:pt x="2" y="3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moveTo>
                    <a:pt x="5" y="1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3" y="0"/>
                    <a:pt x="3" y="0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</a:path>
              </a:pathLst>
            </a:custGeom>
            <a:solidFill>
              <a:srgbClr val="524E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83" name="Freeform 85"/>
            <p:cNvSpPr>
              <a:spLocks noEditPoints="1"/>
            </p:cNvSpPr>
            <p:nvPr/>
          </p:nvSpPr>
          <p:spPr bwMode="auto">
            <a:xfrm>
              <a:off x="5873750" y="3481388"/>
              <a:ext cx="30163" cy="19050"/>
            </a:xfrm>
            <a:custGeom>
              <a:avLst/>
              <a:gdLst>
                <a:gd name="T0" fmla="*/ 4 w 8"/>
                <a:gd name="T1" fmla="*/ 2 h 5"/>
                <a:gd name="T2" fmla="*/ 5 w 8"/>
                <a:gd name="T3" fmla="*/ 2 h 5"/>
                <a:gd name="T4" fmla="*/ 5 w 8"/>
                <a:gd name="T5" fmla="*/ 2 h 5"/>
                <a:gd name="T6" fmla="*/ 6 w 8"/>
                <a:gd name="T7" fmla="*/ 2 h 5"/>
                <a:gd name="T8" fmla="*/ 6 w 8"/>
                <a:gd name="T9" fmla="*/ 2 h 5"/>
                <a:gd name="T10" fmla="*/ 6 w 8"/>
                <a:gd name="T11" fmla="*/ 2 h 5"/>
                <a:gd name="T12" fmla="*/ 5 w 8"/>
                <a:gd name="T13" fmla="*/ 3 h 5"/>
                <a:gd name="T14" fmla="*/ 6 w 8"/>
                <a:gd name="T15" fmla="*/ 3 h 5"/>
                <a:gd name="T16" fmla="*/ 6 w 8"/>
                <a:gd name="T17" fmla="*/ 3 h 5"/>
                <a:gd name="T18" fmla="*/ 4 w 8"/>
                <a:gd name="T19" fmla="*/ 4 h 5"/>
                <a:gd name="T20" fmla="*/ 4 w 8"/>
                <a:gd name="T21" fmla="*/ 4 h 5"/>
                <a:gd name="T22" fmla="*/ 4 w 8"/>
                <a:gd name="T23" fmla="*/ 4 h 5"/>
                <a:gd name="T24" fmla="*/ 4 w 8"/>
                <a:gd name="T25" fmla="*/ 4 h 5"/>
                <a:gd name="T26" fmla="*/ 5 w 8"/>
                <a:gd name="T27" fmla="*/ 3 h 5"/>
                <a:gd name="T28" fmla="*/ 5 w 8"/>
                <a:gd name="T29" fmla="*/ 2 h 5"/>
                <a:gd name="T30" fmla="*/ 3 w 8"/>
                <a:gd name="T31" fmla="*/ 3 h 5"/>
                <a:gd name="T32" fmla="*/ 3 w 8"/>
                <a:gd name="T33" fmla="*/ 3 h 5"/>
                <a:gd name="T34" fmla="*/ 2 w 8"/>
                <a:gd name="T35" fmla="*/ 3 h 5"/>
                <a:gd name="T36" fmla="*/ 2 w 8"/>
                <a:gd name="T37" fmla="*/ 3 h 5"/>
                <a:gd name="T38" fmla="*/ 4 w 8"/>
                <a:gd name="T39" fmla="*/ 2 h 5"/>
                <a:gd name="T40" fmla="*/ 4 w 8"/>
                <a:gd name="T41" fmla="*/ 2 h 5"/>
                <a:gd name="T42" fmla="*/ 2 w 8"/>
                <a:gd name="T43" fmla="*/ 3 h 5"/>
                <a:gd name="T44" fmla="*/ 1 w 8"/>
                <a:gd name="T45" fmla="*/ 3 h 5"/>
                <a:gd name="T46" fmla="*/ 1 w 8"/>
                <a:gd name="T47" fmla="*/ 2 h 5"/>
                <a:gd name="T48" fmla="*/ 1 w 8"/>
                <a:gd name="T49" fmla="*/ 2 h 5"/>
                <a:gd name="T50" fmla="*/ 3 w 8"/>
                <a:gd name="T51" fmla="*/ 1 h 5"/>
                <a:gd name="T52" fmla="*/ 3 w 8"/>
                <a:gd name="T53" fmla="*/ 1 h 5"/>
                <a:gd name="T54" fmla="*/ 4 w 8"/>
                <a:gd name="T55" fmla="*/ 2 h 5"/>
                <a:gd name="T56" fmla="*/ 4 w 8"/>
                <a:gd name="T57" fmla="*/ 1 h 5"/>
                <a:gd name="T58" fmla="*/ 4 w 8"/>
                <a:gd name="T59" fmla="*/ 1 h 5"/>
                <a:gd name="T60" fmla="*/ 5 w 8"/>
                <a:gd name="T61" fmla="*/ 1 h 5"/>
                <a:gd name="T62" fmla="*/ 5 w 8"/>
                <a:gd name="T63" fmla="*/ 2 h 5"/>
                <a:gd name="T64" fmla="*/ 4 w 8"/>
                <a:gd name="T65" fmla="*/ 2 h 5"/>
                <a:gd name="T66" fmla="*/ 7 w 8"/>
                <a:gd name="T67" fmla="*/ 2 h 5"/>
                <a:gd name="T68" fmla="*/ 5 w 8"/>
                <a:gd name="T69" fmla="*/ 0 h 5"/>
                <a:gd name="T70" fmla="*/ 3 w 8"/>
                <a:gd name="T71" fmla="*/ 0 h 5"/>
                <a:gd name="T72" fmla="*/ 0 w 8"/>
                <a:gd name="T73" fmla="*/ 2 h 5"/>
                <a:gd name="T74" fmla="*/ 0 w 8"/>
                <a:gd name="T75" fmla="*/ 3 h 5"/>
                <a:gd name="T76" fmla="*/ 3 w 8"/>
                <a:gd name="T77" fmla="*/ 5 h 5"/>
                <a:gd name="T78" fmla="*/ 5 w 8"/>
                <a:gd name="T79" fmla="*/ 5 h 5"/>
                <a:gd name="T80" fmla="*/ 7 w 8"/>
                <a:gd name="T81" fmla="*/ 3 h 5"/>
                <a:gd name="T82" fmla="*/ 7 w 8"/>
                <a:gd name="T83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" h="5">
                  <a:moveTo>
                    <a:pt x="4" y="2"/>
                  </a:moveTo>
                  <a:cubicBezTo>
                    <a:pt x="4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3"/>
                    <a:pt x="5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5" y="4"/>
                    <a:pt x="5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3"/>
                    <a:pt x="5" y="3"/>
                    <a:pt x="5" y="3"/>
                  </a:cubicBezTo>
                  <a:cubicBezTo>
                    <a:pt x="5" y="3"/>
                    <a:pt x="5" y="2"/>
                    <a:pt x="5" y="2"/>
                  </a:cubicBezTo>
                  <a:cubicBezTo>
                    <a:pt x="4" y="3"/>
                    <a:pt x="4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3" y="3"/>
                    <a:pt x="3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" y="2"/>
                    <a:pt x="3" y="2"/>
                    <a:pt x="2" y="3"/>
                  </a:cubicBezTo>
                  <a:cubicBezTo>
                    <a:pt x="2" y="3"/>
                    <a:pt x="2" y="3"/>
                    <a:pt x="1" y="3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4" y="1"/>
                    <a:pt x="4" y="2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2"/>
                    <a:pt x="5" y="2"/>
                  </a:cubicBezTo>
                  <a:cubicBezTo>
                    <a:pt x="5" y="2"/>
                    <a:pt x="4" y="2"/>
                    <a:pt x="4" y="2"/>
                  </a:cubicBezTo>
                  <a:moveTo>
                    <a:pt x="7" y="2"/>
                  </a:moveTo>
                  <a:cubicBezTo>
                    <a:pt x="7" y="1"/>
                    <a:pt x="6" y="1"/>
                    <a:pt x="5" y="0"/>
                  </a:cubicBezTo>
                  <a:cubicBezTo>
                    <a:pt x="5" y="0"/>
                    <a:pt x="3" y="0"/>
                    <a:pt x="3" y="0"/>
                  </a:cubicBezTo>
                  <a:cubicBezTo>
                    <a:pt x="2" y="1"/>
                    <a:pt x="1" y="1"/>
                    <a:pt x="0" y="2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1" y="4"/>
                    <a:pt x="2" y="4"/>
                    <a:pt x="3" y="5"/>
                  </a:cubicBezTo>
                  <a:cubicBezTo>
                    <a:pt x="3" y="5"/>
                    <a:pt x="4" y="5"/>
                    <a:pt x="5" y="5"/>
                  </a:cubicBezTo>
                  <a:cubicBezTo>
                    <a:pt x="6" y="4"/>
                    <a:pt x="7" y="4"/>
                    <a:pt x="7" y="3"/>
                  </a:cubicBezTo>
                  <a:cubicBezTo>
                    <a:pt x="8" y="3"/>
                    <a:pt x="8" y="2"/>
                    <a:pt x="7" y="2"/>
                  </a:cubicBezTo>
                </a:path>
              </a:pathLst>
            </a:custGeom>
            <a:solidFill>
              <a:srgbClr val="524E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84" name="Freeform 86"/>
            <p:cNvSpPr/>
            <p:nvPr/>
          </p:nvSpPr>
          <p:spPr bwMode="auto">
            <a:xfrm>
              <a:off x="5915025" y="3240088"/>
              <a:ext cx="400050" cy="247650"/>
            </a:xfrm>
            <a:custGeom>
              <a:avLst/>
              <a:gdLst>
                <a:gd name="T0" fmla="*/ 0 w 252"/>
                <a:gd name="T1" fmla="*/ 89 h 156"/>
                <a:gd name="T2" fmla="*/ 149 w 252"/>
                <a:gd name="T3" fmla="*/ 0 h 156"/>
                <a:gd name="T4" fmla="*/ 252 w 252"/>
                <a:gd name="T5" fmla="*/ 67 h 156"/>
                <a:gd name="T6" fmla="*/ 103 w 252"/>
                <a:gd name="T7" fmla="*/ 156 h 156"/>
                <a:gd name="T8" fmla="*/ 0 w 252"/>
                <a:gd name="T9" fmla="*/ 89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" h="156">
                  <a:moveTo>
                    <a:pt x="0" y="89"/>
                  </a:moveTo>
                  <a:lnTo>
                    <a:pt x="149" y="0"/>
                  </a:lnTo>
                  <a:lnTo>
                    <a:pt x="252" y="67"/>
                  </a:lnTo>
                  <a:lnTo>
                    <a:pt x="103" y="156"/>
                  </a:lnTo>
                  <a:lnTo>
                    <a:pt x="0" y="89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85" name="Freeform 87"/>
            <p:cNvSpPr/>
            <p:nvPr/>
          </p:nvSpPr>
          <p:spPr bwMode="auto">
            <a:xfrm>
              <a:off x="5915025" y="3381376"/>
              <a:ext cx="163513" cy="157163"/>
            </a:xfrm>
            <a:custGeom>
              <a:avLst/>
              <a:gdLst>
                <a:gd name="T0" fmla="*/ 103 w 103"/>
                <a:gd name="T1" fmla="*/ 99 h 99"/>
                <a:gd name="T2" fmla="*/ 0 w 103"/>
                <a:gd name="T3" fmla="*/ 31 h 99"/>
                <a:gd name="T4" fmla="*/ 0 w 103"/>
                <a:gd name="T5" fmla="*/ 0 h 99"/>
                <a:gd name="T6" fmla="*/ 103 w 103"/>
                <a:gd name="T7" fmla="*/ 67 h 99"/>
                <a:gd name="T8" fmla="*/ 103 w 103"/>
                <a:gd name="T9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99">
                  <a:moveTo>
                    <a:pt x="103" y="99"/>
                  </a:moveTo>
                  <a:lnTo>
                    <a:pt x="0" y="31"/>
                  </a:lnTo>
                  <a:lnTo>
                    <a:pt x="0" y="0"/>
                  </a:lnTo>
                  <a:lnTo>
                    <a:pt x="103" y="67"/>
                  </a:lnTo>
                  <a:lnTo>
                    <a:pt x="103" y="99"/>
                  </a:lnTo>
                  <a:close/>
                </a:path>
              </a:pathLst>
            </a:custGeom>
            <a:solidFill>
              <a:srgbClr val="DCDC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86" name="Freeform 88"/>
            <p:cNvSpPr/>
            <p:nvPr/>
          </p:nvSpPr>
          <p:spPr bwMode="auto">
            <a:xfrm>
              <a:off x="6078538" y="3346451"/>
              <a:ext cx="236538" cy="192088"/>
            </a:xfrm>
            <a:custGeom>
              <a:avLst/>
              <a:gdLst>
                <a:gd name="T0" fmla="*/ 0 w 149"/>
                <a:gd name="T1" fmla="*/ 121 h 121"/>
                <a:gd name="T2" fmla="*/ 149 w 149"/>
                <a:gd name="T3" fmla="*/ 29 h 121"/>
                <a:gd name="T4" fmla="*/ 149 w 149"/>
                <a:gd name="T5" fmla="*/ 0 h 121"/>
                <a:gd name="T6" fmla="*/ 0 w 149"/>
                <a:gd name="T7" fmla="*/ 89 h 121"/>
                <a:gd name="T8" fmla="*/ 0 w 149"/>
                <a:gd name="T9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21">
                  <a:moveTo>
                    <a:pt x="0" y="121"/>
                  </a:moveTo>
                  <a:lnTo>
                    <a:pt x="149" y="29"/>
                  </a:lnTo>
                  <a:lnTo>
                    <a:pt x="149" y="0"/>
                  </a:lnTo>
                  <a:lnTo>
                    <a:pt x="0" y="89"/>
                  </a:lnTo>
                  <a:lnTo>
                    <a:pt x="0" y="121"/>
                  </a:lnTo>
                  <a:close/>
                </a:path>
              </a:pathLst>
            </a:custGeom>
            <a:solidFill>
              <a:srgbClr val="C8C7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87" name="Freeform 89"/>
            <p:cNvSpPr/>
            <p:nvPr/>
          </p:nvSpPr>
          <p:spPr bwMode="auto">
            <a:xfrm>
              <a:off x="6116638" y="3248026"/>
              <a:ext cx="106363" cy="68263"/>
            </a:xfrm>
            <a:custGeom>
              <a:avLst/>
              <a:gdLst>
                <a:gd name="T0" fmla="*/ 0 w 67"/>
                <a:gd name="T1" fmla="*/ 12 h 43"/>
                <a:gd name="T2" fmla="*/ 22 w 67"/>
                <a:gd name="T3" fmla="*/ 0 h 43"/>
                <a:gd name="T4" fmla="*/ 67 w 67"/>
                <a:gd name="T5" fmla="*/ 29 h 43"/>
                <a:gd name="T6" fmla="*/ 48 w 67"/>
                <a:gd name="T7" fmla="*/ 43 h 43"/>
                <a:gd name="T8" fmla="*/ 0 w 67"/>
                <a:gd name="T9" fmla="*/ 1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3">
                  <a:moveTo>
                    <a:pt x="0" y="12"/>
                  </a:moveTo>
                  <a:lnTo>
                    <a:pt x="22" y="0"/>
                  </a:lnTo>
                  <a:lnTo>
                    <a:pt x="67" y="29"/>
                  </a:lnTo>
                  <a:lnTo>
                    <a:pt x="48" y="43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DADA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88" name="Freeform 90"/>
            <p:cNvSpPr/>
            <p:nvPr/>
          </p:nvSpPr>
          <p:spPr bwMode="auto">
            <a:xfrm>
              <a:off x="6116638" y="3248026"/>
              <a:ext cx="106363" cy="68263"/>
            </a:xfrm>
            <a:custGeom>
              <a:avLst/>
              <a:gdLst>
                <a:gd name="T0" fmla="*/ 67 w 67"/>
                <a:gd name="T1" fmla="*/ 29 h 43"/>
                <a:gd name="T2" fmla="*/ 22 w 67"/>
                <a:gd name="T3" fmla="*/ 0 h 43"/>
                <a:gd name="T4" fmla="*/ 0 w 67"/>
                <a:gd name="T5" fmla="*/ 12 h 43"/>
                <a:gd name="T6" fmla="*/ 48 w 67"/>
                <a:gd name="T7" fmla="*/ 43 h 43"/>
                <a:gd name="T8" fmla="*/ 67 w 67"/>
                <a:gd name="T9" fmla="*/ 29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3">
                  <a:moveTo>
                    <a:pt x="67" y="29"/>
                  </a:moveTo>
                  <a:lnTo>
                    <a:pt x="22" y="0"/>
                  </a:lnTo>
                  <a:lnTo>
                    <a:pt x="0" y="12"/>
                  </a:lnTo>
                  <a:lnTo>
                    <a:pt x="48" y="43"/>
                  </a:lnTo>
                  <a:lnTo>
                    <a:pt x="67" y="29"/>
                  </a:lnTo>
                  <a:close/>
                </a:path>
              </a:pathLst>
            </a:custGeom>
            <a:solidFill>
              <a:srgbClr val="DADA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89" name="Freeform 91"/>
            <p:cNvSpPr/>
            <p:nvPr/>
          </p:nvSpPr>
          <p:spPr bwMode="auto">
            <a:xfrm>
              <a:off x="6116638" y="3248026"/>
              <a:ext cx="106363" cy="68263"/>
            </a:xfrm>
            <a:custGeom>
              <a:avLst/>
              <a:gdLst>
                <a:gd name="T0" fmla="*/ 67 w 67"/>
                <a:gd name="T1" fmla="*/ 29 h 43"/>
                <a:gd name="T2" fmla="*/ 22 w 67"/>
                <a:gd name="T3" fmla="*/ 0 h 43"/>
                <a:gd name="T4" fmla="*/ 0 w 67"/>
                <a:gd name="T5" fmla="*/ 12 h 43"/>
                <a:gd name="T6" fmla="*/ 48 w 67"/>
                <a:gd name="T7" fmla="*/ 43 h 43"/>
                <a:gd name="T8" fmla="*/ 67 w 67"/>
                <a:gd name="T9" fmla="*/ 29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3">
                  <a:moveTo>
                    <a:pt x="67" y="29"/>
                  </a:moveTo>
                  <a:lnTo>
                    <a:pt x="22" y="0"/>
                  </a:lnTo>
                  <a:lnTo>
                    <a:pt x="0" y="12"/>
                  </a:lnTo>
                  <a:lnTo>
                    <a:pt x="48" y="43"/>
                  </a:lnTo>
                  <a:lnTo>
                    <a:pt x="67" y="2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90" name="Freeform 92"/>
            <p:cNvSpPr/>
            <p:nvPr/>
          </p:nvSpPr>
          <p:spPr bwMode="auto">
            <a:xfrm>
              <a:off x="6197600" y="3297238"/>
              <a:ext cx="106363" cy="68263"/>
            </a:xfrm>
            <a:custGeom>
              <a:avLst/>
              <a:gdLst>
                <a:gd name="T0" fmla="*/ 0 w 67"/>
                <a:gd name="T1" fmla="*/ 12 h 43"/>
                <a:gd name="T2" fmla="*/ 19 w 67"/>
                <a:gd name="T3" fmla="*/ 0 h 43"/>
                <a:gd name="T4" fmla="*/ 67 w 67"/>
                <a:gd name="T5" fmla="*/ 31 h 43"/>
                <a:gd name="T6" fmla="*/ 45 w 67"/>
                <a:gd name="T7" fmla="*/ 43 h 43"/>
                <a:gd name="T8" fmla="*/ 0 w 67"/>
                <a:gd name="T9" fmla="*/ 1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3">
                  <a:moveTo>
                    <a:pt x="0" y="12"/>
                  </a:moveTo>
                  <a:lnTo>
                    <a:pt x="19" y="0"/>
                  </a:lnTo>
                  <a:lnTo>
                    <a:pt x="67" y="31"/>
                  </a:lnTo>
                  <a:lnTo>
                    <a:pt x="45" y="43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DADA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91" name="Freeform 93"/>
            <p:cNvSpPr/>
            <p:nvPr/>
          </p:nvSpPr>
          <p:spPr bwMode="auto">
            <a:xfrm>
              <a:off x="6197600" y="3297238"/>
              <a:ext cx="106363" cy="68263"/>
            </a:xfrm>
            <a:custGeom>
              <a:avLst/>
              <a:gdLst>
                <a:gd name="T0" fmla="*/ 67 w 67"/>
                <a:gd name="T1" fmla="*/ 31 h 43"/>
                <a:gd name="T2" fmla="*/ 19 w 67"/>
                <a:gd name="T3" fmla="*/ 0 h 43"/>
                <a:gd name="T4" fmla="*/ 0 w 67"/>
                <a:gd name="T5" fmla="*/ 12 h 43"/>
                <a:gd name="T6" fmla="*/ 45 w 67"/>
                <a:gd name="T7" fmla="*/ 43 h 43"/>
                <a:gd name="T8" fmla="*/ 67 w 67"/>
                <a:gd name="T9" fmla="*/ 3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3">
                  <a:moveTo>
                    <a:pt x="67" y="31"/>
                  </a:moveTo>
                  <a:lnTo>
                    <a:pt x="19" y="0"/>
                  </a:lnTo>
                  <a:lnTo>
                    <a:pt x="0" y="12"/>
                  </a:lnTo>
                  <a:lnTo>
                    <a:pt x="45" y="43"/>
                  </a:lnTo>
                  <a:lnTo>
                    <a:pt x="67" y="31"/>
                  </a:lnTo>
                  <a:close/>
                </a:path>
              </a:pathLst>
            </a:custGeom>
            <a:solidFill>
              <a:srgbClr val="DADA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92" name="Freeform 94"/>
            <p:cNvSpPr/>
            <p:nvPr/>
          </p:nvSpPr>
          <p:spPr bwMode="auto">
            <a:xfrm>
              <a:off x="6197600" y="3297238"/>
              <a:ext cx="106363" cy="68263"/>
            </a:xfrm>
            <a:custGeom>
              <a:avLst/>
              <a:gdLst>
                <a:gd name="T0" fmla="*/ 67 w 67"/>
                <a:gd name="T1" fmla="*/ 31 h 43"/>
                <a:gd name="T2" fmla="*/ 19 w 67"/>
                <a:gd name="T3" fmla="*/ 0 h 43"/>
                <a:gd name="T4" fmla="*/ 0 w 67"/>
                <a:gd name="T5" fmla="*/ 12 h 43"/>
                <a:gd name="T6" fmla="*/ 45 w 67"/>
                <a:gd name="T7" fmla="*/ 43 h 43"/>
                <a:gd name="T8" fmla="*/ 67 w 67"/>
                <a:gd name="T9" fmla="*/ 3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3">
                  <a:moveTo>
                    <a:pt x="67" y="31"/>
                  </a:moveTo>
                  <a:lnTo>
                    <a:pt x="19" y="0"/>
                  </a:lnTo>
                  <a:lnTo>
                    <a:pt x="0" y="12"/>
                  </a:lnTo>
                  <a:lnTo>
                    <a:pt x="45" y="43"/>
                  </a:lnTo>
                  <a:lnTo>
                    <a:pt x="67" y="3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93" name="Freeform 95"/>
            <p:cNvSpPr/>
            <p:nvPr/>
          </p:nvSpPr>
          <p:spPr bwMode="auto">
            <a:xfrm>
              <a:off x="6078538" y="3270251"/>
              <a:ext cx="106363" cy="68263"/>
            </a:xfrm>
            <a:custGeom>
              <a:avLst/>
              <a:gdLst>
                <a:gd name="T0" fmla="*/ 0 w 67"/>
                <a:gd name="T1" fmla="*/ 12 h 43"/>
                <a:gd name="T2" fmla="*/ 22 w 67"/>
                <a:gd name="T3" fmla="*/ 0 h 43"/>
                <a:gd name="T4" fmla="*/ 67 w 67"/>
                <a:gd name="T5" fmla="*/ 29 h 43"/>
                <a:gd name="T6" fmla="*/ 48 w 67"/>
                <a:gd name="T7" fmla="*/ 43 h 43"/>
                <a:gd name="T8" fmla="*/ 0 w 67"/>
                <a:gd name="T9" fmla="*/ 1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3">
                  <a:moveTo>
                    <a:pt x="0" y="12"/>
                  </a:moveTo>
                  <a:lnTo>
                    <a:pt x="22" y="0"/>
                  </a:lnTo>
                  <a:lnTo>
                    <a:pt x="67" y="29"/>
                  </a:lnTo>
                  <a:lnTo>
                    <a:pt x="48" y="43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DADA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94" name="Freeform 96"/>
            <p:cNvSpPr/>
            <p:nvPr/>
          </p:nvSpPr>
          <p:spPr bwMode="auto">
            <a:xfrm>
              <a:off x="6078538" y="3270251"/>
              <a:ext cx="106363" cy="68263"/>
            </a:xfrm>
            <a:custGeom>
              <a:avLst/>
              <a:gdLst>
                <a:gd name="T0" fmla="*/ 67 w 67"/>
                <a:gd name="T1" fmla="*/ 29 h 43"/>
                <a:gd name="T2" fmla="*/ 22 w 67"/>
                <a:gd name="T3" fmla="*/ 0 h 43"/>
                <a:gd name="T4" fmla="*/ 0 w 67"/>
                <a:gd name="T5" fmla="*/ 12 h 43"/>
                <a:gd name="T6" fmla="*/ 48 w 67"/>
                <a:gd name="T7" fmla="*/ 43 h 43"/>
                <a:gd name="T8" fmla="*/ 67 w 67"/>
                <a:gd name="T9" fmla="*/ 29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3">
                  <a:moveTo>
                    <a:pt x="67" y="29"/>
                  </a:moveTo>
                  <a:lnTo>
                    <a:pt x="22" y="0"/>
                  </a:lnTo>
                  <a:lnTo>
                    <a:pt x="0" y="12"/>
                  </a:lnTo>
                  <a:lnTo>
                    <a:pt x="48" y="43"/>
                  </a:lnTo>
                  <a:lnTo>
                    <a:pt x="67" y="29"/>
                  </a:lnTo>
                  <a:close/>
                </a:path>
              </a:pathLst>
            </a:custGeom>
            <a:solidFill>
              <a:srgbClr val="DADA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95" name="Freeform 97"/>
            <p:cNvSpPr/>
            <p:nvPr/>
          </p:nvSpPr>
          <p:spPr bwMode="auto">
            <a:xfrm>
              <a:off x="6078538" y="3270251"/>
              <a:ext cx="106363" cy="68263"/>
            </a:xfrm>
            <a:custGeom>
              <a:avLst/>
              <a:gdLst>
                <a:gd name="T0" fmla="*/ 67 w 67"/>
                <a:gd name="T1" fmla="*/ 29 h 43"/>
                <a:gd name="T2" fmla="*/ 22 w 67"/>
                <a:gd name="T3" fmla="*/ 0 h 43"/>
                <a:gd name="T4" fmla="*/ 0 w 67"/>
                <a:gd name="T5" fmla="*/ 12 h 43"/>
                <a:gd name="T6" fmla="*/ 48 w 67"/>
                <a:gd name="T7" fmla="*/ 43 h 43"/>
                <a:gd name="T8" fmla="*/ 67 w 67"/>
                <a:gd name="T9" fmla="*/ 29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3">
                  <a:moveTo>
                    <a:pt x="67" y="29"/>
                  </a:moveTo>
                  <a:lnTo>
                    <a:pt x="22" y="0"/>
                  </a:lnTo>
                  <a:lnTo>
                    <a:pt x="0" y="12"/>
                  </a:lnTo>
                  <a:lnTo>
                    <a:pt x="48" y="43"/>
                  </a:lnTo>
                  <a:lnTo>
                    <a:pt x="67" y="2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96" name="Freeform 98"/>
            <p:cNvSpPr/>
            <p:nvPr/>
          </p:nvSpPr>
          <p:spPr bwMode="auto">
            <a:xfrm>
              <a:off x="6159500" y="3319463"/>
              <a:ext cx="106363" cy="69850"/>
            </a:xfrm>
            <a:custGeom>
              <a:avLst/>
              <a:gdLst>
                <a:gd name="T0" fmla="*/ 0 w 67"/>
                <a:gd name="T1" fmla="*/ 12 h 44"/>
                <a:gd name="T2" fmla="*/ 19 w 67"/>
                <a:gd name="T3" fmla="*/ 0 h 44"/>
                <a:gd name="T4" fmla="*/ 67 w 67"/>
                <a:gd name="T5" fmla="*/ 32 h 44"/>
                <a:gd name="T6" fmla="*/ 45 w 67"/>
                <a:gd name="T7" fmla="*/ 44 h 44"/>
                <a:gd name="T8" fmla="*/ 0 w 67"/>
                <a:gd name="T9" fmla="*/ 1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4">
                  <a:moveTo>
                    <a:pt x="0" y="12"/>
                  </a:moveTo>
                  <a:lnTo>
                    <a:pt x="19" y="0"/>
                  </a:lnTo>
                  <a:lnTo>
                    <a:pt x="67" y="32"/>
                  </a:lnTo>
                  <a:lnTo>
                    <a:pt x="45" y="44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DADA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97" name="Freeform 99"/>
            <p:cNvSpPr/>
            <p:nvPr/>
          </p:nvSpPr>
          <p:spPr bwMode="auto">
            <a:xfrm>
              <a:off x="6159500" y="3319463"/>
              <a:ext cx="106363" cy="69850"/>
            </a:xfrm>
            <a:custGeom>
              <a:avLst/>
              <a:gdLst>
                <a:gd name="T0" fmla="*/ 67 w 67"/>
                <a:gd name="T1" fmla="*/ 32 h 44"/>
                <a:gd name="T2" fmla="*/ 19 w 67"/>
                <a:gd name="T3" fmla="*/ 0 h 44"/>
                <a:gd name="T4" fmla="*/ 0 w 67"/>
                <a:gd name="T5" fmla="*/ 12 h 44"/>
                <a:gd name="T6" fmla="*/ 45 w 67"/>
                <a:gd name="T7" fmla="*/ 44 h 44"/>
                <a:gd name="T8" fmla="*/ 67 w 67"/>
                <a:gd name="T9" fmla="*/ 3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4">
                  <a:moveTo>
                    <a:pt x="67" y="32"/>
                  </a:moveTo>
                  <a:lnTo>
                    <a:pt x="19" y="0"/>
                  </a:lnTo>
                  <a:lnTo>
                    <a:pt x="0" y="12"/>
                  </a:lnTo>
                  <a:lnTo>
                    <a:pt x="45" y="44"/>
                  </a:lnTo>
                  <a:lnTo>
                    <a:pt x="67" y="32"/>
                  </a:lnTo>
                  <a:close/>
                </a:path>
              </a:pathLst>
            </a:custGeom>
            <a:solidFill>
              <a:srgbClr val="DADA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98" name="Freeform 100"/>
            <p:cNvSpPr/>
            <p:nvPr/>
          </p:nvSpPr>
          <p:spPr bwMode="auto">
            <a:xfrm>
              <a:off x="6159500" y="3319463"/>
              <a:ext cx="106363" cy="69850"/>
            </a:xfrm>
            <a:custGeom>
              <a:avLst/>
              <a:gdLst>
                <a:gd name="T0" fmla="*/ 67 w 67"/>
                <a:gd name="T1" fmla="*/ 32 h 44"/>
                <a:gd name="T2" fmla="*/ 19 w 67"/>
                <a:gd name="T3" fmla="*/ 0 h 44"/>
                <a:gd name="T4" fmla="*/ 0 w 67"/>
                <a:gd name="T5" fmla="*/ 12 h 44"/>
                <a:gd name="T6" fmla="*/ 45 w 67"/>
                <a:gd name="T7" fmla="*/ 44 h 44"/>
                <a:gd name="T8" fmla="*/ 67 w 67"/>
                <a:gd name="T9" fmla="*/ 3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4">
                  <a:moveTo>
                    <a:pt x="67" y="32"/>
                  </a:moveTo>
                  <a:lnTo>
                    <a:pt x="19" y="0"/>
                  </a:lnTo>
                  <a:lnTo>
                    <a:pt x="0" y="12"/>
                  </a:lnTo>
                  <a:lnTo>
                    <a:pt x="45" y="44"/>
                  </a:lnTo>
                  <a:lnTo>
                    <a:pt x="67" y="3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99" name="Freeform 101"/>
            <p:cNvSpPr/>
            <p:nvPr/>
          </p:nvSpPr>
          <p:spPr bwMode="auto">
            <a:xfrm>
              <a:off x="6040438" y="3294063"/>
              <a:ext cx="106363" cy="68263"/>
            </a:xfrm>
            <a:custGeom>
              <a:avLst/>
              <a:gdLst>
                <a:gd name="T0" fmla="*/ 0 w 67"/>
                <a:gd name="T1" fmla="*/ 12 h 43"/>
                <a:gd name="T2" fmla="*/ 22 w 67"/>
                <a:gd name="T3" fmla="*/ 0 h 43"/>
                <a:gd name="T4" fmla="*/ 67 w 67"/>
                <a:gd name="T5" fmla="*/ 28 h 43"/>
                <a:gd name="T6" fmla="*/ 46 w 67"/>
                <a:gd name="T7" fmla="*/ 43 h 43"/>
                <a:gd name="T8" fmla="*/ 0 w 67"/>
                <a:gd name="T9" fmla="*/ 1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3">
                  <a:moveTo>
                    <a:pt x="0" y="12"/>
                  </a:moveTo>
                  <a:lnTo>
                    <a:pt x="22" y="0"/>
                  </a:lnTo>
                  <a:lnTo>
                    <a:pt x="67" y="28"/>
                  </a:lnTo>
                  <a:lnTo>
                    <a:pt x="46" y="43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DADA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00" name="Freeform 102"/>
            <p:cNvSpPr/>
            <p:nvPr/>
          </p:nvSpPr>
          <p:spPr bwMode="auto">
            <a:xfrm>
              <a:off x="6040438" y="3294063"/>
              <a:ext cx="106363" cy="68263"/>
            </a:xfrm>
            <a:custGeom>
              <a:avLst/>
              <a:gdLst>
                <a:gd name="T0" fmla="*/ 67 w 67"/>
                <a:gd name="T1" fmla="*/ 28 h 43"/>
                <a:gd name="T2" fmla="*/ 22 w 67"/>
                <a:gd name="T3" fmla="*/ 0 h 43"/>
                <a:gd name="T4" fmla="*/ 0 w 67"/>
                <a:gd name="T5" fmla="*/ 12 h 43"/>
                <a:gd name="T6" fmla="*/ 46 w 67"/>
                <a:gd name="T7" fmla="*/ 43 h 43"/>
                <a:gd name="T8" fmla="*/ 67 w 67"/>
                <a:gd name="T9" fmla="*/ 28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3">
                  <a:moveTo>
                    <a:pt x="67" y="28"/>
                  </a:moveTo>
                  <a:lnTo>
                    <a:pt x="22" y="0"/>
                  </a:lnTo>
                  <a:lnTo>
                    <a:pt x="0" y="12"/>
                  </a:lnTo>
                  <a:lnTo>
                    <a:pt x="46" y="43"/>
                  </a:lnTo>
                  <a:lnTo>
                    <a:pt x="67" y="28"/>
                  </a:lnTo>
                  <a:close/>
                </a:path>
              </a:pathLst>
            </a:custGeom>
            <a:solidFill>
              <a:srgbClr val="DADA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01" name="Freeform 103"/>
            <p:cNvSpPr/>
            <p:nvPr/>
          </p:nvSpPr>
          <p:spPr bwMode="auto">
            <a:xfrm>
              <a:off x="6040438" y="3294063"/>
              <a:ext cx="106363" cy="68263"/>
            </a:xfrm>
            <a:custGeom>
              <a:avLst/>
              <a:gdLst>
                <a:gd name="T0" fmla="*/ 67 w 67"/>
                <a:gd name="T1" fmla="*/ 28 h 43"/>
                <a:gd name="T2" fmla="*/ 22 w 67"/>
                <a:gd name="T3" fmla="*/ 0 h 43"/>
                <a:gd name="T4" fmla="*/ 0 w 67"/>
                <a:gd name="T5" fmla="*/ 12 h 43"/>
                <a:gd name="T6" fmla="*/ 46 w 67"/>
                <a:gd name="T7" fmla="*/ 43 h 43"/>
                <a:gd name="T8" fmla="*/ 67 w 67"/>
                <a:gd name="T9" fmla="*/ 28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3">
                  <a:moveTo>
                    <a:pt x="67" y="28"/>
                  </a:moveTo>
                  <a:lnTo>
                    <a:pt x="22" y="0"/>
                  </a:lnTo>
                  <a:lnTo>
                    <a:pt x="0" y="12"/>
                  </a:lnTo>
                  <a:lnTo>
                    <a:pt x="46" y="43"/>
                  </a:lnTo>
                  <a:lnTo>
                    <a:pt x="67" y="2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02" name="Freeform 104"/>
            <p:cNvSpPr/>
            <p:nvPr/>
          </p:nvSpPr>
          <p:spPr bwMode="auto">
            <a:xfrm>
              <a:off x="6121400" y="3343276"/>
              <a:ext cx="106363" cy="68263"/>
            </a:xfrm>
            <a:custGeom>
              <a:avLst/>
              <a:gdLst>
                <a:gd name="T0" fmla="*/ 0 w 67"/>
                <a:gd name="T1" fmla="*/ 12 h 43"/>
                <a:gd name="T2" fmla="*/ 19 w 67"/>
                <a:gd name="T3" fmla="*/ 0 h 43"/>
                <a:gd name="T4" fmla="*/ 67 w 67"/>
                <a:gd name="T5" fmla="*/ 31 h 43"/>
                <a:gd name="T6" fmla="*/ 45 w 67"/>
                <a:gd name="T7" fmla="*/ 43 h 43"/>
                <a:gd name="T8" fmla="*/ 0 w 67"/>
                <a:gd name="T9" fmla="*/ 1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3">
                  <a:moveTo>
                    <a:pt x="0" y="12"/>
                  </a:moveTo>
                  <a:lnTo>
                    <a:pt x="19" y="0"/>
                  </a:lnTo>
                  <a:lnTo>
                    <a:pt x="67" y="31"/>
                  </a:lnTo>
                  <a:lnTo>
                    <a:pt x="45" y="43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DADA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03" name="Freeform 105"/>
            <p:cNvSpPr/>
            <p:nvPr/>
          </p:nvSpPr>
          <p:spPr bwMode="auto">
            <a:xfrm>
              <a:off x="6121400" y="3343276"/>
              <a:ext cx="106363" cy="68263"/>
            </a:xfrm>
            <a:custGeom>
              <a:avLst/>
              <a:gdLst>
                <a:gd name="T0" fmla="*/ 67 w 67"/>
                <a:gd name="T1" fmla="*/ 31 h 43"/>
                <a:gd name="T2" fmla="*/ 19 w 67"/>
                <a:gd name="T3" fmla="*/ 0 h 43"/>
                <a:gd name="T4" fmla="*/ 0 w 67"/>
                <a:gd name="T5" fmla="*/ 12 h 43"/>
                <a:gd name="T6" fmla="*/ 45 w 67"/>
                <a:gd name="T7" fmla="*/ 43 h 43"/>
                <a:gd name="T8" fmla="*/ 67 w 67"/>
                <a:gd name="T9" fmla="*/ 3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3">
                  <a:moveTo>
                    <a:pt x="67" y="31"/>
                  </a:moveTo>
                  <a:lnTo>
                    <a:pt x="19" y="0"/>
                  </a:lnTo>
                  <a:lnTo>
                    <a:pt x="0" y="12"/>
                  </a:lnTo>
                  <a:lnTo>
                    <a:pt x="45" y="43"/>
                  </a:lnTo>
                  <a:lnTo>
                    <a:pt x="67" y="31"/>
                  </a:lnTo>
                  <a:close/>
                </a:path>
              </a:pathLst>
            </a:custGeom>
            <a:solidFill>
              <a:srgbClr val="DADA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04" name="Freeform 106"/>
            <p:cNvSpPr/>
            <p:nvPr/>
          </p:nvSpPr>
          <p:spPr bwMode="auto">
            <a:xfrm>
              <a:off x="6121400" y="3343276"/>
              <a:ext cx="106363" cy="68263"/>
            </a:xfrm>
            <a:custGeom>
              <a:avLst/>
              <a:gdLst>
                <a:gd name="T0" fmla="*/ 67 w 67"/>
                <a:gd name="T1" fmla="*/ 31 h 43"/>
                <a:gd name="T2" fmla="*/ 19 w 67"/>
                <a:gd name="T3" fmla="*/ 0 h 43"/>
                <a:gd name="T4" fmla="*/ 0 w 67"/>
                <a:gd name="T5" fmla="*/ 12 h 43"/>
                <a:gd name="T6" fmla="*/ 45 w 67"/>
                <a:gd name="T7" fmla="*/ 43 h 43"/>
                <a:gd name="T8" fmla="*/ 67 w 67"/>
                <a:gd name="T9" fmla="*/ 3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3">
                  <a:moveTo>
                    <a:pt x="67" y="31"/>
                  </a:moveTo>
                  <a:lnTo>
                    <a:pt x="19" y="0"/>
                  </a:lnTo>
                  <a:lnTo>
                    <a:pt x="0" y="12"/>
                  </a:lnTo>
                  <a:lnTo>
                    <a:pt x="45" y="43"/>
                  </a:lnTo>
                  <a:lnTo>
                    <a:pt x="67" y="3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05" name="Freeform 107"/>
            <p:cNvSpPr/>
            <p:nvPr/>
          </p:nvSpPr>
          <p:spPr bwMode="auto">
            <a:xfrm>
              <a:off x="6002338" y="3316288"/>
              <a:ext cx="106363" cy="68263"/>
            </a:xfrm>
            <a:custGeom>
              <a:avLst/>
              <a:gdLst>
                <a:gd name="T0" fmla="*/ 0 w 67"/>
                <a:gd name="T1" fmla="*/ 12 h 43"/>
                <a:gd name="T2" fmla="*/ 22 w 67"/>
                <a:gd name="T3" fmla="*/ 0 h 43"/>
                <a:gd name="T4" fmla="*/ 67 w 67"/>
                <a:gd name="T5" fmla="*/ 29 h 43"/>
                <a:gd name="T6" fmla="*/ 46 w 67"/>
                <a:gd name="T7" fmla="*/ 43 h 43"/>
                <a:gd name="T8" fmla="*/ 0 w 67"/>
                <a:gd name="T9" fmla="*/ 1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3">
                  <a:moveTo>
                    <a:pt x="0" y="12"/>
                  </a:moveTo>
                  <a:lnTo>
                    <a:pt x="22" y="0"/>
                  </a:lnTo>
                  <a:lnTo>
                    <a:pt x="67" y="29"/>
                  </a:lnTo>
                  <a:lnTo>
                    <a:pt x="46" y="43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DADA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06" name="Freeform 108"/>
            <p:cNvSpPr/>
            <p:nvPr/>
          </p:nvSpPr>
          <p:spPr bwMode="auto">
            <a:xfrm>
              <a:off x="6002338" y="3316288"/>
              <a:ext cx="106363" cy="68263"/>
            </a:xfrm>
            <a:custGeom>
              <a:avLst/>
              <a:gdLst>
                <a:gd name="T0" fmla="*/ 67 w 67"/>
                <a:gd name="T1" fmla="*/ 29 h 43"/>
                <a:gd name="T2" fmla="*/ 22 w 67"/>
                <a:gd name="T3" fmla="*/ 0 h 43"/>
                <a:gd name="T4" fmla="*/ 0 w 67"/>
                <a:gd name="T5" fmla="*/ 12 h 43"/>
                <a:gd name="T6" fmla="*/ 46 w 67"/>
                <a:gd name="T7" fmla="*/ 43 h 43"/>
                <a:gd name="T8" fmla="*/ 67 w 67"/>
                <a:gd name="T9" fmla="*/ 29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3">
                  <a:moveTo>
                    <a:pt x="67" y="29"/>
                  </a:moveTo>
                  <a:lnTo>
                    <a:pt x="22" y="0"/>
                  </a:lnTo>
                  <a:lnTo>
                    <a:pt x="0" y="12"/>
                  </a:lnTo>
                  <a:lnTo>
                    <a:pt x="46" y="43"/>
                  </a:lnTo>
                  <a:lnTo>
                    <a:pt x="67" y="29"/>
                  </a:lnTo>
                  <a:close/>
                </a:path>
              </a:pathLst>
            </a:custGeom>
            <a:solidFill>
              <a:srgbClr val="DADA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07" name="Freeform 109"/>
            <p:cNvSpPr/>
            <p:nvPr/>
          </p:nvSpPr>
          <p:spPr bwMode="auto">
            <a:xfrm>
              <a:off x="6002338" y="3316288"/>
              <a:ext cx="106363" cy="68263"/>
            </a:xfrm>
            <a:custGeom>
              <a:avLst/>
              <a:gdLst>
                <a:gd name="T0" fmla="*/ 67 w 67"/>
                <a:gd name="T1" fmla="*/ 29 h 43"/>
                <a:gd name="T2" fmla="*/ 22 w 67"/>
                <a:gd name="T3" fmla="*/ 0 h 43"/>
                <a:gd name="T4" fmla="*/ 0 w 67"/>
                <a:gd name="T5" fmla="*/ 12 h 43"/>
                <a:gd name="T6" fmla="*/ 46 w 67"/>
                <a:gd name="T7" fmla="*/ 43 h 43"/>
                <a:gd name="T8" fmla="*/ 67 w 67"/>
                <a:gd name="T9" fmla="*/ 29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3">
                  <a:moveTo>
                    <a:pt x="67" y="29"/>
                  </a:moveTo>
                  <a:lnTo>
                    <a:pt x="22" y="0"/>
                  </a:lnTo>
                  <a:lnTo>
                    <a:pt x="0" y="12"/>
                  </a:lnTo>
                  <a:lnTo>
                    <a:pt x="46" y="43"/>
                  </a:lnTo>
                  <a:lnTo>
                    <a:pt x="67" y="2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08" name="Freeform 110"/>
            <p:cNvSpPr/>
            <p:nvPr/>
          </p:nvSpPr>
          <p:spPr bwMode="auto">
            <a:xfrm>
              <a:off x="6083300" y="3365501"/>
              <a:ext cx="106363" cy="69850"/>
            </a:xfrm>
            <a:custGeom>
              <a:avLst/>
              <a:gdLst>
                <a:gd name="T0" fmla="*/ 0 w 67"/>
                <a:gd name="T1" fmla="*/ 15 h 44"/>
                <a:gd name="T2" fmla="*/ 19 w 67"/>
                <a:gd name="T3" fmla="*/ 0 h 44"/>
                <a:gd name="T4" fmla="*/ 67 w 67"/>
                <a:gd name="T5" fmla="*/ 32 h 44"/>
                <a:gd name="T6" fmla="*/ 45 w 67"/>
                <a:gd name="T7" fmla="*/ 44 h 44"/>
                <a:gd name="T8" fmla="*/ 0 w 67"/>
                <a:gd name="T9" fmla="*/ 15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4">
                  <a:moveTo>
                    <a:pt x="0" y="15"/>
                  </a:moveTo>
                  <a:lnTo>
                    <a:pt x="19" y="0"/>
                  </a:lnTo>
                  <a:lnTo>
                    <a:pt x="67" y="32"/>
                  </a:lnTo>
                  <a:lnTo>
                    <a:pt x="45" y="4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DADA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09" name="Freeform 111"/>
            <p:cNvSpPr/>
            <p:nvPr/>
          </p:nvSpPr>
          <p:spPr bwMode="auto">
            <a:xfrm>
              <a:off x="6083300" y="3365501"/>
              <a:ext cx="106363" cy="69850"/>
            </a:xfrm>
            <a:custGeom>
              <a:avLst/>
              <a:gdLst>
                <a:gd name="T0" fmla="*/ 67 w 67"/>
                <a:gd name="T1" fmla="*/ 32 h 44"/>
                <a:gd name="T2" fmla="*/ 19 w 67"/>
                <a:gd name="T3" fmla="*/ 0 h 44"/>
                <a:gd name="T4" fmla="*/ 0 w 67"/>
                <a:gd name="T5" fmla="*/ 15 h 44"/>
                <a:gd name="T6" fmla="*/ 45 w 67"/>
                <a:gd name="T7" fmla="*/ 44 h 44"/>
                <a:gd name="T8" fmla="*/ 67 w 67"/>
                <a:gd name="T9" fmla="*/ 3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4">
                  <a:moveTo>
                    <a:pt x="67" y="32"/>
                  </a:moveTo>
                  <a:lnTo>
                    <a:pt x="19" y="0"/>
                  </a:lnTo>
                  <a:lnTo>
                    <a:pt x="0" y="15"/>
                  </a:lnTo>
                  <a:lnTo>
                    <a:pt x="45" y="44"/>
                  </a:lnTo>
                  <a:lnTo>
                    <a:pt x="67" y="32"/>
                  </a:lnTo>
                  <a:close/>
                </a:path>
              </a:pathLst>
            </a:custGeom>
            <a:solidFill>
              <a:srgbClr val="DADA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10" name="Freeform 112"/>
            <p:cNvSpPr/>
            <p:nvPr/>
          </p:nvSpPr>
          <p:spPr bwMode="auto">
            <a:xfrm>
              <a:off x="6083300" y="3365501"/>
              <a:ext cx="106363" cy="69850"/>
            </a:xfrm>
            <a:custGeom>
              <a:avLst/>
              <a:gdLst>
                <a:gd name="T0" fmla="*/ 67 w 67"/>
                <a:gd name="T1" fmla="*/ 32 h 44"/>
                <a:gd name="T2" fmla="*/ 19 w 67"/>
                <a:gd name="T3" fmla="*/ 0 h 44"/>
                <a:gd name="T4" fmla="*/ 0 w 67"/>
                <a:gd name="T5" fmla="*/ 15 h 44"/>
                <a:gd name="T6" fmla="*/ 45 w 67"/>
                <a:gd name="T7" fmla="*/ 44 h 44"/>
                <a:gd name="T8" fmla="*/ 67 w 67"/>
                <a:gd name="T9" fmla="*/ 3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4">
                  <a:moveTo>
                    <a:pt x="67" y="32"/>
                  </a:moveTo>
                  <a:lnTo>
                    <a:pt x="19" y="0"/>
                  </a:lnTo>
                  <a:lnTo>
                    <a:pt x="0" y="15"/>
                  </a:lnTo>
                  <a:lnTo>
                    <a:pt x="45" y="44"/>
                  </a:lnTo>
                  <a:lnTo>
                    <a:pt x="67" y="3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11" name="Freeform 113"/>
            <p:cNvSpPr/>
            <p:nvPr/>
          </p:nvSpPr>
          <p:spPr bwMode="auto">
            <a:xfrm>
              <a:off x="5964238" y="3338513"/>
              <a:ext cx="106363" cy="69850"/>
            </a:xfrm>
            <a:custGeom>
              <a:avLst/>
              <a:gdLst>
                <a:gd name="T0" fmla="*/ 0 w 67"/>
                <a:gd name="T1" fmla="*/ 13 h 44"/>
                <a:gd name="T2" fmla="*/ 22 w 67"/>
                <a:gd name="T3" fmla="*/ 0 h 44"/>
                <a:gd name="T4" fmla="*/ 67 w 67"/>
                <a:gd name="T5" fmla="*/ 32 h 44"/>
                <a:gd name="T6" fmla="*/ 46 w 67"/>
                <a:gd name="T7" fmla="*/ 44 h 44"/>
                <a:gd name="T8" fmla="*/ 0 w 67"/>
                <a:gd name="T9" fmla="*/ 1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4">
                  <a:moveTo>
                    <a:pt x="0" y="13"/>
                  </a:moveTo>
                  <a:lnTo>
                    <a:pt x="22" y="0"/>
                  </a:lnTo>
                  <a:lnTo>
                    <a:pt x="67" y="32"/>
                  </a:lnTo>
                  <a:lnTo>
                    <a:pt x="46" y="44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DADA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12" name="Freeform 114"/>
            <p:cNvSpPr/>
            <p:nvPr/>
          </p:nvSpPr>
          <p:spPr bwMode="auto">
            <a:xfrm>
              <a:off x="5964238" y="3338513"/>
              <a:ext cx="106363" cy="69850"/>
            </a:xfrm>
            <a:custGeom>
              <a:avLst/>
              <a:gdLst>
                <a:gd name="T0" fmla="*/ 67 w 67"/>
                <a:gd name="T1" fmla="*/ 32 h 44"/>
                <a:gd name="T2" fmla="*/ 22 w 67"/>
                <a:gd name="T3" fmla="*/ 0 h 44"/>
                <a:gd name="T4" fmla="*/ 0 w 67"/>
                <a:gd name="T5" fmla="*/ 13 h 44"/>
                <a:gd name="T6" fmla="*/ 46 w 67"/>
                <a:gd name="T7" fmla="*/ 44 h 44"/>
                <a:gd name="T8" fmla="*/ 67 w 67"/>
                <a:gd name="T9" fmla="*/ 3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4">
                  <a:moveTo>
                    <a:pt x="67" y="32"/>
                  </a:moveTo>
                  <a:lnTo>
                    <a:pt x="22" y="0"/>
                  </a:lnTo>
                  <a:lnTo>
                    <a:pt x="0" y="13"/>
                  </a:lnTo>
                  <a:lnTo>
                    <a:pt x="46" y="44"/>
                  </a:lnTo>
                  <a:lnTo>
                    <a:pt x="67" y="32"/>
                  </a:lnTo>
                  <a:close/>
                </a:path>
              </a:pathLst>
            </a:custGeom>
            <a:solidFill>
              <a:srgbClr val="DADA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13" name="Freeform 115"/>
            <p:cNvSpPr/>
            <p:nvPr/>
          </p:nvSpPr>
          <p:spPr bwMode="auto">
            <a:xfrm>
              <a:off x="5964238" y="3338513"/>
              <a:ext cx="106363" cy="69850"/>
            </a:xfrm>
            <a:custGeom>
              <a:avLst/>
              <a:gdLst>
                <a:gd name="T0" fmla="*/ 67 w 67"/>
                <a:gd name="T1" fmla="*/ 32 h 44"/>
                <a:gd name="T2" fmla="*/ 22 w 67"/>
                <a:gd name="T3" fmla="*/ 0 h 44"/>
                <a:gd name="T4" fmla="*/ 0 w 67"/>
                <a:gd name="T5" fmla="*/ 13 h 44"/>
                <a:gd name="T6" fmla="*/ 46 w 67"/>
                <a:gd name="T7" fmla="*/ 44 h 44"/>
                <a:gd name="T8" fmla="*/ 67 w 67"/>
                <a:gd name="T9" fmla="*/ 3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4">
                  <a:moveTo>
                    <a:pt x="67" y="32"/>
                  </a:moveTo>
                  <a:lnTo>
                    <a:pt x="22" y="0"/>
                  </a:lnTo>
                  <a:lnTo>
                    <a:pt x="0" y="13"/>
                  </a:lnTo>
                  <a:lnTo>
                    <a:pt x="46" y="44"/>
                  </a:lnTo>
                  <a:lnTo>
                    <a:pt x="67" y="3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14" name="Freeform 116"/>
            <p:cNvSpPr/>
            <p:nvPr/>
          </p:nvSpPr>
          <p:spPr bwMode="auto">
            <a:xfrm>
              <a:off x="6045200" y="3389313"/>
              <a:ext cx="106363" cy="68263"/>
            </a:xfrm>
            <a:custGeom>
              <a:avLst/>
              <a:gdLst>
                <a:gd name="T0" fmla="*/ 0 w 67"/>
                <a:gd name="T1" fmla="*/ 14 h 43"/>
                <a:gd name="T2" fmla="*/ 19 w 67"/>
                <a:gd name="T3" fmla="*/ 0 h 43"/>
                <a:gd name="T4" fmla="*/ 67 w 67"/>
                <a:gd name="T5" fmla="*/ 31 h 43"/>
                <a:gd name="T6" fmla="*/ 45 w 67"/>
                <a:gd name="T7" fmla="*/ 43 h 43"/>
                <a:gd name="T8" fmla="*/ 0 w 67"/>
                <a:gd name="T9" fmla="*/ 14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3">
                  <a:moveTo>
                    <a:pt x="0" y="14"/>
                  </a:moveTo>
                  <a:lnTo>
                    <a:pt x="19" y="0"/>
                  </a:lnTo>
                  <a:lnTo>
                    <a:pt x="67" y="31"/>
                  </a:lnTo>
                  <a:lnTo>
                    <a:pt x="45" y="43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DADA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15" name="Freeform 117"/>
            <p:cNvSpPr/>
            <p:nvPr/>
          </p:nvSpPr>
          <p:spPr bwMode="auto">
            <a:xfrm>
              <a:off x="6045200" y="3389313"/>
              <a:ext cx="106363" cy="68263"/>
            </a:xfrm>
            <a:custGeom>
              <a:avLst/>
              <a:gdLst>
                <a:gd name="T0" fmla="*/ 67 w 67"/>
                <a:gd name="T1" fmla="*/ 31 h 43"/>
                <a:gd name="T2" fmla="*/ 19 w 67"/>
                <a:gd name="T3" fmla="*/ 0 h 43"/>
                <a:gd name="T4" fmla="*/ 0 w 67"/>
                <a:gd name="T5" fmla="*/ 14 h 43"/>
                <a:gd name="T6" fmla="*/ 45 w 67"/>
                <a:gd name="T7" fmla="*/ 43 h 43"/>
                <a:gd name="T8" fmla="*/ 67 w 67"/>
                <a:gd name="T9" fmla="*/ 3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3">
                  <a:moveTo>
                    <a:pt x="67" y="31"/>
                  </a:moveTo>
                  <a:lnTo>
                    <a:pt x="19" y="0"/>
                  </a:lnTo>
                  <a:lnTo>
                    <a:pt x="0" y="14"/>
                  </a:lnTo>
                  <a:lnTo>
                    <a:pt x="45" y="43"/>
                  </a:lnTo>
                  <a:lnTo>
                    <a:pt x="67" y="31"/>
                  </a:lnTo>
                  <a:close/>
                </a:path>
              </a:pathLst>
            </a:custGeom>
            <a:solidFill>
              <a:srgbClr val="DADA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16" name="Freeform 118"/>
            <p:cNvSpPr/>
            <p:nvPr/>
          </p:nvSpPr>
          <p:spPr bwMode="auto">
            <a:xfrm>
              <a:off x="6045200" y="3389313"/>
              <a:ext cx="106363" cy="68263"/>
            </a:xfrm>
            <a:custGeom>
              <a:avLst/>
              <a:gdLst>
                <a:gd name="T0" fmla="*/ 67 w 67"/>
                <a:gd name="T1" fmla="*/ 31 h 43"/>
                <a:gd name="T2" fmla="*/ 19 w 67"/>
                <a:gd name="T3" fmla="*/ 0 h 43"/>
                <a:gd name="T4" fmla="*/ 0 w 67"/>
                <a:gd name="T5" fmla="*/ 14 h 43"/>
                <a:gd name="T6" fmla="*/ 45 w 67"/>
                <a:gd name="T7" fmla="*/ 43 h 43"/>
                <a:gd name="T8" fmla="*/ 67 w 67"/>
                <a:gd name="T9" fmla="*/ 3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3">
                  <a:moveTo>
                    <a:pt x="67" y="31"/>
                  </a:moveTo>
                  <a:lnTo>
                    <a:pt x="19" y="0"/>
                  </a:lnTo>
                  <a:lnTo>
                    <a:pt x="0" y="14"/>
                  </a:lnTo>
                  <a:lnTo>
                    <a:pt x="45" y="43"/>
                  </a:lnTo>
                  <a:lnTo>
                    <a:pt x="67" y="3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17" name="Freeform 119"/>
            <p:cNvSpPr/>
            <p:nvPr/>
          </p:nvSpPr>
          <p:spPr bwMode="auto">
            <a:xfrm>
              <a:off x="5926138" y="3362326"/>
              <a:ext cx="107950" cy="68263"/>
            </a:xfrm>
            <a:custGeom>
              <a:avLst/>
              <a:gdLst>
                <a:gd name="T0" fmla="*/ 0 w 68"/>
                <a:gd name="T1" fmla="*/ 12 h 43"/>
                <a:gd name="T2" fmla="*/ 22 w 68"/>
                <a:gd name="T3" fmla="*/ 0 h 43"/>
                <a:gd name="T4" fmla="*/ 68 w 68"/>
                <a:gd name="T5" fmla="*/ 31 h 43"/>
                <a:gd name="T6" fmla="*/ 46 w 68"/>
                <a:gd name="T7" fmla="*/ 43 h 43"/>
                <a:gd name="T8" fmla="*/ 0 w 68"/>
                <a:gd name="T9" fmla="*/ 1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43">
                  <a:moveTo>
                    <a:pt x="0" y="12"/>
                  </a:moveTo>
                  <a:lnTo>
                    <a:pt x="22" y="0"/>
                  </a:lnTo>
                  <a:lnTo>
                    <a:pt x="68" y="31"/>
                  </a:lnTo>
                  <a:lnTo>
                    <a:pt x="46" y="43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DADA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18" name="Freeform 120"/>
            <p:cNvSpPr/>
            <p:nvPr/>
          </p:nvSpPr>
          <p:spPr bwMode="auto">
            <a:xfrm>
              <a:off x="5926138" y="3362326"/>
              <a:ext cx="107950" cy="68263"/>
            </a:xfrm>
            <a:custGeom>
              <a:avLst/>
              <a:gdLst>
                <a:gd name="T0" fmla="*/ 68 w 68"/>
                <a:gd name="T1" fmla="*/ 31 h 43"/>
                <a:gd name="T2" fmla="*/ 22 w 68"/>
                <a:gd name="T3" fmla="*/ 0 h 43"/>
                <a:gd name="T4" fmla="*/ 0 w 68"/>
                <a:gd name="T5" fmla="*/ 12 h 43"/>
                <a:gd name="T6" fmla="*/ 46 w 68"/>
                <a:gd name="T7" fmla="*/ 43 h 43"/>
                <a:gd name="T8" fmla="*/ 68 w 68"/>
                <a:gd name="T9" fmla="*/ 3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43">
                  <a:moveTo>
                    <a:pt x="68" y="31"/>
                  </a:moveTo>
                  <a:lnTo>
                    <a:pt x="22" y="0"/>
                  </a:lnTo>
                  <a:lnTo>
                    <a:pt x="0" y="12"/>
                  </a:lnTo>
                  <a:lnTo>
                    <a:pt x="46" y="43"/>
                  </a:lnTo>
                  <a:lnTo>
                    <a:pt x="68" y="31"/>
                  </a:lnTo>
                  <a:close/>
                </a:path>
              </a:pathLst>
            </a:custGeom>
            <a:solidFill>
              <a:srgbClr val="DADA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19" name="Freeform 121"/>
            <p:cNvSpPr/>
            <p:nvPr/>
          </p:nvSpPr>
          <p:spPr bwMode="auto">
            <a:xfrm>
              <a:off x="5926138" y="3362326"/>
              <a:ext cx="107950" cy="68263"/>
            </a:xfrm>
            <a:custGeom>
              <a:avLst/>
              <a:gdLst>
                <a:gd name="T0" fmla="*/ 68 w 68"/>
                <a:gd name="T1" fmla="*/ 31 h 43"/>
                <a:gd name="T2" fmla="*/ 22 w 68"/>
                <a:gd name="T3" fmla="*/ 0 h 43"/>
                <a:gd name="T4" fmla="*/ 0 w 68"/>
                <a:gd name="T5" fmla="*/ 12 h 43"/>
                <a:gd name="T6" fmla="*/ 46 w 68"/>
                <a:gd name="T7" fmla="*/ 43 h 43"/>
                <a:gd name="T8" fmla="*/ 68 w 68"/>
                <a:gd name="T9" fmla="*/ 3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43">
                  <a:moveTo>
                    <a:pt x="68" y="31"/>
                  </a:moveTo>
                  <a:lnTo>
                    <a:pt x="22" y="0"/>
                  </a:lnTo>
                  <a:lnTo>
                    <a:pt x="0" y="12"/>
                  </a:lnTo>
                  <a:lnTo>
                    <a:pt x="46" y="43"/>
                  </a:lnTo>
                  <a:lnTo>
                    <a:pt x="68" y="3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20" name="Freeform 122"/>
            <p:cNvSpPr/>
            <p:nvPr/>
          </p:nvSpPr>
          <p:spPr bwMode="auto">
            <a:xfrm>
              <a:off x="6007100" y="3411538"/>
              <a:ext cx="106363" cy="69850"/>
            </a:xfrm>
            <a:custGeom>
              <a:avLst/>
              <a:gdLst>
                <a:gd name="T0" fmla="*/ 0 w 67"/>
                <a:gd name="T1" fmla="*/ 15 h 44"/>
                <a:gd name="T2" fmla="*/ 19 w 67"/>
                <a:gd name="T3" fmla="*/ 0 h 44"/>
                <a:gd name="T4" fmla="*/ 67 w 67"/>
                <a:gd name="T5" fmla="*/ 32 h 44"/>
                <a:gd name="T6" fmla="*/ 45 w 67"/>
                <a:gd name="T7" fmla="*/ 44 h 44"/>
                <a:gd name="T8" fmla="*/ 0 w 67"/>
                <a:gd name="T9" fmla="*/ 15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4">
                  <a:moveTo>
                    <a:pt x="0" y="15"/>
                  </a:moveTo>
                  <a:lnTo>
                    <a:pt x="19" y="0"/>
                  </a:lnTo>
                  <a:lnTo>
                    <a:pt x="67" y="32"/>
                  </a:lnTo>
                  <a:lnTo>
                    <a:pt x="45" y="4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DADA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21" name="Freeform 123"/>
            <p:cNvSpPr/>
            <p:nvPr/>
          </p:nvSpPr>
          <p:spPr bwMode="auto">
            <a:xfrm>
              <a:off x="6007100" y="3411538"/>
              <a:ext cx="106363" cy="69850"/>
            </a:xfrm>
            <a:custGeom>
              <a:avLst/>
              <a:gdLst>
                <a:gd name="T0" fmla="*/ 67 w 67"/>
                <a:gd name="T1" fmla="*/ 32 h 44"/>
                <a:gd name="T2" fmla="*/ 19 w 67"/>
                <a:gd name="T3" fmla="*/ 0 h 44"/>
                <a:gd name="T4" fmla="*/ 0 w 67"/>
                <a:gd name="T5" fmla="*/ 15 h 44"/>
                <a:gd name="T6" fmla="*/ 45 w 67"/>
                <a:gd name="T7" fmla="*/ 44 h 44"/>
                <a:gd name="T8" fmla="*/ 67 w 67"/>
                <a:gd name="T9" fmla="*/ 3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4">
                  <a:moveTo>
                    <a:pt x="67" y="32"/>
                  </a:moveTo>
                  <a:lnTo>
                    <a:pt x="19" y="0"/>
                  </a:lnTo>
                  <a:lnTo>
                    <a:pt x="0" y="15"/>
                  </a:lnTo>
                  <a:lnTo>
                    <a:pt x="45" y="44"/>
                  </a:lnTo>
                  <a:lnTo>
                    <a:pt x="67" y="32"/>
                  </a:lnTo>
                  <a:close/>
                </a:path>
              </a:pathLst>
            </a:custGeom>
            <a:solidFill>
              <a:srgbClr val="DADA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22" name="Freeform 124"/>
            <p:cNvSpPr/>
            <p:nvPr/>
          </p:nvSpPr>
          <p:spPr bwMode="auto">
            <a:xfrm>
              <a:off x="6007100" y="3411538"/>
              <a:ext cx="106363" cy="69850"/>
            </a:xfrm>
            <a:custGeom>
              <a:avLst/>
              <a:gdLst>
                <a:gd name="T0" fmla="*/ 67 w 67"/>
                <a:gd name="T1" fmla="*/ 32 h 44"/>
                <a:gd name="T2" fmla="*/ 19 w 67"/>
                <a:gd name="T3" fmla="*/ 0 h 44"/>
                <a:gd name="T4" fmla="*/ 0 w 67"/>
                <a:gd name="T5" fmla="*/ 15 h 44"/>
                <a:gd name="T6" fmla="*/ 45 w 67"/>
                <a:gd name="T7" fmla="*/ 44 h 44"/>
                <a:gd name="T8" fmla="*/ 67 w 67"/>
                <a:gd name="T9" fmla="*/ 3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4">
                  <a:moveTo>
                    <a:pt x="67" y="32"/>
                  </a:moveTo>
                  <a:lnTo>
                    <a:pt x="19" y="0"/>
                  </a:lnTo>
                  <a:lnTo>
                    <a:pt x="0" y="15"/>
                  </a:lnTo>
                  <a:lnTo>
                    <a:pt x="45" y="44"/>
                  </a:lnTo>
                  <a:lnTo>
                    <a:pt x="67" y="3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23" name="Freeform 125"/>
            <p:cNvSpPr/>
            <p:nvPr/>
          </p:nvSpPr>
          <p:spPr bwMode="auto">
            <a:xfrm>
              <a:off x="5926138" y="3362326"/>
              <a:ext cx="34925" cy="41275"/>
            </a:xfrm>
            <a:custGeom>
              <a:avLst/>
              <a:gdLst>
                <a:gd name="T0" fmla="*/ 22 w 22"/>
                <a:gd name="T1" fmla="*/ 0 h 26"/>
                <a:gd name="T2" fmla="*/ 22 w 22"/>
                <a:gd name="T3" fmla="*/ 26 h 26"/>
                <a:gd name="T4" fmla="*/ 0 w 22"/>
                <a:gd name="T5" fmla="*/ 12 h 26"/>
                <a:gd name="T6" fmla="*/ 22 w 22"/>
                <a:gd name="T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26">
                  <a:moveTo>
                    <a:pt x="22" y="0"/>
                  </a:moveTo>
                  <a:lnTo>
                    <a:pt x="22" y="26"/>
                  </a:lnTo>
                  <a:lnTo>
                    <a:pt x="0" y="12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C8C7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24" name="Freeform 126"/>
            <p:cNvSpPr/>
            <p:nvPr/>
          </p:nvSpPr>
          <p:spPr bwMode="auto">
            <a:xfrm>
              <a:off x="6007100" y="3411538"/>
              <a:ext cx="30163" cy="42863"/>
            </a:xfrm>
            <a:custGeom>
              <a:avLst/>
              <a:gdLst>
                <a:gd name="T0" fmla="*/ 19 w 19"/>
                <a:gd name="T1" fmla="*/ 0 h 27"/>
                <a:gd name="T2" fmla="*/ 19 w 19"/>
                <a:gd name="T3" fmla="*/ 27 h 27"/>
                <a:gd name="T4" fmla="*/ 0 w 19"/>
                <a:gd name="T5" fmla="*/ 15 h 27"/>
                <a:gd name="T6" fmla="*/ 19 w 19"/>
                <a:gd name="T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7">
                  <a:moveTo>
                    <a:pt x="19" y="0"/>
                  </a:moveTo>
                  <a:lnTo>
                    <a:pt x="19" y="27"/>
                  </a:lnTo>
                  <a:lnTo>
                    <a:pt x="0" y="15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C8C7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25" name="Freeform 127"/>
            <p:cNvSpPr/>
            <p:nvPr/>
          </p:nvSpPr>
          <p:spPr bwMode="auto">
            <a:xfrm>
              <a:off x="5964238" y="3338513"/>
              <a:ext cx="34925" cy="42863"/>
            </a:xfrm>
            <a:custGeom>
              <a:avLst/>
              <a:gdLst>
                <a:gd name="T0" fmla="*/ 22 w 22"/>
                <a:gd name="T1" fmla="*/ 0 h 27"/>
                <a:gd name="T2" fmla="*/ 22 w 22"/>
                <a:gd name="T3" fmla="*/ 27 h 27"/>
                <a:gd name="T4" fmla="*/ 0 w 22"/>
                <a:gd name="T5" fmla="*/ 13 h 27"/>
                <a:gd name="T6" fmla="*/ 22 w 22"/>
                <a:gd name="T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27">
                  <a:moveTo>
                    <a:pt x="22" y="0"/>
                  </a:moveTo>
                  <a:lnTo>
                    <a:pt x="22" y="27"/>
                  </a:lnTo>
                  <a:lnTo>
                    <a:pt x="0" y="1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C8C7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26" name="Freeform 128"/>
            <p:cNvSpPr/>
            <p:nvPr/>
          </p:nvSpPr>
          <p:spPr bwMode="auto">
            <a:xfrm>
              <a:off x="6045200" y="3389313"/>
              <a:ext cx="30163" cy="41275"/>
            </a:xfrm>
            <a:custGeom>
              <a:avLst/>
              <a:gdLst>
                <a:gd name="T0" fmla="*/ 19 w 19"/>
                <a:gd name="T1" fmla="*/ 0 h 26"/>
                <a:gd name="T2" fmla="*/ 19 w 19"/>
                <a:gd name="T3" fmla="*/ 26 h 26"/>
                <a:gd name="T4" fmla="*/ 0 w 19"/>
                <a:gd name="T5" fmla="*/ 14 h 26"/>
                <a:gd name="T6" fmla="*/ 19 w 19"/>
                <a:gd name="T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6">
                  <a:moveTo>
                    <a:pt x="19" y="0"/>
                  </a:moveTo>
                  <a:lnTo>
                    <a:pt x="19" y="26"/>
                  </a:lnTo>
                  <a:lnTo>
                    <a:pt x="0" y="14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C8C7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27" name="Freeform 129"/>
            <p:cNvSpPr/>
            <p:nvPr/>
          </p:nvSpPr>
          <p:spPr bwMode="auto">
            <a:xfrm>
              <a:off x="6002338" y="3316288"/>
              <a:ext cx="34925" cy="42863"/>
            </a:xfrm>
            <a:custGeom>
              <a:avLst/>
              <a:gdLst>
                <a:gd name="T0" fmla="*/ 22 w 22"/>
                <a:gd name="T1" fmla="*/ 0 h 27"/>
                <a:gd name="T2" fmla="*/ 22 w 22"/>
                <a:gd name="T3" fmla="*/ 27 h 27"/>
                <a:gd name="T4" fmla="*/ 0 w 22"/>
                <a:gd name="T5" fmla="*/ 12 h 27"/>
                <a:gd name="T6" fmla="*/ 22 w 22"/>
                <a:gd name="T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27">
                  <a:moveTo>
                    <a:pt x="22" y="0"/>
                  </a:moveTo>
                  <a:lnTo>
                    <a:pt x="22" y="27"/>
                  </a:lnTo>
                  <a:lnTo>
                    <a:pt x="0" y="12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C8C7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28" name="Freeform 130"/>
            <p:cNvSpPr/>
            <p:nvPr/>
          </p:nvSpPr>
          <p:spPr bwMode="auto">
            <a:xfrm>
              <a:off x="6083300" y="3365501"/>
              <a:ext cx="30163" cy="42863"/>
            </a:xfrm>
            <a:custGeom>
              <a:avLst/>
              <a:gdLst>
                <a:gd name="T0" fmla="*/ 19 w 19"/>
                <a:gd name="T1" fmla="*/ 0 h 27"/>
                <a:gd name="T2" fmla="*/ 19 w 19"/>
                <a:gd name="T3" fmla="*/ 27 h 27"/>
                <a:gd name="T4" fmla="*/ 0 w 19"/>
                <a:gd name="T5" fmla="*/ 15 h 27"/>
                <a:gd name="T6" fmla="*/ 19 w 19"/>
                <a:gd name="T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7">
                  <a:moveTo>
                    <a:pt x="19" y="0"/>
                  </a:moveTo>
                  <a:lnTo>
                    <a:pt x="19" y="27"/>
                  </a:lnTo>
                  <a:lnTo>
                    <a:pt x="0" y="15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C8C7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29" name="Freeform 131"/>
            <p:cNvSpPr/>
            <p:nvPr/>
          </p:nvSpPr>
          <p:spPr bwMode="auto">
            <a:xfrm>
              <a:off x="6040438" y="3294063"/>
              <a:ext cx="34925" cy="41275"/>
            </a:xfrm>
            <a:custGeom>
              <a:avLst/>
              <a:gdLst>
                <a:gd name="T0" fmla="*/ 22 w 22"/>
                <a:gd name="T1" fmla="*/ 0 h 26"/>
                <a:gd name="T2" fmla="*/ 22 w 22"/>
                <a:gd name="T3" fmla="*/ 26 h 26"/>
                <a:gd name="T4" fmla="*/ 0 w 22"/>
                <a:gd name="T5" fmla="*/ 12 h 26"/>
                <a:gd name="T6" fmla="*/ 22 w 22"/>
                <a:gd name="T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26">
                  <a:moveTo>
                    <a:pt x="22" y="0"/>
                  </a:moveTo>
                  <a:lnTo>
                    <a:pt x="22" y="26"/>
                  </a:lnTo>
                  <a:lnTo>
                    <a:pt x="0" y="12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C8C7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30" name="Freeform 132"/>
            <p:cNvSpPr/>
            <p:nvPr/>
          </p:nvSpPr>
          <p:spPr bwMode="auto">
            <a:xfrm>
              <a:off x="6121400" y="3343276"/>
              <a:ext cx="30163" cy="41275"/>
            </a:xfrm>
            <a:custGeom>
              <a:avLst/>
              <a:gdLst>
                <a:gd name="T0" fmla="*/ 19 w 19"/>
                <a:gd name="T1" fmla="*/ 0 h 26"/>
                <a:gd name="T2" fmla="*/ 19 w 19"/>
                <a:gd name="T3" fmla="*/ 26 h 26"/>
                <a:gd name="T4" fmla="*/ 0 w 19"/>
                <a:gd name="T5" fmla="*/ 12 h 26"/>
                <a:gd name="T6" fmla="*/ 19 w 19"/>
                <a:gd name="T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6">
                  <a:moveTo>
                    <a:pt x="19" y="0"/>
                  </a:moveTo>
                  <a:lnTo>
                    <a:pt x="19" y="26"/>
                  </a:lnTo>
                  <a:lnTo>
                    <a:pt x="0" y="12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C8C7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31" name="Freeform 133"/>
            <p:cNvSpPr/>
            <p:nvPr/>
          </p:nvSpPr>
          <p:spPr bwMode="auto">
            <a:xfrm>
              <a:off x="6078538" y="3270251"/>
              <a:ext cx="34925" cy="42863"/>
            </a:xfrm>
            <a:custGeom>
              <a:avLst/>
              <a:gdLst>
                <a:gd name="T0" fmla="*/ 22 w 22"/>
                <a:gd name="T1" fmla="*/ 0 h 27"/>
                <a:gd name="T2" fmla="*/ 22 w 22"/>
                <a:gd name="T3" fmla="*/ 27 h 27"/>
                <a:gd name="T4" fmla="*/ 0 w 22"/>
                <a:gd name="T5" fmla="*/ 12 h 27"/>
                <a:gd name="T6" fmla="*/ 22 w 22"/>
                <a:gd name="T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27">
                  <a:moveTo>
                    <a:pt x="22" y="0"/>
                  </a:moveTo>
                  <a:lnTo>
                    <a:pt x="22" y="27"/>
                  </a:lnTo>
                  <a:lnTo>
                    <a:pt x="0" y="12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C8C7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32" name="Freeform 134"/>
            <p:cNvSpPr/>
            <p:nvPr/>
          </p:nvSpPr>
          <p:spPr bwMode="auto">
            <a:xfrm>
              <a:off x="6159500" y="3319463"/>
              <a:ext cx="30163" cy="42863"/>
            </a:xfrm>
            <a:custGeom>
              <a:avLst/>
              <a:gdLst>
                <a:gd name="T0" fmla="*/ 19 w 19"/>
                <a:gd name="T1" fmla="*/ 0 h 27"/>
                <a:gd name="T2" fmla="*/ 19 w 19"/>
                <a:gd name="T3" fmla="*/ 27 h 27"/>
                <a:gd name="T4" fmla="*/ 0 w 19"/>
                <a:gd name="T5" fmla="*/ 12 h 27"/>
                <a:gd name="T6" fmla="*/ 19 w 19"/>
                <a:gd name="T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7">
                  <a:moveTo>
                    <a:pt x="19" y="0"/>
                  </a:moveTo>
                  <a:lnTo>
                    <a:pt x="19" y="27"/>
                  </a:lnTo>
                  <a:lnTo>
                    <a:pt x="0" y="12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C8C7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33" name="Freeform 135"/>
            <p:cNvSpPr/>
            <p:nvPr/>
          </p:nvSpPr>
          <p:spPr bwMode="auto">
            <a:xfrm>
              <a:off x="6116638" y="3248026"/>
              <a:ext cx="34925" cy="38100"/>
            </a:xfrm>
            <a:custGeom>
              <a:avLst/>
              <a:gdLst>
                <a:gd name="T0" fmla="*/ 22 w 22"/>
                <a:gd name="T1" fmla="*/ 0 h 24"/>
                <a:gd name="T2" fmla="*/ 22 w 22"/>
                <a:gd name="T3" fmla="*/ 24 h 24"/>
                <a:gd name="T4" fmla="*/ 0 w 22"/>
                <a:gd name="T5" fmla="*/ 12 h 24"/>
                <a:gd name="T6" fmla="*/ 22 w 22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24">
                  <a:moveTo>
                    <a:pt x="22" y="0"/>
                  </a:moveTo>
                  <a:lnTo>
                    <a:pt x="22" y="24"/>
                  </a:lnTo>
                  <a:lnTo>
                    <a:pt x="0" y="12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C8C7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34" name="Freeform 136"/>
            <p:cNvSpPr/>
            <p:nvPr/>
          </p:nvSpPr>
          <p:spPr bwMode="auto">
            <a:xfrm>
              <a:off x="6197600" y="3297238"/>
              <a:ext cx="30163" cy="41275"/>
            </a:xfrm>
            <a:custGeom>
              <a:avLst/>
              <a:gdLst>
                <a:gd name="T0" fmla="*/ 19 w 19"/>
                <a:gd name="T1" fmla="*/ 0 h 26"/>
                <a:gd name="T2" fmla="*/ 19 w 19"/>
                <a:gd name="T3" fmla="*/ 26 h 26"/>
                <a:gd name="T4" fmla="*/ 0 w 19"/>
                <a:gd name="T5" fmla="*/ 12 h 26"/>
                <a:gd name="T6" fmla="*/ 19 w 19"/>
                <a:gd name="T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6">
                  <a:moveTo>
                    <a:pt x="19" y="0"/>
                  </a:moveTo>
                  <a:lnTo>
                    <a:pt x="19" y="26"/>
                  </a:lnTo>
                  <a:lnTo>
                    <a:pt x="0" y="12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C8C7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993</Words>
  <Application>WPS 演示</Application>
  <PresentationFormat>宽屏</PresentationFormat>
  <Paragraphs>304</Paragraphs>
  <Slides>21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6" baseType="lpstr">
      <vt:lpstr>Arial</vt:lpstr>
      <vt:lpstr>宋体</vt:lpstr>
      <vt:lpstr>Wingdings</vt:lpstr>
      <vt:lpstr>微软雅黑</vt:lpstr>
      <vt:lpstr>microduino</vt:lpstr>
      <vt:lpstr>Microduino</vt:lpstr>
      <vt:lpstr>黑体</vt:lpstr>
      <vt:lpstr>迷你简中倩</vt:lpstr>
      <vt:lpstr>Hiragino Sans GB W6</vt:lpstr>
      <vt:lpstr>Hiragino Sans GB W3</vt:lpstr>
      <vt:lpstr>等线</vt:lpstr>
      <vt:lpstr>Segoe Print</vt:lpstr>
      <vt:lpstr>等线 Light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栾鑫</dc:creator>
  <cp:lastModifiedBy>yang</cp:lastModifiedBy>
  <cp:revision>980</cp:revision>
  <dcterms:created xsi:type="dcterms:W3CDTF">2015-12-18T01:39:00Z</dcterms:created>
  <dcterms:modified xsi:type="dcterms:W3CDTF">2017-03-02T08:55:03Z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2052-10.1.0.6207</vt:lpwstr>
  </property>
</Properties>
</file>