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444" r:id="rId3"/>
    <p:sldId id="443" r:id="rId5"/>
    <p:sldId id="446" r:id="rId6"/>
    <p:sldId id="447" r:id="rId7"/>
    <p:sldId id="448" r:id="rId8"/>
    <p:sldId id="421" r:id="rId9"/>
    <p:sldId id="392" r:id="rId10"/>
    <p:sldId id="417" r:id="rId11"/>
    <p:sldId id="423" r:id="rId12"/>
    <p:sldId id="445" r:id="rId13"/>
    <p:sldId id="449" r:id="rId14"/>
    <p:sldId id="426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25" r:id="rId23"/>
    <p:sldId id="442" r:id="rId24"/>
    <p:sldId id="25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X1109 - 招财猫" id="{CF4CEF62-8FF2-4BBF-98AB-1309B0E9317C}">
          <p14:sldIdLst>
            <p14:sldId id="443"/>
            <p14:sldId id="446"/>
            <p14:sldId id="447"/>
            <p14:sldId id="448"/>
            <p14:sldId id="444"/>
          </p14:sldIdLst>
        </p14:section>
        <p14:section name="招财猫" id="{25C8F281-ED59-43DD-BEA1-F4FD204DD55F}">
          <p14:sldIdLst>
            <p14:sldId id="421"/>
            <p14:sldId id="392"/>
            <p14:sldId id="417"/>
          </p14:sldIdLst>
        </p14:section>
        <p14:section name="招财猫" id="{8B32CF3E-72DD-4D47-B56B-A3A5CCC6FD4E}">
          <p14:sldIdLst>
            <p14:sldId id="423"/>
            <p14:sldId id="445"/>
            <p14:sldId id="449"/>
            <p14:sldId id="426"/>
            <p14:sldId id="450"/>
            <p14:sldId id="451"/>
            <p14:sldId id="452"/>
            <p14:sldId id="453"/>
            <p14:sldId id="454"/>
            <p14:sldId id="455"/>
            <p14:sldId id="456"/>
          </p14:sldIdLst>
        </p14:section>
        <p14:section name="03 我们还能怎么玩" id="{1E2C47E5-F18E-4A74-8E0D-674FACAFD05F}">
          <p14:sldIdLst/>
        </p14:section>
        <p14:section name="04 我们还能怎么玩？" id="{84208DB9-6042-4456-8CCE-3EE0F248DE7C}">
          <p14:sldIdLst>
            <p14:sldId id="425"/>
          </p14:sldIdLst>
        </p14:section>
        <p14:section name="尾页" id="{651F6988-EEB8-425F-A5AA-0163FB991B1B}">
          <p14:sldIdLst>
            <p14:sldId id="44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BCAF"/>
    <a:srgbClr val="2390CD"/>
    <a:srgbClr val="00B050"/>
    <a:srgbClr val="DBDBDB"/>
    <a:srgbClr val="E2E2E2"/>
    <a:srgbClr val="F6AE1A"/>
    <a:srgbClr val="3C4448"/>
    <a:srgbClr val="799F0D"/>
    <a:srgbClr val="B3E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9" autoAdjust="0"/>
    <p:restoredTop sz="91712" autoAdjust="0"/>
  </p:normalViewPr>
  <p:slideViewPr>
    <p:cSldViewPr snapToGrid="0">
      <p:cViewPr varScale="1">
        <p:scale>
          <a:sx n="67" d="100"/>
          <a:sy n="67" d="100"/>
        </p:scale>
        <p:origin x="-1068" y="-96"/>
      </p:cViewPr>
      <p:guideLst>
        <p:guide orient="horz" pos="2103"/>
        <p:guide pos="38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51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E760-F98D-43DD-A68E-812535BC2E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849F-52AC-4D71-886F-392858908B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4F80E-F1F7-4301-A787-242E9EFFBF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DFD02-8F5E-4E27-8962-5E7B260EC5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0"/>
            <a:ext cx="12192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90170" tIns="46990" rIns="90170" bIns="4699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800" dirty="0" smtClean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9189363" y="6148007"/>
            <a:ext cx="2603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sym typeface="微软雅黑" panose="020B0503020204020204" pitchFamily="34" charset="-122"/>
              </a:rPr>
              <a:t>© 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sym typeface="微软雅黑" panose="020B0503020204020204" pitchFamily="34" charset="-122"/>
              </a:rPr>
              <a:t>美科科技 创客教育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976989" y="1715492"/>
            <a:ext cx="6238022" cy="1052749"/>
            <a:chOff x="2976989" y="2131901"/>
            <a:chExt cx="6238022" cy="1052749"/>
          </a:xfrm>
        </p:grpSpPr>
        <p:sp>
          <p:nvSpPr>
            <p:cNvPr id="6" name="文本框 5"/>
            <p:cNvSpPr txBox="1"/>
            <p:nvPr/>
          </p:nvSpPr>
          <p:spPr>
            <a:xfrm>
              <a:off x="4182864" y="2196610"/>
              <a:ext cx="50321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积木式智能硬件</a:t>
              </a:r>
              <a:endPara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976989" y="2131901"/>
              <a:ext cx="1067492" cy="1052749"/>
              <a:chOff x="6978650" y="-971551"/>
              <a:chExt cx="574675" cy="566738"/>
            </a:xfrm>
          </p:grpSpPr>
          <p:sp>
            <p:nvSpPr>
              <p:cNvPr id="9" name="AutoShape 16"/>
              <p:cNvSpPr>
                <a:spLocks noChangeAspect="1" noChangeArrowheads="1" noTextEdit="1"/>
              </p:cNvSpPr>
              <p:nvPr/>
            </p:nvSpPr>
            <p:spPr bwMode="auto">
              <a:xfrm>
                <a:off x="6978650" y="-966788"/>
                <a:ext cx="574675" cy="56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8"/>
              <p:cNvSpPr/>
              <p:nvPr/>
            </p:nvSpPr>
            <p:spPr bwMode="auto">
              <a:xfrm>
                <a:off x="6978650" y="-971551"/>
                <a:ext cx="571500" cy="566738"/>
              </a:xfrm>
              <a:custGeom>
                <a:avLst/>
                <a:gdLst>
                  <a:gd name="T0" fmla="*/ 112 w 149"/>
                  <a:gd name="T1" fmla="*/ 0 h 148"/>
                  <a:gd name="T2" fmla="*/ 38 w 149"/>
                  <a:gd name="T3" fmla="*/ 0 h 148"/>
                  <a:gd name="T4" fmla="*/ 1 w 149"/>
                  <a:gd name="T5" fmla="*/ 37 h 148"/>
                  <a:gd name="T6" fmla="*/ 1 w 149"/>
                  <a:gd name="T7" fmla="*/ 111 h 148"/>
                  <a:gd name="T8" fmla="*/ 38 w 149"/>
                  <a:gd name="T9" fmla="*/ 148 h 148"/>
                  <a:gd name="T10" fmla="*/ 112 w 149"/>
                  <a:gd name="T11" fmla="*/ 148 h 148"/>
                  <a:gd name="T12" fmla="*/ 149 w 149"/>
                  <a:gd name="T13" fmla="*/ 111 h 148"/>
                  <a:gd name="T14" fmla="*/ 149 w 149"/>
                  <a:gd name="T15" fmla="*/ 37 h 148"/>
                  <a:gd name="T16" fmla="*/ 112 w 149"/>
                  <a:gd name="T17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148">
                    <a:moveTo>
                      <a:pt x="112" y="0"/>
                    </a:moveTo>
                    <a:cubicBezTo>
                      <a:pt x="87" y="0"/>
                      <a:pt x="62" y="0"/>
                      <a:pt x="38" y="0"/>
                    </a:cubicBezTo>
                    <a:cubicBezTo>
                      <a:pt x="17" y="0"/>
                      <a:pt x="1" y="17"/>
                      <a:pt x="1" y="37"/>
                    </a:cubicBezTo>
                    <a:cubicBezTo>
                      <a:pt x="1" y="62"/>
                      <a:pt x="1" y="86"/>
                      <a:pt x="1" y="111"/>
                    </a:cubicBezTo>
                    <a:cubicBezTo>
                      <a:pt x="0" y="132"/>
                      <a:pt x="17" y="148"/>
                      <a:pt x="38" y="148"/>
                    </a:cubicBezTo>
                    <a:cubicBezTo>
                      <a:pt x="62" y="148"/>
                      <a:pt x="87" y="148"/>
                      <a:pt x="112" y="148"/>
                    </a:cubicBezTo>
                    <a:cubicBezTo>
                      <a:pt x="132" y="148"/>
                      <a:pt x="149" y="132"/>
                      <a:pt x="149" y="111"/>
                    </a:cubicBezTo>
                    <a:cubicBezTo>
                      <a:pt x="149" y="87"/>
                      <a:pt x="149" y="62"/>
                      <a:pt x="149" y="37"/>
                    </a:cubicBezTo>
                    <a:cubicBezTo>
                      <a:pt x="149" y="17"/>
                      <a:pt x="132" y="0"/>
                      <a:pt x="112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9"/>
              <p:cNvSpPr/>
              <p:nvPr/>
            </p:nvSpPr>
            <p:spPr bwMode="auto">
              <a:xfrm>
                <a:off x="7078663" y="-844551"/>
                <a:ext cx="374650" cy="312738"/>
              </a:xfrm>
              <a:custGeom>
                <a:avLst/>
                <a:gdLst>
                  <a:gd name="T0" fmla="*/ 98 w 98"/>
                  <a:gd name="T1" fmla="*/ 76 h 82"/>
                  <a:gd name="T2" fmla="*/ 92 w 98"/>
                  <a:gd name="T3" fmla="*/ 82 h 82"/>
                  <a:gd name="T4" fmla="*/ 84 w 98"/>
                  <a:gd name="T5" fmla="*/ 82 h 82"/>
                  <a:gd name="T6" fmla="*/ 78 w 98"/>
                  <a:gd name="T7" fmla="*/ 76 h 82"/>
                  <a:gd name="T8" fmla="*/ 78 w 98"/>
                  <a:gd name="T9" fmla="*/ 20 h 82"/>
                  <a:gd name="T10" fmla="*/ 59 w 98"/>
                  <a:gd name="T11" fmla="*/ 20 h 82"/>
                  <a:gd name="T12" fmla="*/ 59 w 98"/>
                  <a:gd name="T13" fmla="*/ 76 h 82"/>
                  <a:gd name="T14" fmla="*/ 53 w 98"/>
                  <a:gd name="T15" fmla="*/ 82 h 82"/>
                  <a:gd name="T16" fmla="*/ 45 w 98"/>
                  <a:gd name="T17" fmla="*/ 82 h 82"/>
                  <a:gd name="T18" fmla="*/ 39 w 98"/>
                  <a:gd name="T19" fmla="*/ 76 h 82"/>
                  <a:gd name="T20" fmla="*/ 39 w 98"/>
                  <a:gd name="T21" fmla="*/ 20 h 82"/>
                  <a:gd name="T22" fmla="*/ 19 w 98"/>
                  <a:gd name="T23" fmla="*/ 20 h 82"/>
                  <a:gd name="T24" fmla="*/ 19 w 98"/>
                  <a:gd name="T25" fmla="*/ 76 h 82"/>
                  <a:gd name="T26" fmla="*/ 13 w 98"/>
                  <a:gd name="T27" fmla="*/ 82 h 82"/>
                  <a:gd name="T28" fmla="*/ 6 w 98"/>
                  <a:gd name="T29" fmla="*/ 82 h 82"/>
                  <a:gd name="T30" fmla="*/ 0 w 98"/>
                  <a:gd name="T31" fmla="*/ 76 h 82"/>
                  <a:gd name="T32" fmla="*/ 0 w 98"/>
                  <a:gd name="T33" fmla="*/ 26 h 82"/>
                  <a:gd name="T34" fmla="*/ 6 w 98"/>
                  <a:gd name="T35" fmla="*/ 20 h 82"/>
                  <a:gd name="T36" fmla="*/ 19 w 98"/>
                  <a:gd name="T37" fmla="*/ 20 h 82"/>
                  <a:gd name="T38" fmla="*/ 19 w 98"/>
                  <a:gd name="T39" fmla="*/ 6 h 82"/>
                  <a:gd name="T40" fmla="*/ 25 w 98"/>
                  <a:gd name="T41" fmla="*/ 0 h 82"/>
                  <a:gd name="T42" fmla="*/ 33 w 98"/>
                  <a:gd name="T43" fmla="*/ 0 h 82"/>
                  <a:gd name="T44" fmla="*/ 39 w 98"/>
                  <a:gd name="T45" fmla="*/ 6 h 82"/>
                  <a:gd name="T46" fmla="*/ 39 w 98"/>
                  <a:gd name="T47" fmla="*/ 20 h 82"/>
                  <a:gd name="T48" fmla="*/ 59 w 98"/>
                  <a:gd name="T49" fmla="*/ 20 h 82"/>
                  <a:gd name="T50" fmla="*/ 59 w 98"/>
                  <a:gd name="T51" fmla="*/ 6 h 82"/>
                  <a:gd name="T52" fmla="*/ 64 w 98"/>
                  <a:gd name="T53" fmla="*/ 0 h 82"/>
                  <a:gd name="T54" fmla="*/ 72 w 98"/>
                  <a:gd name="T55" fmla="*/ 0 h 82"/>
                  <a:gd name="T56" fmla="*/ 78 w 98"/>
                  <a:gd name="T57" fmla="*/ 6 h 82"/>
                  <a:gd name="T58" fmla="*/ 78 w 98"/>
                  <a:gd name="T59" fmla="*/ 20 h 82"/>
                  <a:gd name="T60" fmla="*/ 92 w 98"/>
                  <a:gd name="T61" fmla="*/ 20 h 82"/>
                  <a:gd name="T62" fmla="*/ 98 w 98"/>
                  <a:gd name="T63" fmla="*/ 26 h 82"/>
                  <a:gd name="T64" fmla="*/ 98 w 98"/>
                  <a:gd name="T65" fmla="*/ 7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82">
                    <a:moveTo>
                      <a:pt x="98" y="76"/>
                    </a:moveTo>
                    <a:cubicBezTo>
                      <a:pt x="98" y="80"/>
                      <a:pt x="96" y="82"/>
                      <a:pt x="92" y="82"/>
                    </a:cubicBezTo>
                    <a:cubicBezTo>
                      <a:pt x="89" y="82"/>
                      <a:pt x="87" y="82"/>
                      <a:pt x="84" y="82"/>
                    </a:cubicBezTo>
                    <a:cubicBezTo>
                      <a:pt x="80" y="82"/>
                      <a:pt x="78" y="80"/>
                      <a:pt x="78" y="76"/>
                    </a:cubicBezTo>
                    <a:cubicBezTo>
                      <a:pt x="78" y="52"/>
                      <a:pt x="78" y="44"/>
                      <a:pt x="78" y="20"/>
                    </a:cubicBezTo>
                    <a:cubicBezTo>
                      <a:pt x="72" y="20"/>
                      <a:pt x="65" y="20"/>
                      <a:pt x="59" y="20"/>
                    </a:cubicBezTo>
                    <a:cubicBezTo>
                      <a:pt x="59" y="44"/>
                      <a:pt x="59" y="52"/>
                      <a:pt x="59" y="76"/>
                    </a:cubicBezTo>
                    <a:cubicBezTo>
                      <a:pt x="59" y="80"/>
                      <a:pt x="57" y="82"/>
                      <a:pt x="53" y="82"/>
                    </a:cubicBezTo>
                    <a:cubicBezTo>
                      <a:pt x="50" y="82"/>
                      <a:pt x="47" y="82"/>
                      <a:pt x="45" y="82"/>
                    </a:cubicBezTo>
                    <a:cubicBezTo>
                      <a:pt x="41" y="82"/>
                      <a:pt x="39" y="80"/>
                      <a:pt x="39" y="76"/>
                    </a:cubicBezTo>
                    <a:cubicBezTo>
                      <a:pt x="39" y="52"/>
                      <a:pt x="39" y="44"/>
                      <a:pt x="39" y="20"/>
                    </a:cubicBezTo>
                    <a:cubicBezTo>
                      <a:pt x="32" y="20"/>
                      <a:pt x="26" y="20"/>
                      <a:pt x="19" y="20"/>
                    </a:cubicBezTo>
                    <a:cubicBezTo>
                      <a:pt x="19" y="44"/>
                      <a:pt x="19" y="52"/>
                      <a:pt x="19" y="76"/>
                    </a:cubicBezTo>
                    <a:cubicBezTo>
                      <a:pt x="19" y="80"/>
                      <a:pt x="18" y="82"/>
                      <a:pt x="13" y="82"/>
                    </a:cubicBezTo>
                    <a:cubicBezTo>
                      <a:pt x="11" y="82"/>
                      <a:pt x="8" y="82"/>
                      <a:pt x="6" y="82"/>
                    </a:cubicBezTo>
                    <a:cubicBezTo>
                      <a:pt x="1" y="82"/>
                      <a:pt x="0" y="80"/>
                      <a:pt x="0" y="76"/>
                    </a:cubicBezTo>
                    <a:cubicBezTo>
                      <a:pt x="0" y="54"/>
                      <a:pt x="0" y="48"/>
                      <a:pt x="0" y="26"/>
                    </a:cubicBezTo>
                    <a:cubicBezTo>
                      <a:pt x="0" y="22"/>
                      <a:pt x="1" y="20"/>
                      <a:pt x="6" y="20"/>
                    </a:cubicBezTo>
                    <a:cubicBezTo>
                      <a:pt x="10" y="20"/>
                      <a:pt x="15" y="20"/>
                      <a:pt x="19" y="20"/>
                    </a:cubicBezTo>
                    <a:cubicBezTo>
                      <a:pt x="19" y="15"/>
                      <a:pt x="19" y="11"/>
                      <a:pt x="19" y="6"/>
                    </a:cubicBezTo>
                    <a:cubicBezTo>
                      <a:pt x="19" y="2"/>
                      <a:pt x="21" y="0"/>
                      <a:pt x="25" y="0"/>
                    </a:cubicBezTo>
                    <a:cubicBezTo>
                      <a:pt x="28" y="0"/>
                      <a:pt x="30" y="0"/>
                      <a:pt x="33" y="0"/>
                    </a:cubicBezTo>
                    <a:cubicBezTo>
                      <a:pt x="37" y="0"/>
                      <a:pt x="39" y="2"/>
                      <a:pt x="39" y="6"/>
                    </a:cubicBezTo>
                    <a:cubicBezTo>
                      <a:pt x="39" y="11"/>
                      <a:pt x="39" y="15"/>
                      <a:pt x="39" y="20"/>
                    </a:cubicBezTo>
                    <a:cubicBezTo>
                      <a:pt x="45" y="20"/>
                      <a:pt x="52" y="20"/>
                      <a:pt x="59" y="20"/>
                    </a:cubicBezTo>
                    <a:cubicBezTo>
                      <a:pt x="59" y="15"/>
                      <a:pt x="59" y="11"/>
                      <a:pt x="59" y="6"/>
                    </a:cubicBezTo>
                    <a:cubicBezTo>
                      <a:pt x="59" y="2"/>
                      <a:pt x="60" y="0"/>
                      <a:pt x="64" y="0"/>
                    </a:cubicBezTo>
                    <a:cubicBezTo>
                      <a:pt x="67" y="0"/>
                      <a:pt x="70" y="0"/>
                      <a:pt x="72" y="0"/>
                    </a:cubicBezTo>
                    <a:cubicBezTo>
                      <a:pt x="76" y="0"/>
                      <a:pt x="78" y="2"/>
                      <a:pt x="78" y="6"/>
                    </a:cubicBezTo>
                    <a:cubicBezTo>
                      <a:pt x="78" y="11"/>
                      <a:pt x="78" y="15"/>
                      <a:pt x="78" y="20"/>
                    </a:cubicBezTo>
                    <a:cubicBezTo>
                      <a:pt x="83" y="20"/>
                      <a:pt x="87" y="20"/>
                      <a:pt x="92" y="20"/>
                    </a:cubicBezTo>
                    <a:cubicBezTo>
                      <a:pt x="96" y="20"/>
                      <a:pt x="98" y="22"/>
                      <a:pt x="98" y="26"/>
                    </a:cubicBezTo>
                    <a:cubicBezTo>
                      <a:pt x="98" y="48"/>
                      <a:pt x="98" y="54"/>
                      <a:pt x="98" y="76"/>
                    </a:cubicBezTo>
                    <a:close/>
                  </a:path>
                </a:pathLst>
              </a:custGeom>
              <a:solidFill>
                <a:srgbClr val="B3EC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DEB25-C1DC-3545-844F-86D81D896D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205313" y="6436614"/>
            <a:ext cx="47804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1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defTabSz="608965"/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| a </a:t>
            </a:r>
            <a:r>
              <a:rPr lang="en-US" sz="1200" b="0" dirty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product of maker </a:t>
            </a:r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module </a:t>
            </a:r>
            <a:r>
              <a:rPr lang="en-US" sz="1200" b="0" dirty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|</a:t>
            </a:r>
            <a:r>
              <a:rPr lang="en-US" altLang="zh-CN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 </a:t>
            </a:r>
            <a:r>
              <a:rPr lang="en-US" sz="1200" b="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icroduino"/>
                <a:cs typeface="Microduino"/>
              </a:rPr>
              <a:t>confidential | www.microduino.cc</a:t>
            </a:r>
            <a:endParaRPr lang="en-US" sz="1200" b="0" dirty="0">
              <a:solidFill>
                <a:prstClr val="black">
                  <a:lumMod val="50000"/>
                  <a:lumOff val="50000"/>
                </a:prstClr>
              </a:solidFill>
              <a:latin typeface="Microduino"/>
              <a:cs typeface="Microduino"/>
            </a:endParaRPr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4" y="6421627"/>
            <a:ext cx="1954832" cy="2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蓝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DBDBDB"/>
          </a:solidFill>
        </p:grpSpPr>
        <p:grpSp>
          <p:nvGrpSpPr>
            <p:cNvPr id="245" name="组合 244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131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6" name="组合 245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136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2" name="组合 241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148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2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4" name="组合 243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161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0" name="组合 239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164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3" name="组合 242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180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1" name="组合 240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27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8" name="组合 247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7" name="组合 246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49" name="组合 248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5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5" name="组合 254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256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60960" y="-3175"/>
            <a:ext cx="12240895" cy="6880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橙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 258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F6AE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文本框 259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261" name="组合 260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262" name="组合 26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49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3" name="组合 26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49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68" name="组合 26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48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8" name="组合 27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48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47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91" name="组合 29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46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8" name="组合 32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45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2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30" name="组合 32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45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3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41" name="组合 34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44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4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38" name="组合 43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44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9" name="组合 43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44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1486" y="6750049"/>
            <a:ext cx="10748536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709303" y="6515040"/>
            <a:ext cx="15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microduino" panose="00000500000000000000" pitchFamily="50" charset="0"/>
              </a:rPr>
              <a:t>microduino</a:t>
            </a:r>
            <a:endParaRPr lang="zh-CN" altLang="en-US" sz="2000" dirty="0">
              <a:latin typeface="microduino" panose="00000500000000000000" pitchFamily="50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69018" y="650953"/>
            <a:ext cx="10927221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4859123" y="3729370"/>
            <a:ext cx="24737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4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332343" y="2103753"/>
            <a:ext cx="1527315" cy="1506222"/>
            <a:chOff x="6978650" y="-971551"/>
            <a:chExt cx="574675" cy="566738"/>
          </a:xfrm>
        </p:grpSpPr>
        <p:sp>
          <p:nvSpPr>
            <p:cNvPr id="11" name="AutoShape 16"/>
            <p:cNvSpPr>
              <a:spLocks noChangeAspect="1" noChangeArrowheads="1" noTextEdit="1"/>
            </p:cNvSpPr>
            <p:nvPr/>
          </p:nvSpPr>
          <p:spPr bwMode="auto">
            <a:xfrm>
              <a:off x="6978650" y="-966788"/>
              <a:ext cx="5746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6978650" y="-971551"/>
              <a:ext cx="571500" cy="566738"/>
            </a:xfrm>
            <a:custGeom>
              <a:avLst/>
              <a:gdLst>
                <a:gd name="T0" fmla="*/ 112 w 149"/>
                <a:gd name="T1" fmla="*/ 0 h 148"/>
                <a:gd name="T2" fmla="*/ 38 w 149"/>
                <a:gd name="T3" fmla="*/ 0 h 148"/>
                <a:gd name="T4" fmla="*/ 1 w 149"/>
                <a:gd name="T5" fmla="*/ 37 h 148"/>
                <a:gd name="T6" fmla="*/ 1 w 149"/>
                <a:gd name="T7" fmla="*/ 111 h 148"/>
                <a:gd name="T8" fmla="*/ 38 w 149"/>
                <a:gd name="T9" fmla="*/ 148 h 148"/>
                <a:gd name="T10" fmla="*/ 112 w 149"/>
                <a:gd name="T11" fmla="*/ 148 h 148"/>
                <a:gd name="T12" fmla="*/ 149 w 149"/>
                <a:gd name="T13" fmla="*/ 111 h 148"/>
                <a:gd name="T14" fmla="*/ 149 w 149"/>
                <a:gd name="T15" fmla="*/ 37 h 148"/>
                <a:gd name="T16" fmla="*/ 112 w 149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48">
                  <a:moveTo>
                    <a:pt x="112" y="0"/>
                  </a:moveTo>
                  <a:cubicBezTo>
                    <a:pt x="87" y="0"/>
                    <a:pt x="62" y="0"/>
                    <a:pt x="38" y="0"/>
                  </a:cubicBezTo>
                  <a:cubicBezTo>
                    <a:pt x="17" y="0"/>
                    <a:pt x="1" y="17"/>
                    <a:pt x="1" y="37"/>
                  </a:cubicBezTo>
                  <a:cubicBezTo>
                    <a:pt x="1" y="62"/>
                    <a:pt x="1" y="86"/>
                    <a:pt x="1" y="111"/>
                  </a:cubicBezTo>
                  <a:cubicBezTo>
                    <a:pt x="0" y="132"/>
                    <a:pt x="17" y="148"/>
                    <a:pt x="38" y="148"/>
                  </a:cubicBezTo>
                  <a:cubicBezTo>
                    <a:pt x="62" y="148"/>
                    <a:pt x="87" y="148"/>
                    <a:pt x="112" y="148"/>
                  </a:cubicBezTo>
                  <a:cubicBezTo>
                    <a:pt x="132" y="148"/>
                    <a:pt x="149" y="132"/>
                    <a:pt x="149" y="111"/>
                  </a:cubicBezTo>
                  <a:cubicBezTo>
                    <a:pt x="149" y="87"/>
                    <a:pt x="149" y="62"/>
                    <a:pt x="149" y="37"/>
                  </a:cubicBezTo>
                  <a:cubicBezTo>
                    <a:pt x="149" y="17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9"/>
            <p:cNvSpPr/>
            <p:nvPr/>
          </p:nvSpPr>
          <p:spPr bwMode="auto">
            <a:xfrm>
              <a:off x="7078663" y="-844551"/>
              <a:ext cx="374650" cy="312738"/>
            </a:xfrm>
            <a:custGeom>
              <a:avLst/>
              <a:gdLst>
                <a:gd name="T0" fmla="*/ 98 w 98"/>
                <a:gd name="T1" fmla="*/ 76 h 82"/>
                <a:gd name="T2" fmla="*/ 92 w 98"/>
                <a:gd name="T3" fmla="*/ 82 h 82"/>
                <a:gd name="T4" fmla="*/ 84 w 98"/>
                <a:gd name="T5" fmla="*/ 82 h 82"/>
                <a:gd name="T6" fmla="*/ 78 w 98"/>
                <a:gd name="T7" fmla="*/ 76 h 82"/>
                <a:gd name="T8" fmla="*/ 78 w 98"/>
                <a:gd name="T9" fmla="*/ 20 h 82"/>
                <a:gd name="T10" fmla="*/ 59 w 98"/>
                <a:gd name="T11" fmla="*/ 20 h 82"/>
                <a:gd name="T12" fmla="*/ 59 w 98"/>
                <a:gd name="T13" fmla="*/ 76 h 82"/>
                <a:gd name="T14" fmla="*/ 53 w 98"/>
                <a:gd name="T15" fmla="*/ 82 h 82"/>
                <a:gd name="T16" fmla="*/ 45 w 98"/>
                <a:gd name="T17" fmla="*/ 82 h 82"/>
                <a:gd name="T18" fmla="*/ 39 w 98"/>
                <a:gd name="T19" fmla="*/ 76 h 82"/>
                <a:gd name="T20" fmla="*/ 39 w 98"/>
                <a:gd name="T21" fmla="*/ 20 h 82"/>
                <a:gd name="T22" fmla="*/ 19 w 98"/>
                <a:gd name="T23" fmla="*/ 20 h 82"/>
                <a:gd name="T24" fmla="*/ 19 w 98"/>
                <a:gd name="T25" fmla="*/ 76 h 82"/>
                <a:gd name="T26" fmla="*/ 13 w 98"/>
                <a:gd name="T27" fmla="*/ 82 h 82"/>
                <a:gd name="T28" fmla="*/ 6 w 98"/>
                <a:gd name="T29" fmla="*/ 82 h 82"/>
                <a:gd name="T30" fmla="*/ 0 w 98"/>
                <a:gd name="T31" fmla="*/ 76 h 82"/>
                <a:gd name="T32" fmla="*/ 0 w 98"/>
                <a:gd name="T33" fmla="*/ 26 h 82"/>
                <a:gd name="T34" fmla="*/ 6 w 98"/>
                <a:gd name="T35" fmla="*/ 20 h 82"/>
                <a:gd name="T36" fmla="*/ 19 w 98"/>
                <a:gd name="T37" fmla="*/ 20 h 82"/>
                <a:gd name="T38" fmla="*/ 19 w 98"/>
                <a:gd name="T39" fmla="*/ 6 h 82"/>
                <a:gd name="T40" fmla="*/ 25 w 98"/>
                <a:gd name="T41" fmla="*/ 0 h 82"/>
                <a:gd name="T42" fmla="*/ 33 w 98"/>
                <a:gd name="T43" fmla="*/ 0 h 82"/>
                <a:gd name="T44" fmla="*/ 39 w 98"/>
                <a:gd name="T45" fmla="*/ 6 h 82"/>
                <a:gd name="T46" fmla="*/ 39 w 98"/>
                <a:gd name="T47" fmla="*/ 20 h 82"/>
                <a:gd name="T48" fmla="*/ 59 w 98"/>
                <a:gd name="T49" fmla="*/ 20 h 82"/>
                <a:gd name="T50" fmla="*/ 59 w 98"/>
                <a:gd name="T51" fmla="*/ 6 h 82"/>
                <a:gd name="T52" fmla="*/ 64 w 98"/>
                <a:gd name="T53" fmla="*/ 0 h 82"/>
                <a:gd name="T54" fmla="*/ 72 w 98"/>
                <a:gd name="T55" fmla="*/ 0 h 82"/>
                <a:gd name="T56" fmla="*/ 78 w 98"/>
                <a:gd name="T57" fmla="*/ 6 h 82"/>
                <a:gd name="T58" fmla="*/ 78 w 98"/>
                <a:gd name="T59" fmla="*/ 20 h 82"/>
                <a:gd name="T60" fmla="*/ 92 w 98"/>
                <a:gd name="T61" fmla="*/ 20 h 82"/>
                <a:gd name="T62" fmla="*/ 98 w 98"/>
                <a:gd name="T63" fmla="*/ 26 h 82"/>
                <a:gd name="T64" fmla="*/ 98 w 98"/>
                <a:gd name="T6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8" h="82">
                  <a:moveTo>
                    <a:pt x="98" y="76"/>
                  </a:moveTo>
                  <a:cubicBezTo>
                    <a:pt x="98" y="80"/>
                    <a:pt x="96" y="82"/>
                    <a:pt x="92" y="82"/>
                  </a:cubicBezTo>
                  <a:cubicBezTo>
                    <a:pt x="89" y="82"/>
                    <a:pt x="87" y="82"/>
                    <a:pt x="84" y="82"/>
                  </a:cubicBezTo>
                  <a:cubicBezTo>
                    <a:pt x="80" y="82"/>
                    <a:pt x="78" y="80"/>
                    <a:pt x="78" y="76"/>
                  </a:cubicBezTo>
                  <a:cubicBezTo>
                    <a:pt x="78" y="52"/>
                    <a:pt x="78" y="44"/>
                    <a:pt x="78" y="20"/>
                  </a:cubicBezTo>
                  <a:cubicBezTo>
                    <a:pt x="72" y="20"/>
                    <a:pt x="65" y="20"/>
                    <a:pt x="59" y="20"/>
                  </a:cubicBezTo>
                  <a:cubicBezTo>
                    <a:pt x="59" y="44"/>
                    <a:pt x="59" y="52"/>
                    <a:pt x="59" y="76"/>
                  </a:cubicBezTo>
                  <a:cubicBezTo>
                    <a:pt x="59" y="80"/>
                    <a:pt x="57" y="82"/>
                    <a:pt x="53" y="82"/>
                  </a:cubicBezTo>
                  <a:cubicBezTo>
                    <a:pt x="50" y="82"/>
                    <a:pt x="47" y="82"/>
                    <a:pt x="45" y="82"/>
                  </a:cubicBezTo>
                  <a:cubicBezTo>
                    <a:pt x="41" y="82"/>
                    <a:pt x="39" y="80"/>
                    <a:pt x="39" y="76"/>
                  </a:cubicBezTo>
                  <a:cubicBezTo>
                    <a:pt x="39" y="52"/>
                    <a:pt x="39" y="44"/>
                    <a:pt x="39" y="20"/>
                  </a:cubicBezTo>
                  <a:cubicBezTo>
                    <a:pt x="32" y="20"/>
                    <a:pt x="26" y="20"/>
                    <a:pt x="19" y="20"/>
                  </a:cubicBezTo>
                  <a:cubicBezTo>
                    <a:pt x="19" y="44"/>
                    <a:pt x="19" y="52"/>
                    <a:pt x="19" y="76"/>
                  </a:cubicBezTo>
                  <a:cubicBezTo>
                    <a:pt x="19" y="80"/>
                    <a:pt x="18" y="82"/>
                    <a:pt x="13" y="82"/>
                  </a:cubicBezTo>
                  <a:cubicBezTo>
                    <a:pt x="11" y="82"/>
                    <a:pt x="8" y="82"/>
                    <a:pt x="6" y="82"/>
                  </a:cubicBezTo>
                  <a:cubicBezTo>
                    <a:pt x="1" y="82"/>
                    <a:pt x="0" y="80"/>
                    <a:pt x="0" y="76"/>
                  </a:cubicBezTo>
                  <a:cubicBezTo>
                    <a:pt x="0" y="54"/>
                    <a:pt x="0" y="48"/>
                    <a:pt x="0" y="26"/>
                  </a:cubicBezTo>
                  <a:cubicBezTo>
                    <a:pt x="0" y="22"/>
                    <a:pt x="1" y="20"/>
                    <a:pt x="6" y="20"/>
                  </a:cubicBezTo>
                  <a:cubicBezTo>
                    <a:pt x="10" y="20"/>
                    <a:pt x="15" y="20"/>
                    <a:pt x="19" y="20"/>
                  </a:cubicBezTo>
                  <a:cubicBezTo>
                    <a:pt x="19" y="15"/>
                    <a:pt x="19" y="11"/>
                    <a:pt x="19" y="6"/>
                  </a:cubicBezTo>
                  <a:cubicBezTo>
                    <a:pt x="19" y="2"/>
                    <a:pt x="21" y="0"/>
                    <a:pt x="25" y="0"/>
                  </a:cubicBezTo>
                  <a:cubicBezTo>
                    <a:pt x="28" y="0"/>
                    <a:pt x="30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11"/>
                    <a:pt x="39" y="15"/>
                    <a:pt x="39" y="20"/>
                  </a:cubicBezTo>
                  <a:cubicBezTo>
                    <a:pt x="45" y="20"/>
                    <a:pt x="52" y="20"/>
                    <a:pt x="59" y="20"/>
                  </a:cubicBezTo>
                  <a:cubicBezTo>
                    <a:pt x="59" y="15"/>
                    <a:pt x="59" y="11"/>
                    <a:pt x="59" y="6"/>
                  </a:cubicBezTo>
                  <a:cubicBezTo>
                    <a:pt x="59" y="2"/>
                    <a:pt x="60" y="0"/>
                    <a:pt x="64" y="0"/>
                  </a:cubicBezTo>
                  <a:cubicBezTo>
                    <a:pt x="67" y="0"/>
                    <a:pt x="70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1"/>
                    <a:pt x="78" y="15"/>
                    <a:pt x="78" y="20"/>
                  </a:cubicBezTo>
                  <a:cubicBezTo>
                    <a:pt x="83" y="20"/>
                    <a:pt x="87" y="20"/>
                    <a:pt x="92" y="20"/>
                  </a:cubicBezTo>
                  <a:cubicBezTo>
                    <a:pt x="96" y="20"/>
                    <a:pt x="98" y="22"/>
                    <a:pt x="98" y="26"/>
                  </a:cubicBezTo>
                  <a:cubicBezTo>
                    <a:pt x="98" y="48"/>
                    <a:pt x="98" y="54"/>
                    <a:pt x="98" y="76"/>
                  </a:cubicBezTo>
                  <a:close/>
                </a:path>
              </a:pathLst>
            </a:custGeom>
            <a:solidFill>
              <a:srgbClr val="B3E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iki.microduino.cn/index.php/Sensor-Color_LED/zh" TargetMode="External"/><Relationship Id="rId4" Type="http://schemas.openxmlformats.org/officeDocument/2006/relationships/hyperlink" Target="https://wiki.microduino.cn/index.php/Sensor-Line_Finder/zh" TargetMode="External"/><Relationship Id="rId3" Type="http://schemas.openxmlformats.org/officeDocument/2006/relationships/hyperlink" Target="https://wiki.microduino.cn/index.php/Sensor-Servo_Connector/zh" TargetMode="External"/><Relationship Id="rId2" Type="http://schemas.openxmlformats.org/officeDocument/2006/relationships/hyperlink" Target="https://wiki.microduino.cn/index.php/%E8%88%B5%E6%9C%BA" TargetMode="External"/><Relationship Id="rId1" Type="http://schemas.openxmlformats.org/officeDocument/2006/relationships/hyperlink" Target="https://wiki.microduino.cn/index.php/MCookie-Hub/zh" TargetMode="Externa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://baike.baidu.com/item/%E9%87%87%E7%94%A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540535" y="1777630"/>
            <a:ext cx="27228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材料清单：</a:t>
            </a:r>
            <a:endParaRPr lang="zh-CN" altLang="en-US" sz="4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03413" y="2986088"/>
          <a:ext cx="8127999" cy="2646044"/>
        </p:xfrm>
        <a:graphic>
          <a:graphicData uri="http://schemas.openxmlformats.org/drawingml/2006/table">
            <a:tbl>
              <a:tblPr/>
              <a:tblGrid>
                <a:gridCol w="2709333"/>
                <a:gridCol w="2709333"/>
                <a:gridCol w="2709333"/>
              </a:tblGrid>
              <a:tr h="451484"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核心板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u="none" strike="noStrike" dirty="0" err="1" smtClean="0">
                          <a:solidFill>
                            <a:srgbClr val="0B0080"/>
                          </a:solidFill>
                        </a:rPr>
                        <a:t>usb</a:t>
                      </a:r>
                      <a:r>
                        <a:rPr lang="en-US" altLang="zh-CN" u="none" strike="noStrike" dirty="0" smtClean="0">
                          <a:solidFill>
                            <a:srgbClr val="0B0080"/>
                          </a:solidFill>
                        </a:rPr>
                        <a:t>—</a:t>
                      </a:r>
                      <a:r>
                        <a:rPr lang="en-US" altLang="zh-CN" u="none" strike="noStrike" dirty="0" err="1" smtClean="0">
                          <a:solidFill>
                            <a:srgbClr val="0B0080"/>
                          </a:solidFill>
                        </a:rPr>
                        <a:t>ttl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程序下</a:t>
                      </a:r>
                      <a:r>
                        <a:rPr lang="zh-CN" altLang="en-US" dirty="0" smtClean="0"/>
                        <a:t>载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0B0080"/>
                          </a:solidFill>
                          <a:hlinkClick r:id="rId1" tooltip="MCookie-Hub/zh"/>
                        </a:rPr>
                        <a:t>mCookie-Hub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传感器转接板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solidFill>
                            <a:srgbClr val="0B0080"/>
                          </a:solidFill>
                          <a:hlinkClick r:id="rId2" tooltip="舵机"/>
                        </a:rPr>
                        <a:t>舵机</a:t>
                      </a:r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舵机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solidFill>
                            <a:srgbClr val="0B0080"/>
                          </a:solidFill>
                          <a:hlinkClick r:id="rId3" tooltip="Sensor-Servo Connector/zh"/>
                        </a:rPr>
                        <a:t>舵机转接板</a:t>
                      </a:r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舵机转接板</a:t>
                      </a:r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u="none" strike="noStrike">
                          <a:solidFill>
                            <a:srgbClr val="0B0080"/>
                          </a:solidFill>
                          <a:hlinkClick r:id="rId4" tooltip="Sensor-Line Finder/zh"/>
                        </a:rPr>
                        <a:t>红外反射传感器</a:t>
                      </a:r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检测物体</a:t>
                      </a:r>
                      <a:endParaRPr lang="zh-CN" altLang="en-US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smtClean="0">
                          <a:solidFill>
                            <a:srgbClr val="0B0080"/>
                          </a:solidFill>
                          <a:hlinkClick r:id="rId5" tooltip="Sensor-Color LED/zh"/>
                        </a:rPr>
                        <a:t>LED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altLang="zh-CN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led</a:t>
                      </a:r>
                      <a:r>
                        <a:rPr lang="zh-CN" altLang="en-US" dirty="0" smtClean="0"/>
                        <a:t>灯</a:t>
                      </a:r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20240" y="720090"/>
            <a:ext cx="3371850" cy="4950460"/>
            <a:chOff x="624" y="1134"/>
            <a:chExt cx="5310" cy="7796"/>
          </a:xfrm>
        </p:grpSpPr>
        <p:grpSp>
          <p:nvGrpSpPr>
            <p:cNvPr id="531" name="组合 530"/>
            <p:cNvGrpSpPr/>
            <p:nvPr/>
          </p:nvGrpSpPr>
          <p:grpSpPr>
            <a:xfrm>
              <a:off x="2018" y="1134"/>
              <a:ext cx="2522" cy="1015"/>
              <a:chOff x="962456" y="687688"/>
              <a:chExt cx="1601671" cy="709311"/>
            </a:xfrm>
          </p:grpSpPr>
          <p:sp>
            <p:nvSpPr>
              <p:cNvPr id="522" name="圆角矩形 521"/>
              <p:cNvSpPr/>
              <p:nvPr/>
            </p:nvSpPr>
            <p:spPr>
              <a:xfrm>
                <a:off x="962456" y="687688"/>
                <a:ext cx="1601671" cy="709311"/>
              </a:xfrm>
              <a:prstGeom prst="roundRect">
                <a:avLst>
                  <a:gd name="adj" fmla="val 10014"/>
                </a:avLst>
              </a:prstGeom>
              <a:solidFill>
                <a:srgbClr val="2390CD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TextBox 122"/>
              <p:cNvSpPr txBox="1"/>
              <p:nvPr/>
            </p:nvSpPr>
            <p:spPr>
              <a:xfrm>
                <a:off x="1094357" y="810746"/>
                <a:ext cx="1402256" cy="531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8965"/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iragino Sans GB W6"/>
                  </a:rPr>
                  <a:t>功能清单</a:t>
                </a:r>
                <a:endPara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endParaRPr>
              </a:p>
            </p:txBody>
          </p:sp>
        </p:grpSp>
        <p:sp>
          <p:nvSpPr>
            <p:cNvPr id="523" name="Rectangle 98"/>
            <p:cNvSpPr/>
            <p:nvPr/>
          </p:nvSpPr>
          <p:spPr>
            <a:xfrm>
              <a:off x="624" y="8203"/>
              <a:ext cx="5310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4.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灰度传感器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  <p:sp>
          <p:nvSpPr>
            <p:cNvPr id="524" name="Rectangle 98"/>
            <p:cNvSpPr/>
            <p:nvPr/>
          </p:nvSpPr>
          <p:spPr>
            <a:xfrm>
              <a:off x="624" y="6462"/>
              <a:ext cx="4749" cy="8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8965"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3.  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扩展模块（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Hub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microduino" panose="00000500000000000000" pitchFamily="50" charset="0"/>
                  <a:ea typeface="微软雅黑" panose="020B0503020204020204" pitchFamily="34" charset="-122"/>
                  <a:cs typeface="Hiragino Sans GB W3"/>
                  <a:sym typeface="Arial" panose="020B0604020202020204" pitchFamily="34" charset="0"/>
                </a:rPr>
                <a:t>）</a:t>
              </a:r>
              <a:endParaRPr lang="en-US" altLang="zh-CN" sz="24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30900" y="2938145"/>
            <a:ext cx="1329055" cy="946785"/>
            <a:chOff x="5691188" y="3140076"/>
            <a:chExt cx="809625" cy="573087"/>
          </a:xfrm>
        </p:grpSpPr>
        <p:sp>
          <p:nvSpPr>
            <p:cNvPr id="5" name="Freeform 5"/>
            <p:cNvSpPr/>
            <p:nvPr/>
          </p:nvSpPr>
          <p:spPr bwMode="auto">
            <a:xfrm>
              <a:off x="5762625" y="3186113"/>
              <a:ext cx="388938" cy="298450"/>
            </a:xfrm>
            <a:custGeom>
              <a:avLst/>
              <a:gdLst>
                <a:gd name="T0" fmla="*/ 0 w 245"/>
                <a:gd name="T1" fmla="*/ 152 h 188"/>
                <a:gd name="T2" fmla="*/ 0 w 245"/>
                <a:gd name="T3" fmla="*/ 188 h 188"/>
                <a:gd name="T4" fmla="*/ 245 w 245"/>
                <a:gd name="T5" fmla="*/ 39 h 188"/>
                <a:gd name="T6" fmla="*/ 245 w 245"/>
                <a:gd name="T7" fmla="*/ 0 h 188"/>
                <a:gd name="T8" fmla="*/ 0 w 245"/>
                <a:gd name="T9" fmla="*/ 15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8">
                  <a:moveTo>
                    <a:pt x="0" y="152"/>
                  </a:moveTo>
                  <a:lnTo>
                    <a:pt x="0" y="188"/>
                  </a:lnTo>
                  <a:lnTo>
                    <a:pt x="245" y="39"/>
                  </a:lnTo>
                  <a:lnTo>
                    <a:pt x="245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699125" y="3201988"/>
              <a:ext cx="452438" cy="282575"/>
            </a:xfrm>
            <a:custGeom>
              <a:avLst/>
              <a:gdLst>
                <a:gd name="T0" fmla="*/ 107 w 119"/>
                <a:gd name="T1" fmla="*/ 4 h 74"/>
                <a:gd name="T2" fmla="*/ 83 w 119"/>
                <a:gd name="T3" fmla="*/ 4 h 74"/>
                <a:gd name="T4" fmla="*/ 13 w 119"/>
                <a:gd name="T5" fmla="*/ 46 h 74"/>
                <a:gd name="T6" fmla="*/ 13 w 119"/>
                <a:gd name="T7" fmla="*/ 44 h 74"/>
                <a:gd name="T8" fmla="*/ 0 w 119"/>
                <a:gd name="T9" fmla="*/ 44 h 74"/>
                <a:gd name="T10" fmla="*/ 0 w 119"/>
                <a:gd name="T11" fmla="*/ 60 h 74"/>
                <a:gd name="T12" fmla="*/ 0 w 119"/>
                <a:gd name="T13" fmla="*/ 60 h 74"/>
                <a:gd name="T14" fmla="*/ 4 w 119"/>
                <a:gd name="T15" fmla="*/ 66 h 74"/>
                <a:gd name="T16" fmla="*/ 17 w 119"/>
                <a:gd name="T17" fmla="*/ 74 h 74"/>
                <a:gd name="T18" fmla="*/ 119 w 119"/>
                <a:gd name="T19" fmla="*/ 12 h 74"/>
                <a:gd name="T20" fmla="*/ 107 w 119"/>
                <a:gd name="T21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4">
                  <a:moveTo>
                    <a:pt x="107" y="4"/>
                  </a:moveTo>
                  <a:cubicBezTo>
                    <a:pt x="100" y="0"/>
                    <a:pt x="90" y="0"/>
                    <a:pt x="83" y="4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1" y="65"/>
                    <a:pt x="4" y="66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19" y="12"/>
                    <a:pt x="119" y="12"/>
                    <a:pt x="119" y="12"/>
                  </a:cubicBezTo>
                  <a:lnTo>
                    <a:pt x="107" y="4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762625" y="3213101"/>
              <a:ext cx="669925" cy="423863"/>
            </a:xfrm>
            <a:custGeom>
              <a:avLst/>
              <a:gdLst>
                <a:gd name="T0" fmla="*/ 245 w 422"/>
                <a:gd name="T1" fmla="*/ 0 h 267"/>
                <a:gd name="T2" fmla="*/ 17 w 422"/>
                <a:gd name="T3" fmla="*/ 140 h 267"/>
                <a:gd name="T4" fmla="*/ 0 w 422"/>
                <a:gd name="T5" fmla="*/ 140 h 267"/>
                <a:gd name="T6" fmla="*/ 0 w 422"/>
                <a:gd name="T7" fmla="*/ 152 h 267"/>
                <a:gd name="T8" fmla="*/ 175 w 422"/>
                <a:gd name="T9" fmla="*/ 267 h 267"/>
                <a:gd name="T10" fmla="*/ 422 w 422"/>
                <a:gd name="T11" fmla="*/ 116 h 267"/>
                <a:gd name="T12" fmla="*/ 245 w 422"/>
                <a:gd name="T13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67">
                  <a:moveTo>
                    <a:pt x="245" y="0"/>
                  </a:moveTo>
                  <a:lnTo>
                    <a:pt x="17" y="140"/>
                  </a:lnTo>
                  <a:lnTo>
                    <a:pt x="0" y="140"/>
                  </a:lnTo>
                  <a:lnTo>
                    <a:pt x="0" y="152"/>
                  </a:lnTo>
                  <a:lnTo>
                    <a:pt x="175" y="267"/>
                  </a:lnTo>
                  <a:lnTo>
                    <a:pt x="422" y="1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5762625" y="3197226"/>
              <a:ext cx="669925" cy="420688"/>
            </a:xfrm>
            <a:custGeom>
              <a:avLst/>
              <a:gdLst>
                <a:gd name="T0" fmla="*/ 422 w 422"/>
                <a:gd name="T1" fmla="*/ 116 h 265"/>
                <a:gd name="T2" fmla="*/ 245 w 422"/>
                <a:gd name="T3" fmla="*/ 0 h 265"/>
                <a:gd name="T4" fmla="*/ 0 w 422"/>
                <a:gd name="T5" fmla="*/ 150 h 265"/>
                <a:gd name="T6" fmla="*/ 175 w 422"/>
                <a:gd name="T7" fmla="*/ 265 h 265"/>
                <a:gd name="T8" fmla="*/ 422 w 422"/>
                <a:gd name="T9" fmla="*/ 11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65">
                  <a:moveTo>
                    <a:pt x="422" y="116"/>
                  </a:moveTo>
                  <a:lnTo>
                    <a:pt x="245" y="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2" y="116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762625" y="3197226"/>
              <a:ext cx="669925" cy="420688"/>
            </a:xfrm>
            <a:custGeom>
              <a:avLst/>
              <a:gdLst>
                <a:gd name="T0" fmla="*/ 422 w 422"/>
                <a:gd name="T1" fmla="*/ 116 h 265"/>
                <a:gd name="T2" fmla="*/ 245 w 422"/>
                <a:gd name="T3" fmla="*/ 0 h 265"/>
                <a:gd name="T4" fmla="*/ 0 w 422"/>
                <a:gd name="T5" fmla="*/ 150 h 265"/>
                <a:gd name="T6" fmla="*/ 175 w 422"/>
                <a:gd name="T7" fmla="*/ 265 h 265"/>
                <a:gd name="T8" fmla="*/ 422 w 422"/>
                <a:gd name="T9" fmla="*/ 11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265">
                  <a:moveTo>
                    <a:pt x="422" y="116"/>
                  </a:moveTo>
                  <a:lnTo>
                    <a:pt x="245" y="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2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040438" y="3411538"/>
              <a:ext cx="452438" cy="301625"/>
            </a:xfrm>
            <a:custGeom>
              <a:avLst/>
              <a:gdLst>
                <a:gd name="T0" fmla="*/ 119 w 119"/>
                <a:gd name="T1" fmla="*/ 20 h 79"/>
                <a:gd name="T2" fmla="*/ 119 w 119"/>
                <a:gd name="T3" fmla="*/ 20 h 79"/>
                <a:gd name="T4" fmla="*/ 119 w 119"/>
                <a:gd name="T5" fmla="*/ 4 h 79"/>
                <a:gd name="T6" fmla="*/ 102 w 119"/>
                <a:gd name="T7" fmla="*/ 0 h 79"/>
                <a:gd name="T8" fmla="*/ 0 w 119"/>
                <a:gd name="T9" fmla="*/ 52 h 79"/>
                <a:gd name="T10" fmla="*/ 0 w 119"/>
                <a:gd name="T11" fmla="*/ 67 h 79"/>
                <a:gd name="T12" fmla="*/ 12 w 119"/>
                <a:gd name="T13" fmla="*/ 75 h 79"/>
                <a:gd name="T14" fmla="*/ 36 w 119"/>
                <a:gd name="T15" fmla="*/ 75 h 79"/>
                <a:gd name="T16" fmla="*/ 114 w 119"/>
                <a:gd name="T17" fmla="*/ 28 h 79"/>
                <a:gd name="T18" fmla="*/ 119 w 119"/>
                <a:gd name="T19" fmla="*/ 20 h 79"/>
                <a:gd name="T20" fmla="*/ 119 w 119"/>
                <a:gd name="T21" fmla="*/ 2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9">
                  <a:moveTo>
                    <a:pt x="119" y="20"/>
                  </a:moveTo>
                  <a:cubicBezTo>
                    <a:pt x="119" y="20"/>
                    <a:pt x="119" y="20"/>
                    <a:pt x="119" y="20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9" y="79"/>
                    <a:pt x="29" y="79"/>
                    <a:pt x="36" y="75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8" y="26"/>
                    <a:pt x="119" y="23"/>
                    <a:pt x="119" y="20"/>
                  </a:cubicBezTo>
                  <a:cubicBezTo>
                    <a:pt x="119" y="20"/>
                    <a:pt x="119" y="20"/>
                    <a:pt x="119" y="20"/>
                  </a:cubicBez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5691188" y="3140076"/>
              <a:ext cx="460375" cy="287338"/>
            </a:xfrm>
            <a:custGeom>
              <a:avLst/>
              <a:gdLst>
                <a:gd name="T0" fmla="*/ 121 w 121"/>
                <a:gd name="T1" fmla="*/ 12 h 75"/>
                <a:gd name="T2" fmla="*/ 109 w 121"/>
                <a:gd name="T3" fmla="*/ 4 h 75"/>
                <a:gd name="T4" fmla="*/ 85 w 121"/>
                <a:gd name="T5" fmla="*/ 4 h 75"/>
                <a:gd name="T6" fmla="*/ 7 w 121"/>
                <a:gd name="T7" fmla="*/ 52 h 75"/>
                <a:gd name="T8" fmla="*/ 6 w 121"/>
                <a:gd name="T9" fmla="*/ 67 h 75"/>
                <a:gd name="T10" fmla="*/ 19 w 121"/>
                <a:gd name="T11" fmla="*/ 75 h 75"/>
                <a:gd name="T12" fmla="*/ 121 w 121"/>
                <a:gd name="T13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5">
                  <a:moveTo>
                    <a:pt x="121" y="12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2" y="0"/>
                    <a:pt x="92" y="0"/>
                    <a:pt x="85" y="4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0" y="56"/>
                    <a:pt x="0" y="63"/>
                    <a:pt x="6" y="67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21" y="12"/>
                    <a:pt x="121" y="12"/>
                    <a:pt x="121" y="12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040438" y="3370263"/>
              <a:ext cx="460375" cy="285750"/>
            </a:xfrm>
            <a:custGeom>
              <a:avLst/>
              <a:gdLst>
                <a:gd name="T0" fmla="*/ 115 w 121"/>
                <a:gd name="T1" fmla="*/ 8 h 75"/>
                <a:gd name="T2" fmla="*/ 103 w 121"/>
                <a:gd name="T3" fmla="*/ 0 h 75"/>
                <a:gd name="T4" fmla="*/ 0 w 121"/>
                <a:gd name="T5" fmla="*/ 63 h 75"/>
                <a:gd name="T6" fmla="*/ 12 w 121"/>
                <a:gd name="T7" fmla="*/ 70 h 75"/>
                <a:gd name="T8" fmla="*/ 36 w 121"/>
                <a:gd name="T9" fmla="*/ 71 h 75"/>
                <a:gd name="T10" fmla="*/ 114 w 121"/>
                <a:gd name="T11" fmla="*/ 23 h 75"/>
                <a:gd name="T12" fmla="*/ 115 w 121"/>
                <a:gd name="T13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5">
                  <a:moveTo>
                    <a:pt x="115" y="8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9" y="75"/>
                    <a:pt x="29" y="75"/>
                    <a:pt x="36" y="71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21" y="19"/>
                    <a:pt x="121" y="12"/>
                    <a:pt x="115" y="8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189663" y="3514726"/>
              <a:ext cx="82550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9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9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6288088" y="3454401"/>
              <a:ext cx="84138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9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9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284913" y="343058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3 h 15"/>
                <a:gd name="T6" fmla="*/ 20 w 24"/>
                <a:gd name="T7" fmla="*/ 13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8" y="15"/>
                    <a:pt x="15" y="15"/>
                    <a:pt x="20" y="13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6184900" y="3492501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20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20" y="12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6307138" y="3446463"/>
              <a:ext cx="49213" cy="30163"/>
            </a:xfrm>
            <a:custGeom>
              <a:avLst/>
              <a:gdLst>
                <a:gd name="T0" fmla="*/ 10 w 13"/>
                <a:gd name="T1" fmla="*/ 1 h 8"/>
                <a:gd name="T2" fmla="*/ 2 w 13"/>
                <a:gd name="T3" fmla="*/ 1 h 8"/>
                <a:gd name="T4" fmla="*/ 2 w 13"/>
                <a:gd name="T5" fmla="*/ 6 h 8"/>
                <a:gd name="T6" fmla="*/ 10 w 13"/>
                <a:gd name="T7" fmla="*/ 6 h 8"/>
                <a:gd name="T8" fmla="*/ 10 w 13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3" y="3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208713" y="3506788"/>
              <a:ext cx="44450" cy="31750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5819775" y="3281363"/>
              <a:ext cx="84138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8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8" y="12"/>
                  </a:cubicBezTo>
                  <a:cubicBezTo>
                    <a:pt x="20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5919788" y="3221038"/>
              <a:ext cx="82550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8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8" y="12"/>
                  </a:cubicBezTo>
                  <a:cubicBezTo>
                    <a:pt x="20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5915025" y="3197226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4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4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5816600" y="325913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4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4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E945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5938838" y="3213101"/>
              <a:ext cx="44450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7" y="8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4"/>
            <p:cNvSpPr/>
            <p:nvPr/>
          </p:nvSpPr>
          <p:spPr bwMode="auto">
            <a:xfrm>
              <a:off x="5838825" y="3273426"/>
              <a:ext cx="46038" cy="26988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7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CA1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5"/>
            <p:cNvSpPr/>
            <p:nvPr/>
          </p:nvSpPr>
          <p:spPr bwMode="auto">
            <a:xfrm>
              <a:off x="6105525" y="3235326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6070600" y="3254376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6040438" y="3273426"/>
              <a:ext cx="34925" cy="20638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6010275" y="32940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5980113" y="33131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5949950" y="333216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5919788" y="335121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884863" y="33702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3"/>
            <p:cNvSpPr/>
            <p:nvPr/>
          </p:nvSpPr>
          <p:spPr bwMode="auto">
            <a:xfrm>
              <a:off x="5854700" y="338931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4"/>
            <p:cNvSpPr/>
            <p:nvPr/>
          </p:nvSpPr>
          <p:spPr bwMode="auto">
            <a:xfrm>
              <a:off x="6337300" y="338931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5"/>
            <p:cNvSpPr/>
            <p:nvPr/>
          </p:nvSpPr>
          <p:spPr bwMode="auto">
            <a:xfrm>
              <a:off x="6307138" y="34083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36"/>
            <p:cNvSpPr/>
            <p:nvPr/>
          </p:nvSpPr>
          <p:spPr bwMode="auto">
            <a:xfrm>
              <a:off x="6276975" y="34274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7"/>
            <p:cNvSpPr/>
            <p:nvPr/>
          </p:nvSpPr>
          <p:spPr bwMode="auto">
            <a:xfrm>
              <a:off x="6246813" y="344646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8"/>
            <p:cNvSpPr/>
            <p:nvPr/>
          </p:nvSpPr>
          <p:spPr bwMode="auto">
            <a:xfrm>
              <a:off x="6215063" y="34655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9"/>
            <p:cNvSpPr/>
            <p:nvPr/>
          </p:nvSpPr>
          <p:spPr bwMode="auto">
            <a:xfrm>
              <a:off x="6181725" y="34845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0"/>
            <p:cNvSpPr/>
            <p:nvPr/>
          </p:nvSpPr>
          <p:spPr bwMode="auto">
            <a:xfrm>
              <a:off x="6151563" y="35036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/>
            <p:cNvSpPr/>
            <p:nvPr/>
          </p:nvSpPr>
          <p:spPr bwMode="auto">
            <a:xfrm>
              <a:off x="6121400" y="3522663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4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42"/>
            <p:cNvSpPr/>
            <p:nvPr/>
          </p:nvSpPr>
          <p:spPr bwMode="auto">
            <a:xfrm>
              <a:off x="6089650" y="35417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3"/>
            <p:cNvSpPr/>
            <p:nvPr/>
          </p:nvSpPr>
          <p:spPr bwMode="auto">
            <a:xfrm>
              <a:off x="6059488" y="356076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4"/>
            <p:cNvSpPr/>
            <p:nvPr/>
          </p:nvSpPr>
          <p:spPr bwMode="auto">
            <a:xfrm>
              <a:off x="6029325" y="354171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5"/>
            <p:cNvSpPr/>
            <p:nvPr/>
          </p:nvSpPr>
          <p:spPr bwMode="auto">
            <a:xfrm>
              <a:off x="5999163" y="35226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6"/>
            <p:cNvSpPr/>
            <p:nvPr/>
          </p:nvSpPr>
          <p:spPr bwMode="auto">
            <a:xfrm>
              <a:off x="5972175" y="350361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7"/>
            <p:cNvSpPr/>
            <p:nvPr/>
          </p:nvSpPr>
          <p:spPr bwMode="auto">
            <a:xfrm>
              <a:off x="5942013" y="34845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8"/>
            <p:cNvSpPr/>
            <p:nvPr/>
          </p:nvSpPr>
          <p:spPr bwMode="auto">
            <a:xfrm>
              <a:off x="5911850" y="346551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9"/>
            <p:cNvSpPr/>
            <p:nvPr/>
          </p:nvSpPr>
          <p:spPr bwMode="auto">
            <a:xfrm>
              <a:off x="5884863" y="3446463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50"/>
            <p:cNvSpPr/>
            <p:nvPr/>
          </p:nvSpPr>
          <p:spPr bwMode="auto">
            <a:xfrm>
              <a:off x="5854700" y="3427413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1"/>
            <p:cNvSpPr/>
            <p:nvPr/>
          </p:nvSpPr>
          <p:spPr bwMode="auto">
            <a:xfrm>
              <a:off x="5824538" y="3408363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2"/>
            <p:cNvSpPr/>
            <p:nvPr/>
          </p:nvSpPr>
          <p:spPr bwMode="auto">
            <a:xfrm>
              <a:off x="6105525" y="3232151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53"/>
            <p:cNvSpPr/>
            <p:nvPr/>
          </p:nvSpPr>
          <p:spPr bwMode="auto">
            <a:xfrm>
              <a:off x="6070600" y="32512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54"/>
            <p:cNvSpPr/>
            <p:nvPr/>
          </p:nvSpPr>
          <p:spPr bwMode="auto">
            <a:xfrm>
              <a:off x="6040438" y="327025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5"/>
            <p:cNvSpPr/>
            <p:nvPr/>
          </p:nvSpPr>
          <p:spPr bwMode="auto">
            <a:xfrm>
              <a:off x="6010275" y="32893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6"/>
            <p:cNvSpPr/>
            <p:nvPr/>
          </p:nvSpPr>
          <p:spPr bwMode="auto">
            <a:xfrm>
              <a:off x="5980113" y="3308351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7"/>
            <p:cNvSpPr/>
            <p:nvPr/>
          </p:nvSpPr>
          <p:spPr bwMode="auto">
            <a:xfrm>
              <a:off x="5949950" y="3327401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8"/>
            <p:cNvSpPr/>
            <p:nvPr/>
          </p:nvSpPr>
          <p:spPr bwMode="auto">
            <a:xfrm>
              <a:off x="5919788" y="3346451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9"/>
            <p:cNvSpPr/>
            <p:nvPr/>
          </p:nvSpPr>
          <p:spPr bwMode="auto">
            <a:xfrm>
              <a:off x="5884863" y="3365501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0"/>
            <p:cNvSpPr/>
            <p:nvPr/>
          </p:nvSpPr>
          <p:spPr bwMode="auto">
            <a:xfrm>
              <a:off x="5854700" y="3384551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"/>
            <p:cNvSpPr/>
            <p:nvPr/>
          </p:nvSpPr>
          <p:spPr bwMode="auto">
            <a:xfrm>
              <a:off x="6337300" y="338455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2"/>
            <p:cNvSpPr/>
            <p:nvPr/>
          </p:nvSpPr>
          <p:spPr bwMode="auto">
            <a:xfrm>
              <a:off x="6307138" y="34036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3"/>
            <p:cNvSpPr/>
            <p:nvPr/>
          </p:nvSpPr>
          <p:spPr bwMode="auto">
            <a:xfrm>
              <a:off x="6276975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4"/>
            <p:cNvSpPr/>
            <p:nvPr/>
          </p:nvSpPr>
          <p:spPr bwMode="auto">
            <a:xfrm>
              <a:off x="6246813" y="34417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5"/>
            <p:cNvSpPr/>
            <p:nvPr/>
          </p:nvSpPr>
          <p:spPr bwMode="auto">
            <a:xfrm>
              <a:off x="6215063" y="34623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5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6"/>
            <p:cNvSpPr/>
            <p:nvPr/>
          </p:nvSpPr>
          <p:spPr bwMode="auto">
            <a:xfrm>
              <a:off x="6181725" y="3481388"/>
              <a:ext cx="38100" cy="19050"/>
            </a:xfrm>
            <a:custGeom>
              <a:avLst/>
              <a:gdLst>
                <a:gd name="T0" fmla="*/ 8 w 10"/>
                <a:gd name="T1" fmla="*/ 1 h 5"/>
                <a:gd name="T2" fmla="*/ 2 w 10"/>
                <a:gd name="T3" fmla="*/ 1 h 5"/>
                <a:gd name="T4" fmla="*/ 2 w 10"/>
                <a:gd name="T5" fmla="*/ 4 h 5"/>
                <a:gd name="T6" fmla="*/ 8 w 10"/>
                <a:gd name="T7" fmla="*/ 4 h 5"/>
                <a:gd name="T8" fmla="*/ 8 w 10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7"/>
            <p:cNvSpPr/>
            <p:nvPr/>
          </p:nvSpPr>
          <p:spPr bwMode="auto">
            <a:xfrm>
              <a:off x="6151563" y="350043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8"/>
            <p:cNvSpPr/>
            <p:nvPr/>
          </p:nvSpPr>
          <p:spPr bwMode="auto">
            <a:xfrm>
              <a:off x="6121400" y="351948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9"/>
            <p:cNvSpPr/>
            <p:nvPr/>
          </p:nvSpPr>
          <p:spPr bwMode="auto">
            <a:xfrm>
              <a:off x="6089650" y="35385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0"/>
            <p:cNvSpPr/>
            <p:nvPr/>
          </p:nvSpPr>
          <p:spPr bwMode="auto">
            <a:xfrm>
              <a:off x="6059488" y="355758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1"/>
            <p:cNvSpPr/>
            <p:nvPr/>
          </p:nvSpPr>
          <p:spPr bwMode="auto">
            <a:xfrm>
              <a:off x="6029325" y="35385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"/>
            <p:cNvSpPr/>
            <p:nvPr/>
          </p:nvSpPr>
          <p:spPr bwMode="auto">
            <a:xfrm>
              <a:off x="5999163" y="35194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"/>
            <p:cNvSpPr/>
            <p:nvPr/>
          </p:nvSpPr>
          <p:spPr bwMode="auto">
            <a:xfrm>
              <a:off x="5972175" y="350043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4"/>
            <p:cNvSpPr/>
            <p:nvPr/>
          </p:nvSpPr>
          <p:spPr bwMode="auto">
            <a:xfrm>
              <a:off x="5942013" y="34813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5"/>
            <p:cNvSpPr/>
            <p:nvPr/>
          </p:nvSpPr>
          <p:spPr bwMode="auto">
            <a:xfrm>
              <a:off x="5911850" y="3462338"/>
              <a:ext cx="33338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76"/>
            <p:cNvSpPr/>
            <p:nvPr/>
          </p:nvSpPr>
          <p:spPr bwMode="auto">
            <a:xfrm>
              <a:off x="5884863" y="3441701"/>
              <a:ext cx="34925" cy="20638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77"/>
            <p:cNvSpPr/>
            <p:nvPr/>
          </p:nvSpPr>
          <p:spPr bwMode="auto">
            <a:xfrm>
              <a:off x="5854700" y="3419476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3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78"/>
            <p:cNvSpPr/>
            <p:nvPr/>
          </p:nvSpPr>
          <p:spPr bwMode="auto">
            <a:xfrm>
              <a:off x="5824538" y="3400426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79"/>
            <p:cNvSpPr/>
            <p:nvPr/>
          </p:nvSpPr>
          <p:spPr bwMode="auto">
            <a:xfrm>
              <a:off x="6113463" y="3392488"/>
              <a:ext cx="14288" cy="7938"/>
            </a:xfrm>
            <a:custGeom>
              <a:avLst/>
              <a:gdLst>
                <a:gd name="T0" fmla="*/ 9 w 9"/>
                <a:gd name="T1" fmla="*/ 3 h 5"/>
                <a:gd name="T2" fmla="*/ 5 w 9"/>
                <a:gd name="T3" fmla="*/ 0 h 5"/>
                <a:gd name="T4" fmla="*/ 0 w 9"/>
                <a:gd name="T5" fmla="*/ 3 h 5"/>
                <a:gd name="T6" fmla="*/ 5 w 9"/>
                <a:gd name="T7" fmla="*/ 5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5" y="5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80"/>
            <p:cNvSpPr/>
            <p:nvPr/>
          </p:nvSpPr>
          <p:spPr bwMode="auto">
            <a:xfrm>
              <a:off x="6113463" y="3392488"/>
              <a:ext cx="14288" cy="7938"/>
            </a:xfrm>
            <a:custGeom>
              <a:avLst/>
              <a:gdLst>
                <a:gd name="T0" fmla="*/ 9 w 9"/>
                <a:gd name="T1" fmla="*/ 3 h 5"/>
                <a:gd name="T2" fmla="*/ 5 w 9"/>
                <a:gd name="T3" fmla="*/ 0 h 5"/>
                <a:gd name="T4" fmla="*/ 0 w 9"/>
                <a:gd name="T5" fmla="*/ 3 h 5"/>
                <a:gd name="T6" fmla="*/ 5 w 9"/>
                <a:gd name="T7" fmla="*/ 5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lnTo>
                    <a:pt x="5" y="0"/>
                  </a:lnTo>
                  <a:lnTo>
                    <a:pt x="0" y="3"/>
                  </a:lnTo>
                  <a:lnTo>
                    <a:pt x="5" y="5"/>
                  </a:lnTo>
                  <a:lnTo>
                    <a:pt x="9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81"/>
            <p:cNvSpPr/>
            <p:nvPr/>
          </p:nvSpPr>
          <p:spPr bwMode="auto">
            <a:xfrm>
              <a:off x="6097588" y="3381376"/>
              <a:ext cx="15875" cy="7938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0 h 5"/>
                <a:gd name="T4" fmla="*/ 0 w 10"/>
                <a:gd name="T5" fmla="*/ 2 h 5"/>
                <a:gd name="T6" fmla="*/ 5 w 10"/>
                <a:gd name="T7" fmla="*/ 5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82"/>
            <p:cNvSpPr/>
            <p:nvPr/>
          </p:nvSpPr>
          <p:spPr bwMode="auto">
            <a:xfrm>
              <a:off x="6097588" y="3381376"/>
              <a:ext cx="15875" cy="7938"/>
            </a:xfrm>
            <a:custGeom>
              <a:avLst/>
              <a:gdLst>
                <a:gd name="T0" fmla="*/ 10 w 10"/>
                <a:gd name="T1" fmla="*/ 2 h 5"/>
                <a:gd name="T2" fmla="*/ 5 w 10"/>
                <a:gd name="T3" fmla="*/ 0 h 5"/>
                <a:gd name="T4" fmla="*/ 0 w 10"/>
                <a:gd name="T5" fmla="*/ 2 h 5"/>
                <a:gd name="T6" fmla="*/ 5 w 10"/>
                <a:gd name="T7" fmla="*/ 5 h 5"/>
                <a:gd name="T8" fmla="*/ 10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1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5" y="5"/>
                  </a:lnTo>
                  <a:lnTo>
                    <a:pt x="1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83"/>
            <p:cNvSpPr>
              <a:spLocks noEditPoints="1"/>
            </p:cNvSpPr>
            <p:nvPr/>
          </p:nvSpPr>
          <p:spPr bwMode="auto">
            <a:xfrm>
              <a:off x="6048375" y="3362326"/>
              <a:ext cx="111125" cy="68263"/>
            </a:xfrm>
            <a:custGeom>
              <a:avLst/>
              <a:gdLst>
                <a:gd name="T0" fmla="*/ 7 w 29"/>
                <a:gd name="T1" fmla="*/ 12 h 18"/>
                <a:gd name="T2" fmla="*/ 7 w 29"/>
                <a:gd name="T3" fmla="*/ 11 h 18"/>
                <a:gd name="T4" fmla="*/ 8 w 29"/>
                <a:gd name="T5" fmla="*/ 11 h 18"/>
                <a:gd name="T6" fmla="*/ 9 w 29"/>
                <a:gd name="T7" fmla="*/ 11 h 18"/>
                <a:gd name="T8" fmla="*/ 9 w 29"/>
                <a:gd name="T9" fmla="*/ 11 h 18"/>
                <a:gd name="T10" fmla="*/ 11 w 29"/>
                <a:gd name="T11" fmla="*/ 12 h 18"/>
                <a:gd name="T12" fmla="*/ 12 w 29"/>
                <a:gd name="T13" fmla="*/ 12 h 18"/>
                <a:gd name="T14" fmla="*/ 12 w 29"/>
                <a:gd name="T15" fmla="*/ 13 h 18"/>
                <a:gd name="T16" fmla="*/ 10 w 29"/>
                <a:gd name="T17" fmla="*/ 14 h 18"/>
                <a:gd name="T18" fmla="*/ 10 w 29"/>
                <a:gd name="T19" fmla="*/ 14 h 18"/>
                <a:gd name="T20" fmla="*/ 10 w 29"/>
                <a:gd name="T21" fmla="*/ 13 h 18"/>
                <a:gd name="T22" fmla="*/ 9 w 29"/>
                <a:gd name="T23" fmla="*/ 14 h 18"/>
                <a:gd name="T24" fmla="*/ 9 w 29"/>
                <a:gd name="T25" fmla="*/ 14 h 18"/>
                <a:gd name="T26" fmla="*/ 9 w 29"/>
                <a:gd name="T27" fmla="*/ 13 h 18"/>
                <a:gd name="T28" fmla="*/ 8 w 29"/>
                <a:gd name="T29" fmla="*/ 14 h 18"/>
                <a:gd name="T30" fmla="*/ 8 w 29"/>
                <a:gd name="T31" fmla="*/ 14 h 18"/>
                <a:gd name="T32" fmla="*/ 7 w 29"/>
                <a:gd name="T33" fmla="*/ 13 h 18"/>
                <a:gd name="T34" fmla="*/ 7 w 29"/>
                <a:gd name="T35" fmla="*/ 13 h 18"/>
                <a:gd name="T36" fmla="*/ 7 w 29"/>
                <a:gd name="T37" fmla="*/ 13 h 18"/>
                <a:gd name="T38" fmla="*/ 7 w 29"/>
                <a:gd name="T39" fmla="*/ 12 h 18"/>
                <a:gd name="T40" fmla="*/ 7 w 29"/>
                <a:gd name="T41" fmla="*/ 12 h 18"/>
                <a:gd name="T42" fmla="*/ 7 w 29"/>
                <a:gd name="T43" fmla="*/ 12 h 18"/>
                <a:gd name="T44" fmla="*/ 7 w 29"/>
                <a:gd name="T45" fmla="*/ 12 h 18"/>
                <a:gd name="T46" fmla="*/ 9 w 29"/>
                <a:gd name="T47" fmla="*/ 10 h 18"/>
                <a:gd name="T48" fmla="*/ 9 w 29"/>
                <a:gd name="T49" fmla="*/ 10 h 18"/>
                <a:gd name="T50" fmla="*/ 10 w 29"/>
                <a:gd name="T51" fmla="*/ 10 h 18"/>
                <a:gd name="T52" fmla="*/ 10 w 29"/>
                <a:gd name="T53" fmla="*/ 10 h 18"/>
                <a:gd name="T54" fmla="*/ 11 w 29"/>
                <a:gd name="T55" fmla="*/ 11 h 18"/>
                <a:gd name="T56" fmla="*/ 12 w 29"/>
                <a:gd name="T57" fmla="*/ 10 h 18"/>
                <a:gd name="T58" fmla="*/ 12 w 29"/>
                <a:gd name="T59" fmla="*/ 10 h 18"/>
                <a:gd name="T60" fmla="*/ 12 w 29"/>
                <a:gd name="T61" fmla="*/ 11 h 18"/>
                <a:gd name="T62" fmla="*/ 12 w 29"/>
                <a:gd name="T63" fmla="*/ 11 h 18"/>
                <a:gd name="T64" fmla="*/ 12 w 29"/>
                <a:gd name="T65" fmla="*/ 11 h 18"/>
                <a:gd name="T66" fmla="*/ 13 w 29"/>
                <a:gd name="T67" fmla="*/ 12 h 18"/>
                <a:gd name="T68" fmla="*/ 13 w 29"/>
                <a:gd name="T69" fmla="*/ 12 h 18"/>
                <a:gd name="T70" fmla="*/ 13 w 29"/>
                <a:gd name="T71" fmla="*/ 12 h 18"/>
                <a:gd name="T72" fmla="*/ 12 w 29"/>
                <a:gd name="T73" fmla="*/ 12 h 18"/>
                <a:gd name="T74" fmla="*/ 9 w 29"/>
                <a:gd name="T75" fmla="*/ 10 h 18"/>
                <a:gd name="T76" fmla="*/ 9 w 29"/>
                <a:gd name="T77" fmla="*/ 6 h 18"/>
                <a:gd name="T78" fmla="*/ 15 w 29"/>
                <a:gd name="T79" fmla="*/ 2 h 18"/>
                <a:gd name="T80" fmla="*/ 25 w 29"/>
                <a:gd name="T81" fmla="*/ 9 h 18"/>
                <a:gd name="T82" fmla="*/ 19 w 29"/>
                <a:gd name="T83" fmla="*/ 13 h 18"/>
                <a:gd name="T84" fmla="*/ 9 w 29"/>
                <a:gd name="T85" fmla="*/ 6 h 18"/>
                <a:gd name="T86" fmla="*/ 29 w 29"/>
                <a:gd name="T87" fmla="*/ 8 h 18"/>
                <a:gd name="T88" fmla="*/ 16 w 29"/>
                <a:gd name="T89" fmla="*/ 0 h 18"/>
                <a:gd name="T90" fmla="*/ 14 w 29"/>
                <a:gd name="T91" fmla="*/ 0 h 18"/>
                <a:gd name="T92" fmla="*/ 1 w 29"/>
                <a:gd name="T93" fmla="*/ 8 h 18"/>
                <a:gd name="T94" fmla="*/ 1 w 29"/>
                <a:gd name="T95" fmla="*/ 9 h 18"/>
                <a:gd name="T96" fmla="*/ 2 w 29"/>
                <a:gd name="T97" fmla="*/ 10 h 18"/>
                <a:gd name="T98" fmla="*/ 1 w 29"/>
                <a:gd name="T99" fmla="*/ 11 h 18"/>
                <a:gd name="T100" fmla="*/ 1 w 29"/>
                <a:gd name="T101" fmla="*/ 12 h 18"/>
                <a:gd name="T102" fmla="*/ 10 w 29"/>
                <a:gd name="T103" fmla="*/ 17 h 18"/>
                <a:gd name="T104" fmla="*/ 11 w 29"/>
                <a:gd name="T105" fmla="*/ 17 h 18"/>
                <a:gd name="T106" fmla="*/ 12 w 29"/>
                <a:gd name="T107" fmla="*/ 17 h 18"/>
                <a:gd name="T108" fmla="*/ 14 w 29"/>
                <a:gd name="T109" fmla="*/ 17 h 18"/>
                <a:gd name="T110" fmla="*/ 15 w 29"/>
                <a:gd name="T111" fmla="*/ 17 h 18"/>
                <a:gd name="T112" fmla="*/ 28 w 29"/>
                <a:gd name="T113" fmla="*/ 9 h 18"/>
                <a:gd name="T114" fmla="*/ 29 w 29"/>
                <a:gd name="T11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" h="18">
                  <a:moveTo>
                    <a:pt x="7" y="12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3"/>
                    <a:pt x="11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moveTo>
                    <a:pt x="9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10"/>
                    <a:pt x="11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3" y="11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1"/>
                    <a:pt x="10" y="11"/>
                    <a:pt x="9" y="10"/>
                  </a:cubicBezTo>
                  <a:moveTo>
                    <a:pt x="9" y="6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9" y="6"/>
                    <a:pt x="9" y="6"/>
                    <a:pt x="9" y="6"/>
                  </a:cubicBezTo>
                  <a:moveTo>
                    <a:pt x="29" y="8"/>
                  </a:moveTo>
                  <a:cubicBezTo>
                    <a:pt x="24" y="6"/>
                    <a:pt x="20" y="3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0" y="3"/>
                    <a:pt x="6" y="6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10"/>
                    <a:pt x="2" y="10"/>
                  </a:cubicBezTo>
                  <a:cubicBezTo>
                    <a:pt x="2" y="10"/>
                    <a:pt x="1" y="11"/>
                    <a:pt x="1" y="11"/>
                  </a:cubicBezTo>
                  <a:cubicBezTo>
                    <a:pt x="0" y="11"/>
                    <a:pt x="0" y="11"/>
                    <a:pt x="1" y="12"/>
                  </a:cubicBezTo>
                  <a:cubicBezTo>
                    <a:pt x="4" y="14"/>
                    <a:pt x="7" y="16"/>
                    <a:pt x="10" y="17"/>
                  </a:cubicBezTo>
                  <a:cubicBezTo>
                    <a:pt x="10" y="18"/>
                    <a:pt x="10" y="18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3" y="17"/>
                    <a:pt x="13" y="17"/>
                    <a:pt x="14" y="17"/>
                  </a:cubicBezTo>
                  <a:cubicBezTo>
                    <a:pt x="14" y="18"/>
                    <a:pt x="15" y="18"/>
                    <a:pt x="15" y="17"/>
                  </a:cubicBezTo>
                  <a:cubicBezTo>
                    <a:pt x="20" y="15"/>
                    <a:pt x="24" y="12"/>
                    <a:pt x="28" y="9"/>
                  </a:cubicBezTo>
                  <a:cubicBezTo>
                    <a:pt x="29" y="9"/>
                    <a:pt x="29" y="9"/>
                    <a:pt x="29" y="8"/>
                  </a:cubicBezTo>
                </a:path>
              </a:pathLst>
            </a:custGeom>
            <a:solidFill>
              <a:srgbClr val="52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84"/>
            <p:cNvSpPr>
              <a:spLocks noEditPoints="1"/>
            </p:cNvSpPr>
            <p:nvPr/>
          </p:nvSpPr>
          <p:spPr bwMode="auto">
            <a:xfrm>
              <a:off x="6018213" y="3411538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7 w 10"/>
                <a:gd name="T3" fmla="*/ 5 h 5"/>
                <a:gd name="T4" fmla="*/ 7 w 10"/>
                <a:gd name="T5" fmla="*/ 5 h 5"/>
                <a:gd name="T6" fmla="*/ 5 w 10"/>
                <a:gd name="T7" fmla="*/ 5 h 5"/>
                <a:gd name="T8" fmla="*/ 2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5 w 10"/>
                <a:gd name="T17" fmla="*/ 5 h 5"/>
                <a:gd name="T18" fmla="*/ 5 w 10"/>
                <a:gd name="T19" fmla="*/ 5 h 5"/>
                <a:gd name="T20" fmla="*/ 7 w 10"/>
                <a:gd name="T21" fmla="*/ 5 h 5"/>
                <a:gd name="T22" fmla="*/ 7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10 w 10"/>
                <a:gd name="T29" fmla="*/ 3 h 5"/>
                <a:gd name="T30" fmla="*/ 10 w 10"/>
                <a:gd name="T31" fmla="*/ 3 h 5"/>
                <a:gd name="T32" fmla="*/ 10 w 10"/>
                <a:gd name="T33" fmla="*/ 3 h 5"/>
                <a:gd name="T34" fmla="*/ 10 w 10"/>
                <a:gd name="T35" fmla="*/ 3 h 5"/>
                <a:gd name="T36" fmla="*/ 10 w 10"/>
                <a:gd name="T37" fmla="*/ 5 h 5"/>
                <a:gd name="T38" fmla="*/ 10 w 10"/>
                <a:gd name="T39" fmla="*/ 5 h 5"/>
                <a:gd name="T40" fmla="*/ 10 w 10"/>
                <a:gd name="T41" fmla="*/ 3 h 5"/>
                <a:gd name="T42" fmla="*/ 10 w 10"/>
                <a:gd name="T43" fmla="*/ 3 h 5"/>
                <a:gd name="T44" fmla="*/ 10 w 10"/>
                <a:gd name="T45" fmla="*/ 3 h 5"/>
                <a:gd name="T46" fmla="*/ 7 w 10"/>
                <a:gd name="T47" fmla="*/ 0 h 5"/>
                <a:gd name="T48" fmla="*/ 7 w 10"/>
                <a:gd name="T49" fmla="*/ 0 h 5"/>
                <a:gd name="T50" fmla="*/ 7 w 10"/>
                <a:gd name="T51" fmla="*/ 0 h 5"/>
                <a:gd name="T52" fmla="*/ 5 w 10"/>
                <a:gd name="T53" fmla="*/ 0 h 5"/>
                <a:gd name="T54" fmla="*/ 5 w 10"/>
                <a:gd name="T55" fmla="*/ 0 h 5"/>
                <a:gd name="T56" fmla="*/ 0 w 10"/>
                <a:gd name="T57" fmla="*/ 3 h 5"/>
                <a:gd name="T58" fmla="*/ 0 w 10"/>
                <a:gd name="T59" fmla="*/ 3 h 5"/>
                <a:gd name="T60" fmla="*/ 2 w 10"/>
                <a:gd name="T61" fmla="*/ 3 h 5"/>
                <a:gd name="T62" fmla="*/ 7 w 10"/>
                <a:gd name="T63" fmla="*/ 0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close/>
                  <a:moveTo>
                    <a:pt x="1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85"/>
            <p:cNvSpPr>
              <a:spLocks noEditPoints="1"/>
            </p:cNvSpPr>
            <p:nvPr/>
          </p:nvSpPr>
          <p:spPr bwMode="auto">
            <a:xfrm>
              <a:off x="6018213" y="3411538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7 w 10"/>
                <a:gd name="T3" fmla="*/ 5 h 5"/>
                <a:gd name="T4" fmla="*/ 7 w 10"/>
                <a:gd name="T5" fmla="*/ 5 h 5"/>
                <a:gd name="T6" fmla="*/ 5 w 10"/>
                <a:gd name="T7" fmla="*/ 5 h 5"/>
                <a:gd name="T8" fmla="*/ 2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5 w 10"/>
                <a:gd name="T17" fmla="*/ 5 h 5"/>
                <a:gd name="T18" fmla="*/ 5 w 10"/>
                <a:gd name="T19" fmla="*/ 5 h 5"/>
                <a:gd name="T20" fmla="*/ 7 w 10"/>
                <a:gd name="T21" fmla="*/ 5 h 5"/>
                <a:gd name="T22" fmla="*/ 7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10 w 10"/>
                <a:gd name="T29" fmla="*/ 3 h 5"/>
                <a:gd name="T30" fmla="*/ 10 w 10"/>
                <a:gd name="T31" fmla="*/ 3 h 5"/>
                <a:gd name="T32" fmla="*/ 10 w 10"/>
                <a:gd name="T33" fmla="*/ 3 h 5"/>
                <a:gd name="T34" fmla="*/ 10 w 10"/>
                <a:gd name="T35" fmla="*/ 3 h 5"/>
                <a:gd name="T36" fmla="*/ 10 w 10"/>
                <a:gd name="T37" fmla="*/ 5 h 5"/>
                <a:gd name="T38" fmla="*/ 10 w 10"/>
                <a:gd name="T39" fmla="*/ 5 h 5"/>
                <a:gd name="T40" fmla="*/ 10 w 10"/>
                <a:gd name="T41" fmla="*/ 3 h 5"/>
                <a:gd name="T42" fmla="*/ 10 w 10"/>
                <a:gd name="T43" fmla="*/ 3 h 5"/>
                <a:gd name="T44" fmla="*/ 10 w 10"/>
                <a:gd name="T45" fmla="*/ 3 h 5"/>
                <a:gd name="T46" fmla="*/ 7 w 10"/>
                <a:gd name="T47" fmla="*/ 0 h 5"/>
                <a:gd name="T48" fmla="*/ 7 w 10"/>
                <a:gd name="T49" fmla="*/ 0 h 5"/>
                <a:gd name="T50" fmla="*/ 7 w 10"/>
                <a:gd name="T51" fmla="*/ 0 h 5"/>
                <a:gd name="T52" fmla="*/ 5 w 10"/>
                <a:gd name="T53" fmla="*/ 0 h 5"/>
                <a:gd name="T54" fmla="*/ 5 w 10"/>
                <a:gd name="T55" fmla="*/ 0 h 5"/>
                <a:gd name="T56" fmla="*/ 0 w 10"/>
                <a:gd name="T57" fmla="*/ 3 h 5"/>
                <a:gd name="T58" fmla="*/ 0 w 10"/>
                <a:gd name="T59" fmla="*/ 3 h 5"/>
                <a:gd name="T60" fmla="*/ 2 w 10"/>
                <a:gd name="T61" fmla="*/ 3 h 5"/>
                <a:gd name="T62" fmla="*/ 7 w 10"/>
                <a:gd name="T63" fmla="*/ 0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7" y="5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5"/>
                  </a:lnTo>
                  <a:moveTo>
                    <a:pt x="10" y="3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moveTo>
                    <a:pt x="10" y="3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7" y="0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86"/>
            <p:cNvSpPr>
              <a:spLocks noEditPoints="1"/>
            </p:cNvSpPr>
            <p:nvPr/>
          </p:nvSpPr>
          <p:spPr bwMode="auto">
            <a:xfrm>
              <a:off x="6029325" y="3419476"/>
              <a:ext cx="11113" cy="7938"/>
            </a:xfrm>
            <a:custGeom>
              <a:avLst/>
              <a:gdLst>
                <a:gd name="T0" fmla="*/ 7 w 7"/>
                <a:gd name="T1" fmla="*/ 2 h 5"/>
                <a:gd name="T2" fmla="*/ 7 w 7"/>
                <a:gd name="T3" fmla="*/ 2 h 5"/>
                <a:gd name="T4" fmla="*/ 5 w 7"/>
                <a:gd name="T5" fmla="*/ 5 h 5"/>
                <a:gd name="T6" fmla="*/ 3 w 7"/>
                <a:gd name="T7" fmla="*/ 2 h 5"/>
                <a:gd name="T8" fmla="*/ 0 w 7"/>
                <a:gd name="T9" fmla="*/ 2 h 5"/>
                <a:gd name="T10" fmla="*/ 0 w 7"/>
                <a:gd name="T11" fmla="*/ 5 h 5"/>
                <a:gd name="T12" fmla="*/ 3 w 7"/>
                <a:gd name="T13" fmla="*/ 5 h 5"/>
                <a:gd name="T14" fmla="*/ 3 w 7"/>
                <a:gd name="T15" fmla="*/ 5 h 5"/>
                <a:gd name="T16" fmla="*/ 5 w 7"/>
                <a:gd name="T17" fmla="*/ 5 h 5"/>
                <a:gd name="T18" fmla="*/ 5 w 7"/>
                <a:gd name="T19" fmla="*/ 5 h 5"/>
                <a:gd name="T20" fmla="*/ 5 w 7"/>
                <a:gd name="T21" fmla="*/ 5 h 5"/>
                <a:gd name="T22" fmla="*/ 7 w 7"/>
                <a:gd name="T23" fmla="*/ 5 h 5"/>
                <a:gd name="T24" fmla="*/ 7 w 7"/>
                <a:gd name="T25" fmla="*/ 2 h 5"/>
                <a:gd name="T26" fmla="*/ 7 w 7"/>
                <a:gd name="T27" fmla="*/ 2 h 5"/>
                <a:gd name="T28" fmla="*/ 5 w 7"/>
                <a:gd name="T29" fmla="*/ 0 h 5"/>
                <a:gd name="T30" fmla="*/ 5 w 7"/>
                <a:gd name="T31" fmla="*/ 0 h 5"/>
                <a:gd name="T32" fmla="*/ 5 w 7"/>
                <a:gd name="T33" fmla="*/ 0 h 5"/>
                <a:gd name="T34" fmla="*/ 3 w 7"/>
                <a:gd name="T35" fmla="*/ 0 h 5"/>
                <a:gd name="T36" fmla="*/ 3 w 7"/>
                <a:gd name="T37" fmla="*/ 0 h 5"/>
                <a:gd name="T38" fmla="*/ 0 w 7"/>
                <a:gd name="T39" fmla="*/ 2 h 5"/>
                <a:gd name="T40" fmla="*/ 0 w 7"/>
                <a:gd name="T41" fmla="*/ 2 h 5"/>
                <a:gd name="T42" fmla="*/ 3 w 7"/>
                <a:gd name="T43" fmla="*/ 2 h 5"/>
                <a:gd name="T44" fmla="*/ 5 w 7"/>
                <a:gd name="T45" fmla="*/ 0 h 5"/>
                <a:gd name="T46" fmla="*/ 7 w 7"/>
                <a:gd name="T47" fmla="*/ 2 h 5"/>
                <a:gd name="T48" fmla="*/ 7 w 7"/>
                <a:gd name="T49" fmla="*/ 2 h 5"/>
                <a:gd name="T50" fmla="*/ 7 w 7"/>
                <a:gd name="T5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7" y="2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close/>
                  <a:moveTo>
                    <a:pt x="7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87"/>
            <p:cNvSpPr>
              <a:spLocks noEditPoints="1"/>
            </p:cNvSpPr>
            <p:nvPr/>
          </p:nvSpPr>
          <p:spPr bwMode="auto">
            <a:xfrm>
              <a:off x="6029325" y="3419476"/>
              <a:ext cx="11113" cy="7938"/>
            </a:xfrm>
            <a:custGeom>
              <a:avLst/>
              <a:gdLst>
                <a:gd name="T0" fmla="*/ 7 w 7"/>
                <a:gd name="T1" fmla="*/ 2 h 5"/>
                <a:gd name="T2" fmla="*/ 7 w 7"/>
                <a:gd name="T3" fmla="*/ 2 h 5"/>
                <a:gd name="T4" fmla="*/ 5 w 7"/>
                <a:gd name="T5" fmla="*/ 5 h 5"/>
                <a:gd name="T6" fmla="*/ 3 w 7"/>
                <a:gd name="T7" fmla="*/ 2 h 5"/>
                <a:gd name="T8" fmla="*/ 0 w 7"/>
                <a:gd name="T9" fmla="*/ 2 h 5"/>
                <a:gd name="T10" fmla="*/ 0 w 7"/>
                <a:gd name="T11" fmla="*/ 5 h 5"/>
                <a:gd name="T12" fmla="*/ 3 w 7"/>
                <a:gd name="T13" fmla="*/ 5 h 5"/>
                <a:gd name="T14" fmla="*/ 3 w 7"/>
                <a:gd name="T15" fmla="*/ 5 h 5"/>
                <a:gd name="T16" fmla="*/ 5 w 7"/>
                <a:gd name="T17" fmla="*/ 5 h 5"/>
                <a:gd name="T18" fmla="*/ 5 w 7"/>
                <a:gd name="T19" fmla="*/ 5 h 5"/>
                <a:gd name="T20" fmla="*/ 5 w 7"/>
                <a:gd name="T21" fmla="*/ 5 h 5"/>
                <a:gd name="T22" fmla="*/ 7 w 7"/>
                <a:gd name="T23" fmla="*/ 5 h 5"/>
                <a:gd name="T24" fmla="*/ 7 w 7"/>
                <a:gd name="T25" fmla="*/ 2 h 5"/>
                <a:gd name="T26" fmla="*/ 7 w 7"/>
                <a:gd name="T27" fmla="*/ 2 h 5"/>
                <a:gd name="T28" fmla="*/ 5 w 7"/>
                <a:gd name="T29" fmla="*/ 0 h 5"/>
                <a:gd name="T30" fmla="*/ 5 w 7"/>
                <a:gd name="T31" fmla="*/ 0 h 5"/>
                <a:gd name="T32" fmla="*/ 5 w 7"/>
                <a:gd name="T33" fmla="*/ 0 h 5"/>
                <a:gd name="T34" fmla="*/ 3 w 7"/>
                <a:gd name="T35" fmla="*/ 0 h 5"/>
                <a:gd name="T36" fmla="*/ 3 w 7"/>
                <a:gd name="T37" fmla="*/ 0 h 5"/>
                <a:gd name="T38" fmla="*/ 0 w 7"/>
                <a:gd name="T39" fmla="*/ 2 h 5"/>
                <a:gd name="T40" fmla="*/ 0 w 7"/>
                <a:gd name="T41" fmla="*/ 2 h 5"/>
                <a:gd name="T42" fmla="*/ 3 w 7"/>
                <a:gd name="T43" fmla="*/ 2 h 5"/>
                <a:gd name="T44" fmla="*/ 5 w 7"/>
                <a:gd name="T45" fmla="*/ 0 h 5"/>
                <a:gd name="T46" fmla="*/ 7 w 7"/>
                <a:gd name="T47" fmla="*/ 2 h 5"/>
                <a:gd name="T48" fmla="*/ 7 w 7"/>
                <a:gd name="T49" fmla="*/ 2 h 5"/>
                <a:gd name="T50" fmla="*/ 7 w 7"/>
                <a:gd name="T5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7" y="2"/>
                  </a:lnTo>
                  <a:lnTo>
                    <a:pt x="5" y="5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2"/>
                  </a:lnTo>
                  <a:moveTo>
                    <a:pt x="7" y="2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88"/>
            <p:cNvSpPr/>
            <p:nvPr/>
          </p:nvSpPr>
          <p:spPr bwMode="auto">
            <a:xfrm>
              <a:off x="6037263" y="3427413"/>
              <a:ext cx="11113" cy="3175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5 w 7"/>
                <a:gd name="T7" fmla="*/ 0 h 2"/>
                <a:gd name="T8" fmla="*/ 5 w 7"/>
                <a:gd name="T9" fmla="*/ 0 h 2"/>
                <a:gd name="T10" fmla="*/ 5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2 w 7"/>
                <a:gd name="T19" fmla="*/ 2 h 2"/>
                <a:gd name="T20" fmla="*/ 5 w 7"/>
                <a:gd name="T21" fmla="*/ 0 h 2"/>
                <a:gd name="T22" fmla="*/ 7 w 7"/>
                <a:gd name="T23" fmla="*/ 0 h 2"/>
                <a:gd name="T24" fmla="*/ 7 w 7"/>
                <a:gd name="T25" fmla="*/ 0 h 2"/>
                <a:gd name="T26" fmla="*/ 7 w 7"/>
                <a:gd name="T27" fmla="*/ 0 h 2"/>
                <a:gd name="T28" fmla="*/ 7 w 7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89"/>
            <p:cNvSpPr/>
            <p:nvPr/>
          </p:nvSpPr>
          <p:spPr bwMode="auto">
            <a:xfrm>
              <a:off x="6037263" y="3427413"/>
              <a:ext cx="11113" cy="3175"/>
            </a:xfrm>
            <a:custGeom>
              <a:avLst/>
              <a:gdLst>
                <a:gd name="T0" fmla="*/ 7 w 7"/>
                <a:gd name="T1" fmla="*/ 0 h 2"/>
                <a:gd name="T2" fmla="*/ 7 w 7"/>
                <a:gd name="T3" fmla="*/ 0 h 2"/>
                <a:gd name="T4" fmla="*/ 7 w 7"/>
                <a:gd name="T5" fmla="*/ 0 h 2"/>
                <a:gd name="T6" fmla="*/ 5 w 7"/>
                <a:gd name="T7" fmla="*/ 0 h 2"/>
                <a:gd name="T8" fmla="*/ 5 w 7"/>
                <a:gd name="T9" fmla="*/ 0 h 2"/>
                <a:gd name="T10" fmla="*/ 5 w 7"/>
                <a:gd name="T11" fmla="*/ 0 h 2"/>
                <a:gd name="T12" fmla="*/ 0 w 7"/>
                <a:gd name="T13" fmla="*/ 2 h 2"/>
                <a:gd name="T14" fmla="*/ 0 w 7"/>
                <a:gd name="T15" fmla="*/ 2 h 2"/>
                <a:gd name="T16" fmla="*/ 0 w 7"/>
                <a:gd name="T17" fmla="*/ 2 h 2"/>
                <a:gd name="T18" fmla="*/ 2 w 7"/>
                <a:gd name="T19" fmla="*/ 2 h 2"/>
                <a:gd name="T20" fmla="*/ 5 w 7"/>
                <a:gd name="T21" fmla="*/ 0 h 2"/>
                <a:gd name="T22" fmla="*/ 7 w 7"/>
                <a:gd name="T23" fmla="*/ 0 h 2"/>
                <a:gd name="T24" fmla="*/ 7 w 7"/>
                <a:gd name="T25" fmla="*/ 0 h 2"/>
                <a:gd name="T26" fmla="*/ 7 w 7"/>
                <a:gd name="T27" fmla="*/ 0 h 2"/>
                <a:gd name="T28" fmla="*/ 7 w 7"/>
                <a:gd name="T2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90"/>
            <p:cNvSpPr>
              <a:spLocks noEditPoints="1"/>
            </p:cNvSpPr>
            <p:nvPr/>
          </p:nvSpPr>
          <p:spPr bwMode="auto">
            <a:xfrm>
              <a:off x="6045200" y="3430588"/>
              <a:ext cx="11113" cy="7938"/>
            </a:xfrm>
            <a:custGeom>
              <a:avLst/>
              <a:gdLst>
                <a:gd name="T0" fmla="*/ 2 w 7"/>
                <a:gd name="T1" fmla="*/ 3 h 5"/>
                <a:gd name="T2" fmla="*/ 0 w 7"/>
                <a:gd name="T3" fmla="*/ 3 h 5"/>
                <a:gd name="T4" fmla="*/ 0 w 7"/>
                <a:gd name="T5" fmla="*/ 3 h 5"/>
                <a:gd name="T6" fmla="*/ 0 w 7"/>
                <a:gd name="T7" fmla="*/ 3 h 5"/>
                <a:gd name="T8" fmla="*/ 2 w 7"/>
                <a:gd name="T9" fmla="*/ 5 h 5"/>
                <a:gd name="T10" fmla="*/ 2 w 7"/>
                <a:gd name="T11" fmla="*/ 5 h 5"/>
                <a:gd name="T12" fmla="*/ 2 w 7"/>
                <a:gd name="T13" fmla="*/ 3 h 5"/>
                <a:gd name="T14" fmla="*/ 2 w 7"/>
                <a:gd name="T15" fmla="*/ 3 h 5"/>
                <a:gd name="T16" fmla="*/ 7 w 7"/>
                <a:gd name="T17" fmla="*/ 0 h 5"/>
                <a:gd name="T18" fmla="*/ 4 w 7"/>
                <a:gd name="T19" fmla="*/ 0 h 5"/>
                <a:gd name="T20" fmla="*/ 4 w 7"/>
                <a:gd name="T21" fmla="*/ 0 h 5"/>
                <a:gd name="T22" fmla="*/ 4 w 7"/>
                <a:gd name="T23" fmla="*/ 0 h 5"/>
                <a:gd name="T24" fmla="*/ 2 w 7"/>
                <a:gd name="T25" fmla="*/ 0 h 5"/>
                <a:gd name="T26" fmla="*/ 2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3 h 5"/>
                <a:gd name="T34" fmla="*/ 2 w 7"/>
                <a:gd name="T35" fmla="*/ 0 h 5"/>
                <a:gd name="T36" fmla="*/ 4 w 7"/>
                <a:gd name="T37" fmla="*/ 3 h 5"/>
                <a:gd name="T38" fmla="*/ 7 w 7"/>
                <a:gd name="T39" fmla="*/ 3 h 5"/>
                <a:gd name="T40" fmla="*/ 7 w 7"/>
                <a:gd name="T41" fmla="*/ 3 h 5"/>
                <a:gd name="T42" fmla="*/ 7 w 7"/>
                <a:gd name="T43" fmla="*/ 3 h 5"/>
                <a:gd name="T44" fmla="*/ 7 w 7"/>
                <a:gd name="T45" fmla="*/ 3 h 5"/>
                <a:gd name="T46" fmla="*/ 4 w 7"/>
                <a:gd name="T47" fmla="*/ 3 h 5"/>
                <a:gd name="T48" fmla="*/ 2 w 7"/>
                <a:gd name="T49" fmla="*/ 0 h 5"/>
                <a:gd name="T50" fmla="*/ 4 w 7"/>
                <a:gd name="T51" fmla="*/ 0 h 5"/>
                <a:gd name="T52" fmla="*/ 7 w 7"/>
                <a:gd name="T53" fmla="*/ 3 h 5"/>
                <a:gd name="T54" fmla="*/ 7 w 7"/>
                <a:gd name="T55" fmla="*/ 0 h 5"/>
                <a:gd name="T56" fmla="*/ 7 w 7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7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91"/>
            <p:cNvSpPr>
              <a:spLocks noEditPoints="1"/>
            </p:cNvSpPr>
            <p:nvPr/>
          </p:nvSpPr>
          <p:spPr bwMode="auto">
            <a:xfrm>
              <a:off x="6045200" y="3430588"/>
              <a:ext cx="11113" cy="7938"/>
            </a:xfrm>
            <a:custGeom>
              <a:avLst/>
              <a:gdLst>
                <a:gd name="T0" fmla="*/ 2 w 7"/>
                <a:gd name="T1" fmla="*/ 3 h 5"/>
                <a:gd name="T2" fmla="*/ 0 w 7"/>
                <a:gd name="T3" fmla="*/ 3 h 5"/>
                <a:gd name="T4" fmla="*/ 0 w 7"/>
                <a:gd name="T5" fmla="*/ 3 h 5"/>
                <a:gd name="T6" fmla="*/ 0 w 7"/>
                <a:gd name="T7" fmla="*/ 3 h 5"/>
                <a:gd name="T8" fmla="*/ 2 w 7"/>
                <a:gd name="T9" fmla="*/ 5 h 5"/>
                <a:gd name="T10" fmla="*/ 2 w 7"/>
                <a:gd name="T11" fmla="*/ 5 h 5"/>
                <a:gd name="T12" fmla="*/ 2 w 7"/>
                <a:gd name="T13" fmla="*/ 3 h 5"/>
                <a:gd name="T14" fmla="*/ 2 w 7"/>
                <a:gd name="T15" fmla="*/ 3 h 5"/>
                <a:gd name="T16" fmla="*/ 7 w 7"/>
                <a:gd name="T17" fmla="*/ 0 h 5"/>
                <a:gd name="T18" fmla="*/ 4 w 7"/>
                <a:gd name="T19" fmla="*/ 0 h 5"/>
                <a:gd name="T20" fmla="*/ 4 w 7"/>
                <a:gd name="T21" fmla="*/ 0 h 5"/>
                <a:gd name="T22" fmla="*/ 4 w 7"/>
                <a:gd name="T23" fmla="*/ 0 h 5"/>
                <a:gd name="T24" fmla="*/ 2 w 7"/>
                <a:gd name="T25" fmla="*/ 0 h 5"/>
                <a:gd name="T26" fmla="*/ 2 w 7"/>
                <a:gd name="T27" fmla="*/ 0 h 5"/>
                <a:gd name="T28" fmla="*/ 0 w 7"/>
                <a:gd name="T29" fmla="*/ 0 h 5"/>
                <a:gd name="T30" fmla="*/ 0 w 7"/>
                <a:gd name="T31" fmla="*/ 0 h 5"/>
                <a:gd name="T32" fmla="*/ 0 w 7"/>
                <a:gd name="T33" fmla="*/ 3 h 5"/>
                <a:gd name="T34" fmla="*/ 2 w 7"/>
                <a:gd name="T35" fmla="*/ 0 h 5"/>
                <a:gd name="T36" fmla="*/ 4 w 7"/>
                <a:gd name="T37" fmla="*/ 3 h 5"/>
                <a:gd name="T38" fmla="*/ 7 w 7"/>
                <a:gd name="T39" fmla="*/ 3 h 5"/>
                <a:gd name="T40" fmla="*/ 7 w 7"/>
                <a:gd name="T41" fmla="*/ 3 h 5"/>
                <a:gd name="T42" fmla="*/ 7 w 7"/>
                <a:gd name="T43" fmla="*/ 3 h 5"/>
                <a:gd name="T44" fmla="*/ 7 w 7"/>
                <a:gd name="T45" fmla="*/ 3 h 5"/>
                <a:gd name="T46" fmla="*/ 4 w 7"/>
                <a:gd name="T47" fmla="*/ 3 h 5"/>
                <a:gd name="T48" fmla="*/ 2 w 7"/>
                <a:gd name="T49" fmla="*/ 0 h 5"/>
                <a:gd name="T50" fmla="*/ 4 w 7"/>
                <a:gd name="T51" fmla="*/ 0 h 5"/>
                <a:gd name="T52" fmla="*/ 7 w 7"/>
                <a:gd name="T53" fmla="*/ 3 h 5"/>
                <a:gd name="T54" fmla="*/ 7 w 7"/>
                <a:gd name="T55" fmla="*/ 0 h 5"/>
                <a:gd name="T56" fmla="*/ 7 w 7"/>
                <a:gd name="T5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5">
                  <a:moveTo>
                    <a:pt x="2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moveTo>
                    <a:pt x="7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2" y="0"/>
                  </a:lnTo>
                  <a:lnTo>
                    <a:pt x="4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3"/>
                  </a:lnTo>
                  <a:lnTo>
                    <a:pt x="2" y="0"/>
                  </a:lnTo>
                  <a:lnTo>
                    <a:pt x="4" y="0"/>
                  </a:lnTo>
                  <a:lnTo>
                    <a:pt x="7" y="3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auto">
            <a:xfrm>
              <a:off x="6056313" y="3435351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5 w 9"/>
                <a:gd name="T3" fmla="*/ 0 h 7"/>
                <a:gd name="T4" fmla="*/ 5 w 9"/>
                <a:gd name="T5" fmla="*/ 0 h 7"/>
                <a:gd name="T6" fmla="*/ 0 w 9"/>
                <a:gd name="T7" fmla="*/ 2 h 7"/>
                <a:gd name="T8" fmla="*/ 0 w 9"/>
                <a:gd name="T9" fmla="*/ 2 h 7"/>
                <a:gd name="T10" fmla="*/ 0 w 9"/>
                <a:gd name="T11" fmla="*/ 2 h 7"/>
                <a:gd name="T12" fmla="*/ 5 w 9"/>
                <a:gd name="T13" fmla="*/ 0 h 7"/>
                <a:gd name="T14" fmla="*/ 5 w 9"/>
                <a:gd name="T15" fmla="*/ 0 h 7"/>
                <a:gd name="T16" fmla="*/ 9 w 9"/>
                <a:gd name="T17" fmla="*/ 2 h 7"/>
                <a:gd name="T18" fmla="*/ 9 w 9"/>
                <a:gd name="T19" fmla="*/ 2 h 7"/>
                <a:gd name="T20" fmla="*/ 9 w 9"/>
                <a:gd name="T21" fmla="*/ 2 h 7"/>
                <a:gd name="T22" fmla="*/ 5 w 9"/>
                <a:gd name="T23" fmla="*/ 4 h 7"/>
                <a:gd name="T24" fmla="*/ 0 w 9"/>
                <a:gd name="T25" fmla="*/ 2 h 7"/>
                <a:gd name="T26" fmla="*/ 0 w 9"/>
                <a:gd name="T27" fmla="*/ 4 h 7"/>
                <a:gd name="T28" fmla="*/ 0 w 9"/>
                <a:gd name="T29" fmla="*/ 4 h 7"/>
                <a:gd name="T30" fmla="*/ 2 w 9"/>
                <a:gd name="T31" fmla="*/ 7 h 7"/>
                <a:gd name="T32" fmla="*/ 2 w 9"/>
                <a:gd name="T33" fmla="*/ 7 h 7"/>
                <a:gd name="T34" fmla="*/ 5 w 9"/>
                <a:gd name="T35" fmla="*/ 4 h 7"/>
                <a:gd name="T36" fmla="*/ 5 w 9"/>
                <a:gd name="T37" fmla="*/ 7 h 7"/>
                <a:gd name="T38" fmla="*/ 5 w 9"/>
                <a:gd name="T39" fmla="*/ 7 h 7"/>
                <a:gd name="T40" fmla="*/ 9 w 9"/>
                <a:gd name="T41" fmla="*/ 2 h 7"/>
                <a:gd name="T42" fmla="*/ 9 w 9"/>
                <a:gd name="T4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9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93"/>
            <p:cNvSpPr>
              <a:spLocks noEditPoints="1"/>
            </p:cNvSpPr>
            <p:nvPr/>
          </p:nvSpPr>
          <p:spPr bwMode="auto">
            <a:xfrm>
              <a:off x="6056313" y="3435351"/>
              <a:ext cx="14288" cy="11113"/>
            </a:xfrm>
            <a:custGeom>
              <a:avLst/>
              <a:gdLst>
                <a:gd name="T0" fmla="*/ 5 w 9"/>
                <a:gd name="T1" fmla="*/ 0 h 7"/>
                <a:gd name="T2" fmla="*/ 5 w 9"/>
                <a:gd name="T3" fmla="*/ 0 h 7"/>
                <a:gd name="T4" fmla="*/ 5 w 9"/>
                <a:gd name="T5" fmla="*/ 0 h 7"/>
                <a:gd name="T6" fmla="*/ 0 w 9"/>
                <a:gd name="T7" fmla="*/ 2 h 7"/>
                <a:gd name="T8" fmla="*/ 0 w 9"/>
                <a:gd name="T9" fmla="*/ 2 h 7"/>
                <a:gd name="T10" fmla="*/ 0 w 9"/>
                <a:gd name="T11" fmla="*/ 2 h 7"/>
                <a:gd name="T12" fmla="*/ 5 w 9"/>
                <a:gd name="T13" fmla="*/ 0 h 7"/>
                <a:gd name="T14" fmla="*/ 5 w 9"/>
                <a:gd name="T15" fmla="*/ 0 h 7"/>
                <a:gd name="T16" fmla="*/ 9 w 9"/>
                <a:gd name="T17" fmla="*/ 2 h 7"/>
                <a:gd name="T18" fmla="*/ 9 w 9"/>
                <a:gd name="T19" fmla="*/ 2 h 7"/>
                <a:gd name="T20" fmla="*/ 9 w 9"/>
                <a:gd name="T21" fmla="*/ 2 h 7"/>
                <a:gd name="T22" fmla="*/ 5 w 9"/>
                <a:gd name="T23" fmla="*/ 4 h 7"/>
                <a:gd name="T24" fmla="*/ 0 w 9"/>
                <a:gd name="T25" fmla="*/ 2 h 7"/>
                <a:gd name="T26" fmla="*/ 0 w 9"/>
                <a:gd name="T27" fmla="*/ 4 h 7"/>
                <a:gd name="T28" fmla="*/ 0 w 9"/>
                <a:gd name="T29" fmla="*/ 4 h 7"/>
                <a:gd name="T30" fmla="*/ 2 w 9"/>
                <a:gd name="T31" fmla="*/ 7 h 7"/>
                <a:gd name="T32" fmla="*/ 2 w 9"/>
                <a:gd name="T33" fmla="*/ 7 h 7"/>
                <a:gd name="T34" fmla="*/ 5 w 9"/>
                <a:gd name="T35" fmla="*/ 4 h 7"/>
                <a:gd name="T36" fmla="*/ 5 w 9"/>
                <a:gd name="T37" fmla="*/ 7 h 7"/>
                <a:gd name="T38" fmla="*/ 5 w 9"/>
                <a:gd name="T39" fmla="*/ 7 h 7"/>
                <a:gd name="T40" fmla="*/ 9 w 9"/>
                <a:gd name="T41" fmla="*/ 2 h 7"/>
                <a:gd name="T42" fmla="*/ 9 w 9"/>
                <a:gd name="T4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moveTo>
                    <a:pt x="9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7"/>
                  </a:lnTo>
                  <a:lnTo>
                    <a:pt x="2" y="7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9" y="2"/>
                  </a:lnTo>
                  <a:lnTo>
                    <a:pt x="9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94"/>
            <p:cNvSpPr>
              <a:spLocks noEditPoints="1"/>
            </p:cNvSpPr>
            <p:nvPr/>
          </p:nvSpPr>
          <p:spPr bwMode="auto">
            <a:xfrm>
              <a:off x="6067425" y="3441701"/>
              <a:ext cx="15875" cy="7938"/>
            </a:xfrm>
            <a:custGeom>
              <a:avLst/>
              <a:gdLst>
                <a:gd name="T0" fmla="*/ 7 w 10"/>
                <a:gd name="T1" fmla="*/ 5 h 5"/>
                <a:gd name="T2" fmla="*/ 5 w 10"/>
                <a:gd name="T3" fmla="*/ 5 h 5"/>
                <a:gd name="T4" fmla="*/ 5 w 10"/>
                <a:gd name="T5" fmla="*/ 5 h 5"/>
                <a:gd name="T6" fmla="*/ 0 w 10"/>
                <a:gd name="T7" fmla="*/ 3 h 5"/>
                <a:gd name="T8" fmla="*/ 0 w 10"/>
                <a:gd name="T9" fmla="*/ 3 h 5"/>
                <a:gd name="T10" fmla="*/ 0 w 10"/>
                <a:gd name="T11" fmla="*/ 3 h 5"/>
                <a:gd name="T12" fmla="*/ 0 w 10"/>
                <a:gd name="T13" fmla="*/ 5 h 5"/>
                <a:gd name="T14" fmla="*/ 2 w 10"/>
                <a:gd name="T15" fmla="*/ 5 h 5"/>
                <a:gd name="T16" fmla="*/ 2 w 10"/>
                <a:gd name="T17" fmla="*/ 5 h 5"/>
                <a:gd name="T18" fmla="*/ 5 w 10"/>
                <a:gd name="T19" fmla="*/ 5 h 5"/>
                <a:gd name="T20" fmla="*/ 5 w 10"/>
                <a:gd name="T21" fmla="*/ 5 h 5"/>
                <a:gd name="T22" fmla="*/ 5 w 10"/>
                <a:gd name="T23" fmla="*/ 5 h 5"/>
                <a:gd name="T24" fmla="*/ 7 w 10"/>
                <a:gd name="T25" fmla="*/ 5 h 5"/>
                <a:gd name="T26" fmla="*/ 7 w 10"/>
                <a:gd name="T27" fmla="*/ 5 h 5"/>
                <a:gd name="T28" fmla="*/ 7 w 10"/>
                <a:gd name="T29" fmla="*/ 3 h 5"/>
                <a:gd name="T30" fmla="*/ 2 w 10"/>
                <a:gd name="T31" fmla="*/ 3 h 5"/>
                <a:gd name="T32" fmla="*/ 2 w 10"/>
                <a:gd name="T33" fmla="*/ 3 h 5"/>
                <a:gd name="T34" fmla="*/ 2 w 10"/>
                <a:gd name="T35" fmla="*/ 3 h 5"/>
                <a:gd name="T36" fmla="*/ 5 w 10"/>
                <a:gd name="T37" fmla="*/ 5 h 5"/>
                <a:gd name="T38" fmla="*/ 7 w 10"/>
                <a:gd name="T39" fmla="*/ 5 h 5"/>
                <a:gd name="T40" fmla="*/ 7 w 10"/>
                <a:gd name="T41" fmla="*/ 3 h 5"/>
                <a:gd name="T42" fmla="*/ 10 w 10"/>
                <a:gd name="T43" fmla="*/ 3 h 5"/>
                <a:gd name="T44" fmla="*/ 7 w 10"/>
                <a:gd name="T45" fmla="*/ 0 h 5"/>
                <a:gd name="T46" fmla="*/ 5 w 10"/>
                <a:gd name="T47" fmla="*/ 0 h 5"/>
                <a:gd name="T48" fmla="*/ 5 w 10"/>
                <a:gd name="T49" fmla="*/ 0 h 5"/>
                <a:gd name="T50" fmla="*/ 5 w 10"/>
                <a:gd name="T51" fmla="*/ 0 h 5"/>
                <a:gd name="T52" fmla="*/ 2 w 10"/>
                <a:gd name="T53" fmla="*/ 0 h 5"/>
                <a:gd name="T54" fmla="*/ 2 w 10"/>
                <a:gd name="T55" fmla="*/ 0 h 5"/>
                <a:gd name="T56" fmla="*/ 2 w 10"/>
                <a:gd name="T57" fmla="*/ 0 h 5"/>
                <a:gd name="T58" fmla="*/ 2 w 10"/>
                <a:gd name="T59" fmla="*/ 3 h 5"/>
                <a:gd name="T60" fmla="*/ 5 w 10"/>
                <a:gd name="T61" fmla="*/ 0 h 5"/>
                <a:gd name="T62" fmla="*/ 7 w 10"/>
                <a:gd name="T63" fmla="*/ 3 h 5"/>
                <a:gd name="T64" fmla="*/ 10 w 10"/>
                <a:gd name="T65" fmla="*/ 3 h 5"/>
                <a:gd name="T66" fmla="*/ 10 w 10"/>
                <a:gd name="T67" fmla="*/ 3 h 5"/>
                <a:gd name="T68" fmla="*/ 10 w 10"/>
                <a:gd name="T6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" h="5">
                  <a:moveTo>
                    <a:pt x="7" y="5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5"/>
                  </a:lnTo>
                  <a:close/>
                  <a:moveTo>
                    <a:pt x="7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5" y="5"/>
                  </a:lnTo>
                  <a:lnTo>
                    <a:pt x="7" y="5"/>
                  </a:lnTo>
                  <a:lnTo>
                    <a:pt x="7" y="3"/>
                  </a:lnTo>
                  <a:close/>
                  <a:moveTo>
                    <a:pt x="10" y="3"/>
                  </a:move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96"/>
            <p:cNvSpPr/>
            <p:nvPr/>
          </p:nvSpPr>
          <p:spPr bwMode="auto">
            <a:xfrm>
              <a:off x="6075363" y="3446463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7 w 12"/>
                <a:gd name="T3" fmla="*/ 0 h 7"/>
                <a:gd name="T4" fmla="*/ 7 w 12"/>
                <a:gd name="T5" fmla="*/ 0 h 7"/>
                <a:gd name="T6" fmla="*/ 0 w 12"/>
                <a:gd name="T7" fmla="*/ 5 h 7"/>
                <a:gd name="T8" fmla="*/ 0 w 12"/>
                <a:gd name="T9" fmla="*/ 5 h 7"/>
                <a:gd name="T10" fmla="*/ 5 w 12"/>
                <a:gd name="T11" fmla="*/ 7 h 7"/>
                <a:gd name="T12" fmla="*/ 5 w 12"/>
                <a:gd name="T13" fmla="*/ 7 h 7"/>
                <a:gd name="T14" fmla="*/ 7 w 12"/>
                <a:gd name="T15" fmla="*/ 7 h 7"/>
                <a:gd name="T16" fmla="*/ 7 w 12"/>
                <a:gd name="T17" fmla="*/ 7 h 7"/>
                <a:gd name="T18" fmla="*/ 7 w 12"/>
                <a:gd name="T19" fmla="*/ 7 h 7"/>
                <a:gd name="T20" fmla="*/ 9 w 12"/>
                <a:gd name="T21" fmla="*/ 7 h 7"/>
                <a:gd name="T22" fmla="*/ 9 w 12"/>
                <a:gd name="T23" fmla="*/ 7 h 7"/>
                <a:gd name="T24" fmla="*/ 7 w 12"/>
                <a:gd name="T25" fmla="*/ 7 h 7"/>
                <a:gd name="T26" fmla="*/ 7 w 12"/>
                <a:gd name="T27" fmla="*/ 7 h 7"/>
                <a:gd name="T28" fmla="*/ 2 w 12"/>
                <a:gd name="T29" fmla="*/ 5 h 7"/>
                <a:gd name="T30" fmla="*/ 5 w 12"/>
                <a:gd name="T31" fmla="*/ 5 h 7"/>
                <a:gd name="T32" fmla="*/ 7 w 12"/>
                <a:gd name="T33" fmla="*/ 7 h 7"/>
                <a:gd name="T34" fmla="*/ 9 w 12"/>
                <a:gd name="T35" fmla="*/ 5 h 7"/>
                <a:gd name="T36" fmla="*/ 9 w 12"/>
                <a:gd name="T37" fmla="*/ 7 h 7"/>
                <a:gd name="T38" fmla="*/ 9 w 12"/>
                <a:gd name="T39" fmla="*/ 7 h 7"/>
                <a:gd name="T40" fmla="*/ 12 w 12"/>
                <a:gd name="T41" fmla="*/ 5 h 7"/>
                <a:gd name="T42" fmla="*/ 12 w 12"/>
                <a:gd name="T43" fmla="*/ 5 h 7"/>
                <a:gd name="T44" fmla="*/ 12 w 12"/>
                <a:gd name="T45" fmla="*/ 5 h 7"/>
                <a:gd name="T46" fmla="*/ 9 w 12"/>
                <a:gd name="T47" fmla="*/ 5 h 7"/>
                <a:gd name="T48" fmla="*/ 5 w 12"/>
                <a:gd name="T49" fmla="*/ 2 h 7"/>
                <a:gd name="T50" fmla="*/ 7 w 12"/>
                <a:gd name="T51" fmla="*/ 2 h 7"/>
                <a:gd name="T52" fmla="*/ 12 w 12"/>
                <a:gd name="T53" fmla="*/ 5 h 7"/>
                <a:gd name="T54" fmla="*/ 12 w 12"/>
                <a:gd name="T55" fmla="*/ 5 h 7"/>
                <a:gd name="T56" fmla="*/ 12 w 12"/>
                <a:gd name="T5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241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97"/>
            <p:cNvSpPr/>
            <p:nvPr/>
          </p:nvSpPr>
          <p:spPr bwMode="auto">
            <a:xfrm>
              <a:off x="6075363" y="3446463"/>
              <a:ext cx="19050" cy="11113"/>
            </a:xfrm>
            <a:custGeom>
              <a:avLst/>
              <a:gdLst>
                <a:gd name="T0" fmla="*/ 12 w 12"/>
                <a:gd name="T1" fmla="*/ 5 h 7"/>
                <a:gd name="T2" fmla="*/ 7 w 12"/>
                <a:gd name="T3" fmla="*/ 0 h 7"/>
                <a:gd name="T4" fmla="*/ 7 w 12"/>
                <a:gd name="T5" fmla="*/ 0 h 7"/>
                <a:gd name="T6" fmla="*/ 0 w 12"/>
                <a:gd name="T7" fmla="*/ 5 h 7"/>
                <a:gd name="T8" fmla="*/ 0 w 12"/>
                <a:gd name="T9" fmla="*/ 5 h 7"/>
                <a:gd name="T10" fmla="*/ 5 w 12"/>
                <a:gd name="T11" fmla="*/ 7 h 7"/>
                <a:gd name="T12" fmla="*/ 5 w 12"/>
                <a:gd name="T13" fmla="*/ 7 h 7"/>
                <a:gd name="T14" fmla="*/ 7 w 12"/>
                <a:gd name="T15" fmla="*/ 7 h 7"/>
                <a:gd name="T16" fmla="*/ 7 w 12"/>
                <a:gd name="T17" fmla="*/ 7 h 7"/>
                <a:gd name="T18" fmla="*/ 7 w 12"/>
                <a:gd name="T19" fmla="*/ 7 h 7"/>
                <a:gd name="T20" fmla="*/ 9 w 12"/>
                <a:gd name="T21" fmla="*/ 7 h 7"/>
                <a:gd name="T22" fmla="*/ 9 w 12"/>
                <a:gd name="T23" fmla="*/ 7 h 7"/>
                <a:gd name="T24" fmla="*/ 7 w 12"/>
                <a:gd name="T25" fmla="*/ 7 h 7"/>
                <a:gd name="T26" fmla="*/ 7 w 12"/>
                <a:gd name="T27" fmla="*/ 7 h 7"/>
                <a:gd name="T28" fmla="*/ 2 w 12"/>
                <a:gd name="T29" fmla="*/ 5 h 7"/>
                <a:gd name="T30" fmla="*/ 5 w 12"/>
                <a:gd name="T31" fmla="*/ 5 h 7"/>
                <a:gd name="T32" fmla="*/ 7 w 12"/>
                <a:gd name="T33" fmla="*/ 7 h 7"/>
                <a:gd name="T34" fmla="*/ 9 w 12"/>
                <a:gd name="T35" fmla="*/ 5 h 7"/>
                <a:gd name="T36" fmla="*/ 9 w 12"/>
                <a:gd name="T37" fmla="*/ 7 h 7"/>
                <a:gd name="T38" fmla="*/ 9 w 12"/>
                <a:gd name="T39" fmla="*/ 7 h 7"/>
                <a:gd name="T40" fmla="*/ 12 w 12"/>
                <a:gd name="T41" fmla="*/ 5 h 7"/>
                <a:gd name="T42" fmla="*/ 12 w 12"/>
                <a:gd name="T43" fmla="*/ 5 h 7"/>
                <a:gd name="T44" fmla="*/ 12 w 12"/>
                <a:gd name="T45" fmla="*/ 5 h 7"/>
                <a:gd name="T46" fmla="*/ 9 w 12"/>
                <a:gd name="T47" fmla="*/ 5 h 7"/>
                <a:gd name="T48" fmla="*/ 5 w 12"/>
                <a:gd name="T49" fmla="*/ 2 h 7"/>
                <a:gd name="T50" fmla="*/ 7 w 12"/>
                <a:gd name="T51" fmla="*/ 2 h 7"/>
                <a:gd name="T52" fmla="*/ 12 w 12"/>
                <a:gd name="T53" fmla="*/ 5 h 7"/>
                <a:gd name="T54" fmla="*/ 12 w 12"/>
                <a:gd name="T55" fmla="*/ 5 h 7"/>
                <a:gd name="T56" fmla="*/ 12 w 12"/>
                <a:gd name="T5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7">
                  <a:moveTo>
                    <a:pt x="12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5" y="7"/>
                  </a:lnTo>
                  <a:lnTo>
                    <a:pt x="5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2" y="5"/>
                  </a:lnTo>
                  <a:lnTo>
                    <a:pt x="5" y="5"/>
                  </a:lnTo>
                  <a:lnTo>
                    <a:pt x="7" y="7"/>
                  </a:lnTo>
                  <a:lnTo>
                    <a:pt x="9" y="5"/>
                  </a:lnTo>
                  <a:lnTo>
                    <a:pt x="9" y="7"/>
                  </a:lnTo>
                  <a:lnTo>
                    <a:pt x="9" y="7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5" y="2"/>
                  </a:lnTo>
                  <a:lnTo>
                    <a:pt x="7" y="2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98"/>
            <p:cNvSpPr>
              <a:spLocks noEditPoints="1"/>
            </p:cNvSpPr>
            <p:nvPr/>
          </p:nvSpPr>
          <p:spPr bwMode="auto">
            <a:xfrm>
              <a:off x="5900738" y="3495676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3 h 3"/>
                <a:gd name="T14" fmla="*/ 2 w 5"/>
                <a:gd name="T15" fmla="*/ 3 h 3"/>
                <a:gd name="T16" fmla="*/ 5 w 5"/>
                <a:gd name="T17" fmla="*/ 1 h 3"/>
                <a:gd name="T18" fmla="*/ 3 w 5"/>
                <a:gd name="T19" fmla="*/ 0 h 3"/>
                <a:gd name="T20" fmla="*/ 3 w 5"/>
                <a:gd name="T21" fmla="*/ 0 h 3"/>
                <a:gd name="T22" fmla="*/ 2 w 5"/>
                <a:gd name="T23" fmla="*/ 1 h 3"/>
                <a:gd name="T24" fmla="*/ 2 w 5"/>
                <a:gd name="T25" fmla="*/ 0 h 3"/>
                <a:gd name="T26" fmla="*/ 1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2 h 3"/>
                <a:gd name="T34" fmla="*/ 2 w 5"/>
                <a:gd name="T35" fmla="*/ 1 h 3"/>
                <a:gd name="T36" fmla="*/ 4 w 5"/>
                <a:gd name="T37" fmla="*/ 2 h 3"/>
                <a:gd name="T38" fmla="*/ 4 w 5"/>
                <a:gd name="T39" fmla="*/ 2 h 3"/>
                <a:gd name="T40" fmla="*/ 5 w 5"/>
                <a:gd name="T41" fmla="*/ 1 h 3"/>
                <a:gd name="T42" fmla="*/ 5 w 5"/>
                <a:gd name="T4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5911850" y="3503613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2 h 3"/>
                <a:gd name="T4" fmla="*/ 3 w 5"/>
                <a:gd name="T5" fmla="*/ 3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3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1 h 3"/>
                <a:gd name="T34" fmla="*/ 2 w 5"/>
                <a:gd name="T35" fmla="*/ 0 h 3"/>
                <a:gd name="T36" fmla="*/ 2 w 5"/>
                <a:gd name="T37" fmla="*/ 0 h 3"/>
                <a:gd name="T38" fmla="*/ 1 w 5"/>
                <a:gd name="T39" fmla="*/ 1 h 3"/>
                <a:gd name="T40" fmla="*/ 0 w 5"/>
                <a:gd name="T41" fmla="*/ 1 h 3"/>
                <a:gd name="T42" fmla="*/ 1 w 5"/>
                <a:gd name="T43" fmla="*/ 2 h 3"/>
                <a:gd name="T44" fmla="*/ 3 w 5"/>
                <a:gd name="T45" fmla="*/ 1 h 3"/>
                <a:gd name="T46" fmla="*/ 4 w 5"/>
                <a:gd name="T47" fmla="*/ 2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00"/>
            <p:cNvSpPr>
              <a:spLocks noEditPoints="1"/>
            </p:cNvSpPr>
            <p:nvPr/>
          </p:nvSpPr>
          <p:spPr bwMode="auto">
            <a:xfrm>
              <a:off x="5926138" y="3514726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1 h 3"/>
                <a:gd name="T4" fmla="*/ 3 w 5"/>
                <a:gd name="T5" fmla="*/ 2 h 3"/>
                <a:gd name="T6" fmla="*/ 1 w 5"/>
                <a:gd name="T7" fmla="*/ 1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2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0 h 3"/>
                <a:gd name="T34" fmla="*/ 2 w 5"/>
                <a:gd name="T35" fmla="*/ 0 h 3"/>
                <a:gd name="T36" fmla="*/ 2 w 5"/>
                <a:gd name="T37" fmla="*/ 0 h 3"/>
                <a:gd name="T38" fmla="*/ 0 w 5"/>
                <a:gd name="T39" fmla="*/ 1 h 3"/>
                <a:gd name="T40" fmla="*/ 0 w 5"/>
                <a:gd name="T41" fmla="*/ 1 h 3"/>
                <a:gd name="T42" fmla="*/ 1 w 5"/>
                <a:gd name="T43" fmla="*/ 1 h 3"/>
                <a:gd name="T44" fmla="*/ 3 w 5"/>
                <a:gd name="T45" fmla="*/ 0 h 3"/>
                <a:gd name="T46" fmla="*/ 4 w 5"/>
                <a:gd name="T47" fmla="*/ 1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01"/>
            <p:cNvSpPr>
              <a:spLocks noEditPoints="1"/>
            </p:cNvSpPr>
            <p:nvPr/>
          </p:nvSpPr>
          <p:spPr bwMode="auto">
            <a:xfrm>
              <a:off x="5938838" y="3519488"/>
              <a:ext cx="22225" cy="19050"/>
            </a:xfrm>
            <a:custGeom>
              <a:avLst/>
              <a:gdLst>
                <a:gd name="T0" fmla="*/ 4 w 6"/>
                <a:gd name="T1" fmla="*/ 4 h 5"/>
                <a:gd name="T2" fmla="*/ 3 w 6"/>
                <a:gd name="T3" fmla="*/ 3 h 5"/>
                <a:gd name="T4" fmla="*/ 2 w 6"/>
                <a:gd name="T5" fmla="*/ 4 h 5"/>
                <a:gd name="T6" fmla="*/ 2 w 6"/>
                <a:gd name="T7" fmla="*/ 4 h 5"/>
                <a:gd name="T8" fmla="*/ 3 w 6"/>
                <a:gd name="T9" fmla="*/ 5 h 5"/>
                <a:gd name="T10" fmla="*/ 3 w 6"/>
                <a:gd name="T11" fmla="*/ 5 h 5"/>
                <a:gd name="T12" fmla="*/ 4 w 6"/>
                <a:gd name="T13" fmla="*/ 4 h 5"/>
                <a:gd name="T14" fmla="*/ 4 w 6"/>
                <a:gd name="T15" fmla="*/ 4 h 5"/>
                <a:gd name="T16" fmla="*/ 5 w 6"/>
                <a:gd name="T17" fmla="*/ 0 h 5"/>
                <a:gd name="T18" fmla="*/ 5 w 6"/>
                <a:gd name="T19" fmla="*/ 0 h 5"/>
                <a:gd name="T20" fmla="*/ 5 w 6"/>
                <a:gd name="T21" fmla="*/ 0 h 5"/>
                <a:gd name="T22" fmla="*/ 0 w 6"/>
                <a:gd name="T23" fmla="*/ 3 h 5"/>
                <a:gd name="T24" fmla="*/ 0 w 6"/>
                <a:gd name="T25" fmla="*/ 3 h 5"/>
                <a:gd name="T26" fmla="*/ 1 w 6"/>
                <a:gd name="T27" fmla="*/ 3 h 5"/>
                <a:gd name="T28" fmla="*/ 1 w 6"/>
                <a:gd name="T29" fmla="*/ 3 h 5"/>
                <a:gd name="T30" fmla="*/ 2 w 6"/>
                <a:gd name="T31" fmla="*/ 3 h 5"/>
                <a:gd name="T32" fmla="*/ 3 w 6"/>
                <a:gd name="T33" fmla="*/ 3 h 5"/>
                <a:gd name="T34" fmla="*/ 4 w 6"/>
                <a:gd name="T35" fmla="*/ 3 h 5"/>
                <a:gd name="T36" fmla="*/ 5 w 6"/>
                <a:gd name="T37" fmla="*/ 3 h 5"/>
                <a:gd name="T38" fmla="*/ 5 w 6"/>
                <a:gd name="T39" fmla="*/ 3 h 5"/>
                <a:gd name="T40" fmla="*/ 6 w 6"/>
                <a:gd name="T41" fmla="*/ 3 h 5"/>
                <a:gd name="T42" fmla="*/ 6 w 6"/>
                <a:gd name="T43" fmla="*/ 3 h 5"/>
                <a:gd name="T44" fmla="*/ 6 w 6"/>
                <a:gd name="T45" fmla="*/ 2 h 5"/>
                <a:gd name="T46" fmla="*/ 5 w 6"/>
                <a:gd name="T47" fmla="*/ 2 h 5"/>
                <a:gd name="T48" fmla="*/ 4 w 6"/>
                <a:gd name="T49" fmla="*/ 3 h 5"/>
                <a:gd name="T50" fmla="*/ 3 w 6"/>
                <a:gd name="T51" fmla="*/ 2 h 5"/>
                <a:gd name="T52" fmla="*/ 5 w 6"/>
                <a:gd name="T53" fmla="*/ 1 h 5"/>
                <a:gd name="T54" fmla="*/ 5 w 6"/>
                <a:gd name="T5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5">
                  <a:moveTo>
                    <a:pt x="4" y="4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0"/>
                    <a:pt x="5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02"/>
            <p:cNvSpPr>
              <a:spLocks noEditPoints="1"/>
            </p:cNvSpPr>
            <p:nvPr/>
          </p:nvSpPr>
          <p:spPr bwMode="auto">
            <a:xfrm>
              <a:off x="5953125" y="3530601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3 w 5"/>
                <a:gd name="T3" fmla="*/ 1 h 3"/>
                <a:gd name="T4" fmla="*/ 2 w 5"/>
                <a:gd name="T5" fmla="*/ 1 h 3"/>
                <a:gd name="T6" fmla="*/ 0 w 5"/>
                <a:gd name="T7" fmla="*/ 2 h 3"/>
                <a:gd name="T8" fmla="*/ 0 w 5"/>
                <a:gd name="T9" fmla="*/ 2 h 3"/>
                <a:gd name="T10" fmla="*/ 0 w 5"/>
                <a:gd name="T11" fmla="*/ 3 h 3"/>
                <a:gd name="T12" fmla="*/ 1 w 5"/>
                <a:gd name="T13" fmla="*/ 3 h 3"/>
                <a:gd name="T14" fmla="*/ 3 w 5"/>
                <a:gd name="T15" fmla="*/ 1 h 3"/>
                <a:gd name="T16" fmla="*/ 3 w 5"/>
                <a:gd name="T17" fmla="*/ 1 h 3"/>
                <a:gd name="T18" fmla="*/ 5 w 5"/>
                <a:gd name="T19" fmla="*/ 0 h 3"/>
                <a:gd name="T20" fmla="*/ 4 w 5"/>
                <a:gd name="T21" fmla="*/ 0 h 3"/>
                <a:gd name="T22" fmla="*/ 4 w 5"/>
                <a:gd name="T23" fmla="*/ 0 h 3"/>
                <a:gd name="T24" fmla="*/ 3 w 5"/>
                <a:gd name="T25" fmla="*/ 0 h 3"/>
                <a:gd name="T26" fmla="*/ 3 w 5"/>
                <a:gd name="T27" fmla="*/ 0 h 3"/>
                <a:gd name="T28" fmla="*/ 4 w 5"/>
                <a:gd name="T29" fmla="*/ 1 h 3"/>
                <a:gd name="T30" fmla="*/ 4 w 5"/>
                <a:gd name="T31" fmla="*/ 1 h 3"/>
                <a:gd name="T32" fmla="*/ 5 w 5"/>
                <a:gd name="T33" fmla="*/ 0 h 3"/>
                <a:gd name="T34" fmla="*/ 5 w 5"/>
                <a:gd name="T3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03"/>
            <p:cNvSpPr>
              <a:spLocks noEditPoints="1"/>
            </p:cNvSpPr>
            <p:nvPr/>
          </p:nvSpPr>
          <p:spPr bwMode="auto">
            <a:xfrm>
              <a:off x="5961063" y="3538538"/>
              <a:ext cx="19050" cy="11113"/>
            </a:xfrm>
            <a:custGeom>
              <a:avLst/>
              <a:gdLst>
                <a:gd name="T0" fmla="*/ 2 w 5"/>
                <a:gd name="T1" fmla="*/ 2 h 3"/>
                <a:gd name="T2" fmla="*/ 1 w 5"/>
                <a:gd name="T3" fmla="*/ 1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2 h 3"/>
                <a:gd name="T14" fmla="*/ 2 w 5"/>
                <a:gd name="T15" fmla="*/ 2 h 3"/>
                <a:gd name="T16" fmla="*/ 5 w 5"/>
                <a:gd name="T17" fmla="*/ 1 h 3"/>
                <a:gd name="T18" fmla="*/ 4 w 5"/>
                <a:gd name="T19" fmla="*/ 0 h 3"/>
                <a:gd name="T20" fmla="*/ 3 w 5"/>
                <a:gd name="T21" fmla="*/ 0 h 3"/>
                <a:gd name="T22" fmla="*/ 3 w 5"/>
                <a:gd name="T23" fmla="*/ 0 h 3"/>
                <a:gd name="T24" fmla="*/ 2 w 5"/>
                <a:gd name="T25" fmla="*/ 0 h 3"/>
                <a:gd name="T26" fmla="*/ 2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1 h 3"/>
                <a:gd name="T34" fmla="*/ 1 w 5"/>
                <a:gd name="T35" fmla="*/ 1 h 3"/>
                <a:gd name="T36" fmla="*/ 4 w 5"/>
                <a:gd name="T37" fmla="*/ 2 h 3"/>
                <a:gd name="T38" fmla="*/ 4 w 5"/>
                <a:gd name="T39" fmla="*/ 2 h 3"/>
                <a:gd name="T40" fmla="*/ 5 w 5"/>
                <a:gd name="T41" fmla="*/ 2 h 3"/>
                <a:gd name="T42" fmla="*/ 5 w 5"/>
                <a:gd name="T43" fmla="*/ 2 h 3"/>
                <a:gd name="T44" fmla="*/ 4 w 5"/>
                <a:gd name="T45" fmla="*/ 1 h 3"/>
                <a:gd name="T46" fmla="*/ 4 w 5"/>
                <a:gd name="T47" fmla="*/ 2 h 3"/>
                <a:gd name="T48" fmla="*/ 2 w 5"/>
                <a:gd name="T49" fmla="*/ 0 h 3"/>
                <a:gd name="T50" fmla="*/ 3 w 5"/>
                <a:gd name="T51" fmla="*/ 0 h 3"/>
                <a:gd name="T52" fmla="*/ 4 w 5"/>
                <a:gd name="T53" fmla="*/ 1 h 3"/>
                <a:gd name="T54" fmla="*/ 5 w 5"/>
                <a:gd name="T55" fmla="*/ 1 h 3"/>
                <a:gd name="T56" fmla="*/ 5 w 5"/>
                <a:gd name="T5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04"/>
            <p:cNvSpPr>
              <a:spLocks noEditPoints="1"/>
            </p:cNvSpPr>
            <p:nvPr/>
          </p:nvSpPr>
          <p:spPr bwMode="auto">
            <a:xfrm>
              <a:off x="5873750" y="3476626"/>
              <a:ext cx="30163" cy="23813"/>
            </a:xfrm>
            <a:custGeom>
              <a:avLst/>
              <a:gdLst>
                <a:gd name="T0" fmla="*/ 4 w 8"/>
                <a:gd name="T1" fmla="*/ 2 h 6"/>
                <a:gd name="T2" fmla="*/ 5 w 8"/>
                <a:gd name="T3" fmla="*/ 3 h 6"/>
                <a:gd name="T4" fmla="*/ 5 w 8"/>
                <a:gd name="T5" fmla="*/ 2 h 6"/>
                <a:gd name="T6" fmla="*/ 6 w 8"/>
                <a:gd name="T7" fmla="*/ 2 h 6"/>
                <a:gd name="T8" fmla="*/ 6 w 8"/>
                <a:gd name="T9" fmla="*/ 3 h 6"/>
                <a:gd name="T10" fmla="*/ 6 w 8"/>
                <a:gd name="T11" fmla="*/ 3 h 6"/>
                <a:gd name="T12" fmla="*/ 5 w 8"/>
                <a:gd name="T13" fmla="*/ 3 h 6"/>
                <a:gd name="T14" fmla="*/ 6 w 8"/>
                <a:gd name="T15" fmla="*/ 3 h 6"/>
                <a:gd name="T16" fmla="*/ 6 w 8"/>
                <a:gd name="T17" fmla="*/ 4 h 6"/>
                <a:gd name="T18" fmla="*/ 4 w 8"/>
                <a:gd name="T19" fmla="*/ 5 h 6"/>
                <a:gd name="T20" fmla="*/ 4 w 8"/>
                <a:gd name="T21" fmla="*/ 5 h 6"/>
                <a:gd name="T22" fmla="*/ 4 w 8"/>
                <a:gd name="T23" fmla="*/ 4 h 6"/>
                <a:gd name="T24" fmla="*/ 4 w 8"/>
                <a:gd name="T25" fmla="*/ 4 h 6"/>
                <a:gd name="T26" fmla="*/ 5 w 8"/>
                <a:gd name="T27" fmla="*/ 3 h 6"/>
                <a:gd name="T28" fmla="*/ 5 w 8"/>
                <a:gd name="T29" fmla="*/ 3 h 6"/>
                <a:gd name="T30" fmla="*/ 3 w 8"/>
                <a:gd name="T31" fmla="*/ 4 h 6"/>
                <a:gd name="T32" fmla="*/ 3 w 8"/>
                <a:gd name="T33" fmla="*/ 4 h 6"/>
                <a:gd name="T34" fmla="*/ 2 w 8"/>
                <a:gd name="T35" fmla="*/ 4 h 6"/>
                <a:gd name="T36" fmla="*/ 2 w 8"/>
                <a:gd name="T37" fmla="*/ 3 h 6"/>
                <a:gd name="T38" fmla="*/ 4 w 8"/>
                <a:gd name="T39" fmla="*/ 2 h 6"/>
                <a:gd name="T40" fmla="*/ 4 w 8"/>
                <a:gd name="T41" fmla="*/ 2 h 6"/>
                <a:gd name="T42" fmla="*/ 2 w 8"/>
                <a:gd name="T43" fmla="*/ 3 h 6"/>
                <a:gd name="T44" fmla="*/ 1 w 8"/>
                <a:gd name="T45" fmla="*/ 3 h 6"/>
                <a:gd name="T46" fmla="*/ 1 w 8"/>
                <a:gd name="T47" fmla="*/ 3 h 6"/>
                <a:gd name="T48" fmla="*/ 1 w 8"/>
                <a:gd name="T49" fmla="*/ 3 h 6"/>
                <a:gd name="T50" fmla="*/ 3 w 8"/>
                <a:gd name="T51" fmla="*/ 2 h 6"/>
                <a:gd name="T52" fmla="*/ 3 w 8"/>
                <a:gd name="T53" fmla="*/ 2 h 6"/>
                <a:gd name="T54" fmla="*/ 4 w 8"/>
                <a:gd name="T55" fmla="*/ 2 h 6"/>
                <a:gd name="T56" fmla="*/ 4 w 8"/>
                <a:gd name="T57" fmla="*/ 2 h 6"/>
                <a:gd name="T58" fmla="*/ 4 w 8"/>
                <a:gd name="T59" fmla="*/ 2 h 6"/>
                <a:gd name="T60" fmla="*/ 5 w 8"/>
                <a:gd name="T61" fmla="*/ 2 h 6"/>
                <a:gd name="T62" fmla="*/ 5 w 8"/>
                <a:gd name="T63" fmla="*/ 2 h 6"/>
                <a:gd name="T64" fmla="*/ 4 w 8"/>
                <a:gd name="T65" fmla="*/ 2 h 6"/>
                <a:gd name="T66" fmla="*/ 7 w 8"/>
                <a:gd name="T67" fmla="*/ 2 h 6"/>
                <a:gd name="T68" fmla="*/ 5 w 8"/>
                <a:gd name="T69" fmla="*/ 1 h 6"/>
                <a:gd name="T70" fmla="*/ 3 w 8"/>
                <a:gd name="T71" fmla="*/ 1 h 6"/>
                <a:gd name="T72" fmla="*/ 0 w 8"/>
                <a:gd name="T73" fmla="*/ 2 h 6"/>
                <a:gd name="T74" fmla="*/ 0 w 8"/>
                <a:gd name="T75" fmla="*/ 4 h 6"/>
                <a:gd name="T76" fmla="*/ 3 w 8"/>
                <a:gd name="T77" fmla="*/ 5 h 6"/>
                <a:gd name="T78" fmla="*/ 5 w 8"/>
                <a:gd name="T79" fmla="*/ 5 h 6"/>
                <a:gd name="T80" fmla="*/ 7 w 8"/>
                <a:gd name="T81" fmla="*/ 4 h 6"/>
                <a:gd name="T82" fmla="*/ 7 w 8"/>
                <a:gd name="T83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6">
                  <a:moveTo>
                    <a:pt x="4" y="2"/>
                  </a:move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3"/>
                    <a:pt x="3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7" y="2"/>
                  </a:moveTo>
                  <a:cubicBezTo>
                    <a:pt x="7" y="2"/>
                    <a:pt x="6" y="1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1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2" y="5"/>
                    <a:pt x="3" y="5"/>
                  </a:cubicBezTo>
                  <a:cubicBezTo>
                    <a:pt x="3" y="6"/>
                    <a:pt x="4" y="6"/>
                    <a:pt x="5" y="5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8" y="3"/>
                    <a:pt x="8" y="3"/>
                    <a:pt x="7" y="2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2" name="组合 531"/>
          <p:cNvGrpSpPr/>
          <p:nvPr/>
        </p:nvGrpSpPr>
        <p:grpSpPr>
          <a:xfrm>
            <a:off x="5794375" y="678180"/>
            <a:ext cx="1601470" cy="648970"/>
            <a:chOff x="951025" y="434013"/>
            <a:chExt cx="1601671" cy="709311"/>
          </a:xfrm>
        </p:grpSpPr>
        <p:sp>
          <p:nvSpPr>
            <p:cNvPr id="533" name="圆角矩形 532"/>
            <p:cNvSpPr/>
            <p:nvPr/>
          </p:nvSpPr>
          <p:spPr>
            <a:xfrm>
              <a:off x="951025" y="434013"/>
              <a:ext cx="1601671" cy="709311"/>
            </a:xfrm>
            <a:prstGeom prst="roundRect">
              <a:avLst>
                <a:gd name="adj" fmla="val 100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TextBox 122"/>
            <p:cNvSpPr txBox="1"/>
            <p:nvPr/>
          </p:nvSpPr>
          <p:spPr>
            <a:xfrm>
              <a:off x="1059654" y="557071"/>
              <a:ext cx="1415772" cy="52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8965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模块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6"/>
                </a:rPr>
                <a:t>清单</a:t>
              </a:r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8529955" y="720090"/>
            <a:ext cx="1601470" cy="644525"/>
            <a:chOff x="962456" y="687688"/>
            <a:chExt cx="1601671" cy="709311"/>
          </a:xfrm>
        </p:grpSpPr>
        <p:sp>
          <p:nvSpPr>
            <p:cNvPr id="105" name="圆角矩形 104"/>
            <p:cNvSpPr/>
            <p:nvPr/>
          </p:nvSpPr>
          <p:spPr>
            <a:xfrm>
              <a:off x="962456" y="687688"/>
              <a:ext cx="1601671" cy="709311"/>
            </a:xfrm>
            <a:prstGeom prst="roundRect">
              <a:avLst>
                <a:gd name="adj" fmla="val 100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TextBox 122"/>
            <p:cNvSpPr txBox="1"/>
            <p:nvPr/>
          </p:nvSpPr>
          <p:spPr>
            <a:xfrm>
              <a:off x="1703107" y="810746"/>
              <a:ext cx="184754" cy="508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08965"/>
              <a:endParaRPr 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6"/>
              </a:endParaRPr>
            </a:p>
          </p:txBody>
        </p:sp>
      </p:grpSp>
      <p:sp>
        <p:nvSpPr>
          <p:cNvPr id="106" name="Rectangle 98"/>
          <p:cNvSpPr/>
          <p:nvPr/>
        </p:nvSpPr>
        <p:spPr>
          <a:xfrm>
            <a:off x="1983105" y="2974975"/>
            <a:ext cx="3015615" cy="540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2.  USB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模块（</a:t>
            </a: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Usb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321300" y="1428750"/>
            <a:ext cx="2199005" cy="1440180"/>
          </a:xfrm>
          <a:prstGeom prst="rect">
            <a:avLst/>
          </a:prstGeom>
        </p:spPr>
      </p:pic>
      <p:grpSp>
        <p:nvGrpSpPr>
          <p:cNvPr id="202" name="组合 201"/>
          <p:cNvGrpSpPr/>
          <p:nvPr/>
        </p:nvGrpSpPr>
        <p:grpSpPr>
          <a:xfrm>
            <a:off x="5946140" y="4093845"/>
            <a:ext cx="1296670" cy="902335"/>
            <a:chOff x="5691188" y="3148013"/>
            <a:chExt cx="809625" cy="573088"/>
          </a:xfrm>
        </p:grpSpPr>
        <p:sp>
          <p:nvSpPr>
            <p:cNvPr id="203" name="Freeform 5"/>
            <p:cNvSpPr/>
            <p:nvPr/>
          </p:nvSpPr>
          <p:spPr bwMode="auto">
            <a:xfrm>
              <a:off x="5699125" y="3205163"/>
              <a:ext cx="452438" cy="287338"/>
            </a:xfrm>
            <a:custGeom>
              <a:avLst/>
              <a:gdLst>
                <a:gd name="T0" fmla="*/ 107 w 119"/>
                <a:gd name="T1" fmla="*/ 5 h 75"/>
                <a:gd name="T2" fmla="*/ 83 w 119"/>
                <a:gd name="T3" fmla="*/ 5 h 75"/>
                <a:gd name="T4" fmla="*/ 13 w 119"/>
                <a:gd name="T5" fmla="*/ 47 h 75"/>
                <a:gd name="T6" fmla="*/ 14 w 119"/>
                <a:gd name="T7" fmla="*/ 44 h 75"/>
                <a:gd name="T8" fmla="*/ 0 w 119"/>
                <a:gd name="T9" fmla="*/ 45 h 75"/>
                <a:gd name="T10" fmla="*/ 0 w 119"/>
                <a:gd name="T11" fmla="*/ 60 h 75"/>
                <a:gd name="T12" fmla="*/ 0 w 119"/>
                <a:gd name="T13" fmla="*/ 60 h 75"/>
                <a:gd name="T14" fmla="*/ 4 w 119"/>
                <a:gd name="T15" fmla="*/ 67 h 75"/>
                <a:gd name="T16" fmla="*/ 17 w 119"/>
                <a:gd name="T17" fmla="*/ 75 h 75"/>
                <a:gd name="T18" fmla="*/ 119 w 119"/>
                <a:gd name="T19" fmla="*/ 13 h 75"/>
                <a:gd name="T20" fmla="*/ 107 w 119"/>
                <a:gd name="T21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5">
                  <a:moveTo>
                    <a:pt x="107" y="5"/>
                  </a:moveTo>
                  <a:cubicBezTo>
                    <a:pt x="100" y="0"/>
                    <a:pt x="90" y="0"/>
                    <a:pt x="83" y="5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2" y="65"/>
                    <a:pt x="4" y="67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119" y="13"/>
                    <a:pt x="119" y="13"/>
                    <a:pt x="119" y="13"/>
                  </a:cubicBezTo>
                  <a:lnTo>
                    <a:pt x="107" y="5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6"/>
            <p:cNvSpPr/>
            <p:nvPr/>
          </p:nvSpPr>
          <p:spPr bwMode="auto">
            <a:xfrm>
              <a:off x="5762625" y="3194051"/>
              <a:ext cx="388938" cy="298450"/>
            </a:xfrm>
            <a:custGeom>
              <a:avLst/>
              <a:gdLst>
                <a:gd name="T0" fmla="*/ 245 w 245"/>
                <a:gd name="T1" fmla="*/ 0 h 188"/>
                <a:gd name="T2" fmla="*/ 245 w 245"/>
                <a:gd name="T3" fmla="*/ 38 h 188"/>
                <a:gd name="T4" fmla="*/ 0 w 245"/>
                <a:gd name="T5" fmla="*/ 188 h 188"/>
                <a:gd name="T6" fmla="*/ 0 w 245"/>
                <a:gd name="T7" fmla="*/ 149 h 188"/>
                <a:gd name="T8" fmla="*/ 245 w 245"/>
                <a:gd name="T9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88">
                  <a:moveTo>
                    <a:pt x="245" y="0"/>
                  </a:moveTo>
                  <a:lnTo>
                    <a:pt x="245" y="38"/>
                  </a:lnTo>
                  <a:lnTo>
                    <a:pt x="0" y="188"/>
                  </a:lnTo>
                  <a:lnTo>
                    <a:pt x="0" y="149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07C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"/>
            <p:cNvSpPr/>
            <p:nvPr/>
          </p:nvSpPr>
          <p:spPr bwMode="auto">
            <a:xfrm>
              <a:off x="5762625" y="3216276"/>
              <a:ext cx="666750" cy="420688"/>
            </a:xfrm>
            <a:custGeom>
              <a:avLst/>
              <a:gdLst>
                <a:gd name="T0" fmla="*/ 245 w 420"/>
                <a:gd name="T1" fmla="*/ 0 h 265"/>
                <a:gd name="T2" fmla="*/ 17 w 420"/>
                <a:gd name="T3" fmla="*/ 140 h 265"/>
                <a:gd name="T4" fmla="*/ 0 w 420"/>
                <a:gd name="T5" fmla="*/ 140 h 265"/>
                <a:gd name="T6" fmla="*/ 0 w 420"/>
                <a:gd name="T7" fmla="*/ 150 h 265"/>
                <a:gd name="T8" fmla="*/ 175 w 420"/>
                <a:gd name="T9" fmla="*/ 265 h 265"/>
                <a:gd name="T10" fmla="*/ 420 w 420"/>
                <a:gd name="T11" fmla="*/ 116 h 265"/>
                <a:gd name="T12" fmla="*/ 245 w 420"/>
                <a:gd name="T1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0" h="265">
                  <a:moveTo>
                    <a:pt x="245" y="0"/>
                  </a:moveTo>
                  <a:lnTo>
                    <a:pt x="17" y="140"/>
                  </a:lnTo>
                  <a:lnTo>
                    <a:pt x="0" y="140"/>
                  </a:lnTo>
                  <a:lnTo>
                    <a:pt x="0" y="150"/>
                  </a:lnTo>
                  <a:lnTo>
                    <a:pt x="175" y="265"/>
                  </a:lnTo>
                  <a:lnTo>
                    <a:pt x="420" y="11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8"/>
            <p:cNvSpPr/>
            <p:nvPr/>
          </p:nvSpPr>
          <p:spPr bwMode="auto">
            <a:xfrm>
              <a:off x="5762625" y="3201988"/>
              <a:ext cx="666750" cy="420688"/>
            </a:xfrm>
            <a:custGeom>
              <a:avLst/>
              <a:gdLst>
                <a:gd name="T0" fmla="*/ 420 w 420"/>
                <a:gd name="T1" fmla="*/ 113 h 265"/>
                <a:gd name="T2" fmla="*/ 245 w 420"/>
                <a:gd name="T3" fmla="*/ 0 h 265"/>
                <a:gd name="T4" fmla="*/ 0 w 420"/>
                <a:gd name="T5" fmla="*/ 149 h 265"/>
                <a:gd name="T6" fmla="*/ 175 w 420"/>
                <a:gd name="T7" fmla="*/ 265 h 265"/>
                <a:gd name="T8" fmla="*/ 420 w 420"/>
                <a:gd name="T9" fmla="*/ 1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65">
                  <a:moveTo>
                    <a:pt x="420" y="113"/>
                  </a:moveTo>
                  <a:lnTo>
                    <a:pt x="245" y="0"/>
                  </a:lnTo>
                  <a:lnTo>
                    <a:pt x="0" y="149"/>
                  </a:lnTo>
                  <a:lnTo>
                    <a:pt x="175" y="265"/>
                  </a:lnTo>
                  <a:lnTo>
                    <a:pt x="420" y="113"/>
                  </a:ln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9"/>
            <p:cNvSpPr/>
            <p:nvPr/>
          </p:nvSpPr>
          <p:spPr bwMode="auto">
            <a:xfrm>
              <a:off x="5762625" y="3201988"/>
              <a:ext cx="666750" cy="420688"/>
            </a:xfrm>
            <a:custGeom>
              <a:avLst/>
              <a:gdLst>
                <a:gd name="T0" fmla="*/ 420 w 420"/>
                <a:gd name="T1" fmla="*/ 113 h 265"/>
                <a:gd name="T2" fmla="*/ 245 w 420"/>
                <a:gd name="T3" fmla="*/ 0 h 265"/>
                <a:gd name="T4" fmla="*/ 0 w 420"/>
                <a:gd name="T5" fmla="*/ 149 h 265"/>
                <a:gd name="T6" fmla="*/ 175 w 420"/>
                <a:gd name="T7" fmla="*/ 265 h 265"/>
                <a:gd name="T8" fmla="*/ 420 w 420"/>
                <a:gd name="T9" fmla="*/ 11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65">
                  <a:moveTo>
                    <a:pt x="420" y="113"/>
                  </a:moveTo>
                  <a:lnTo>
                    <a:pt x="245" y="0"/>
                  </a:lnTo>
                  <a:lnTo>
                    <a:pt x="0" y="149"/>
                  </a:lnTo>
                  <a:lnTo>
                    <a:pt x="175" y="265"/>
                  </a:lnTo>
                  <a:lnTo>
                    <a:pt x="420" y="1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0"/>
            <p:cNvSpPr/>
            <p:nvPr/>
          </p:nvSpPr>
          <p:spPr bwMode="auto">
            <a:xfrm>
              <a:off x="6040438" y="3419476"/>
              <a:ext cx="452438" cy="301625"/>
            </a:xfrm>
            <a:custGeom>
              <a:avLst/>
              <a:gdLst>
                <a:gd name="T0" fmla="*/ 119 w 119"/>
                <a:gd name="T1" fmla="*/ 19 h 79"/>
                <a:gd name="T2" fmla="*/ 119 w 119"/>
                <a:gd name="T3" fmla="*/ 19 h 79"/>
                <a:gd name="T4" fmla="*/ 119 w 119"/>
                <a:gd name="T5" fmla="*/ 3 h 79"/>
                <a:gd name="T6" fmla="*/ 102 w 119"/>
                <a:gd name="T7" fmla="*/ 0 h 79"/>
                <a:gd name="T8" fmla="*/ 0 w 119"/>
                <a:gd name="T9" fmla="*/ 51 h 79"/>
                <a:gd name="T10" fmla="*/ 0 w 119"/>
                <a:gd name="T11" fmla="*/ 66 h 79"/>
                <a:gd name="T12" fmla="*/ 12 w 119"/>
                <a:gd name="T13" fmla="*/ 74 h 79"/>
                <a:gd name="T14" fmla="*/ 36 w 119"/>
                <a:gd name="T15" fmla="*/ 74 h 79"/>
                <a:gd name="T16" fmla="*/ 114 w 119"/>
                <a:gd name="T17" fmla="*/ 27 h 79"/>
                <a:gd name="T18" fmla="*/ 119 w 119"/>
                <a:gd name="T19" fmla="*/ 19 h 79"/>
                <a:gd name="T20" fmla="*/ 119 w 119"/>
                <a:gd name="T21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79">
                  <a:moveTo>
                    <a:pt x="119" y="19"/>
                  </a:moveTo>
                  <a:cubicBezTo>
                    <a:pt x="119" y="19"/>
                    <a:pt x="119" y="19"/>
                    <a:pt x="119" y="19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9" y="78"/>
                    <a:pt x="29" y="79"/>
                    <a:pt x="36" y="74"/>
                  </a:cubicBezTo>
                  <a:cubicBezTo>
                    <a:pt x="114" y="27"/>
                    <a:pt x="114" y="27"/>
                    <a:pt x="114" y="27"/>
                  </a:cubicBezTo>
                  <a:cubicBezTo>
                    <a:pt x="118" y="25"/>
                    <a:pt x="119" y="22"/>
                    <a:pt x="119" y="19"/>
                  </a:cubicBezTo>
                  <a:cubicBezTo>
                    <a:pt x="119" y="19"/>
                    <a:pt x="119" y="19"/>
                    <a:pt x="119" y="19"/>
                  </a:cubicBez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1"/>
            <p:cNvSpPr/>
            <p:nvPr/>
          </p:nvSpPr>
          <p:spPr bwMode="auto">
            <a:xfrm>
              <a:off x="5691188" y="3148013"/>
              <a:ext cx="460375" cy="282575"/>
            </a:xfrm>
            <a:custGeom>
              <a:avLst/>
              <a:gdLst>
                <a:gd name="T0" fmla="*/ 121 w 121"/>
                <a:gd name="T1" fmla="*/ 12 h 74"/>
                <a:gd name="T2" fmla="*/ 109 w 121"/>
                <a:gd name="T3" fmla="*/ 4 h 74"/>
                <a:gd name="T4" fmla="*/ 85 w 121"/>
                <a:gd name="T5" fmla="*/ 4 h 74"/>
                <a:gd name="T6" fmla="*/ 7 w 121"/>
                <a:gd name="T7" fmla="*/ 51 h 74"/>
                <a:gd name="T8" fmla="*/ 6 w 121"/>
                <a:gd name="T9" fmla="*/ 66 h 74"/>
                <a:gd name="T10" fmla="*/ 19 w 121"/>
                <a:gd name="T11" fmla="*/ 74 h 74"/>
                <a:gd name="T12" fmla="*/ 121 w 121"/>
                <a:gd name="T13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4">
                  <a:moveTo>
                    <a:pt x="121" y="12"/>
                  </a:moveTo>
                  <a:cubicBezTo>
                    <a:pt x="109" y="4"/>
                    <a:pt x="109" y="4"/>
                    <a:pt x="109" y="4"/>
                  </a:cubicBezTo>
                  <a:cubicBezTo>
                    <a:pt x="102" y="0"/>
                    <a:pt x="92" y="0"/>
                    <a:pt x="85" y="4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0" y="55"/>
                    <a:pt x="0" y="62"/>
                    <a:pt x="6" y="66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21" y="12"/>
                    <a:pt x="121" y="12"/>
                    <a:pt x="121" y="12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2"/>
            <p:cNvSpPr/>
            <p:nvPr/>
          </p:nvSpPr>
          <p:spPr bwMode="auto">
            <a:xfrm>
              <a:off x="6040438" y="3384695"/>
              <a:ext cx="460375" cy="282575"/>
            </a:xfrm>
            <a:custGeom>
              <a:avLst/>
              <a:gdLst>
                <a:gd name="T0" fmla="*/ 115 w 121"/>
                <a:gd name="T1" fmla="*/ 7 h 74"/>
                <a:gd name="T2" fmla="*/ 102 w 121"/>
                <a:gd name="T3" fmla="*/ 0 h 74"/>
                <a:gd name="T4" fmla="*/ 0 w 121"/>
                <a:gd name="T5" fmla="*/ 62 h 74"/>
                <a:gd name="T6" fmla="*/ 12 w 121"/>
                <a:gd name="T7" fmla="*/ 70 h 74"/>
                <a:gd name="T8" fmla="*/ 36 w 121"/>
                <a:gd name="T9" fmla="*/ 70 h 74"/>
                <a:gd name="T10" fmla="*/ 114 w 121"/>
                <a:gd name="T11" fmla="*/ 22 h 74"/>
                <a:gd name="T12" fmla="*/ 115 w 121"/>
                <a:gd name="T13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74">
                  <a:moveTo>
                    <a:pt x="115" y="7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9" y="74"/>
                    <a:pt x="29" y="74"/>
                    <a:pt x="36" y="70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21" y="18"/>
                    <a:pt x="121" y="12"/>
                    <a:pt x="115" y="7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3"/>
            <p:cNvSpPr/>
            <p:nvPr/>
          </p:nvSpPr>
          <p:spPr bwMode="auto">
            <a:xfrm>
              <a:off x="6189663" y="3530601"/>
              <a:ext cx="82550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1 h 14"/>
                <a:gd name="T10" fmla="*/ 19 w 22"/>
                <a:gd name="T11" fmla="*/ 11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10"/>
                    <a:pt x="3" y="11"/>
                  </a:cubicBezTo>
                  <a:cubicBezTo>
                    <a:pt x="7" y="14"/>
                    <a:pt x="14" y="14"/>
                    <a:pt x="19" y="11"/>
                  </a:cubicBezTo>
                  <a:cubicBezTo>
                    <a:pt x="21" y="10"/>
                    <a:pt x="22" y="8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14"/>
            <p:cNvSpPr/>
            <p:nvPr/>
          </p:nvSpPr>
          <p:spPr bwMode="auto">
            <a:xfrm>
              <a:off x="6288088" y="3468688"/>
              <a:ext cx="84138" cy="53975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9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9" y="12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15"/>
            <p:cNvSpPr/>
            <p:nvPr/>
          </p:nvSpPr>
          <p:spPr bwMode="auto">
            <a:xfrm>
              <a:off x="6284913" y="3438526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3 h 15"/>
                <a:gd name="T6" fmla="*/ 20 w 24"/>
                <a:gd name="T7" fmla="*/ 13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6"/>
                    <a:pt x="0" y="10"/>
                    <a:pt x="4" y="13"/>
                  </a:cubicBezTo>
                  <a:cubicBezTo>
                    <a:pt x="8" y="15"/>
                    <a:pt x="15" y="15"/>
                    <a:pt x="20" y="13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6"/>
            <p:cNvSpPr/>
            <p:nvPr/>
          </p:nvSpPr>
          <p:spPr bwMode="auto">
            <a:xfrm>
              <a:off x="6184900" y="3500438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20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20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7"/>
            <p:cNvSpPr/>
            <p:nvPr/>
          </p:nvSpPr>
          <p:spPr bwMode="auto">
            <a:xfrm>
              <a:off x="6307138" y="3454401"/>
              <a:ext cx="46038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8"/>
            <p:cNvSpPr/>
            <p:nvPr/>
          </p:nvSpPr>
          <p:spPr bwMode="auto">
            <a:xfrm>
              <a:off x="6208713" y="3514726"/>
              <a:ext cx="44450" cy="26988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5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"/>
            <p:cNvSpPr/>
            <p:nvPr/>
          </p:nvSpPr>
          <p:spPr bwMode="auto">
            <a:xfrm>
              <a:off x="5819775" y="3286126"/>
              <a:ext cx="84138" cy="57150"/>
            </a:xfrm>
            <a:custGeom>
              <a:avLst/>
              <a:gdLst>
                <a:gd name="T0" fmla="*/ 22 w 22"/>
                <a:gd name="T1" fmla="*/ 0 h 15"/>
                <a:gd name="T2" fmla="*/ 0 w 22"/>
                <a:gd name="T3" fmla="*/ 0 h 15"/>
                <a:gd name="T4" fmla="*/ 0 w 22"/>
                <a:gd name="T5" fmla="*/ 7 h 15"/>
                <a:gd name="T6" fmla="*/ 0 w 22"/>
                <a:gd name="T7" fmla="*/ 7 h 15"/>
                <a:gd name="T8" fmla="*/ 3 w 22"/>
                <a:gd name="T9" fmla="*/ 12 h 15"/>
                <a:gd name="T10" fmla="*/ 18 w 22"/>
                <a:gd name="T11" fmla="*/ 12 h 15"/>
                <a:gd name="T12" fmla="*/ 22 w 22"/>
                <a:gd name="T13" fmla="*/ 7 h 15"/>
                <a:gd name="T14" fmla="*/ 22 w 22"/>
                <a:gd name="T15" fmla="*/ 7 h 15"/>
                <a:gd name="T16" fmla="*/ 22 w 2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1"/>
                    <a:pt x="3" y="12"/>
                  </a:cubicBezTo>
                  <a:cubicBezTo>
                    <a:pt x="7" y="15"/>
                    <a:pt x="14" y="15"/>
                    <a:pt x="18" y="12"/>
                  </a:cubicBezTo>
                  <a:cubicBezTo>
                    <a:pt x="21" y="11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20"/>
            <p:cNvSpPr/>
            <p:nvPr/>
          </p:nvSpPr>
          <p:spPr bwMode="auto">
            <a:xfrm>
              <a:off x="5919788" y="3228976"/>
              <a:ext cx="82550" cy="52388"/>
            </a:xfrm>
            <a:custGeom>
              <a:avLst/>
              <a:gdLst>
                <a:gd name="T0" fmla="*/ 22 w 22"/>
                <a:gd name="T1" fmla="*/ 0 h 14"/>
                <a:gd name="T2" fmla="*/ 0 w 22"/>
                <a:gd name="T3" fmla="*/ 0 h 14"/>
                <a:gd name="T4" fmla="*/ 0 w 22"/>
                <a:gd name="T5" fmla="*/ 7 h 14"/>
                <a:gd name="T6" fmla="*/ 0 w 22"/>
                <a:gd name="T7" fmla="*/ 7 h 14"/>
                <a:gd name="T8" fmla="*/ 3 w 22"/>
                <a:gd name="T9" fmla="*/ 12 h 14"/>
                <a:gd name="T10" fmla="*/ 18 w 22"/>
                <a:gd name="T11" fmla="*/ 12 h 14"/>
                <a:gd name="T12" fmla="*/ 22 w 22"/>
                <a:gd name="T13" fmla="*/ 7 h 14"/>
                <a:gd name="T14" fmla="*/ 22 w 22"/>
                <a:gd name="T15" fmla="*/ 7 h 14"/>
                <a:gd name="T16" fmla="*/ 22 w 2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4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1" y="10"/>
                    <a:pt x="3" y="12"/>
                  </a:cubicBezTo>
                  <a:cubicBezTo>
                    <a:pt x="7" y="14"/>
                    <a:pt x="14" y="14"/>
                    <a:pt x="18" y="12"/>
                  </a:cubicBezTo>
                  <a:cubicBezTo>
                    <a:pt x="21" y="10"/>
                    <a:pt x="22" y="9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"/>
            <p:cNvSpPr/>
            <p:nvPr/>
          </p:nvSpPr>
          <p:spPr bwMode="auto">
            <a:xfrm>
              <a:off x="5915025" y="3197226"/>
              <a:ext cx="92075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6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2"/>
            <p:cNvSpPr/>
            <p:nvPr/>
          </p:nvSpPr>
          <p:spPr bwMode="auto">
            <a:xfrm>
              <a:off x="5816600" y="3259138"/>
              <a:ext cx="90488" cy="57150"/>
            </a:xfrm>
            <a:custGeom>
              <a:avLst/>
              <a:gdLst>
                <a:gd name="T0" fmla="*/ 20 w 24"/>
                <a:gd name="T1" fmla="*/ 3 h 15"/>
                <a:gd name="T2" fmla="*/ 5 w 24"/>
                <a:gd name="T3" fmla="*/ 3 h 15"/>
                <a:gd name="T4" fmla="*/ 4 w 24"/>
                <a:gd name="T5" fmla="*/ 12 h 15"/>
                <a:gd name="T6" fmla="*/ 19 w 24"/>
                <a:gd name="T7" fmla="*/ 12 h 15"/>
                <a:gd name="T8" fmla="*/ 2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20" y="3"/>
                  </a:moveTo>
                  <a:cubicBezTo>
                    <a:pt x="16" y="0"/>
                    <a:pt x="9" y="0"/>
                    <a:pt x="5" y="3"/>
                  </a:cubicBezTo>
                  <a:cubicBezTo>
                    <a:pt x="0" y="5"/>
                    <a:pt x="0" y="10"/>
                    <a:pt x="4" y="12"/>
                  </a:cubicBezTo>
                  <a:cubicBezTo>
                    <a:pt x="8" y="15"/>
                    <a:pt x="15" y="15"/>
                    <a:pt x="19" y="12"/>
                  </a:cubicBezTo>
                  <a:cubicBezTo>
                    <a:pt x="24" y="10"/>
                    <a:pt x="24" y="5"/>
                    <a:pt x="20" y="3"/>
                  </a:cubicBezTo>
                </a:path>
              </a:pathLst>
            </a:custGeom>
            <a:solidFill>
              <a:srgbClr val="2DB6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3"/>
            <p:cNvSpPr/>
            <p:nvPr/>
          </p:nvSpPr>
          <p:spPr bwMode="auto">
            <a:xfrm>
              <a:off x="5938838" y="3213101"/>
              <a:ext cx="44450" cy="30163"/>
            </a:xfrm>
            <a:custGeom>
              <a:avLst/>
              <a:gdLst>
                <a:gd name="T0" fmla="*/ 10 w 12"/>
                <a:gd name="T1" fmla="*/ 1 h 8"/>
                <a:gd name="T2" fmla="*/ 2 w 12"/>
                <a:gd name="T3" fmla="*/ 1 h 8"/>
                <a:gd name="T4" fmla="*/ 2 w 12"/>
                <a:gd name="T5" fmla="*/ 6 h 8"/>
                <a:gd name="T6" fmla="*/ 10 w 12"/>
                <a:gd name="T7" fmla="*/ 6 h 8"/>
                <a:gd name="T8" fmla="*/ 10 w 12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8"/>
                    <a:pt x="8" y="8"/>
                    <a:pt x="10" y="6"/>
                  </a:cubicBezTo>
                  <a:cubicBezTo>
                    <a:pt x="12" y="5"/>
                    <a:pt x="12" y="3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4"/>
            <p:cNvSpPr/>
            <p:nvPr/>
          </p:nvSpPr>
          <p:spPr bwMode="auto">
            <a:xfrm>
              <a:off x="5838825" y="3275013"/>
              <a:ext cx="46038" cy="25400"/>
            </a:xfrm>
            <a:custGeom>
              <a:avLst/>
              <a:gdLst>
                <a:gd name="T0" fmla="*/ 10 w 12"/>
                <a:gd name="T1" fmla="*/ 1 h 7"/>
                <a:gd name="T2" fmla="*/ 2 w 12"/>
                <a:gd name="T3" fmla="*/ 1 h 7"/>
                <a:gd name="T4" fmla="*/ 2 w 12"/>
                <a:gd name="T5" fmla="*/ 6 h 7"/>
                <a:gd name="T6" fmla="*/ 10 w 12"/>
                <a:gd name="T7" fmla="*/ 6 h 7"/>
                <a:gd name="T8" fmla="*/ 10 w 12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10" y="1"/>
                  </a:moveTo>
                  <a:cubicBezTo>
                    <a:pt x="8" y="0"/>
                    <a:pt x="4" y="0"/>
                    <a:pt x="2" y="1"/>
                  </a:cubicBezTo>
                  <a:cubicBezTo>
                    <a:pt x="0" y="2"/>
                    <a:pt x="0" y="5"/>
                    <a:pt x="2" y="6"/>
                  </a:cubicBezTo>
                  <a:cubicBezTo>
                    <a:pt x="4" y="7"/>
                    <a:pt x="8" y="7"/>
                    <a:pt x="10" y="6"/>
                  </a:cubicBezTo>
                  <a:cubicBezTo>
                    <a:pt x="12" y="5"/>
                    <a:pt x="12" y="2"/>
                    <a:pt x="10" y="1"/>
                  </a:cubicBezTo>
                </a:path>
              </a:pathLst>
            </a:custGeom>
            <a:solidFill>
              <a:srgbClr val="008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5"/>
            <p:cNvSpPr/>
            <p:nvPr/>
          </p:nvSpPr>
          <p:spPr bwMode="auto">
            <a:xfrm>
              <a:off x="6105525" y="3240088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6"/>
            <p:cNvSpPr/>
            <p:nvPr/>
          </p:nvSpPr>
          <p:spPr bwMode="auto">
            <a:xfrm>
              <a:off x="6070600" y="32591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4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7"/>
            <p:cNvSpPr/>
            <p:nvPr/>
          </p:nvSpPr>
          <p:spPr bwMode="auto">
            <a:xfrm>
              <a:off x="6040438" y="3275013"/>
              <a:ext cx="34925" cy="22225"/>
            </a:xfrm>
            <a:custGeom>
              <a:avLst/>
              <a:gdLst>
                <a:gd name="T0" fmla="*/ 8 w 9"/>
                <a:gd name="T1" fmla="*/ 2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2"/>
                  </a:moveTo>
                  <a:cubicBezTo>
                    <a:pt x="6" y="1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3"/>
                    <a:pt x="8" y="2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8"/>
            <p:cNvSpPr/>
            <p:nvPr/>
          </p:nvSpPr>
          <p:spPr bwMode="auto">
            <a:xfrm>
              <a:off x="6010275" y="32940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9"/>
            <p:cNvSpPr/>
            <p:nvPr/>
          </p:nvSpPr>
          <p:spPr bwMode="auto">
            <a:xfrm>
              <a:off x="5980113" y="33131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30"/>
            <p:cNvSpPr/>
            <p:nvPr/>
          </p:nvSpPr>
          <p:spPr bwMode="auto">
            <a:xfrm>
              <a:off x="5949950" y="333216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31"/>
            <p:cNvSpPr/>
            <p:nvPr/>
          </p:nvSpPr>
          <p:spPr bwMode="auto">
            <a:xfrm>
              <a:off x="5919788" y="33512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32"/>
            <p:cNvSpPr/>
            <p:nvPr/>
          </p:nvSpPr>
          <p:spPr bwMode="auto">
            <a:xfrm>
              <a:off x="5884863" y="33702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33"/>
            <p:cNvSpPr/>
            <p:nvPr/>
          </p:nvSpPr>
          <p:spPr bwMode="auto">
            <a:xfrm>
              <a:off x="5854700" y="33893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34"/>
            <p:cNvSpPr/>
            <p:nvPr/>
          </p:nvSpPr>
          <p:spPr bwMode="auto">
            <a:xfrm>
              <a:off x="6337300" y="339248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35"/>
            <p:cNvSpPr/>
            <p:nvPr/>
          </p:nvSpPr>
          <p:spPr bwMode="auto">
            <a:xfrm>
              <a:off x="6307138" y="3411538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36"/>
            <p:cNvSpPr/>
            <p:nvPr/>
          </p:nvSpPr>
          <p:spPr bwMode="auto">
            <a:xfrm>
              <a:off x="6276975" y="3430588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2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37"/>
            <p:cNvSpPr/>
            <p:nvPr/>
          </p:nvSpPr>
          <p:spPr bwMode="auto">
            <a:xfrm>
              <a:off x="6246813" y="3449638"/>
              <a:ext cx="33338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38"/>
            <p:cNvSpPr/>
            <p:nvPr/>
          </p:nvSpPr>
          <p:spPr bwMode="auto">
            <a:xfrm>
              <a:off x="6215063" y="34655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39"/>
            <p:cNvSpPr/>
            <p:nvPr/>
          </p:nvSpPr>
          <p:spPr bwMode="auto">
            <a:xfrm>
              <a:off x="6181725" y="3484563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40"/>
            <p:cNvSpPr/>
            <p:nvPr/>
          </p:nvSpPr>
          <p:spPr bwMode="auto">
            <a:xfrm>
              <a:off x="6151563" y="35036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1"/>
            <p:cNvSpPr/>
            <p:nvPr/>
          </p:nvSpPr>
          <p:spPr bwMode="auto">
            <a:xfrm>
              <a:off x="6121400" y="3522663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2"/>
            <p:cNvSpPr/>
            <p:nvPr/>
          </p:nvSpPr>
          <p:spPr bwMode="auto">
            <a:xfrm>
              <a:off x="6089650" y="3541713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43"/>
            <p:cNvSpPr/>
            <p:nvPr/>
          </p:nvSpPr>
          <p:spPr bwMode="auto">
            <a:xfrm>
              <a:off x="6059488" y="3560763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44"/>
            <p:cNvSpPr/>
            <p:nvPr/>
          </p:nvSpPr>
          <p:spPr bwMode="auto">
            <a:xfrm>
              <a:off x="6029325" y="3541713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5"/>
            <p:cNvSpPr/>
            <p:nvPr/>
          </p:nvSpPr>
          <p:spPr bwMode="auto">
            <a:xfrm>
              <a:off x="6002338" y="3522663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8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6"/>
            <p:cNvSpPr/>
            <p:nvPr/>
          </p:nvSpPr>
          <p:spPr bwMode="auto">
            <a:xfrm>
              <a:off x="5972175" y="350361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47"/>
            <p:cNvSpPr/>
            <p:nvPr/>
          </p:nvSpPr>
          <p:spPr bwMode="auto">
            <a:xfrm>
              <a:off x="5942013" y="3484563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48"/>
            <p:cNvSpPr/>
            <p:nvPr/>
          </p:nvSpPr>
          <p:spPr bwMode="auto">
            <a:xfrm>
              <a:off x="5911850" y="346551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9"/>
            <p:cNvSpPr/>
            <p:nvPr/>
          </p:nvSpPr>
          <p:spPr bwMode="auto">
            <a:xfrm>
              <a:off x="5884863" y="3446463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50"/>
            <p:cNvSpPr/>
            <p:nvPr/>
          </p:nvSpPr>
          <p:spPr bwMode="auto">
            <a:xfrm>
              <a:off x="5854700" y="3427413"/>
              <a:ext cx="33338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51"/>
            <p:cNvSpPr/>
            <p:nvPr/>
          </p:nvSpPr>
          <p:spPr bwMode="auto">
            <a:xfrm>
              <a:off x="5824538" y="3408363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CFA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52"/>
            <p:cNvSpPr/>
            <p:nvPr/>
          </p:nvSpPr>
          <p:spPr bwMode="auto">
            <a:xfrm>
              <a:off x="6105525" y="3235326"/>
              <a:ext cx="34925" cy="19050"/>
            </a:xfrm>
            <a:custGeom>
              <a:avLst/>
              <a:gdLst>
                <a:gd name="T0" fmla="*/ 7 w 9"/>
                <a:gd name="T1" fmla="*/ 1 h 5"/>
                <a:gd name="T2" fmla="*/ 1 w 9"/>
                <a:gd name="T3" fmla="*/ 1 h 5"/>
                <a:gd name="T4" fmla="*/ 1 w 9"/>
                <a:gd name="T5" fmla="*/ 4 h 5"/>
                <a:gd name="T6" fmla="*/ 7 w 9"/>
                <a:gd name="T7" fmla="*/ 4 h 5"/>
                <a:gd name="T8" fmla="*/ 7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3" y="5"/>
                    <a:pt x="5" y="5"/>
                    <a:pt x="7" y="4"/>
                  </a:cubicBezTo>
                  <a:cubicBezTo>
                    <a:pt x="9" y="3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53"/>
            <p:cNvSpPr/>
            <p:nvPr/>
          </p:nvSpPr>
          <p:spPr bwMode="auto">
            <a:xfrm>
              <a:off x="6070600" y="32512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54"/>
            <p:cNvSpPr/>
            <p:nvPr/>
          </p:nvSpPr>
          <p:spPr bwMode="auto">
            <a:xfrm>
              <a:off x="6040438" y="327025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55"/>
            <p:cNvSpPr/>
            <p:nvPr/>
          </p:nvSpPr>
          <p:spPr bwMode="auto">
            <a:xfrm>
              <a:off x="6010275" y="3289301"/>
              <a:ext cx="34925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56"/>
            <p:cNvSpPr/>
            <p:nvPr/>
          </p:nvSpPr>
          <p:spPr bwMode="auto">
            <a:xfrm>
              <a:off x="5980113" y="3308351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57"/>
            <p:cNvSpPr/>
            <p:nvPr/>
          </p:nvSpPr>
          <p:spPr bwMode="auto">
            <a:xfrm>
              <a:off x="5949950" y="33274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58"/>
            <p:cNvSpPr/>
            <p:nvPr/>
          </p:nvSpPr>
          <p:spPr bwMode="auto">
            <a:xfrm>
              <a:off x="5919788" y="33464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59"/>
            <p:cNvSpPr/>
            <p:nvPr/>
          </p:nvSpPr>
          <p:spPr bwMode="auto">
            <a:xfrm>
              <a:off x="5884863" y="3365501"/>
              <a:ext cx="38100" cy="23813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60"/>
            <p:cNvSpPr/>
            <p:nvPr/>
          </p:nvSpPr>
          <p:spPr bwMode="auto">
            <a:xfrm>
              <a:off x="5854700" y="3384551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61"/>
            <p:cNvSpPr/>
            <p:nvPr/>
          </p:nvSpPr>
          <p:spPr bwMode="auto">
            <a:xfrm>
              <a:off x="6337300" y="338931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8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8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62"/>
            <p:cNvSpPr/>
            <p:nvPr/>
          </p:nvSpPr>
          <p:spPr bwMode="auto">
            <a:xfrm>
              <a:off x="6307138" y="3408363"/>
              <a:ext cx="34925" cy="19050"/>
            </a:xfrm>
            <a:custGeom>
              <a:avLst/>
              <a:gdLst>
                <a:gd name="T0" fmla="*/ 8 w 9"/>
                <a:gd name="T1" fmla="*/ 1 h 5"/>
                <a:gd name="T2" fmla="*/ 2 w 9"/>
                <a:gd name="T3" fmla="*/ 1 h 5"/>
                <a:gd name="T4" fmla="*/ 2 w 9"/>
                <a:gd name="T5" fmla="*/ 4 h 5"/>
                <a:gd name="T6" fmla="*/ 7 w 9"/>
                <a:gd name="T7" fmla="*/ 4 h 5"/>
                <a:gd name="T8" fmla="*/ 8 w 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3"/>
                    <a:pt x="2" y="4"/>
                  </a:cubicBezTo>
                  <a:cubicBezTo>
                    <a:pt x="3" y="5"/>
                    <a:pt x="6" y="5"/>
                    <a:pt x="7" y="4"/>
                  </a:cubicBezTo>
                  <a:cubicBezTo>
                    <a:pt x="9" y="3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63"/>
            <p:cNvSpPr/>
            <p:nvPr/>
          </p:nvSpPr>
          <p:spPr bwMode="auto">
            <a:xfrm>
              <a:off x="6276975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3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64"/>
            <p:cNvSpPr/>
            <p:nvPr/>
          </p:nvSpPr>
          <p:spPr bwMode="auto">
            <a:xfrm>
              <a:off x="6246813" y="344170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65"/>
            <p:cNvSpPr/>
            <p:nvPr/>
          </p:nvSpPr>
          <p:spPr bwMode="auto">
            <a:xfrm>
              <a:off x="6215063" y="346233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66"/>
            <p:cNvSpPr/>
            <p:nvPr/>
          </p:nvSpPr>
          <p:spPr bwMode="auto">
            <a:xfrm>
              <a:off x="6181725" y="3481388"/>
              <a:ext cx="38100" cy="22225"/>
            </a:xfrm>
            <a:custGeom>
              <a:avLst/>
              <a:gdLst>
                <a:gd name="T0" fmla="*/ 8 w 10"/>
                <a:gd name="T1" fmla="*/ 1 h 6"/>
                <a:gd name="T2" fmla="*/ 2 w 10"/>
                <a:gd name="T3" fmla="*/ 1 h 6"/>
                <a:gd name="T4" fmla="*/ 2 w 10"/>
                <a:gd name="T5" fmla="*/ 5 h 6"/>
                <a:gd name="T6" fmla="*/ 8 w 10"/>
                <a:gd name="T7" fmla="*/ 5 h 6"/>
                <a:gd name="T8" fmla="*/ 8 w 10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4" y="6"/>
                    <a:pt x="6" y="6"/>
                    <a:pt x="8" y="5"/>
                  </a:cubicBezTo>
                  <a:cubicBezTo>
                    <a:pt x="9" y="4"/>
                    <a:pt x="10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7"/>
            <p:cNvSpPr/>
            <p:nvPr/>
          </p:nvSpPr>
          <p:spPr bwMode="auto">
            <a:xfrm>
              <a:off x="6151563" y="350043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8"/>
            <p:cNvSpPr/>
            <p:nvPr/>
          </p:nvSpPr>
          <p:spPr bwMode="auto">
            <a:xfrm>
              <a:off x="6121400" y="351948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69"/>
            <p:cNvSpPr/>
            <p:nvPr/>
          </p:nvSpPr>
          <p:spPr bwMode="auto">
            <a:xfrm>
              <a:off x="6089650" y="353853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70"/>
            <p:cNvSpPr/>
            <p:nvPr/>
          </p:nvSpPr>
          <p:spPr bwMode="auto">
            <a:xfrm>
              <a:off x="6059488" y="355758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71"/>
            <p:cNvSpPr/>
            <p:nvPr/>
          </p:nvSpPr>
          <p:spPr bwMode="auto">
            <a:xfrm>
              <a:off x="6029325" y="353853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72"/>
            <p:cNvSpPr/>
            <p:nvPr/>
          </p:nvSpPr>
          <p:spPr bwMode="auto">
            <a:xfrm>
              <a:off x="6002338" y="351948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8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73"/>
            <p:cNvSpPr/>
            <p:nvPr/>
          </p:nvSpPr>
          <p:spPr bwMode="auto">
            <a:xfrm>
              <a:off x="5972175" y="3500438"/>
              <a:ext cx="34925" cy="22225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74"/>
            <p:cNvSpPr/>
            <p:nvPr/>
          </p:nvSpPr>
          <p:spPr bwMode="auto">
            <a:xfrm>
              <a:off x="5942013" y="3481388"/>
              <a:ext cx="34925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75"/>
            <p:cNvSpPr/>
            <p:nvPr/>
          </p:nvSpPr>
          <p:spPr bwMode="auto">
            <a:xfrm>
              <a:off x="5911850" y="3462338"/>
              <a:ext cx="33338" cy="22225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76"/>
            <p:cNvSpPr/>
            <p:nvPr/>
          </p:nvSpPr>
          <p:spPr bwMode="auto">
            <a:xfrm>
              <a:off x="5884863" y="3441701"/>
              <a:ext cx="34925" cy="23813"/>
            </a:xfrm>
            <a:custGeom>
              <a:avLst/>
              <a:gdLst>
                <a:gd name="T0" fmla="*/ 7 w 9"/>
                <a:gd name="T1" fmla="*/ 1 h 6"/>
                <a:gd name="T2" fmla="*/ 1 w 9"/>
                <a:gd name="T3" fmla="*/ 1 h 6"/>
                <a:gd name="T4" fmla="*/ 1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3" y="6"/>
                    <a:pt x="5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77"/>
            <p:cNvSpPr/>
            <p:nvPr/>
          </p:nvSpPr>
          <p:spPr bwMode="auto">
            <a:xfrm>
              <a:off x="5854700" y="3422651"/>
              <a:ext cx="33338" cy="23813"/>
            </a:xfrm>
            <a:custGeom>
              <a:avLst/>
              <a:gdLst>
                <a:gd name="T0" fmla="*/ 7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7 w 9"/>
                <a:gd name="T7" fmla="*/ 5 h 6"/>
                <a:gd name="T8" fmla="*/ 7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7" y="1"/>
                  </a:moveTo>
                  <a:cubicBezTo>
                    <a:pt x="6" y="0"/>
                    <a:pt x="3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7" y="5"/>
                  </a:cubicBezTo>
                  <a:cubicBezTo>
                    <a:pt x="9" y="4"/>
                    <a:pt x="9" y="2"/>
                    <a:pt x="7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78"/>
            <p:cNvSpPr/>
            <p:nvPr/>
          </p:nvSpPr>
          <p:spPr bwMode="auto">
            <a:xfrm>
              <a:off x="5824538" y="3403601"/>
              <a:ext cx="33338" cy="23813"/>
            </a:xfrm>
            <a:custGeom>
              <a:avLst/>
              <a:gdLst>
                <a:gd name="T0" fmla="*/ 8 w 9"/>
                <a:gd name="T1" fmla="*/ 1 h 6"/>
                <a:gd name="T2" fmla="*/ 2 w 9"/>
                <a:gd name="T3" fmla="*/ 1 h 6"/>
                <a:gd name="T4" fmla="*/ 2 w 9"/>
                <a:gd name="T5" fmla="*/ 5 h 6"/>
                <a:gd name="T6" fmla="*/ 8 w 9"/>
                <a:gd name="T7" fmla="*/ 5 h 6"/>
                <a:gd name="T8" fmla="*/ 8 w 9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1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0" y="2"/>
                    <a:pt x="0" y="4"/>
                    <a:pt x="2" y="5"/>
                  </a:cubicBezTo>
                  <a:cubicBezTo>
                    <a:pt x="3" y="6"/>
                    <a:pt x="6" y="6"/>
                    <a:pt x="8" y="5"/>
                  </a:cubicBezTo>
                  <a:cubicBezTo>
                    <a:pt x="9" y="4"/>
                    <a:pt x="9" y="2"/>
                    <a:pt x="8" y="1"/>
                  </a:cubicBezTo>
                </a:path>
              </a:pathLst>
            </a:custGeom>
            <a:solidFill>
              <a:srgbClr val="F9D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79"/>
            <p:cNvSpPr>
              <a:spLocks noEditPoints="1"/>
            </p:cNvSpPr>
            <p:nvPr/>
          </p:nvSpPr>
          <p:spPr bwMode="auto">
            <a:xfrm>
              <a:off x="5900738" y="3500438"/>
              <a:ext cx="19050" cy="11113"/>
            </a:xfrm>
            <a:custGeom>
              <a:avLst/>
              <a:gdLst>
                <a:gd name="T0" fmla="*/ 2 w 5"/>
                <a:gd name="T1" fmla="*/ 2 h 3"/>
                <a:gd name="T2" fmla="*/ 1 w 5"/>
                <a:gd name="T3" fmla="*/ 1 h 3"/>
                <a:gd name="T4" fmla="*/ 0 w 5"/>
                <a:gd name="T5" fmla="*/ 1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2 h 3"/>
                <a:gd name="T14" fmla="*/ 2 w 5"/>
                <a:gd name="T15" fmla="*/ 2 h 3"/>
                <a:gd name="T16" fmla="*/ 5 w 5"/>
                <a:gd name="T17" fmla="*/ 1 h 3"/>
                <a:gd name="T18" fmla="*/ 3 w 5"/>
                <a:gd name="T19" fmla="*/ 0 h 3"/>
                <a:gd name="T20" fmla="*/ 3 w 5"/>
                <a:gd name="T21" fmla="*/ 0 h 3"/>
                <a:gd name="T22" fmla="*/ 2 w 5"/>
                <a:gd name="T23" fmla="*/ 0 h 3"/>
                <a:gd name="T24" fmla="*/ 2 w 5"/>
                <a:gd name="T25" fmla="*/ 0 h 3"/>
                <a:gd name="T26" fmla="*/ 1 w 5"/>
                <a:gd name="T27" fmla="*/ 0 h 3"/>
                <a:gd name="T28" fmla="*/ 0 w 5"/>
                <a:gd name="T29" fmla="*/ 0 h 3"/>
                <a:gd name="T30" fmla="*/ 0 w 5"/>
                <a:gd name="T31" fmla="*/ 1 h 3"/>
                <a:gd name="T32" fmla="*/ 1 w 5"/>
                <a:gd name="T33" fmla="*/ 1 h 3"/>
                <a:gd name="T34" fmla="*/ 2 w 5"/>
                <a:gd name="T35" fmla="*/ 0 h 3"/>
                <a:gd name="T36" fmla="*/ 4 w 5"/>
                <a:gd name="T37" fmla="*/ 1 h 3"/>
                <a:gd name="T38" fmla="*/ 4 w 5"/>
                <a:gd name="T39" fmla="*/ 1 h 3"/>
                <a:gd name="T40" fmla="*/ 5 w 5"/>
                <a:gd name="T41" fmla="*/ 1 h 3"/>
                <a:gd name="T42" fmla="*/ 5 w 5"/>
                <a:gd name="T4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" h="3">
                  <a:moveTo>
                    <a:pt x="2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2" y="2"/>
                  </a:cubicBezTo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80"/>
            <p:cNvSpPr>
              <a:spLocks noEditPoints="1"/>
            </p:cNvSpPr>
            <p:nvPr/>
          </p:nvSpPr>
          <p:spPr bwMode="auto">
            <a:xfrm>
              <a:off x="5911850" y="3506788"/>
              <a:ext cx="19050" cy="12700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1 h 3"/>
                <a:gd name="T4" fmla="*/ 3 w 5"/>
                <a:gd name="T5" fmla="*/ 2 h 3"/>
                <a:gd name="T6" fmla="*/ 1 w 5"/>
                <a:gd name="T7" fmla="*/ 1 h 3"/>
                <a:gd name="T8" fmla="*/ 1 w 5"/>
                <a:gd name="T9" fmla="*/ 2 h 3"/>
                <a:gd name="T10" fmla="*/ 1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2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0 h 3"/>
                <a:gd name="T34" fmla="*/ 2 w 5"/>
                <a:gd name="T35" fmla="*/ 0 h 3"/>
                <a:gd name="T36" fmla="*/ 2 w 5"/>
                <a:gd name="T37" fmla="*/ 0 h 3"/>
                <a:gd name="T38" fmla="*/ 1 w 5"/>
                <a:gd name="T39" fmla="*/ 1 h 3"/>
                <a:gd name="T40" fmla="*/ 1 w 5"/>
                <a:gd name="T41" fmla="*/ 1 h 3"/>
                <a:gd name="T42" fmla="*/ 1 w 5"/>
                <a:gd name="T43" fmla="*/ 1 h 3"/>
                <a:gd name="T44" fmla="*/ 3 w 5"/>
                <a:gd name="T45" fmla="*/ 0 h 3"/>
                <a:gd name="T46" fmla="*/ 4 w 5"/>
                <a:gd name="T47" fmla="*/ 1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81"/>
            <p:cNvSpPr>
              <a:spLocks noEditPoints="1"/>
            </p:cNvSpPr>
            <p:nvPr/>
          </p:nvSpPr>
          <p:spPr bwMode="auto">
            <a:xfrm>
              <a:off x="5926138" y="3514726"/>
              <a:ext cx="19050" cy="11113"/>
            </a:xfrm>
            <a:custGeom>
              <a:avLst/>
              <a:gdLst>
                <a:gd name="T0" fmla="*/ 5 w 5"/>
                <a:gd name="T1" fmla="*/ 2 h 3"/>
                <a:gd name="T2" fmla="*/ 4 w 5"/>
                <a:gd name="T3" fmla="*/ 2 h 3"/>
                <a:gd name="T4" fmla="*/ 3 w 5"/>
                <a:gd name="T5" fmla="*/ 3 h 3"/>
                <a:gd name="T6" fmla="*/ 1 w 5"/>
                <a:gd name="T7" fmla="*/ 2 h 3"/>
                <a:gd name="T8" fmla="*/ 0 w 5"/>
                <a:gd name="T9" fmla="*/ 2 h 3"/>
                <a:gd name="T10" fmla="*/ 0 w 5"/>
                <a:gd name="T11" fmla="*/ 2 h 3"/>
                <a:gd name="T12" fmla="*/ 2 w 5"/>
                <a:gd name="T13" fmla="*/ 3 h 3"/>
                <a:gd name="T14" fmla="*/ 2 w 5"/>
                <a:gd name="T15" fmla="*/ 3 h 3"/>
                <a:gd name="T16" fmla="*/ 3 w 5"/>
                <a:gd name="T17" fmla="*/ 3 h 3"/>
                <a:gd name="T18" fmla="*/ 3 w 5"/>
                <a:gd name="T19" fmla="*/ 3 h 3"/>
                <a:gd name="T20" fmla="*/ 4 w 5"/>
                <a:gd name="T21" fmla="*/ 3 h 3"/>
                <a:gd name="T22" fmla="*/ 5 w 5"/>
                <a:gd name="T23" fmla="*/ 2 h 3"/>
                <a:gd name="T24" fmla="*/ 5 w 5"/>
                <a:gd name="T25" fmla="*/ 2 h 3"/>
                <a:gd name="T26" fmla="*/ 5 w 5"/>
                <a:gd name="T27" fmla="*/ 1 h 3"/>
                <a:gd name="T28" fmla="*/ 4 w 5"/>
                <a:gd name="T29" fmla="*/ 0 h 3"/>
                <a:gd name="T30" fmla="*/ 3 w 5"/>
                <a:gd name="T31" fmla="*/ 0 h 3"/>
                <a:gd name="T32" fmla="*/ 3 w 5"/>
                <a:gd name="T33" fmla="*/ 1 h 3"/>
                <a:gd name="T34" fmla="*/ 2 w 5"/>
                <a:gd name="T35" fmla="*/ 0 h 3"/>
                <a:gd name="T36" fmla="*/ 2 w 5"/>
                <a:gd name="T37" fmla="*/ 0 h 3"/>
                <a:gd name="T38" fmla="*/ 0 w 5"/>
                <a:gd name="T39" fmla="*/ 1 h 3"/>
                <a:gd name="T40" fmla="*/ 0 w 5"/>
                <a:gd name="T41" fmla="*/ 1 h 3"/>
                <a:gd name="T42" fmla="*/ 1 w 5"/>
                <a:gd name="T43" fmla="*/ 2 h 3"/>
                <a:gd name="T44" fmla="*/ 3 w 5"/>
                <a:gd name="T45" fmla="*/ 1 h 3"/>
                <a:gd name="T46" fmla="*/ 4 w 5"/>
                <a:gd name="T47" fmla="*/ 2 h 3"/>
                <a:gd name="T48" fmla="*/ 5 w 5"/>
                <a:gd name="T49" fmla="*/ 1 h 3"/>
                <a:gd name="T50" fmla="*/ 5 w 5"/>
                <a:gd name="T5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82"/>
            <p:cNvSpPr>
              <a:spLocks noEditPoints="1"/>
            </p:cNvSpPr>
            <p:nvPr/>
          </p:nvSpPr>
          <p:spPr bwMode="auto">
            <a:xfrm>
              <a:off x="5938838" y="3522663"/>
              <a:ext cx="22225" cy="15875"/>
            </a:xfrm>
            <a:custGeom>
              <a:avLst/>
              <a:gdLst>
                <a:gd name="T0" fmla="*/ 4 w 6"/>
                <a:gd name="T1" fmla="*/ 3 h 4"/>
                <a:gd name="T2" fmla="*/ 3 w 6"/>
                <a:gd name="T3" fmla="*/ 3 h 4"/>
                <a:gd name="T4" fmla="*/ 3 w 6"/>
                <a:gd name="T5" fmla="*/ 4 h 4"/>
                <a:gd name="T6" fmla="*/ 3 w 6"/>
                <a:gd name="T7" fmla="*/ 4 h 4"/>
                <a:gd name="T8" fmla="*/ 3 w 6"/>
                <a:gd name="T9" fmla="*/ 4 h 4"/>
                <a:gd name="T10" fmla="*/ 3 w 6"/>
                <a:gd name="T11" fmla="*/ 4 h 4"/>
                <a:gd name="T12" fmla="*/ 4 w 6"/>
                <a:gd name="T13" fmla="*/ 4 h 4"/>
                <a:gd name="T14" fmla="*/ 4 w 6"/>
                <a:gd name="T15" fmla="*/ 3 h 4"/>
                <a:gd name="T16" fmla="*/ 6 w 6"/>
                <a:gd name="T17" fmla="*/ 0 h 4"/>
                <a:gd name="T18" fmla="*/ 5 w 6"/>
                <a:gd name="T19" fmla="*/ 0 h 4"/>
                <a:gd name="T20" fmla="*/ 5 w 6"/>
                <a:gd name="T21" fmla="*/ 0 h 4"/>
                <a:gd name="T22" fmla="*/ 1 w 6"/>
                <a:gd name="T23" fmla="*/ 2 h 4"/>
                <a:gd name="T24" fmla="*/ 1 w 6"/>
                <a:gd name="T25" fmla="*/ 2 h 4"/>
                <a:gd name="T26" fmla="*/ 1 w 6"/>
                <a:gd name="T27" fmla="*/ 3 h 4"/>
                <a:gd name="T28" fmla="*/ 1 w 6"/>
                <a:gd name="T29" fmla="*/ 3 h 4"/>
                <a:gd name="T30" fmla="*/ 2 w 6"/>
                <a:gd name="T31" fmla="*/ 2 h 4"/>
                <a:gd name="T32" fmla="*/ 3 w 6"/>
                <a:gd name="T33" fmla="*/ 3 h 4"/>
                <a:gd name="T34" fmla="*/ 4 w 6"/>
                <a:gd name="T35" fmla="*/ 2 h 4"/>
                <a:gd name="T36" fmla="*/ 5 w 6"/>
                <a:gd name="T37" fmla="*/ 3 h 4"/>
                <a:gd name="T38" fmla="*/ 5 w 6"/>
                <a:gd name="T39" fmla="*/ 3 h 4"/>
                <a:gd name="T40" fmla="*/ 6 w 6"/>
                <a:gd name="T41" fmla="*/ 2 h 4"/>
                <a:gd name="T42" fmla="*/ 6 w 6"/>
                <a:gd name="T43" fmla="*/ 2 h 4"/>
                <a:gd name="T44" fmla="*/ 6 w 6"/>
                <a:gd name="T45" fmla="*/ 2 h 4"/>
                <a:gd name="T46" fmla="*/ 5 w 6"/>
                <a:gd name="T47" fmla="*/ 2 h 4"/>
                <a:gd name="T48" fmla="*/ 4 w 6"/>
                <a:gd name="T49" fmla="*/ 2 h 4"/>
                <a:gd name="T50" fmla="*/ 3 w 6"/>
                <a:gd name="T51" fmla="*/ 2 h 4"/>
                <a:gd name="T52" fmla="*/ 6 w 6"/>
                <a:gd name="T53" fmla="*/ 0 h 4"/>
                <a:gd name="T54" fmla="*/ 6 w 6"/>
                <a:gd name="T5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83"/>
            <p:cNvSpPr>
              <a:spLocks noEditPoints="1"/>
            </p:cNvSpPr>
            <p:nvPr/>
          </p:nvSpPr>
          <p:spPr bwMode="auto">
            <a:xfrm>
              <a:off x="5953125" y="3530601"/>
              <a:ext cx="19050" cy="11113"/>
            </a:xfrm>
            <a:custGeom>
              <a:avLst/>
              <a:gdLst>
                <a:gd name="T0" fmla="*/ 3 w 5"/>
                <a:gd name="T1" fmla="*/ 1 h 3"/>
                <a:gd name="T2" fmla="*/ 3 w 5"/>
                <a:gd name="T3" fmla="*/ 1 h 3"/>
                <a:gd name="T4" fmla="*/ 2 w 5"/>
                <a:gd name="T5" fmla="*/ 1 h 3"/>
                <a:gd name="T6" fmla="*/ 0 w 5"/>
                <a:gd name="T7" fmla="*/ 3 h 3"/>
                <a:gd name="T8" fmla="*/ 0 w 5"/>
                <a:gd name="T9" fmla="*/ 3 h 3"/>
                <a:gd name="T10" fmla="*/ 0 w 5"/>
                <a:gd name="T11" fmla="*/ 3 h 3"/>
                <a:gd name="T12" fmla="*/ 1 w 5"/>
                <a:gd name="T13" fmla="*/ 3 h 3"/>
                <a:gd name="T14" fmla="*/ 3 w 5"/>
                <a:gd name="T15" fmla="*/ 2 h 3"/>
                <a:gd name="T16" fmla="*/ 3 w 5"/>
                <a:gd name="T17" fmla="*/ 1 h 3"/>
                <a:gd name="T18" fmla="*/ 5 w 5"/>
                <a:gd name="T19" fmla="*/ 1 h 3"/>
                <a:gd name="T20" fmla="*/ 4 w 5"/>
                <a:gd name="T21" fmla="*/ 0 h 3"/>
                <a:gd name="T22" fmla="*/ 4 w 5"/>
                <a:gd name="T23" fmla="*/ 0 h 3"/>
                <a:gd name="T24" fmla="*/ 3 w 5"/>
                <a:gd name="T25" fmla="*/ 1 h 3"/>
                <a:gd name="T26" fmla="*/ 3 w 5"/>
                <a:gd name="T27" fmla="*/ 1 h 3"/>
                <a:gd name="T28" fmla="*/ 4 w 5"/>
                <a:gd name="T29" fmla="*/ 1 h 3"/>
                <a:gd name="T30" fmla="*/ 4 w 5"/>
                <a:gd name="T31" fmla="*/ 1 h 3"/>
                <a:gd name="T32" fmla="*/ 5 w 5"/>
                <a:gd name="T33" fmla="*/ 1 h 3"/>
                <a:gd name="T34" fmla="*/ 5 w 5"/>
                <a:gd name="T3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3"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84"/>
            <p:cNvSpPr>
              <a:spLocks noEditPoints="1"/>
            </p:cNvSpPr>
            <p:nvPr/>
          </p:nvSpPr>
          <p:spPr bwMode="auto">
            <a:xfrm>
              <a:off x="5961063" y="3538538"/>
              <a:ext cx="19050" cy="11113"/>
            </a:xfrm>
            <a:custGeom>
              <a:avLst/>
              <a:gdLst>
                <a:gd name="T0" fmla="*/ 2 w 5"/>
                <a:gd name="T1" fmla="*/ 3 h 3"/>
                <a:gd name="T2" fmla="*/ 1 w 5"/>
                <a:gd name="T3" fmla="*/ 2 h 3"/>
                <a:gd name="T4" fmla="*/ 0 w 5"/>
                <a:gd name="T5" fmla="*/ 2 h 3"/>
                <a:gd name="T6" fmla="*/ 0 w 5"/>
                <a:gd name="T7" fmla="*/ 2 h 3"/>
                <a:gd name="T8" fmla="*/ 2 w 5"/>
                <a:gd name="T9" fmla="*/ 3 h 3"/>
                <a:gd name="T10" fmla="*/ 2 w 5"/>
                <a:gd name="T11" fmla="*/ 3 h 3"/>
                <a:gd name="T12" fmla="*/ 2 w 5"/>
                <a:gd name="T13" fmla="*/ 3 h 3"/>
                <a:gd name="T14" fmla="*/ 2 w 5"/>
                <a:gd name="T15" fmla="*/ 3 h 3"/>
                <a:gd name="T16" fmla="*/ 5 w 5"/>
                <a:gd name="T17" fmla="*/ 1 h 3"/>
                <a:gd name="T18" fmla="*/ 4 w 5"/>
                <a:gd name="T19" fmla="*/ 0 h 3"/>
                <a:gd name="T20" fmla="*/ 3 w 5"/>
                <a:gd name="T21" fmla="*/ 0 h 3"/>
                <a:gd name="T22" fmla="*/ 3 w 5"/>
                <a:gd name="T23" fmla="*/ 1 h 3"/>
                <a:gd name="T24" fmla="*/ 2 w 5"/>
                <a:gd name="T25" fmla="*/ 0 h 3"/>
                <a:gd name="T26" fmla="*/ 2 w 5"/>
                <a:gd name="T27" fmla="*/ 0 h 3"/>
                <a:gd name="T28" fmla="*/ 0 w 5"/>
                <a:gd name="T29" fmla="*/ 1 h 3"/>
                <a:gd name="T30" fmla="*/ 0 w 5"/>
                <a:gd name="T31" fmla="*/ 1 h 3"/>
                <a:gd name="T32" fmla="*/ 1 w 5"/>
                <a:gd name="T33" fmla="*/ 2 h 3"/>
                <a:gd name="T34" fmla="*/ 1 w 5"/>
                <a:gd name="T35" fmla="*/ 1 h 3"/>
                <a:gd name="T36" fmla="*/ 4 w 5"/>
                <a:gd name="T37" fmla="*/ 3 h 3"/>
                <a:gd name="T38" fmla="*/ 4 w 5"/>
                <a:gd name="T39" fmla="*/ 3 h 3"/>
                <a:gd name="T40" fmla="*/ 5 w 5"/>
                <a:gd name="T41" fmla="*/ 2 h 3"/>
                <a:gd name="T42" fmla="*/ 5 w 5"/>
                <a:gd name="T43" fmla="*/ 2 h 3"/>
                <a:gd name="T44" fmla="*/ 4 w 5"/>
                <a:gd name="T45" fmla="*/ 2 h 3"/>
                <a:gd name="T46" fmla="*/ 4 w 5"/>
                <a:gd name="T47" fmla="*/ 2 h 3"/>
                <a:gd name="T48" fmla="*/ 2 w 5"/>
                <a:gd name="T49" fmla="*/ 1 h 3"/>
                <a:gd name="T50" fmla="*/ 3 w 5"/>
                <a:gd name="T51" fmla="*/ 1 h 3"/>
                <a:gd name="T52" fmla="*/ 4 w 5"/>
                <a:gd name="T53" fmla="*/ 2 h 3"/>
                <a:gd name="T54" fmla="*/ 5 w 5"/>
                <a:gd name="T55" fmla="*/ 1 h 3"/>
                <a:gd name="T56" fmla="*/ 5 w 5"/>
                <a:gd name="T5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5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Freeform 85"/>
            <p:cNvSpPr>
              <a:spLocks noEditPoints="1"/>
            </p:cNvSpPr>
            <p:nvPr/>
          </p:nvSpPr>
          <p:spPr bwMode="auto">
            <a:xfrm>
              <a:off x="5873750" y="3481388"/>
              <a:ext cx="30163" cy="19050"/>
            </a:xfrm>
            <a:custGeom>
              <a:avLst/>
              <a:gdLst>
                <a:gd name="T0" fmla="*/ 4 w 8"/>
                <a:gd name="T1" fmla="*/ 2 h 5"/>
                <a:gd name="T2" fmla="*/ 5 w 8"/>
                <a:gd name="T3" fmla="*/ 2 h 5"/>
                <a:gd name="T4" fmla="*/ 5 w 8"/>
                <a:gd name="T5" fmla="*/ 2 h 5"/>
                <a:gd name="T6" fmla="*/ 6 w 8"/>
                <a:gd name="T7" fmla="*/ 2 h 5"/>
                <a:gd name="T8" fmla="*/ 6 w 8"/>
                <a:gd name="T9" fmla="*/ 2 h 5"/>
                <a:gd name="T10" fmla="*/ 6 w 8"/>
                <a:gd name="T11" fmla="*/ 2 h 5"/>
                <a:gd name="T12" fmla="*/ 5 w 8"/>
                <a:gd name="T13" fmla="*/ 3 h 5"/>
                <a:gd name="T14" fmla="*/ 6 w 8"/>
                <a:gd name="T15" fmla="*/ 3 h 5"/>
                <a:gd name="T16" fmla="*/ 6 w 8"/>
                <a:gd name="T17" fmla="*/ 3 h 5"/>
                <a:gd name="T18" fmla="*/ 4 w 8"/>
                <a:gd name="T19" fmla="*/ 4 h 5"/>
                <a:gd name="T20" fmla="*/ 4 w 8"/>
                <a:gd name="T21" fmla="*/ 4 h 5"/>
                <a:gd name="T22" fmla="*/ 4 w 8"/>
                <a:gd name="T23" fmla="*/ 4 h 5"/>
                <a:gd name="T24" fmla="*/ 4 w 8"/>
                <a:gd name="T25" fmla="*/ 4 h 5"/>
                <a:gd name="T26" fmla="*/ 5 w 8"/>
                <a:gd name="T27" fmla="*/ 3 h 5"/>
                <a:gd name="T28" fmla="*/ 5 w 8"/>
                <a:gd name="T29" fmla="*/ 2 h 5"/>
                <a:gd name="T30" fmla="*/ 3 w 8"/>
                <a:gd name="T31" fmla="*/ 3 h 5"/>
                <a:gd name="T32" fmla="*/ 3 w 8"/>
                <a:gd name="T33" fmla="*/ 3 h 5"/>
                <a:gd name="T34" fmla="*/ 2 w 8"/>
                <a:gd name="T35" fmla="*/ 3 h 5"/>
                <a:gd name="T36" fmla="*/ 2 w 8"/>
                <a:gd name="T37" fmla="*/ 3 h 5"/>
                <a:gd name="T38" fmla="*/ 4 w 8"/>
                <a:gd name="T39" fmla="*/ 2 h 5"/>
                <a:gd name="T40" fmla="*/ 4 w 8"/>
                <a:gd name="T41" fmla="*/ 2 h 5"/>
                <a:gd name="T42" fmla="*/ 2 w 8"/>
                <a:gd name="T43" fmla="*/ 3 h 5"/>
                <a:gd name="T44" fmla="*/ 1 w 8"/>
                <a:gd name="T45" fmla="*/ 3 h 5"/>
                <a:gd name="T46" fmla="*/ 1 w 8"/>
                <a:gd name="T47" fmla="*/ 2 h 5"/>
                <a:gd name="T48" fmla="*/ 1 w 8"/>
                <a:gd name="T49" fmla="*/ 2 h 5"/>
                <a:gd name="T50" fmla="*/ 3 w 8"/>
                <a:gd name="T51" fmla="*/ 1 h 5"/>
                <a:gd name="T52" fmla="*/ 3 w 8"/>
                <a:gd name="T53" fmla="*/ 1 h 5"/>
                <a:gd name="T54" fmla="*/ 4 w 8"/>
                <a:gd name="T55" fmla="*/ 2 h 5"/>
                <a:gd name="T56" fmla="*/ 4 w 8"/>
                <a:gd name="T57" fmla="*/ 1 h 5"/>
                <a:gd name="T58" fmla="*/ 4 w 8"/>
                <a:gd name="T59" fmla="*/ 1 h 5"/>
                <a:gd name="T60" fmla="*/ 5 w 8"/>
                <a:gd name="T61" fmla="*/ 1 h 5"/>
                <a:gd name="T62" fmla="*/ 5 w 8"/>
                <a:gd name="T63" fmla="*/ 2 h 5"/>
                <a:gd name="T64" fmla="*/ 4 w 8"/>
                <a:gd name="T65" fmla="*/ 2 h 5"/>
                <a:gd name="T66" fmla="*/ 7 w 8"/>
                <a:gd name="T67" fmla="*/ 2 h 5"/>
                <a:gd name="T68" fmla="*/ 5 w 8"/>
                <a:gd name="T69" fmla="*/ 0 h 5"/>
                <a:gd name="T70" fmla="*/ 3 w 8"/>
                <a:gd name="T71" fmla="*/ 0 h 5"/>
                <a:gd name="T72" fmla="*/ 0 w 8"/>
                <a:gd name="T73" fmla="*/ 2 h 5"/>
                <a:gd name="T74" fmla="*/ 0 w 8"/>
                <a:gd name="T75" fmla="*/ 3 h 5"/>
                <a:gd name="T76" fmla="*/ 3 w 8"/>
                <a:gd name="T77" fmla="*/ 5 h 5"/>
                <a:gd name="T78" fmla="*/ 5 w 8"/>
                <a:gd name="T79" fmla="*/ 5 h 5"/>
                <a:gd name="T80" fmla="*/ 7 w 8"/>
                <a:gd name="T81" fmla="*/ 3 h 5"/>
                <a:gd name="T82" fmla="*/ 7 w 8"/>
                <a:gd name="T8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" h="5">
                  <a:moveTo>
                    <a:pt x="4" y="2"/>
                  </a:moveTo>
                  <a:cubicBezTo>
                    <a:pt x="4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3"/>
                    <a:pt x="5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4" y="1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moveTo>
                    <a:pt x="7" y="2"/>
                  </a:move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3" y="0"/>
                    <a:pt x="3" y="0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2" y="4"/>
                    <a:pt x="3" y="5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2"/>
                    <a:pt x="7" y="2"/>
                  </a:cubicBezTo>
                </a:path>
              </a:pathLst>
            </a:custGeom>
            <a:solidFill>
              <a:srgbClr val="524E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86"/>
            <p:cNvSpPr/>
            <p:nvPr/>
          </p:nvSpPr>
          <p:spPr bwMode="auto">
            <a:xfrm>
              <a:off x="5915025" y="3240088"/>
              <a:ext cx="400050" cy="247650"/>
            </a:xfrm>
            <a:custGeom>
              <a:avLst/>
              <a:gdLst>
                <a:gd name="T0" fmla="*/ 0 w 252"/>
                <a:gd name="T1" fmla="*/ 89 h 156"/>
                <a:gd name="T2" fmla="*/ 149 w 252"/>
                <a:gd name="T3" fmla="*/ 0 h 156"/>
                <a:gd name="T4" fmla="*/ 252 w 252"/>
                <a:gd name="T5" fmla="*/ 67 h 156"/>
                <a:gd name="T6" fmla="*/ 103 w 252"/>
                <a:gd name="T7" fmla="*/ 156 h 156"/>
                <a:gd name="T8" fmla="*/ 0 w 252"/>
                <a:gd name="T9" fmla="*/ 8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6">
                  <a:moveTo>
                    <a:pt x="0" y="89"/>
                  </a:moveTo>
                  <a:lnTo>
                    <a:pt x="149" y="0"/>
                  </a:lnTo>
                  <a:lnTo>
                    <a:pt x="252" y="67"/>
                  </a:lnTo>
                  <a:lnTo>
                    <a:pt x="103" y="156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Freeform 87"/>
            <p:cNvSpPr/>
            <p:nvPr/>
          </p:nvSpPr>
          <p:spPr bwMode="auto">
            <a:xfrm>
              <a:off x="5915025" y="3381376"/>
              <a:ext cx="163513" cy="157163"/>
            </a:xfrm>
            <a:custGeom>
              <a:avLst/>
              <a:gdLst>
                <a:gd name="T0" fmla="*/ 103 w 103"/>
                <a:gd name="T1" fmla="*/ 99 h 99"/>
                <a:gd name="T2" fmla="*/ 0 w 103"/>
                <a:gd name="T3" fmla="*/ 31 h 99"/>
                <a:gd name="T4" fmla="*/ 0 w 103"/>
                <a:gd name="T5" fmla="*/ 0 h 99"/>
                <a:gd name="T6" fmla="*/ 103 w 103"/>
                <a:gd name="T7" fmla="*/ 67 h 99"/>
                <a:gd name="T8" fmla="*/ 103 w 1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9">
                  <a:moveTo>
                    <a:pt x="103" y="9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103" y="67"/>
                  </a:lnTo>
                  <a:lnTo>
                    <a:pt x="103" y="99"/>
                  </a:lnTo>
                  <a:close/>
                </a:path>
              </a:pathLst>
            </a:custGeom>
            <a:solidFill>
              <a:srgbClr val="DCDC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88"/>
            <p:cNvSpPr/>
            <p:nvPr/>
          </p:nvSpPr>
          <p:spPr bwMode="auto">
            <a:xfrm>
              <a:off x="6078538" y="3346451"/>
              <a:ext cx="236538" cy="192088"/>
            </a:xfrm>
            <a:custGeom>
              <a:avLst/>
              <a:gdLst>
                <a:gd name="T0" fmla="*/ 0 w 149"/>
                <a:gd name="T1" fmla="*/ 121 h 121"/>
                <a:gd name="T2" fmla="*/ 149 w 149"/>
                <a:gd name="T3" fmla="*/ 29 h 121"/>
                <a:gd name="T4" fmla="*/ 149 w 149"/>
                <a:gd name="T5" fmla="*/ 0 h 121"/>
                <a:gd name="T6" fmla="*/ 0 w 149"/>
                <a:gd name="T7" fmla="*/ 89 h 121"/>
                <a:gd name="T8" fmla="*/ 0 w 149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1">
                  <a:moveTo>
                    <a:pt x="0" y="121"/>
                  </a:moveTo>
                  <a:lnTo>
                    <a:pt x="149" y="29"/>
                  </a:lnTo>
                  <a:lnTo>
                    <a:pt x="149" y="0"/>
                  </a:lnTo>
                  <a:lnTo>
                    <a:pt x="0" y="89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89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8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8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90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91"/>
            <p:cNvSpPr/>
            <p:nvPr/>
          </p:nvSpPr>
          <p:spPr bwMode="auto">
            <a:xfrm>
              <a:off x="6116638" y="3248026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92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93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94"/>
            <p:cNvSpPr/>
            <p:nvPr/>
          </p:nvSpPr>
          <p:spPr bwMode="auto">
            <a:xfrm>
              <a:off x="6197600" y="3297238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95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8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8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96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97"/>
            <p:cNvSpPr/>
            <p:nvPr/>
          </p:nvSpPr>
          <p:spPr bwMode="auto">
            <a:xfrm>
              <a:off x="6078538" y="3270251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8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8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98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0 w 67"/>
                <a:gd name="T1" fmla="*/ 12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2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99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2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100"/>
            <p:cNvSpPr/>
            <p:nvPr/>
          </p:nvSpPr>
          <p:spPr bwMode="auto">
            <a:xfrm>
              <a:off x="6159500" y="331946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2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101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8 h 43"/>
                <a:gd name="T6" fmla="*/ 46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8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102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67 w 67"/>
                <a:gd name="T1" fmla="*/ 28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8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8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103"/>
            <p:cNvSpPr/>
            <p:nvPr/>
          </p:nvSpPr>
          <p:spPr bwMode="auto">
            <a:xfrm>
              <a:off x="6040438" y="3294063"/>
              <a:ext cx="106363" cy="68263"/>
            </a:xfrm>
            <a:custGeom>
              <a:avLst/>
              <a:gdLst>
                <a:gd name="T0" fmla="*/ 67 w 67"/>
                <a:gd name="T1" fmla="*/ 28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8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104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Freeform 105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106"/>
            <p:cNvSpPr/>
            <p:nvPr/>
          </p:nvSpPr>
          <p:spPr bwMode="auto">
            <a:xfrm>
              <a:off x="6121400" y="3343276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2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2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107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0 w 67"/>
                <a:gd name="T1" fmla="*/ 12 h 43"/>
                <a:gd name="T2" fmla="*/ 22 w 67"/>
                <a:gd name="T3" fmla="*/ 0 h 43"/>
                <a:gd name="T4" fmla="*/ 67 w 67"/>
                <a:gd name="T5" fmla="*/ 29 h 43"/>
                <a:gd name="T6" fmla="*/ 46 w 67"/>
                <a:gd name="T7" fmla="*/ 43 h 43"/>
                <a:gd name="T8" fmla="*/ 0 w 67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2"/>
                  </a:moveTo>
                  <a:lnTo>
                    <a:pt x="22" y="0"/>
                  </a:lnTo>
                  <a:lnTo>
                    <a:pt x="67" y="29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108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109"/>
            <p:cNvSpPr/>
            <p:nvPr/>
          </p:nvSpPr>
          <p:spPr bwMode="auto">
            <a:xfrm>
              <a:off x="6002338" y="3316288"/>
              <a:ext cx="106363" cy="68263"/>
            </a:xfrm>
            <a:custGeom>
              <a:avLst/>
              <a:gdLst>
                <a:gd name="T0" fmla="*/ 67 w 67"/>
                <a:gd name="T1" fmla="*/ 29 h 43"/>
                <a:gd name="T2" fmla="*/ 22 w 67"/>
                <a:gd name="T3" fmla="*/ 0 h 43"/>
                <a:gd name="T4" fmla="*/ 0 w 67"/>
                <a:gd name="T5" fmla="*/ 12 h 43"/>
                <a:gd name="T6" fmla="*/ 46 w 67"/>
                <a:gd name="T7" fmla="*/ 43 h 43"/>
                <a:gd name="T8" fmla="*/ 67 w 67"/>
                <a:gd name="T9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29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7" y="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110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0 w 67"/>
                <a:gd name="T1" fmla="*/ 15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5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111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Freeform 112"/>
            <p:cNvSpPr/>
            <p:nvPr/>
          </p:nvSpPr>
          <p:spPr bwMode="auto">
            <a:xfrm>
              <a:off x="6083300" y="3365501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113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0 w 67"/>
                <a:gd name="T1" fmla="*/ 13 h 44"/>
                <a:gd name="T2" fmla="*/ 22 w 67"/>
                <a:gd name="T3" fmla="*/ 0 h 44"/>
                <a:gd name="T4" fmla="*/ 67 w 67"/>
                <a:gd name="T5" fmla="*/ 32 h 44"/>
                <a:gd name="T6" fmla="*/ 46 w 67"/>
                <a:gd name="T7" fmla="*/ 44 h 44"/>
                <a:gd name="T8" fmla="*/ 0 w 67"/>
                <a:gd name="T9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3"/>
                  </a:moveTo>
                  <a:lnTo>
                    <a:pt x="22" y="0"/>
                  </a:lnTo>
                  <a:lnTo>
                    <a:pt x="67" y="32"/>
                  </a:lnTo>
                  <a:lnTo>
                    <a:pt x="46" y="44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114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22 w 67"/>
                <a:gd name="T3" fmla="*/ 0 h 44"/>
                <a:gd name="T4" fmla="*/ 0 w 67"/>
                <a:gd name="T5" fmla="*/ 13 h 44"/>
                <a:gd name="T6" fmla="*/ 46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46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Freeform 115"/>
            <p:cNvSpPr/>
            <p:nvPr/>
          </p:nvSpPr>
          <p:spPr bwMode="auto">
            <a:xfrm>
              <a:off x="5964238" y="3338513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22 w 67"/>
                <a:gd name="T3" fmla="*/ 0 h 44"/>
                <a:gd name="T4" fmla="*/ 0 w 67"/>
                <a:gd name="T5" fmla="*/ 13 h 44"/>
                <a:gd name="T6" fmla="*/ 46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22" y="0"/>
                  </a:lnTo>
                  <a:lnTo>
                    <a:pt x="0" y="13"/>
                  </a:lnTo>
                  <a:lnTo>
                    <a:pt x="46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Freeform 116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0 w 67"/>
                <a:gd name="T1" fmla="*/ 14 h 43"/>
                <a:gd name="T2" fmla="*/ 19 w 67"/>
                <a:gd name="T3" fmla="*/ 0 h 43"/>
                <a:gd name="T4" fmla="*/ 67 w 67"/>
                <a:gd name="T5" fmla="*/ 31 h 43"/>
                <a:gd name="T6" fmla="*/ 45 w 67"/>
                <a:gd name="T7" fmla="*/ 43 h 43"/>
                <a:gd name="T8" fmla="*/ 0 w 67"/>
                <a:gd name="T9" fmla="*/ 1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0" y="14"/>
                  </a:moveTo>
                  <a:lnTo>
                    <a:pt x="19" y="0"/>
                  </a:lnTo>
                  <a:lnTo>
                    <a:pt x="67" y="31"/>
                  </a:lnTo>
                  <a:lnTo>
                    <a:pt x="45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117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4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4"/>
                  </a:lnTo>
                  <a:lnTo>
                    <a:pt x="45" y="43"/>
                  </a:lnTo>
                  <a:lnTo>
                    <a:pt x="67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Freeform 118"/>
            <p:cNvSpPr/>
            <p:nvPr/>
          </p:nvSpPr>
          <p:spPr bwMode="auto">
            <a:xfrm>
              <a:off x="6045200" y="3389313"/>
              <a:ext cx="106363" cy="68263"/>
            </a:xfrm>
            <a:custGeom>
              <a:avLst/>
              <a:gdLst>
                <a:gd name="T0" fmla="*/ 67 w 67"/>
                <a:gd name="T1" fmla="*/ 31 h 43"/>
                <a:gd name="T2" fmla="*/ 19 w 67"/>
                <a:gd name="T3" fmla="*/ 0 h 43"/>
                <a:gd name="T4" fmla="*/ 0 w 67"/>
                <a:gd name="T5" fmla="*/ 14 h 43"/>
                <a:gd name="T6" fmla="*/ 45 w 67"/>
                <a:gd name="T7" fmla="*/ 43 h 43"/>
                <a:gd name="T8" fmla="*/ 67 w 67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3">
                  <a:moveTo>
                    <a:pt x="67" y="31"/>
                  </a:moveTo>
                  <a:lnTo>
                    <a:pt x="19" y="0"/>
                  </a:lnTo>
                  <a:lnTo>
                    <a:pt x="0" y="14"/>
                  </a:lnTo>
                  <a:lnTo>
                    <a:pt x="45" y="43"/>
                  </a:lnTo>
                  <a:lnTo>
                    <a:pt x="67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Freeform 119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0 w 68"/>
                <a:gd name="T1" fmla="*/ 12 h 43"/>
                <a:gd name="T2" fmla="*/ 22 w 68"/>
                <a:gd name="T3" fmla="*/ 0 h 43"/>
                <a:gd name="T4" fmla="*/ 68 w 68"/>
                <a:gd name="T5" fmla="*/ 31 h 43"/>
                <a:gd name="T6" fmla="*/ 46 w 68"/>
                <a:gd name="T7" fmla="*/ 43 h 43"/>
                <a:gd name="T8" fmla="*/ 0 w 68"/>
                <a:gd name="T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0" y="12"/>
                  </a:moveTo>
                  <a:lnTo>
                    <a:pt x="22" y="0"/>
                  </a:lnTo>
                  <a:lnTo>
                    <a:pt x="68" y="31"/>
                  </a:lnTo>
                  <a:lnTo>
                    <a:pt x="46" y="4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120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68 w 68"/>
                <a:gd name="T1" fmla="*/ 31 h 43"/>
                <a:gd name="T2" fmla="*/ 22 w 68"/>
                <a:gd name="T3" fmla="*/ 0 h 43"/>
                <a:gd name="T4" fmla="*/ 0 w 68"/>
                <a:gd name="T5" fmla="*/ 12 h 43"/>
                <a:gd name="T6" fmla="*/ 46 w 68"/>
                <a:gd name="T7" fmla="*/ 43 h 43"/>
                <a:gd name="T8" fmla="*/ 68 w 68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8" y="31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8" y="31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121"/>
            <p:cNvSpPr/>
            <p:nvPr/>
          </p:nvSpPr>
          <p:spPr bwMode="auto">
            <a:xfrm>
              <a:off x="5926138" y="3362326"/>
              <a:ext cx="107950" cy="68263"/>
            </a:xfrm>
            <a:custGeom>
              <a:avLst/>
              <a:gdLst>
                <a:gd name="T0" fmla="*/ 68 w 68"/>
                <a:gd name="T1" fmla="*/ 31 h 43"/>
                <a:gd name="T2" fmla="*/ 22 w 68"/>
                <a:gd name="T3" fmla="*/ 0 h 43"/>
                <a:gd name="T4" fmla="*/ 0 w 68"/>
                <a:gd name="T5" fmla="*/ 12 h 43"/>
                <a:gd name="T6" fmla="*/ 46 w 68"/>
                <a:gd name="T7" fmla="*/ 43 h 43"/>
                <a:gd name="T8" fmla="*/ 68 w 68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68" y="31"/>
                  </a:moveTo>
                  <a:lnTo>
                    <a:pt x="22" y="0"/>
                  </a:lnTo>
                  <a:lnTo>
                    <a:pt x="0" y="12"/>
                  </a:lnTo>
                  <a:lnTo>
                    <a:pt x="46" y="43"/>
                  </a:lnTo>
                  <a:lnTo>
                    <a:pt x="6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122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0 w 67"/>
                <a:gd name="T1" fmla="*/ 15 h 44"/>
                <a:gd name="T2" fmla="*/ 19 w 67"/>
                <a:gd name="T3" fmla="*/ 0 h 44"/>
                <a:gd name="T4" fmla="*/ 67 w 67"/>
                <a:gd name="T5" fmla="*/ 32 h 44"/>
                <a:gd name="T6" fmla="*/ 45 w 67"/>
                <a:gd name="T7" fmla="*/ 44 h 44"/>
                <a:gd name="T8" fmla="*/ 0 w 67"/>
                <a:gd name="T9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0" y="15"/>
                  </a:moveTo>
                  <a:lnTo>
                    <a:pt x="19" y="0"/>
                  </a:lnTo>
                  <a:lnTo>
                    <a:pt x="67" y="32"/>
                  </a:lnTo>
                  <a:lnTo>
                    <a:pt x="45" y="4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123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  <a:close/>
                </a:path>
              </a:pathLst>
            </a:custGeom>
            <a:solidFill>
              <a:srgbClr val="DA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124"/>
            <p:cNvSpPr/>
            <p:nvPr/>
          </p:nvSpPr>
          <p:spPr bwMode="auto">
            <a:xfrm>
              <a:off x="6007100" y="3411538"/>
              <a:ext cx="106363" cy="69850"/>
            </a:xfrm>
            <a:custGeom>
              <a:avLst/>
              <a:gdLst>
                <a:gd name="T0" fmla="*/ 67 w 67"/>
                <a:gd name="T1" fmla="*/ 32 h 44"/>
                <a:gd name="T2" fmla="*/ 19 w 67"/>
                <a:gd name="T3" fmla="*/ 0 h 44"/>
                <a:gd name="T4" fmla="*/ 0 w 67"/>
                <a:gd name="T5" fmla="*/ 15 h 44"/>
                <a:gd name="T6" fmla="*/ 45 w 67"/>
                <a:gd name="T7" fmla="*/ 44 h 44"/>
                <a:gd name="T8" fmla="*/ 67 w 67"/>
                <a:gd name="T9" fmla="*/ 3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4">
                  <a:moveTo>
                    <a:pt x="67" y="32"/>
                  </a:moveTo>
                  <a:lnTo>
                    <a:pt x="19" y="0"/>
                  </a:lnTo>
                  <a:lnTo>
                    <a:pt x="0" y="15"/>
                  </a:lnTo>
                  <a:lnTo>
                    <a:pt x="45" y="44"/>
                  </a:lnTo>
                  <a:lnTo>
                    <a:pt x="67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125"/>
            <p:cNvSpPr/>
            <p:nvPr/>
          </p:nvSpPr>
          <p:spPr bwMode="auto">
            <a:xfrm>
              <a:off x="5926138" y="3362326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22 w 22"/>
                <a:gd name="T3" fmla="*/ 26 h 26"/>
                <a:gd name="T4" fmla="*/ 0 w 22"/>
                <a:gd name="T5" fmla="*/ 12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22" y="26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126"/>
            <p:cNvSpPr/>
            <p:nvPr/>
          </p:nvSpPr>
          <p:spPr bwMode="auto">
            <a:xfrm>
              <a:off x="6007100" y="3411538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5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127"/>
            <p:cNvSpPr/>
            <p:nvPr/>
          </p:nvSpPr>
          <p:spPr bwMode="auto">
            <a:xfrm>
              <a:off x="5964238" y="3338513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3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128"/>
            <p:cNvSpPr/>
            <p:nvPr/>
          </p:nvSpPr>
          <p:spPr bwMode="auto">
            <a:xfrm>
              <a:off x="6045200" y="3389313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4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129"/>
            <p:cNvSpPr/>
            <p:nvPr/>
          </p:nvSpPr>
          <p:spPr bwMode="auto">
            <a:xfrm>
              <a:off x="6002338" y="3316288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2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130"/>
            <p:cNvSpPr/>
            <p:nvPr/>
          </p:nvSpPr>
          <p:spPr bwMode="auto">
            <a:xfrm>
              <a:off x="6083300" y="3365501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5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131"/>
            <p:cNvSpPr/>
            <p:nvPr/>
          </p:nvSpPr>
          <p:spPr bwMode="auto">
            <a:xfrm>
              <a:off x="6040438" y="3294063"/>
              <a:ext cx="34925" cy="41275"/>
            </a:xfrm>
            <a:custGeom>
              <a:avLst/>
              <a:gdLst>
                <a:gd name="T0" fmla="*/ 22 w 22"/>
                <a:gd name="T1" fmla="*/ 0 h 26"/>
                <a:gd name="T2" fmla="*/ 22 w 22"/>
                <a:gd name="T3" fmla="*/ 26 h 26"/>
                <a:gd name="T4" fmla="*/ 0 w 22"/>
                <a:gd name="T5" fmla="*/ 12 h 26"/>
                <a:gd name="T6" fmla="*/ 22 w 2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6">
                  <a:moveTo>
                    <a:pt x="22" y="0"/>
                  </a:moveTo>
                  <a:lnTo>
                    <a:pt x="22" y="26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132"/>
            <p:cNvSpPr/>
            <p:nvPr/>
          </p:nvSpPr>
          <p:spPr bwMode="auto">
            <a:xfrm>
              <a:off x="6121400" y="3343276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2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133"/>
            <p:cNvSpPr/>
            <p:nvPr/>
          </p:nvSpPr>
          <p:spPr bwMode="auto">
            <a:xfrm>
              <a:off x="6078538" y="3270251"/>
              <a:ext cx="34925" cy="42863"/>
            </a:xfrm>
            <a:custGeom>
              <a:avLst/>
              <a:gdLst>
                <a:gd name="T0" fmla="*/ 22 w 22"/>
                <a:gd name="T1" fmla="*/ 0 h 27"/>
                <a:gd name="T2" fmla="*/ 22 w 22"/>
                <a:gd name="T3" fmla="*/ 27 h 27"/>
                <a:gd name="T4" fmla="*/ 0 w 22"/>
                <a:gd name="T5" fmla="*/ 12 h 27"/>
                <a:gd name="T6" fmla="*/ 22 w 22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7">
                  <a:moveTo>
                    <a:pt x="22" y="0"/>
                  </a:moveTo>
                  <a:lnTo>
                    <a:pt x="22" y="27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Freeform 134"/>
            <p:cNvSpPr/>
            <p:nvPr/>
          </p:nvSpPr>
          <p:spPr bwMode="auto">
            <a:xfrm>
              <a:off x="6159500" y="3319463"/>
              <a:ext cx="30163" cy="42863"/>
            </a:xfrm>
            <a:custGeom>
              <a:avLst/>
              <a:gdLst>
                <a:gd name="T0" fmla="*/ 19 w 19"/>
                <a:gd name="T1" fmla="*/ 0 h 27"/>
                <a:gd name="T2" fmla="*/ 19 w 19"/>
                <a:gd name="T3" fmla="*/ 27 h 27"/>
                <a:gd name="T4" fmla="*/ 0 w 19"/>
                <a:gd name="T5" fmla="*/ 12 h 27"/>
                <a:gd name="T6" fmla="*/ 19 w 19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7">
                  <a:moveTo>
                    <a:pt x="19" y="0"/>
                  </a:moveTo>
                  <a:lnTo>
                    <a:pt x="19" y="27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Freeform 135"/>
            <p:cNvSpPr/>
            <p:nvPr/>
          </p:nvSpPr>
          <p:spPr bwMode="auto">
            <a:xfrm>
              <a:off x="6116638" y="3248026"/>
              <a:ext cx="34925" cy="38100"/>
            </a:xfrm>
            <a:custGeom>
              <a:avLst/>
              <a:gdLst>
                <a:gd name="T0" fmla="*/ 22 w 22"/>
                <a:gd name="T1" fmla="*/ 0 h 24"/>
                <a:gd name="T2" fmla="*/ 22 w 22"/>
                <a:gd name="T3" fmla="*/ 24 h 24"/>
                <a:gd name="T4" fmla="*/ 0 w 22"/>
                <a:gd name="T5" fmla="*/ 12 h 24"/>
                <a:gd name="T6" fmla="*/ 22 w 22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4">
                  <a:moveTo>
                    <a:pt x="22" y="0"/>
                  </a:moveTo>
                  <a:lnTo>
                    <a:pt x="22" y="24"/>
                  </a:lnTo>
                  <a:lnTo>
                    <a:pt x="0" y="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36"/>
            <p:cNvSpPr/>
            <p:nvPr/>
          </p:nvSpPr>
          <p:spPr bwMode="auto">
            <a:xfrm>
              <a:off x="6197600" y="3297238"/>
              <a:ext cx="30163" cy="41275"/>
            </a:xfrm>
            <a:custGeom>
              <a:avLst/>
              <a:gdLst>
                <a:gd name="T0" fmla="*/ 19 w 19"/>
                <a:gd name="T1" fmla="*/ 0 h 26"/>
                <a:gd name="T2" fmla="*/ 19 w 19"/>
                <a:gd name="T3" fmla="*/ 26 h 26"/>
                <a:gd name="T4" fmla="*/ 0 w 19"/>
                <a:gd name="T5" fmla="*/ 12 h 26"/>
                <a:gd name="T6" fmla="*/ 19 w 19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6">
                  <a:moveTo>
                    <a:pt x="19" y="0"/>
                  </a:moveTo>
                  <a:lnTo>
                    <a:pt x="19" y="26"/>
                  </a:lnTo>
                  <a:lnTo>
                    <a:pt x="0" y="1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8C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707788">
            <a:off x="5907792" y="5000625"/>
            <a:ext cx="1116897" cy="129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2550" y="2083468"/>
            <a:ext cx="1857375" cy="1955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46334" y="4572001"/>
            <a:ext cx="2321718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" name="Rectangle 98"/>
          <p:cNvSpPr/>
          <p:nvPr/>
        </p:nvSpPr>
        <p:spPr>
          <a:xfrm>
            <a:off x="8516303" y="1775143"/>
            <a:ext cx="3371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5. 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舵机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337" name="Rectangle 98"/>
          <p:cNvSpPr/>
          <p:nvPr/>
        </p:nvSpPr>
        <p:spPr>
          <a:xfrm>
            <a:off x="8820150" y="770255"/>
            <a:ext cx="3371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新器件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338" name="Rectangle 98"/>
          <p:cNvSpPr/>
          <p:nvPr/>
        </p:nvSpPr>
        <p:spPr>
          <a:xfrm>
            <a:off x="8268653" y="4113531"/>
            <a:ext cx="3371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6. 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舵机连接板</a:t>
            </a:r>
            <a:endParaRPr lang="en-US" altLang="zh-CN" sz="24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sp>
        <p:nvSpPr>
          <p:cNvPr id="339" name="Rectangle 98"/>
          <p:cNvSpPr/>
          <p:nvPr/>
        </p:nvSpPr>
        <p:spPr>
          <a:xfrm>
            <a:off x="1983105" y="1778000"/>
            <a:ext cx="3015615" cy="540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1.  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核心控制（</a:t>
            </a:r>
            <a:r>
              <a:rPr lang="en-US" altLang="zh-CN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MCU</a:t>
            </a: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）</a:t>
            </a:r>
            <a:endParaRPr lang="en-US" altLang="zh-CN" sz="2400" dirty="0" smtClean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9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21" name="矩形 2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舵机链接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Rectangle 98"/>
          <p:cNvSpPr/>
          <p:nvPr/>
        </p:nvSpPr>
        <p:spPr>
          <a:xfrm>
            <a:off x="925830" y="1577975"/>
            <a:ext cx="3015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Hiragino Sans GB W3"/>
                <a:sym typeface="Arial" panose="020B0604020202020204" pitchFamily="34" charset="0"/>
              </a:rPr>
              <a:t>参照使用手册</a:t>
            </a:r>
            <a:endParaRPr lang="en-US" altLang="zh-CN" sz="2400" dirty="0" smtClean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  <a:cs typeface="Hiragino Sans GB W3"/>
              <a:sym typeface="Arial" panose="020B0604020202020204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2989" y="2947988"/>
            <a:ext cx="31337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58050" y="909131"/>
            <a:ext cx="4391024" cy="476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检测</a:t>
            </a:r>
            <a:r>
              <a:rPr lang="en-US" altLang="zh-CN" sz="2400" b="1" dirty="0" smtClean="0"/>
              <a:t>A0</a:t>
            </a:r>
            <a:r>
              <a:rPr lang="zh-CN" altLang="en-US" sz="2400" b="1" dirty="0" smtClean="0"/>
              <a:t>红外反射传感器距离 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5834063" y="1091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A0</a:t>
            </a:r>
            <a:r>
              <a:rPr lang="zh-CN" altLang="en-US" dirty="0" smtClean="0"/>
              <a:t>管脚红外反射传感器的值发送到串口监视器。 等待</a:t>
            </a:r>
            <a:r>
              <a:rPr lang="en-US" altLang="zh-CN" dirty="0" smtClean="0"/>
              <a:t>A0</a:t>
            </a:r>
            <a:r>
              <a:rPr lang="zh-CN" altLang="en-US" dirty="0" smtClean="0"/>
              <a:t>管脚红外反射传感器的值小于</a:t>
            </a:r>
            <a:r>
              <a:rPr lang="en-US" altLang="zh-CN" dirty="0" smtClean="0"/>
              <a:t>800</a:t>
            </a:r>
            <a:r>
              <a:rPr lang="zh-CN" altLang="en-US" dirty="0" smtClean="0"/>
              <a:t>（人体接近）。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4875" y="1728788"/>
            <a:ext cx="51816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175" y="2919120"/>
            <a:ext cx="7362825" cy="129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模拟输入</a:t>
            </a:r>
            <a:endParaRPr lang="zh-CN" altLang="en-US" sz="2400" b="1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09687" y="2700338"/>
            <a:ext cx="39433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3126" y="2471738"/>
            <a:ext cx="4228749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1891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逻辑里面“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”</a:t>
            </a:r>
            <a:endParaRPr lang="zh-CN" altLang="en-US" sz="2400" b="1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57301" y="2562225"/>
            <a:ext cx="33623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3659" y="2586038"/>
            <a:ext cx="5752091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4392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修改数为</a:t>
            </a:r>
            <a:r>
              <a:rPr lang="en-US" altLang="zh-CN" sz="2400" b="1" dirty="0" smtClean="0"/>
              <a:t>800</a:t>
            </a:r>
            <a:r>
              <a:rPr lang="zh-CN" altLang="en-US" sz="2400" b="1" dirty="0" smtClean="0"/>
              <a:t>，并添加如果执行</a:t>
            </a:r>
            <a:endParaRPr lang="zh-CN" altLang="en-US" sz="2400" b="1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8927" y="2443162"/>
            <a:ext cx="6570962" cy="330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42001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在控制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里面选择“按次执行”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修改数字如图</a:t>
            </a:r>
            <a:endParaRPr lang="zh-CN" altLang="en-US" sz="2400" b="1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6326" y="2024062"/>
            <a:ext cx="35528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877" y="1557337"/>
            <a:ext cx="71639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3892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在执行器</a:t>
            </a:r>
            <a:r>
              <a:rPr lang="en-US" altLang="zh-CN" sz="2400" b="1" dirty="0" smtClean="0"/>
              <a:t>-&gt;</a:t>
            </a:r>
            <a:r>
              <a:rPr lang="zh-CN" altLang="en-US" sz="2400" b="1" dirty="0" smtClean="0"/>
              <a:t>里面选择“舵机”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修改数值</a:t>
            </a:r>
            <a:endParaRPr lang="zh-CN" altLang="en-US" sz="2400" b="1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0112" y="2005013"/>
            <a:ext cx="48768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5230" y="1857377"/>
            <a:ext cx="621677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8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开始编程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667690" y="124408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重复以上步骤，完成编程</a:t>
            </a:r>
            <a:endParaRPr lang="zh-CN" altLang="en-US" sz="2400" b="1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29300" y="912826"/>
            <a:ext cx="6181726" cy="534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3"/>
          <p:cNvGrpSpPr/>
          <p:nvPr/>
        </p:nvGrpSpPr>
        <p:grpSpPr>
          <a:xfrm>
            <a:off x="328389" y="438209"/>
            <a:ext cx="3557541" cy="572554"/>
            <a:chOff x="328389" y="438209"/>
            <a:chExt cx="3557541" cy="572554"/>
          </a:xfrm>
          <a:solidFill>
            <a:srgbClr val="22BCAF"/>
          </a:solidFill>
        </p:grpSpPr>
        <p:sp>
          <p:nvSpPr>
            <p:cNvPr id="15" name="矩形 14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9145" y="438209"/>
              <a:ext cx="323678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57059" y="478525"/>
              <a:ext cx="1620958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乐高搭建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29338" y="1109156"/>
            <a:ext cx="4391024" cy="476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62230" y="-43815"/>
            <a:ext cx="12237720" cy="689165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8200211" y="2741613"/>
            <a:ext cx="1484312" cy="1640005"/>
            <a:chOff x="4648201" y="1016001"/>
            <a:chExt cx="4056063" cy="4481513"/>
          </a:xfrm>
        </p:grpSpPr>
        <p:sp>
          <p:nvSpPr>
            <p:cNvPr id="10" name="Freeform 9"/>
            <p:cNvSpPr/>
            <p:nvPr/>
          </p:nvSpPr>
          <p:spPr bwMode="auto">
            <a:xfrm>
              <a:off x="6169026" y="2044701"/>
              <a:ext cx="2103438" cy="2017713"/>
            </a:xfrm>
            <a:custGeom>
              <a:avLst/>
              <a:gdLst>
                <a:gd name="T0" fmla="*/ 556 w 560"/>
                <a:gd name="T1" fmla="*/ 162 h 537"/>
                <a:gd name="T2" fmla="*/ 142 w 560"/>
                <a:gd name="T3" fmla="*/ 537 h 537"/>
                <a:gd name="T4" fmla="*/ 123 w 560"/>
                <a:gd name="T5" fmla="*/ 528 h 537"/>
                <a:gd name="T6" fmla="*/ 11 w 560"/>
                <a:gd name="T7" fmla="*/ 416 h 537"/>
                <a:gd name="T8" fmla="*/ 0 w 560"/>
                <a:gd name="T9" fmla="*/ 400 h 537"/>
                <a:gd name="T10" fmla="*/ 0 w 560"/>
                <a:gd name="T11" fmla="*/ 394 h 537"/>
                <a:gd name="T12" fmla="*/ 16 w 560"/>
                <a:gd name="T13" fmla="*/ 371 h 537"/>
                <a:gd name="T14" fmla="*/ 367 w 560"/>
                <a:gd name="T15" fmla="*/ 21 h 537"/>
                <a:gd name="T16" fmla="*/ 400 w 560"/>
                <a:gd name="T17" fmla="*/ 1 h 537"/>
                <a:gd name="T18" fmla="*/ 419 w 560"/>
                <a:gd name="T19" fmla="*/ 11 h 537"/>
                <a:gd name="T20" fmla="*/ 547 w 560"/>
                <a:gd name="T21" fmla="*/ 139 h 537"/>
                <a:gd name="T22" fmla="*/ 556 w 560"/>
                <a:gd name="T23" fmla="*/ 162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0" h="537">
                  <a:moveTo>
                    <a:pt x="556" y="162"/>
                  </a:moveTo>
                  <a:cubicBezTo>
                    <a:pt x="418" y="287"/>
                    <a:pt x="280" y="412"/>
                    <a:pt x="142" y="537"/>
                  </a:cubicBezTo>
                  <a:cubicBezTo>
                    <a:pt x="134" y="537"/>
                    <a:pt x="128" y="534"/>
                    <a:pt x="123" y="528"/>
                  </a:cubicBezTo>
                  <a:cubicBezTo>
                    <a:pt x="86" y="491"/>
                    <a:pt x="48" y="453"/>
                    <a:pt x="11" y="416"/>
                  </a:cubicBezTo>
                  <a:cubicBezTo>
                    <a:pt x="6" y="411"/>
                    <a:pt x="3" y="406"/>
                    <a:pt x="0" y="400"/>
                  </a:cubicBezTo>
                  <a:cubicBezTo>
                    <a:pt x="0" y="398"/>
                    <a:pt x="0" y="396"/>
                    <a:pt x="0" y="394"/>
                  </a:cubicBezTo>
                  <a:cubicBezTo>
                    <a:pt x="3" y="385"/>
                    <a:pt x="10" y="378"/>
                    <a:pt x="16" y="371"/>
                  </a:cubicBezTo>
                  <a:cubicBezTo>
                    <a:pt x="133" y="254"/>
                    <a:pt x="250" y="138"/>
                    <a:pt x="367" y="21"/>
                  </a:cubicBezTo>
                  <a:cubicBezTo>
                    <a:pt x="376" y="11"/>
                    <a:pt x="385" y="0"/>
                    <a:pt x="400" y="1"/>
                  </a:cubicBezTo>
                  <a:cubicBezTo>
                    <a:pt x="408" y="1"/>
                    <a:pt x="414" y="6"/>
                    <a:pt x="419" y="11"/>
                  </a:cubicBezTo>
                  <a:cubicBezTo>
                    <a:pt x="462" y="53"/>
                    <a:pt x="505" y="97"/>
                    <a:pt x="547" y="139"/>
                  </a:cubicBezTo>
                  <a:cubicBezTo>
                    <a:pt x="553" y="145"/>
                    <a:pt x="560" y="151"/>
                    <a:pt x="556" y="162"/>
                  </a:cubicBezTo>
                  <a:close/>
                </a:path>
              </a:pathLst>
            </a:custGeom>
            <a:solidFill>
              <a:srgbClr val="3E3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5662613" y="1450976"/>
              <a:ext cx="2016125" cy="2092325"/>
            </a:xfrm>
            <a:custGeom>
              <a:avLst/>
              <a:gdLst>
                <a:gd name="T0" fmla="*/ 535 w 537"/>
                <a:gd name="T1" fmla="*/ 164 h 557"/>
                <a:gd name="T2" fmla="*/ 513 w 537"/>
                <a:gd name="T3" fmla="*/ 180 h 557"/>
                <a:gd name="T4" fmla="*/ 158 w 537"/>
                <a:gd name="T5" fmla="*/ 536 h 557"/>
                <a:gd name="T6" fmla="*/ 138 w 537"/>
                <a:gd name="T7" fmla="*/ 553 h 557"/>
                <a:gd name="T8" fmla="*/ 117 w 537"/>
                <a:gd name="T9" fmla="*/ 546 h 557"/>
                <a:gd name="T10" fmla="*/ 10 w 537"/>
                <a:gd name="T11" fmla="*/ 438 h 557"/>
                <a:gd name="T12" fmla="*/ 1 w 537"/>
                <a:gd name="T13" fmla="*/ 417 h 557"/>
                <a:gd name="T14" fmla="*/ 375 w 537"/>
                <a:gd name="T15" fmla="*/ 4 h 557"/>
                <a:gd name="T16" fmla="*/ 395 w 537"/>
                <a:gd name="T17" fmla="*/ 10 h 557"/>
                <a:gd name="T18" fmla="*/ 528 w 537"/>
                <a:gd name="T19" fmla="*/ 143 h 557"/>
                <a:gd name="T20" fmla="*/ 537 w 537"/>
                <a:gd name="T21" fmla="*/ 159 h 557"/>
                <a:gd name="T22" fmla="*/ 535 w 537"/>
                <a:gd name="T23" fmla="*/ 164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557">
                  <a:moveTo>
                    <a:pt x="535" y="164"/>
                  </a:moveTo>
                  <a:cubicBezTo>
                    <a:pt x="525" y="166"/>
                    <a:pt x="520" y="174"/>
                    <a:pt x="513" y="180"/>
                  </a:cubicBezTo>
                  <a:cubicBezTo>
                    <a:pt x="395" y="299"/>
                    <a:pt x="276" y="417"/>
                    <a:pt x="158" y="536"/>
                  </a:cubicBezTo>
                  <a:cubicBezTo>
                    <a:pt x="152" y="542"/>
                    <a:pt x="145" y="547"/>
                    <a:pt x="138" y="553"/>
                  </a:cubicBezTo>
                  <a:cubicBezTo>
                    <a:pt x="129" y="557"/>
                    <a:pt x="123" y="551"/>
                    <a:pt x="117" y="546"/>
                  </a:cubicBezTo>
                  <a:cubicBezTo>
                    <a:pt x="82" y="510"/>
                    <a:pt x="46" y="474"/>
                    <a:pt x="10" y="438"/>
                  </a:cubicBezTo>
                  <a:cubicBezTo>
                    <a:pt x="4" y="432"/>
                    <a:pt x="0" y="426"/>
                    <a:pt x="1" y="417"/>
                  </a:cubicBezTo>
                  <a:cubicBezTo>
                    <a:pt x="126" y="279"/>
                    <a:pt x="250" y="142"/>
                    <a:pt x="375" y="4"/>
                  </a:cubicBezTo>
                  <a:cubicBezTo>
                    <a:pt x="383" y="0"/>
                    <a:pt x="389" y="5"/>
                    <a:pt x="395" y="10"/>
                  </a:cubicBezTo>
                  <a:cubicBezTo>
                    <a:pt x="440" y="54"/>
                    <a:pt x="484" y="98"/>
                    <a:pt x="528" y="143"/>
                  </a:cubicBezTo>
                  <a:cubicBezTo>
                    <a:pt x="533" y="148"/>
                    <a:pt x="535" y="153"/>
                    <a:pt x="537" y="159"/>
                  </a:cubicBezTo>
                  <a:cubicBezTo>
                    <a:pt x="537" y="161"/>
                    <a:pt x="537" y="162"/>
                    <a:pt x="535" y="164"/>
                  </a:cubicBezTo>
                  <a:close/>
                </a:path>
              </a:pathLst>
            </a:custGeom>
            <a:solidFill>
              <a:srgbClr val="5B5C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648201" y="4851401"/>
              <a:ext cx="3151188" cy="646113"/>
            </a:xfrm>
            <a:custGeom>
              <a:avLst/>
              <a:gdLst>
                <a:gd name="T0" fmla="*/ 39 w 839"/>
                <a:gd name="T1" fmla="*/ 7 h 172"/>
                <a:gd name="T2" fmla="*/ 131 w 839"/>
                <a:gd name="T3" fmla="*/ 84 h 172"/>
                <a:gd name="T4" fmla="*/ 345 w 839"/>
                <a:gd name="T5" fmla="*/ 66 h 172"/>
                <a:gd name="T6" fmla="*/ 626 w 839"/>
                <a:gd name="T7" fmla="*/ 10 h 172"/>
                <a:gd name="T8" fmla="*/ 730 w 839"/>
                <a:gd name="T9" fmla="*/ 8 h 172"/>
                <a:gd name="T10" fmla="*/ 838 w 839"/>
                <a:gd name="T11" fmla="*/ 139 h 172"/>
                <a:gd name="T12" fmla="*/ 806 w 839"/>
                <a:gd name="T13" fmla="*/ 172 h 172"/>
                <a:gd name="T14" fmla="*/ 148 w 839"/>
                <a:gd name="T15" fmla="*/ 172 h 172"/>
                <a:gd name="T16" fmla="*/ 47 w 839"/>
                <a:gd name="T17" fmla="*/ 154 h 172"/>
                <a:gd name="T18" fmla="*/ 5 w 839"/>
                <a:gd name="T19" fmla="*/ 80 h 172"/>
                <a:gd name="T20" fmla="*/ 39 w 839"/>
                <a:gd name="T21" fmla="*/ 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9" h="172">
                  <a:moveTo>
                    <a:pt x="39" y="7"/>
                  </a:moveTo>
                  <a:cubicBezTo>
                    <a:pt x="51" y="58"/>
                    <a:pt x="77" y="78"/>
                    <a:pt x="131" y="84"/>
                  </a:cubicBezTo>
                  <a:cubicBezTo>
                    <a:pt x="203" y="91"/>
                    <a:pt x="274" y="78"/>
                    <a:pt x="345" y="66"/>
                  </a:cubicBezTo>
                  <a:cubicBezTo>
                    <a:pt x="439" y="49"/>
                    <a:pt x="532" y="24"/>
                    <a:pt x="626" y="10"/>
                  </a:cubicBezTo>
                  <a:cubicBezTo>
                    <a:pt x="661" y="4"/>
                    <a:pt x="695" y="0"/>
                    <a:pt x="730" y="8"/>
                  </a:cubicBezTo>
                  <a:cubicBezTo>
                    <a:pt x="792" y="22"/>
                    <a:pt x="839" y="78"/>
                    <a:pt x="838" y="139"/>
                  </a:cubicBezTo>
                  <a:cubicBezTo>
                    <a:pt x="838" y="166"/>
                    <a:pt x="832" y="172"/>
                    <a:pt x="806" y="172"/>
                  </a:cubicBezTo>
                  <a:cubicBezTo>
                    <a:pt x="587" y="172"/>
                    <a:pt x="367" y="172"/>
                    <a:pt x="148" y="172"/>
                  </a:cubicBezTo>
                  <a:cubicBezTo>
                    <a:pt x="113" y="172"/>
                    <a:pt x="79" y="169"/>
                    <a:pt x="47" y="154"/>
                  </a:cubicBezTo>
                  <a:cubicBezTo>
                    <a:pt x="14" y="139"/>
                    <a:pt x="0" y="115"/>
                    <a:pt x="5" y="80"/>
                  </a:cubicBezTo>
                  <a:cubicBezTo>
                    <a:pt x="9" y="54"/>
                    <a:pt x="20" y="31"/>
                    <a:pt x="39" y="7"/>
                  </a:cubicBezTo>
                  <a:close/>
                </a:path>
              </a:pathLst>
            </a:custGeom>
            <a:solidFill>
              <a:srgbClr val="D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" name="Freeform 12"/>
            <p:cNvSpPr/>
            <p:nvPr/>
          </p:nvSpPr>
          <p:spPr bwMode="auto">
            <a:xfrm>
              <a:off x="5197476" y="3017838"/>
              <a:ext cx="990600" cy="1036638"/>
            </a:xfrm>
            <a:custGeom>
              <a:avLst/>
              <a:gdLst>
                <a:gd name="T0" fmla="*/ 125 w 264"/>
                <a:gd name="T1" fmla="*/ 0 h 276"/>
                <a:gd name="T2" fmla="*/ 262 w 264"/>
                <a:gd name="T3" fmla="*/ 136 h 276"/>
                <a:gd name="T4" fmla="*/ 263 w 264"/>
                <a:gd name="T5" fmla="*/ 139 h 276"/>
                <a:gd name="T6" fmla="*/ 256 w 264"/>
                <a:gd name="T7" fmla="*/ 157 h 276"/>
                <a:gd name="T8" fmla="*/ 146 w 264"/>
                <a:gd name="T9" fmla="*/ 266 h 276"/>
                <a:gd name="T10" fmla="*/ 133 w 264"/>
                <a:gd name="T11" fmla="*/ 275 h 276"/>
                <a:gd name="T12" fmla="*/ 127 w 264"/>
                <a:gd name="T13" fmla="*/ 276 h 276"/>
                <a:gd name="T14" fmla="*/ 107 w 264"/>
                <a:gd name="T15" fmla="*/ 261 h 276"/>
                <a:gd name="T16" fmla="*/ 93 w 264"/>
                <a:gd name="T17" fmla="*/ 247 h 276"/>
                <a:gd name="T18" fmla="*/ 14 w 264"/>
                <a:gd name="T19" fmla="*/ 169 h 276"/>
                <a:gd name="T20" fmla="*/ 0 w 264"/>
                <a:gd name="T21" fmla="*/ 143 h 276"/>
                <a:gd name="T22" fmla="*/ 26 w 264"/>
                <a:gd name="T23" fmla="*/ 109 h 276"/>
                <a:gd name="T24" fmla="*/ 125 w 264"/>
                <a:gd name="T25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" h="276">
                  <a:moveTo>
                    <a:pt x="125" y="0"/>
                  </a:moveTo>
                  <a:cubicBezTo>
                    <a:pt x="171" y="45"/>
                    <a:pt x="217" y="91"/>
                    <a:pt x="262" y="136"/>
                  </a:cubicBezTo>
                  <a:cubicBezTo>
                    <a:pt x="263" y="137"/>
                    <a:pt x="263" y="138"/>
                    <a:pt x="263" y="139"/>
                  </a:cubicBezTo>
                  <a:cubicBezTo>
                    <a:pt x="264" y="147"/>
                    <a:pt x="261" y="152"/>
                    <a:pt x="256" y="157"/>
                  </a:cubicBezTo>
                  <a:cubicBezTo>
                    <a:pt x="220" y="194"/>
                    <a:pt x="183" y="230"/>
                    <a:pt x="146" y="266"/>
                  </a:cubicBezTo>
                  <a:cubicBezTo>
                    <a:pt x="143" y="270"/>
                    <a:pt x="138" y="272"/>
                    <a:pt x="133" y="275"/>
                  </a:cubicBezTo>
                  <a:cubicBezTo>
                    <a:pt x="131" y="276"/>
                    <a:pt x="129" y="276"/>
                    <a:pt x="127" y="276"/>
                  </a:cubicBezTo>
                  <a:cubicBezTo>
                    <a:pt x="118" y="273"/>
                    <a:pt x="112" y="268"/>
                    <a:pt x="107" y="261"/>
                  </a:cubicBezTo>
                  <a:cubicBezTo>
                    <a:pt x="103" y="256"/>
                    <a:pt x="98" y="252"/>
                    <a:pt x="93" y="247"/>
                  </a:cubicBezTo>
                  <a:cubicBezTo>
                    <a:pt x="65" y="222"/>
                    <a:pt x="40" y="195"/>
                    <a:pt x="14" y="169"/>
                  </a:cubicBezTo>
                  <a:cubicBezTo>
                    <a:pt x="6" y="162"/>
                    <a:pt x="4" y="152"/>
                    <a:pt x="0" y="143"/>
                  </a:cubicBezTo>
                  <a:cubicBezTo>
                    <a:pt x="3" y="127"/>
                    <a:pt x="17" y="120"/>
                    <a:pt x="26" y="109"/>
                  </a:cubicBezTo>
                  <a:cubicBezTo>
                    <a:pt x="59" y="72"/>
                    <a:pt x="92" y="36"/>
                    <a:pt x="125" y="0"/>
                  </a:cubicBezTo>
                  <a:close/>
                </a:path>
              </a:pathLst>
            </a:custGeom>
            <a:solidFill>
              <a:srgbClr val="EA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13"/>
            <p:cNvSpPr/>
            <p:nvPr/>
          </p:nvSpPr>
          <p:spPr bwMode="auto">
            <a:xfrm>
              <a:off x="5681663" y="3540126"/>
              <a:ext cx="1020763" cy="987425"/>
            </a:xfrm>
            <a:custGeom>
              <a:avLst/>
              <a:gdLst>
                <a:gd name="T0" fmla="*/ 1 w 272"/>
                <a:gd name="T1" fmla="*/ 131 h 263"/>
                <a:gd name="T2" fmla="*/ 134 w 272"/>
                <a:gd name="T3" fmla="*/ 0 h 263"/>
                <a:gd name="T4" fmla="*/ 272 w 272"/>
                <a:gd name="T5" fmla="*/ 139 h 263"/>
                <a:gd name="T6" fmla="*/ 143 w 272"/>
                <a:gd name="T7" fmla="*/ 257 h 263"/>
                <a:gd name="T8" fmla="*/ 131 w 272"/>
                <a:gd name="T9" fmla="*/ 262 h 263"/>
                <a:gd name="T10" fmla="*/ 106 w 272"/>
                <a:gd name="T11" fmla="*/ 247 h 263"/>
                <a:gd name="T12" fmla="*/ 13 w 272"/>
                <a:gd name="T13" fmla="*/ 155 h 263"/>
                <a:gd name="T14" fmla="*/ 1 w 272"/>
                <a:gd name="T15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63">
                  <a:moveTo>
                    <a:pt x="1" y="131"/>
                  </a:moveTo>
                  <a:cubicBezTo>
                    <a:pt x="46" y="88"/>
                    <a:pt x="90" y="44"/>
                    <a:pt x="134" y="0"/>
                  </a:cubicBezTo>
                  <a:cubicBezTo>
                    <a:pt x="180" y="47"/>
                    <a:pt x="226" y="93"/>
                    <a:pt x="272" y="139"/>
                  </a:cubicBezTo>
                  <a:cubicBezTo>
                    <a:pt x="229" y="178"/>
                    <a:pt x="186" y="218"/>
                    <a:pt x="143" y="257"/>
                  </a:cubicBezTo>
                  <a:cubicBezTo>
                    <a:pt x="140" y="260"/>
                    <a:pt x="137" y="263"/>
                    <a:pt x="131" y="262"/>
                  </a:cubicBezTo>
                  <a:cubicBezTo>
                    <a:pt x="121" y="259"/>
                    <a:pt x="113" y="255"/>
                    <a:pt x="106" y="247"/>
                  </a:cubicBezTo>
                  <a:cubicBezTo>
                    <a:pt x="75" y="216"/>
                    <a:pt x="44" y="186"/>
                    <a:pt x="13" y="155"/>
                  </a:cubicBezTo>
                  <a:cubicBezTo>
                    <a:pt x="7" y="148"/>
                    <a:pt x="0" y="142"/>
                    <a:pt x="1" y="131"/>
                  </a:cubicBezTo>
                  <a:close/>
                </a:path>
              </a:pathLst>
            </a:custGeom>
            <a:solidFill>
              <a:srgbClr val="D23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14"/>
            <p:cNvSpPr/>
            <p:nvPr/>
          </p:nvSpPr>
          <p:spPr bwMode="auto">
            <a:xfrm>
              <a:off x="6980238" y="1016001"/>
              <a:ext cx="1036638" cy="1039813"/>
            </a:xfrm>
            <a:custGeom>
              <a:avLst/>
              <a:gdLst>
                <a:gd name="T0" fmla="*/ 184 w 276"/>
                <a:gd name="T1" fmla="*/ 277 h 277"/>
                <a:gd name="T2" fmla="*/ 48 w 276"/>
                <a:gd name="T3" fmla="*/ 143 h 277"/>
                <a:gd name="T4" fmla="*/ 24 w 276"/>
                <a:gd name="T5" fmla="*/ 120 h 277"/>
                <a:gd name="T6" fmla="*/ 27 w 276"/>
                <a:gd name="T7" fmla="*/ 64 h 277"/>
                <a:gd name="T8" fmla="*/ 82 w 276"/>
                <a:gd name="T9" fmla="*/ 9 h 277"/>
                <a:gd name="T10" fmla="*/ 99 w 276"/>
                <a:gd name="T11" fmla="*/ 8 h 277"/>
                <a:gd name="T12" fmla="*/ 273 w 276"/>
                <a:gd name="T13" fmla="*/ 183 h 277"/>
                <a:gd name="T14" fmla="*/ 251 w 276"/>
                <a:gd name="T15" fmla="*/ 214 h 277"/>
                <a:gd name="T16" fmla="*/ 212 w 276"/>
                <a:gd name="T17" fmla="*/ 253 h 277"/>
                <a:gd name="T18" fmla="*/ 184 w 276"/>
                <a:gd name="T1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" h="277">
                  <a:moveTo>
                    <a:pt x="184" y="277"/>
                  </a:moveTo>
                  <a:cubicBezTo>
                    <a:pt x="137" y="234"/>
                    <a:pt x="94" y="187"/>
                    <a:pt x="48" y="143"/>
                  </a:cubicBezTo>
                  <a:cubicBezTo>
                    <a:pt x="40" y="136"/>
                    <a:pt x="32" y="128"/>
                    <a:pt x="24" y="120"/>
                  </a:cubicBezTo>
                  <a:cubicBezTo>
                    <a:pt x="0" y="92"/>
                    <a:pt x="0" y="92"/>
                    <a:pt x="27" y="64"/>
                  </a:cubicBezTo>
                  <a:cubicBezTo>
                    <a:pt x="45" y="46"/>
                    <a:pt x="64" y="28"/>
                    <a:pt x="82" y="9"/>
                  </a:cubicBezTo>
                  <a:cubicBezTo>
                    <a:pt x="88" y="3"/>
                    <a:pt x="92" y="0"/>
                    <a:pt x="99" y="8"/>
                  </a:cubicBezTo>
                  <a:cubicBezTo>
                    <a:pt x="157" y="67"/>
                    <a:pt x="215" y="125"/>
                    <a:pt x="273" y="183"/>
                  </a:cubicBezTo>
                  <a:cubicBezTo>
                    <a:pt x="276" y="201"/>
                    <a:pt x="265" y="208"/>
                    <a:pt x="251" y="214"/>
                  </a:cubicBezTo>
                  <a:cubicBezTo>
                    <a:pt x="223" y="217"/>
                    <a:pt x="213" y="227"/>
                    <a:pt x="212" y="253"/>
                  </a:cubicBezTo>
                  <a:cubicBezTo>
                    <a:pt x="206" y="265"/>
                    <a:pt x="200" y="277"/>
                    <a:pt x="184" y="277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5"/>
            <p:cNvSpPr/>
            <p:nvPr/>
          </p:nvSpPr>
          <p:spPr bwMode="auto">
            <a:xfrm>
              <a:off x="4843463" y="3927476"/>
              <a:ext cx="1328738" cy="949325"/>
            </a:xfrm>
            <a:custGeom>
              <a:avLst/>
              <a:gdLst>
                <a:gd name="T0" fmla="*/ 224 w 354"/>
                <a:gd name="T1" fmla="*/ 28 h 253"/>
                <a:gd name="T2" fmla="*/ 354 w 354"/>
                <a:gd name="T3" fmla="*/ 159 h 253"/>
                <a:gd name="T4" fmla="*/ 220 w 354"/>
                <a:gd name="T5" fmla="*/ 170 h 253"/>
                <a:gd name="T6" fmla="*/ 206 w 354"/>
                <a:gd name="T7" fmla="*/ 170 h 253"/>
                <a:gd name="T8" fmla="*/ 134 w 354"/>
                <a:gd name="T9" fmla="*/ 198 h 253"/>
                <a:gd name="T10" fmla="*/ 105 w 354"/>
                <a:gd name="T11" fmla="*/ 185 h 253"/>
                <a:gd name="T12" fmla="*/ 88 w 354"/>
                <a:gd name="T13" fmla="*/ 180 h 253"/>
                <a:gd name="T14" fmla="*/ 92 w 354"/>
                <a:gd name="T15" fmla="*/ 198 h 253"/>
                <a:gd name="T16" fmla="*/ 106 w 354"/>
                <a:gd name="T17" fmla="*/ 226 h 253"/>
                <a:gd name="T18" fmla="*/ 58 w 354"/>
                <a:gd name="T19" fmla="*/ 229 h 253"/>
                <a:gd name="T20" fmla="*/ 11 w 354"/>
                <a:gd name="T21" fmla="*/ 183 h 253"/>
                <a:gd name="T22" fmla="*/ 8 w 354"/>
                <a:gd name="T23" fmla="*/ 167 h 253"/>
                <a:gd name="T24" fmla="*/ 56 w 354"/>
                <a:gd name="T25" fmla="*/ 120 h 253"/>
                <a:gd name="T26" fmla="*/ 77 w 354"/>
                <a:gd name="T27" fmla="*/ 109 h 253"/>
                <a:gd name="T28" fmla="*/ 170 w 354"/>
                <a:gd name="T29" fmla="*/ 14 h 253"/>
                <a:gd name="T30" fmla="*/ 193 w 354"/>
                <a:gd name="T31" fmla="*/ 0 h 253"/>
                <a:gd name="T32" fmla="*/ 207 w 354"/>
                <a:gd name="T33" fmla="*/ 13 h 253"/>
                <a:gd name="T34" fmla="*/ 193 w 354"/>
                <a:gd name="T35" fmla="*/ 37 h 253"/>
                <a:gd name="T36" fmla="*/ 108 w 354"/>
                <a:gd name="T37" fmla="*/ 121 h 253"/>
                <a:gd name="T38" fmla="*/ 95 w 354"/>
                <a:gd name="T39" fmla="*/ 140 h 253"/>
                <a:gd name="T40" fmla="*/ 112 w 354"/>
                <a:gd name="T41" fmla="*/ 128 h 253"/>
                <a:gd name="T42" fmla="*/ 198 w 354"/>
                <a:gd name="T43" fmla="*/ 42 h 253"/>
                <a:gd name="T44" fmla="*/ 221 w 354"/>
                <a:gd name="T45" fmla="*/ 28 h 253"/>
                <a:gd name="T46" fmla="*/ 224 w 354"/>
                <a:gd name="T47" fmla="*/ 2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4" h="253">
                  <a:moveTo>
                    <a:pt x="224" y="28"/>
                  </a:moveTo>
                  <a:cubicBezTo>
                    <a:pt x="268" y="72"/>
                    <a:pt x="311" y="115"/>
                    <a:pt x="354" y="159"/>
                  </a:cubicBezTo>
                  <a:cubicBezTo>
                    <a:pt x="310" y="166"/>
                    <a:pt x="264" y="165"/>
                    <a:pt x="220" y="170"/>
                  </a:cubicBezTo>
                  <a:cubicBezTo>
                    <a:pt x="215" y="170"/>
                    <a:pt x="210" y="170"/>
                    <a:pt x="206" y="170"/>
                  </a:cubicBezTo>
                  <a:cubicBezTo>
                    <a:pt x="178" y="170"/>
                    <a:pt x="151" y="173"/>
                    <a:pt x="134" y="198"/>
                  </a:cubicBezTo>
                  <a:cubicBezTo>
                    <a:pt x="120" y="203"/>
                    <a:pt x="114" y="192"/>
                    <a:pt x="105" y="185"/>
                  </a:cubicBezTo>
                  <a:cubicBezTo>
                    <a:pt x="100" y="181"/>
                    <a:pt x="95" y="174"/>
                    <a:pt x="88" y="180"/>
                  </a:cubicBezTo>
                  <a:cubicBezTo>
                    <a:pt x="80" y="187"/>
                    <a:pt x="88" y="192"/>
                    <a:pt x="92" y="198"/>
                  </a:cubicBezTo>
                  <a:cubicBezTo>
                    <a:pt x="99" y="206"/>
                    <a:pt x="110" y="212"/>
                    <a:pt x="106" y="226"/>
                  </a:cubicBezTo>
                  <a:cubicBezTo>
                    <a:pt x="82" y="253"/>
                    <a:pt x="82" y="253"/>
                    <a:pt x="58" y="229"/>
                  </a:cubicBezTo>
                  <a:cubicBezTo>
                    <a:pt x="42" y="214"/>
                    <a:pt x="26" y="199"/>
                    <a:pt x="11" y="183"/>
                  </a:cubicBezTo>
                  <a:cubicBezTo>
                    <a:pt x="6" y="179"/>
                    <a:pt x="0" y="174"/>
                    <a:pt x="8" y="167"/>
                  </a:cubicBezTo>
                  <a:cubicBezTo>
                    <a:pt x="24" y="152"/>
                    <a:pt x="37" y="133"/>
                    <a:pt x="56" y="120"/>
                  </a:cubicBezTo>
                  <a:cubicBezTo>
                    <a:pt x="67" y="124"/>
                    <a:pt x="72" y="115"/>
                    <a:pt x="77" y="109"/>
                  </a:cubicBezTo>
                  <a:cubicBezTo>
                    <a:pt x="107" y="76"/>
                    <a:pt x="139" y="46"/>
                    <a:pt x="170" y="14"/>
                  </a:cubicBezTo>
                  <a:cubicBezTo>
                    <a:pt x="177" y="7"/>
                    <a:pt x="183" y="1"/>
                    <a:pt x="193" y="0"/>
                  </a:cubicBezTo>
                  <a:cubicBezTo>
                    <a:pt x="198" y="4"/>
                    <a:pt x="202" y="9"/>
                    <a:pt x="207" y="13"/>
                  </a:cubicBezTo>
                  <a:cubicBezTo>
                    <a:pt x="206" y="23"/>
                    <a:pt x="200" y="30"/>
                    <a:pt x="193" y="37"/>
                  </a:cubicBezTo>
                  <a:cubicBezTo>
                    <a:pt x="164" y="65"/>
                    <a:pt x="136" y="93"/>
                    <a:pt x="108" y="121"/>
                  </a:cubicBezTo>
                  <a:cubicBezTo>
                    <a:pt x="103" y="126"/>
                    <a:pt x="97" y="130"/>
                    <a:pt x="95" y="140"/>
                  </a:cubicBezTo>
                  <a:cubicBezTo>
                    <a:pt x="103" y="139"/>
                    <a:pt x="107" y="132"/>
                    <a:pt x="112" y="128"/>
                  </a:cubicBezTo>
                  <a:cubicBezTo>
                    <a:pt x="141" y="99"/>
                    <a:pt x="170" y="71"/>
                    <a:pt x="198" y="42"/>
                  </a:cubicBezTo>
                  <a:cubicBezTo>
                    <a:pt x="205" y="35"/>
                    <a:pt x="211" y="29"/>
                    <a:pt x="221" y="28"/>
                  </a:cubicBezTo>
                  <a:cubicBezTo>
                    <a:pt x="222" y="28"/>
                    <a:pt x="223" y="28"/>
                    <a:pt x="224" y="2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6"/>
            <p:cNvSpPr/>
            <p:nvPr/>
          </p:nvSpPr>
          <p:spPr bwMode="auto">
            <a:xfrm>
              <a:off x="7670801" y="1703388"/>
              <a:ext cx="1033463" cy="1039813"/>
            </a:xfrm>
            <a:custGeom>
              <a:avLst/>
              <a:gdLst>
                <a:gd name="T0" fmla="*/ 0 w 275"/>
                <a:gd name="T1" fmla="*/ 94 h 277"/>
                <a:gd name="T2" fmla="*/ 24 w 275"/>
                <a:gd name="T3" fmla="*/ 70 h 277"/>
                <a:gd name="T4" fmla="*/ 64 w 275"/>
                <a:gd name="T5" fmla="*/ 26 h 277"/>
                <a:gd name="T6" fmla="*/ 89 w 275"/>
                <a:gd name="T7" fmla="*/ 0 h 277"/>
                <a:gd name="T8" fmla="*/ 263 w 275"/>
                <a:gd name="T9" fmla="*/ 174 h 277"/>
                <a:gd name="T10" fmla="*/ 262 w 275"/>
                <a:gd name="T11" fmla="*/ 200 h 277"/>
                <a:gd name="T12" fmla="*/ 197 w 275"/>
                <a:gd name="T13" fmla="*/ 265 h 277"/>
                <a:gd name="T14" fmla="*/ 170 w 275"/>
                <a:gd name="T15" fmla="*/ 265 h 277"/>
                <a:gd name="T16" fmla="*/ 156 w 275"/>
                <a:gd name="T17" fmla="*/ 253 h 277"/>
                <a:gd name="T18" fmla="*/ 0 w 275"/>
                <a:gd name="T19" fmla="*/ 97 h 277"/>
                <a:gd name="T20" fmla="*/ 0 w 275"/>
                <a:gd name="T21" fmla="*/ 9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5" h="277">
                  <a:moveTo>
                    <a:pt x="0" y="94"/>
                  </a:moveTo>
                  <a:cubicBezTo>
                    <a:pt x="7" y="84"/>
                    <a:pt x="15" y="76"/>
                    <a:pt x="24" y="70"/>
                  </a:cubicBezTo>
                  <a:cubicBezTo>
                    <a:pt x="48" y="64"/>
                    <a:pt x="62" y="51"/>
                    <a:pt x="64" y="26"/>
                  </a:cubicBezTo>
                  <a:cubicBezTo>
                    <a:pt x="74" y="19"/>
                    <a:pt x="82" y="10"/>
                    <a:pt x="89" y="0"/>
                  </a:cubicBezTo>
                  <a:cubicBezTo>
                    <a:pt x="147" y="58"/>
                    <a:pt x="205" y="116"/>
                    <a:pt x="263" y="174"/>
                  </a:cubicBezTo>
                  <a:cubicBezTo>
                    <a:pt x="275" y="185"/>
                    <a:pt x="273" y="190"/>
                    <a:pt x="262" y="200"/>
                  </a:cubicBezTo>
                  <a:cubicBezTo>
                    <a:pt x="240" y="221"/>
                    <a:pt x="218" y="243"/>
                    <a:pt x="197" y="265"/>
                  </a:cubicBezTo>
                  <a:cubicBezTo>
                    <a:pt x="186" y="277"/>
                    <a:pt x="179" y="277"/>
                    <a:pt x="170" y="265"/>
                  </a:cubicBezTo>
                  <a:cubicBezTo>
                    <a:pt x="166" y="260"/>
                    <a:pt x="161" y="257"/>
                    <a:pt x="156" y="253"/>
                  </a:cubicBezTo>
                  <a:cubicBezTo>
                    <a:pt x="104" y="201"/>
                    <a:pt x="52" y="149"/>
                    <a:pt x="0" y="97"/>
                  </a:cubicBezTo>
                  <a:cubicBezTo>
                    <a:pt x="0" y="96"/>
                    <a:pt x="0" y="95"/>
                    <a:pt x="0" y="94"/>
                  </a:cubicBezTo>
                  <a:close/>
                </a:path>
              </a:pathLst>
            </a:cu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5054601" y="3554413"/>
              <a:ext cx="514350" cy="860425"/>
            </a:xfrm>
            <a:custGeom>
              <a:avLst/>
              <a:gdLst>
                <a:gd name="T0" fmla="*/ 137 w 137"/>
                <a:gd name="T1" fmla="*/ 99 h 229"/>
                <a:gd name="T2" fmla="*/ 61 w 137"/>
                <a:gd name="T3" fmla="*/ 178 h 229"/>
                <a:gd name="T4" fmla="*/ 19 w 137"/>
                <a:gd name="T5" fmla="*/ 221 h 229"/>
                <a:gd name="T6" fmla="*/ 0 w 137"/>
                <a:gd name="T7" fmla="*/ 219 h 229"/>
                <a:gd name="T8" fmla="*/ 29 w 137"/>
                <a:gd name="T9" fmla="*/ 137 h 229"/>
                <a:gd name="T10" fmla="*/ 38 w 137"/>
                <a:gd name="T11" fmla="*/ 0 h 229"/>
                <a:gd name="T12" fmla="*/ 137 w 137"/>
                <a:gd name="T13" fmla="*/ 9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229">
                  <a:moveTo>
                    <a:pt x="137" y="99"/>
                  </a:moveTo>
                  <a:cubicBezTo>
                    <a:pt x="115" y="128"/>
                    <a:pt x="86" y="152"/>
                    <a:pt x="61" y="178"/>
                  </a:cubicBezTo>
                  <a:cubicBezTo>
                    <a:pt x="48" y="193"/>
                    <a:pt x="33" y="206"/>
                    <a:pt x="19" y="221"/>
                  </a:cubicBezTo>
                  <a:cubicBezTo>
                    <a:pt x="12" y="228"/>
                    <a:pt x="6" y="229"/>
                    <a:pt x="0" y="219"/>
                  </a:cubicBezTo>
                  <a:cubicBezTo>
                    <a:pt x="30" y="199"/>
                    <a:pt x="26" y="166"/>
                    <a:pt x="29" y="137"/>
                  </a:cubicBezTo>
                  <a:cubicBezTo>
                    <a:pt x="32" y="91"/>
                    <a:pt x="35" y="45"/>
                    <a:pt x="38" y="0"/>
                  </a:cubicBezTo>
                  <a:cubicBezTo>
                    <a:pt x="71" y="33"/>
                    <a:pt x="104" y="66"/>
                    <a:pt x="137" y="99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8"/>
            <p:cNvSpPr/>
            <p:nvPr/>
          </p:nvSpPr>
          <p:spPr bwMode="auto">
            <a:xfrm>
              <a:off x="5091113" y="4527551"/>
              <a:ext cx="255588" cy="247650"/>
            </a:xfrm>
            <a:custGeom>
              <a:avLst/>
              <a:gdLst>
                <a:gd name="T0" fmla="*/ 40 w 68"/>
                <a:gd name="T1" fmla="*/ 66 h 66"/>
                <a:gd name="T2" fmla="*/ 11 w 68"/>
                <a:gd name="T3" fmla="*/ 36 h 66"/>
                <a:gd name="T4" fmla="*/ 15 w 68"/>
                <a:gd name="T5" fmla="*/ 12 h 66"/>
                <a:gd name="T6" fmla="*/ 38 w 68"/>
                <a:gd name="T7" fmla="*/ 10 h 66"/>
                <a:gd name="T8" fmla="*/ 68 w 68"/>
                <a:gd name="T9" fmla="*/ 38 h 66"/>
                <a:gd name="T10" fmla="*/ 40 w 68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6">
                  <a:moveTo>
                    <a:pt x="40" y="66"/>
                  </a:moveTo>
                  <a:cubicBezTo>
                    <a:pt x="30" y="56"/>
                    <a:pt x="21" y="46"/>
                    <a:pt x="11" y="36"/>
                  </a:cubicBezTo>
                  <a:cubicBezTo>
                    <a:pt x="0" y="26"/>
                    <a:pt x="7" y="19"/>
                    <a:pt x="15" y="12"/>
                  </a:cubicBezTo>
                  <a:cubicBezTo>
                    <a:pt x="22" y="4"/>
                    <a:pt x="28" y="0"/>
                    <a:pt x="38" y="10"/>
                  </a:cubicBezTo>
                  <a:cubicBezTo>
                    <a:pt x="47" y="20"/>
                    <a:pt x="58" y="29"/>
                    <a:pt x="68" y="38"/>
                  </a:cubicBezTo>
                  <a:cubicBezTo>
                    <a:pt x="60" y="49"/>
                    <a:pt x="51" y="59"/>
                    <a:pt x="40" y="66"/>
                  </a:cubicBezTo>
                  <a:close/>
                </a:path>
              </a:pathLst>
            </a:custGeom>
            <a:solidFill>
              <a:srgbClr val="CED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5132388" y="3975101"/>
              <a:ext cx="541338" cy="541338"/>
            </a:xfrm>
            <a:custGeom>
              <a:avLst/>
              <a:gdLst>
                <a:gd name="T0" fmla="*/ 144 w 144"/>
                <a:gd name="T1" fmla="*/ 15 h 144"/>
                <a:gd name="T2" fmla="*/ 56 w 144"/>
                <a:gd name="T3" fmla="*/ 107 h 144"/>
                <a:gd name="T4" fmla="*/ 25 w 144"/>
                <a:gd name="T5" fmla="*/ 138 h 144"/>
                <a:gd name="T6" fmla="*/ 7 w 144"/>
                <a:gd name="T7" fmla="*/ 137 h 144"/>
                <a:gd name="T8" fmla="*/ 7 w 144"/>
                <a:gd name="T9" fmla="*/ 120 h 144"/>
                <a:gd name="T10" fmla="*/ 130 w 144"/>
                <a:gd name="T11" fmla="*/ 0 h 144"/>
                <a:gd name="T12" fmla="*/ 144 w 144"/>
                <a:gd name="T13" fmla="*/ 1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44">
                  <a:moveTo>
                    <a:pt x="144" y="15"/>
                  </a:moveTo>
                  <a:cubicBezTo>
                    <a:pt x="118" y="49"/>
                    <a:pt x="85" y="76"/>
                    <a:pt x="56" y="107"/>
                  </a:cubicBezTo>
                  <a:cubicBezTo>
                    <a:pt x="46" y="117"/>
                    <a:pt x="35" y="127"/>
                    <a:pt x="25" y="138"/>
                  </a:cubicBezTo>
                  <a:cubicBezTo>
                    <a:pt x="18" y="144"/>
                    <a:pt x="13" y="142"/>
                    <a:pt x="7" y="137"/>
                  </a:cubicBezTo>
                  <a:cubicBezTo>
                    <a:pt x="0" y="131"/>
                    <a:pt x="1" y="126"/>
                    <a:pt x="7" y="120"/>
                  </a:cubicBezTo>
                  <a:cubicBezTo>
                    <a:pt x="48" y="80"/>
                    <a:pt x="86" y="37"/>
                    <a:pt x="130" y="0"/>
                  </a:cubicBezTo>
                  <a:cubicBezTo>
                    <a:pt x="134" y="5"/>
                    <a:pt x="139" y="10"/>
                    <a:pt x="144" y="15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7326313" y="1357313"/>
              <a:ext cx="228600" cy="239713"/>
            </a:xfrm>
            <a:custGeom>
              <a:avLst/>
              <a:gdLst>
                <a:gd name="T0" fmla="*/ 61 w 61"/>
                <a:gd name="T1" fmla="*/ 25 h 64"/>
                <a:gd name="T2" fmla="*/ 23 w 61"/>
                <a:gd name="T3" fmla="*/ 63 h 64"/>
                <a:gd name="T4" fmla="*/ 11 w 61"/>
                <a:gd name="T5" fmla="*/ 57 h 64"/>
                <a:gd name="T6" fmla="*/ 16 w 61"/>
                <a:gd name="T7" fmla="*/ 23 h 64"/>
                <a:gd name="T8" fmla="*/ 55 w 61"/>
                <a:gd name="T9" fmla="*/ 13 h 64"/>
                <a:gd name="T10" fmla="*/ 61 w 61"/>
                <a:gd name="T11" fmla="*/ 2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4">
                  <a:moveTo>
                    <a:pt x="61" y="25"/>
                  </a:moveTo>
                  <a:cubicBezTo>
                    <a:pt x="61" y="33"/>
                    <a:pt x="31" y="64"/>
                    <a:pt x="23" y="63"/>
                  </a:cubicBezTo>
                  <a:cubicBezTo>
                    <a:pt x="18" y="63"/>
                    <a:pt x="14" y="61"/>
                    <a:pt x="11" y="57"/>
                  </a:cubicBezTo>
                  <a:cubicBezTo>
                    <a:pt x="0" y="44"/>
                    <a:pt x="6" y="34"/>
                    <a:pt x="16" y="23"/>
                  </a:cubicBezTo>
                  <a:cubicBezTo>
                    <a:pt x="28" y="12"/>
                    <a:pt x="38" y="0"/>
                    <a:pt x="55" y="13"/>
                  </a:cubicBezTo>
                  <a:cubicBezTo>
                    <a:pt x="59" y="16"/>
                    <a:pt x="60" y="20"/>
                    <a:pt x="61" y="25"/>
                  </a:cubicBezTo>
                  <a:close/>
                </a:path>
              </a:pathLst>
            </a:custGeom>
            <a:solidFill>
              <a:srgbClr val="EB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7700963" y="1736726"/>
              <a:ext cx="266700" cy="307975"/>
            </a:xfrm>
            <a:custGeom>
              <a:avLst/>
              <a:gdLst>
                <a:gd name="T0" fmla="*/ 56 w 71"/>
                <a:gd name="T1" fmla="*/ 17 h 82"/>
                <a:gd name="T2" fmla="*/ 56 w 71"/>
                <a:gd name="T3" fmla="*/ 47 h 82"/>
                <a:gd name="T4" fmla="*/ 16 w 71"/>
                <a:gd name="T5" fmla="*/ 61 h 82"/>
                <a:gd name="T6" fmla="*/ 14 w 71"/>
                <a:gd name="T7" fmla="*/ 37 h 82"/>
                <a:gd name="T8" fmla="*/ 56 w 71"/>
                <a:gd name="T9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2">
                  <a:moveTo>
                    <a:pt x="56" y="17"/>
                  </a:moveTo>
                  <a:cubicBezTo>
                    <a:pt x="66" y="27"/>
                    <a:pt x="71" y="37"/>
                    <a:pt x="56" y="47"/>
                  </a:cubicBezTo>
                  <a:cubicBezTo>
                    <a:pt x="44" y="54"/>
                    <a:pt x="39" y="82"/>
                    <a:pt x="16" y="61"/>
                  </a:cubicBezTo>
                  <a:cubicBezTo>
                    <a:pt x="12" y="53"/>
                    <a:pt x="0" y="45"/>
                    <a:pt x="14" y="37"/>
                  </a:cubicBezTo>
                  <a:cubicBezTo>
                    <a:pt x="28" y="29"/>
                    <a:pt x="31" y="0"/>
                    <a:pt x="56" y="17"/>
                  </a:cubicBezTo>
                  <a:close/>
                </a:path>
              </a:pathLst>
            </a:custGeom>
            <a:solidFill>
              <a:srgbClr val="CF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8107363" y="2154238"/>
              <a:ext cx="242888" cy="239713"/>
            </a:xfrm>
            <a:custGeom>
              <a:avLst/>
              <a:gdLst>
                <a:gd name="T0" fmla="*/ 27 w 65"/>
                <a:gd name="T1" fmla="*/ 64 h 64"/>
                <a:gd name="T2" fmla="*/ 5 w 65"/>
                <a:gd name="T3" fmla="*/ 44 h 64"/>
                <a:gd name="T4" fmla="*/ 11 w 65"/>
                <a:gd name="T5" fmla="*/ 29 h 64"/>
                <a:gd name="T6" fmla="*/ 23 w 65"/>
                <a:gd name="T7" fmla="*/ 16 h 64"/>
                <a:gd name="T8" fmla="*/ 62 w 65"/>
                <a:gd name="T9" fmla="*/ 22 h 64"/>
                <a:gd name="T10" fmla="*/ 65 w 65"/>
                <a:gd name="T11" fmla="*/ 28 h 64"/>
                <a:gd name="T12" fmla="*/ 27 w 65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4">
                  <a:moveTo>
                    <a:pt x="27" y="64"/>
                  </a:moveTo>
                  <a:cubicBezTo>
                    <a:pt x="18" y="60"/>
                    <a:pt x="11" y="52"/>
                    <a:pt x="5" y="44"/>
                  </a:cubicBezTo>
                  <a:cubicBezTo>
                    <a:pt x="0" y="37"/>
                    <a:pt x="7" y="33"/>
                    <a:pt x="11" y="29"/>
                  </a:cubicBezTo>
                  <a:cubicBezTo>
                    <a:pt x="15" y="25"/>
                    <a:pt x="19" y="21"/>
                    <a:pt x="23" y="16"/>
                  </a:cubicBezTo>
                  <a:cubicBezTo>
                    <a:pt x="40" y="0"/>
                    <a:pt x="51" y="2"/>
                    <a:pt x="62" y="22"/>
                  </a:cubicBezTo>
                  <a:cubicBezTo>
                    <a:pt x="63" y="24"/>
                    <a:pt x="65" y="26"/>
                    <a:pt x="65" y="28"/>
                  </a:cubicBezTo>
                  <a:cubicBezTo>
                    <a:pt x="65" y="32"/>
                    <a:pt x="34" y="63"/>
                    <a:pt x="27" y="64"/>
                  </a:cubicBezTo>
                  <a:close/>
                </a:path>
              </a:pathLst>
            </a:custGeom>
            <a:solidFill>
              <a:srgbClr val="CE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7929563" y="1965326"/>
              <a:ext cx="214313" cy="233363"/>
            </a:xfrm>
            <a:custGeom>
              <a:avLst/>
              <a:gdLst>
                <a:gd name="T0" fmla="*/ 57 w 57"/>
                <a:gd name="T1" fmla="*/ 22 h 62"/>
                <a:gd name="T2" fmla="*/ 20 w 57"/>
                <a:gd name="T3" fmla="*/ 60 h 62"/>
                <a:gd name="T4" fmla="*/ 0 w 57"/>
                <a:gd name="T5" fmla="*/ 37 h 62"/>
                <a:gd name="T6" fmla="*/ 36 w 57"/>
                <a:gd name="T7" fmla="*/ 2 h 62"/>
                <a:gd name="T8" fmla="*/ 57 w 57"/>
                <a:gd name="T9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2">
                  <a:moveTo>
                    <a:pt x="57" y="22"/>
                  </a:moveTo>
                  <a:cubicBezTo>
                    <a:pt x="57" y="30"/>
                    <a:pt x="25" y="62"/>
                    <a:pt x="20" y="60"/>
                  </a:cubicBezTo>
                  <a:cubicBezTo>
                    <a:pt x="11" y="55"/>
                    <a:pt x="2" y="48"/>
                    <a:pt x="0" y="37"/>
                  </a:cubicBezTo>
                  <a:cubicBezTo>
                    <a:pt x="0" y="30"/>
                    <a:pt x="30" y="0"/>
                    <a:pt x="36" y="2"/>
                  </a:cubicBezTo>
                  <a:cubicBezTo>
                    <a:pt x="46" y="6"/>
                    <a:pt x="53" y="14"/>
                    <a:pt x="57" y="22"/>
                  </a:cubicBezTo>
                  <a:close/>
                </a:path>
              </a:pathLst>
            </a:custGeom>
            <a:solidFill>
              <a:srgbClr val="CBC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033815" y="3338921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microduino" panose="00000500000000000000" pitchFamily="50" charset="0"/>
                <a:ea typeface="微软雅黑" panose="020B0503020204020204" pitchFamily="34" charset="-122"/>
              </a:rPr>
              <a:t>招财猫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682968" y="3105084"/>
            <a:ext cx="1088761" cy="1087192"/>
            <a:chOff x="1812925" y="-341313"/>
            <a:chExt cx="7710488" cy="7699376"/>
          </a:xfrm>
        </p:grpSpPr>
        <p:sp>
          <p:nvSpPr>
            <p:cNvPr id="38" name="Freeform 28"/>
            <p:cNvSpPr/>
            <p:nvPr/>
          </p:nvSpPr>
          <p:spPr bwMode="auto">
            <a:xfrm>
              <a:off x="1812925" y="-341313"/>
              <a:ext cx="3889375" cy="7691438"/>
            </a:xfrm>
            <a:custGeom>
              <a:avLst/>
              <a:gdLst>
                <a:gd name="T0" fmla="*/ 1027 w 1036"/>
                <a:gd name="T1" fmla="*/ 2047 h 2048"/>
                <a:gd name="T2" fmla="*/ 603 w 1036"/>
                <a:gd name="T3" fmla="*/ 1956 h 2048"/>
                <a:gd name="T4" fmla="*/ 332 w 1036"/>
                <a:gd name="T5" fmla="*/ 1775 h 2048"/>
                <a:gd name="T6" fmla="*/ 107 w 1036"/>
                <a:gd name="T7" fmla="*/ 1474 h 2048"/>
                <a:gd name="T8" fmla="*/ 14 w 1036"/>
                <a:gd name="T9" fmla="*/ 1175 h 2048"/>
                <a:gd name="T10" fmla="*/ 4 w 1036"/>
                <a:gd name="T11" fmla="*/ 969 h 2048"/>
                <a:gd name="T12" fmla="*/ 78 w 1036"/>
                <a:gd name="T13" fmla="*/ 637 h 2048"/>
                <a:gd name="T14" fmla="*/ 230 w 1036"/>
                <a:gd name="T15" fmla="*/ 380 h 2048"/>
                <a:gd name="T16" fmla="*/ 509 w 1036"/>
                <a:gd name="T17" fmla="*/ 140 h 2048"/>
                <a:gd name="T18" fmla="*/ 777 w 1036"/>
                <a:gd name="T19" fmla="*/ 30 h 2048"/>
                <a:gd name="T20" fmla="*/ 948 w 1036"/>
                <a:gd name="T21" fmla="*/ 3 h 2048"/>
                <a:gd name="T22" fmla="*/ 1027 w 1036"/>
                <a:gd name="T23" fmla="*/ 0 h 2048"/>
                <a:gd name="T24" fmla="*/ 1033 w 1036"/>
                <a:gd name="T25" fmla="*/ 14 h 2048"/>
                <a:gd name="T26" fmla="*/ 1031 w 1036"/>
                <a:gd name="T27" fmla="*/ 123 h 2048"/>
                <a:gd name="T28" fmla="*/ 998 w 1036"/>
                <a:gd name="T29" fmla="*/ 137 h 2048"/>
                <a:gd name="T30" fmla="*/ 763 w 1036"/>
                <a:gd name="T31" fmla="*/ 175 h 2048"/>
                <a:gd name="T32" fmla="*/ 429 w 1036"/>
                <a:gd name="T33" fmla="*/ 366 h 2048"/>
                <a:gd name="T34" fmla="*/ 229 w 1036"/>
                <a:gd name="T35" fmla="*/ 632 h 2048"/>
                <a:gd name="T36" fmla="*/ 140 w 1036"/>
                <a:gd name="T37" fmla="*/ 976 h 2048"/>
                <a:gd name="T38" fmla="*/ 139 w 1036"/>
                <a:gd name="T39" fmla="*/ 1067 h 2048"/>
                <a:gd name="T40" fmla="*/ 186 w 1036"/>
                <a:gd name="T41" fmla="*/ 1314 h 2048"/>
                <a:gd name="T42" fmla="*/ 362 w 1036"/>
                <a:gd name="T43" fmla="*/ 1613 h 2048"/>
                <a:gd name="T44" fmla="*/ 872 w 1036"/>
                <a:gd name="T45" fmla="*/ 1900 h 2048"/>
                <a:gd name="T46" fmla="*/ 1011 w 1036"/>
                <a:gd name="T47" fmla="*/ 1914 h 2048"/>
                <a:gd name="T48" fmla="*/ 1031 w 1036"/>
                <a:gd name="T49" fmla="*/ 1924 h 2048"/>
                <a:gd name="T50" fmla="*/ 1033 w 1036"/>
                <a:gd name="T51" fmla="*/ 2033 h 2048"/>
                <a:gd name="T52" fmla="*/ 1027 w 1036"/>
                <a:gd name="T53" fmla="*/ 2047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6" h="2048">
                  <a:moveTo>
                    <a:pt x="1027" y="2047"/>
                  </a:moveTo>
                  <a:cubicBezTo>
                    <a:pt x="879" y="2048"/>
                    <a:pt x="738" y="2017"/>
                    <a:pt x="603" y="1956"/>
                  </a:cubicBezTo>
                  <a:cubicBezTo>
                    <a:pt x="503" y="1910"/>
                    <a:pt x="413" y="1849"/>
                    <a:pt x="332" y="1775"/>
                  </a:cubicBezTo>
                  <a:cubicBezTo>
                    <a:pt x="238" y="1689"/>
                    <a:pt x="163" y="1588"/>
                    <a:pt x="107" y="1474"/>
                  </a:cubicBezTo>
                  <a:cubicBezTo>
                    <a:pt x="60" y="1380"/>
                    <a:pt x="30" y="1280"/>
                    <a:pt x="14" y="1175"/>
                  </a:cubicBezTo>
                  <a:cubicBezTo>
                    <a:pt x="4" y="1106"/>
                    <a:pt x="0" y="1037"/>
                    <a:pt x="4" y="969"/>
                  </a:cubicBezTo>
                  <a:cubicBezTo>
                    <a:pt x="10" y="854"/>
                    <a:pt x="35" y="743"/>
                    <a:pt x="78" y="637"/>
                  </a:cubicBezTo>
                  <a:cubicBezTo>
                    <a:pt x="116" y="543"/>
                    <a:pt x="166" y="457"/>
                    <a:pt x="230" y="380"/>
                  </a:cubicBezTo>
                  <a:cubicBezTo>
                    <a:pt x="309" y="284"/>
                    <a:pt x="401" y="203"/>
                    <a:pt x="509" y="140"/>
                  </a:cubicBezTo>
                  <a:cubicBezTo>
                    <a:pt x="594" y="91"/>
                    <a:pt x="683" y="54"/>
                    <a:pt x="777" y="30"/>
                  </a:cubicBezTo>
                  <a:cubicBezTo>
                    <a:pt x="833" y="16"/>
                    <a:pt x="890" y="7"/>
                    <a:pt x="948" y="3"/>
                  </a:cubicBezTo>
                  <a:cubicBezTo>
                    <a:pt x="974" y="1"/>
                    <a:pt x="1001" y="0"/>
                    <a:pt x="1027" y="0"/>
                  </a:cubicBezTo>
                  <a:cubicBezTo>
                    <a:pt x="1031" y="4"/>
                    <a:pt x="1033" y="9"/>
                    <a:pt x="1033" y="14"/>
                  </a:cubicBezTo>
                  <a:cubicBezTo>
                    <a:pt x="1033" y="50"/>
                    <a:pt x="1035" y="87"/>
                    <a:pt x="1031" y="123"/>
                  </a:cubicBezTo>
                  <a:cubicBezTo>
                    <a:pt x="1024" y="137"/>
                    <a:pt x="1011" y="137"/>
                    <a:pt x="998" y="137"/>
                  </a:cubicBezTo>
                  <a:cubicBezTo>
                    <a:pt x="917" y="136"/>
                    <a:pt x="839" y="151"/>
                    <a:pt x="763" y="175"/>
                  </a:cubicBezTo>
                  <a:cubicBezTo>
                    <a:pt x="637" y="214"/>
                    <a:pt x="527" y="278"/>
                    <a:pt x="429" y="366"/>
                  </a:cubicBezTo>
                  <a:cubicBezTo>
                    <a:pt x="345" y="442"/>
                    <a:pt x="279" y="531"/>
                    <a:pt x="229" y="632"/>
                  </a:cubicBezTo>
                  <a:cubicBezTo>
                    <a:pt x="175" y="741"/>
                    <a:pt x="146" y="855"/>
                    <a:pt x="140" y="976"/>
                  </a:cubicBezTo>
                  <a:cubicBezTo>
                    <a:pt x="138" y="1007"/>
                    <a:pt x="134" y="1037"/>
                    <a:pt x="139" y="1067"/>
                  </a:cubicBezTo>
                  <a:cubicBezTo>
                    <a:pt x="142" y="1152"/>
                    <a:pt x="158" y="1234"/>
                    <a:pt x="186" y="1314"/>
                  </a:cubicBezTo>
                  <a:cubicBezTo>
                    <a:pt x="225" y="1425"/>
                    <a:pt x="283" y="1525"/>
                    <a:pt x="362" y="1613"/>
                  </a:cubicBezTo>
                  <a:cubicBezTo>
                    <a:pt x="499" y="1767"/>
                    <a:pt x="669" y="1862"/>
                    <a:pt x="872" y="1900"/>
                  </a:cubicBezTo>
                  <a:cubicBezTo>
                    <a:pt x="918" y="1908"/>
                    <a:pt x="964" y="1909"/>
                    <a:pt x="1011" y="1914"/>
                  </a:cubicBezTo>
                  <a:cubicBezTo>
                    <a:pt x="1018" y="1915"/>
                    <a:pt x="1027" y="1915"/>
                    <a:pt x="1031" y="1924"/>
                  </a:cubicBezTo>
                  <a:cubicBezTo>
                    <a:pt x="1036" y="1960"/>
                    <a:pt x="1033" y="1997"/>
                    <a:pt x="1033" y="2033"/>
                  </a:cubicBezTo>
                  <a:cubicBezTo>
                    <a:pt x="1033" y="2038"/>
                    <a:pt x="1031" y="2043"/>
                    <a:pt x="1027" y="2047"/>
                  </a:cubicBezTo>
                  <a:close/>
                </a:path>
              </a:pathLst>
            </a:custGeom>
            <a:solidFill>
              <a:srgbClr val="F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9"/>
            <p:cNvSpPr/>
            <p:nvPr/>
          </p:nvSpPr>
          <p:spPr bwMode="auto">
            <a:xfrm>
              <a:off x="5667375" y="-341313"/>
              <a:ext cx="3856038" cy="7699376"/>
            </a:xfrm>
            <a:custGeom>
              <a:avLst/>
              <a:gdLst>
                <a:gd name="T0" fmla="*/ 0 w 1027"/>
                <a:gd name="T1" fmla="*/ 128 h 2050"/>
                <a:gd name="T2" fmla="*/ 0 w 1027"/>
                <a:gd name="T3" fmla="*/ 0 h 2050"/>
                <a:gd name="T4" fmla="*/ 425 w 1027"/>
                <a:gd name="T5" fmla="*/ 92 h 2050"/>
                <a:gd name="T6" fmla="*/ 708 w 1027"/>
                <a:gd name="T7" fmla="*/ 285 h 2050"/>
                <a:gd name="T8" fmla="*/ 911 w 1027"/>
                <a:gd name="T9" fmla="*/ 556 h 2050"/>
                <a:gd name="T10" fmla="*/ 1012 w 1027"/>
                <a:gd name="T11" fmla="*/ 871 h 2050"/>
                <a:gd name="T12" fmla="*/ 1024 w 1027"/>
                <a:gd name="T13" fmla="*/ 1069 h 2050"/>
                <a:gd name="T14" fmla="*/ 945 w 1027"/>
                <a:gd name="T15" fmla="*/ 1417 h 2050"/>
                <a:gd name="T16" fmla="*/ 813 w 1027"/>
                <a:gd name="T17" fmla="*/ 1646 h 2050"/>
                <a:gd name="T18" fmla="*/ 518 w 1027"/>
                <a:gd name="T19" fmla="*/ 1907 h 2050"/>
                <a:gd name="T20" fmla="*/ 168 w 1027"/>
                <a:gd name="T21" fmla="*/ 2034 h 2050"/>
                <a:gd name="T22" fmla="*/ 0 w 1027"/>
                <a:gd name="T23" fmla="*/ 2047 h 2050"/>
                <a:gd name="T24" fmla="*/ 0 w 1027"/>
                <a:gd name="T25" fmla="*/ 1920 h 2050"/>
                <a:gd name="T26" fmla="*/ 45 w 1027"/>
                <a:gd name="T27" fmla="*/ 1912 h 2050"/>
                <a:gd name="T28" fmla="*/ 195 w 1027"/>
                <a:gd name="T29" fmla="*/ 1892 h 2050"/>
                <a:gd name="T30" fmla="*/ 577 w 1027"/>
                <a:gd name="T31" fmla="*/ 1700 h 2050"/>
                <a:gd name="T32" fmla="*/ 849 w 1027"/>
                <a:gd name="T33" fmla="*/ 1291 h 2050"/>
                <a:gd name="T34" fmla="*/ 888 w 1027"/>
                <a:gd name="T35" fmla="*/ 1072 h 2050"/>
                <a:gd name="T36" fmla="*/ 891 w 1027"/>
                <a:gd name="T37" fmla="*/ 1010 h 2050"/>
                <a:gd name="T38" fmla="*/ 679 w 1027"/>
                <a:gd name="T39" fmla="*/ 449 h 2050"/>
                <a:gd name="T40" fmla="*/ 110 w 1027"/>
                <a:gd name="T41" fmla="*/ 141 h 2050"/>
                <a:gd name="T42" fmla="*/ 42 w 1027"/>
                <a:gd name="T43" fmla="*/ 135 h 2050"/>
                <a:gd name="T44" fmla="*/ 0 w 1027"/>
                <a:gd name="T45" fmla="*/ 128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27" h="2050">
                  <a:moveTo>
                    <a:pt x="0" y="128"/>
                  </a:moveTo>
                  <a:cubicBezTo>
                    <a:pt x="0" y="85"/>
                    <a:pt x="0" y="42"/>
                    <a:pt x="0" y="0"/>
                  </a:cubicBezTo>
                  <a:cubicBezTo>
                    <a:pt x="148" y="0"/>
                    <a:pt x="290" y="30"/>
                    <a:pt x="425" y="92"/>
                  </a:cubicBezTo>
                  <a:cubicBezTo>
                    <a:pt x="530" y="140"/>
                    <a:pt x="624" y="204"/>
                    <a:pt x="708" y="285"/>
                  </a:cubicBezTo>
                  <a:cubicBezTo>
                    <a:pt x="791" y="364"/>
                    <a:pt x="859" y="454"/>
                    <a:pt x="911" y="556"/>
                  </a:cubicBezTo>
                  <a:cubicBezTo>
                    <a:pt x="962" y="655"/>
                    <a:pt x="997" y="760"/>
                    <a:pt x="1012" y="871"/>
                  </a:cubicBezTo>
                  <a:cubicBezTo>
                    <a:pt x="1022" y="937"/>
                    <a:pt x="1027" y="1003"/>
                    <a:pt x="1024" y="1069"/>
                  </a:cubicBezTo>
                  <a:cubicBezTo>
                    <a:pt x="1017" y="1189"/>
                    <a:pt x="993" y="1306"/>
                    <a:pt x="945" y="1417"/>
                  </a:cubicBezTo>
                  <a:cubicBezTo>
                    <a:pt x="911" y="1498"/>
                    <a:pt x="868" y="1575"/>
                    <a:pt x="813" y="1646"/>
                  </a:cubicBezTo>
                  <a:cubicBezTo>
                    <a:pt x="731" y="1751"/>
                    <a:pt x="634" y="1839"/>
                    <a:pt x="518" y="1907"/>
                  </a:cubicBezTo>
                  <a:cubicBezTo>
                    <a:pt x="409" y="1970"/>
                    <a:pt x="293" y="2013"/>
                    <a:pt x="168" y="2034"/>
                  </a:cubicBezTo>
                  <a:cubicBezTo>
                    <a:pt x="113" y="2043"/>
                    <a:pt x="57" y="2050"/>
                    <a:pt x="0" y="2047"/>
                  </a:cubicBezTo>
                  <a:cubicBezTo>
                    <a:pt x="0" y="2005"/>
                    <a:pt x="0" y="1962"/>
                    <a:pt x="0" y="1920"/>
                  </a:cubicBezTo>
                  <a:cubicBezTo>
                    <a:pt x="14" y="1909"/>
                    <a:pt x="31" y="1918"/>
                    <a:pt x="45" y="1912"/>
                  </a:cubicBezTo>
                  <a:cubicBezTo>
                    <a:pt x="96" y="1909"/>
                    <a:pt x="146" y="1903"/>
                    <a:pt x="195" y="1892"/>
                  </a:cubicBezTo>
                  <a:cubicBezTo>
                    <a:pt x="339" y="1859"/>
                    <a:pt x="466" y="1795"/>
                    <a:pt x="577" y="1700"/>
                  </a:cubicBezTo>
                  <a:cubicBezTo>
                    <a:pt x="707" y="1590"/>
                    <a:pt x="797" y="1453"/>
                    <a:pt x="849" y="1291"/>
                  </a:cubicBezTo>
                  <a:cubicBezTo>
                    <a:pt x="872" y="1220"/>
                    <a:pt x="884" y="1146"/>
                    <a:pt x="888" y="1072"/>
                  </a:cubicBezTo>
                  <a:cubicBezTo>
                    <a:pt x="893" y="1051"/>
                    <a:pt x="891" y="1030"/>
                    <a:pt x="891" y="1010"/>
                  </a:cubicBezTo>
                  <a:cubicBezTo>
                    <a:pt x="883" y="799"/>
                    <a:pt x="816" y="610"/>
                    <a:pt x="679" y="449"/>
                  </a:cubicBezTo>
                  <a:cubicBezTo>
                    <a:pt x="529" y="274"/>
                    <a:pt x="339" y="171"/>
                    <a:pt x="110" y="141"/>
                  </a:cubicBezTo>
                  <a:cubicBezTo>
                    <a:pt x="87" y="138"/>
                    <a:pt x="64" y="138"/>
                    <a:pt x="42" y="135"/>
                  </a:cubicBezTo>
                  <a:cubicBezTo>
                    <a:pt x="28" y="130"/>
                    <a:pt x="13" y="138"/>
                    <a:pt x="0" y="128"/>
                  </a:cubicBezTo>
                  <a:close/>
                </a:path>
              </a:pathLst>
            </a:custGeom>
            <a:solidFill>
              <a:srgbClr val="FA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0"/>
            <p:cNvSpPr/>
            <p:nvPr/>
          </p:nvSpPr>
          <p:spPr bwMode="auto">
            <a:xfrm>
              <a:off x="2286000" y="131762"/>
              <a:ext cx="3551238" cy="6448426"/>
            </a:xfrm>
            <a:custGeom>
              <a:avLst/>
              <a:gdLst>
                <a:gd name="T0" fmla="*/ 901 w 946"/>
                <a:gd name="T1" fmla="*/ 2 h 1717"/>
                <a:gd name="T2" fmla="*/ 946 w 946"/>
                <a:gd name="T3" fmla="*/ 5 h 1717"/>
                <a:gd name="T4" fmla="*/ 926 w 946"/>
                <a:gd name="T5" fmla="*/ 12 h 1717"/>
                <a:gd name="T6" fmla="*/ 907 w 946"/>
                <a:gd name="T7" fmla="*/ 30 h 1717"/>
                <a:gd name="T8" fmla="*/ 908 w 946"/>
                <a:gd name="T9" fmla="*/ 368 h 1717"/>
                <a:gd name="T10" fmla="*/ 910 w 946"/>
                <a:gd name="T11" fmla="*/ 384 h 1717"/>
                <a:gd name="T12" fmla="*/ 893 w 946"/>
                <a:gd name="T13" fmla="*/ 397 h 1717"/>
                <a:gd name="T14" fmla="*/ 726 w 946"/>
                <a:gd name="T15" fmla="*/ 447 h 1717"/>
                <a:gd name="T16" fmla="*/ 695 w 946"/>
                <a:gd name="T17" fmla="*/ 489 h 1717"/>
                <a:gd name="T18" fmla="*/ 695 w 946"/>
                <a:gd name="T19" fmla="*/ 1130 h 1717"/>
                <a:gd name="T20" fmla="*/ 656 w 946"/>
                <a:gd name="T21" fmla="*/ 1164 h 1717"/>
                <a:gd name="T22" fmla="*/ 499 w 946"/>
                <a:gd name="T23" fmla="*/ 1190 h 1717"/>
                <a:gd name="T24" fmla="*/ 419 w 946"/>
                <a:gd name="T25" fmla="*/ 1319 h 1717"/>
                <a:gd name="T26" fmla="*/ 507 w 946"/>
                <a:gd name="T27" fmla="*/ 1452 h 1717"/>
                <a:gd name="T28" fmla="*/ 753 w 946"/>
                <a:gd name="T29" fmla="*/ 1392 h 1717"/>
                <a:gd name="T30" fmla="*/ 783 w 946"/>
                <a:gd name="T31" fmla="*/ 1310 h 1717"/>
                <a:gd name="T32" fmla="*/ 783 w 946"/>
                <a:gd name="T33" fmla="*/ 872 h 1717"/>
                <a:gd name="T34" fmla="*/ 788 w 946"/>
                <a:gd name="T35" fmla="*/ 755 h 1717"/>
                <a:gd name="T36" fmla="*/ 800 w 946"/>
                <a:gd name="T37" fmla="*/ 731 h 1717"/>
                <a:gd name="T38" fmla="*/ 892 w 946"/>
                <a:gd name="T39" fmla="*/ 703 h 1717"/>
                <a:gd name="T40" fmla="*/ 904 w 946"/>
                <a:gd name="T41" fmla="*/ 708 h 1717"/>
                <a:gd name="T42" fmla="*/ 907 w 946"/>
                <a:gd name="T43" fmla="*/ 737 h 1717"/>
                <a:gd name="T44" fmla="*/ 907 w 946"/>
                <a:gd name="T45" fmla="*/ 1676 h 1717"/>
                <a:gd name="T46" fmla="*/ 905 w 946"/>
                <a:gd name="T47" fmla="*/ 1703 h 1717"/>
                <a:gd name="T48" fmla="*/ 878 w 946"/>
                <a:gd name="T49" fmla="*/ 1715 h 1717"/>
                <a:gd name="T50" fmla="*/ 642 w 946"/>
                <a:gd name="T51" fmla="*/ 1679 h 1717"/>
                <a:gd name="T52" fmla="*/ 318 w 946"/>
                <a:gd name="T53" fmla="*/ 1502 h 1717"/>
                <a:gd name="T54" fmla="*/ 116 w 946"/>
                <a:gd name="T55" fmla="*/ 1257 h 1717"/>
                <a:gd name="T56" fmla="*/ 18 w 946"/>
                <a:gd name="T57" fmla="*/ 988 h 1717"/>
                <a:gd name="T58" fmla="*/ 11 w 946"/>
                <a:gd name="T59" fmla="*/ 920 h 1717"/>
                <a:gd name="T60" fmla="*/ 8 w 946"/>
                <a:gd name="T61" fmla="*/ 943 h 1717"/>
                <a:gd name="T62" fmla="*/ 10 w 946"/>
                <a:gd name="T63" fmla="*/ 817 h 1717"/>
                <a:gd name="T64" fmla="*/ 157 w 946"/>
                <a:gd name="T65" fmla="*/ 402 h 1717"/>
                <a:gd name="T66" fmla="*/ 744 w 946"/>
                <a:gd name="T67" fmla="*/ 17 h 1717"/>
                <a:gd name="T68" fmla="*/ 901 w 946"/>
                <a:gd name="T69" fmla="*/ 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6" h="1717">
                  <a:moveTo>
                    <a:pt x="901" y="2"/>
                  </a:moveTo>
                  <a:cubicBezTo>
                    <a:pt x="916" y="4"/>
                    <a:pt x="931" y="0"/>
                    <a:pt x="946" y="5"/>
                  </a:cubicBezTo>
                  <a:cubicBezTo>
                    <a:pt x="941" y="11"/>
                    <a:pt x="933" y="12"/>
                    <a:pt x="926" y="12"/>
                  </a:cubicBezTo>
                  <a:cubicBezTo>
                    <a:pt x="914" y="12"/>
                    <a:pt x="907" y="17"/>
                    <a:pt x="907" y="30"/>
                  </a:cubicBezTo>
                  <a:cubicBezTo>
                    <a:pt x="907" y="143"/>
                    <a:pt x="907" y="255"/>
                    <a:pt x="908" y="368"/>
                  </a:cubicBezTo>
                  <a:cubicBezTo>
                    <a:pt x="908" y="374"/>
                    <a:pt x="909" y="379"/>
                    <a:pt x="910" y="384"/>
                  </a:cubicBezTo>
                  <a:cubicBezTo>
                    <a:pt x="909" y="395"/>
                    <a:pt x="900" y="395"/>
                    <a:pt x="893" y="397"/>
                  </a:cubicBezTo>
                  <a:cubicBezTo>
                    <a:pt x="837" y="413"/>
                    <a:pt x="782" y="430"/>
                    <a:pt x="726" y="447"/>
                  </a:cubicBezTo>
                  <a:cubicBezTo>
                    <a:pt x="696" y="457"/>
                    <a:pt x="695" y="458"/>
                    <a:pt x="695" y="489"/>
                  </a:cubicBezTo>
                  <a:cubicBezTo>
                    <a:pt x="695" y="702"/>
                    <a:pt x="695" y="916"/>
                    <a:pt x="695" y="1130"/>
                  </a:cubicBezTo>
                  <a:cubicBezTo>
                    <a:pt x="695" y="1169"/>
                    <a:pt x="695" y="1169"/>
                    <a:pt x="656" y="1164"/>
                  </a:cubicBezTo>
                  <a:cubicBezTo>
                    <a:pt x="601" y="1155"/>
                    <a:pt x="548" y="1162"/>
                    <a:pt x="499" y="1190"/>
                  </a:cubicBezTo>
                  <a:cubicBezTo>
                    <a:pt x="450" y="1218"/>
                    <a:pt x="420" y="1261"/>
                    <a:pt x="419" y="1319"/>
                  </a:cubicBezTo>
                  <a:cubicBezTo>
                    <a:pt x="418" y="1380"/>
                    <a:pt x="450" y="1428"/>
                    <a:pt x="507" y="1452"/>
                  </a:cubicBezTo>
                  <a:cubicBezTo>
                    <a:pt x="584" y="1483"/>
                    <a:pt x="698" y="1455"/>
                    <a:pt x="753" y="1392"/>
                  </a:cubicBezTo>
                  <a:cubicBezTo>
                    <a:pt x="773" y="1368"/>
                    <a:pt x="783" y="1342"/>
                    <a:pt x="783" y="1310"/>
                  </a:cubicBezTo>
                  <a:cubicBezTo>
                    <a:pt x="783" y="1164"/>
                    <a:pt x="783" y="1018"/>
                    <a:pt x="783" y="872"/>
                  </a:cubicBezTo>
                  <a:cubicBezTo>
                    <a:pt x="783" y="833"/>
                    <a:pt x="789" y="794"/>
                    <a:pt x="788" y="755"/>
                  </a:cubicBezTo>
                  <a:cubicBezTo>
                    <a:pt x="787" y="745"/>
                    <a:pt x="790" y="736"/>
                    <a:pt x="800" y="731"/>
                  </a:cubicBezTo>
                  <a:cubicBezTo>
                    <a:pt x="829" y="718"/>
                    <a:pt x="861" y="711"/>
                    <a:pt x="892" y="703"/>
                  </a:cubicBezTo>
                  <a:cubicBezTo>
                    <a:pt x="896" y="702"/>
                    <a:pt x="901" y="703"/>
                    <a:pt x="904" y="708"/>
                  </a:cubicBezTo>
                  <a:cubicBezTo>
                    <a:pt x="908" y="717"/>
                    <a:pt x="907" y="727"/>
                    <a:pt x="907" y="737"/>
                  </a:cubicBezTo>
                  <a:cubicBezTo>
                    <a:pt x="907" y="1050"/>
                    <a:pt x="907" y="1363"/>
                    <a:pt x="907" y="1676"/>
                  </a:cubicBezTo>
                  <a:cubicBezTo>
                    <a:pt x="907" y="1685"/>
                    <a:pt x="908" y="1694"/>
                    <a:pt x="905" y="1703"/>
                  </a:cubicBezTo>
                  <a:cubicBezTo>
                    <a:pt x="900" y="1716"/>
                    <a:pt x="889" y="1714"/>
                    <a:pt x="878" y="1715"/>
                  </a:cubicBezTo>
                  <a:cubicBezTo>
                    <a:pt x="797" y="1717"/>
                    <a:pt x="719" y="1701"/>
                    <a:pt x="642" y="1679"/>
                  </a:cubicBezTo>
                  <a:cubicBezTo>
                    <a:pt x="521" y="1643"/>
                    <a:pt x="414" y="1583"/>
                    <a:pt x="318" y="1502"/>
                  </a:cubicBezTo>
                  <a:cubicBezTo>
                    <a:pt x="236" y="1433"/>
                    <a:pt x="169" y="1350"/>
                    <a:pt x="116" y="1257"/>
                  </a:cubicBezTo>
                  <a:cubicBezTo>
                    <a:pt x="69" y="1172"/>
                    <a:pt x="37" y="1082"/>
                    <a:pt x="18" y="988"/>
                  </a:cubicBezTo>
                  <a:cubicBezTo>
                    <a:pt x="13" y="965"/>
                    <a:pt x="13" y="942"/>
                    <a:pt x="11" y="920"/>
                  </a:cubicBezTo>
                  <a:cubicBezTo>
                    <a:pt x="10" y="927"/>
                    <a:pt x="14" y="935"/>
                    <a:pt x="8" y="943"/>
                  </a:cubicBezTo>
                  <a:cubicBezTo>
                    <a:pt x="0" y="901"/>
                    <a:pt x="7" y="859"/>
                    <a:pt x="10" y="817"/>
                  </a:cubicBezTo>
                  <a:cubicBezTo>
                    <a:pt x="24" y="667"/>
                    <a:pt x="71" y="528"/>
                    <a:pt x="157" y="402"/>
                  </a:cubicBezTo>
                  <a:cubicBezTo>
                    <a:pt x="299" y="193"/>
                    <a:pt x="495" y="64"/>
                    <a:pt x="744" y="17"/>
                  </a:cubicBezTo>
                  <a:cubicBezTo>
                    <a:pt x="796" y="7"/>
                    <a:pt x="849" y="7"/>
                    <a:pt x="901" y="2"/>
                  </a:cubicBezTo>
                  <a:close/>
                </a:path>
              </a:pathLst>
            </a:custGeom>
            <a:solidFill>
              <a:srgbClr val="E1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1"/>
            <p:cNvSpPr/>
            <p:nvPr/>
          </p:nvSpPr>
          <p:spPr bwMode="auto">
            <a:xfrm>
              <a:off x="2314575" y="3549650"/>
              <a:ext cx="3536950" cy="3327400"/>
            </a:xfrm>
            <a:custGeom>
              <a:avLst/>
              <a:gdLst>
                <a:gd name="T0" fmla="*/ 0 w 942"/>
                <a:gd name="T1" fmla="*/ 33 h 886"/>
                <a:gd name="T2" fmla="*/ 0 w 942"/>
                <a:gd name="T3" fmla="*/ 0 h 886"/>
                <a:gd name="T4" fmla="*/ 893 w 942"/>
                <a:gd name="T5" fmla="*/ 800 h 886"/>
                <a:gd name="T6" fmla="*/ 895 w 942"/>
                <a:gd name="T7" fmla="*/ 802 h 886"/>
                <a:gd name="T8" fmla="*/ 899 w 942"/>
                <a:gd name="T9" fmla="*/ 853 h 886"/>
                <a:gd name="T10" fmla="*/ 919 w 942"/>
                <a:gd name="T11" fmla="*/ 874 h 886"/>
                <a:gd name="T12" fmla="*/ 942 w 942"/>
                <a:gd name="T13" fmla="*/ 880 h 886"/>
                <a:gd name="T14" fmla="*/ 893 w 942"/>
                <a:gd name="T15" fmla="*/ 884 h 886"/>
                <a:gd name="T16" fmla="*/ 632 w 942"/>
                <a:gd name="T17" fmla="*/ 843 h 886"/>
                <a:gd name="T18" fmla="*/ 21 w 942"/>
                <a:gd name="T19" fmla="*/ 188 h 886"/>
                <a:gd name="T20" fmla="*/ 0 w 942"/>
                <a:gd name="T21" fmla="*/ 3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2" h="886">
                  <a:moveTo>
                    <a:pt x="0" y="33"/>
                  </a:moveTo>
                  <a:cubicBezTo>
                    <a:pt x="0" y="22"/>
                    <a:pt x="0" y="11"/>
                    <a:pt x="0" y="0"/>
                  </a:cubicBezTo>
                  <a:cubicBezTo>
                    <a:pt x="54" y="468"/>
                    <a:pt x="452" y="807"/>
                    <a:pt x="893" y="800"/>
                  </a:cubicBezTo>
                  <a:cubicBezTo>
                    <a:pt x="894" y="800"/>
                    <a:pt x="895" y="801"/>
                    <a:pt x="895" y="802"/>
                  </a:cubicBezTo>
                  <a:cubicBezTo>
                    <a:pt x="902" y="819"/>
                    <a:pt x="899" y="836"/>
                    <a:pt x="899" y="853"/>
                  </a:cubicBezTo>
                  <a:cubicBezTo>
                    <a:pt x="899" y="868"/>
                    <a:pt x="904" y="875"/>
                    <a:pt x="919" y="874"/>
                  </a:cubicBezTo>
                  <a:cubicBezTo>
                    <a:pt x="927" y="873"/>
                    <a:pt x="935" y="873"/>
                    <a:pt x="942" y="880"/>
                  </a:cubicBezTo>
                  <a:cubicBezTo>
                    <a:pt x="926" y="886"/>
                    <a:pt x="909" y="881"/>
                    <a:pt x="893" y="884"/>
                  </a:cubicBezTo>
                  <a:cubicBezTo>
                    <a:pt x="804" y="880"/>
                    <a:pt x="716" y="872"/>
                    <a:pt x="632" y="843"/>
                  </a:cubicBezTo>
                  <a:cubicBezTo>
                    <a:pt x="310" y="735"/>
                    <a:pt x="106" y="517"/>
                    <a:pt x="21" y="188"/>
                  </a:cubicBezTo>
                  <a:cubicBezTo>
                    <a:pt x="8" y="137"/>
                    <a:pt x="0" y="85"/>
                    <a:pt x="0" y="33"/>
                  </a:cubicBezTo>
                  <a:close/>
                </a:path>
              </a:pathLst>
            </a:custGeom>
            <a:solidFill>
              <a:srgbClr val="D34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2"/>
            <p:cNvSpPr/>
            <p:nvPr/>
          </p:nvSpPr>
          <p:spPr bwMode="auto">
            <a:xfrm>
              <a:off x="5667375" y="150812"/>
              <a:ext cx="3368675" cy="6421438"/>
            </a:xfrm>
            <a:custGeom>
              <a:avLst/>
              <a:gdLst>
                <a:gd name="T0" fmla="*/ 0 w 897"/>
                <a:gd name="T1" fmla="*/ 1705 h 1710"/>
                <a:gd name="T2" fmla="*/ 0 w 897"/>
                <a:gd name="T3" fmla="*/ 702 h 1710"/>
                <a:gd name="T4" fmla="*/ 20 w 897"/>
                <a:gd name="T5" fmla="*/ 690 h 1710"/>
                <a:gd name="T6" fmla="*/ 314 w 897"/>
                <a:gd name="T7" fmla="*/ 646 h 1710"/>
                <a:gd name="T8" fmla="*/ 382 w 897"/>
                <a:gd name="T9" fmla="*/ 642 h 1710"/>
                <a:gd name="T10" fmla="*/ 406 w 897"/>
                <a:gd name="T11" fmla="*/ 662 h 1710"/>
                <a:gd name="T12" fmla="*/ 406 w 897"/>
                <a:gd name="T13" fmla="*/ 682 h 1710"/>
                <a:gd name="T14" fmla="*/ 406 w 897"/>
                <a:gd name="T15" fmla="*/ 1002 h 1710"/>
                <a:gd name="T16" fmla="*/ 405 w 897"/>
                <a:gd name="T17" fmla="*/ 1024 h 1710"/>
                <a:gd name="T18" fmla="*/ 382 w 897"/>
                <a:gd name="T19" fmla="*/ 1040 h 1710"/>
                <a:gd name="T20" fmla="*/ 173 w 897"/>
                <a:gd name="T21" fmla="*/ 1082 h 1710"/>
                <a:gd name="T22" fmla="*/ 118 w 897"/>
                <a:gd name="T23" fmla="*/ 1215 h 1710"/>
                <a:gd name="T24" fmla="*/ 205 w 897"/>
                <a:gd name="T25" fmla="*/ 1321 h 1710"/>
                <a:gd name="T26" fmla="*/ 473 w 897"/>
                <a:gd name="T27" fmla="*/ 1223 h 1710"/>
                <a:gd name="T28" fmla="*/ 482 w 897"/>
                <a:gd name="T29" fmla="*/ 1182 h 1710"/>
                <a:gd name="T30" fmla="*/ 482 w 897"/>
                <a:gd name="T31" fmla="*/ 357 h 1710"/>
                <a:gd name="T32" fmla="*/ 454 w 897"/>
                <a:gd name="T33" fmla="*/ 331 h 1710"/>
                <a:gd name="T34" fmla="*/ 32 w 897"/>
                <a:gd name="T35" fmla="*/ 383 h 1710"/>
                <a:gd name="T36" fmla="*/ 9 w 897"/>
                <a:gd name="T37" fmla="*/ 381 h 1710"/>
                <a:gd name="T38" fmla="*/ 0 w 897"/>
                <a:gd name="T39" fmla="*/ 366 h 1710"/>
                <a:gd name="T40" fmla="*/ 0 w 897"/>
                <a:gd name="T41" fmla="*/ 15 h 1710"/>
                <a:gd name="T42" fmla="*/ 15 w 897"/>
                <a:gd name="T43" fmla="*/ 0 h 1710"/>
                <a:gd name="T44" fmla="*/ 45 w 897"/>
                <a:gd name="T45" fmla="*/ 0 h 1710"/>
                <a:gd name="T46" fmla="*/ 561 w 897"/>
                <a:gd name="T47" fmla="*/ 196 h 1710"/>
                <a:gd name="T48" fmla="*/ 865 w 897"/>
                <a:gd name="T49" fmla="*/ 665 h 1710"/>
                <a:gd name="T50" fmla="*/ 895 w 897"/>
                <a:gd name="T51" fmla="*/ 926 h 1710"/>
                <a:gd name="T52" fmla="*/ 892 w 897"/>
                <a:gd name="T53" fmla="*/ 941 h 1710"/>
                <a:gd name="T54" fmla="*/ 891 w 897"/>
                <a:gd name="T55" fmla="*/ 897 h 1710"/>
                <a:gd name="T56" fmla="*/ 677 w 897"/>
                <a:gd name="T57" fmla="*/ 1404 h 1710"/>
                <a:gd name="T58" fmla="*/ 95 w 897"/>
                <a:gd name="T59" fmla="*/ 1707 h 1710"/>
                <a:gd name="T60" fmla="*/ 21 w 897"/>
                <a:gd name="T61" fmla="*/ 1710 h 1710"/>
                <a:gd name="T62" fmla="*/ 0 w 897"/>
                <a:gd name="T63" fmla="*/ 1705 h 1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97" h="1710">
                  <a:moveTo>
                    <a:pt x="0" y="1705"/>
                  </a:moveTo>
                  <a:cubicBezTo>
                    <a:pt x="0" y="1370"/>
                    <a:pt x="0" y="1036"/>
                    <a:pt x="0" y="702"/>
                  </a:cubicBezTo>
                  <a:cubicBezTo>
                    <a:pt x="4" y="693"/>
                    <a:pt x="12" y="692"/>
                    <a:pt x="20" y="690"/>
                  </a:cubicBezTo>
                  <a:cubicBezTo>
                    <a:pt x="117" y="668"/>
                    <a:pt x="215" y="655"/>
                    <a:pt x="314" y="646"/>
                  </a:cubicBezTo>
                  <a:cubicBezTo>
                    <a:pt x="337" y="644"/>
                    <a:pt x="359" y="643"/>
                    <a:pt x="382" y="642"/>
                  </a:cubicBezTo>
                  <a:cubicBezTo>
                    <a:pt x="401" y="641"/>
                    <a:pt x="404" y="644"/>
                    <a:pt x="406" y="662"/>
                  </a:cubicBezTo>
                  <a:cubicBezTo>
                    <a:pt x="406" y="669"/>
                    <a:pt x="406" y="676"/>
                    <a:pt x="406" y="682"/>
                  </a:cubicBezTo>
                  <a:cubicBezTo>
                    <a:pt x="406" y="789"/>
                    <a:pt x="406" y="896"/>
                    <a:pt x="406" y="1002"/>
                  </a:cubicBezTo>
                  <a:cubicBezTo>
                    <a:pt x="406" y="1010"/>
                    <a:pt x="406" y="1017"/>
                    <a:pt x="405" y="1024"/>
                  </a:cubicBezTo>
                  <a:cubicBezTo>
                    <a:pt x="404" y="1042"/>
                    <a:pt x="399" y="1045"/>
                    <a:pt x="382" y="1040"/>
                  </a:cubicBezTo>
                  <a:cubicBezTo>
                    <a:pt x="305" y="1017"/>
                    <a:pt x="236" y="1035"/>
                    <a:pt x="173" y="1082"/>
                  </a:cubicBezTo>
                  <a:cubicBezTo>
                    <a:pt x="129" y="1115"/>
                    <a:pt x="111" y="1161"/>
                    <a:pt x="118" y="1215"/>
                  </a:cubicBezTo>
                  <a:cubicBezTo>
                    <a:pt x="126" y="1268"/>
                    <a:pt x="158" y="1302"/>
                    <a:pt x="205" y="1321"/>
                  </a:cubicBezTo>
                  <a:cubicBezTo>
                    <a:pt x="291" y="1355"/>
                    <a:pt x="422" y="1329"/>
                    <a:pt x="473" y="1223"/>
                  </a:cubicBezTo>
                  <a:cubicBezTo>
                    <a:pt x="479" y="1210"/>
                    <a:pt x="482" y="1197"/>
                    <a:pt x="482" y="1182"/>
                  </a:cubicBezTo>
                  <a:cubicBezTo>
                    <a:pt x="482" y="907"/>
                    <a:pt x="482" y="632"/>
                    <a:pt x="482" y="357"/>
                  </a:cubicBezTo>
                  <a:cubicBezTo>
                    <a:pt x="482" y="332"/>
                    <a:pt x="479" y="329"/>
                    <a:pt x="454" y="331"/>
                  </a:cubicBezTo>
                  <a:cubicBezTo>
                    <a:pt x="312" y="342"/>
                    <a:pt x="171" y="349"/>
                    <a:pt x="32" y="383"/>
                  </a:cubicBezTo>
                  <a:cubicBezTo>
                    <a:pt x="24" y="384"/>
                    <a:pt x="16" y="387"/>
                    <a:pt x="9" y="381"/>
                  </a:cubicBezTo>
                  <a:cubicBezTo>
                    <a:pt x="0" y="380"/>
                    <a:pt x="0" y="373"/>
                    <a:pt x="0" y="366"/>
                  </a:cubicBezTo>
                  <a:cubicBezTo>
                    <a:pt x="0" y="249"/>
                    <a:pt x="0" y="132"/>
                    <a:pt x="0" y="15"/>
                  </a:cubicBezTo>
                  <a:cubicBezTo>
                    <a:pt x="0" y="4"/>
                    <a:pt x="4" y="0"/>
                    <a:pt x="15" y="0"/>
                  </a:cubicBezTo>
                  <a:cubicBezTo>
                    <a:pt x="25" y="1"/>
                    <a:pt x="35" y="0"/>
                    <a:pt x="45" y="0"/>
                  </a:cubicBezTo>
                  <a:cubicBezTo>
                    <a:pt x="239" y="8"/>
                    <a:pt x="411" y="75"/>
                    <a:pt x="561" y="196"/>
                  </a:cubicBezTo>
                  <a:cubicBezTo>
                    <a:pt x="714" y="319"/>
                    <a:pt x="815" y="476"/>
                    <a:pt x="865" y="665"/>
                  </a:cubicBezTo>
                  <a:cubicBezTo>
                    <a:pt x="888" y="751"/>
                    <a:pt x="897" y="838"/>
                    <a:pt x="895" y="926"/>
                  </a:cubicBezTo>
                  <a:cubicBezTo>
                    <a:pt x="895" y="931"/>
                    <a:pt x="896" y="937"/>
                    <a:pt x="892" y="941"/>
                  </a:cubicBezTo>
                  <a:cubicBezTo>
                    <a:pt x="886" y="927"/>
                    <a:pt x="892" y="911"/>
                    <a:pt x="891" y="897"/>
                  </a:cubicBezTo>
                  <a:cubicBezTo>
                    <a:pt x="879" y="1091"/>
                    <a:pt x="803" y="1259"/>
                    <a:pt x="677" y="1404"/>
                  </a:cubicBezTo>
                  <a:cubicBezTo>
                    <a:pt x="523" y="1579"/>
                    <a:pt x="328" y="1681"/>
                    <a:pt x="95" y="1707"/>
                  </a:cubicBezTo>
                  <a:cubicBezTo>
                    <a:pt x="70" y="1709"/>
                    <a:pt x="46" y="1709"/>
                    <a:pt x="21" y="1710"/>
                  </a:cubicBezTo>
                  <a:cubicBezTo>
                    <a:pt x="14" y="1710"/>
                    <a:pt x="6" y="1710"/>
                    <a:pt x="0" y="1705"/>
                  </a:cubicBezTo>
                  <a:close/>
                </a:path>
              </a:pathLst>
            </a:custGeom>
            <a:solidFill>
              <a:srgbClr val="D34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3"/>
            <p:cNvSpPr/>
            <p:nvPr/>
          </p:nvSpPr>
          <p:spPr bwMode="auto">
            <a:xfrm>
              <a:off x="5667375" y="3519488"/>
              <a:ext cx="3349625" cy="3338513"/>
            </a:xfrm>
            <a:custGeom>
              <a:avLst/>
              <a:gdLst>
                <a:gd name="T0" fmla="*/ 0 w 892"/>
                <a:gd name="T1" fmla="*/ 808 h 889"/>
                <a:gd name="T2" fmla="*/ 340 w 892"/>
                <a:gd name="T3" fmla="*/ 743 h 889"/>
                <a:gd name="T4" fmla="*/ 572 w 892"/>
                <a:gd name="T5" fmla="*/ 602 h 889"/>
                <a:gd name="T6" fmla="*/ 733 w 892"/>
                <a:gd name="T7" fmla="*/ 428 h 889"/>
                <a:gd name="T8" fmla="*/ 860 w 892"/>
                <a:gd name="T9" fmla="*/ 160 h 889"/>
                <a:gd name="T10" fmla="*/ 892 w 892"/>
                <a:gd name="T11" fmla="*/ 0 h 889"/>
                <a:gd name="T12" fmla="*/ 892 w 892"/>
                <a:gd name="T13" fmla="*/ 44 h 889"/>
                <a:gd name="T14" fmla="*/ 698 w 892"/>
                <a:gd name="T15" fmla="*/ 554 h 889"/>
                <a:gd name="T16" fmla="*/ 171 w 892"/>
                <a:gd name="T17" fmla="*/ 874 h 889"/>
                <a:gd name="T18" fmla="*/ 49 w 892"/>
                <a:gd name="T19" fmla="*/ 888 h 889"/>
                <a:gd name="T20" fmla="*/ 43 w 892"/>
                <a:gd name="T21" fmla="*/ 888 h 889"/>
                <a:gd name="T22" fmla="*/ 0 w 892"/>
                <a:gd name="T23" fmla="*/ 843 h 889"/>
                <a:gd name="T24" fmla="*/ 0 w 892"/>
                <a:gd name="T25" fmla="*/ 808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2" h="889">
                  <a:moveTo>
                    <a:pt x="0" y="808"/>
                  </a:moveTo>
                  <a:cubicBezTo>
                    <a:pt x="118" y="811"/>
                    <a:pt x="231" y="787"/>
                    <a:pt x="340" y="743"/>
                  </a:cubicBezTo>
                  <a:cubicBezTo>
                    <a:pt x="424" y="709"/>
                    <a:pt x="502" y="661"/>
                    <a:pt x="572" y="602"/>
                  </a:cubicBezTo>
                  <a:cubicBezTo>
                    <a:pt x="632" y="550"/>
                    <a:pt x="687" y="494"/>
                    <a:pt x="733" y="428"/>
                  </a:cubicBezTo>
                  <a:cubicBezTo>
                    <a:pt x="790" y="346"/>
                    <a:pt x="833" y="256"/>
                    <a:pt x="860" y="160"/>
                  </a:cubicBezTo>
                  <a:cubicBezTo>
                    <a:pt x="875" y="108"/>
                    <a:pt x="885" y="54"/>
                    <a:pt x="892" y="0"/>
                  </a:cubicBezTo>
                  <a:cubicBezTo>
                    <a:pt x="892" y="15"/>
                    <a:pt x="892" y="30"/>
                    <a:pt x="892" y="44"/>
                  </a:cubicBezTo>
                  <a:cubicBezTo>
                    <a:pt x="884" y="236"/>
                    <a:pt x="817" y="406"/>
                    <a:pt x="698" y="554"/>
                  </a:cubicBezTo>
                  <a:cubicBezTo>
                    <a:pt x="562" y="725"/>
                    <a:pt x="385" y="830"/>
                    <a:pt x="171" y="874"/>
                  </a:cubicBezTo>
                  <a:cubicBezTo>
                    <a:pt x="131" y="883"/>
                    <a:pt x="90" y="889"/>
                    <a:pt x="49" y="888"/>
                  </a:cubicBezTo>
                  <a:cubicBezTo>
                    <a:pt x="47" y="888"/>
                    <a:pt x="45" y="888"/>
                    <a:pt x="43" y="888"/>
                  </a:cubicBezTo>
                  <a:cubicBezTo>
                    <a:pt x="0" y="887"/>
                    <a:pt x="0" y="887"/>
                    <a:pt x="0" y="843"/>
                  </a:cubicBezTo>
                  <a:cubicBezTo>
                    <a:pt x="0" y="831"/>
                    <a:pt x="0" y="820"/>
                    <a:pt x="0" y="808"/>
                  </a:cubicBezTo>
                  <a:close/>
                </a:path>
              </a:pathLst>
            </a:custGeom>
            <a:solidFill>
              <a:srgbClr val="C748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4"/>
            <p:cNvSpPr/>
            <p:nvPr/>
          </p:nvSpPr>
          <p:spPr bwMode="auto">
            <a:xfrm>
              <a:off x="3802065" y="1363662"/>
              <a:ext cx="3702050" cy="4330703"/>
            </a:xfrm>
            <a:custGeom>
              <a:avLst/>
              <a:gdLst>
                <a:gd name="T0" fmla="*/ 506 w 986"/>
                <a:gd name="T1" fmla="*/ 58 h 1153"/>
                <a:gd name="T2" fmla="*/ 667 w 986"/>
                <a:gd name="T3" fmla="*/ 28 h 1153"/>
                <a:gd name="T4" fmla="*/ 901 w 986"/>
                <a:gd name="T5" fmla="*/ 6 h 1153"/>
                <a:gd name="T6" fmla="*/ 967 w 986"/>
                <a:gd name="T7" fmla="*/ 1 h 1153"/>
                <a:gd name="T8" fmla="*/ 986 w 986"/>
                <a:gd name="T9" fmla="*/ 20 h 1153"/>
                <a:gd name="T10" fmla="*/ 985 w 986"/>
                <a:gd name="T11" fmla="*/ 431 h 1153"/>
                <a:gd name="T12" fmla="*/ 986 w 986"/>
                <a:gd name="T13" fmla="*/ 851 h 1153"/>
                <a:gd name="T14" fmla="*/ 947 w 986"/>
                <a:gd name="T15" fmla="*/ 945 h 1153"/>
                <a:gd name="T16" fmla="*/ 686 w 986"/>
                <a:gd name="T17" fmla="*/ 998 h 1153"/>
                <a:gd name="T18" fmla="*/ 660 w 986"/>
                <a:gd name="T19" fmla="*/ 759 h 1153"/>
                <a:gd name="T20" fmla="*/ 890 w 986"/>
                <a:gd name="T21" fmla="*/ 715 h 1153"/>
                <a:gd name="T22" fmla="*/ 897 w 986"/>
                <a:gd name="T23" fmla="*/ 716 h 1153"/>
                <a:gd name="T24" fmla="*/ 897 w 986"/>
                <a:gd name="T25" fmla="*/ 664 h 1153"/>
                <a:gd name="T26" fmla="*/ 897 w 986"/>
                <a:gd name="T27" fmla="*/ 342 h 1153"/>
                <a:gd name="T28" fmla="*/ 878 w 986"/>
                <a:gd name="T29" fmla="*/ 324 h 1153"/>
                <a:gd name="T30" fmla="*/ 514 w 986"/>
                <a:gd name="T31" fmla="*/ 374 h 1153"/>
                <a:gd name="T32" fmla="*/ 497 w 986"/>
                <a:gd name="T33" fmla="*/ 379 h 1153"/>
                <a:gd name="T34" fmla="*/ 405 w 986"/>
                <a:gd name="T35" fmla="*/ 405 h 1153"/>
                <a:gd name="T36" fmla="*/ 388 w 986"/>
                <a:gd name="T37" fmla="*/ 431 h 1153"/>
                <a:gd name="T38" fmla="*/ 386 w 986"/>
                <a:gd name="T39" fmla="*/ 975 h 1153"/>
                <a:gd name="T40" fmla="*/ 330 w 986"/>
                <a:gd name="T41" fmla="*/ 1091 h 1153"/>
                <a:gd name="T42" fmla="*/ 120 w 986"/>
                <a:gd name="T43" fmla="*/ 1135 h 1153"/>
                <a:gd name="T44" fmla="*/ 10 w 986"/>
                <a:gd name="T45" fmla="*/ 1019 h 1153"/>
                <a:gd name="T46" fmla="*/ 78 w 986"/>
                <a:gd name="T47" fmla="*/ 865 h 1153"/>
                <a:gd name="T48" fmla="*/ 266 w 986"/>
                <a:gd name="T49" fmla="*/ 832 h 1153"/>
                <a:gd name="T50" fmla="*/ 285 w 986"/>
                <a:gd name="T51" fmla="*/ 836 h 1153"/>
                <a:gd name="T52" fmla="*/ 285 w 986"/>
                <a:gd name="T53" fmla="*/ 811 h 1153"/>
                <a:gd name="T54" fmla="*/ 284 w 986"/>
                <a:gd name="T55" fmla="*/ 145 h 1153"/>
                <a:gd name="T56" fmla="*/ 304 w 986"/>
                <a:gd name="T57" fmla="*/ 119 h 1153"/>
                <a:gd name="T58" fmla="*/ 506 w 986"/>
                <a:gd name="T59" fmla="*/ 58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6" h="1153">
                  <a:moveTo>
                    <a:pt x="506" y="58"/>
                  </a:moveTo>
                  <a:cubicBezTo>
                    <a:pt x="559" y="48"/>
                    <a:pt x="612" y="35"/>
                    <a:pt x="667" y="28"/>
                  </a:cubicBezTo>
                  <a:cubicBezTo>
                    <a:pt x="745" y="18"/>
                    <a:pt x="823" y="11"/>
                    <a:pt x="901" y="6"/>
                  </a:cubicBezTo>
                  <a:cubicBezTo>
                    <a:pt x="923" y="4"/>
                    <a:pt x="945" y="4"/>
                    <a:pt x="967" y="1"/>
                  </a:cubicBezTo>
                  <a:cubicBezTo>
                    <a:pt x="982" y="0"/>
                    <a:pt x="986" y="5"/>
                    <a:pt x="986" y="20"/>
                  </a:cubicBezTo>
                  <a:cubicBezTo>
                    <a:pt x="985" y="157"/>
                    <a:pt x="985" y="294"/>
                    <a:pt x="985" y="431"/>
                  </a:cubicBezTo>
                  <a:cubicBezTo>
                    <a:pt x="985" y="571"/>
                    <a:pt x="985" y="711"/>
                    <a:pt x="986" y="851"/>
                  </a:cubicBezTo>
                  <a:cubicBezTo>
                    <a:pt x="986" y="889"/>
                    <a:pt x="969" y="918"/>
                    <a:pt x="947" y="945"/>
                  </a:cubicBezTo>
                  <a:cubicBezTo>
                    <a:pt x="888" y="1016"/>
                    <a:pt x="769" y="1039"/>
                    <a:pt x="686" y="998"/>
                  </a:cubicBezTo>
                  <a:cubicBezTo>
                    <a:pt x="593" y="950"/>
                    <a:pt x="578" y="825"/>
                    <a:pt x="660" y="759"/>
                  </a:cubicBezTo>
                  <a:cubicBezTo>
                    <a:pt x="728" y="704"/>
                    <a:pt x="805" y="684"/>
                    <a:pt x="890" y="715"/>
                  </a:cubicBezTo>
                  <a:cubicBezTo>
                    <a:pt x="892" y="716"/>
                    <a:pt x="894" y="716"/>
                    <a:pt x="897" y="716"/>
                  </a:cubicBezTo>
                  <a:cubicBezTo>
                    <a:pt x="897" y="698"/>
                    <a:pt x="897" y="681"/>
                    <a:pt x="897" y="664"/>
                  </a:cubicBezTo>
                  <a:cubicBezTo>
                    <a:pt x="897" y="557"/>
                    <a:pt x="897" y="449"/>
                    <a:pt x="897" y="342"/>
                  </a:cubicBezTo>
                  <a:cubicBezTo>
                    <a:pt x="898" y="327"/>
                    <a:pt x="895" y="323"/>
                    <a:pt x="878" y="324"/>
                  </a:cubicBezTo>
                  <a:cubicBezTo>
                    <a:pt x="756" y="332"/>
                    <a:pt x="634" y="346"/>
                    <a:pt x="514" y="374"/>
                  </a:cubicBezTo>
                  <a:cubicBezTo>
                    <a:pt x="509" y="375"/>
                    <a:pt x="503" y="377"/>
                    <a:pt x="497" y="379"/>
                  </a:cubicBezTo>
                  <a:cubicBezTo>
                    <a:pt x="466" y="385"/>
                    <a:pt x="436" y="396"/>
                    <a:pt x="405" y="405"/>
                  </a:cubicBezTo>
                  <a:cubicBezTo>
                    <a:pt x="391" y="410"/>
                    <a:pt x="388" y="417"/>
                    <a:pt x="388" y="431"/>
                  </a:cubicBezTo>
                  <a:cubicBezTo>
                    <a:pt x="387" y="613"/>
                    <a:pt x="385" y="794"/>
                    <a:pt x="386" y="975"/>
                  </a:cubicBezTo>
                  <a:cubicBezTo>
                    <a:pt x="386" y="1025"/>
                    <a:pt x="367" y="1062"/>
                    <a:pt x="330" y="1091"/>
                  </a:cubicBezTo>
                  <a:cubicBezTo>
                    <a:pt x="267" y="1139"/>
                    <a:pt x="196" y="1153"/>
                    <a:pt x="120" y="1135"/>
                  </a:cubicBezTo>
                  <a:cubicBezTo>
                    <a:pt x="60" y="1121"/>
                    <a:pt x="20" y="1081"/>
                    <a:pt x="10" y="1019"/>
                  </a:cubicBezTo>
                  <a:cubicBezTo>
                    <a:pt x="0" y="955"/>
                    <a:pt x="25" y="902"/>
                    <a:pt x="78" y="865"/>
                  </a:cubicBezTo>
                  <a:cubicBezTo>
                    <a:pt x="135" y="826"/>
                    <a:pt x="199" y="820"/>
                    <a:pt x="266" y="832"/>
                  </a:cubicBezTo>
                  <a:cubicBezTo>
                    <a:pt x="272" y="833"/>
                    <a:pt x="278" y="835"/>
                    <a:pt x="285" y="836"/>
                  </a:cubicBezTo>
                  <a:cubicBezTo>
                    <a:pt x="285" y="827"/>
                    <a:pt x="285" y="819"/>
                    <a:pt x="285" y="811"/>
                  </a:cubicBezTo>
                  <a:cubicBezTo>
                    <a:pt x="285" y="589"/>
                    <a:pt x="285" y="367"/>
                    <a:pt x="284" y="145"/>
                  </a:cubicBezTo>
                  <a:cubicBezTo>
                    <a:pt x="284" y="130"/>
                    <a:pt x="289" y="123"/>
                    <a:pt x="304" y="119"/>
                  </a:cubicBezTo>
                  <a:cubicBezTo>
                    <a:pt x="371" y="99"/>
                    <a:pt x="439" y="78"/>
                    <a:pt x="506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75602" y="1001745"/>
            <a:ext cx="9298096" cy="6603841"/>
            <a:chOff x="2313333" y="1227245"/>
            <a:chExt cx="7565336" cy="5373173"/>
          </a:xfrm>
        </p:grpSpPr>
        <p:grpSp>
          <p:nvGrpSpPr>
            <p:cNvPr id="3" name="组合 2"/>
            <p:cNvGrpSpPr/>
            <p:nvPr/>
          </p:nvGrpSpPr>
          <p:grpSpPr>
            <a:xfrm>
              <a:off x="4795506" y="3683652"/>
              <a:ext cx="2600988" cy="2916766"/>
              <a:chOff x="10811276" y="3066961"/>
              <a:chExt cx="2330925" cy="2613915"/>
            </a:xfrm>
          </p:grpSpPr>
          <p:sp>
            <p:nvSpPr>
              <p:cNvPr id="10" name="矩形 9"/>
              <p:cNvSpPr/>
              <p:nvPr/>
            </p:nvSpPr>
            <p:spPr>
              <a:xfrm rot="17678419">
                <a:off x="9675135" y="4203103"/>
                <a:ext cx="2613914" cy="341631"/>
              </a:xfrm>
              <a:prstGeom prst="rect">
                <a:avLst/>
              </a:prstGeom>
              <a:solidFill>
                <a:srgbClr val="8C5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 rot="3921581" flipV="1">
                <a:off x="11664429" y="4203102"/>
                <a:ext cx="2613914" cy="341631"/>
              </a:xfrm>
              <a:prstGeom prst="rect">
                <a:avLst/>
              </a:prstGeom>
              <a:solidFill>
                <a:srgbClr val="8C5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 rot="5400000" flipV="1">
              <a:off x="4637619" y="2495020"/>
              <a:ext cx="2916764" cy="381213"/>
            </a:xfrm>
            <a:prstGeom prst="rect">
              <a:avLst/>
            </a:prstGeom>
            <a:solidFill>
              <a:srgbClr val="8C5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594240" y="1443790"/>
              <a:ext cx="7003520" cy="3875164"/>
              <a:chOff x="3520101" y="1965538"/>
              <a:chExt cx="7003520" cy="3337373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520101" y="1965538"/>
                <a:ext cx="7003520" cy="3337373"/>
              </a:xfrm>
              <a:prstGeom prst="rect">
                <a:avLst/>
              </a:prstGeom>
              <a:solidFill>
                <a:srgbClr val="F7B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67508" y="2158955"/>
                <a:ext cx="6531523" cy="2950540"/>
              </a:xfrm>
              <a:prstGeom prst="rect">
                <a:avLst/>
              </a:prstGeom>
              <a:solidFill>
                <a:srgbClr val="4C4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313333" y="5311192"/>
              <a:ext cx="7565336" cy="236704"/>
            </a:xfrm>
            <a:prstGeom prst="rect">
              <a:avLst/>
            </a:prstGeom>
            <a:solidFill>
              <a:srgbClr val="B06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001903" y="4932922"/>
              <a:ext cx="642481" cy="161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996111" y="2335040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1. 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了解舵机的使用方法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96111" y="2957008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2.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了解了灰度传感器编程的方法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96111" y="3578975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3. </a:t>
            </a:r>
            <a:r>
              <a:rPr lang="zh-CN" altLang="en-US" sz="2800" b="1" dirty="0" smtClean="0">
                <a:solidFill>
                  <a:schemeClr val="bg1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知道了招财猫的一些常识</a:t>
            </a:r>
            <a:endParaRPr lang="zh-CN" altLang="en-US" sz="2800" b="1" dirty="0" smtClean="0">
              <a:solidFill>
                <a:schemeClr val="bg1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8389" y="438209"/>
            <a:ext cx="3691161" cy="572554"/>
            <a:chOff x="328389" y="438209"/>
            <a:chExt cx="3691161" cy="572554"/>
          </a:xfrm>
          <a:solidFill>
            <a:srgbClr val="F6AE1A"/>
          </a:solidFill>
        </p:grpSpPr>
        <p:sp>
          <p:nvSpPr>
            <p:cNvPr id="18" name="矩形 17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145" y="438209"/>
              <a:ext cx="337040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45456" y="478525"/>
              <a:ext cx="2698175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microduino" panose="00000500000000000000" pitchFamily="50" charset="0"/>
                  <a:ea typeface="微软雅黑" panose="020B0503020204020204" pitchFamily="34" charset="-122"/>
                </a:rPr>
                <a:t>我们学到了什么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270" y="-3175"/>
            <a:ext cx="12194540" cy="68637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35192" y="522332"/>
            <a:ext cx="2382608" cy="434097"/>
            <a:chOff x="328389" y="438209"/>
            <a:chExt cx="3176811" cy="578796"/>
          </a:xfrm>
          <a:solidFill>
            <a:srgbClr val="FF0000"/>
          </a:solidFill>
        </p:grpSpPr>
        <p:sp>
          <p:nvSpPr>
            <p:cNvPr id="11" name="矩形 10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9145" y="438209"/>
              <a:ext cx="2856055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8040" y="438732"/>
              <a:ext cx="2733040" cy="57827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想一想，练一练</a:t>
              </a:r>
              <a:endParaRPr lang="zh-CN" altLang="en-US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16735" y="1491615"/>
            <a:ext cx="5237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b="1" dirty="0"/>
              <a:t>练一练</a:t>
            </a:r>
            <a:r>
              <a:rPr lang="zh-CN" altLang="en-US" b="1" dirty="0" smtClean="0"/>
              <a:t>，给我们的招财猫添加可以闪烁的眼睛。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57158" y="500042"/>
            <a:ext cx="1905000" cy="6000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65258" y="2258060"/>
            <a:ext cx="2930525" cy="11887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thanks</a:t>
            </a:r>
            <a:endParaRPr lang="en-US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28389" y="438209"/>
            <a:ext cx="2562230" cy="572554"/>
            <a:chOff x="328389" y="438209"/>
            <a:chExt cx="2562230" cy="572554"/>
          </a:xfrm>
        </p:grpSpPr>
        <p:sp>
          <p:nvSpPr>
            <p:cNvPr id="9" name="矩形 8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146" y="438209"/>
              <a:ext cx="2212041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5786" y="478525"/>
              <a:ext cx="2194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Otto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33764" y="895350"/>
            <a:ext cx="546735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28389" y="438209"/>
            <a:ext cx="2562230" cy="572554"/>
            <a:chOff x="328389" y="438209"/>
            <a:chExt cx="2562230" cy="572554"/>
          </a:xfrm>
        </p:grpSpPr>
        <p:sp>
          <p:nvSpPr>
            <p:cNvPr id="9" name="矩形 8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146" y="438209"/>
              <a:ext cx="2212041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5786" y="478525"/>
              <a:ext cx="2194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Otto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62064" y="1857377"/>
            <a:ext cx="9315286" cy="367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>
          <a:xfrm>
            <a:off x="328389" y="438209"/>
            <a:ext cx="2562230" cy="572554"/>
            <a:chOff x="328389" y="438209"/>
            <a:chExt cx="2562230" cy="572554"/>
          </a:xfrm>
        </p:grpSpPr>
        <p:sp>
          <p:nvSpPr>
            <p:cNvPr id="9" name="矩形 8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49146" y="438209"/>
              <a:ext cx="2212041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95786" y="478525"/>
              <a:ext cx="2194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Otto 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机器人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62363" y="919163"/>
            <a:ext cx="48672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32610" y="2747910"/>
            <a:ext cx="2236510" cy="1247377"/>
            <a:chOff x="1094674" y="2913261"/>
            <a:chExt cx="2236510" cy="124737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1"/>
              <a:ext cx="2236510" cy="1247377"/>
              <a:chOff x="971303" y="3640302"/>
              <a:chExt cx="2236510" cy="124737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1" y="4426014"/>
                <a:ext cx="217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2"/>
                <a:ext cx="2236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26667" y="2576022"/>
            <a:ext cx="4887443" cy="664688"/>
            <a:chOff x="2879931" y="3144822"/>
            <a:chExt cx="4887443" cy="664688"/>
          </a:xfrm>
        </p:grpSpPr>
        <p:sp>
          <p:nvSpPr>
            <p:cNvPr id="14" name="TextBox 4"/>
            <p:cNvSpPr>
              <a:spLocks noChangeArrowheads="1"/>
            </p:cNvSpPr>
            <p:nvPr/>
          </p:nvSpPr>
          <p:spPr bwMode="auto">
            <a:xfrm>
              <a:off x="4149762" y="3184779"/>
              <a:ext cx="36176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编写程序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02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26667" y="3823529"/>
            <a:ext cx="488744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3" y="4262013"/>
              <a:ext cx="36176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乐高搭建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03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6667" y="5071035"/>
            <a:ext cx="4789542" cy="664688"/>
            <a:chOff x="2879931" y="5299289"/>
            <a:chExt cx="4789542" cy="664688"/>
          </a:xfrm>
        </p:grpSpPr>
        <p:sp>
          <p:nvSpPr>
            <p:cNvPr id="20" name="TextBox 4"/>
            <p:cNvSpPr>
              <a:spLocks noChangeArrowheads="1"/>
            </p:cNvSpPr>
            <p:nvPr/>
          </p:nvSpPr>
          <p:spPr bwMode="auto">
            <a:xfrm>
              <a:off x="4149763" y="5339246"/>
              <a:ext cx="35197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分享学到的知识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79931" y="5299289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04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26667" y="1328515"/>
            <a:ext cx="4887443" cy="664688"/>
            <a:chOff x="2879931" y="3144822"/>
            <a:chExt cx="4887443" cy="664688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6176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招财猫的知识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01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05088" y="8813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招财猫通常</a:t>
            </a:r>
            <a:r>
              <a:rPr lang="zh-CN" altLang="en-US" dirty="0" smtClean="0">
                <a:hlinkClick r:id="rId1"/>
              </a:rPr>
              <a:t>采用</a:t>
            </a:r>
            <a:r>
              <a:rPr lang="zh-CN" altLang="en-US" dirty="0" smtClean="0"/>
              <a:t>陶瓷制作，一般为白色，形态为其中一手高举至头顶，作出向人招来的手势。一般招财猫举左手表示招福；举右手则寓意招财。</a:t>
            </a:r>
            <a:endParaRPr lang="zh-CN" alt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976" y="2228850"/>
            <a:ext cx="24955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28389" y="438209"/>
            <a:ext cx="2532798" cy="572554"/>
            <a:chOff x="328389" y="438209"/>
            <a:chExt cx="2532798" cy="572554"/>
          </a:xfrm>
        </p:grpSpPr>
        <p:sp>
          <p:nvSpPr>
            <p:cNvPr id="18" name="矩形 17"/>
            <p:cNvSpPr/>
            <p:nvPr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49146" y="438209"/>
              <a:ext cx="2212041" cy="572554"/>
            </a:xfrm>
            <a:prstGeom prst="rect">
              <a:avLst/>
            </a:prstGeom>
            <a:solidFill>
              <a:srgbClr val="239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03189" y="47852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/>
                <a:t>举手含义</a:t>
              </a:r>
              <a:endParaRPr lang="zh-CN" altLang="en-US" sz="28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1619249" y="1479114"/>
            <a:ext cx="38100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举手含义</a:t>
            </a:r>
            <a:endParaRPr lang="zh-CN" altLang="en-US" sz="2000" b="1" dirty="0" smtClean="0"/>
          </a:p>
          <a:p>
            <a:r>
              <a:rPr lang="zh-CN" altLang="en-US" sz="2000" b="1" dirty="0" smtClean="0"/>
              <a:t>传说中，商家的招财猫举右手可以招白天的来客，举左手则是招来作夜间生意或特种行业的客人；另外举右手象征招财、钱财幸福到来；左手则是象征招人、客人络绎不绝、买气旺。</a:t>
            </a:r>
            <a:endParaRPr lang="en-US" altLang="zh-CN" sz="2000" b="1" dirty="0" smtClean="0"/>
          </a:p>
          <a:p>
            <a:endParaRPr lang="zh-CN" altLang="en-US" sz="2000" b="1" dirty="0" smtClean="0"/>
          </a:p>
          <a:p>
            <a:r>
              <a:rPr lang="zh-CN" altLang="en-US" sz="2000" b="1" dirty="0" smtClean="0"/>
              <a:t>举右手：招财、家庭用</a:t>
            </a:r>
            <a:endParaRPr lang="zh-CN" altLang="en-US" sz="2000" b="1" dirty="0" smtClean="0"/>
          </a:p>
          <a:p>
            <a:r>
              <a:rPr lang="zh-CN" altLang="en-US" sz="2000" b="1" dirty="0" smtClean="0"/>
              <a:t>举左手：招客、行业用</a:t>
            </a:r>
            <a:endParaRPr lang="zh-CN" altLang="en-US" sz="2000" b="1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34642" y="1414463"/>
            <a:ext cx="3690571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32610" y="2747910"/>
            <a:ext cx="2236510" cy="1247377"/>
            <a:chOff x="1094674" y="2913261"/>
            <a:chExt cx="2236510" cy="124737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674" y="2913261"/>
              <a:ext cx="2236510" cy="1247377"/>
              <a:chOff x="971303" y="3640302"/>
              <a:chExt cx="2236510" cy="1247377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21341" y="4426014"/>
                <a:ext cx="21721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2400" dirty="0" smtClean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sz="2400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971303" y="3640302"/>
                <a:ext cx="22365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4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626667" y="2576022"/>
            <a:ext cx="4887443" cy="664688"/>
            <a:chOff x="2879931" y="3144822"/>
            <a:chExt cx="4887443" cy="664688"/>
          </a:xfrm>
        </p:grpSpPr>
        <p:sp>
          <p:nvSpPr>
            <p:cNvPr id="14" name="TextBox 4"/>
            <p:cNvSpPr>
              <a:spLocks noChangeArrowheads="1"/>
            </p:cNvSpPr>
            <p:nvPr/>
          </p:nvSpPr>
          <p:spPr bwMode="auto">
            <a:xfrm>
              <a:off x="4149762" y="3184779"/>
              <a:ext cx="361761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伴着音乐作画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2BCA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02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626667" y="3823529"/>
            <a:ext cx="4887443" cy="664688"/>
            <a:chOff x="2879931" y="4222056"/>
            <a:chExt cx="4887443" cy="664688"/>
          </a:xfrm>
        </p:grpSpPr>
        <p:sp>
          <p:nvSpPr>
            <p:cNvPr id="17" name="TextBox 4"/>
            <p:cNvSpPr>
              <a:spLocks noChangeArrowheads="1"/>
            </p:cNvSpPr>
            <p:nvPr/>
          </p:nvSpPr>
          <p:spPr bwMode="auto">
            <a:xfrm>
              <a:off x="4149763" y="4262013"/>
              <a:ext cx="361761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我们还能怎么玩</a:t>
              </a:r>
              <a:r>
                <a:rPr lang="en-US" altLang="zh-CN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 ?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879931" y="4222056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03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626667" y="5071035"/>
            <a:ext cx="4789542" cy="664688"/>
            <a:chOff x="2879931" y="5299289"/>
            <a:chExt cx="4789542" cy="664688"/>
          </a:xfrm>
        </p:grpSpPr>
        <p:sp>
          <p:nvSpPr>
            <p:cNvPr id="20" name="TextBox 4"/>
            <p:cNvSpPr>
              <a:spLocks noChangeArrowheads="1"/>
            </p:cNvSpPr>
            <p:nvPr/>
          </p:nvSpPr>
          <p:spPr bwMode="auto">
            <a:xfrm>
              <a:off x="4149763" y="5339246"/>
              <a:ext cx="351971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 smtClean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分享学到的知识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2879931" y="5299289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F6AE1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04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26667" y="1328515"/>
            <a:ext cx="4887443" cy="664688"/>
            <a:chOff x="2879931" y="3144822"/>
            <a:chExt cx="4887443" cy="664688"/>
          </a:xfrm>
        </p:grpSpPr>
        <p:sp>
          <p:nvSpPr>
            <p:cNvPr id="35" name="TextBox 4"/>
            <p:cNvSpPr>
              <a:spLocks noChangeArrowheads="1"/>
            </p:cNvSpPr>
            <p:nvPr/>
          </p:nvSpPr>
          <p:spPr bwMode="auto">
            <a:xfrm>
              <a:off x="4149761" y="3184779"/>
              <a:ext cx="361761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/>
              <a:r>
                <a:rPr lang="zh-CN" altLang="en-US" sz="3200" dirty="0">
                  <a:latin typeface="microduino" panose="00000500000000000000" pitchFamily="50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简谱的知识</a:t>
              </a:r>
              <a:endParaRPr lang="en-US" altLang="zh-CN" sz="3200" dirty="0">
                <a:latin typeface="microduino" panose="00000500000000000000" pitchFamily="50" charset="0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879931" y="3144822"/>
              <a:ext cx="961159" cy="664688"/>
            </a:xfrm>
            <a:prstGeom prst="roundRect">
              <a:avLst>
                <a:gd name="adj" fmla="val 12414"/>
              </a:avLst>
            </a:prstGeom>
            <a:solidFill>
              <a:srgbClr val="2390C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 smtClean="0">
                  <a:latin typeface="microduino" panose="00000500000000000000" pitchFamily="50" charset="0"/>
                </a:rPr>
                <a:t>01</a:t>
              </a:r>
              <a:endParaRPr lang="zh-CN" altLang="en-US" sz="4000" b="1" dirty="0">
                <a:latin typeface="microduino" panose="00000500000000000000" pitchFamily="5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WPS 演示</Application>
  <PresentationFormat>自定义</PresentationFormat>
  <Paragraphs>168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microduino</vt:lpstr>
      <vt:lpstr>Microduino</vt:lpstr>
      <vt:lpstr>Hiragino Sans GB W6</vt:lpstr>
      <vt:lpstr>Hiragino Sans GB W3</vt:lpstr>
      <vt:lpstr>等线</vt:lpstr>
      <vt:lpstr>Segoe Print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·朩玄倁德</cp:lastModifiedBy>
  <cp:revision>997</cp:revision>
  <dcterms:created xsi:type="dcterms:W3CDTF">2015-12-18T01:39:00Z</dcterms:created>
  <dcterms:modified xsi:type="dcterms:W3CDTF">2017-12-21T05:46:44Z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