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17" r:id="rId3"/>
    <p:sldId id="257" r:id="rId5"/>
    <p:sldId id="271" r:id="rId6"/>
    <p:sldId id="301" r:id="rId7"/>
    <p:sldId id="437" r:id="rId8"/>
    <p:sldId id="438" r:id="rId9"/>
    <p:sldId id="439" r:id="rId10"/>
    <p:sldId id="557" r:id="rId11"/>
    <p:sldId id="473" r:id="rId12"/>
    <p:sldId id="493" r:id="rId13"/>
    <p:sldId id="494" r:id="rId14"/>
    <p:sldId id="495" r:id="rId15"/>
    <p:sldId id="580" r:id="rId16"/>
    <p:sldId id="582" r:id="rId17"/>
    <p:sldId id="496" r:id="rId18"/>
    <p:sldId id="497" r:id="rId19"/>
    <p:sldId id="499" r:id="rId20"/>
    <p:sldId id="500" r:id="rId21"/>
    <p:sldId id="501" r:id="rId22"/>
    <p:sldId id="583" r:id="rId23"/>
    <p:sldId id="584" r:id="rId24"/>
    <p:sldId id="585" r:id="rId25"/>
    <p:sldId id="586" r:id="rId26"/>
    <p:sldId id="587" r:id="rId27"/>
    <p:sldId id="608" r:id="rId28"/>
    <p:sldId id="609" r:id="rId29"/>
    <p:sldId id="610" r:id="rId30"/>
    <p:sldId id="612" r:id="rId31"/>
    <p:sldId id="607" r:id="rId32"/>
    <p:sldId id="603" r:id="rId33"/>
    <p:sldId id="605" r:id="rId34"/>
    <p:sldId id="60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390CD"/>
    <a:srgbClr val="22BCAF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596" y="60"/>
      </p:cViewPr>
      <p:guideLst>
        <p:guide orient="horz" pos="2080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55" y="1638300"/>
            <a:ext cx="1498345" cy="1406135"/>
          </a:xfrm>
          <a:prstGeom prst="rect">
            <a:avLst/>
          </a:prstGeom>
        </p:spPr>
      </p:pic>
      <p:sp>
        <p:nvSpPr>
          <p:cNvPr id="7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2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55" y="1638300"/>
            <a:ext cx="1498345" cy="1406135"/>
          </a:xfrm>
          <a:prstGeom prst="rect">
            <a:avLst/>
          </a:prstGeom>
        </p:spPr>
      </p:pic>
      <p:sp>
        <p:nvSpPr>
          <p:cNvPr id="14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0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06475" y="1777630"/>
            <a:ext cx="2722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材料清单：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735" y="1777365"/>
            <a:ext cx="2557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核心模块</a:t>
            </a:r>
            <a:r>
              <a:rPr lang="en-US" altLang="zh-CN" sz="3200"/>
              <a:t> * 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0" name="文本框 9"/>
          <p:cNvSpPr txBox="1"/>
          <p:nvPr/>
        </p:nvSpPr>
        <p:spPr>
          <a:xfrm>
            <a:off x="4669155" y="2520950"/>
            <a:ext cx="2143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usb</a:t>
            </a:r>
            <a:r>
              <a:rPr lang="zh-CN" altLang="en-US" sz="3200"/>
              <a:t>转</a:t>
            </a:r>
            <a:r>
              <a:rPr lang="en-US" altLang="zh-CN" sz="3200"/>
              <a:t>ttl*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4669155" y="3237865"/>
            <a:ext cx="2557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扩展模块</a:t>
            </a:r>
            <a:r>
              <a:rPr lang="en-US" altLang="zh-CN" sz="3200"/>
              <a:t> * 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2" name="文本框 11"/>
          <p:cNvSpPr txBox="1"/>
          <p:nvPr/>
        </p:nvSpPr>
        <p:spPr>
          <a:xfrm>
            <a:off x="4733925" y="4075430"/>
            <a:ext cx="1964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LED</a:t>
            </a:r>
            <a:r>
              <a:rPr lang="zh-CN" altLang="en-US" sz="3200"/>
              <a:t>灯</a:t>
            </a:r>
            <a:r>
              <a:rPr lang="en-US" altLang="zh-CN" sz="3200"/>
              <a:t>*   </a:t>
            </a:r>
            <a:r>
              <a:rPr lang="en-US" altLang="zh-CN" sz="3600"/>
              <a:t>1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认识材料</a:t>
            </a:r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998460" y="1982189"/>
            <a:ext cx="2950445" cy="4217474"/>
            <a:chOff x="636510" y="1905989"/>
            <a:chExt cx="2950445" cy="421747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/>
            <a:srcRect l="9064" r="11401"/>
            <a:stretch>
              <a:fillRect/>
            </a:stretch>
          </p:blipFill>
          <p:spPr>
            <a:xfrm>
              <a:off x="638368" y="1905989"/>
              <a:ext cx="2921000" cy="1584237"/>
            </a:xfrm>
            <a:prstGeom prst="rect">
              <a:avLst/>
            </a:prstGeom>
            <a:ln w="28575">
              <a:solidFill>
                <a:srgbClr val="22BCAF"/>
              </a:solidFill>
            </a:ln>
          </p:spPr>
        </p:pic>
        <p:grpSp>
          <p:nvGrpSpPr>
            <p:cNvPr id="23" name="组合 22"/>
            <p:cNvGrpSpPr/>
            <p:nvPr/>
          </p:nvGrpSpPr>
          <p:grpSpPr>
            <a:xfrm>
              <a:off x="636510" y="3975138"/>
              <a:ext cx="2950445" cy="2148325"/>
              <a:chOff x="1750742" y="3975138"/>
              <a:chExt cx="2950445" cy="214832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50742" y="4566434"/>
                <a:ext cx="2950445" cy="1557029"/>
              </a:xfrm>
              <a:prstGeom prst="rect">
                <a:avLst/>
              </a:prstGeom>
              <a:noFill/>
              <a:ln w="6350">
                <a:solidFill>
                  <a:srgbClr val="22BC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50743" y="3975138"/>
                <a:ext cx="2950444" cy="523220"/>
              </a:xfrm>
              <a:prstGeom prst="rect">
                <a:avLst/>
              </a:prstGeom>
              <a:solidFill>
                <a:srgbClr val="22BCAF"/>
              </a:solidFill>
              <a:ln>
                <a:solidFill>
                  <a:srgbClr val="2390CD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 dirty="0" smtClean="0">
                    <a:solidFill>
                      <a:prstClr val="white"/>
                    </a:solidFill>
                    <a:latin typeface="microduino" panose="00000500000000000000" pitchFamily="50" charset="0"/>
                    <a:ea typeface="微软雅黑" panose="020B0503020204020204" pitchFamily="34" charset="-122"/>
                  </a:rPr>
                  <a:t>USB Cable</a:t>
                </a:r>
                <a:endParaRPr lang="zh-CN" altLang="en-US" sz="2800" b="1" dirty="0">
                  <a:solidFill>
                    <a:prstClr val="white"/>
                  </a:solidFill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875232" y="4607822"/>
                <a:ext cx="2761548" cy="1458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USB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连接线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连接CoreUSB和电脑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程序加载到模块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中，也可通过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电脑给应用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供电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4689475" y="1982470"/>
            <a:ext cx="3362960" cy="4160520"/>
            <a:chOff x="4330308" y="2109834"/>
            <a:chExt cx="3020893" cy="3775343"/>
          </a:xfrm>
        </p:grpSpPr>
        <p:grpSp>
          <p:nvGrpSpPr>
            <p:cNvPr id="31" name="组合 30"/>
            <p:cNvGrpSpPr/>
            <p:nvPr/>
          </p:nvGrpSpPr>
          <p:grpSpPr>
            <a:xfrm>
              <a:off x="4330308" y="2109834"/>
              <a:ext cx="3020893" cy="1282654"/>
              <a:chOff x="6663015" y="1898696"/>
              <a:chExt cx="4221177" cy="1792288"/>
            </a:xfrm>
          </p:grpSpPr>
          <p:sp>
            <p:nvSpPr>
              <p:cNvPr id="20" name="Freeform 17"/>
              <p:cNvSpPr>
                <a:spLocks noEditPoints="1"/>
              </p:cNvSpPr>
              <p:nvPr/>
            </p:nvSpPr>
            <p:spPr bwMode="auto">
              <a:xfrm>
                <a:off x="6663015" y="1898696"/>
                <a:ext cx="4221177" cy="665986"/>
              </a:xfrm>
              <a:custGeom>
                <a:avLst/>
                <a:gdLst>
                  <a:gd name="T0" fmla="*/ 397 w 431"/>
                  <a:gd name="T1" fmla="*/ 0 h 68"/>
                  <a:gd name="T2" fmla="*/ 390 w 431"/>
                  <a:gd name="T3" fmla="*/ 14 h 68"/>
                  <a:gd name="T4" fmla="*/ 40 w 431"/>
                  <a:gd name="T5" fmla="*/ 0 h 68"/>
                  <a:gd name="T6" fmla="*/ 33 w 431"/>
                  <a:gd name="T7" fmla="*/ 5 h 68"/>
                  <a:gd name="T8" fmla="*/ 0 w 431"/>
                  <a:gd name="T9" fmla="*/ 63 h 68"/>
                  <a:gd name="T10" fmla="*/ 33 w 431"/>
                  <a:gd name="T11" fmla="*/ 68 h 68"/>
                  <a:gd name="T12" fmla="*/ 40 w 431"/>
                  <a:gd name="T13" fmla="*/ 54 h 68"/>
                  <a:gd name="T14" fmla="*/ 390 w 431"/>
                  <a:gd name="T15" fmla="*/ 68 h 68"/>
                  <a:gd name="T16" fmla="*/ 397 w 431"/>
                  <a:gd name="T17" fmla="*/ 63 h 68"/>
                  <a:gd name="T18" fmla="*/ 431 w 431"/>
                  <a:gd name="T19" fmla="*/ 5 h 68"/>
                  <a:gd name="T20" fmla="*/ 33 w 431"/>
                  <a:gd name="T21" fmla="*/ 56 h 68"/>
                  <a:gd name="T22" fmla="*/ 7 w 431"/>
                  <a:gd name="T23" fmla="*/ 51 h 68"/>
                  <a:gd name="T24" fmla="*/ 19 w 431"/>
                  <a:gd name="T25" fmla="*/ 46 h 68"/>
                  <a:gd name="T26" fmla="*/ 7 w 431"/>
                  <a:gd name="T27" fmla="*/ 41 h 68"/>
                  <a:gd name="T28" fmla="*/ 19 w 431"/>
                  <a:gd name="T29" fmla="*/ 36 h 68"/>
                  <a:gd name="T30" fmla="*/ 7 w 431"/>
                  <a:gd name="T31" fmla="*/ 31 h 68"/>
                  <a:gd name="T32" fmla="*/ 19 w 431"/>
                  <a:gd name="T33" fmla="*/ 27 h 68"/>
                  <a:gd name="T34" fmla="*/ 7 w 431"/>
                  <a:gd name="T35" fmla="*/ 22 h 68"/>
                  <a:gd name="T36" fmla="*/ 19 w 431"/>
                  <a:gd name="T37" fmla="*/ 17 h 68"/>
                  <a:gd name="T38" fmla="*/ 7 w 431"/>
                  <a:gd name="T39" fmla="*/ 12 h 68"/>
                  <a:gd name="T40" fmla="*/ 33 w 431"/>
                  <a:gd name="T41" fmla="*/ 56 h 68"/>
                  <a:gd name="T42" fmla="*/ 40 w 431"/>
                  <a:gd name="T43" fmla="*/ 44 h 68"/>
                  <a:gd name="T44" fmla="*/ 390 w 431"/>
                  <a:gd name="T45" fmla="*/ 44 h 68"/>
                  <a:gd name="T46" fmla="*/ 390 w 431"/>
                  <a:gd name="T47" fmla="*/ 34 h 68"/>
                  <a:gd name="T48" fmla="*/ 40 w 431"/>
                  <a:gd name="T49" fmla="*/ 34 h 68"/>
                  <a:gd name="T50" fmla="*/ 390 w 431"/>
                  <a:gd name="T51" fmla="*/ 34 h 68"/>
                  <a:gd name="T52" fmla="*/ 40 w 431"/>
                  <a:gd name="T53" fmla="*/ 24 h 68"/>
                  <a:gd name="T54" fmla="*/ 390 w 431"/>
                  <a:gd name="T55" fmla="*/ 24 h 68"/>
                  <a:gd name="T56" fmla="*/ 423 w 431"/>
                  <a:gd name="T57" fmla="*/ 17 h 68"/>
                  <a:gd name="T58" fmla="*/ 411 w 431"/>
                  <a:gd name="T59" fmla="*/ 22 h 68"/>
                  <a:gd name="T60" fmla="*/ 423 w 431"/>
                  <a:gd name="T61" fmla="*/ 27 h 68"/>
                  <a:gd name="T62" fmla="*/ 411 w 431"/>
                  <a:gd name="T63" fmla="*/ 31 h 68"/>
                  <a:gd name="T64" fmla="*/ 423 w 431"/>
                  <a:gd name="T65" fmla="*/ 36 h 68"/>
                  <a:gd name="T66" fmla="*/ 411 w 431"/>
                  <a:gd name="T67" fmla="*/ 41 h 68"/>
                  <a:gd name="T68" fmla="*/ 423 w 431"/>
                  <a:gd name="T69" fmla="*/ 46 h 68"/>
                  <a:gd name="T70" fmla="*/ 411 w 431"/>
                  <a:gd name="T71" fmla="*/ 51 h 68"/>
                  <a:gd name="T72" fmla="*/ 423 w 431"/>
                  <a:gd name="T73" fmla="*/ 56 h 68"/>
                  <a:gd name="T74" fmla="*/ 397 w 431"/>
                  <a:gd name="T75" fmla="*/ 12 h 68"/>
                  <a:gd name="T76" fmla="*/ 423 w 431"/>
                  <a:gd name="T7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1" h="68">
                    <a:moveTo>
                      <a:pt x="397" y="5"/>
                    </a:moveTo>
                    <a:lnTo>
                      <a:pt x="397" y="0"/>
                    </a:lnTo>
                    <a:lnTo>
                      <a:pt x="390" y="0"/>
                    </a:lnTo>
                    <a:lnTo>
                      <a:pt x="390" y="14"/>
                    </a:lnTo>
                    <a:lnTo>
                      <a:pt x="40" y="14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33" y="5"/>
                    </a:lnTo>
                    <a:lnTo>
                      <a:pt x="0" y="5"/>
                    </a:lnTo>
                    <a:lnTo>
                      <a:pt x="0" y="63"/>
                    </a:lnTo>
                    <a:lnTo>
                      <a:pt x="33" y="63"/>
                    </a:lnTo>
                    <a:lnTo>
                      <a:pt x="33" y="68"/>
                    </a:lnTo>
                    <a:lnTo>
                      <a:pt x="40" y="68"/>
                    </a:lnTo>
                    <a:lnTo>
                      <a:pt x="40" y="54"/>
                    </a:lnTo>
                    <a:lnTo>
                      <a:pt x="390" y="54"/>
                    </a:lnTo>
                    <a:lnTo>
                      <a:pt x="390" y="68"/>
                    </a:lnTo>
                    <a:lnTo>
                      <a:pt x="397" y="68"/>
                    </a:lnTo>
                    <a:lnTo>
                      <a:pt x="397" y="63"/>
                    </a:lnTo>
                    <a:lnTo>
                      <a:pt x="431" y="63"/>
                    </a:lnTo>
                    <a:lnTo>
                      <a:pt x="431" y="5"/>
                    </a:lnTo>
                    <a:lnTo>
                      <a:pt x="397" y="5"/>
                    </a:lnTo>
                    <a:close/>
                    <a:moveTo>
                      <a:pt x="33" y="56"/>
                    </a:moveTo>
                    <a:lnTo>
                      <a:pt x="7" y="56"/>
                    </a:lnTo>
                    <a:lnTo>
                      <a:pt x="7" y="51"/>
                    </a:lnTo>
                    <a:lnTo>
                      <a:pt x="19" y="51"/>
                    </a:lnTo>
                    <a:lnTo>
                      <a:pt x="19" y="46"/>
                    </a:lnTo>
                    <a:lnTo>
                      <a:pt x="7" y="46"/>
                    </a:lnTo>
                    <a:lnTo>
                      <a:pt x="7" y="41"/>
                    </a:lnTo>
                    <a:lnTo>
                      <a:pt x="19" y="41"/>
                    </a:lnTo>
                    <a:lnTo>
                      <a:pt x="19" y="36"/>
                    </a:lnTo>
                    <a:lnTo>
                      <a:pt x="7" y="36"/>
                    </a:lnTo>
                    <a:lnTo>
                      <a:pt x="7" y="31"/>
                    </a:lnTo>
                    <a:lnTo>
                      <a:pt x="19" y="31"/>
                    </a:lnTo>
                    <a:lnTo>
                      <a:pt x="19" y="27"/>
                    </a:lnTo>
                    <a:lnTo>
                      <a:pt x="7" y="27"/>
                    </a:lnTo>
                    <a:lnTo>
                      <a:pt x="7" y="22"/>
                    </a:lnTo>
                    <a:lnTo>
                      <a:pt x="19" y="22"/>
                    </a:lnTo>
                    <a:lnTo>
                      <a:pt x="19" y="17"/>
                    </a:lnTo>
                    <a:lnTo>
                      <a:pt x="7" y="17"/>
                    </a:lnTo>
                    <a:lnTo>
                      <a:pt x="7" y="12"/>
                    </a:lnTo>
                    <a:lnTo>
                      <a:pt x="33" y="12"/>
                    </a:lnTo>
                    <a:lnTo>
                      <a:pt x="33" y="56"/>
                    </a:lnTo>
                    <a:close/>
                    <a:moveTo>
                      <a:pt x="390" y="44"/>
                    </a:moveTo>
                    <a:lnTo>
                      <a:pt x="40" y="44"/>
                    </a:lnTo>
                    <a:lnTo>
                      <a:pt x="40" y="44"/>
                    </a:lnTo>
                    <a:lnTo>
                      <a:pt x="390" y="44"/>
                    </a:lnTo>
                    <a:lnTo>
                      <a:pt x="390" y="44"/>
                    </a:lnTo>
                    <a:close/>
                    <a:moveTo>
                      <a:pt x="390" y="34"/>
                    </a:moveTo>
                    <a:lnTo>
                      <a:pt x="40" y="34"/>
                    </a:lnTo>
                    <a:lnTo>
                      <a:pt x="40" y="34"/>
                    </a:lnTo>
                    <a:lnTo>
                      <a:pt x="390" y="34"/>
                    </a:lnTo>
                    <a:lnTo>
                      <a:pt x="390" y="34"/>
                    </a:lnTo>
                    <a:close/>
                    <a:moveTo>
                      <a:pt x="390" y="24"/>
                    </a:moveTo>
                    <a:lnTo>
                      <a:pt x="40" y="24"/>
                    </a:lnTo>
                    <a:lnTo>
                      <a:pt x="40" y="24"/>
                    </a:lnTo>
                    <a:lnTo>
                      <a:pt x="390" y="24"/>
                    </a:lnTo>
                    <a:lnTo>
                      <a:pt x="390" y="24"/>
                    </a:lnTo>
                    <a:close/>
                    <a:moveTo>
                      <a:pt x="423" y="17"/>
                    </a:moveTo>
                    <a:lnTo>
                      <a:pt x="411" y="17"/>
                    </a:lnTo>
                    <a:lnTo>
                      <a:pt x="411" y="22"/>
                    </a:lnTo>
                    <a:lnTo>
                      <a:pt x="423" y="22"/>
                    </a:lnTo>
                    <a:lnTo>
                      <a:pt x="423" y="27"/>
                    </a:lnTo>
                    <a:lnTo>
                      <a:pt x="411" y="27"/>
                    </a:lnTo>
                    <a:lnTo>
                      <a:pt x="411" y="31"/>
                    </a:lnTo>
                    <a:lnTo>
                      <a:pt x="423" y="31"/>
                    </a:lnTo>
                    <a:lnTo>
                      <a:pt x="423" y="36"/>
                    </a:lnTo>
                    <a:lnTo>
                      <a:pt x="411" y="36"/>
                    </a:lnTo>
                    <a:lnTo>
                      <a:pt x="411" y="41"/>
                    </a:lnTo>
                    <a:lnTo>
                      <a:pt x="423" y="41"/>
                    </a:lnTo>
                    <a:lnTo>
                      <a:pt x="423" y="46"/>
                    </a:lnTo>
                    <a:lnTo>
                      <a:pt x="411" y="46"/>
                    </a:lnTo>
                    <a:lnTo>
                      <a:pt x="411" y="51"/>
                    </a:lnTo>
                    <a:lnTo>
                      <a:pt x="423" y="51"/>
                    </a:lnTo>
                    <a:lnTo>
                      <a:pt x="423" y="56"/>
                    </a:lnTo>
                    <a:lnTo>
                      <a:pt x="397" y="56"/>
                    </a:lnTo>
                    <a:lnTo>
                      <a:pt x="397" y="12"/>
                    </a:lnTo>
                    <a:lnTo>
                      <a:pt x="423" y="12"/>
                    </a:lnTo>
                    <a:lnTo>
                      <a:pt x="423" y="17"/>
                    </a:lnTo>
                    <a:close/>
                  </a:path>
                </a:pathLst>
              </a:custGeom>
              <a:solidFill>
                <a:srgbClr val="4D4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8"/>
              <p:cNvSpPr>
                <a:spLocks noEditPoints="1"/>
              </p:cNvSpPr>
              <p:nvPr/>
            </p:nvSpPr>
            <p:spPr bwMode="auto">
              <a:xfrm>
                <a:off x="6663015" y="3211079"/>
                <a:ext cx="4221177" cy="479905"/>
              </a:xfrm>
              <a:custGeom>
                <a:avLst/>
                <a:gdLst>
                  <a:gd name="T0" fmla="*/ 390 w 431"/>
                  <a:gd name="T1" fmla="*/ 15 h 49"/>
                  <a:gd name="T2" fmla="*/ 40 w 431"/>
                  <a:gd name="T3" fmla="*/ 15 h 49"/>
                  <a:gd name="T4" fmla="*/ 40 w 431"/>
                  <a:gd name="T5" fmla="*/ 0 h 49"/>
                  <a:gd name="T6" fmla="*/ 33 w 431"/>
                  <a:gd name="T7" fmla="*/ 0 h 49"/>
                  <a:gd name="T8" fmla="*/ 33 w 431"/>
                  <a:gd name="T9" fmla="*/ 5 h 49"/>
                  <a:gd name="T10" fmla="*/ 0 w 431"/>
                  <a:gd name="T11" fmla="*/ 5 h 49"/>
                  <a:gd name="T12" fmla="*/ 0 w 431"/>
                  <a:gd name="T13" fmla="*/ 45 h 49"/>
                  <a:gd name="T14" fmla="*/ 33 w 431"/>
                  <a:gd name="T15" fmla="*/ 45 h 49"/>
                  <a:gd name="T16" fmla="*/ 33 w 431"/>
                  <a:gd name="T17" fmla="*/ 49 h 49"/>
                  <a:gd name="T18" fmla="*/ 40 w 431"/>
                  <a:gd name="T19" fmla="*/ 49 h 49"/>
                  <a:gd name="T20" fmla="*/ 40 w 431"/>
                  <a:gd name="T21" fmla="*/ 35 h 49"/>
                  <a:gd name="T22" fmla="*/ 390 w 431"/>
                  <a:gd name="T23" fmla="*/ 35 h 49"/>
                  <a:gd name="T24" fmla="*/ 390 w 431"/>
                  <a:gd name="T25" fmla="*/ 49 h 49"/>
                  <a:gd name="T26" fmla="*/ 397 w 431"/>
                  <a:gd name="T27" fmla="*/ 49 h 49"/>
                  <a:gd name="T28" fmla="*/ 397 w 431"/>
                  <a:gd name="T29" fmla="*/ 45 h 49"/>
                  <a:gd name="T30" fmla="*/ 431 w 431"/>
                  <a:gd name="T31" fmla="*/ 45 h 49"/>
                  <a:gd name="T32" fmla="*/ 431 w 431"/>
                  <a:gd name="T33" fmla="*/ 5 h 49"/>
                  <a:gd name="T34" fmla="*/ 397 w 431"/>
                  <a:gd name="T35" fmla="*/ 5 h 49"/>
                  <a:gd name="T36" fmla="*/ 397 w 431"/>
                  <a:gd name="T37" fmla="*/ 0 h 49"/>
                  <a:gd name="T38" fmla="*/ 390 w 431"/>
                  <a:gd name="T39" fmla="*/ 0 h 49"/>
                  <a:gd name="T40" fmla="*/ 390 w 431"/>
                  <a:gd name="T41" fmla="*/ 15 h 49"/>
                  <a:gd name="T42" fmla="*/ 33 w 431"/>
                  <a:gd name="T43" fmla="*/ 37 h 49"/>
                  <a:gd name="T44" fmla="*/ 7 w 431"/>
                  <a:gd name="T45" fmla="*/ 37 h 49"/>
                  <a:gd name="T46" fmla="*/ 7 w 431"/>
                  <a:gd name="T47" fmla="*/ 32 h 49"/>
                  <a:gd name="T48" fmla="*/ 19 w 431"/>
                  <a:gd name="T49" fmla="*/ 32 h 49"/>
                  <a:gd name="T50" fmla="*/ 19 w 431"/>
                  <a:gd name="T51" fmla="*/ 27 h 49"/>
                  <a:gd name="T52" fmla="*/ 7 w 431"/>
                  <a:gd name="T53" fmla="*/ 27 h 49"/>
                  <a:gd name="T54" fmla="*/ 7 w 431"/>
                  <a:gd name="T55" fmla="*/ 22 h 49"/>
                  <a:gd name="T56" fmla="*/ 19 w 431"/>
                  <a:gd name="T57" fmla="*/ 22 h 49"/>
                  <a:gd name="T58" fmla="*/ 19 w 431"/>
                  <a:gd name="T59" fmla="*/ 18 h 49"/>
                  <a:gd name="T60" fmla="*/ 7 w 431"/>
                  <a:gd name="T61" fmla="*/ 18 h 49"/>
                  <a:gd name="T62" fmla="*/ 7 w 431"/>
                  <a:gd name="T63" fmla="*/ 13 h 49"/>
                  <a:gd name="T64" fmla="*/ 33 w 431"/>
                  <a:gd name="T65" fmla="*/ 13 h 49"/>
                  <a:gd name="T66" fmla="*/ 33 w 431"/>
                  <a:gd name="T67" fmla="*/ 37 h 49"/>
                  <a:gd name="T68" fmla="*/ 390 w 431"/>
                  <a:gd name="T69" fmla="*/ 27 h 49"/>
                  <a:gd name="T70" fmla="*/ 40 w 431"/>
                  <a:gd name="T71" fmla="*/ 27 h 49"/>
                  <a:gd name="T72" fmla="*/ 40 w 431"/>
                  <a:gd name="T73" fmla="*/ 25 h 49"/>
                  <a:gd name="T74" fmla="*/ 390 w 431"/>
                  <a:gd name="T75" fmla="*/ 25 h 49"/>
                  <a:gd name="T76" fmla="*/ 390 w 431"/>
                  <a:gd name="T77" fmla="*/ 27 h 49"/>
                  <a:gd name="T78" fmla="*/ 423 w 431"/>
                  <a:gd name="T79" fmla="*/ 18 h 49"/>
                  <a:gd name="T80" fmla="*/ 411 w 431"/>
                  <a:gd name="T81" fmla="*/ 18 h 49"/>
                  <a:gd name="T82" fmla="*/ 411 w 431"/>
                  <a:gd name="T83" fmla="*/ 22 h 49"/>
                  <a:gd name="T84" fmla="*/ 423 w 431"/>
                  <a:gd name="T85" fmla="*/ 22 h 49"/>
                  <a:gd name="T86" fmla="*/ 423 w 431"/>
                  <a:gd name="T87" fmla="*/ 27 h 49"/>
                  <a:gd name="T88" fmla="*/ 411 w 431"/>
                  <a:gd name="T89" fmla="*/ 27 h 49"/>
                  <a:gd name="T90" fmla="*/ 411 w 431"/>
                  <a:gd name="T91" fmla="*/ 32 h 49"/>
                  <a:gd name="T92" fmla="*/ 423 w 431"/>
                  <a:gd name="T93" fmla="*/ 32 h 49"/>
                  <a:gd name="T94" fmla="*/ 423 w 431"/>
                  <a:gd name="T95" fmla="*/ 37 h 49"/>
                  <a:gd name="T96" fmla="*/ 397 w 431"/>
                  <a:gd name="T97" fmla="*/ 37 h 49"/>
                  <a:gd name="T98" fmla="*/ 397 w 431"/>
                  <a:gd name="T99" fmla="*/ 13 h 49"/>
                  <a:gd name="T100" fmla="*/ 423 w 431"/>
                  <a:gd name="T101" fmla="*/ 13 h 49"/>
                  <a:gd name="T102" fmla="*/ 423 w 431"/>
                  <a:gd name="T103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1" h="49">
                    <a:moveTo>
                      <a:pt x="390" y="15"/>
                    </a:moveTo>
                    <a:lnTo>
                      <a:pt x="40" y="15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33" y="5"/>
                    </a:lnTo>
                    <a:lnTo>
                      <a:pt x="0" y="5"/>
                    </a:lnTo>
                    <a:lnTo>
                      <a:pt x="0" y="45"/>
                    </a:lnTo>
                    <a:lnTo>
                      <a:pt x="33" y="45"/>
                    </a:lnTo>
                    <a:lnTo>
                      <a:pt x="33" y="49"/>
                    </a:lnTo>
                    <a:lnTo>
                      <a:pt x="40" y="49"/>
                    </a:lnTo>
                    <a:lnTo>
                      <a:pt x="40" y="35"/>
                    </a:lnTo>
                    <a:lnTo>
                      <a:pt x="390" y="35"/>
                    </a:lnTo>
                    <a:lnTo>
                      <a:pt x="390" y="49"/>
                    </a:lnTo>
                    <a:lnTo>
                      <a:pt x="397" y="49"/>
                    </a:lnTo>
                    <a:lnTo>
                      <a:pt x="397" y="45"/>
                    </a:lnTo>
                    <a:lnTo>
                      <a:pt x="431" y="45"/>
                    </a:lnTo>
                    <a:lnTo>
                      <a:pt x="431" y="5"/>
                    </a:lnTo>
                    <a:lnTo>
                      <a:pt x="397" y="5"/>
                    </a:lnTo>
                    <a:lnTo>
                      <a:pt x="397" y="0"/>
                    </a:lnTo>
                    <a:lnTo>
                      <a:pt x="390" y="0"/>
                    </a:lnTo>
                    <a:lnTo>
                      <a:pt x="390" y="15"/>
                    </a:lnTo>
                    <a:close/>
                    <a:moveTo>
                      <a:pt x="33" y="37"/>
                    </a:moveTo>
                    <a:lnTo>
                      <a:pt x="7" y="37"/>
                    </a:lnTo>
                    <a:lnTo>
                      <a:pt x="7" y="32"/>
                    </a:lnTo>
                    <a:lnTo>
                      <a:pt x="19" y="32"/>
                    </a:lnTo>
                    <a:lnTo>
                      <a:pt x="19" y="27"/>
                    </a:lnTo>
                    <a:lnTo>
                      <a:pt x="7" y="27"/>
                    </a:lnTo>
                    <a:lnTo>
                      <a:pt x="7" y="22"/>
                    </a:lnTo>
                    <a:lnTo>
                      <a:pt x="19" y="22"/>
                    </a:lnTo>
                    <a:lnTo>
                      <a:pt x="19" y="18"/>
                    </a:lnTo>
                    <a:lnTo>
                      <a:pt x="7" y="18"/>
                    </a:lnTo>
                    <a:lnTo>
                      <a:pt x="7" y="13"/>
                    </a:lnTo>
                    <a:lnTo>
                      <a:pt x="33" y="13"/>
                    </a:lnTo>
                    <a:lnTo>
                      <a:pt x="33" y="37"/>
                    </a:lnTo>
                    <a:close/>
                    <a:moveTo>
                      <a:pt x="390" y="27"/>
                    </a:moveTo>
                    <a:lnTo>
                      <a:pt x="40" y="27"/>
                    </a:lnTo>
                    <a:lnTo>
                      <a:pt x="40" y="25"/>
                    </a:lnTo>
                    <a:lnTo>
                      <a:pt x="390" y="25"/>
                    </a:lnTo>
                    <a:lnTo>
                      <a:pt x="390" y="27"/>
                    </a:lnTo>
                    <a:close/>
                    <a:moveTo>
                      <a:pt x="423" y="18"/>
                    </a:moveTo>
                    <a:lnTo>
                      <a:pt x="411" y="18"/>
                    </a:lnTo>
                    <a:lnTo>
                      <a:pt x="411" y="22"/>
                    </a:lnTo>
                    <a:lnTo>
                      <a:pt x="423" y="22"/>
                    </a:lnTo>
                    <a:lnTo>
                      <a:pt x="423" y="27"/>
                    </a:lnTo>
                    <a:lnTo>
                      <a:pt x="411" y="27"/>
                    </a:lnTo>
                    <a:lnTo>
                      <a:pt x="411" y="32"/>
                    </a:lnTo>
                    <a:lnTo>
                      <a:pt x="423" y="32"/>
                    </a:lnTo>
                    <a:lnTo>
                      <a:pt x="423" y="37"/>
                    </a:lnTo>
                    <a:lnTo>
                      <a:pt x="397" y="37"/>
                    </a:lnTo>
                    <a:lnTo>
                      <a:pt x="397" y="13"/>
                    </a:lnTo>
                    <a:lnTo>
                      <a:pt x="423" y="13"/>
                    </a:lnTo>
                    <a:lnTo>
                      <a:pt x="423" y="18"/>
                    </a:lnTo>
                    <a:close/>
                  </a:path>
                </a:pathLst>
              </a:custGeom>
              <a:solidFill>
                <a:srgbClr val="4D4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400756" y="3975138"/>
              <a:ext cx="2950445" cy="1910039"/>
              <a:chOff x="1750742" y="3975138"/>
              <a:chExt cx="2950445" cy="191003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50742" y="4566434"/>
                <a:ext cx="2950445" cy="1318743"/>
              </a:xfrm>
              <a:prstGeom prst="rect">
                <a:avLst/>
              </a:prstGeom>
              <a:noFill/>
              <a:ln w="6350">
                <a:solidFill>
                  <a:srgbClr val="22BC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TextBox 24"/>
              <p:cNvSpPr txBox="1"/>
              <p:nvPr/>
            </p:nvSpPr>
            <p:spPr>
              <a:xfrm>
                <a:off x="1750743" y="3975138"/>
                <a:ext cx="2950444" cy="557774"/>
              </a:xfrm>
              <a:prstGeom prst="rect">
                <a:avLst/>
              </a:prstGeom>
              <a:solidFill>
                <a:srgbClr val="22BCAF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 dirty="0" smtClean="0">
                    <a:solidFill>
                      <a:prstClr val="white"/>
                    </a:solidFill>
                    <a:latin typeface="microduino" panose="00000500000000000000" pitchFamily="50" charset="0"/>
                    <a:ea typeface="微软雅黑" panose="020B0503020204020204" pitchFamily="34" charset="-122"/>
                  </a:rPr>
                  <a:t>Sensor Cable</a:t>
                </a:r>
                <a:endParaRPr lang="zh-CN" altLang="en-US" sz="2800" b="1" dirty="0">
                  <a:solidFill>
                    <a:prstClr val="white"/>
                  </a:solidFill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75232" y="4607822"/>
                <a:ext cx="2761548" cy="101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连接线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连接各种传感器和外部设备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认识材料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096895" y="2015623"/>
            <a:ext cx="2950210" cy="3585712"/>
            <a:chOff x="3717" y="3225"/>
            <a:chExt cx="4646" cy="5647"/>
          </a:xfrm>
        </p:grpSpPr>
        <p:grpSp>
          <p:nvGrpSpPr>
            <p:cNvPr id="3" name="组合 2"/>
            <p:cNvGrpSpPr/>
            <p:nvPr/>
          </p:nvGrpSpPr>
          <p:grpSpPr>
            <a:xfrm>
              <a:off x="3717" y="5864"/>
              <a:ext cx="4646" cy="3008"/>
              <a:chOff x="1048816" y="4191590"/>
              <a:chExt cx="2950445" cy="191003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44412" y="4824036"/>
                <a:ext cx="2530042" cy="80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microduino" panose="00000500000000000000" pitchFamily="50" charset="0"/>
                    <a:ea typeface="微软雅黑" panose="020B0503020204020204" pitchFamily="34" charset="-122"/>
                  </a:rPr>
                  <a:t>LED</a:t>
                </a:r>
                <a:r>
                  <a:rPr lang="zh-CN" altLang="en-US" sz="2000" b="1" dirty="0">
                    <a:latin typeface="microduino" panose="00000500000000000000" pitchFamily="50" charset="0"/>
                    <a:ea typeface="微软雅黑" panose="020B0503020204020204" pitchFamily="34" charset="-122"/>
                  </a:rPr>
                  <a:t>灯</a:t>
                </a:r>
                <a:endParaRPr lang="en-US" altLang="zh-CN" sz="2000" b="1" dirty="0"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dirty="0" smtClean="0">
                    <a:latin typeface="microduino" panose="00000500000000000000" pitchFamily="50" charset="0"/>
                    <a:ea typeface="微软雅黑" panose="020B0503020204020204" pitchFamily="34" charset="-122"/>
                  </a:rPr>
                  <a:t>支持乐高积木</a:t>
                </a:r>
                <a:endParaRPr lang="zh-CN" altLang="en-US" dirty="0" smtClean="0"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48816" y="4191590"/>
                <a:ext cx="2950445" cy="1910039"/>
                <a:chOff x="2060739" y="4177410"/>
                <a:chExt cx="2950445" cy="19100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060739" y="4768706"/>
                  <a:ext cx="2950445" cy="1318743"/>
                </a:xfrm>
                <a:prstGeom prst="rect">
                  <a:avLst/>
                </a:prstGeom>
                <a:noFill/>
                <a:ln w="6350">
                  <a:solidFill>
                    <a:srgbClr val="22BC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TextBox 24"/>
                <p:cNvSpPr txBox="1"/>
                <p:nvPr/>
              </p:nvSpPr>
              <p:spPr>
                <a:xfrm>
                  <a:off x="2060740" y="4177410"/>
                  <a:ext cx="2950444" cy="614667"/>
                </a:xfrm>
                <a:prstGeom prst="rect">
                  <a:avLst/>
                </a:prstGeom>
                <a:solidFill>
                  <a:srgbClr val="22BCAF"/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800" b="1" dirty="0" smtClean="0">
                      <a:solidFill>
                        <a:prstClr val="white"/>
                      </a:solidFill>
                      <a:latin typeface="microduino" panose="00000500000000000000" pitchFamily="50" charset="0"/>
                      <a:ea typeface="微软雅黑" panose="020B0503020204020204" pitchFamily="34" charset="-122"/>
                    </a:rPr>
                    <a:t>LED</a:t>
                  </a:r>
                  <a:endParaRPr lang="zh-CN" altLang="en-US" sz="2800" b="1" dirty="0">
                    <a:solidFill>
                      <a:prstClr val="white"/>
                    </a:solidFill>
                    <a:latin typeface="microduino" panose="00000500000000000000" pitchFamily="50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8" name="组合 127"/>
            <p:cNvGrpSpPr/>
            <p:nvPr/>
          </p:nvGrpSpPr>
          <p:grpSpPr>
            <a:xfrm>
              <a:off x="4766" y="3225"/>
              <a:ext cx="2276" cy="1419"/>
              <a:chOff x="7854951" y="-1501775"/>
              <a:chExt cx="547688" cy="34131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1" name="Freeform 679"/>
              <p:cNvSpPr>
                <a:spLocks noEditPoints="1"/>
              </p:cNvSpPr>
              <p:nvPr/>
            </p:nvSpPr>
            <p:spPr bwMode="auto">
              <a:xfrm>
                <a:off x="8328026" y="-1352550"/>
                <a:ext cx="74613" cy="46038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8 h 12"/>
                  <a:gd name="T12" fmla="*/ 6 w 20"/>
                  <a:gd name="T13" fmla="*/ 8 h 12"/>
                  <a:gd name="T14" fmla="*/ 6 w 20"/>
                  <a:gd name="T15" fmla="*/ 3 h 12"/>
                  <a:gd name="T16" fmla="*/ 14 w 20"/>
                  <a:gd name="T17" fmla="*/ 3 h 12"/>
                  <a:gd name="T18" fmla="*/ 14 w 20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7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8"/>
                    </a:moveTo>
                    <a:cubicBezTo>
                      <a:pt x="11" y="9"/>
                      <a:pt x="8" y="9"/>
                      <a:pt x="6" y="8"/>
                    </a:cubicBezTo>
                    <a:cubicBezTo>
                      <a:pt x="4" y="7"/>
                      <a:pt x="4" y="5"/>
                      <a:pt x="6" y="3"/>
                    </a:cubicBezTo>
                    <a:cubicBezTo>
                      <a:pt x="8" y="2"/>
                      <a:pt x="12" y="2"/>
                      <a:pt x="14" y="3"/>
                    </a:cubicBezTo>
                    <a:cubicBezTo>
                      <a:pt x="16" y="5"/>
                      <a:pt x="16" y="7"/>
                      <a:pt x="1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" name="Freeform 680"/>
              <p:cNvSpPr>
                <a:spLocks noEditPoints="1"/>
              </p:cNvSpPr>
              <p:nvPr/>
            </p:nvSpPr>
            <p:spPr bwMode="auto">
              <a:xfrm>
                <a:off x="8099426" y="-1501775"/>
                <a:ext cx="71438" cy="44450"/>
              </a:xfrm>
              <a:custGeom>
                <a:avLst/>
                <a:gdLst>
                  <a:gd name="T0" fmla="*/ 16 w 19"/>
                  <a:gd name="T1" fmla="*/ 2 h 12"/>
                  <a:gd name="T2" fmla="*/ 4 w 19"/>
                  <a:gd name="T3" fmla="*/ 2 h 12"/>
                  <a:gd name="T4" fmla="*/ 3 w 19"/>
                  <a:gd name="T5" fmla="*/ 10 h 12"/>
                  <a:gd name="T6" fmla="*/ 16 w 19"/>
                  <a:gd name="T7" fmla="*/ 10 h 12"/>
                  <a:gd name="T8" fmla="*/ 16 w 19"/>
                  <a:gd name="T9" fmla="*/ 2 h 12"/>
                  <a:gd name="T10" fmla="*/ 13 w 19"/>
                  <a:gd name="T11" fmla="*/ 9 h 12"/>
                  <a:gd name="T12" fmla="*/ 6 w 19"/>
                  <a:gd name="T13" fmla="*/ 8 h 12"/>
                  <a:gd name="T14" fmla="*/ 6 w 19"/>
                  <a:gd name="T15" fmla="*/ 4 h 12"/>
                  <a:gd name="T16" fmla="*/ 14 w 19"/>
                  <a:gd name="T17" fmla="*/ 4 h 12"/>
                  <a:gd name="T18" fmla="*/ 13 w 19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19" y="4"/>
                      <a:pt x="16" y="2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8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1" y="2"/>
                      <a:pt x="14" y="4"/>
                    </a:cubicBezTo>
                    <a:cubicBezTo>
                      <a:pt x="16" y="5"/>
                      <a:pt x="15" y="7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" name="Freeform 681"/>
              <p:cNvSpPr>
                <a:spLocks noEditPoints="1"/>
              </p:cNvSpPr>
              <p:nvPr/>
            </p:nvSpPr>
            <p:spPr bwMode="auto">
              <a:xfrm>
                <a:off x="8083551" y="-1204913"/>
                <a:ext cx="74613" cy="44450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9 h 12"/>
                  <a:gd name="T12" fmla="*/ 6 w 20"/>
                  <a:gd name="T13" fmla="*/ 9 h 12"/>
                  <a:gd name="T14" fmla="*/ 6 w 20"/>
                  <a:gd name="T15" fmla="*/ 4 h 12"/>
                  <a:gd name="T16" fmla="*/ 14 w 20"/>
                  <a:gd name="T17" fmla="*/ 4 h 12"/>
                  <a:gd name="T18" fmla="*/ 14 w 20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2" y="2"/>
                      <a:pt x="14" y="4"/>
                    </a:cubicBezTo>
                    <a:cubicBezTo>
                      <a:pt x="16" y="5"/>
                      <a:pt x="16" y="7"/>
                      <a:pt x="14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" name="Freeform 682"/>
              <p:cNvSpPr>
                <a:spLocks noEditPoints="1"/>
              </p:cNvSpPr>
              <p:nvPr/>
            </p:nvSpPr>
            <p:spPr bwMode="auto">
              <a:xfrm>
                <a:off x="7854951" y="-1355725"/>
                <a:ext cx="71438" cy="49213"/>
              </a:xfrm>
              <a:custGeom>
                <a:avLst/>
                <a:gdLst>
                  <a:gd name="T0" fmla="*/ 16 w 19"/>
                  <a:gd name="T1" fmla="*/ 3 h 13"/>
                  <a:gd name="T2" fmla="*/ 4 w 19"/>
                  <a:gd name="T3" fmla="*/ 3 h 13"/>
                  <a:gd name="T4" fmla="*/ 3 w 19"/>
                  <a:gd name="T5" fmla="*/ 10 h 13"/>
                  <a:gd name="T6" fmla="*/ 16 w 19"/>
                  <a:gd name="T7" fmla="*/ 10 h 13"/>
                  <a:gd name="T8" fmla="*/ 16 w 19"/>
                  <a:gd name="T9" fmla="*/ 3 h 13"/>
                  <a:gd name="T10" fmla="*/ 13 w 19"/>
                  <a:gd name="T11" fmla="*/ 9 h 13"/>
                  <a:gd name="T12" fmla="*/ 6 w 19"/>
                  <a:gd name="T13" fmla="*/ 9 h 13"/>
                  <a:gd name="T14" fmla="*/ 6 w 19"/>
                  <a:gd name="T15" fmla="*/ 4 h 13"/>
                  <a:gd name="T16" fmla="*/ 14 w 19"/>
                  <a:gd name="T17" fmla="*/ 4 h 13"/>
                  <a:gd name="T18" fmla="*/ 13 w 19"/>
                  <a:gd name="T1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">
                    <a:moveTo>
                      <a:pt x="16" y="3"/>
                    </a:moveTo>
                    <a:cubicBezTo>
                      <a:pt x="13" y="0"/>
                      <a:pt x="7" y="0"/>
                      <a:pt x="4" y="3"/>
                    </a:cubicBezTo>
                    <a:cubicBezTo>
                      <a:pt x="0" y="5"/>
                      <a:pt x="0" y="8"/>
                      <a:pt x="3" y="10"/>
                    </a:cubicBezTo>
                    <a:cubicBezTo>
                      <a:pt x="7" y="13"/>
                      <a:pt x="12" y="13"/>
                      <a:pt x="16" y="10"/>
                    </a:cubicBezTo>
                    <a:cubicBezTo>
                      <a:pt x="19" y="8"/>
                      <a:pt x="19" y="5"/>
                      <a:pt x="16" y="3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8"/>
                      <a:pt x="4" y="5"/>
                      <a:pt x="6" y="4"/>
                    </a:cubicBezTo>
                    <a:cubicBezTo>
                      <a:pt x="8" y="3"/>
                      <a:pt x="11" y="3"/>
                      <a:pt x="14" y="4"/>
                    </a:cubicBezTo>
                    <a:cubicBezTo>
                      <a:pt x="16" y="5"/>
                      <a:pt x="15" y="8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" name="Freeform 683"/>
              <p:cNvSpPr/>
              <p:nvPr/>
            </p:nvSpPr>
            <p:spPr bwMode="auto">
              <a:xfrm>
                <a:off x="8053389" y="-1389063"/>
                <a:ext cx="150813" cy="93663"/>
              </a:xfrm>
              <a:custGeom>
                <a:avLst/>
                <a:gdLst>
                  <a:gd name="T0" fmla="*/ 83 w 95"/>
                  <a:gd name="T1" fmla="*/ 21 h 59"/>
                  <a:gd name="T2" fmla="*/ 47 w 95"/>
                  <a:gd name="T3" fmla="*/ 0 h 59"/>
                  <a:gd name="T4" fmla="*/ 12 w 95"/>
                  <a:gd name="T5" fmla="*/ 21 h 59"/>
                  <a:gd name="T6" fmla="*/ 0 w 95"/>
                  <a:gd name="T7" fmla="*/ 21 h 59"/>
                  <a:gd name="T8" fmla="*/ 0 w 95"/>
                  <a:gd name="T9" fmla="*/ 28 h 59"/>
                  <a:gd name="T10" fmla="*/ 45 w 95"/>
                  <a:gd name="T11" fmla="*/ 59 h 59"/>
                  <a:gd name="T12" fmla="*/ 95 w 95"/>
                  <a:gd name="T13" fmla="*/ 30 h 59"/>
                  <a:gd name="T14" fmla="*/ 95 w 95"/>
                  <a:gd name="T15" fmla="*/ 21 h 59"/>
                  <a:gd name="T16" fmla="*/ 83 w 95"/>
                  <a:gd name="T1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59">
                    <a:moveTo>
                      <a:pt x="83" y="21"/>
                    </a:moveTo>
                    <a:lnTo>
                      <a:pt x="47" y="0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30"/>
                    </a:lnTo>
                    <a:lnTo>
                      <a:pt x="95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D2D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" name="Freeform 684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0 w 95"/>
                  <a:gd name="T1" fmla="*/ 28 h 59"/>
                  <a:gd name="T2" fmla="*/ 47 w 95"/>
                  <a:gd name="T3" fmla="*/ 0 h 59"/>
                  <a:gd name="T4" fmla="*/ 95 w 95"/>
                  <a:gd name="T5" fmla="*/ 28 h 59"/>
                  <a:gd name="T6" fmla="*/ 45 w 95"/>
                  <a:gd name="T7" fmla="*/ 59 h 59"/>
                  <a:gd name="T8" fmla="*/ 0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0" y="28"/>
                    </a:moveTo>
                    <a:lnTo>
                      <a:pt x="47" y="0"/>
                    </a:lnTo>
                    <a:lnTo>
                      <a:pt x="95" y="28"/>
                    </a:lnTo>
                    <a:lnTo>
                      <a:pt x="45" y="5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" name="Freeform 685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" name="Freeform 686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" name="Freeform 687"/>
              <p:cNvSpPr/>
              <p:nvPr/>
            </p:nvSpPr>
            <p:spPr bwMode="auto">
              <a:xfrm>
                <a:off x="8124826" y="-1374775"/>
                <a:ext cx="41275" cy="30163"/>
              </a:xfrm>
              <a:custGeom>
                <a:avLst/>
                <a:gdLst>
                  <a:gd name="T0" fmla="*/ 8 w 11"/>
                  <a:gd name="T1" fmla="*/ 1 h 8"/>
                  <a:gd name="T2" fmla="*/ 6 w 11"/>
                  <a:gd name="T3" fmla="*/ 0 h 8"/>
                  <a:gd name="T4" fmla="*/ 0 w 11"/>
                  <a:gd name="T5" fmla="*/ 4 h 8"/>
                  <a:gd name="T6" fmla="*/ 1 w 11"/>
                  <a:gd name="T7" fmla="*/ 5 h 8"/>
                  <a:gd name="T8" fmla="*/ 1 w 11"/>
                  <a:gd name="T9" fmla="*/ 6 h 8"/>
                  <a:gd name="T10" fmla="*/ 6 w 11"/>
                  <a:gd name="T11" fmla="*/ 6 h 8"/>
                  <a:gd name="T12" fmla="*/ 9 w 11"/>
                  <a:gd name="T13" fmla="*/ 8 h 8"/>
                  <a:gd name="T14" fmla="*/ 8 w 11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8" y="1"/>
                    </a:moveTo>
                    <a:cubicBezTo>
                      <a:pt x="7" y="1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0" y="3"/>
                      <a:pt x="8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" name="Freeform 688"/>
              <p:cNvSpPr/>
              <p:nvPr/>
            </p:nvSpPr>
            <p:spPr bwMode="auto">
              <a:xfrm>
                <a:off x="8110539" y="-1347788"/>
                <a:ext cx="44450" cy="14288"/>
              </a:xfrm>
              <a:custGeom>
                <a:avLst/>
                <a:gdLst>
                  <a:gd name="T0" fmla="*/ 12 w 12"/>
                  <a:gd name="T1" fmla="*/ 2 h 4"/>
                  <a:gd name="T2" fmla="*/ 9 w 12"/>
                  <a:gd name="T3" fmla="*/ 0 h 4"/>
                  <a:gd name="T4" fmla="*/ 5 w 12"/>
                  <a:gd name="T5" fmla="*/ 0 h 4"/>
                  <a:gd name="T6" fmla="*/ 0 w 12"/>
                  <a:gd name="T7" fmla="*/ 3 h 4"/>
                  <a:gd name="T8" fmla="*/ 11 w 12"/>
                  <a:gd name="T9" fmla="*/ 2 h 4"/>
                  <a:gd name="T10" fmla="*/ 12 w 12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2" y="2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8" y="4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" name="Freeform 689"/>
              <p:cNvSpPr/>
              <p:nvPr/>
            </p:nvSpPr>
            <p:spPr bwMode="auto">
              <a:xfrm>
                <a:off x="8105776" y="-1377950"/>
                <a:ext cx="34925" cy="14288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2 h 4"/>
                  <a:gd name="T4" fmla="*/ 4 w 9"/>
                  <a:gd name="T5" fmla="*/ 4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3" y="0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9" y="1"/>
                      <a:pt x="9" y="1"/>
                      <a:pt x="9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" name="Freeform 690"/>
              <p:cNvSpPr/>
              <p:nvPr/>
            </p:nvSpPr>
            <p:spPr bwMode="auto">
              <a:xfrm>
                <a:off x="8091489" y="-1370013"/>
                <a:ext cx="33338" cy="33338"/>
              </a:xfrm>
              <a:custGeom>
                <a:avLst/>
                <a:gdLst>
                  <a:gd name="T0" fmla="*/ 9 w 9"/>
                  <a:gd name="T1" fmla="*/ 4 h 9"/>
                  <a:gd name="T2" fmla="*/ 3 w 9"/>
                  <a:gd name="T3" fmla="*/ 0 h 9"/>
                  <a:gd name="T4" fmla="*/ 3 w 9"/>
                  <a:gd name="T5" fmla="*/ 8 h 9"/>
                  <a:gd name="T6" fmla="*/ 4 w 9"/>
                  <a:gd name="T7" fmla="*/ 9 h 9"/>
                  <a:gd name="T8" fmla="*/ 9 w 9"/>
                  <a:gd name="T9" fmla="*/ 5 h 9"/>
                  <a:gd name="T10" fmla="*/ 9 w 9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6"/>
                      <a:pt x="3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690" y="1961515"/>
            <a:ext cx="9906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认识材料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3010" y="1912620"/>
            <a:ext cx="2951480" cy="4210050"/>
            <a:chOff x="3141" y="3012"/>
            <a:chExt cx="4648" cy="6630"/>
          </a:xfrm>
        </p:grpSpPr>
        <p:grpSp>
          <p:nvGrpSpPr>
            <p:cNvPr id="8" name="组合 7"/>
            <p:cNvGrpSpPr/>
            <p:nvPr/>
          </p:nvGrpSpPr>
          <p:grpSpPr>
            <a:xfrm>
              <a:off x="3141" y="6260"/>
              <a:ext cx="4648" cy="3383"/>
              <a:chOff x="1749492" y="3975138"/>
              <a:chExt cx="2951695" cy="21483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50742" y="4566434"/>
                <a:ext cx="2950445" cy="1557029"/>
              </a:xfrm>
              <a:prstGeom prst="rect">
                <a:avLst/>
              </a:prstGeom>
              <a:noFill/>
              <a:ln w="6350">
                <a:solidFill>
                  <a:srgbClr val="22BC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TextBox 24"/>
              <p:cNvSpPr txBox="1"/>
              <p:nvPr/>
            </p:nvSpPr>
            <p:spPr>
              <a:xfrm>
                <a:off x="1750743" y="3975138"/>
                <a:ext cx="2950444" cy="523220"/>
              </a:xfrm>
              <a:prstGeom prst="rect">
                <a:avLst/>
              </a:prstGeom>
              <a:solidFill>
                <a:srgbClr val="22BCAF"/>
              </a:solidFill>
              <a:ln>
                <a:solidFill>
                  <a:srgbClr val="2390CD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 dirty="0" smtClean="0">
                    <a:solidFill>
                      <a:prstClr val="white"/>
                    </a:solidFill>
                    <a:latin typeface="microduino" panose="00000500000000000000" pitchFamily="50" charset="0"/>
                    <a:ea typeface="Microsoft JhengHei UI" panose="020B0604030504040204" pitchFamily="34" charset="-120"/>
                  </a:rPr>
                  <a:t>Core</a:t>
                </a:r>
                <a:r>
                  <a:rPr lang="zh-CN" altLang="en-US" sz="2800" b="1" dirty="0">
                    <a:solidFill>
                      <a:prstClr val="white"/>
                    </a:solidFill>
                    <a:latin typeface="microduino" panose="00000500000000000000" pitchFamily="50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solidFill>
                      <a:prstClr val="white"/>
                    </a:solidFill>
                    <a:latin typeface="microduino" panose="00000500000000000000" pitchFamily="50" charset="0"/>
                    <a:ea typeface="微软雅黑" panose="020B0503020204020204" pitchFamily="34" charset="-122"/>
                  </a:rPr>
                  <a:t>USB</a:t>
                </a:r>
                <a:endParaRPr lang="zh-CN" altLang="en-US" sz="2800" b="1" dirty="0">
                  <a:solidFill>
                    <a:prstClr val="white"/>
                  </a:solidFill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749492" y="4607822"/>
                <a:ext cx="2943088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人的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大脑，通过上面的标准接口与电脑相连，加载程序，做出好玩的应用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487" y="3012"/>
              <a:ext cx="3957" cy="2801"/>
              <a:chOff x="5691188" y="3140076"/>
              <a:chExt cx="809625" cy="573087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5762625" y="3186113"/>
                <a:ext cx="388938" cy="298450"/>
              </a:xfrm>
              <a:custGeom>
                <a:avLst/>
                <a:gdLst>
                  <a:gd name="T0" fmla="*/ 0 w 245"/>
                  <a:gd name="T1" fmla="*/ 152 h 188"/>
                  <a:gd name="T2" fmla="*/ 0 w 245"/>
                  <a:gd name="T3" fmla="*/ 188 h 188"/>
                  <a:gd name="T4" fmla="*/ 245 w 245"/>
                  <a:gd name="T5" fmla="*/ 39 h 188"/>
                  <a:gd name="T6" fmla="*/ 245 w 245"/>
                  <a:gd name="T7" fmla="*/ 0 h 188"/>
                  <a:gd name="T8" fmla="*/ 0 w 245"/>
                  <a:gd name="T9" fmla="*/ 15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88">
                    <a:moveTo>
                      <a:pt x="0" y="152"/>
                    </a:moveTo>
                    <a:lnTo>
                      <a:pt x="0" y="188"/>
                    </a:lnTo>
                    <a:lnTo>
                      <a:pt x="245" y="39"/>
                    </a:lnTo>
                    <a:lnTo>
                      <a:pt x="245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5699125" y="3201988"/>
                <a:ext cx="452438" cy="282575"/>
              </a:xfrm>
              <a:custGeom>
                <a:avLst/>
                <a:gdLst>
                  <a:gd name="T0" fmla="*/ 107 w 119"/>
                  <a:gd name="T1" fmla="*/ 4 h 74"/>
                  <a:gd name="T2" fmla="*/ 83 w 119"/>
                  <a:gd name="T3" fmla="*/ 4 h 74"/>
                  <a:gd name="T4" fmla="*/ 13 w 119"/>
                  <a:gd name="T5" fmla="*/ 46 h 74"/>
                  <a:gd name="T6" fmla="*/ 13 w 119"/>
                  <a:gd name="T7" fmla="*/ 44 h 74"/>
                  <a:gd name="T8" fmla="*/ 0 w 119"/>
                  <a:gd name="T9" fmla="*/ 44 h 74"/>
                  <a:gd name="T10" fmla="*/ 0 w 119"/>
                  <a:gd name="T11" fmla="*/ 60 h 74"/>
                  <a:gd name="T12" fmla="*/ 0 w 119"/>
                  <a:gd name="T13" fmla="*/ 60 h 74"/>
                  <a:gd name="T14" fmla="*/ 4 w 119"/>
                  <a:gd name="T15" fmla="*/ 66 h 74"/>
                  <a:gd name="T16" fmla="*/ 17 w 119"/>
                  <a:gd name="T17" fmla="*/ 74 h 74"/>
                  <a:gd name="T18" fmla="*/ 119 w 119"/>
                  <a:gd name="T19" fmla="*/ 12 h 74"/>
                  <a:gd name="T20" fmla="*/ 107 w 119"/>
                  <a:gd name="T21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74">
                    <a:moveTo>
                      <a:pt x="107" y="4"/>
                    </a:moveTo>
                    <a:cubicBezTo>
                      <a:pt x="100" y="0"/>
                      <a:pt x="90" y="0"/>
                      <a:pt x="83" y="4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5"/>
                      <a:pt x="4" y="66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19" y="12"/>
                      <a:pt x="119" y="12"/>
                      <a:pt x="119" y="12"/>
                    </a:cubicBezTo>
                    <a:lnTo>
                      <a:pt x="107" y="4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5762625" y="3213101"/>
                <a:ext cx="669925" cy="423863"/>
              </a:xfrm>
              <a:custGeom>
                <a:avLst/>
                <a:gdLst>
                  <a:gd name="T0" fmla="*/ 245 w 422"/>
                  <a:gd name="T1" fmla="*/ 0 h 267"/>
                  <a:gd name="T2" fmla="*/ 17 w 422"/>
                  <a:gd name="T3" fmla="*/ 140 h 267"/>
                  <a:gd name="T4" fmla="*/ 0 w 422"/>
                  <a:gd name="T5" fmla="*/ 140 h 267"/>
                  <a:gd name="T6" fmla="*/ 0 w 422"/>
                  <a:gd name="T7" fmla="*/ 152 h 267"/>
                  <a:gd name="T8" fmla="*/ 175 w 422"/>
                  <a:gd name="T9" fmla="*/ 267 h 267"/>
                  <a:gd name="T10" fmla="*/ 422 w 422"/>
                  <a:gd name="T11" fmla="*/ 116 h 267"/>
                  <a:gd name="T12" fmla="*/ 245 w 422"/>
                  <a:gd name="T1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2" h="267">
                    <a:moveTo>
                      <a:pt x="245" y="0"/>
                    </a:moveTo>
                    <a:lnTo>
                      <a:pt x="17" y="140"/>
                    </a:lnTo>
                    <a:lnTo>
                      <a:pt x="0" y="140"/>
                    </a:lnTo>
                    <a:lnTo>
                      <a:pt x="0" y="152"/>
                    </a:lnTo>
                    <a:lnTo>
                      <a:pt x="175" y="267"/>
                    </a:lnTo>
                    <a:lnTo>
                      <a:pt x="422" y="116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5762625" y="3197226"/>
                <a:ext cx="669925" cy="420688"/>
              </a:xfrm>
              <a:custGeom>
                <a:avLst/>
                <a:gdLst>
                  <a:gd name="T0" fmla="*/ 422 w 422"/>
                  <a:gd name="T1" fmla="*/ 116 h 265"/>
                  <a:gd name="T2" fmla="*/ 245 w 422"/>
                  <a:gd name="T3" fmla="*/ 0 h 265"/>
                  <a:gd name="T4" fmla="*/ 0 w 422"/>
                  <a:gd name="T5" fmla="*/ 150 h 265"/>
                  <a:gd name="T6" fmla="*/ 175 w 422"/>
                  <a:gd name="T7" fmla="*/ 265 h 265"/>
                  <a:gd name="T8" fmla="*/ 422 w 422"/>
                  <a:gd name="T9" fmla="*/ 11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265">
                    <a:moveTo>
                      <a:pt x="422" y="116"/>
                    </a:moveTo>
                    <a:lnTo>
                      <a:pt x="245" y="0"/>
                    </a:lnTo>
                    <a:lnTo>
                      <a:pt x="0" y="150"/>
                    </a:lnTo>
                    <a:lnTo>
                      <a:pt x="175" y="265"/>
                    </a:lnTo>
                    <a:lnTo>
                      <a:pt x="422" y="11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5762625" y="3197226"/>
                <a:ext cx="669925" cy="420688"/>
              </a:xfrm>
              <a:custGeom>
                <a:avLst/>
                <a:gdLst>
                  <a:gd name="T0" fmla="*/ 422 w 422"/>
                  <a:gd name="T1" fmla="*/ 116 h 265"/>
                  <a:gd name="T2" fmla="*/ 245 w 422"/>
                  <a:gd name="T3" fmla="*/ 0 h 265"/>
                  <a:gd name="T4" fmla="*/ 0 w 422"/>
                  <a:gd name="T5" fmla="*/ 150 h 265"/>
                  <a:gd name="T6" fmla="*/ 175 w 422"/>
                  <a:gd name="T7" fmla="*/ 265 h 265"/>
                  <a:gd name="T8" fmla="*/ 422 w 422"/>
                  <a:gd name="T9" fmla="*/ 11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265">
                    <a:moveTo>
                      <a:pt x="422" y="116"/>
                    </a:moveTo>
                    <a:lnTo>
                      <a:pt x="245" y="0"/>
                    </a:lnTo>
                    <a:lnTo>
                      <a:pt x="0" y="150"/>
                    </a:lnTo>
                    <a:lnTo>
                      <a:pt x="175" y="265"/>
                    </a:lnTo>
                    <a:lnTo>
                      <a:pt x="422" y="1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6040438" y="3411538"/>
                <a:ext cx="452438" cy="301625"/>
              </a:xfrm>
              <a:custGeom>
                <a:avLst/>
                <a:gdLst>
                  <a:gd name="T0" fmla="*/ 119 w 119"/>
                  <a:gd name="T1" fmla="*/ 20 h 79"/>
                  <a:gd name="T2" fmla="*/ 119 w 119"/>
                  <a:gd name="T3" fmla="*/ 20 h 79"/>
                  <a:gd name="T4" fmla="*/ 119 w 119"/>
                  <a:gd name="T5" fmla="*/ 4 h 79"/>
                  <a:gd name="T6" fmla="*/ 102 w 119"/>
                  <a:gd name="T7" fmla="*/ 0 h 79"/>
                  <a:gd name="T8" fmla="*/ 0 w 119"/>
                  <a:gd name="T9" fmla="*/ 52 h 79"/>
                  <a:gd name="T10" fmla="*/ 0 w 119"/>
                  <a:gd name="T11" fmla="*/ 67 h 79"/>
                  <a:gd name="T12" fmla="*/ 12 w 119"/>
                  <a:gd name="T13" fmla="*/ 75 h 79"/>
                  <a:gd name="T14" fmla="*/ 36 w 119"/>
                  <a:gd name="T15" fmla="*/ 75 h 79"/>
                  <a:gd name="T16" fmla="*/ 114 w 119"/>
                  <a:gd name="T17" fmla="*/ 28 h 79"/>
                  <a:gd name="T18" fmla="*/ 119 w 119"/>
                  <a:gd name="T19" fmla="*/ 20 h 79"/>
                  <a:gd name="T20" fmla="*/ 119 w 119"/>
                  <a:gd name="T21" fmla="*/ 2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79">
                    <a:moveTo>
                      <a:pt x="119" y="20"/>
                    </a:move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9"/>
                      <a:pt x="29" y="79"/>
                      <a:pt x="36" y="75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8" y="26"/>
                      <a:pt x="119" y="23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5691188" y="3140076"/>
                <a:ext cx="460375" cy="287338"/>
              </a:xfrm>
              <a:custGeom>
                <a:avLst/>
                <a:gdLst>
                  <a:gd name="T0" fmla="*/ 121 w 121"/>
                  <a:gd name="T1" fmla="*/ 12 h 75"/>
                  <a:gd name="T2" fmla="*/ 109 w 121"/>
                  <a:gd name="T3" fmla="*/ 4 h 75"/>
                  <a:gd name="T4" fmla="*/ 85 w 121"/>
                  <a:gd name="T5" fmla="*/ 4 h 75"/>
                  <a:gd name="T6" fmla="*/ 7 w 121"/>
                  <a:gd name="T7" fmla="*/ 52 h 75"/>
                  <a:gd name="T8" fmla="*/ 6 w 121"/>
                  <a:gd name="T9" fmla="*/ 67 h 75"/>
                  <a:gd name="T10" fmla="*/ 19 w 121"/>
                  <a:gd name="T11" fmla="*/ 75 h 75"/>
                  <a:gd name="T12" fmla="*/ 121 w 121"/>
                  <a:gd name="T13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5">
                    <a:moveTo>
                      <a:pt x="121" y="12"/>
                    </a:moveTo>
                    <a:cubicBezTo>
                      <a:pt x="109" y="4"/>
                      <a:pt x="109" y="4"/>
                      <a:pt x="109" y="4"/>
                    </a:cubicBezTo>
                    <a:cubicBezTo>
                      <a:pt x="102" y="0"/>
                      <a:pt x="92" y="0"/>
                      <a:pt x="85" y="4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0" y="56"/>
                      <a:pt x="0" y="63"/>
                      <a:pt x="6" y="67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21" y="12"/>
                      <a:pt x="121" y="12"/>
                      <a:pt x="121" y="12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6040438" y="3370263"/>
                <a:ext cx="460375" cy="285750"/>
              </a:xfrm>
              <a:custGeom>
                <a:avLst/>
                <a:gdLst>
                  <a:gd name="T0" fmla="*/ 115 w 121"/>
                  <a:gd name="T1" fmla="*/ 8 h 75"/>
                  <a:gd name="T2" fmla="*/ 103 w 121"/>
                  <a:gd name="T3" fmla="*/ 0 h 75"/>
                  <a:gd name="T4" fmla="*/ 0 w 121"/>
                  <a:gd name="T5" fmla="*/ 63 h 75"/>
                  <a:gd name="T6" fmla="*/ 12 w 121"/>
                  <a:gd name="T7" fmla="*/ 70 h 75"/>
                  <a:gd name="T8" fmla="*/ 36 w 121"/>
                  <a:gd name="T9" fmla="*/ 71 h 75"/>
                  <a:gd name="T10" fmla="*/ 114 w 121"/>
                  <a:gd name="T11" fmla="*/ 23 h 75"/>
                  <a:gd name="T12" fmla="*/ 115 w 121"/>
                  <a:gd name="T1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5">
                    <a:moveTo>
                      <a:pt x="115" y="8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9" y="75"/>
                      <a:pt x="29" y="75"/>
                      <a:pt x="36" y="71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21" y="19"/>
                      <a:pt x="121" y="12"/>
                      <a:pt x="115" y="8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6189663" y="3514726"/>
                <a:ext cx="82550" cy="57150"/>
              </a:xfrm>
              <a:custGeom>
                <a:avLst/>
                <a:gdLst>
                  <a:gd name="T0" fmla="*/ 22 w 22"/>
                  <a:gd name="T1" fmla="*/ 0 h 15"/>
                  <a:gd name="T2" fmla="*/ 0 w 22"/>
                  <a:gd name="T3" fmla="*/ 0 h 15"/>
                  <a:gd name="T4" fmla="*/ 0 w 22"/>
                  <a:gd name="T5" fmla="*/ 7 h 15"/>
                  <a:gd name="T6" fmla="*/ 0 w 22"/>
                  <a:gd name="T7" fmla="*/ 7 h 15"/>
                  <a:gd name="T8" fmla="*/ 3 w 22"/>
                  <a:gd name="T9" fmla="*/ 12 h 15"/>
                  <a:gd name="T10" fmla="*/ 19 w 22"/>
                  <a:gd name="T11" fmla="*/ 12 h 15"/>
                  <a:gd name="T12" fmla="*/ 22 w 22"/>
                  <a:gd name="T13" fmla="*/ 7 h 15"/>
                  <a:gd name="T14" fmla="*/ 22 w 22"/>
                  <a:gd name="T15" fmla="*/ 7 h 15"/>
                  <a:gd name="T16" fmla="*/ 22 w 22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5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3" y="12"/>
                    </a:cubicBezTo>
                    <a:cubicBezTo>
                      <a:pt x="7" y="15"/>
                      <a:pt x="14" y="15"/>
                      <a:pt x="19" y="12"/>
                    </a:cubicBezTo>
                    <a:cubicBezTo>
                      <a:pt x="21" y="11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6288088" y="3454401"/>
                <a:ext cx="84138" cy="57150"/>
              </a:xfrm>
              <a:custGeom>
                <a:avLst/>
                <a:gdLst>
                  <a:gd name="T0" fmla="*/ 22 w 22"/>
                  <a:gd name="T1" fmla="*/ 0 h 15"/>
                  <a:gd name="T2" fmla="*/ 0 w 22"/>
                  <a:gd name="T3" fmla="*/ 0 h 15"/>
                  <a:gd name="T4" fmla="*/ 0 w 22"/>
                  <a:gd name="T5" fmla="*/ 7 h 15"/>
                  <a:gd name="T6" fmla="*/ 0 w 22"/>
                  <a:gd name="T7" fmla="*/ 7 h 15"/>
                  <a:gd name="T8" fmla="*/ 3 w 22"/>
                  <a:gd name="T9" fmla="*/ 12 h 15"/>
                  <a:gd name="T10" fmla="*/ 19 w 22"/>
                  <a:gd name="T11" fmla="*/ 12 h 15"/>
                  <a:gd name="T12" fmla="*/ 22 w 22"/>
                  <a:gd name="T13" fmla="*/ 7 h 15"/>
                  <a:gd name="T14" fmla="*/ 22 w 22"/>
                  <a:gd name="T15" fmla="*/ 7 h 15"/>
                  <a:gd name="T16" fmla="*/ 22 w 22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5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3" y="12"/>
                    </a:cubicBezTo>
                    <a:cubicBezTo>
                      <a:pt x="7" y="15"/>
                      <a:pt x="14" y="15"/>
                      <a:pt x="19" y="12"/>
                    </a:cubicBezTo>
                    <a:cubicBezTo>
                      <a:pt x="21" y="11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6284913" y="3430588"/>
                <a:ext cx="90488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3 h 15"/>
                  <a:gd name="T6" fmla="*/ 20 w 24"/>
                  <a:gd name="T7" fmla="*/ 13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6"/>
                      <a:pt x="0" y="10"/>
                      <a:pt x="4" y="13"/>
                    </a:cubicBezTo>
                    <a:cubicBezTo>
                      <a:pt x="8" y="15"/>
                      <a:pt x="15" y="15"/>
                      <a:pt x="20" y="13"/>
                    </a:cubicBezTo>
                    <a:cubicBezTo>
                      <a:pt x="24" y="10"/>
                      <a:pt x="24" y="6"/>
                      <a:pt x="20" y="3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6184900" y="3492501"/>
                <a:ext cx="92075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2 h 15"/>
                  <a:gd name="T6" fmla="*/ 20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20" y="12"/>
                    </a:cubicBezTo>
                    <a:cubicBezTo>
                      <a:pt x="24" y="10"/>
                      <a:pt x="24" y="6"/>
                      <a:pt x="20" y="3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6307138" y="3446463"/>
                <a:ext cx="49213" cy="30163"/>
              </a:xfrm>
              <a:custGeom>
                <a:avLst/>
                <a:gdLst>
                  <a:gd name="T0" fmla="*/ 10 w 13"/>
                  <a:gd name="T1" fmla="*/ 1 h 8"/>
                  <a:gd name="T2" fmla="*/ 2 w 13"/>
                  <a:gd name="T3" fmla="*/ 1 h 8"/>
                  <a:gd name="T4" fmla="*/ 2 w 13"/>
                  <a:gd name="T5" fmla="*/ 6 h 8"/>
                  <a:gd name="T6" fmla="*/ 10 w 13"/>
                  <a:gd name="T7" fmla="*/ 6 h 8"/>
                  <a:gd name="T8" fmla="*/ 10 w 1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0" y="1"/>
                    </a:moveTo>
                    <a:cubicBezTo>
                      <a:pt x="8" y="0"/>
                      <a:pt x="5" y="0"/>
                      <a:pt x="2" y="1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4" y="8"/>
                      <a:pt x="8" y="8"/>
                      <a:pt x="10" y="6"/>
                    </a:cubicBezTo>
                    <a:cubicBezTo>
                      <a:pt x="12" y="5"/>
                      <a:pt x="13" y="3"/>
                      <a:pt x="10" y="1"/>
                    </a:cubicBezTo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18"/>
              <p:cNvSpPr/>
              <p:nvPr/>
            </p:nvSpPr>
            <p:spPr bwMode="auto">
              <a:xfrm>
                <a:off x="6208713" y="3506788"/>
                <a:ext cx="44450" cy="31750"/>
              </a:xfrm>
              <a:custGeom>
                <a:avLst/>
                <a:gdLst>
                  <a:gd name="T0" fmla="*/ 10 w 12"/>
                  <a:gd name="T1" fmla="*/ 1 h 8"/>
                  <a:gd name="T2" fmla="*/ 2 w 12"/>
                  <a:gd name="T3" fmla="*/ 1 h 8"/>
                  <a:gd name="T4" fmla="*/ 2 w 12"/>
                  <a:gd name="T5" fmla="*/ 6 h 8"/>
                  <a:gd name="T6" fmla="*/ 10 w 12"/>
                  <a:gd name="T7" fmla="*/ 6 h 8"/>
                  <a:gd name="T8" fmla="*/ 10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0" y="1"/>
                    </a:moveTo>
                    <a:cubicBezTo>
                      <a:pt x="8" y="0"/>
                      <a:pt x="5" y="0"/>
                      <a:pt x="2" y="1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4" y="8"/>
                      <a:pt x="8" y="8"/>
                      <a:pt x="10" y="6"/>
                    </a:cubicBezTo>
                    <a:cubicBezTo>
                      <a:pt x="12" y="5"/>
                      <a:pt x="12" y="3"/>
                      <a:pt x="10" y="1"/>
                    </a:cubicBezTo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9"/>
              <p:cNvSpPr/>
              <p:nvPr/>
            </p:nvSpPr>
            <p:spPr bwMode="auto">
              <a:xfrm>
                <a:off x="5819775" y="3281363"/>
                <a:ext cx="84138" cy="53975"/>
              </a:xfrm>
              <a:custGeom>
                <a:avLst/>
                <a:gdLst>
                  <a:gd name="T0" fmla="*/ 22 w 22"/>
                  <a:gd name="T1" fmla="*/ 0 h 14"/>
                  <a:gd name="T2" fmla="*/ 0 w 22"/>
                  <a:gd name="T3" fmla="*/ 0 h 14"/>
                  <a:gd name="T4" fmla="*/ 0 w 22"/>
                  <a:gd name="T5" fmla="*/ 7 h 14"/>
                  <a:gd name="T6" fmla="*/ 0 w 22"/>
                  <a:gd name="T7" fmla="*/ 7 h 14"/>
                  <a:gd name="T8" fmla="*/ 3 w 22"/>
                  <a:gd name="T9" fmla="*/ 12 h 14"/>
                  <a:gd name="T10" fmla="*/ 18 w 22"/>
                  <a:gd name="T11" fmla="*/ 12 h 14"/>
                  <a:gd name="T12" fmla="*/ 22 w 22"/>
                  <a:gd name="T13" fmla="*/ 7 h 14"/>
                  <a:gd name="T14" fmla="*/ 22 w 22"/>
                  <a:gd name="T15" fmla="*/ 7 h 14"/>
                  <a:gd name="T16" fmla="*/ 22 w 2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0"/>
                      <a:pt x="3" y="12"/>
                    </a:cubicBezTo>
                    <a:cubicBezTo>
                      <a:pt x="7" y="14"/>
                      <a:pt x="14" y="14"/>
                      <a:pt x="18" y="12"/>
                    </a:cubicBezTo>
                    <a:cubicBezTo>
                      <a:pt x="20" y="10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0"/>
              <p:cNvSpPr/>
              <p:nvPr/>
            </p:nvSpPr>
            <p:spPr bwMode="auto">
              <a:xfrm>
                <a:off x="5919788" y="3221038"/>
                <a:ext cx="82550" cy="57150"/>
              </a:xfrm>
              <a:custGeom>
                <a:avLst/>
                <a:gdLst>
                  <a:gd name="T0" fmla="*/ 22 w 22"/>
                  <a:gd name="T1" fmla="*/ 0 h 15"/>
                  <a:gd name="T2" fmla="*/ 0 w 22"/>
                  <a:gd name="T3" fmla="*/ 0 h 15"/>
                  <a:gd name="T4" fmla="*/ 0 w 22"/>
                  <a:gd name="T5" fmla="*/ 7 h 15"/>
                  <a:gd name="T6" fmla="*/ 0 w 22"/>
                  <a:gd name="T7" fmla="*/ 7 h 15"/>
                  <a:gd name="T8" fmla="*/ 3 w 22"/>
                  <a:gd name="T9" fmla="*/ 12 h 15"/>
                  <a:gd name="T10" fmla="*/ 18 w 22"/>
                  <a:gd name="T11" fmla="*/ 12 h 15"/>
                  <a:gd name="T12" fmla="*/ 22 w 22"/>
                  <a:gd name="T13" fmla="*/ 7 h 15"/>
                  <a:gd name="T14" fmla="*/ 22 w 22"/>
                  <a:gd name="T15" fmla="*/ 7 h 15"/>
                  <a:gd name="T16" fmla="*/ 22 w 22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5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3" y="12"/>
                    </a:cubicBezTo>
                    <a:cubicBezTo>
                      <a:pt x="7" y="15"/>
                      <a:pt x="14" y="15"/>
                      <a:pt x="18" y="12"/>
                    </a:cubicBezTo>
                    <a:cubicBezTo>
                      <a:pt x="20" y="11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1"/>
              <p:cNvSpPr/>
              <p:nvPr/>
            </p:nvSpPr>
            <p:spPr bwMode="auto">
              <a:xfrm>
                <a:off x="5915025" y="3197226"/>
                <a:ext cx="92075" cy="57150"/>
              </a:xfrm>
              <a:custGeom>
                <a:avLst/>
                <a:gdLst>
                  <a:gd name="T0" fmla="*/ 20 w 24"/>
                  <a:gd name="T1" fmla="*/ 3 h 15"/>
                  <a:gd name="T2" fmla="*/ 4 w 24"/>
                  <a:gd name="T3" fmla="*/ 3 h 15"/>
                  <a:gd name="T4" fmla="*/ 4 w 24"/>
                  <a:gd name="T5" fmla="*/ 12 h 15"/>
                  <a:gd name="T6" fmla="*/ 19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4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19" y="12"/>
                    </a:cubicBezTo>
                    <a:cubicBezTo>
                      <a:pt x="24" y="10"/>
                      <a:pt x="24" y="5"/>
                      <a:pt x="20" y="3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2"/>
              <p:cNvSpPr/>
              <p:nvPr/>
            </p:nvSpPr>
            <p:spPr bwMode="auto">
              <a:xfrm>
                <a:off x="5816600" y="3259138"/>
                <a:ext cx="90488" cy="57150"/>
              </a:xfrm>
              <a:custGeom>
                <a:avLst/>
                <a:gdLst>
                  <a:gd name="T0" fmla="*/ 20 w 24"/>
                  <a:gd name="T1" fmla="*/ 3 h 15"/>
                  <a:gd name="T2" fmla="*/ 4 w 24"/>
                  <a:gd name="T3" fmla="*/ 3 h 15"/>
                  <a:gd name="T4" fmla="*/ 4 w 24"/>
                  <a:gd name="T5" fmla="*/ 12 h 15"/>
                  <a:gd name="T6" fmla="*/ 19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4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19" y="12"/>
                    </a:cubicBezTo>
                    <a:cubicBezTo>
                      <a:pt x="24" y="10"/>
                      <a:pt x="24" y="5"/>
                      <a:pt x="20" y="3"/>
                    </a:cubicBezTo>
                  </a:path>
                </a:pathLst>
              </a:custGeom>
              <a:solidFill>
                <a:srgbClr val="E9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3"/>
              <p:cNvSpPr/>
              <p:nvPr/>
            </p:nvSpPr>
            <p:spPr bwMode="auto">
              <a:xfrm>
                <a:off x="5938838" y="3213101"/>
                <a:ext cx="44450" cy="30163"/>
              </a:xfrm>
              <a:custGeom>
                <a:avLst/>
                <a:gdLst>
                  <a:gd name="T0" fmla="*/ 10 w 12"/>
                  <a:gd name="T1" fmla="*/ 1 h 8"/>
                  <a:gd name="T2" fmla="*/ 2 w 12"/>
                  <a:gd name="T3" fmla="*/ 1 h 8"/>
                  <a:gd name="T4" fmla="*/ 2 w 12"/>
                  <a:gd name="T5" fmla="*/ 6 h 8"/>
                  <a:gd name="T6" fmla="*/ 10 w 12"/>
                  <a:gd name="T7" fmla="*/ 6 h 8"/>
                  <a:gd name="T8" fmla="*/ 10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0" y="1"/>
                    </a:moveTo>
                    <a:cubicBezTo>
                      <a:pt x="8" y="0"/>
                      <a:pt x="4" y="0"/>
                      <a:pt x="2" y="1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4" y="7"/>
                      <a:pt x="7" y="8"/>
                      <a:pt x="10" y="6"/>
                    </a:cubicBezTo>
                    <a:cubicBezTo>
                      <a:pt x="12" y="5"/>
                      <a:pt x="12" y="2"/>
                      <a:pt x="10" y="1"/>
                    </a:cubicBezTo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4"/>
              <p:cNvSpPr/>
              <p:nvPr/>
            </p:nvSpPr>
            <p:spPr bwMode="auto">
              <a:xfrm>
                <a:off x="5838825" y="3273426"/>
                <a:ext cx="46038" cy="26988"/>
              </a:xfrm>
              <a:custGeom>
                <a:avLst/>
                <a:gdLst>
                  <a:gd name="T0" fmla="*/ 10 w 12"/>
                  <a:gd name="T1" fmla="*/ 1 h 7"/>
                  <a:gd name="T2" fmla="*/ 2 w 12"/>
                  <a:gd name="T3" fmla="*/ 1 h 7"/>
                  <a:gd name="T4" fmla="*/ 2 w 12"/>
                  <a:gd name="T5" fmla="*/ 6 h 7"/>
                  <a:gd name="T6" fmla="*/ 10 w 12"/>
                  <a:gd name="T7" fmla="*/ 6 h 7"/>
                  <a:gd name="T8" fmla="*/ 10 w 1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1"/>
                    </a:moveTo>
                    <a:cubicBezTo>
                      <a:pt x="8" y="0"/>
                      <a:pt x="4" y="0"/>
                      <a:pt x="2" y="1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4" y="7"/>
                      <a:pt x="7" y="7"/>
                      <a:pt x="10" y="6"/>
                    </a:cubicBezTo>
                    <a:cubicBezTo>
                      <a:pt x="12" y="5"/>
                      <a:pt x="12" y="2"/>
                      <a:pt x="10" y="1"/>
                    </a:cubicBezTo>
                  </a:path>
                </a:pathLst>
              </a:custGeom>
              <a:solidFill>
                <a:srgbClr val="CA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5"/>
              <p:cNvSpPr/>
              <p:nvPr/>
            </p:nvSpPr>
            <p:spPr bwMode="auto">
              <a:xfrm>
                <a:off x="6105525" y="3235326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6"/>
              <p:cNvSpPr/>
              <p:nvPr/>
            </p:nvSpPr>
            <p:spPr bwMode="auto">
              <a:xfrm>
                <a:off x="6070600" y="3254376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7"/>
              <p:cNvSpPr/>
              <p:nvPr/>
            </p:nvSpPr>
            <p:spPr bwMode="auto">
              <a:xfrm>
                <a:off x="6040438" y="3273426"/>
                <a:ext cx="34925" cy="20638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8"/>
              <p:cNvSpPr/>
              <p:nvPr/>
            </p:nvSpPr>
            <p:spPr bwMode="auto">
              <a:xfrm>
                <a:off x="6010275" y="329406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9"/>
              <p:cNvSpPr/>
              <p:nvPr/>
            </p:nvSpPr>
            <p:spPr bwMode="auto">
              <a:xfrm>
                <a:off x="5980113" y="3313113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0"/>
              <p:cNvSpPr/>
              <p:nvPr/>
            </p:nvSpPr>
            <p:spPr bwMode="auto">
              <a:xfrm>
                <a:off x="5949950" y="3332163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1"/>
              <p:cNvSpPr/>
              <p:nvPr/>
            </p:nvSpPr>
            <p:spPr bwMode="auto">
              <a:xfrm>
                <a:off x="5919788" y="3351213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32"/>
              <p:cNvSpPr/>
              <p:nvPr/>
            </p:nvSpPr>
            <p:spPr bwMode="auto">
              <a:xfrm>
                <a:off x="5884863" y="337026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33"/>
              <p:cNvSpPr/>
              <p:nvPr/>
            </p:nvSpPr>
            <p:spPr bwMode="auto">
              <a:xfrm>
                <a:off x="5854700" y="3389313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34"/>
              <p:cNvSpPr/>
              <p:nvPr/>
            </p:nvSpPr>
            <p:spPr bwMode="auto">
              <a:xfrm>
                <a:off x="6337300" y="3389313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5"/>
              <p:cNvSpPr/>
              <p:nvPr/>
            </p:nvSpPr>
            <p:spPr bwMode="auto">
              <a:xfrm>
                <a:off x="6307138" y="3408363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6"/>
              <p:cNvSpPr/>
              <p:nvPr/>
            </p:nvSpPr>
            <p:spPr bwMode="auto">
              <a:xfrm>
                <a:off x="6276975" y="3427413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7"/>
              <p:cNvSpPr/>
              <p:nvPr/>
            </p:nvSpPr>
            <p:spPr bwMode="auto">
              <a:xfrm>
                <a:off x="6246813" y="3446463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38"/>
              <p:cNvSpPr/>
              <p:nvPr/>
            </p:nvSpPr>
            <p:spPr bwMode="auto">
              <a:xfrm>
                <a:off x="6215063" y="3465513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39"/>
              <p:cNvSpPr/>
              <p:nvPr/>
            </p:nvSpPr>
            <p:spPr bwMode="auto">
              <a:xfrm>
                <a:off x="6181725" y="3484563"/>
                <a:ext cx="38100" cy="22225"/>
              </a:xfrm>
              <a:custGeom>
                <a:avLst/>
                <a:gdLst>
                  <a:gd name="T0" fmla="*/ 8 w 10"/>
                  <a:gd name="T1" fmla="*/ 1 h 6"/>
                  <a:gd name="T2" fmla="*/ 2 w 10"/>
                  <a:gd name="T3" fmla="*/ 1 h 6"/>
                  <a:gd name="T4" fmla="*/ 2 w 10"/>
                  <a:gd name="T5" fmla="*/ 5 h 6"/>
                  <a:gd name="T6" fmla="*/ 8 w 10"/>
                  <a:gd name="T7" fmla="*/ 5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10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0"/>
              <p:cNvSpPr/>
              <p:nvPr/>
            </p:nvSpPr>
            <p:spPr bwMode="auto">
              <a:xfrm>
                <a:off x="6151563" y="3503613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1"/>
              <p:cNvSpPr/>
              <p:nvPr/>
            </p:nvSpPr>
            <p:spPr bwMode="auto">
              <a:xfrm>
                <a:off x="6121400" y="3522663"/>
                <a:ext cx="33338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4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42"/>
              <p:cNvSpPr/>
              <p:nvPr/>
            </p:nvSpPr>
            <p:spPr bwMode="auto">
              <a:xfrm>
                <a:off x="6089650" y="3541713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43"/>
              <p:cNvSpPr/>
              <p:nvPr/>
            </p:nvSpPr>
            <p:spPr bwMode="auto">
              <a:xfrm>
                <a:off x="6059488" y="3560763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44"/>
              <p:cNvSpPr/>
              <p:nvPr/>
            </p:nvSpPr>
            <p:spPr bwMode="auto">
              <a:xfrm>
                <a:off x="6029325" y="354171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45"/>
              <p:cNvSpPr/>
              <p:nvPr/>
            </p:nvSpPr>
            <p:spPr bwMode="auto">
              <a:xfrm>
                <a:off x="5999163" y="352266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46"/>
              <p:cNvSpPr/>
              <p:nvPr/>
            </p:nvSpPr>
            <p:spPr bwMode="auto">
              <a:xfrm>
                <a:off x="5972175" y="3503613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47"/>
              <p:cNvSpPr/>
              <p:nvPr/>
            </p:nvSpPr>
            <p:spPr bwMode="auto">
              <a:xfrm>
                <a:off x="5942013" y="348456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48"/>
              <p:cNvSpPr/>
              <p:nvPr/>
            </p:nvSpPr>
            <p:spPr bwMode="auto">
              <a:xfrm>
                <a:off x="5911850" y="3465513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49"/>
              <p:cNvSpPr/>
              <p:nvPr/>
            </p:nvSpPr>
            <p:spPr bwMode="auto">
              <a:xfrm>
                <a:off x="5884863" y="3446463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0"/>
              <p:cNvSpPr/>
              <p:nvPr/>
            </p:nvSpPr>
            <p:spPr bwMode="auto">
              <a:xfrm>
                <a:off x="5854700" y="3427413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1"/>
              <p:cNvSpPr/>
              <p:nvPr/>
            </p:nvSpPr>
            <p:spPr bwMode="auto">
              <a:xfrm>
                <a:off x="5824538" y="3408363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52"/>
              <p:cNvSpPr/>
              <p:nvPr/>
            </p:nvSpPr>
            <p:spPr bwMode="auto">
              <a:xfrm>
                <a:off x="6105525" y="3232151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53"/>
              <p:cNvSpPr/>
              <p:nvPr/>
            </p:nvSpPr>
            <p:spPr bwMode="auto">
              <a:xfrm>
                <a:off x="6070600" y="3251201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54"/>
              <p:cNvSpPr/>
              <p:nvPr/>
            </p:nvSpPr>
            <p:spPr bwMode="auto">
              <a:xfrm>
                <a:off x="6040438" y="3270251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55"/>
              <p:cNvSpPr/>
              <p:nvPr/>
            </p:nvSpPr>
            <p:spPr bwMode="auto">
              <a:xfrm>
                <a:off x="6010275" y="3289301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56"/>
              <p:cNvSpPr/>
              <p:nvPr/>
            </p:nvSpPr>
            <p:spPr bwMode="auto">
              <a:xfrm>
                <a:off x="5980113" y="3308351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57"/>
              <p:cNvSpPr/>
              <p:nvPr/>
            </p:nvSpPr>
            <p:spPr bwMode="auto">
              <a:xfrm>
                <a:off x="5949950" y="3327401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58"/>
              <p:cNvSpPr/>
              <p:nvPr/>
            </p:nvSpPr>
            <p:spPr bwMode="auto">
              <a:xfrm>
                <a:off x="5919788" y="3346451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59"/>
              <p:cNvSpPr/>
              <p:nvPr/>
            </p:nvSpPr>
            <p:spPr bwMode="auto">
              <a:xfrm>
                <a:off x="5884863" y="3365501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0"/>
              <p:cNvSpPr/>
              <p:nvPr/>
            </p:nvSpPr>
            <p:spPr bwMode="auto">
              <a:xfrm>
                <a:off x="5854700" y="3384551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61"/>
              <p:cNvSpPr/>
              <p:nvPr/>
            </p:nvSpPr>
            <p:spPr bwMode="auto">
              <a:xfrm>
                <a:off x="6337300" y="3384551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62"/>
              <p:cNvSpPr/>
              <p:nvPr/>
            </p:nvSpPr>
            <p:spPr bwMode="auto">
              <a:xfrm>
                <a:off x="6307138" y="3403601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63"/>
              <p:cNvSpPr/>
              <p:nvPr/>
            </p:nvSpPr>
            <p:spPr bwMode="auto">
              <a:xfrm>
                <a:off x="6276975" y="342265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4"/>
              <p:cNvSpPr/>
              <p:nvPr/>
            </p:nvSpPr>
            <p:spPr bwMode="auto">
              <a:xfrm>
                <a:off x="6246813" y="344170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5"/>
              <p:cNvSpPr/>
              <p:nvPr/>
            </p:nvSpPr>
            <p:spPr bwMode="auto">
              <a:xfrm>
                <a:off x="6215063" y="3462338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5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5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66"/>
              <p:cNvSpPr/>
              <p:nvPr/>
            </p:nvSpPr>
            <p:spPr bwMode="auto">
              <a:xfrm>
                <a:off x="6181725" y="3481388"/>
                <a:ext cx="38100" cy="19050"/>
              </a:xfrm>
              <a:custGeom>
                <a:avLst/>
                <a:gdLst>
                  <a:gd name="T0" fmla="*/ 8 w 10"/>
                  <a:gd name="T1" fmla="*/ 1 h 5"/>
                  <a:gd name="T2" fmla="*/ 2 w 10"/>
                  <a:gd name="T3" fmla="*/ 1 h 5"/>
                  <a:gd name="T4" fmla="*/ 2 w 10"/>
                  <a:gd name="T5" fmla="*/ 4 h 5"/>
                  <a:gd name="T6" fmla="*/ 8 w 10"/>
                  <a:gd name="T7" fmla="*/ 4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10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67"/>
              <p:cNvSpPr/>
              <p:nvPr/>
            </p:nvSpPr>
            <p:spPr bwMode="auto">
              <a:xfrm>
                <a:off x="6151563" y="3500438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68"/>
              <p:cNvSpPr/>
              <p:nvPr/>
            </p:nvSpPr>
            <p:spPr bwMode="auto">
              <a:xfrm>
                <a:off x="6121400" y="3519488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69"/>
              <p:cNvSpPr/>
              <p:nvPr/>
            </p:nvSpPr>
            <p:spPr bwMode="auto">
              <a:xfrm>
                <a:off x="6089650" y="3538538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70"/>
              <p:cNvSpPr/>
              <p:nvPr/>
            </p:nvSpPr>
            <p:spPr bwMode="auto">
              <a:xfrm>
                <a:off x="6059488" y="3557588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71"/>
              <p:cNvSpPr/>
              <p:nvPr/>
            </p:nvSpPr>
            <p:spPr bwMode="auto">
              <a:xfrm>
                <a:off x="6029325" y="353853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2"/>
              <p:cNvSpPr/>
              <p:nvPr/>
            </p:nvSpPr>
            <p:spPr bwMode="auto">
              <a:xfrm>
                <a:off x="5999163" y="351948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3"/>
              <p:cNvSpPr/>
              <p:nvPr/>
            </p:nvSpPr>
            <p:spPr bwMode="auto">
              <a:xfrm>
                <a:off x="5972175" y="3500438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74"/>
              <p:cNvSpPr/>
              <p:nvPr/>
            </p:nvSpPr>
            <p:spPr bwMode="auto">
              <a:xfrm>
                <a:off x="5942013" y="348138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75"/>
              <p:cNvSpPr/>
              <p:nvPr/>
            </p:nvSpPr>
            <p:spPr bwMode="auto">
              <a:xfrm>
                <a:off x="5911850" y="3462338"/>
                <a:ext cx="33338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76"/>
              <p:cNvSpPr/>
              <p:nvPr/>
            </p:nvSpPr>
            <p:spPr bwMode="auto">
              <a:xfrm>
                <a:off x="5884863" y="3441701"/>
                <a:ext cx="34925" cy="20638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77"/>
              <p:cNvSpPr/>
              <p:nvPr/>
            </p:nvSpPr>
            <p:spPr bwMode="auto">
              <a:xfrm>
                <a:off x="5854700" y="3419476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3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78"/>
              <p:cNvSpPr/>
              <p:nvPr/>
            </p:nvSpPr>
            <p:spPr bwMode="auto">
              <a:xfrm>
                <a:off x="5824538" y="3400426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79"/>
              <p:cNvSpPr/>
              <p:nvPr/>
            </p:nvSpPr>
            <p:spPr bwMode="auto">
              <a:xfrm>
                <a:off x="6113463" y="3392488"/>
                <a:ext cx="14288" cy="7938"/>
              </a:xfrm>
              <a:custGeom>
                <a:avLst/>
                <a:gdLst>
                  <a:gd name="T0" fmla="*/ 9 w 9"/>
                  <a:gd name="T1" fmla="*/ 3 h 5"/>
                  <a:gd name="T2" fmla="*/ 5 w 9"/>
                  <a:gd name="T3" fmla="*/ 0 h 5"/>
                  <a:gd name="T4" fmla="*/ 0 w 9"/>
                  <a:gd name="T5" fmla="*/ 3 h 5"/>
                  <a:gd name="T6" fmla="*/ 5 w 9"/>
                  <a:gd name="T7" fmla="*/ 5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52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80"/>
              <p:cNvSpPr/>
              <p:nvPr/>
            </p:nvSpPr>
            <p:spPr bwMode="auto">
              <a:xfrm>
                <a:off x="6113463" y="3392488"/>
                <a:ext cx="14288" cy="7938"/>
              </a:xfrm>
              <a:custGeom>
                <a:avLst/>
                <a:gdLst>
                  <a:gd name="T0" fmla="*/ 9 w 9"/>
                  <a:gd name="T1" fmla="*/ 3 h 5"/>
                  <a:gd name="T2" fmla="*/ 5 w 9"/>
                  <a:gd name="T3" fmla="*/ 0 h 5"/>
                  <a:gd name="T4" fmla="*/ 0 w 9"/>
                  <a:gd name="T5" fmla="*/ 3 h 5"/>
                  <a:gd name="T6" fmla="*/ 5 w 9"/>
                  <a:gd name="T7" fmla="*/ 5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9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81"/>
              <p:cNvSpPr/>
              <p:nvPr/>
            </p:nvSpPr>
            <p:spPr bwMode="auto">
              <a:xfrm>
                <a:off x="6097588" y="3381376"/>
                <a:ext cx="15875" cy="7938"/>
              </a:xfrm>
              <a:custGeom>
                <a:avLst/>
                <a:gdLst>
                  <a:gd name="T0" fmla="*/ 10 w 10"/>
                  <a:gd name="T1" fmla="*/ 2 h 5"/>
                  <a:gd name="T2" fmla="*/ 5 w 10"/>
                  <a:gd name="T3" fmla="*/ 0 h 5"/>
                  <a:gd name="T4" fmla="*/ 0 w 10"/>
                  <a:gd name="T5" fmla="*/ 2 h 5"/>
                  <a:gd name="T6" fmla="*/ 5 w 10"/>
                  <a:gd name="T7" fmla="*/ 5 h 5"/>
                  <a:gd name="T8" fmla="*/ 1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10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52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82"/>
              <p:cNvSpPr/>
              <p:nvPr/>
            </p:nvSpPr>
            <p:spPr bwMode="auto">
              <a:xfrm>
                <a:off x="6097588" y="3381376"/>
                <a:ext cx="15875" cy="7938"/>
              </a:xfrm>
              <a:custGeom>
                <a:avLst/>
                <a:gdLst>
                  <a:gd name="T0" fmla="*/ 10 w 10"/>
                  <a:gd name="T1" fmla="*/ 2 h 5"/>
                  <a:gd name="T2" fmla="*/ 5 w 10"/>
                  <a:gd name="T3" fmla="*/ 0 h 5"/>
                  <a:gd name="T4" fmla="*/ 0 w 10"/>
                  <a:gd name="T5" fmla="*/ 2 h 5"/>
                  <a:gd name="T6" fmla="*/ 5 w 10"/>
                  <a:gd name="T7" fmla="*/ 5 h 5"/>
                  <a:gd name="T8" fmla="*/ 1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10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1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83"/>
              <p:cNvSpPr>
                <a:spLocks noEditPoints="1"/>
              </p:cNvSpPr>
              <p:nvPr/>
            </p:nvSpPr>
            <p:spPr bwMode="auto">
              <a:xfrm>
                <a:off x="6048375" y="3362326"/>
                <a:ext cx="111125" cy="68263"/>
              </a:xfrm>
              <a:custGeom>
                <a:avLst/>
                <a:gdLst>
                  <a:gd name="T0" fmla="*/ 7 w 29"/>
                  <a:gd name="T1" fmla="*/ 12 h 18"/>
                  <a:gd name="T2" fmla="*/ 7 w 29"/>
                  <a:gd name="T3" fmla="*/ 11 h 18"/>
                  <a:gd name="T4" fmla="*/ 8 w 29"/>
                  <a:gd name="T5" fmla="*/ 11 h 18"/>
                  <a:gd name="T6" fmla="*/ 9 w 29"/>
                  <a:gd name="T7" fmla="*/ 11 h 18"/>
                  <a:gd name="T8" fmla="*/ 9 w 29"/>
                  <a:gd name="T9" fmla="*/ 11 h 18"/>
                  <a:gd name="T10" fmla="*/ 11 w 29"/>
                  <a:gd name="T11" fmla="*/ 12 h 18"/>
                  <a:gd name="T12" fmla="*/ 12 w 29"/>
                  <a:gd name="T13" fmla="*/ 12 h 18"/>
                  <a:gd name="T14" fmla="*/ 12 w 29"/>
                  <a:gd name="T15" fmla="*/ 13 h 18"/>
                  <a:gd name="T16" fmla="*/ 10 w 29"/>
                  <a:gd name="T17" fmla="*/ 14 h 18"/>
                  <a:gd name="T18" fmla="*/ 10 w 29"/>
                  <a:gd name="T19" fmla="*/ 14 h 18"/>
                  <a:gd name="T20" fmla="*/ 10 w 29"/>
                  <a:gd name="T21" fmla="*/ 13 h 18"/>
                  <a:gd name="T22" fmla="*/ 9 w 29"/>
                  <a:gd name="T23" fmla="*/ 14 h 18"/>
                  <a:gd name="T24" fmla="*/ 9 w 29"/>
                  <a:gd name="T25" fmla="*/ 14 h 18"/>
                  <a:gd name="T26" fmla="*/ 9 w 29"/>
                  <a:gd name="T27" fmla="*/ 13 h 18"/>
                  <a:gd name="T28" fmla="*/ 8 w 29"/>
                  <a:gd name="T29" fmla="*/ 14 h 18"/>
                  <a:gd name="T30" fmla="*/ 8 w 29"/>
                  <a:gd name="T31" fmla="*/ 14 h 18"/>
                  <a:gd name="T32" fmla="*/ 7 w 29"/>
                  <a:gd name="T33" fmla="*/ 13 h 18"/>
                  <a:gd name="T34" fmla="*/ 7 w 29"/>
                  <a:gd name="T35" fmla="*/ 13 h 18"/>
                  <a:gd name="T36" fmla="*/ 7 w 29"/>
                  <a:gd name="T37" fmla="*/ 13 h 18"/>
                  <a:gd name="T38" fmla="*/ 7 w 29"/>
                  <a:gd name="T39" fmla="*/ 12 h 18"/>
                  <a:gd name="T40" fmla="*/ 7 w 29"/>
                  <a:gd name="T41" fmla="*/ 12 h 18"/>
                  <a:gd name="T42" fmla="*/ 7 w 29"/>
                  <a:gd name="T43" fmla="*/ 12 h 18"/>
                  <a:gd name="T44" fmla="*/ 7 w 29"/>
                  <a:gd name="T45" fmla="*/ 12 h 18"/>
                  <a:gd name="T46" fmla="*/ 9 w 29"/>
                  <a:gd name="T47" fmla="*/ 10 h 18"/>
                  <a:gd name="T48" fmla="*/ 9 w 29"/>
                  <a:gd name="T49" fmla="*/ 10 h 18"/>
                  <a:gd name="T50" fmla="*/ 10 w 29"/>
                  <a:gd name="T51" fmla="*/ 10 h 18"/>
                  <a:gd name="T52" fmla="*/ 10 w 29"/>
                  <a:gd name="T53" fmla="*/ 10 h 18"/>
                  <a:gd name="T54" fmla="*/ 11 w 29"/>
                  <a:gd name="T55" fmla="*/ 11 h 18"/>
                  <a:gd name="T56" fmla="*/ 12 w 29"/>
                  <a:gd name="T57" fmla="*/ 10 h 18"/>
                  <a:gd name="T58" fmla="*/ 12 w 29"/>
                  <a:gd name="T59" fmla="*/ 10 h 18"/>
                  <a:gd name="T60" fmla="*/ 12 w 29"/>
                  <a:gd name="T61" fmla="*/ 11 h 18"/>
                  <a:gd name="T62" fmla="*/ 12 w 29"/>
                  <a:gd name="T63" fmla="*/ 11 h 18"/>
                  <a:gd name="T64" fmla="*/ 12 w 29"/>
                  <a:gd name="T65" fmla="*/ 11 h 18"/>
                  <a:gd name="T66" fmla="*/ 13 w 29"/>
                  <a:gd name="T67" fmla="*/ 12 h 18"/>
                  <a:gd name="T68" fmla="*/ 13 w 29"/>
                  <a:gd name="T69" fmla="*/ 12 h 18"/>
                  <a:gd name="T70" fmla="*/ 13 w 29"/>
                  <a:gd name="T71" fmla="*/ 12 h 18"/>
                  <a:gd name="T72" fmla="*/ 12 w 29"/>
                  <a:gd name="T73" fmla="*/ 12 h 18"/>
                  <a:gd name="T74" fmla="*/ 9 w 29"/>
                  <a:gd name="T75" fmla="*/ 10 h 18"/>
                  <a:gd name="T76" fmla="*/ 9 w 29"/>
                  <a:gd name="T77" fmla="*/ 6 h 18"/>
                  <a:gd name="T78" fmla="*/ 15 w 29"/>
                  <a:gd name="T79" fmla="*/ 2 h 18"/>
                  <a:gd name="T80" fmla="*/ 25 w 29"/>
                  <a:gd name="T81" fmla="*/ 9 h 18"/>
                  <a:gd name="T82" fmla="*/ 19 w 29"/>
                  <a:gd name="T83" fmla="*/ 13 h 18"/>
                  <a:gd name="T84" fmla="*/ 9 w 29"/>
                  <a:gd name="T85" fmla="*/ 6 h 18"/>
                  <a:gd name="T86" fmla="*/ 29 w 29"/>
                  <a:gd name="T87" fmla="*/ 8 h 18"/>
                  <a:gd name="T88" fmla="*/ 16 w 29"/>
                  <a:gd name="T89" fmla="*/ 0 h 18"/>
                  <a:gd name="T90" fmla="*/ 14 w 29"/>
                  <a:gd name="T91" fmla="*/ 0 h 18"/>
                  <a:gd name="T92" fmla="*/ 1 w 29"/>
                  <a:gd name="T93" fmla="*/ 8 h 18"/>
                  <a:gd name="T94" fmla="*/ 1 w 29"/>
                  <a:gd name="T95" fmla="*/ 9 h 18"/>
                  <a:gd name="T96" fmla="*/ 2 w 29"/>
                  <a:gd name="T97" fmla="*/ 10 h 18"/>
                  <a:gd name="T98" fmla="*/ 1 w 29"/>
                  <a:gd name="T99" fmla="*/ 11 h 18"/>
                  <a:gd name="T100" fmla="*/ 1 w 29"/>
                  <a:gd name="T101" fmla="*/ 12 h 18"/>
                  <a:gd name="T102" fmla="*/ 10 w 29"/>
                  <a:gd name="T103" fmla="*/ 17 h 18"/>
                  <a:gd name="T104" fmla="*/ 11 w 29"/>
                  <a:gd name="T105" fmla="*/ 17 h 18"/>
                  <a:gd name="T106" fmla="*/ 12 w 29"/>
                  <a:gd name="T107" fmla="*/ 17 h 18"/>
                  <a:gd name="T108" fmla="*/ 14 w 29"/>
                  <a:gd name="T109" fmla="*/ 17 h 18"/>
                  <a:gd name="T110" fmla="*/ 15 w 29"/>
                  <a:gd name="T111" fmla="*/ 17 h 18"/>
                  <a:gd name="T112" fmla="*/ 28 w 29"/>
                  <a:gd name="T113" fmla="*/ 9 h 18"/>
                  <a:gd name="T114" fmla="*/ 29 w 29"/>
                  <a:gd name="T115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18">
                    <a:moveTo>
                      <a:pt x="7" y="12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moveTo>
                      <a:pt x="9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1"/>
                      <a:pt x="10" y="11"/>
                      <a:pt x="9" y="10"/>
                    </a:cubicBezTo>
                    <a:moveTo>
                      <a:pt x="9" y="6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9" y="6"/>
                      <a:pt x="9" y="6"/>
                      <a:pt x="9" y="6"/>
                    </a:cubicBezTo>
                    <a:moveTo>
                      <a:pt x="29" y="8"/>
                    </a:moveTo>
                    <a:cubicBezTo>
                      <a:pt x="24" y="6"/>
                      <a:pt x="20" y="3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0" y="3"/>
                      <a:pt x="6" y="6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2" y="10"/>
                      <a:pt x="1" y="11"/>
                      <a:pt x="1" y="11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4" y="14"/>
                      <a:pt x="7" y="16"/>
                      <a:pt x="10" y="17"/>
                    </a:cubicBezTo>
                    <a:cubicBezTo>
                      <a:pt x="10" y="18"/>
                      <a:pt x="10" y="18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8"/>
                      <a:pt x="15" y="18"/>
                      <a:pt x="15" y="17"/>
                    </a:cubicBezTo>
                    <a:cubicBezTo>
                      <a:pt x="20" y="15"/>
                      <a:pt x="24" y="12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</a:path>
                </a:pathLst>
              </a:custGeom>
              <a:solidFill>
                <a:srgbClr val="52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84"/>
              <p:cNvSpPr>
                <a:spLocks noEditPoints="1"/>
              </p:cNvSpPr>
              <p:nvPr/>
            </p:nvSpPr>
            <p:spPr bwMode="auto">
              <a:xfrm>
                <a:off x="6018213" y="3411538"/>
                <a:ext cx="15875" cy="7938"/>
              </a:xfrm>
              <a:custGeom>
                <a:avLst/>
                <a:gdLst>
                  <a:gd name="T0" fmla="*/ 7 w 10"/>
                  <a:gd name="T1" fmla="*/ 5 h 5"/>
                  <a:gd name="T2" fmla="*/ 7 w 10"/>
                  <a:gd name="T3" fmla="*/ 5 h 5"/>
                  <a:gd name="T4" fmla="*/ 7 w 10"/>
                  <a:gd name="T5" fmla="*/ 5 h 5"/>
                  <a:gd name="T6" fmla="*/ 5 w 10"/>
                  <a:gd name="T7" fmla="*/ 5 h 5"/>
                  <a:gd name="T8" fmla="*/ 2 w 10"/>
                  <a:gd name="T9" fmla="*/ 3 h 5"/>
                  <a:gd name="T10" fmla="*/ 0 w 10"/>
                  <a:gd name="T11" fmla="*/ 3 h 5"/>
                  <a:gd name="T12" fmla="*/ 0 w 10"/>
                  <a:gd name="T13" fmla="*/ 5 h 5"/>
                  <a:gd name="T14" fmla="*/ 2 w 10"/>
                  <a:gd name="T15" fmla="*/ 5 h 5"/>
                  <a:gd name="T16" fmla="*/ 5 w 10"/>
                  <a:gd name="T17" fmla="*/ 5 h 5"/>
                  <a:gd name="T18" fmla="*/ 5 w 10"/>
                  <a:gd name="T19" fmla="*/ 5 h 5"/>
                  <a:gd name="T20" fmla="*/ 7 w 10"/>
                  <a:gd name="T21" fmla="*/ 5 h 5"/>
                  <a:gd name="T22" fmla="*/ 7 w 10"/>
                  <a:gd name="T23" fmla="*/ 5 h 5"/>
                  <a:gd name="T24" fmla="*/ 7 w 10"/>
                  <a:gd name="T25" fmla="*/ 5 h 5"/>
                  <a:gd name="T26" fmla="*/ 7 w 10"/>
                  <a:gd name="T27" fmla="*/ 5 h 5"/>
                  <a:gd name="T28" fmla="*/ 10 w 10"/>
                  <a:gd name="T29" fmla="*/ 3 h 5"/>
                  <a:gd name="T30" fmla="*/ 10 w 10"/>
                  <a:gd name="T31" fmla="*/ 3 h 5"/>
                  <a:gd name="T32" fmla="*/ 10 w 10"/>
                  <a:gd name="T33" fmla="*/ 3 h 5"/>
                  <a:gd name="T34" fmla="*/ 10 w 10"/>
                  <a:gd name="T35" fmla="*/ 3 h 5"/>
                  <a:gd name="T36" fmla="*/ 10 w 10"/>
                  <a:gd name="T37" fmla="*/ 5 h 5"/>
                  <a:gd name="T38" fmla="*/ 10 w 10"/>
                  <a:gd name="T39" fmla="*/ 5 h 5"/>
                  <a:gd name="T40" fmla="*/ 10 w 10"/>
                  <a:gd name="T41" fmla="*/ 3 h 5"/>
                  <a:gd name="T42" fmla="*/ 10 w 10"/>
                  <a:gd name="T43" fmla="*/ 3 h 5"/>
                  <a:gd name="T44" fmla="*/ 10 w 10"/>
                  <a:gd name="T45" fmla="*/ 3 h 5"/>
                  <a:gd name="T46" fmla="*/ 7 w 10"/>
                  <a:gd name="T47" fmla="*/ 0 h 5"/>
                  <a:gd name="T48" fmla="*/ 7 w 10"/>
                  <a:gd name="T49" fmla="*/ 0 h 5"/>
                  <a:gd name="T50" fmla="*/ 7 w 10"/>
                  <a:gd name="T51" fmla="*/ 0 h 5"/>
                  <a:gd name="T52" fmla="*/ 5 w 10"/>
                  <a:gd name="T53" fmla="*/ 0 h 5"/>
                  <a:gd name="T54" fmla="*/ 5 w 10"/>
                  <a:gd name="T55" fmla="*/ 0 h 5"/>
                  <a:gd name="T56" fmla="*/ 0 w 10"/>
                  <a:gd name="T57" fmla="*/ 3 h 5"/>
                  <a:gd name="T58" fmla="*/ 0 w 10"/>
                  <a:gd name="T59" fmla="*/ 3 h 5"/>
                  <a:gd name="T60" fmla="*/ 2 w 10"/>
                  <a:gd name="T61" fmla="*/ 3 h 5"/>
                  <a:gd name="T62" fmla="*/ 7 w 10"/>
                  <a:gd name="T63" fmla="*/ 0 h 5"/>
                  <a:gd name="T64" fmla="*/ 10 w 10"/>
                  <a:gd name="T65" fmla="*/ 3 h 5"/>
                  <a:gd name="T66" fmla="*/ 10 w 10"/>
                  <a:gd name="T67" fmla="*/ 3 h 5"/>
                  <a:gd name="T68" fmla="*/ 10 w 10"/>
                  <a:gd name="T6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  <a:moveTo>
                      <a:pt x="10" y="3"/>
                    </a:move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  <a:moveTo>
                      <a:pt x="10" y="3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85"/>
              <p:cNvSpPr>
                <a:spLocks noEditPoints="1"/>
              </p:cNvSpPr>
              <p:nvPr/>
            </p:nvSpPr>
            <p:spPr bwMode="auto">
              <a:xfrm>
                <a:off x="6018213" y="3411538"/>
                <a:ext cx="15875" cy="7938"/>
              </a:xfrm>
              <a:custGeom>
                <a:avLst/>
                <a:gdLst>
                  <a:gd name="T0" fmla="*/ 7 w 10"/>
                  <a:gd name="T1" fmla="*/ 5 h 5"/>
                  <a:gd name="T2" fmla="*/ 7 w 10"/>
                  <a:gd name="T3" fmla="*/ 5 h 5"/>
                  <a:gd name="T4" fmla="*/ 7 w 10"/>
                  <a:gd name="T5" fmla="*/ 5 h 5"/>
                  <a:gd name="T6" fmla="*/ 5 w 10"/>
                  <a:gd name="T7" fmla="*/ 5 h 5"/>
                  <a:gd name="T8" fmla="*/ 2 w 10"/>
                  <a:gd name="T9" fmla="*/ 3 h 5"/>
                  <a:gd name="T10" fmla="*/ 0 w 10"/>
                  <a:gd name="T11" fmla="*/ 3 h 5"/>
                  <a:gd name="T12" fmla="*/ 0 w 10"/>
                  <a:gd name="T13" fmla="*/ 5 h 5"/>
                  <a:gd name="T14" fmla="*/ 2 w 10"/>
                  <a:gd name="T15" fmla="*/ 5 h 5"/>
                  <a:gd name="T16" fmla="*/ 5 w 10"/>
                  <a:gd name="T17" fmla="*/ 5 h 5"/>
                  <a:gd name="T18" fmla="*/ 5 w 10"/>
                  <a:gd name="T19" fmla="*/ 5 h 5"/>
                  <a:gd name="T20" fmla="*/ 7 w 10"/>
                  <a:gd name="T21" fmla="*/ 5 h 5"/>
                  <a:gd name="T22" fmla="*/ 7 w 10"/>
                  <a:gd name="T23" fmla="*/ 5 h 5"/>
                  <a:gd name="T24" fmla="*/ 7 w 10"/>
                  <a:gd name="T25" fmla="*/ 5 h 5"/>
                  <a:gd name="T26" fmla="*/ 7 w 10"/>
                  <a:gd name="T27" fmla="*/ 5 h 5"/>
                  <a:gd name="T28" fmla="*/ 10 w 10"/>
                  <a:gd name="T29" fmla="*/ 3 h 5"/>
                  <a:gd name="T30" fmla="*/ 10 w 10"/>
                  <a:gd name="T31" fmla="*/ 3 h 5"/>
                  <a:gd name="T32" fmla="*/ 10 w 10"/>
                  <a:gd name="T33" fmla="*/ 3 h 5"/>
                  <a:gd name="T34" fmla="*/ 10 w 10"/>
                  <a:gd name="T35" fmla="*/ 3 h 5"/>
                  <a:gd name="T36" fmla="*/ 10 w 10"/>
                  <a:gd name="T37" fmla="*/ 5 h 5"/>
                  <a:gd name="T38" fmla="*/ 10 w 10"/>
                  <a:gd name="T39" fmla="*/ 5 h 5"/>
                  <a:gd name="T40" fmla="*/ 10 w 10"/>
                  <a:gd name="T41" fmla="*/ 3 h 5"/>
                  <a:gd name="T42" fmla="*/ 10 w 10"/>
                  <a:gd name="T43" fmla="*/ 3 h 5"/>
                  <a:gd name="T44" fmla="*/ 10 w 10"/>
                  <a:gd name="T45" fmla="*/ 3 h 5"/>
                  <a:gd name="T46" fmla="*/ 7 w 10"/>
                  <a:gd name="T47" fmla="*/ 0 h 5"/>
                  <a:gd name="T48" fmla="*/ 7 w 10"/>
                  <a:gd name="T49" fmla="*/ 0 h 5"/>
                  <a:gd name="T50" fmla="*/ 7 w 10"/>
                  <a:gd name="T51" fmla="*/ 0 h 5"/>
                  <a:gd name="T52" fmla="*/ 5 w 10"/>
                  <a:gd name="T53" fmla="*/ 0 h 5"/>
                  <a:gd name="T54" fmla="*/ 5 w 10"/>
                  <a:gd name="T55" fmla="*/ 0 h 5"/>
                  <a:gd name="T56" fmla="*/ 0 w 10"/>
                  <a:gd name="T57" fmla="*/ 3 h 5"/>
                  <a:gd name="T58" fmla="*/ 0 w 10"/>
                  <a:gd name="T59" fmla="*/ 3 h 5"/>
                  <a:gd name="T60" fmla="*/ 2 w 10"/>
                  <a:gd name="T61" fmla="*/ 3 h 5"/>
                  <a:gd name="T62" fmla="*/ 7 w 10"/>
                  <a:gd name="T63" fmla="*/ 0 h 5"/>
                  <a:gd name="T64" fmla="*/ 10 w 10"/>
                  <a:gd name="T65" fmla="*/ 3 h 5"/>
                  <a:gd name="T66" fmla="*/ 10 w 10"/>
                  <a:gd name="T67" fmla="*/ 3 h 5"/>
                  <a:gd name="T68" fmla="*/ 10 w 10"/>
                  <a:gd name="T6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moveTo>
                      <a:pt x="10" y="3"/>
                    </a:move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0" y="3"/>
                    </a:lnTo>
                    <a:moveTo>
                      <a:pt x="10" y="3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86"/>
              <p:cNvSpPr>
                <a:spLocks noEditPoints="1"/>
              </p:cNvSpPr>
              <p:nvPr/>
            </p:nvSpPr>
            <p:spPr bwMode="auto">
              <a:xfrm>
                <a:off x="6029325" y="3419476"/>
                <a:ext cx="11113" cy="7938"/>
              </a:xfrm>
              <a:custGeom>
                <a:avLst/>
                <a:gdLst>
                  <a:gd name="T0" fmla="*/ 7 w 7"/>
                  <a:gd name="T1" fmla="*/ 2 h 5"/>
                  <a:gd name="T2" fmla="*/ 7 w 7"/>
                  <a:gd name="T3" fmla="*/ 2 h 5"/>
                  <a:gd name="T4" fmla="*/ 5 w 7"/>
                  <a:gd name="T5" fmla="*/ 5 h 5"/>
                  <a:gd name="T6" fmla="*/ 3 w 7"/>
                  <a:gd name="T7" fmla="*/ 2 h 5"/>
                  <a:gd name="T8" fmla="*/ 0 w 7"/>
                  <a:gd name="T9" fmla="*/ 2 h 5"/>
                  <a:gd name="T10" fmla="*/ 0 w 7"/>
                  <a:gd name="T11" fmla="*/ 5 h 5"/>
                  <a:gd name="T12" fmla="*/ 3 w 7"/>
                  <a:gd name="T13" fmla="*/ 5 h 5"/>
                  <a:gd name="T14" fmla="*/ 3 w 7"/>
                  <a:gd name="T15" fmla="*/ 5 h 5"/>
                  <a:gd name="T16" fmla="*/ 5 w 7"/>
                  <a:gd name="T17" fmla="*/ 5 h 5"/>
                  <a:gd name="T18" fmla="*/ 5 w 7"/>
                  <a:gd name="T19" fmla="*/ 5 h 5"/>
                  <a:gd name="T20" fmla="*/ 5 w 7"/>
                  <a:gd name="T21" fmla="*/ 5 h 5"/>
                  <a:gd name="T22" fmla="*/ 7 w 7"/>
                  <a:gd name="T23" fmla="*/ 5 h 5"/>
                  <a:gd name="T24" fmla="*/ 7 w 7"/>
                  <a:gd name="T25" fmla="*/ 2 h 5"/>
                  <a:gd name="T26" fmla="*/ 7 w 7"/>
                  <a:gd name="T27" fmla="*/ 2 h 5"/>
                  <a:gd name="T28" fmla="*/ 5 w 7"/>
                  <a:gd name="T29" fmla="*/ 0 h 5"/>
                  <a:gd name="T30" fmla="*/ 5 w 7"/>
                  <a:gd name="T31" fmla="*/ 0 h 5"/>
                  <a:gd name="T32" fmla="*/ 5 w 7"/>
                  <a:gd name="T33" fmla="*/ 0 h 5"/>
                  <a:gd name="T34" fmla="*/ 3 w 7"/>
                  <a:gd name="T35" fmla="*/ 0 h 5"/>
                  <a:gd name="T36" fmla="*/ 3 w 7"/>
                  <a:gd name="T37" fmla="*/ 0 h 5"/>
                  <a:gd name="T38" fmla="*/ 0 w 7"/>
                  <a:gd name="T39" fmla="*/ 2 h 5"/>
                  <a:gd name="T40" fmla="*/ 0 w 7"/>
                  <a:gd name="T41" fmla="*/ 2 h 5"/>
                  <a:gd name="T42" fmla="*/ 3 w 7"/>
                  <a:gd name="T43" fmla="*/ 2 h 5"/>
                  <a:gd name="T44" fmla="*/ 5 w 7"/>
                  <a:gd name="T45" fmla="*/ 0 h 5"/>
                  <a:gd name="T46" fmla="*/ 7 w 7"/>
                  <a:gd name="T47" fmla="*/ 2 h 5"/>
                  <a:gd name="T48" fmla="*/ 7 w 7"/>
                  <a:gd name="T49" fmla="*/ 2 h 5"/>
                  <a:gd name="T50" fmla="*/ 7 w 7"/>
                  <a:gd name="T5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" h="5">
                    <a:moveTo>
                      <a:pt x="7" y="2"/>
                    </a:moveTo>
                    <a:lnTo>
                      <a:pt x="7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2"/>
                    </a:lnTo>
                    <a:close/>
                    <a:moveTo>
                      <a:pt x="7" y="2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87"/>
              <p:cNvSpPr>
                <a:spLocks noEditPoints="1"/>
              </p:cNvSpPr>
              <p:nvPr/>
            </p:nvSpPr>
            <p:spPr bwMode="auto">
              <a:xfrm>
                <a:off x="6029325" y="3419476"/>
                <a:ext cx="11113" cy="7938"/>
              </a:xfrm>
              <a:custGeom>
                <a:avLst/>
                <a:gdLst>
                  <a:gd name="T0" fmla="*/ 7 w 7"/>
                  <a:gd name="T1" fmla="*/ 2 h 5"/>
                  <a:gd name="T2" fmla="*/ 7 w 7"/>
                  <a:gd name="T3" fmla="*/ 2 h 5"/>
                  <a:gd name="T4" fmla="*/ 5 w 7"/>
                  <a:gd name="T5" fmla="*/ 5 h 5"/>
                  <a:gd name="T6" fmla="*/ 3 w 7"/>
                  <a:gd name="T7" fmla="*/ 2 h 5"/>
                  <a:gd name="T8" fmla="*/ 0 w 7"/>
                  <a:gd name="T9" fmla="*/ 2 h 5"/>
                  <a:gd name="T10" fmla="*/ 0 w 7"/>
                  <a:gd name="T11" fmla="*/ 5 h 5"/>
                  <a:gd name="T12" fmla="*/ 3 w 7"/>
                  <a:gd name="T13" fmla="*/ 5 h 5"/>
                  <a:gd name="T14" fmla="*/ 3 w 7"/>
                  <a:gd name="T15" fmla="*/ 5 h 5"/>
                  <a:gd name="T16" fmla="*/ 5 w 7"/>
                  <a:gd name="T17" fmla="*/ 5 h 5"/>
                  <a:gd name="T18" fmla="*/ 5 w 7"/>
                  <a:gd name="T19" fmla="*/ 5 h 5"/>
                  <a:gd name="T20" fmla="*/ 5 w 7"/>
                  <a:gd name="T21" fmla="*/ 5 h 5"/>
                  <a:gd name="T22" fmla="*/ 7 w 7"/>
                  <a:gd name="T23" fmla="*/ 5 h 5"/>
                  <a:gd name="T24" fmla="*/ 7 w 7"/>
                  <a:gd name="T25" fmla="*/ 2 h 5"/>
                  <a:gd name="T26" fmla="*/ 7 w 7"/>
                  <a:gd name="T27" fmla="*/ 2 h 5"/>
                  <a:gd name="T28" fmla="*/ 5 w 7"/>
                  <a:gd name="T29" fmla="*/ 0 h 5"/>
                  <a:gd name="T30" fmla="*/ 5 w 7"/>
                  <a:gd name="T31" fmla="*/ 0 h 5"/>
                  <a:gd name="T32" fmla="*/ 5 w 7"/>
                  <a:gd name="T33" fmla="*/ 0 h 5"/>
                  <a:gd name="T34" fmla="*/ 3 w 7"/>
                  <a:gd name="T35" fmla="*/ 0 h 5"/>
                  <a:gd name="T36" fmla="*/ 3 w 7"/>
                  <a:gd name="T37" fmla="*/ 0 h 5"/>
                  <a:gd name="T38" fmla="*/ 0 w 7"/>
                  <a:gd name="T39" fmla="*/ 2 h 5"/>
                  <a:gd name="T40" fmla="*/ 0 w 7"/>
                  <a:gd name="T41" fmla="*/ 2 h 5"/>
                  <a:gd name="T42" fmla="*/ 3 w 7"/>
                  <a:gd name="T43" fmla="*/ 2 h 5"/>
                  <a:gd name="T44" fmla="*/ 5 w 7"/>
                  <a:gd name="T45" fmla="*/ 0 h 5"/>
                  <a:gd name="T46" fmla="*/ 7 w 7"/>
                  <a:gd name="T47" fmla="*/ 2 h 5"/>
                  <a:gd name="T48" fmla="*/ 7 w 7"/>
                  <a:gd name="T49" fmla="*/ 2 h 5"/>
                  <a:gd name="T50" fmla="*/ 7 w 7"/>
                  <a:gd name="T5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" h="5">
                    <a:moveTo>
                      <a:pt x="7" y="2"/>
                    </a:moveTo>
                    <a:lnTo>
                      <a:pt x="7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2"/>
                    </a:lnTo>
                    <a:moveTo>
                      <a:pt x="7" y="2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88"/>
              <p:cNvSpPr/>
              <p:nvPr/>
            </p:nvSpPr>
            <p:spPr bwMode="auto">
              <a:xfrm>
                <a:off x="6037263" y="3427413"/>
                <a:ext cx="11113" cy="3175"/>
              </a:xfrm>
              <a:custGeom>
                <a:avLst/>
                <a:gdLst>
                  <a:gd name="T0" fmla="*/ 7 w 7"/>
                  <a:gd name="T1" fmla="*/ 0 h 2"/>
                  <a:gd name="T2" fmla="*/ 7 w 7"/>
                  <a:gd name="T3" fmla="*/ 0 h 2"/>
                  <a:gd name="T4" fmla="*/ 7 w 7"/>
                  <a:gd name="T5" fmla="*/ 0 h 2"/>
                  <a:gd name="T6" fmla="*/ 5 w 7"/>
                  <a:gd name="T7" fmla="*/ 0 h 2"/>
                  <a:gd name="T8" fmla="*/ 5 w 7"/>
                  <a:gd name="T9" fmla="*/ 0 h 2"/>
                  <a:gd name="T10" fmla="*/ 5 w 7"/>
                  <a:gd name="T11" fmla="*/ 0 h 2"/>
                  <a:gd name="T12" fmla="*/ 0 w 7"/>
                  <a:gd name="T13" fmla="*/ 2 h 2"/>
                  <a:gd name="T14" fmla="*/ 0 w 7"/>
                  <a:gd name="T15" fmla="*/ 2 h 2"/>
                  <a:gd name="T16" fmla="*/ 0 w 7"/>
                  <a:gd name="T17" fmla="*/ 2 h 2"/>
                  <a:gd name="T18" fmla="*/ 2 w 7"/>
                  <a:gd name="T19" fmla="*/ 2 h 2"/>
                  <a:gd name="T20" fmla="*/ 5 w 7"/>
                  <a:gd name="T21" fmla="*/ 0 h 2"/>
                  <a:gd name="T22" fmla="*/ 7 w 7"/>
                  <a:gd name="T23" fmla="*/ 0 h 2"/>
                  <a:gd name="T24" fmla="*/ 7 w 7"/>
                  <a:gd name="T25" fmla="*/ 0 h 2"/>
                  <a:gd name="T26" fmla="*/ 7 w 7"/>
                  <a:gd name="T27" fmla="*/ 0 h 2"/>
                  <a:gd name="T28" fmla="*/ 7 w 7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89"/>
              <p:cNvSpPr/>
              <p:nvPr/>
            </p:nvSpPr>
            <p:spPr bwMode="auto">
              <a:xfrm>
                <a:off x="6037263" y="3427413"/>
                <a:ext cx="11113" cy="3175"/>
              </a:xfrm>
              <a:custGeom>
                <a:avLst/>
                <a:gdLst>
                  <a:gd name="T0" fmla="*/ 7 w 7"/>
                  <a:gd name="T1" fmla="*/ 0 h 2"/>
                  <a:gd name="T2" fmla="*/ 7 w 7"/>
                  <a:gd name="T3" fmla="*/ 0 h 2"/>
                  <a:gd name="T4" fmla="*/ 7 w 7"/>
                  <a:gd name="T5" fmla="*/ 0 h 2"/>
                  <a:gd name="T6" fmla="*/ 5 w 7"/>
                  <a:gd name="T7" fmla="*/ 0 h 2"/>
                  <a:gd name="T8" fmla="*/ 5 w 7"/>
                  <a:gd name="T9" fmla="*/ 0 h 2"/>
                  <a:gd name="T10" fmla="*/ 5 w 7"/>
                  <a:gd name="T11" fmla="*/ 0 h 2"/>
                  <a:gd name="T12" fmla="*/ 0 w 7"/>
                  <a:gd name="T13" fmla="*/ 2 h 2"/>
                  <a:gd name="T14" fmla="*/ 0 w 7"/>
                  <a:gd name="T15" fmla="*/ 2 h 2"/>
                  <a:gd name="T16" fmla="*/ 0 w 7"/>
                  <a:gd name="T17" fmla="*/ 2 h 2"/>
                  <a:gd name="T18" fmla="*/ 2 w 7"/>
                  <a:gd name="T19" fmla="*/ 2 h 2"/>
                  <a:gd name="T20" fmla="*/ 5 w 7"/>
                  <a:gd name="T21" fmla="*/ 0 h 2"/>
                  <a:gd name="T22" fmla="*/ 7 w 7"/>
                  <a:gd name="T23" fmla="*/ 0 h 2"/>
                  <a:gd name="T24" fmla="*/ 7 w 7"/>
                  <a:gd name="T25" fmla="*/ 0 h 2"/>
                  <a:gd name="T26" fmla="*/ 7 w 7"/>
                  <a:gd name="T27" fmla="*/ 0 h 2"/>
                  <a:gd name="T28" fmla="*/ 7 w 7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90"/>
              <p:cNvSpPr>
                <a:spLocks noEditPoints="1"/>
              </p:cNvSpPr>
              <p:nvPr/>
            </p:nvSpPr>
            <p:spPr bwMode="auto">
              <a:xfrm>
                <a:off x="6045200" y="3430588"/>
                <a:ext cx="11113" cy="7938"/>
              </a:xfrm>
              <a:custGeom>
                <a:avLst/>
                <a:gdLst>
                  <a:gd name="T0" fmla="*/ 2 w 7"/>
                  <a:gd name="T1" fmla="*/ 3 h 5"/>
                  <a:gd name="T2" fmla="*/ 0 w 7"/>
                  <a:gd name="T3" fmla="*/ 3 h 5"/>
                  <a:gd name="T4" fmla="*/ 0 w 7"/>
                  <a:gd name="T5" fmla="*/ 3 h 5"/>
                  <a:gd name="T6" fmla="*/ 0 w 7"/>
                  <a:gd name="T7" fmla="*/ 3 h 5"/>
                  <a:gd name="T8" fmla="*/ 2 w 7"/>
                  <a:gd name="T9" fmla="*/ 5 h 5"/>
                  <a:gd name="T10" fmla="*/ 2 w 7"/>
                  <a:gd name="T11" fmla="*/ 5 h 5"/>
                  <a:gd name="T12" fmla="*/ 2 w 7"/>
                  <a:gd name="T13" fmla="*/ 3 h 5"/>
                  <a:gd name="T14" fmla="*/ 2 w 7"/>
                  <a:gd name="T15" fmla="*/ 3 h 5"/>
                  <a:gd name="T16" fmla="*/ 7 w 7"/>
                  <a:gd name="T17" fmla="*/ 0 h 5"/>
                  <a:gd name="T18" fmla="*/ 4 w 7"/>
                  <a:gd name="T19" fmla="*/ 0 h 5"/>
                  <a:gd name="T20" fmla="*/ 4 w 7"/>
                  <a:gd name="T21" fmla="*/ 0 h 5"/>
                  <a:gd name="T22" fmla="*/ 4 w 7"/>
                  <a:gd name="T23" fmla="*/ 0 h 5"/>
                  <a:gd name="T24" fmla="*/ 2 w 7"/>
                  <a:gd name="T25" fmla="*/ 0 h 5"/>
                  <a:gd name="T26" fmla="*/ 2 w 7"/>
                  <a:gd name="T27" fmla="*/ 0 h 5"/>
                  <a:gd name="T28" fmla="*/ 0 w 7"/>
                  <a:gd name="T29" fmla="*/ 0 h 5"/>
                  <a:gd name="T30" fmla="*/ 0 w 7"/>
                  <a:gd name="T31" fmla="*/ 0 h 5"/>
                  <a:gd name="T32" fmla="*/ 0 w 7"/>
                  <a:gd name="T33" fmla="*/ 3 h 5"/>
                  <a:gd name="T34" fmla="*/ 2 w 7"/>
                  <a:gd name="T35" fmla="*/ 0 h 5"/>
                  <a:gd name="T36" fmla="*/ 4 w 7"/>
                  <a:gd name="T37" fmla="*/ 3 h 5"/>
                  <a:gd name="T38" fmla="*/ 7 w 7"/>
                  <a:gd name="T39" fmla="*/ 3 h 5"/>
                  <a:gd name="T40" fmla="*/ 7 w 7"/>
                  <a:gd name="T41" fmla="*/ 3 h 5"/>
                  <a:gd name="T42" fmla="*/ 7 w 7"/>
                  <a:gd name="T43" fmla="*/ 3 h 5"/>
                  <a:gd name="T44" fmla="*/ 7 w 7"/>
                  <a:gd name="T45" fmla="*/ 3 h 5"/>
                  <a:gd name="T46" fmla="*/ 4 w 7"/>
                  <a:gd name="T47" fmla="*/ 3 h 5"/>
                  <a:gd name="T48" fmla="*/ 2 w 7"/>
                  <a:gd name="T49" fmla="*/ 0 h 5"/>
                  <a:gd name="T50" fmla="*/ 4 w 7"/>
                  <a:gd name="T51" fmla="*/ 0 h 5"/>
                  <a:gd name="T52" fmla="*/ 7 w 7"/>
                  <a:gd name="T53" fmla="*/ 3 h 5"/>
                  <a:gd name="T54" fmla="*/ 7 w 7"/>
                  <a:gd name="T55" fmla="*/ 0 h 5"/>
                  <a:gd name="T56" fmla="*/ 7 w 7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5">
                    <a:moveTo>
                      <a:pt x="2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  <a:moveTo>
                      <a:pt x="7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91"/>
              <p:cNvSpPr>
                <a:spLocks noEditPoints="1"/>
              </p:cNvSpPr>
              <p:nvPr/>
            </p:nvSpPr>
            <p:spPr bwMode="auto">
              <a:xfrm>
                <a:off x="6045200" y="3430588"/>
                <a:ext cx="11113" cy="7938"/>
              </a:xfrm>
              <a:custGeom>
                <a:avLst/>
                <a:gdLst>
                  <a:gd name="T0" fmla="*/ 2 w 7"/>
                  <a:gd name="T1" fmla="*/ 3 h 5"/>
                  <a:gd name="T2" fmla="*/ 0 w 7"/>
                  <a:gd name="T3" fmla="*/ 3 h 5"/>
                  <a:gd name="T4" fmla="*/ 0 w 7"/>
                  <a:gd name="T5" fmla="*/ 3 h 5"/>
                  <a:gd name="T6" fmla="*/ 0 w 7"/>
                  <a:gd name="T7" fmla="*/ 3 h 5"/>
                  <a:gd name="T8" fmla="*/ 2 w 7"/>
                  <a:gd name="T9" fmla="*/ 5 h 5"/>
                  <a:gd name="T10" fmla="*/ 2 w 7"/>
                  <a:gd name="T11" fmla="*/ 5 h 5"/>
                  <a:gd name="T12" fmla="*/ 2 w 7"/>
                  <a:gd name="T13" fmla="*/ 3 h 5"/>
                  <a:gd name="T14" fmla="*/ 2 w 7"/>
                  <a:gd name="T15" fmla="*/ 3 h 5"/>
                  <a:gd name="T16" fmla="*/ 7 w 7"/>
                  <a:gd name="T17" fmla="*/ 0 h 5"/>
                  <a:gd name="T18" fmla="*/ 4 w 7"/>
                  <a:gd name="T19" fmla="*/ 0 h 5"/>
                  <a:gd name="T20" fmla="*/ 4 w 7"/>
                  <a:gd name="T21" fmla="*/ 0 h 5"/>
                  <a:gd name="T22" fmla="*/ 4 w 7"/>
                  <a:gd name="T23" fmla="*/ 0 h 5"/>
                  <a:gd name="T24" fmla="*/ 2 w 7"/>
                  <a:gd name="T25" fmla="*/ 0 h 5"/>
                  <a:gd name="T26" fmla="*/ 2 w 7"/>
                  <a:gd name="T27" fmla="*/ 0 h 5"/>
                  <a:gd name="T28" fmla="*/ 0 w 7"/>
                  <a:gd name="T29" fmla="*/ 0 h 5"/>
                  <a:gd name="T30" fmla="*/ 0 w 7"/>
                  <a:gd name="T31" fmla="*/ 0 h 5"/>
                  <a:gd name="T32" fmla="*/ 0 w 7"/>
                  <a:gd name="T33" fmla="*/ 3 h 5"/>
                  <a:gd name="T34" fmla="*/ 2 w 7"/>
                  <a:gd name="T35" fmla="*/ 0 h 5"/>
                  <a:gd name="T36" fmla="*/ 4 w 7"/>
                  <a:gd name="T37" fmla="*/ 3 h 5"/>
                  <a:gd name="T38" fmla="*/ 7 w 7"/>
                  <a:gd name="T39" fmla="*/ 3 h 5"/>
                  <a:gd name="T40" fmla="*/ 7 w 7"/>
                  <a:gd name="T41" fmla="*/ 3 h 5"/>
                  <a:gd name="T42" fmla="*/ 7 w 7"/>
                  <a:gd name="T43" fmla="*/ 3 h 5"/>
                  <a:gd name="T44" fmla="*/ 7 w 7"/>
                  <a:gd name="T45" fmla="*/ 3 h 5"/>
                  <a:gd name="T46" fmla="*/ 4 w 7"/>
                  <a:gd name="T47" fmla="*/ 3 h 5"/>
                  <a:gd name="T48" fmla="*/ 2 w 7"/>
                  <a:gd name="T49" fmla="*/ 0 h 5"/>
                  <a:gd name="T50" fmla="*/ 4 w 7"/>
                  <a:gd name="T51" fmla="*/ 0 h 5"/>
                  <a:gd name="T52" fmla="*/ 7 w 7"/>
                  <a:gd name="T53" fmla="*/ 3 h 5"/>
                  <a:gd name="T54" fmla="*/ 7 w 7"/>
                  <a:gd name="T55" fmla="*/ 0 h 5"/>
                  <a:gd name="T56" fmla="*/ 7 w 7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5">
                    <a:moveTo>
                      <a:pt x="2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moveTo>
                      <a:pt x="7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92"/>
              <p:cNvSpPr>
                <a:spLocks noEditPoints="1"/>
              </p:cNvSpPr>
              <p:nvPr/>
            </p:nvSpPr>
            <p:spPr bwMode="auto">
              <a:xfrm>
                <a:off x="6056313" y="3435351"/>
                <a:ext cx="14288" cy="11113"/>
              </a:xfrm>
              <a:custGeom>
                <a:avLst/>
                <a:gdLst>
                  <a:gd name="T0" fmla="*/ 5 w 9"/>
                  <a:gd name="T1" fmla="*/ 0 h 7"/>
                  <a:gd name="T2" fmla="*/ 5 w 9"/>
                  <a:gd name="T3" fmla="*/ 0 h 7"/>
                  <a:gd name="T4" fmla="*/ 5 w 9"/>
                  <a:gd name="T5" fmla="*/ 0 h 7"/>
                  <a:gd name="T6" fmla="*/ 0 w 9"/>
                  <a:gd name="T7" fmla="*/ 2 h 7"/>
                  <a:gd name="T8" fmla="*/ 0 w 9"/>
                  <a:gd name="T9" fmla="*/ 2 h 7"/>
                  <a:gd name="T10" fmla="*/ 0 w 9"/>
                  <a:gd name="T11" fmla="*/ 2 h 7"/>
                  <a:gd name="T12" fmla="*/ 5 w 9"/>
                  <a:gd name="T13" fmla="*/ 0 h 7"/>
                  <a:gd name="T14" fmla="*/ 5 w 9"/>
                  <a:gd name="T15" fmla="*/ 0 h 7"/>
                  <a:gd name="T16" fmla="*/ 9 w 9"/>
                  <a:gd name="T17" fmla="*/ 2 h 7"/>
                  <a:gd name="T18" fmla="*/ 9 w 9"/>
                  <a:gd name="T19" fmla="*/ 2 h 7"/>
                  <a:gd name="T20" fmla="*/ 9 w 9"/>
                  <a:gd name="T21" fmla="*/ 2 h 7"/>
                  <a:gd name="T22" fmla="*/ 5 w 9"/>
                  <a:gd name="T23" fmla="*/ 4 h 7"/>
                  <a:gd name="T24" fmla="*/ 0 w 9"/>
                  <a:gd name="T25" fmla="*/ 2 h 7"/>
                  <a:gd name="T26" fmla="*/ 0 w 9"/>
                  <a:gd name="T27" fmla="*/ 4 h 7"/>
                  <a:gd name="T28" fmla="*/ 0 w 9"/>
                  <a:gd name="T29" fmla="*/ 4 h 7"/>
                  <a:gd name="T30" fmla="*/ 2 w 9"/>
                  <a:gd name="T31" fmla="*/ 7 h 7"/>
                  <a:gd name="T32" fmla="*/ 2 w 9"/>
                  <a:gd name="T33" fmla="*/ 7 h 7"/>
                  <a:gd name="T34" fmla="*/ 5 w 9"/>
                  <a:gd name="T35" fmla="*/ 4 h 7"/>
                  <a:gd name="T36" fmla="*/ 5 w 9"/>
                  <a:gd name="T37" fmla="*/ 7 h 7"/>
                  <a:gd name="T38" fmla="*/ 5 w 9"/>
                  <a:gd name="T39" fmla="*/ 7 h 7"/>
                  <a:gd name="T40" fmla="*/ 9 w 9"/>
                  <a:gd name="T41" fmla="*/ 2 h 7"/>
                  <a:gd name="T42" fmla="*/ 9 w 9"/>
                  <a:gd name="T4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9" y="2"/>
                    </a:moveTo>
                    <a:lnTo>
                      <a:pt x="9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9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93"/>
              <p:cNvSpPr>
                <a:spLocks noEditPoints="1"/>
              </p:cNvSpPr>
              <p:nvPr/>
            </p:nvSpPr>
            <p:spPr bwMode="auto">
              <a:xfrm>
                <a:off x="6056313" y="3435351"/>
                <a:ext cx="14288" cy="11113"/>
              </a:xfrm>
              <a:custGeom>
                <a:avLst/>
                <a:gdLst>
                  <a:gd name="T0" fmla="*/ 5 w 9"/>
                  <a:gd name="T1" fmla="*/ 0 h 7"/>
                  <a:gd name="T2" fmla="*/ 5 w 9"/>
                  <a:gd name="T3" fmla="*/ 0 h 7"/>
                  <a:gd name="T4" fmla="*/ 5 w 9"/>
                  <a:gd name="T5" fmla="*/ 0 h 7"/>
                  <a:gd name="T6" fmla="*/ 0 w 9"/>
                  <a:gd name="T7" fmla="*/ 2 h 7"/>
                  <a:gd name="T8" fmla="*/ 0 w 9"/>
                  <a:gd name="T9" fmla="*/ 2 h 7"/>
                  <a:gd name="T10" fmla="*/ 0 w 9"/>
                  <a:gd name="T11" fmla="*/ 2 h 7"/>
                  <a:gd name="T12" fmla="*/ 5 w 9"/>
                  <a:gd name="T13" fmla="*/ 0 h 7"/>
                  <a:gd name="T14" fmla="*/ 5 w 9"/>
                  <a:gd name="T15" fmla="*/ 0 h 7"/>
                  <a:gd name="T16" fmla="*/ 9 w 9"/>
                  <a:gd name="T17" fmla="*/ 2 h 7"/>
                  <a:gd name="T18" fmla="*/ 9 w 9"/>
                  <a:gd name="T19" fmla="*/ 2 h 7"/>
                  <a:gd name="T20" fmla="*/ 9 w 9"/>
                  <a:gd name="T21" fmla="*/ 2 h 7"/>
                  <a:gd name="T22" fmla="*/ 5 w 9"/>
                  <a:gd name="T23" fmla="*/ 4 h 7"/>
                  <a:gd name="T24" fmla="*/ 0 w 9"/>
                  <a:gd name="T25" fmla="*/ 2 h 7"/>
                  <a:gd name="T26" fmla="*/ 0 w 9"/>
                  <a:gd name="T27" fmla="*/ 4 h 7"/>
                  <a:gd name="T28" fmla="*/ 0 w 9"/>
                  <a:gd name="T29" fmla="*/ 4 h 7"/>
                  <a:gd name="T30" fmla="*/ 2 w 9"/>
                  <a:gd name="T31" fmla="*/ 7 h 7"/>
                  <a:gd name="T32" fmla="*/ 2 w 9"/>
                  <a:gd name="T33" fmla="*/ 7 h 7"/>
                  <a:gd name="T34" fmla="*/ 5 w 9"/>
                  <a:gd name="T35" fmla="*/ 4 h 7"/>
                  <a:gd name="T36" fmla="*/ 5 w 9"/>
                  <a:gd name="T37" fmla="*/ 7 h 7"/>
                  <a:gd name="T38" fmla="*/ 5 w 9"/>
                  <a:gd name="T39" fmla="*/ 7 h 7"/>
                  <a:gd name="T40" fmla="*/ 9 w 9"/>
                  <a:gd name="T41" fmla="*/ 2 h 7"/>
                  <a:gd name="T42" fmla="*/ 9 w 9"/>
                  <a:gd name="T4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5" y="0"/>
                    </a:lnTo>
                    <a:moveTo>
                      <a:pt x="9" y="2"/>
                    </a:moveTo>
                    <a:lnTo>
                      <a:pt x="9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9" y="2"/>
                    </a:lnTo>
                    <a:lnTo>
                      <a:pt x="9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94"/>
              <p:cNvSpPr>
                <a:spLocks noEditPoints="1"/>
              </p:cNvSpPr>
              <p:nvPr/>
            </p:nvSpPr>
            <p:spPr bwMode="auto">
              <a:xfrm>
                <a:off x="6067425" y="3441701"/>
                <a:ext cx="15875" cy="7938"/>
              </a:xfrm>
              <a:custGeom>
                <a:avLst/>
                <a:gdLst>
                  <a:gd name="T0" fmla="*/ 7 w 10"/>
                  <a:gd name="T1" fmla="*/ 5 h 5"/>
                  <a:gd name="T2" fmla="*/ 5 w 10"/>
                  <a:gd name="T3" fmla="*/ 5 h 5"/>
                  <a:gd name="T4" fmla="*/ 5 w 10"/>
                  <a:gd name="T5" fmla="*/ 5 h 5"/>
                  <a:gd name="T6" fmla="*/ 0 w 10"/>
                  <a:gd name="T7" fmla="*/ 3 h 5"/>
                  <a:gd name="T8" fmla="*/ 0 w 10"/>
                  <a:gd name="T9" fmla="*/ 3 h 5"/>
                  <a:gd name="T10" fmla="*/ 0 w 10"/>
                  <a:gd name="T11" fmla="*/ 3 h 5"/>
                  <a:gd name="T12" fmla="*/ 0 w 10"/>
                  <a:gd name="T13" fmla="*/ 5 h 5"/>
                  <a:gd name="T14" fmla="*/ 2 w 10"/>
                  <a:gd name="T15" fmla="*/ 5 h 5"/>
                  <a:gd name="T16" fmla="*/ 2 w 10"/>
                  <a:gd name="T17" fmla="*/ 5 h 5"/>
                  <a:gd name="T18" fmla="*/ 5 w 10"/>
                  <a:gd name="T19" fmla="*/ 5 h 5"/>
                  <a:gd name="T20" fmla="*/ 5 w 10"/>
                  <a:gd name="T21" fmla="*/ 5 h 5"/>
                  <a:gd name="T22" fmla="*/ 5 w 10"/>
                  <a:gd name="T23" fmla="*/ 5 h 5"/>
                  <a:gd name="T24" fmla="*/ 7 w 10"/>
                  <a:gd name="T25" fmla="*/ 5 h 5"/>
                  <a:gd name="T26" fmla="*/ 7 w 10"/>
                  <a:gd name="T27" fmla="*/ 5 h 5"/>
                  <a:gd name="T28" fmla="*/ 7 w 10"/>
                  <a:gd name="T29" fmla="*/ 3 h 5"/>
                  <a:gd name="T30" fmla="*/ 2 w 10"/>
                  <a:gd name="T31" fmla="*/ 3 h 5"/>
                  <a:gd name="T32" fmla="*/ 2 w 10"/>
                  <a:gd name="T33" fmla="*/ 3 h 5"/>
                  <a:gd name="T34" fmla="*/ 2 w 10"/>
                  <a:gd name="T35" fmla="*/ 3 h 5"/>
                  <a:gd name="T36" fmla="*/ 5 w 10"/>
                  <a:gd name="T37" fmla="*/ 5 h 5"/>
                  <a:gd name="T38" fmla="*/ 7 w 10"/>
                  <a:gd name="T39" fmla="*/ 5 h 5"/>
                  <a:gd name="T40" fmla="*/ 7 w 10"/>
                  <a:gd name="T41" fmla="*/ 3 h 5"/>
                  <a:gd name="T42" fmla="*/ 10 w 10"/>
                  <a:gd name="T43" fmla="*/ 3 h 5"/>
                  <a:gd name="T44" fmla="*/ 7 w 10"/>
                  <a:gd name="T45" fmla="*/ 0 h 5"/>
                  <a:gd name="T46" fmla="*/ 5 w 10"/>
                  <a:gd name="T47" fmla="*/ 0 h 5"/>
                  <a:gd name="T48" fmla="*/ 5 w 10"/>
                  <a:gd name="T49" fmla="*/ 0 h 5"/>
                  <a:gd name="T50" fmla="*/ 5 w 10"/>
                  <a:gd name="T51" fmla="*/ 0 h 5"/>
                  <a:gd name="T52" fmla="*/ 2 w 10"/>
                  <a:gd name="T53" fmla="*/ 0 h 5"/>
                  <a:gd name="T54" fmla="*/ 2 w 10"/>
                  <a:gd name="T55" fmla="*/ 0 h 5"/>
                  <a:gd name="T56" fmla="*/ 2 w 10"/>
                  <a:gd name="T57" fmla="*/ 0 h 5"/>
                  <a:gd name="T58" fmla="*/ 2 w 10"/>
                  <a:gd name="T59" fmla="*/ 3 h 5"/>
                  <a:gd name="T60" fmla="*/ 5 w 10"/>
                  <a:gd name="T61" fmla="*/ 0 h 5"/>
                  <a:gd name="T62" fmla="*/ 7 w 10"/>
                  <a:gd name="T63" fmla="*/ 3 h 5"/>
                  <a:gd name="T64" fmla="*/ 10 w 10"/>
                  <a:gd name="T65" fmla="*/ 3 h 5"/>
                  <a:gd name="T66" fmla="*/ 10 w 10"/>
                  <a:gd name="T67" fmla="*/ 3 h 5"/>
                  <a:gd name="T68" fmla="*/ 10 w 10"/>
                  <a:gd name="T6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  <a:moveTo>
                      <a:pt x="7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3"/>
                    </a:lnTo>
                    <a:close/>
                    <a:moveTo>
                      <a:pt x="10" y="3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95"/>
              <p:cNvSpPr>
                <a:spLocks noEditPoints="1"/>
              </p:cNvSpPr>
              <p:nvPr/>
            </p:nvSpPr>
            <p:spPr bwMode="auto">
              <a:xfrm>
                <a:off x="6067425" y="3441701"/>
                <a:ext cx="15875" cy="7938"/>
              </a:xfrm>
              <a:custGeom>
                <a:avLst/>
                <a:gdLst>
                  <a:gd name="T0" fmla="*/ 7 w 10"/>
                  <a:gd name="T1" fmla="*/ 5 h 5"/>
                  <a:gd name="T2" fmla="*/ 5 w 10"/>
                  <a:gd name="T3" fmla="*/ 5 h 5"/>
                  <a:gd name="T4" fmla="*/ 5 w 10"/>
                  <a:gd name="T5" fmla="*/ 5 h 5"/>
                  <a:gd name="T6" fmla="*/ 0 w 10"/>
                  <a:gd name="T7" fmla="*/ 3 h 5"/>
                  <a:gd name="T8" fmla="*/ 0 w 10"/>
                  <a:gd name="T9" fmla="*/ 3 h 5"/>
                  <a:gd name="T10" fmla="*/ 0 w 10"/>
                  <a:gd name="T11" fmla="*/ 3 h 5"/>
                  <a:gd name="T12" fmla="*/ 0 w 10"/>
                  <a:gd name="T13" fmla="*/ 5 h 5"/>
                  <a:gd name="T14" fmla="*/ 2 w 10"/>
                  <a:gd name="T15" fmla="*/ 5 h 5"/>
                  <a:gd name="T16" fmla="*/ 2 w 10"/>
                  <a:gd name="T17" fmla="*/ 5 h 5"/>
                  <a:gd name="T18" fmla="*/ 5 w 10"/>
                  <a:gd name="T19" fmla="*/ 5 h 5"/>
                  <a:gd name="T20" fmla="*/ 5 w 10"/>
                  <a:gd name="T21" fmla="*/ 5 h 5"/>
                  <a:gd name="T22" fmla="*/ 5 w 10"/>
                  <a:gd name="T23" fmla="*/ 5 h 5"/>
                  <a:gd name="T24" fmla="*/ 7 w 10"/>
                  <a:gd name="T25" fmla="*/ 5 h 5"/>
                  <a:gd name="T26" fmla="*/ 7 w 10"/>
                  <a:gd name="T27" fmla="*/ 5 h 5"/>
                  <a:gd name="T28" fmla="*/ 7 w 10"/>
                  <a:gd name="T29" fmla="*/ 3 h 5"/>
                  <a:gd name="T30" fmla="*/ 2 w 10"/>
                  <a:gd name="T31" fmla="*/ 3 h 5"/>
                  <a:gd name="T32" fmla="*/ 2 w 10"/>
                  <a:gd name="T33" fmla="*/ 3 h 5"/>
                  <a:gd name="T34" fmla="*/ 2 w 10"/>
                  <a:gd name="T35" fmla="*/ 3 h 5"/>
                  <a:gd name="T36" fmla="*/ 5 w 10"/>
                  <a:gd name="T37" fmla="*/ 5 h 5"/>
                  <a:gd name="T38" fmla="*/ 7 w 10"/>
                  <a:gd name="T39" fmla="*/ 5 h 5"/>
                  <a:gd name="T40" fmla="*/ 7 w 10"/>
                  <a:gd name="T41" fmla="*/ 3 h 5"/>
                  <a:gd name="T42" fmla="*/ 10 w 10"/>
                  <a:gd name="T43" fmla="*/ 3 h 5"/>
                  <a:gd name="T44" fmla="*/ 7 w 10"/>
                  <a:gd name="T45" fmla="*/ 0 h 5"/>
                  <a:gd name="T46" fmla="*/ 5 w 10"/>
                  <a:gd name="T47" fmla="*/ 0 h 5"/>
                  <a:gd name="T48" fmla="*/ 5 w 10"/>
                  <a:gd name="T49" fmla="*/ 0 h 5"/>
                  <a:gd name="T50" fmla="*/ 5 w 10"/>
                  <a:gd name="T51" fmla="*/ 0 h 5"/>
                  <a:gd name="T52" fmla="*/ 2 w 10"/>
                  <a:gd name="T53" fmla="*/ 0 h 5"/>
                  <a:gd name="T54" fmla="*/ 2 w 10"/>
                  <a:gd name="T55" fmla="*/ 0 h 5"/>
                  <a:gd name="T56" fmla="*/ 2 w 10"/>
                  <a:gd name="T57" fmla="*/ 0 h 5"/>
                  <a:gd name="T58" fmla="*/ 2 w 10"/>
                  <a:gd name="T59" fmla="*/ 3 h 5"/>
                  <a:gd name="T60" fmla="*/ 5 w 10"/>
                  <a:gd name="T61" fmla="*/ 0 h 5"/>
                  <a:gd name="T62" fmla="*/ 7 w 10"/>
                  <a:gd name="T63" fmla="*/ 3 h 5"/>
                  <a:gd name="T64" fmla="*/ 10 w 10"/>
                  <a:gd name="T65" fmla="*/ 3 h 5"/>
                  <a:gd name="T66" fmla="*/ 10 w 10"/>
                  <a:gd name="T67" fmla="*/ 3 h 5"/>
                  <a:gd name="T68" fmla="*/ 10 w 10"/>
                  <a:gd name="T6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moveTo>
                      <a:pt x="7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3"/>
                    </a:lnTo>
                    <a:moveTo>
                      <a:pt x="10" y="3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96"/>
              <p:cNvSpPr/>
              <p:nvPr/>
            </p:nvSpPr>
            <p:spPr bwMode="auto">
              <a:xfrm>
                <a:off x="6075363" y="3446463"/>
                <a:ext cx="19050" cy="11113"/>
              </a:xfrm>
              <a:custGeom>
                <a:avLst/>
                <a:gdLst>
                  <a:gd name="T0" fmla="*/ 12 w 12"/>
                  <a:gd name="T1" fmla="*/ 5 h 7"/>
                  <a:gd name="T2" fmla="*/ 7 w 12"/>
                  <a:gd name="T3" fmla="*/ 0 h 7"/>
                  <a:gd name="T4" fmla="*/ 7 w 12"/>
                  <a:gd name="T5" fmla="*/ 0 h 7"/>
                  <a:gd name="T6" fmla="*/ 0 w 12"/>
                  <a:gd name="T7" fmla="*/ 5 h 7"/>
                  <a:gd name="T8" fmla="*/ 0 w 12"/>
                  <a:gd name="T9" fmla="*/ 5 h 7"/>
                  <a:gd name="T10" fmla="*/ 5 w 12"/>
                  <a:gd name="T11" fmla="*/ 7 h 7"/>
                  <a:gd name="T12" fmla="*/ 5 w 12"/>
                  <a:gd name="T13" fmla="*/ 7 h 7"/>
                  <a:gd name="T14" fmla="*/ 7 w 12"/>
                  <a:gd name="T15" fmla="*/ 7 h 7"/>
                  <a:gd name="T16" fmla="*/ 7 w 12"/>
                  <a:gd name="T17" fmla="*/ 7 h 7"/>
                  <a:gd name="T18" fmla="*/ 7 w 12"/>
                  <a:gd name="T19" fmla="*/ 7 h 7"/>
                  <a:gd name="T20" fmla="*/ 9 w 12"/>
                  <a:gd name="T21" fmla="*/ 7 h 7"/>
                  <a:gd name="T22" fmla="*/ 9 w 12"/>
                  <a:gd name="T23" fmla="*/ 7 h 7"/>
                  <a:gd name="T24" fmla="*/ 7 w 12"/>
                  <a:gd name="T25" fmla="*/ 7 h 7"/>
                  <a:gd name="T26" fmla="*/ 7 w 12"/>
                  <a:gd name="T27" fmla="*/ 7 h 7"/>
                  <a:gd name="T28" fmla="*/ 2 w 12"/>
                  <a:gd name="T29" fmla="*/ 5 h 7"/>
                  <a:gd name="T30" fmla="*/ 5 w 12"/>
                  <a:gd name="T31" fmla="*/ 5 h 7"/>
                  <a:gd name="T32" fmla="*/ 7 w 12"/>
                  <a:gd name="T33" fmla="*/ 7 h 7"/>
                  <a:gd name="T34" fmla="*/ 9 w 12"/>
                  <a:gd name="T35" fmla="*/ 5 h 7"/>
                  <a:gd name="T36" fmla="*/ 9 w 12"/>
                  <a:gd name="T37" fmla="*/ 7 h 7"/>
                  <a:gd name="T38" fmla="*/ 9 w 12"/>
                  <a:gd name="T39" fmla="*/ 7 h 7"/>
                  <a:gd name="T40" fmla="*/ 12 w 12"/>
                  <a:gd name="T41" fmla="*/ 5 h 7"/>
                  <a:gd name="T42" fmla="*/ 12 w 12"/>
                  <a:gd name="T43" fmla="*/ 5 h 7"/>
                  <a:gd name="T44" fmla="*/ 12 w 12"/>
                  <a:gd name="T45" fmla="*/ 5 h 7"/>
                  <a:gd name="T46" fmla="*/ 9 w 12"/>
                  <a:gd name="T47" fmla="*/ 5 h 7"/>
                  <a:gd name="T48" fmla="*/ 5 w 12"/>
                  <a:gd name="T49" fmla="*/ 2 h 7"/>
                  <a:gd name="T50" fmla="*/ 7 w 12"/>
                  <a:gd name="T51" fmla="*/ 2 h 7"/>
                  <a:gd name="T52" fmla="*/ 12 w 12"/>
                  <a:gd name="T53" fmla="*/ 5 h 7"/>
                  <a:gd name="T54" fmla="*/ 12 w 12"/>
                  <a:gd name="T55" fmla="*/ 5 h 7"/>
                  <a:gd name="T56" fmla="*/ 12 w 12"/>
                  <a:gd name="T5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7">
                    <a:moveTo>
                      <a:pt x="12" y="5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24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97"/>
              <p:cNvSpPr/>
              <p:nvPr/>
            </p:nvSpPr>
            <p:spPr bwMode="auto">
              <a:xfrm>
                <a:off x="6075363" y="3446463"/>
                <a:ext cx="19050" cy="11113"/>
              </a:xfrm>
              <a:custGeom>
                <a:avLst/>
                <a:gdLst>
                  <a:gd name="T0" fmla="*/ 12 w 12"/>
                  <a:gd name="T1" fmla="*/ 5 h 7"/>
                  <a:gd name="T2" fmla="*/ 7 w 12"/>
                  <a:gd name="T3" fmla="*/ 0 h 7"/>
                  <a:gd name="T4" fmla="*/ 7 w 12"/>
                  <a:gd name="T5" fmla="*/ 0 h 7"/>
                  <a:gd name="T6" fmla="*/ 0 w 12"/>
                  <a:gd name="T7" fmla="*/ 5 h 7"/>
                  <a:gd name="T8" fmla="*/ 0 w 12"/>
                  <a:gd name="T9" fmla="*/ 5 h 7"/>
                  <a:gd name="T10" fmla="*/ 5 w 12"/>
                  <a:gd name="T11" fmla="*/ 7 h 7"/>
                  <a:gd name="T12" fmla="*/ 5 w 12"/>
                  <a:gd name="T13" fmla="*/ 7 h 7"/>
                  <a:gd name="T14" fmla="*/ 7 w 12"/>
                  <a:gd name="T15" fmla="*/ 7 h 7"/>
                  <a:gd name="T16" fmla="*/ 7 w 12"/>
                  <a:gd name="T17" fmla="*/ 7 h 7"/>
                  <a:gd name="T18" fmla="*/ 7 w 12"/>
                  <a:gd name="T19" fmla="*/ 7 h 7"/>
                  <a:gd name="T20" fmla="*/ 9 w 12"/>
                  <a:gd name="T21" fmla="*/ 7 h 7"/>
                  <a:gd name="T22" fmla="*/ 9 w 12"/>
                  <a:gd name="T23" fmla="*/ 7 h 7"/>
                  <a:gd name="T24" fmla="*/ 7 w 12"/>
                  <a:gd name="T25" fmla="*/ 7 h 7"/>
                  <a:gd name="T26" fmla="*/ 7 w 12"/>
                  <a:gd name="T27" fmla="*/ 7 h 7"/>
                  <a:gd name="T28" fmla="*/ 2 w 12"/>
                  <a:gd name="T29" fmla="*/ 5 h 7"/>
                  <a:gd name="T30" fmla="*/ 5 w 12"/>
                  <a:gd name="T31" fmla="*/ 5 h 7"/>
                  <a:gd name="T32" fmla="*/ 7 w 12"/>
                  <a:gd name="T33" fmla="*/ 7 h 7"/>
                  <a:gd name="T34" fmla="*/ 9 w 12"/>
                  <a:gd name="T35" fmla="*/ 5 h 7"/>
                  <a:gd name="T36" fmla="*/ 9 w 12"/>
                  <a:gd name="T37" fmla="*/ 7 h 7"/>
                  <a:gd name="T38" fmla="*/ 9 w 12"/>
                  <a:gd name="T39" fmla="*/ 7 h 7"/>
                  <a:gd name="T40" fmla="*/ 12 w 12"/>
                  <a:gd name="T41" fmla="*/ 5 h 7"/>
                  <a:gd name="T42" fmla="*/ 12 w 12"/>
                  <a:gd name="T43" fmla="*/ 5 h 7"/>
                  <a:gd name="T44" fmla="*/ 12 w 12"/>
                  <a:gd name="T45" fmla="*/ 5 h 7"/>
                  <a:gd name="T46" fmla="*/ 9 w 12"/>
                  <a:gd name="T47" fmla="*/ 5 h 7"/>
                  <a:gd name="T48" fmla="*/ 5 w 12"/>
                  <a:gd name="T49" fmla="*/ 2 h 7"/>
                  <a:gd name="T50" fmla="*/ 7 w 12"/>
                  <a:gd name="T51" fmla="*/ 2 h 7"/>
                  <a:gd name="T52" fmla="*/ 12 w 12"/>
                  <a:gd name="T53" fmla="*/ 5 h 7"/>
                  <a:gd name="T54" fmla="*/ 12 w 12"/>
                  <a:gd name="T55" fmla="*/ 5 h 7"/>
                  <a:gd name="T56" fmla="*/ 12 w 12"/>
                  <a:gd name="T5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7">
                    <a:moveTo>
                      <a:pt x="12" y="5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98"/>
              <p:cNvSpPr>
                <a:spLocks noEditPoints="1"/>
              </p:cNvSpPr>
              <p:nvPr/>
            </p:nvSpPr>
            <p:spPr bwMode="auto">
              <a:xfrm>
                <a:off x="5900738" y="3495676"/>
                <a:ext cx="19050" cy="11113"/>
              </a:xfrm>
              <a:custGeom>
                <a:avLst/>
                <a:gdLst>
                  <a:gd name="T0" fmla="*/ 2 w 5"/>
                  <a:gd name="T1" fmla="*/ 3 h 3"/>
                  <a:gd name="T2" fmla="*/ 1 w 5"/>
                  <a:gd name="T3" fmla="*/ 2 h 3"/>
                  <a:gd name="T4" fmla="*/ 0 w 5"/>
                  <a:gd name="T5" fmla="*/ 2 h 3"/>
                  <a:gd name="T6" fmla="*/ 0 w 5"/>
                  <a:gd name="T7" fmla="*/ 2 h 3"/>
                  <a:gd name="T8" fmla="*/ 2 w 5"/>
                  <a:gd name="T9" fmla="*/ 3 h 3"/>
                  <a:gd name="T10" fmla="*/ 2 w 5"/>
                  <a:gd name="T11" fmla="*/ 3 h 3"/>
                  <a:gd name="T12" fmla="*/ 2 w 5"/>
                  <a:gd name="T13" fmla="*/ 3 h 3"/>
                  <a:gd name="T14" fmla="*/ 2 w 5"/>
                  <a:gd name="T15" fmla="*/ 3 h 3"/>
                  <a:gd name="T16" fmla="*/ 5 w 5"/>
                  <a:gd name="T17" fmla="*/ 1 h 3"/>
                  <a:gd name="T18" fmla="*/ 3 w 5"/>
                  <a:gd name="T19" fmla="*/ 0 h 3"/>
                  <a:gd name="T20" fmla="*/ 3 w 5"/>
                  <a:gd name="T21" fmla="*/ 0 h 3"/>
                  <a:gd name="T22" fmla="*/ 2 w 5"/>
                  <a:gd name="T23" fmla="*/ 1 h 3"/>
                  <a:gd name="T24" fmla="*/ 2 w 5"/>
                  <a:gd name="T25" fmla="*/ 0 h 3"/>
                  <a:gd name="T26" fmla="*/ 1 w 5"/>
                  <a:gd name="T27" fmla="*/ 0 h 3"/>
                  <a:gd name="T28" fmla="*/ 0 w 5"/>
                  <a:gd name="T29" fmla="*/ 1 h 3"/>
                  <a:gd name="T30" fmla="*/ 0 w 5"/>
                  <a:gd name="T31" fmla="*/ 1 h 3"/>
                  <a:gd name="T32" fmla="*/ 1 w 5"/>
                  <a:gd name="T33" fmla="*/ 2 h 3"/>
                  <a:gd name="T34" fmla="*/ 2 w 5"/>
                  <a:gd name="T35" fmla="*/ 1 h 3"/>
                  <a:gd name="T36" fmla="*/ 4 w 5"/>
                  <a:gd name="T37" fmla="*/ 2 h 3"/>
                  <a:gd name="T38" fmla="*/ 4 w 5"/>
                  <a:gd name="T39" fmla="*/ 2 h 3"/>
                  <a:gd name="T40" fmla="*/ 5 w 5"/>
                  <a:gd name="T41" fmla="*/ 1 h 3"/>
                  <a:gd name="T42" fmla="*/ 5 w 5"/>
                  <a:gd name="T4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moveTo>
                      <a:pt x="5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99"/>
              <p:cNvSpPr>
                <a:spLocks noEditPoints="1"/>
              </p:cNvSpPr>
              <p:nvPr/>
            </p:nvSpPr>
            <p:spPr bwMode="auto">
              <a:xfrm>
                <a:off x="5911850" y="3503613"/>
                <a:ext cx="19050" cy="11113"/>
              </a:xfrm>
              <a:custGeom>
                <a:avLst/>
                <a:gdLst>
                  <a:gd name="T0" fmla="*/ 5 w 5"/>
                  <a:gd name="T1" fmla="*/ 2 h 3"/>
                  <a:gd name="T2" fmla="*/ 4 w 5"/>
                  <a:gd name="T3" fmla="*/ 2 h 3"/>
                  <a:gd name="T4" fmla="*/ 3 w 5"/>
                  <a:gd name="T5" fmla="*/ 3 h 3"/>
                  <a:gd name="T6" fmla="*/ 1 w 5"/>
                  <a:gd name="T7" fmla="*/ 2 h 3"/>
                  <a:gd name="T8" fmla="*/ 0 w 5"/>
                  <a:gd name="T9" fmla="*/ 2 h 3"/>
                  <a:gd name="T10" fmla="*/ 0 w 5"/>
                  <a:gd name="T11" fmla="*/ 2 h 3"/>
                  <a:gd name="T12" fmla="*/ 2 w 5"/>
                  <a:gd name="T13" fmla="*/ 3 h 3"/>
                  <a:gd name="T14" fmla="*/ 2 w 5"/>
                  <a:gd name="T15" fmla="*/ 3 h 3"/>
                  <a:gd name="T16" fmla="*/ 3 w 5"/>
                  <a:gd name="T17" fmla="*/ 3 h 3"/>
                  <a:gd name="T18" fmla="*/ 3 w 5"/>
                  <a:gd name="T19" fmla="*/ 3 h 3"/>
                  <a:gd name="T20" fmla="*/ 4 w 5"/>
                  <a:gd name="T21" fmla="*/ 3 h 3"/>
                  <a:gd name="T22" fmla="*/ 5 w 5"/>
                  <a:gd name="T23" fmla="*/ 2 h 3"/>
                  <a:gd name="T24" fmla="*/ 5 w 5"/>
                  <a:gd name="T25" fmla="*/ 2 h 3"/>
                  <a:gd name="T26" fmla="*/ 5 w 5"/>
                  <a:gd name="T27" fmla="*/ 1 h 3"/>
                  <a:gd name="T28" fmla="*/ 4 w 5"/>
                  <a:gd name="T29" fmla="*/ 0 h 3"/>
                  <a:gd name="T30" fmla="*/ 3 w 5"/>
                  <a:gd name="T31" fmla="*/ 0 h 3"/>
                  <a:gd name="T32" fmla="*/ 3 w 5"/>
                  <a:gd name="T33" fmla="*/ 1 h 3"/>
                  <a:gd name="T34" fmla="*/ 2 w 5"/>
                  <a:gd name="T35" fmla="*/ 0 h 3"/>
                  <a:gd name="T36" fmla="*/ 2 w 5"/>
                  <a:gd name="T37" fmla="*/ 0 h 3"/>
                  <a:gd name="T38" fmla="*/ 1 w 5"/>
                  <a:gd name="T39" fmla="*/ 1 h 3"/>
                  <a:gd name="T40" fmla="*/ 0 w 5"/>
                  <a:gd name="T41" fmla="*/ 1 h 3"/>
                  <a:gd name="T42" fmla="*/ 1 w 5"/>
                  <a:gd name="T43" fmla="*/ 2 h 3"/>
                  <a:gd name="T44" fmla="*/ 3 w 5"/>
                  <a:gd name="T45" fmla="*/ 1 h 3"/>
                  <a:gd name="T46" fmla="*/ 4 w 5"/>
                  <a:gd name="T47" fmla="*/ 2 h 3"/>
                  <a:gd name="T48" fmla="*/ 5 w 5"/>
                  <a:gd name="T49" fmla="*/ 1 h 3"/>
                  <a:gd name="T50" fmla="*/ 5 w 5"/>
                  <a:gd name="T5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00"/>
              <p:cNvSpPr>
                <a:spLocks noEditPoints="1"/>
              </p:cNvSpPr>
              <p:nvPr/>
            </p:nvSpPr>
            <p:spPr bwMode="auto">
              <a:xfrm>
                <a:off x="5926138" y="3514726"/>
                <a:ext cx="19050" cy="11113"/>
              </a:xfrm>
              <a:custGeom>
                <a:avLst/>
                <a:gdLst>
                  <a:gd name="T0" fmla="*/ 5 w 5"/>
                  <a:gd name="T1" fmla="*/ 2 h 3"/>
                  <a:gd name="T2" fmla="*/ 4 w 5"/>
                  <a:gd name="T3" fmla="*/ 1 h 3"/>
                  <a:gd name="T4" fmla="*/ 3 w 5"/>
                  <a:gd name="T5" fmla="*/ 2 h 3"/>
                  <a:gd name="T6" fmla="*/ 1 w 5"/>
                  <a:gd name="T7" fmla="*/ 1 h 3"/>
                  <a:gd name="T8" fmla="*/ 0 w 5"/>
                  <a:gd name="T9" fmla="*/ 2 h 3"/>
                  <a:gd name="T10" fmla="*/ 0 w 5"/>
                  <a:gd name="T11" fmla="*/ 2 h 3"/>
                  <a:gd name="T12" fmla="*/ 2 w 5"/>
                  <a:gd name="T13" fmla="*/ 3 h 3"/>
                  <a:gd name="T14" fmla="*/ 2 w 5"/>
                  <a:gd name="T15" fmla="*/ 3 h 3"/>
                  <a:gd name="T16" fmla="*/ 3 w 5"/>
                  <a:gd name="T17" fmla="*/ 2 h 3"/>
                  <a:gd name="T18" fmla="*/ 3 w 5"/>
                  <a:gd name="T19" fmla="*/ 3 h 3"/>
                  <a:gd name="T20" fmla="*/ 4 w 5"/>
                  <a:gd name="T21" fmla="*/ 3 h 3"/>
                  <a:gd name="T22" fmla="*/ 5 w 5"/>
                  <a:gd name="T23" fmla="*/ 2 h 3"/>
                  <a:gd name="T24" fmla="*/ 5 w 5"/>
                  <a:gd name="T25" fmla="*/ 2 h 3"/>
                  <a:gd name="T26" fmla="*/ 5 w 5"/>
                  <a:gd name="T27" fmla="*/ 1 h 3"/>
                  <a:gd name="T28" fmla="*/ 4 w 5"/>
                  <a:gd name="T29" fmla="*/ 0 h 3"/>
                  <a:gd name="T30" fmla="*/ 3 w 5"/>
                  <a:gd name="T31" fmla="*/ 0 h 3"/>
                  <a:gd name="T32" fmla="*/ 3 w 5"/>
                  <a:gd name="T33" fmla="*/ 0 h 3"/>
                  <a:gd name="T34" fmla="*/ 2 w 5"/>
                  <a:gd name="T35" fmla="*/ 0 h 3"/>
                  <a:gd name="T36" fmla="*/ 2 w 5"/>
                  <a:gd name="T37" fmla="*/ 0 h 3"/>
                  <a:gd name="T38" fmla="*/ 0 w 5"/>
                  <a:gd name="T39" fmla="*/ 1 h 3"/>
                  <a:gd name="T40" fmla="*/ 0 w 5"/>
                  <a:gd name="T41" fmla="*/ 1 h 3"/>
                  <a:gd name="T42" fmla="*/ 1 w 5"/>
                  <a:gd name="T43" fmla="*/ 1 h 3"/>
                  <a:gd name="T44" fmla="*/ 3 w 5"/>
                  <a:gd name="T45" fmla="*/ 0 h 3"/>
                  <a:gd name="T46" fmla="*/ 4 w 5"/>
                  <a:gd name="T47" fmla="*/ 1 h 3"/>
                  <a:gd name="T48" fmla="*/ 5 w 5"/>
                  <a:gd name="T49" fmla="*/ 1 h 3"/>
                  <a:gd name="T50" fmla="*/ 5 w 5"/>
                  <a:gd name="T5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01"/>
              <p:cNvSpPr>
                <a:spLocks noEditPoints="1"/>
              </p:cNvSpPr>
              <p:nvPr/>
            </p:nvSpPr>
            <p:spPr bwMode="auto">
              <a:xfrm>
                <a:off x="5938838" y="3519488"/>
                <a:ext cx="22225" cy="19050"/>
              </a:xfrm>
              <a:custGeom>
                <a:avLst/>
                <a:gdLst>
                  <a:gd name="T0" fmla="*/ 4 w 6"/>
                  <a:gd name="T1" fmla="*/ 4 h 5"/>
                  <a:gd name="T2" fmla="*/ 3 w 6"/>
                  <a:gd name="T3" fmla="*/ 3 h 5"/>
                  <a:gd name="T4" fmla="*/ 2 w 6"/>
                  <a:gd name="T5" fmla="*/ 4 h 5"/>
                  <a:gd name="T6" fmla="*/ 2 w 6"/>
                  <a:gd name="T7" fmla="*/ 4 h 5"/>
                  <a:gd name="T8" fmla="*/ 3 w 6"/>
                  <a:gd name="T9" fmla="*/ 5 h 5"/>
                  <a:gd name="T10" fmla="*/ 3 w 6"/>
                  <a:gd name="T11" fmla="*/ 5 h 5"/>
                  <a:gd name="T12" fmla="*/ 4 w 6"/>
                  <a:gd name="T13" fmla="*/ 4 h 5"/>
                  <a:gd name="T14" fmla="*/ 4 w 6"/>
                  <a:gd name="T15" fmla="*/ 4 h 5"/>
                  <a:gd name="T16" fmla="*/ 5 w 6"/>
                  <a:gd name="T17" fmla="*/ 0 h 5"/>
                  <a:gd name="T18" fmla="*/ 5 w 6"/>
                  <a:gd name="T19" fmla="*/ 0 h 5"/>
                  <a:gd name="T20" fmla="*/ 5 w 6"/>
                  <a:gd name="T21" fmla="*/ 0 h 5"/>
                  <a:gd name="T22" fmla="*/ 0 w 6"/>
                  <a:gd name="T23" fmla="*/ 3 h 5"/>
                  <a:gd name="T24" fmla="*/ 0 w 6"/>
                  <a:gd name="T25" fmla="*/ 3 h 5"/>
                  <a:gd name="T26" fmla="*/ 1 w 6"/>
                  <a:gd name="T27" fmla="*/ 3 h 5"/>
                  <a:gd name="T28" fmla="*/ 1 w 6"/>
                  <a:gd name="T29" fmla="*/ 3 h 5"/>
                  <a:gd name="T30" fmla="*/ 2 w 6"/>
                  <a:gd name="T31" fmla="*/ 3 h 5"/>
                  <a:gd name="T32" fmla="*/ 3 w 6"/>
                  <a:gd name="T33" fmla="*/ 3 h 5"/>
                  <a:gd name="T34" fmla="*/ 4 w 6"/>
                  <a:gd name="T35" fmla="*/ 3 h 5"/>
                  <a:gd name="T36" fmla="*/ 5 w 6"/>
                  <a:gd name="T37" fmla="*/ 3 h 5"/>
                  <a:gd name="T38" fmla="*/ 5 w 6"/>
                  <a:gd name="T39" fmla="*/ 3 h 5"/>
                  <a:gd name="T40" fmla="*/ 6 w 6"/>
                  <a:gd name="T41" fmla="*/ 3 h 5"/>
                  <a:gd name="T42" fmla="*/ 6 w 6"/>
                  <a:gd name="T43" fmla="*/ 3 h 5"/>
                  <a:gd name="T44" fmla="*/ 6 w 6"/>
                  <a:gd name="T45" fmla="*/ 2 h 5"/>
                  <a:gd name="T46" fmla="*/ 5 w 6"/>
                  <a:gd name="T47" fmla="*/ 2 h 5"/>
                  <a:gd name="T48" fmla="*/ 4 w 6"/>
                  <a:gd name="T49" fmla="*/ 3 h 5"/>
                  <a:gd name="T50" fmla="*/ 3 w 6"/>
                  <a:gd name="T51" fmla="*/ 2 h 5"/>
                  <a:gd name="T52" fmla="*/ 5 w 6"/>
                  <a:gd name="T53" fmla="*/ 1 h 5"/>
                  <a:gd name="T54" fmla="*/ 5 w 6"/>
                  <a:gd name="T5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5">
                    <a:moveTo>
                      <a:pt x="4" y="4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5" y="0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02"/>
              <p:cNvSpPr>
                <a:spLocks noEditPoints="1"/>
              </p:cNvSpPr>
              <p:nvPr/>
            </p:nvSpPr>
            <p:spPr bwMode="auto">
              <a:xfrm>
                <a:off x="5953125" y="3530601"/>
                <a:ext cx="19050" cy="11113"/>
              </a:xfrm>
              <a:custGeom>
                <a:avLst/>
                <a:gdLst>
                  <a:gd name="T0" fmla="*/ 3 w 5"/>
                  <a:gd name="T1" fmla="*/ 1 h 3"/>
                  <a:gd name="T2" fmla="*/ 3 w 5"/>
                  <a:gd name="T3" fmla="*/ 1 h 3"/>
                  <a:gd name="T4" fmla="*/ 2 w 5"/>
                  <a:gd name="T5" fmla="*/ 1 h 3"/>
                  <a:gd name="T6" fmla="*/ 0 w 5"/>
                  <a:gd name="T7" fmla="*/ 2 h 3"/>
                  <a:gd name="T8" fmla="*/ 0 w 5"/>
                  <a:gd name="T9" fmla="*/ 2 h 3"/>
                  <a:gd name="T10" fmla="*/ 0 w 5"/>
                  <a:gd name="T11" fmla="*/ 3 h 3"/>
                  <a:gd name="T12" fmla="*/ 1 w 5"/>
                  <a:gd name="T13" fmla="*/ 3 h 3"/>
                  <a:gd name="T14" fmla="*/ 3 w 5"/>
                  <a:gd name="T15" fmla="*/ 1 h 3"/>
                  <a:gd name="T16" fmla="*/ 3 w 5"/>
                  <a:gd name="T17" fmla="*/ 1 h 3"/>
                  <a:gd name="T18" fmla="*/ 5 w 5"/>
                  <a:gd name="T19" fmla="*/ 0 h 3"/>
                  <a:gd name="T20" fmla="*/ 4 w 5"/>
                  <a:gd name="T21" fmla="*/ 0 h 3"/>
                  <a:gd name="T22" fmla="*/ 4 w 5"/>
                  <a:gd name="T23" fmla="*/ 0 h 3"/>
                  <a:gd name="T24" fmla="*/ 3 w 5"/>
                  <a:gd name="T25" fmla="*/ 0 h 3"/>
                  <a:gd name="T26" fmla="*/ 3 w 5"/>
                  <a:gd name="T27" fmla="*/ 0 h 3"/>
                  <a:gd name="T28" fmla="*/ 4 w 5"/>
                  <a:gd name="T29" fmla="*/ 1 h 3"/>
                  <a:gd name="T30" fmla="*/ 4 w 5"/>
                  <a:gd name="T31" fmla="*/ 1 h 3"/>
                  <a:gd name="T32" fmla="*/ 5 w 5"/>
                  <a:gd name="T33" fmla="*/ 0 h 3"/>
                  <a:gd name="T34" fmla="*/ 5 w 5"/>
                  <a:gd name="T3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3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03"/>
              <p:cNvSpPr>
                <a:spLocks noEditPoints="1"/>
              </p:cNvSpPr>
              <p:nvPr/>
            </p:nvSpPr>
            <p:spPr bwMode="auto">
              <a:xfrm>
                <a:off x="5961063" y="3538538"/>
                <a:ext cx="19050" cy="11113"/>
              </a:xfrm>
              <a:custGeom>
                <a:avLst/>
                <a:gdLst>
                  <a:gd name="T0" fmla="*/ 2 w 5"/>
                  <a:gd name="T1" fmla="*/ 2 h 3"/>
                  <a:gd name="T2" fmla="*/ 1 w 5"/>
                  <a:gd name="T3" fmla="*/ 1 h 3"/>
                  <a:gd name="T4" fmla="*/ 0 w 5"/>
                  <a:gd name="T5" fmla="*/ 2 h 3"/>
                  <a:gd name="T6" fmla="*/ 0 w 5"/>
                  <a:gd name="T7" fmla="*/ 2 h 3"/>
                  <a:gd name="T8" fmla="*/ 2 w 5"/>
                  <a:gd name="T9" fmla="*/ 3 h 3"/>
                  <a:gd name="T10" fmla="*/ 2 w 5"/>
                  <a:gd name="T11" fmla="*/ 3 h 3"/>
                  <a:gd name="T12" fmla="*/ 2 w 5"/>
                  <a:gd name="T13" fmla="*/ 2 h 3"/>
                  <a:gd name="T14" fmla="*/ 2 w 5"/>
                  <a:gd name="T15" fmla="*/ 2 h 3"/>
                  <a:gd name="T16" fmla="*/ 5 w 5"/>
                  <a:gd name="T17" fmla="*/ 1 h 3"/>
                  <a:gd name="T18" fmla="*/ 4 w 5"/>
                  <a:gd name="T19" fmla="*/ 0 h 3"/>
                  <a:gd name="T20" fmla="*/ 3 w 5"/>
                  <a:gd name="T21" fmla="*/ 0 h 3"/>
                  <a:gd name="T22" fmla="*/ 3 w 5"/>
                  <a:gd name="T23" fmla="*/ 0 h 3"/>
                  <a:gd name="T24" fmla="*/ 2 w 5"/>
                  <a:gd name="T25" fmla="*/ 0 h 3"/>
                  <a:gd name="T26" fmla="*/ 2 w 5"/>
                  <a:gd name="T27" fmla="*/ 0 h 3"/>
                  <a:gd name="T28" fmla="*/ 0 w 5"/>
                  <a:gd name="T29" fmla="*/ 1 h 3"/>
                  <a:gd name="T30" fmla="*/ 0 w 5"/>
                  <a:gd name="T31" fmla="*/ 1 h 3"/>
                  <a:gd name="T32" fmla="*/ 1 w 5"/>
                  <a:gd name="T33" fmla="*/ 1 h 3"/>
                  <a:gd name="T34" fmla="*/ 1 w 5"/>
                  <a:gd name="T35" fmla="*/ 1 h 3"/>
                  <a:gd name="T36" fmla="*/ 4 w 5"/>
                  <a:gd name="T37" fmla="*/ 2 h 3"/>
                  <a:gd name="T38" fmla="*/ 4 w 5"/>
                  <a:gd name="T39" fmla="*/ 2 h 3"/>
                  <a:gd name="T40" fmla="*/ 5 w 5"/>
                  <a:gd name="T41" fmla="*/ 2 h 3"/>
                  <a:gd name="T42" fmla="*/ 5 w 5"/>
                  <a:gd name="T43" fmla="*/ 2 h 3"/>
                  <a:gd name="T44" fmla="*/ 4 w 5"/>
                  <a:gd name="T45" fmla="*/ 1 h 3"/>
                  <a:gd name="T46" fmla="*/ 4 w 5"/>
                  <a:gd name="T47" fmla="*/ 2 h 3"/>
                  <a:gd name="T48" fmla="*/ 2 w 5"/>
                  <a:gd name="T49" fmla="*/ 0 h 3"/>
                  <a:gd name="T50" fmla="*/ 3 w 5"/>
                  <a:gd name="T51" fmla="*/ 0 h 3"/>
                  <a:gd name="T52" fmla="*/ 4 w 5"/>
                  <a:gd name="T53" fmla="*/ 1 h 3"/>
                  <a:gd name="T54" fmla="*/ 5 w 5"/>
                  <a:gd name="T55" fmla="*/ 1 h 3"/>
                  <a:gd name="T56" fmla="*/ 5 w 5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" h="3">
                    <a:moveTo>
                      <a:pt x="2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04"/>
              <p:cNvSpPr>
                <a:spLocks noEditPoints="1"/>
              </p:cNvSpPr>
              <p:nvPr/>
            </p:nvSpPr>
            <p:spPr bwMode="auto">
              <a:xfrm>
                <a:off x="5873750" y="3476626"/>
                <a:ext cx="30163" cy="23813"/>
              </a:xfrm>
              <a:custGeom>
                <a:avLst/>
                <a:gdLst>
                  <a:gd name="T0" fmla="*/ 4 w 8"/>
                  <a:gd name="T1" fmla="*/ 2 h 6"/>
                  <a:gd name="T2" fmla="*/ 5 w 8"/>
                  <a:gd name="T3" fmla="*/ 3 h 6"/>
                  <a:gd name="T4" fmla="*/ 5 w 8"/>
                  <a:gd name="T5" fmla="*/ 2 h 6"/>
                  <a:gd name="T6" fmla="*/ 6 w 8"/>
                  <a:gd name="T7" fmla="*/ 2 h 6"/>
                  <a:gd name="T8" fmla="*/ 6 w 8"/>
                  <a:gd name="T9" fmla="*/ 3 h 6"/>
                  <a:gd name="T10" fmla="*/ 6 w 8"/>
                  <a:gd name="T11" fmla="*/ 3 h 6"/>
                  <a:gd name="T12" fmla="*/ 5 w 8"/>
                  <a:gd name="T13" fmla="*/ 3 h 6"/>
                  <a:gd name="T14" fmla="*/ 6 w 8"/>
                  <a:gd name="T15" fmla="*/ 3 h 6"/>
                  <a:gd name="T16" fmla="*/ 6 w 8"/>
                  <a:gd name="T17" fmla="*/ 4 h 6"/>
                  <a:gd name="T18" fmla="*/ 4 w 8"/>
                  <a:gd name="T19" fmla="*/ 5 h 6"/>
                  <a:gd name="T20" fmla="*/ 4 w 8"/>
                  <a:gd name="T21" fmla="*/ 5 h 6"/>
                  <a:gd name="T22" fmla="*/ 4 w 8"/>
                  <a:gd name="T23" fmla="*/ 4 h 6"/>
                  <a:gd name="T24" fmla="*/ 4 w 8"/>
                  <a:gd name="T25" fmla="*/ 4 h 6"/>
                  <a:gd name="T26" fmla="*/ 5 w 8"/>
                  <a:gd name="T27" fmla="*/ 3 h 6"/>
                  <a:gd name="T28" fmla="*/ 5 w 8"/>
                  <a:gd name="T29" fmla="*/ 3 h 6"/>
                  <a:gd name="T30" fmla="*/ 3 w 8"/>
                  <a:gd name="T31" fmla="*/ 4 h 6"/>
                  <a:gd name="T32" fmla="*/ 3 w 8"/>
                  <a:gd name="T33" fmla="*/ 4 h 6"/>
                  <a:gd name="T34" fmla="*/ 2 w 8"/>
                  <a:gd name="T35" fmla="*/ 4 h 6"/>
                  <a:gd name="T36" fmla="*/ 2 w 8"/>
                  <a:gd name="T37" fmla="*/ 3 h 6"/>
                  <a:gd name="T38" fmla="*/ 4 w 8"/>
                  <a:gd name="T39" fmla="*/ 2 h 6"/>
                  <a:gd name="T40" fmla="*/ 4 w 8"/>
                  <a:gd name="T41" fmla="*/ 2 h 6"/>
                  <a:gd name="T42" fmla="*/ 2 w 8"/>
                  <a:gd name="T43" fmla="*/ 3 h 6"/>
                  <a:gd name="T44" fmla="*/ 1 w 8"/>
                  <a:gd name="T45" fmla="*/ 3 h 6"/>
                  <a:gd name="T46" fmla="*/ 1 w 8"/>
                  <a:gd name="T47" fmla="*/ 3 h 6"/>
                  <a:gd name="T48" fmla="*/ 1 w 8"/>
                  <a:gd name="T49" fmla="*/ 3 h 6"/>
                  <a:gd name="T50" fmla="*/ 3 w 8"/>
                  <a:gd name="T51" fmla="*/ 2 h 6"/>
                  <a:gd name="T52" fmla="*/ 3 w 8"/>
                  <a:gd name="T53" fmla="*/ 2 h 6"/>
                  <a:gd name="T54" fmla="*/ 4 w 8"/>
                  <a:gd name="T55" fmla="*/ 2 h 6"/>
                  <a:gd name="T56" fmla="*/ 4 w 8"/>
                  <a:gd name="T57" fmla="*/ 2 h 6"/>
                  <a:gd name="T58" fmla="*/ 4 w 8"/>
                  <a:gd name="T59" fmla="*/ 2 h 6"/>
                  <a:gd name="T60" fmla="*/ 5 w 8"/>
                  <a:gd name="T61" fmla="*/ 2 h 6"/>
                  <a:gd name="T62" fmla="*/ 5 w 8"/>
                  <a:gd name="T63" fmla="*/ 2 h 6"/>
                  <a:gd name="T64" fmla="*/ 4 w 8"/>
                  <a:gd name="T65" fmla="*/ 2 h 6"/>
                  <a:gd name="T66" fmla="*/ 7 w 8"/>
                  <a:gd name="T67" fmla="*/ 2 h 6"/>
                  <a:gd name="T68" fmla="*/ 5 w 8"/>
                  <a:gd name="T69" fmla="*/ 1 h 6"/>
                  <a:gd name="T70" fmla="*/ 3 w 8"/>
                  <a:gd name="T71" fmla="*/ 1 h 6"/>
                  <a:gd name="T72" fmla="*/ 0 w 8"/>
                  <a:gd name="T73" fmla="*/ 2 h 6"/>
                  <a:gd name="T74" fmla="*/ 0 w 8"/>
                  <a:gd name="T75" fmla="*/ 4 h 6"/>
                  <a:gd name="T76" fmla="*/ 3 w 8"/>
                  <a:gd name="T77" fmla="*/ 5 h 6"/>
                  <a:gd name="T78" fmla="*/ 5 w 8"/>
                  <a:gd name="T79" fmla="*/ 5 h 6"/>
                  <a:gd name="T80" fmla="*/ 7 w 8"/>
                  <a:gd name="T81" fmla="*/ 4 h 6"/>
                  <a:gd name="T82" fmla="*/ 7 w 8"/>
                  <a:gd name="T8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" h="6">
                    <a:moveTo>
                      <a:pt x="4" y="2"/>
                    </a:move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moveTo>
                      <a:pt x="7" y="2"/>
                    </a:moveTo>
                    <a:cubicBezTo>
                      <a:pt x="7" y="2"/>
                      <a:pt x="6" y="1"/>
                      <a:pt x="5" y="1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3" y="6"/>
                      <a:pt x="4" y="6"/>
                      <a:pt x="5" y="5"/>
                    </a:cubicBezTo>
                    <a:cubicBezTo>
                      <a:pt x="6" y="5"/>
                      <a:pt x="6" y="4"/>
                      <a:pt x="7" y="4"/>
                    </a:cubicBezTo>
                    <a:cubicBezTo>
                      <a:pt x="8" y="3"/>
                      <a:pt x="8" y="3"/>
                      <a:pt x="7" y="2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3" name="组合 202"/>
          <p:cNvGrpSpPr/>
          <p:nvPr/>
        </p:nvGrpSpPr>
        <p:grpSpPr>
          <a:xfrm>
            <a:off x="5170805" y="1927225"/>
            <a:ext cx="3006092" cy="4170952"/>
            <a:chOff x="11683" y="2980"/>
            <a:chExt cx="4719" cy="6421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1982" y="2980"/>
              <a:ext cx="4048" cy="2865"/>
              <a:chOff x="5691188" y="3148013"/>
              <a:chExt cx="809625" cy="573088"/>
            </a:xfrm>
          </p:grpSpPr>
          <p:sp>
            <p:nvSpPr>
              <p:cNvPr id="205" name="Freeform 5"/>
              <p:cNvSpPr/>
              <p:nvPr/>
            </p:nvSpPr>
            <p:spPr bwMode="auto">
              <a:xfrm>
                <a:off x="5699125" y="3205163"/>
                <a:ext cx="452438" cy="287338"/>
              </a:xfrm>
              <a:custGeom>
                <a:avLst/>
                <a:gdLst>
                  <a:gd name="T0" fmla="*/ 107 w 119"/>
                  <a:gd name="T1" fmla="*/ 5 h 75"/>
                  <a:gd name="T2" fmla="*/ 83 w 119"/>
                  <a:gd name="T3" fmla="*/ 5 h 75"/>
                  <a:gd name="T4" fmla="*/ 13 w 119"/>
                  <a:gd name="T5" fmla="*/ 47 h 75"/>
                  <a:gd name="T6" fmla="*/ 14 w 119"/>
                  <a:gd name="T7" fmla="*/ 44 h 75"/>
                  <a:gd name="T8" fmla="*/ 0 w 119"/>
                  <a:gd name="T9" fmla="*/ 45 h 75"/>
                  <a:gd name="T10" fmla="*/ 0 w 119"/>
                  <a:gd name="T11" fmla="*/ 60 h 75"/>
                  <a:gd name="T12" fmla="*/ 0 w 119"/>
                  <a:gd name="T13" fmla="*/ 60 h 75"/>
                  <a:gd name="T14" fmla="*/ 4 w 119"/>
                  <a:gd name="T15" fmla="*/ 67 h 75"/>
                  <a:gd name="T16" fmla="*/ 17 w 119"/>
                  <a:gd name="T17" fmla="*/ 75 h 75"/>
                  <a:gd name="T18" fmla="*/ 119 w 119"/>
                  <a:gd name="T19" fmla="*/ 13 h 75"/>
                  <a:gd name="T20" fmla="*/ 107 w 119"/>
                  <a:gd name="T21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75">
                    <a:moveTo>
                      <a:pt x="107" y="5"/>
                    </a:moveTo>
                    <a:cubicBezTo>
                      <a:pt x="100" y="0"/>
                      <a:pt x="90" y="0"/>
                      <a:pt x="83" y="5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3"/>
                      <a:pt x="2" y="65"/>
                      <a:pt x="4" y="6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19" y="13"/>
                      <a:pt x="119" y="13"/>
                      <a:pt x="119" y="13"/>
                    </a:cubicBezTo>
                    <a:lnTo>
                      <a:pt x="107" y="5"/>
                    </a:ln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6"/>
              <p:cNvSpPr/>
              <p:nvPr/>
            </p:nvSpPr>
            <p:spPr bwMode="auto">
              <a:xfrm>
                <a:off x="5762625" y="3194051"/>
                <a:ext cx="388938" cy="298450"/>
              </a:xfrm>
              <a:custGeom>
                <a:avLst/>
                <a:gdLst>
                  <a:gd name="T0" fmla="*/ 245 w 245"/>
                  <a:gd name="T1" fmla="*/ 0 h 188"/>
                  <a:gd name="T2" fmla="*/ 245 w 245"/>
                  <a:gd name="T3" fmla="*/ 38 h 188"/>
                  <a:gd name="T4" fmla="*/ 0 w 245"/>
                  <a:gd name="T5" fmla="*/ 188 h 188"/>
                  <a:gd name="T6" fmla="*/ 0 w 245"/>
                  <a:gd name="T7" fmla="*/ 149 h 188"/>
                  <a:gd name="T8" fmla="*/ 245 w 245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88">
                    <a:moveTo>
                      <a:pt x="245" y="0"/>
                    </a:moveTo>
                    <a:lnTo>
                      <a:pt x="245" y="38"/>
                    </a:lnTo>
                    <a:lnTo>
                      <a:pt x="0" y="188"/>
                    </a:lnTo>
                    <a:lnTo>
                      <a:pt x="0" y="14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7C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7"/>
              <p:cNvSpPr/>
              <p:nvPr/>
            </p:nvSpPr>
            <p:spPr bwMode="auto">
              <a:xfrm>
                <a:off x="5762625" y="3216276"/>
                <a:ext cx="666750" cy="420688"/>
              </a:xfrm>
              <a:custGeom>
                <a:avLst/>
                <a:gdLst>
                  <a:gd name="T0" fmla="*/ 245 w 420"/>
                  <a:gd name="T1" fmla="*/ 0 h 265"/>
                  <a:gd name="T2" fmla="*/ 17 w 420"/>
                  <a:gd name="T3" fmla="*/ 140 h 265"/>
                  <a:gd name="T4" fmla="*/ 0 w 420"/>
                  <a:gd name="T5" fmla="*/ 140 h 265"/>
                  <a:gd name="T6" fmla="*/ 0 w 420"/>
                  <a:gd name="T7" fmla="*/ 150 h 265"/>
                  <a:gd name="T8" fmla="*/ 175 w 420"/>
                  <a:gd name="T9" fmla="*/ 265 h 265"/>
                  <a:gd name="T10" fmla="*/ 420 w 420"/>
                  <a:gd name="T11" fmla="*/ 116 h 265"/>
                  <a:gd name="T12" fmla="*/ 245 w 420"/>
                  <a:gd name="T1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265">
                    <a:moveTo>
                      <a:pt x="245" y="0"/>
                    </a:moveTo>
                    <a:lnTo>
                      <a:pt x="17" y="140"/>
                    </a:lnTo>
                    <a:lnTo>
                      <a:pt x="0" y="140"/>
                    </a:lnTo>
                    <a:lnTo>
                      <a:pt x="0" y="150"/>
                    </a:lnTo>
                    <a:lnTo>
                      <a:pt x="175" y="265"/>
                    </a:lnTo>
                    <a:lnTo>
                      <a:pt x="420" y="116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8"/>
              <p:cNvSpPr/>
              <p:nvPr/>
            </p:nvSpPr>
            <p:spPr bwMode="auto">
              <a:xfrm>
                <a:off x="5762625" y="3201988"/>
                <a:ext cx="666750" cy="420688"/>
              </a:xfrm>
              <a:custGeom>
                <a:avLst/>
                <a:gdLst>
                  <a:gd name="T0" fmla="*/ 420 w 420"/>
                  <a:gd name="T1" fmla="*/ 113 h 265"/>
                  <a:gd name="T2" fmla="*/ 245 w 420"/>
                  <a:gd name="T3" fmla="*/ 0 h 265"/>
                  <a:gd name="T4" fmla="*/ 0 w 420"/>
                  <a:gd name="T5" fmla="*/ 149 h 265"/>
                  <a:gd name="T6" fmla="*/ 175 w 420"/>
                  <a:gd name="T7" fmla="*/ 265 h 265"/>
                  <a:gd name="T8" fmla="*/ 420 w 420"/>
                  <a:gd name="T9" fmla="*/ 11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265">
                    <a:moveTo>
                      <a:pt x="420" y="113"/>
                    </a:moveTo>
                    <a:lnTo>
                      <a:pt x="245" y="0"/>
                    </a:lnTo>
                    <a:lnTo>
                      <a:pt x="0" y="149"/>
                    </a:lnTo>
                    <a:lnTo>
                      <a:pt x="175" y="265"/>
                    </a:lnTo>
                    <a:lnTo>
                      <a:pt x="420" y="113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9"/>
              <p:cNvSpPr/>
              <p:nvPr/>
            </p:nvSpPr>
            <p:spPr bwMode="auto">
              <a:xfrm>
                <a:off x="5762625" y="3201988"/>
                <a:ext cx="666750" cy="420688"/>
              </a:xfrm>
              <a:custGeom>
                <a:avLst/>
                <a:gdLst>
                  <a:gd name="T0" fmla="*/ 420 w 420"/>
                  <a:gd name="T1" fmla="*/ 113 h 265"/>
                  <a:gd name="T2" fmla="*/ 245 w 420"/>
                  <a:gd name="T3" fmla="*/ 0 h 265"/>
                  <a:gd name="T4" fmla="*/ 0 w 420"/>
                  <a:gd name="T5" fmla="*/ 149 h 265"/>
                  <a:gd name="T6" fmla="*/ 175 w 420"/>
                  <a:gd name="T7" fmla="*/ 265 h 265"/>
                  <a:gd name="T8" fmla="*/ 420 w 420"/>
                  <a:gd name="T9" fmla="*/ 11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265">
                    <a:moveTo>
                      <a:pt x="420" y="113"/>
                    </a:moveTo>
                    <a:lnTo>
                      <a:pt x="245" y="0"/>
                    </a:lnTo>
                    <a:lnTo>
                      <a:pt x="0" y="149"/>
                    </a:lnTo>
                    <a:lnTo>
                      <a:pt x="175" y="265"/>
                    </a:lnTo>
                    <a:lnTo>
                      <a:pt x="420" y="1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0"/>
              <p:cNvSpPr/>
              <p:nvPr/>
            </p:nvSpPr>
            <p:spPr bwMode="auto">
              <a:xfrm>
                <a:off x="6040438" y="3419476"/>
                <a:ext cx="452438" cy="301625"/>
              </a:xfrm>
              <a:custGeom>
                <a:avLst/>
                <a:gdLst>
                  <a:gd name="T0" fmla="*/ 119 w 119"/>
                  <a:gd name="T1" fmla="*/ 19 h 79"/>
                  <a:gd name="T2" fmla="*/ 119 w 119"/>
                  <a:gd name="T3" fmla="*/ 19 h 79"/>
                  <a:gd name="T4" fmla="*/ 119 w 119"/>
                  <a:gd name="T5" fmla="*/ 3 h 79"/>
                  <a:gd name="T6" fmla="*/ 102 w 119"/>
                  <a:gd name="T7" fmla="*/ 0 h 79"/>
                  <a:gd name="T8" fmla="*/ 0 w 119"/>
                  <a:gd name="T9" fmla="*/ 51 h 79"/>
                  <a:gd name="T10" fmla="*/ 0 w 119"/>
                  <a:gd name="T11" fmla="*/ 66 h 79"/>
                  <a:gd name="T12" fmla="*/ 12 w 119"/>
                  <a:gd name="T13" fmla="*/ 74 h 79"/>
                  <a:gd name="T14" fmla="*/ 36 w 119"/>
                  <a:gd name="T15" fmla="*/ 74 h 79"/>
                  <a:gd name="T16" fmla="*/ 114 w 119"/>
                  <a:gd name="T17" fmla="*/ 27 h 79"/>
                  <a:gd name="T18" fmla="*/ 119 w 119"/>
                  <a:gd name="T19" fmla="*/ 19 h 79"/>
                  <a:gd name="T20" fmla="*/ 119 w 119"/>
                  <a:gd name="T21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79">
                    <a:moveTo>
                      <a:pt x="119" y="19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9" y="78"/>
                      <a:pt x="29" y="79"/>
                      <a:pt x="36" y="74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8" y="25"/>
                      <a:pt x="119" y="22"/>
                      <a:pt x="119" y="19"/>
                    </a:cubicBezTo>
                    <a:cubicBezTo>
                      <a:pt x="119" y="19"/>
                      <a:pt x="119" y="19"/>
                      <a:pt x="119" y="19"/>
                    </a:cubicBez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1"/>
              <p:cNvSpPr/>
              <p:nvPr/>
            </p:nvSpPr>
            <p:spPr bwMode="auto">
              <a:xfrm>
                <a:off x="5691188" y="3148013"/>
                <a:ext cx="460375" cy="282575"/>
              </a:xfrm>
              <a:custGeom>
                <a:avLst/>
                <a:gdLst>
                  <a:gd name="T0" fmla="*/ 121 w 121"/>
                  <a:gd name="T1" fmla="*/ 12 h 74"/>
                  <a:gd name="T2" fmla="*/ 109 w 121"/>
                  <a:gd name="T3" fmla="*/ 4 h 74"/>
                  <a:gd name="T4" fmla="*/ 85 w 121"/>
                  <a:gd name="T5" fmla="*/ 4 h 74"/>
                  <a:gd name="T6" fmla="*/ 7 w 121"/>
                  <a:gd name="T7" fmla="*/ 51 h 74"/>
                  <a:gd name="T8" fmla="*/ 6 w 121"/>
                  <a:gd name="T9" fmla="*/ 66 h 74"/>
                  <a:gd name="T10" fmla="*/ 19 w 121"/>
                  <a:gd name="T11" fmla="*/ 74 h 74"/>
                  <a:gd name="T12" fmla="*/ 121 w 121"/>
                  <a:gd name="T13" fmla="*/ 1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4">
                    <a:moveTo>
                      <a:pt x="121" y="12"/>
                    </a:moveTo>
                    <a:cubicBezTo>
                      <a:pt x="109" y="4"/>
                      <a:pt x="109" y="4"/>
                      <a:pt x="109" y="4"/>
                    </a:cubicBezTo>
                    <a:cubicBezTo>
                      <a:pt x="102" y="0"/>
                      <a:pt x="92" y="0"/>
                      <a:pt x="85" y="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0" y="55"/>
                      <a:pt x="0" y="62"/>
                      <a:pt x="6" y="66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121" y="12"/>
                      <a:pt x="121" y="12"/>
                      <a:pt x="121" y="12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"/>
              <p:cNvSpPr/>
              <p:nvPr/>
            </p:nvSpPr>
            <p:spPr bwMode="auto">
              <a:xfrm>
                <a:off x="6040438" y="3378201"/>
                <a:ext cx="460375" cy="282575"/>
              </a:xfrm>
              <a:custGeom>
                <a:avLst/>
                <a:gdLst>
                  <a:gd name="T0" fmla="*/ 115 w 121"/>
                  <a:gd name="T1" fmla="*/ 7 h 74"/>
                  <a:gd name="T2" fmla="*/ 102 w 121"/>
                  <a:gd name="T3" fmla="*/ 0 h 74"/>
                  <a:gd name="T4" fmla="*/ 0 w 121"/>
                  <a:gd name="T5" fmla="*/ 62 h 74"/>
                  <a:gd name="T6" fmla="*/ 12 w 121"/>
                  <a:gd name="T7" fmla="*/ 70 h 74"/>
                  <a:gd name="T8" fmla="*/ 36 w 121"/>
                  <a:gd name="T9" fmla="*/ 70 h 74"/>
                  <a:gd name="T10" fmla="*/ 114 w 121"/>
                  <a:gd name="T11" fmla="*/ 22 h 74"/>
                  <a:gd name="T12" fmla="*/ 115 w 121"/>
                  <a:gd name="T13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4">
                    <a:moveTo>
                      <a:pt x="115" y="7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9" y="74"/>
                      <a:pt x="29" y="74"/>
                      <a:pt x="36" y="70"/>
                    </a:cubicBezTo>
                    <a:cubicBezTo>
                      <a:pt x="114" y="22"/>
                      <a:pt x="114" y="22"/>
                      <a:pt x="114" y="22"/>
                    </a:cubicBezTo>
                    <a:cubicBezTo>
                      <a:pt x="121" y="18"/>
                      <a:pt x="121" y="12"/>
                      <a:pt x="115" y="7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3"/>
              <p:cNvSpPr/>
              <p:nvPr/>
            </p:nvSpPr>
            <p:spPr bwMode="auto">
              <a:xfrm>
                <a:off x="6189663" y="3530601"/>
                <a:ext cx="82550" cy="53975"/>
              </a:xfrm>
              <a:custGeom>
                <a:avLst/>
                <a:gdLst>
                  <a:gd name="T0" fmla="*/ 22 w 22"/>
                  <a:gd name="T1" fmla="*/ 0 h 14"/>
                  <a:gd name="T2" fmla="*/ 0 w 22"/>
                  <a:gd name="T3" fmla="*/ 0 h 14"/>
                  <a:gd name="T4" fmla="*/ 0 w 22"/>
                  <a:gd name="T5" fmla="*/ 7 h 14"/>
                  <a:gd name="T6" fmla="*/ 0 w 22"/>
                  <a:gd name="T7" fmla="*/ 7 h 14"/>
                  <a:gd name="T8" fmla="*/ 3 w 22"/>
                  <a:gd name="T9" fmla="*/ 11 h 14"/>
                  <a:gd name="T10" fmla="*/ 19 w 22"/>
                  <a:gd name="T11" fmla="*/ 11 h 14"/>
                  <a:gd name="T12" fmla="*/ 22 w 22"/>
                  <a:gd name="T13" fmla="*/ 7 h 14"/>
                  <a:gd name="T14" fmla="*/ 22 w 22"/>
                  <a:gd name="T15" fmla="*/ 7 h 14"/>
                  <a:gd name="T16" fmla="*/ 22 w 2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10"/>
                      <a:pt x="3" y="11"/>
                    </a:cubicBezTo>
                    <a:cubicBezTo>
                      <a:pt x="7" y="14"/>
                      <a:pt x="14" y="14"/>
                      <a:pt x="19" y="11"/>
                    </a:cubicBezTo>
                    <a:cubicBezTo>
                      <a:pt x="21" y="10"/>
                      <a:pt x="22" y="8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4"/>
              <p:cNvSpPr/>
              <p:nvPr/>
            </p:nvSpPr>
            <p:spPr bwMode="auto">
              <a:xfrm>
                <a:off x="6288088" y="3468688"/>
                <a:ext cx="84138" cy="53975"/>
              </a:xfrm>
              <a:custGeom>
                <a:avLst/>
                <a:gdLst>
                  <a:gd name="T0" fmla="*/ 22 w 22"/>
                  <a:gd name="T1" fmla="*/ 0 h 14"/>
                  <a:gd name="T2" fmla="*/ 0 w 22"/>
                  <a:gd name="T3" fmla="*/ 0 h 14"/>
                  <a:gd name="T4" fmla="*/ 0 w 22"/>
                  <a:gd name="T5" fmla="*/ 7 h 14"/>
                  <a:gd name="T6" fmla="*/ 0 w 22"/>
                  <a:gd name="T7" fmla="*/ 7 h 14"/>
                  <a:gd name="T8" fmla="*/ 3 w 22"/>
                  <a:gd name="T9" fmla="*/ 12 h 14"/>
                  <a:gd name="T10" fmla="*/ 19 w 22"/>
                  <a:gd name="T11" fmla="*/ 12 h 14"/>
                  <a:gd name="T12" fmla="*/ 22 w 22"/>
                  <a:gd name="T13" fmla="*/ 7 h 14"/>
                  <a:gd name="T14" fmla="*/ 22 w 22"/>
                  <a:gd name="T15" fmla="*/ 7 h 14"/>
                  <a:gd name="T16" fmla="*/ 22 w 2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0"/>
                      <a:pt x="3" y="12"/>
                    </a:cubicBezTo>
                    <a:cubicBezTo>
                      <a:pt x="7" y="14"/>
                      <a:pt x="14" y="14"/>
                      <a:pt x="19" y="12"/>
                    </a:cubicBezTo>
                    <a:cubicBezTo>
                      <a:pt x="21" y="10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5"/>
              <p:cNvSpPr/>
              <p:nvPr/>
            </p:nvSpPr>
            <p:spPr bwMode="auto">
              <a:xfrm>
                <a:off x="6284913" y="3438526"/>
                <a:ext cx="90488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3 h 15"/>
                  <a:gd name="T6" fmla="*/ 20 w 24"/>
                  <a:gd name="T7" fmla="*/ 13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6"/>
                      <a:pt x="0" y="10"/>
                      <a:pt x="4" y="13"/>
                    </a:cubicBezTo>
                    <a:cubicBezTo>
                      <a:pt x="8" y="15"/>
                      <a:pt x="15" y="15"/>
                      <a:pt x="20" y="13"/>
                    </a:cubicBezTo>
                    <a:cubicBezTo>
                      <a:pt x="24" y="10"/>
                      <a:pt x="24" y="6"/>
                      <a:pt x="20" y="3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6"/>
              <p:cNvSpPr/>
              <p:nvPr/>
            </p:nvSpPr>
            <p:spPr bwMode="auto">
              <a:xfrm>
                <a:off x="6184900" y="3500438"/>
                <a:ext cx="92075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2 h 15"/>
                  <a:gd name="T6" fmla="*/ 20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20" y="12"/>
                    </a:cubicBezTo>
                    <a:cubicBezTo>
                      <a:pt x="24" y="10"/>
                      <a:pt x="24" y="5"/>
                      <a:pt x="20" y="3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7"/>
              <p:cNvSpPr/>
              <p:nvPr/>
            </p:nvSpPr>
            <p:spPr bwMode="auto">
              <a:xfrm>
                <a:off x="6307138" y="3454401"/>
                <a:ext cx="46038" cy="30163"/>
              </a:xfrm>
              <a:custGeom>
                <a:avLst/>
                <a:gdLst>
                  <a:gd name="T0" fmla="*/ 10 w 12"/>
                  <a:gd name="T1" fmla="*/ 1 h 8"/>
                  <a:gd name="T2" fmla="*/ 2 w 12"/>
                  <a:gd name="T3" fmla="*/ 1 h 8"/>
                  <a:gd name="T4" fmla="*/ 2 w 12"/>
                  <a:gd name="T5" fmla="*/ 6 h 8"/>
                  <a:gd name="T6" fmla="*/ 10 w 12"/>
                  <a:gd name="T7" fmla="*/ 6 h 8"/>
                  <a:gd name="T8" fmla="*/ 10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0" y="1"/>
                    </a:moveTo>
                    <a:cubicBezTo>
                      <a:pt x="8" y="0"/>
                      <a:pt x="5" y="0"/>
                      <a:pt x="2" y="1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4" y="8"/>
                      <a:pt x="8" y="8"/>
                      <a:pt x="10" y="6"/>
                    </a:cubicBezTo>
                    <a:cubicBezTo>
                      <a:pt x="12" y="5"/>
                      <a:pt x="12" y="3"/>
                      <a:pt x="10" y="1"/>
                    </a:cubicBezTo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18"/>
              <p:cNvSpPr/>
              <p:nvPr/>
            </p:nvSpPr>
            <p:spPr bwMode="auto">
              <a:xfrm>
                <a:off x="6208713" y="3514726"/>
                <a:ext cx="44450" cy="26988"/>
              </a:xfrm>
              <a:custGeom>
                <a:avLst/>
                <a:gdLst>
                  <a:gd name="T0" fmla="*/ 10 w 12"/>
                  <a:gd name="T1" fmla="*/ 1 h 7"/>
                  <a:gd name="T2" fmla="*/ 2 w 12"/>
                  <a:gd name="T3" fmla="*/ 1 h 7"/>
                  <a:gd name="T4" fmla="*/ 2 w 12"/>
                  <a:gd name="T5" fmla="*/ 6 h 7"/>
                  <a:gd name="T6" fmla="*/ 10 w 12"/>
                  <a:gd name="T7" fmla="*/ 6 h 7"/>
                  <a:gd name="T8" fmla="*/ 10 w 1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1"/>
                    </a:moveTo>
                    <a:cubicBezTo>
                      <a:pt x="8" y="0"/>
                      <a:pt x="5" y="0"/>
                      <a:pt x="2" y="1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4" y="7"/>
                      <a:pt x="8" y="7"/>
                      <a:pt x="10" y="6"/>
                    </a:cubicBezTo>
                    <a:cubicBezTo>
                      <a:pt x="12" y="5"/>
                      <a:pt x="12" y="2"/>
                      <a:pt x="10" y="1"/>
                    </a:cubicBezTo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19"/>
              <p:cNvSpPr/>
              <p:nvPr/>
            </p:nvSpPr>
            <p:spPr bwMode="auto">
              <a:xfrm>
                <a:off x="5819775" y="3286126"/>
                <a:ext cx="84138" cy="57150"/>
              </a:xfrm>
              <a:custGeom>
                <a:avLst/>
                <a:gdLst>
                  <a:gd name="T0" fmla="*/ 22 w 22"/>
                  <a:gd name="T1" fmla="*/ 0 h 15"/>
                  <a:gd name="T2" fmla="*/ 0 w 22"/>
                  <a:gd name="T3" fmla="*/ 0 h 15"/>
                  <a:gd name="T4" fmla="*/ 0 w 22"/>
                  <a:gd name="T5" fmla="*/ 7 h 15"/>
                  <a:gd name="T6" fmla="*/ 0 w 22"/>
                  <a:gd name="T7" fmla="*/ 7 h 15"/>
                  <a:gd name="T8" fmla="*/ 3 w 22"/>
                  <a:gd name="T9" fmla="*/ 12 h 15"/>
                  <a:gd name="T10" fmla="*/ 18 w 22"/>
                  <a:gd name="T11" fmla="*/ 12 h 15"/>
                  <a:gd name="T12" fmla="*/ 22 w 22"/>
                  <a:gd name="T13" fmla="*/ 7 h 15"/>
                  <a:gd name="T14" fmla="*/ 22 w 22"/>
                  <a:gd name="T15" fmla="*/ 7 h 15"/>
                  <a:gd name="T16" fmla="*/ 22 w 22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5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3" y="12"/>
                    </a:cubicBezTo>
                    <a:cubicBezTo>
                      <a:pt x="7" y="15"/>
                      <a:pt x="14" y="15"/>
                      <a:pt x="18" y="12"/>
                    </a:cubicBezTo>
                    <a:cubicBezTo>
                      <a:pt x="21" y="11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0"/>
              <p:cNvSpPr/>
              <p:nvPr/>
            </p:nvSpPr>
            <p:spPr bwMode="auto">
              <a:xfrm>
                <a:off x="5919788" y="3228976"/>
                <a:ext cx="82550" cy="52388"/>
              </a:xfrm>
              <a:custGeom>
                <a:avLst/>
                <a:gdLst>
                  <a:gd name="T0" fmla="*/ 22 w 22"/>
                  <a:gd name="T1" fmla="*/ 0 h 14"/>
                  <a:gd name="T2" fmla="*/ 0 w 22"/>
                  <a:gd name="T3" fmla="*/ 0 h 14"/>
                  <a:gd name="T4" fmla="*/ 0 w 22"/>
                  <a:gd name="T5" fmla="*/ 7 h 14"/>
                  <a:gd name="T6" fmla="*/ 0 w 22"/>
                  <a:gd name="T7" fmla="*/ 7 h 14"/>
                  <a:gd name="T8" fmla="*/ 3 w 22"/>
                  <a:gd name="T9" fmla="*/ 12 h 14"/>
                  <a:gd name="T10" fmla="*/ 18 w 22"/>
                  <a:gd name="T11" fmla="*/ 12 h 14"/>
                  <a:gd name="T12" fmla="*/ 22 w 22"/>
                  <a:gd name="T13" fmla="*/ 7 h 14"/>
                  <a:gd name="T14" fmla="*/ 22 w 22"/>
                  <a:gd name="T15" fmla="*/ 7 h 14"/>
                  <a:gd name="T16" fmla="*/ 22 w 2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0"/>
                      <a:pt x="3" y="12"/>
                    </a:cubicBezTo>
                    <a:cubicBezTo>
                      <a:pt x="7" y="14"/>
                      <a:pt x="14" y="14"/>
                      <a:pt x="18" y="12"/>
                    </a:cubicBezTo>
                    <a:cubicBezTo>
                      <a:pt x="21" y="10"/>
                      <a:pt x="22" y="9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1"/>
              <p:cNvSpPr/>
              <p:nvPr/>
            </p:nvSpPr>
            <p:spPr bwMode="auto">
              <a:xfrm>
                <a:off x="5915025" y="3197226"/>
                <a:ext cx="92075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2 h 15"/>
                  <a:gd name="T6" fmla="*/ 19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19" y="12"/>
                    </a:cubicBezTo>
                    <a:cubicBezTo>
                      <a:pt x="24" y="10"/>
                      <a:pt x="24" y="6"/>
                      <a:pt x="20" y="3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2"/>
              <p:cNvSpPr/>
              <p:nvPr/>
            </p:nvSpPr>
            <p:spPr bwMode="auto">
              <a:xfrm>
                <a:off x="5816600" y="3259138"/>
                <a:ext cx="90488" cy="57150"/>
              </a:xfrm>
              <a:custGeom>
                <a:avLst/>
                <a:gdLst>
                  <a:gd name="T0" fmla="*/ 20 w 24"/>
                  <a:gd name="T1" fmla="*/ 3 h 15"/>
                  <a:gd name="T2" fmla="*/ 5 w 24"/>
                  <a:gd name="T3" fmla="*/ 3 h 15"/>
                  <a:gd name="T4" fmla="*/ 4 w 24"/>
                  <a:gd name="T5" fmla="*/ 12 h 15"/>
                  <a:gd name="T6" fmla="*/ 19 w 24"/>
                  <a:gd name="T7" fmla="*/ 12 h 15"/>
                  <a:gd name="T8" fmla="*/ 20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0" y="3"/>
                    </a:moveTo>
                    <a:cubicBezTo>
                      <a:pt x="16" y="0"/>
                      <a:pt x="9" y="0"/>
                      <a:pt x="5" y="3"/>
                    </a:cubicBezTo>
                    <a:cubicBezTo>
                      <a:pt x="0" y="5"/>
                      <a:pt x="0" y="10"/>
                      <a:pt x="4" y="12"/>
                    </a:cubicBezTo>
                    <a:cubicBezTo>
                      <a:pt x="8" y="15"/>
                      <a:pt x="15" y="15"/>
                      <a:pt x="19" y="12"/>
                    </a:cubicBezTo>
                    <a:cubicBezTo>
                      <a:pt x="24" y="10"/>
                      <a:pt x="24" y="5"/>
                      <a:pt x="20" y="3"/>
                    </a:cubicBezTo>
                  </a:path>
                </a:pathLst>
              </a:custGeom>
              <a:solidFill>
                <a:srgbClr val="2DB6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3"/>
              <p:cNvSpPr/>
              <p:nvPr/>
            </p:nvSpPr>
            <p:spPr bwMode="auto">
              <a:xfrm>
                <a:off x="5938838" y="3213101"/>
                <a:ext cx="44450" cy="30163"/>
              </a:xfrm>
              <a:custGeom>
                <a:avLst/>
                <a:gdLst>
                  <a:gd name="T0" fmla="*/ 10 w 12"/>
                  <a:gd name="T1" fmla="*/ 1 h 8"/>
                  <a:gd name="T2" fmla="*/ 2 w 12"/>
                  <a:gd name="T3" fmla="*/ 1 h 8"/>
                  <a:gd name="T4" fmla="*/ 2 w 12"/>
                  <a:gd name="T5" fmla="*/ 6 h 8"/>
                  <a:gd name="T6" fmla="*/ 10 w 12"/>
                  <a:gd name="T7" fmla="*/ 6 h 8"/>
                  <a:gd name="T8" fmla="*/ 10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0" y="1"/>
                    </a:moveTo>
                    <a:cubicBezTo>
                      <a:pt x="8" y="0"/>
                      <a:pt x="4" y="0"/>
                      <a:pt x="2" y="1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4" y="8"/>
                      <a:pt x="8" y="8"/>
                      <a:pt x="10" y="6"/>
                    </a:cubicBezTo>
                    <a:cubicBezTo>
                      <a:pt x="12" y="5"/>
                      <a:pt x="12" y="3"/>
                      <a:pt x="10" y="1"/>
                    </a:cubicBezTo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4"/>
              <p:cNvSpPr/>
              <p:nvPr/>
            </p:nvSpPr>
            <p:spPr bwMode="auto">
              <a:xfrm>
                <a:off x="5838825" y="3275013"/>
                <a:ext cx="46038" cy="25400"/>
              </a:xfrm>
              <a:custGeom>
                <a:avLst/>
                <a:gdLst>
                  <a:gd name="T0" fmla="*/ 10 w 12"/>
                  <a:gd name="T1" fmla="*/ 1 h 7"/>
                  <a:gd name="T2" fmla="*/ 2 w 12"/>
                  <a:gd name="T3" fmla="*/ 1 h 7"/>
                  <a:gd name="T4" fmla="*/ 2 w 12"/>
                  <a:gd name="T5" fmla="*/ 6 h 7"/>
                  <a:gd name="T6" fmla="*/ 10 w 12"/>
                  <a:gd name="T7" fmla="*/ 6 h 7"/>
                  <a:gd name="T8" fmla="*/ 10 w 1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1"/>
                    </a:moveTo>
                    <a:cubicBezTo>
                      <a:pt x="8" y="0"/>
                      <a:pt x="4" y="0"/>
                      <a:pt x="2" y="1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4" y="7"/>
                      <a:pt x="8" y="7"/>
                      <a:pt x="10" y="6"/>
                    </a:cubicBezTo>
                    <a:cubicBezTo>
                      <a:pt x="12" y="5"/>
                      <a:pt x="12" y="2"/>
                      <a:pt x="10" y="1"/>
                    </a:cubicBezTo>
                  </a:path>
                </a:pathLst>
              </a:custGeom>
              <a:solidFill>
                <a:srgbClr val="00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5"/>
              <p:cNvSpPr/>
              <p:nvPr/>
            </p:nvSpPr>
            <p:spPr bwMode="auto">
              <a:xfrm>
                <a:off x="6105525" y="3240088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6"/>
              <p:cNvSpPr/>
              <p:nvPr/>
            </p:nvSpPr>
            <p:spPr bwMode="auto">
              <a:xfrm>
                <a:off x="6070600" y="325913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7"/>
              <p:cNvSpPr/>
              <p:nvPr/>
            </p:nvSpPr>
            <p:spPr bwMode="auto">
              <a:xfrm>
                <a:off x="6040438" y="3275013"/>
                <a:ext cx="34925" cy="22225"/>
              </a:xfrm>
              <a:custGeom>
                <a:avLst/>
                <a:gdLst>
                  <a:gd name="T0" fmla="*/ 8 w 9"/>
                  <a:gd name="T1" fmla="*/ 2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6" y="1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3"/>
                      <a:pt x="8" y="2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28"/>
              <p:cNvSpPr/>
              <p:nvPr/>
            </p:nvSpPr>
            <p:spPr bwMode="auto">
              <a:xfrm>
                <a:off x="6010275" y="3294063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29"/>
              <p:cNvSpPr/>
              <p:nvPr/>
            </p:nvSpPr>
            <p:spPr bwMode="auto">
              <a:xfrm>
                <a:off x="5980113" y="3313113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30"/>
              <p:cNvSpPr/>
              <p:nvPr/>
            </p:nvSpPr>
            <p:spPr bwMode="auto">
              <a:xfrm>
                <a:off x="5949950" y="3332163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31"/>
              <p:cNvSpPr/>
              <p:nvPr/>
            </p:nvSpPr>
            <p:spPr bwMode="auto">
              <a:xfrm>
                <a:off x="5919788" y="3351213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32"/>
              <p:cNvSpPr/>
              <p:nvPr/>
            </p:nvSpPr>
            <p:spPr bwMode="auto">
              <a:xfrm>
                <a:off x="5884863" y="3370263"/>
                <a:ext cx="38100" cy="22225"/>
              </a:xfrm>
              <a:custGeom>
                <a:avLst/>
                <a:gdLst>
                  <a:gd name="T0" fmla="*/ 8 w 10"/>
                  <a:gd name="T1" fmla="*/ 1 h 6"/>
                  <a:gd name="T2" fmla="*/ 2 w 10"/>
                  <a:gd name="T3" fmla="*/ 1 h 6"/>
                  <a:gd name="T4" fmla="*/ 2 w 10"/>
                  <a:gd name="T5" fmla="*/ 5 h 6"/>
                  <a:gd name="T6" fmla="*/ 8 w 10"/>
                  <a:gd name="T7" fmla="*/ 5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10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33"/>
              <p:cNvSpPr/>
              <p:nvPr/>
            </p:nvSpPr>
            <p:spPr bwMode="auto">
              <a:xfrm>
                <a:off x="5854700" y="3389313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34"/>
              <p:cNvSpPr/>
              <p:nvPr/>
            </p:nvSpPr>
            <p:spPr bwMode="auto">
              <a:xfrm>
                <a:off x="6337300" y="339248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35"/>
              <p:cNvSpPr/>
              <p:nvPr/>
            </p:nvSpPr>
            <p:spPr bwMode="auto">
              <a:xfrm>
                <a:off x="6307138" y="3411538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36"/>
              <p:cNvSpPr/>
              <p:nvPr/>
            </p:nvSpPr>
            <p:spPr bwMode="auto">
              <a:xfrm>
                <a:off x="6276975" y="3430588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2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37"/>
              <p:cNvSpPr/>
              <p:nvPr/>
            </p:nvSpPr>
            <p:spPr bwMode="auto">
              <a:xfrm>
                <a:off x="6246813" y="3449638"/>
                <a:ext cx="33338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38"/>
              <p:cNvSpPr/>
              <p:nvPr/>
            </p:nvSpPr>
            <p:spPr bwMode="auto">
              <a:xfrm>
                <a:off x="6215063" y="3465513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39"/>
              <p:cNvSpPr/>
              <p:nvPr/>
            </p:nvSpPr>
            <p:spPr bwMode="auto">
              <a:xfrm>
                <a:off x="6181725" y="3484563"/>
                <a:ext cx="38100" cy="22225"/>
              </a:xfrm>
              <a:custGeom>
                <a:avLst/>
                <a:gdLst>
                  <a:gd name="T0" fmla="*/ 8 w 10"/>
                  <a:gd name="T1" fmla="*/ 1 h 6"/>
                  <a:gd name="T2" fmla="*/ 2 w 10"/>
                  <a:gd name="T3" fmla="*/ 1 h 6"/>
                  <a:gd name="T4" fmla="*/ 2 w 10"/>
                  <a:gd name="T5" fmla="*/ 5 h 6"/>
                  <a:gd name="T6" fmla="*/ 8 w 10"/>
                  <a:gd name="T7" fmla="*/ 5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10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40"/>
              <p:cNvSpPr/>
              <p:nvPr/>
            </p:nvSpPr>
            <p:spPr bwMode="auto">
              <a:xfrm>
                <a:off x="6151563" y="3503613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41"/>
              <p:cNvSpPr/>
              <p:nvPr/>
            </p:nvSpPr>
            <p:spPr bwMode="auto">
              <a:xfrm>
                <a:off x="6121400" y="3522663"/>
                <a:ext cx="33338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42"/>
              <p:cNvSpPr/>
              <p:nvPr/>
            </p:nvSpPr>
            <p:spPr bwMode="auto">
              <a:xfrm>
                <a:off x="6089650" y="3541713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43"/>
              <p:cNvSpPr/>
              <p:nvPr/>
            </p:nvSpPr>
            <p:spPr bwMode="auto">
              <a:xfrm>
                <a:off x="6059488" y="3560763"/>
                <a:ext cx="34925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44"/>
              <p:cNvSpPr/>
              <p:nvPr/>
            </p:nvSpPr>
            <p:spPr bwMode="auto">
              <a:xfrm>
                <a:off x="6029325" y="3541713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45"/>
              <p:cNvSpPr/>
              <p:nvPr/>
            </p:nvSpPr>
            <p:spPr bwMode="auto">
              <a:xfrm>
                <a:off x="6002338" y="3522663"/>
                <a:ext cx="34925" cy="23813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8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46"/>
              <p:cNvSpPr/>
              <p:nvPr/>
            </p:nvSpPr>
            <p:spPr bwMode="auto">
              <a:xfrm>
                <a:off x="5972175" y="3503613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47"/>
              <p:cNvSpPr/>
              <p:nvPr/>
            </p:nvSpPr>
            <p:spPr bwMode="auto">
              <a:xfrm>
                <a:off x="5942013" y="3484563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48"/>
              <p:cNvSpPr/>
              <p:nvPr/>
            </p:nvSpPr>
            <p:spPr bwMode="auto">
              <a:xfrm>
                <a:off x="5911850" y="3465513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49"/>
              <p:cNvSpPr/>
              <p:nvPr/>
            </p:nvSpPr>
            <p:spPr bwMode="auto">
              <a:xfrm>
                <a:off x="5884863" y="3446463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50"/>
              <p:cNvSpPr/>
              <p:nvPr/>
            </p:nvSpPr>
            <p:spPr bwMode="auto">
              <a:xfrm>
                <a:off x="5854700" y="3427413"/>
                <a:ext cx="33338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51"/>
              <p:cNvSpPr/>
              <p:nvPr/>
            </p:nvSpPr>
            <p:spPr bwMode="auto">
              <a:xfrm>
                <a:off x="5824538" y="3408363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CF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52"/>
              <p:cNvSpPr/>
              <p:nvPr/>
            </p:nvSpPr>
            <p:spPr bwMode="auto">
              <a:xfrm>
                <a:off x="6105525" y="3235326"/>
                <a:ext cx="34925" cy="19050"/>
              </a:xfrm>
              <a:custGeom>
                <a:avLst/>
                <a:gdLst>
                  <a:gd name="T0" fmla="*/ 7 w 9"/>
                  <a:gd name="T1" fmla="*/ 1 h 5"/>
                  <a:gd name="T2" fmla="*/ 1 w 9"/>
                  <a:gd name="T3" fmla="*/ 1 h 5"/>
                  <a:gd name="T4" fmla="*/ 1 w 9"/>
                  <a:gd name="T5" fmla="*/ 4 h 5"/>
                  <a:gd name="T6" fmla="*/ 7 w 9"/>
                  <a:gd name="T7" fmla="*/ 4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" y="5"/>
                      <a:pt x="5" y="5"/>
                      <a:pt x="7" y="4"/>
                    </a:cubicBezTo>
                    <a:cubicBezTo>
                      <a:pt x="9" y="3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53"/>
              <p:cNvSpPr/>
              <p:nvPr/>
            </p:nvSpPr>
            <p:spPr bwMode="auto">
              <a:xfrm>
                <a:off x="6070600" y="3251201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54"/>
              <p:cNvSpPr/>
              <p:nvPr/>
            </p:nvSpPr>
            <p:spPr bwMode="auto">
              <a:xfrm>
                <a:off x="6040438" y="3270251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55"/>
              <p:cNvSpPr/>
              <p:nvPr/>
            </p:nvSpPr>
            <p:spPr bwMode="auto">
              <a:xfrm>
                <a:off x="6010275" y="3289301"/>
                <a:ext cx="34925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56"/>
              <p:cNvSpPr/>
              <p:nvPr/>
            </p:nvSpPr>
            <p:spPr bwMode="auto">
              <a:xfrm>
                <a:off x="5980113" y="3308351"/>
                <a:ext cx="34925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57"/>
              <p:cNvSpPr/>
              <p:nvPr/>
            </p:nvSpPr>
            <p:spPr bwMode="auto">
              <a:xfrm>
                <a:off x="5949950" y="332740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58"/>
              <p:cNvSpPr/>
              <p:nvPr/>
            </p:nvSpPr>
            <p:spPr bwMode="auto">
              <a:xfrm>
                <a:off x="5919788" y="334645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59"/>
              <p:cNvSpPr/>
              <p:nvPr/>
            </p:nvSpPr>
            <p:spPr bwMode="auto">
              <a:xfrm>
                <a:off x="5884863" y="3365501"/>
                <a:ext cx="38100" cy="23813"/>
              </a:xfrm>
              <a:custGeom>
                <a:avLst/>
                <a:gdLst>
                  <a:gd name="T0" fmla="*/ 8 w 10"/>
                  <a:gd name="T1" fmla="*/ 1 h 6"/>
                  <a:gd name="T2" fmla="*/ 2 w 10"/>
                  <a:gd name="T3" fmla="*/ 1 h 6"/>
                  <a:gd name="T4" fmla="*/ 2 w 10"/>
                  <a:gd name="T5" fmla="*/ 5 h 6"/>
                  <a:gd name="T6" fmla="*/ 8 w 10"/>
                  <a:gd name="T7" fmla="*/ 5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10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60"/>
              <p:cNvSpPr/>
              <p:nvPr/>
            </p:nvSpPr>
            <p:spPr bwMode="auto">
              <a:xfrm>
                <a:off x="5854700" y="3384551"/>
                <a:ext cx="33338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61"/>
              <p:cNvSpPr/>
              <p:nvPr/>
            </p:nvSpPr>
            <p:spPr bwMode="auto">
              <a:xfrm>
                <a:off x="6337300" y="338931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62"/>
              <p:cNvSpPr/>
              <p:nvPr/>
            </p:nvSpPr>
            <p:spPr bwMode="auto">
              <a:xfrm>
                <a:off x="6307138" y="3408363"/>
                <a:ext cx="34925" cy="19050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7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6" y="5"/>
                      <a:pt x="7" y="4"/>
                    </a:cubicBezTo>
                    <a:cubicBezTo>
                      <a:pt x="9" y="3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63"/>
              <p:cNvSpPr/>
              <p:nvPr/>
            </p:nvSpPr>
            <p:spPr bwMode="auto">
              <a:xfrm>
                <a:off x="6276975" y="342265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3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64"/>
              <p:cNvSpPr/>
              <p:nvPr/>
            </p:nvSpPr>
            <p:spPr bwMode="auto">
              <a:xfrm>
                <a:off x="6246813" y="344170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65"/>
              <p:cNvSpPr/>
              <p:nvPr/>
            </p:nvSpPr>
            <p:spPr bwMode="auto">
              <a:xfrm>
                <a:off x="6215063" y="3462338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66"/>
              <p:cNvSpPr/>
              <p:nvPr/>
            </p:nvSpPr>
            <p:spPr bwMode="auto">
              <a:xfrm>
                <a:off x="6181725" y="3481388"/>
                <a:ext cx="38100" cy="22225"/>
              </a:xfrm>
              <a:custGeom>
                <a:avLst/>
                <a:gdLst>
                  <a:gd name="T0" fmla="*/ 8 w 10"/>
                  <a:gd name="T1" fmla="*/ 1 h 6"/>
                  <a:gd name="T2" fmla="*/ 2 w 10"/>
                  <a:gd name="T3" fmla="*/ 1 h 6"/>
                  <a:gd name="T4" fmla="*/ 2 w 10"/>
                  <a:gd name="T5" fmla="*/ 5 h 6"/>
                  <a:gd name="T6" fmla="*/ 8 w 10"/>
                  <a:gd name="T7" fmla="*/ 5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4" y="6"/>
                      <a:pt x="6" y="6"/>
                      <a:pt x="8" y="5"/>
                    </a:cubicBezTo>
                    <a:cubicBezTo>
                      <a:pt x="9" y="4"/>
                      <a:pt x="10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67"/>
              <p:cNvSpPr/>
              <p:nvPr/>
            </p:nvSpPr>
            <p:spPr bwMode="auto">
              <a:xfrm>
                <a:off x="6151563" y="3500438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68"/>
              <p:cNvSpPr/>
              <p:nvPr/>
            </p:nvSpPr>
            <p:spPr bwMode="auto">
              <a:xfrm>
                <a:off x="6121400" y="3519488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69"/>
              <p:cNvSpPr/>
              <p:nvPr/>
            </p:nvSpPr>
            <p:spPr bwMode="auto">
              <a:xfrm>
                <a:off x="6089650" y="3538538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70"/>
              <p:cNvSpPr/>
              <p:nvPr/>
            </p:nvSpPr>
            <p:spPr bwMode="auto">
              <a:xfrm>
                <a:off x="6059488" y="3557588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71"/>
              <p:cNvSpPr/>
              <p:nvPr/>
            </p:nvSpPr>
            <p:spPr bwMode="auto">
              <a:xfrm>
                <a:off x="6029325" y="3538538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72"/>
              <p:cNvSpPr/>
              <p:nvPr/>
            </p:nvSpPr>
            <p:spPr bwMode="auto">
              <a:xfrm>
                <a:off x="6002338" y="3519488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8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73"/>
              <p:cNvSpPr/>
              <p:nvPr/>
            </p:nvSpPr>
            <p:spPr bwMode="auto">
              <a:xfrm>
                <a:off x="5972175" y="3500438"/>
                <a:ext cx="34925" cy="22225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74"/>
              <p:cNvSpPr/>
              <p:nvPr/>
            </p:nvSpPr>
            <p:spPr bwMode="auto">
              <a:xfrm>
                <a:off x="5942013" y="3481388"/>
                <a:ext cx="34925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75"/>
              <p:cNvSpPr/>
              <p:nvPr/>
            </p:nvSpPr>
            <p:spPr bwMode="auto">
              <a:xfrm>
                <a:off x="5911850" y="3462338"/>
                <a:ext cx="33338" cy="22225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76"/>
              <p:cNvSpPr/>
              <p:nvPr/>
            </p:nvSpPr>
            <p:spPr bwMode="auto">
              <a:xfrm>
                <a:off x="5884863" y="3441701"/>
                <a:ext cx="34925" cy="23813"/>
              </a:xfrm>
              <a:custGeom>
                <a:avLst/>
                <a:gdLst>
                  <a:gd name="T0" fmla="*/ 7 w 9"/>
                  <a:gd name="T1" fmla="*/ 1 h 6"/>
                  <a:gd name="T2" fmla="*/ 1 w 9"/>
                  <a:gd name="T3" fmla="*/ 1 h 6"/>
                  <a:gd name="T4" fmla="*/ 1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3" y="6"/>
                      <a:pt x="5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77"/>
              <p:cNvSpPr/>
              <p:nvPr/>
            </p:nvSpPr>
            <p:spPr bwMode="auto">
              <a:xfrm>
                <a:off x="5854700" y="3422651"/>
                <a:ext cx="33338" cy="23813"/>
              </a:xfrm>
              <a:custGeom>
                <a:avLst/>
                <a:gdLst>
                  <a:gd name="T0" fmla="*/ 7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7 w 9"/>
                  <a:gd name="T7" fmla="*/ 5 h 6"/>
                  <a:gd name="T8" fmla="*/ 7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7" y="5"/>
                    </a:cubicBezTo>
                    <a:cubicBezTo>
                      <a:pt x="9" y="4"/>
                      <a:pt x="9" y="2"/>
                      <a:pt x="7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8"/>
              <p:cNvSpPr/>
              <p:nvPr/>
            </p:nvSpPr>
            <p:spPr bwMode="auto">
              <a:xfrm>
                <a:off x="5824538" y="3403601"/>
                <a:ext cx="33338" cy="23813"/>
              </a:xfrm>
              <a:custGeom>
                <a:avLst/>
                <a:gdLst>
                  <a:gd name="T0" fmla="*/ 8 w 9"/>
                  <a:gd name="T1" fmla="*/ 1 h 6"/>
                  <a:gd name="T2" fmla="*/ 2 w 9"/>
                  <a:gd name="T3" fmla="*/ 1 h 6"/>
                  <a:gd name="T4" fmla="*/ 2 w 9"/>
                  <a:gd name="T5" fmla="*/ 5 h 6"/>
                  <a:gd name="T6" fmla="*/ 8 w 9"/>
                  <a:gd name="T7" fmla="*/ 5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3" y="6"/>
                      <a:pt x="6" y="6"/>
                      <a:pt x="8" y="5"/>
                    </a:cubicBezTo>
                    <a:cubicBezTo>
                      <a:pt x="9" y="4"/>
                      <a:pt x="9" y="2"/>
                      <a:pt x="8" y="1"/>
                    </a:cubicBezTo>
                  </a:path>
                </a:pathLst>
              </a:custGeom>
              <a:solidFill>
                <a:srgbClr val="F9D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9"/>
              <p:cNvSpPr>
                <a:spLocks noEditPoints="1"/>
              </p:cNvSpPr>
              <p:nvPr/>
            </p:nvSpPr>
            <p:spPr bwMode="auto">
              <a:xfrm>
                <a:off x="5900738" y="3500438"/>
                <a:ext cx="19050" cy="11113"/>
              </a:xfrm>
              <a:custGeom>
                <a:avLst/>
                <a:gdLst>
                  <a:gd name="T0" fmla="*/ 2 w 5"/>
                  <a:gd name="T1" fmla="*/ 2 h 3"/>
                  <a:gd name="T2" fmla="*/ 1 w 5"/>
                  <a:gd name="T3" fmla="*/ 1 h 3"/>
                  <a:gd name="T4" fmla="*/ 0 w 5"/>
                  <a:gd name="T5" fmla="*/ 1 h 3"/>
                  <a:gd name="T6" fmla="*/ 0 w 5"/>
                  <a:gd name="T7" fmla="*/ 2 h 3"/>
                  <a:gd name="T8" fmla="*/ 2 w 5"/>
                  <a:gd name="T9" fmla="*/ 3 h 3"/>
                  <a:gd name="T10" fmla="*/ 2 w 5"/>
                  <a:gd name="T11" fmla="*/ 3 h 3"/>
                  <a:gd name="T12" fmla="*/ 2 w 5"/>
                  <a:gd name="T13" fmla="*/ 2 h 3"/>
                  <a:gd name="T14" fmla="*/ 2 w 5"/>
                  <a:gd name="T15" fmla="*/ 2 h 3"/>
                  <a:gd name="T16" fmla="*/ 5 w 5"/>
                  <a:gd name="T17" fmla="*/ 1 h 3"/>
                  <a:gd name="T18" fmla="*/ 3 w 5"/>
                  <a:gd name="T19" fmla="*/ 0 h 3"/>
                  <a:gd name="T20" fmla="*/ 3 w 5"/>
                  <a:gd name="T21" fmla="*/ 0 h 3"/>
                  <a:gd name="T22" fmla="*/ 2 w 5"/>
                  <a:gd name="T23" fmla="*/ 0 h 3"/>
                  <a:gd name="T24" fmla="*/ 2 w 5"/>
                  <a:gd name="T25" fmla="*/ 0 h 3"/>
                  <a:gd name="T26" fmla="*/ 1 w 5"/>
                  <a:gd name="T27" fmla="*/ 0 h 3"/>
                  <a:gd name="T28" fmla="*/ 0 w 5"/>
                  <a:gd name="T29" fmla="*/ 0 h 3"/>
                  <a:gd name="T30" fmla="*/ 0 w 5"/>
                  <a:gd name="T31" fmla="*/ 1 h 3"/>
                  <a:gd name="T32" fmla="*/ 1 w 5"/>
                  <a:gd name="T33" fmla="*/ 1 h 3"/>
                  <a:gd name="T34" fmla="*/ 2 w 5"/>
                  <a:gd name="T35" fmla="*/ 0 h 3"/>
                  <a:gd name="T36" fmla="*/ 4 w 5"/>
                  <a:gd name="T37" fmla="*/ 1 h 3"/>
                  <a:gd name="T38" fmla="*/ 4 w 5"/>
                  <a:gd name="T39" fmla="*/ 1 h 3"/>
                  <a:gd name="T40" fmla="*/ 5 w 5"/>
                  <a:gd name="T41" fmla="*/ 1 h 3"/>
                  <a:gd name="T42" fmla="*/ 5 w 5"/>
                  <a:gd name="T4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3">
                    <a:moveTo>
                      <a:pt x="2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2" y="2"/>
                    </a:cubicBezTo>
                    <a:moveTo>
                      <a:pt x="5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80"/>
              <p:cNvSpPr>
                <a:spLocks noEditPoints="1"/>
              </p:cNvSpPr>
              <p:nvPr/>
            </p:nvSpPr>
            <p:spPr bwMode="auto">
              <a:xfrm>
                <a:off x="5911850" y="3506788"/>
                <a:ext cx="19050" cy="12700"/>
              </a:xfrm>
              <a:custGeom>
                <a:avLst/>
                <a:gdLst>
                  <a:gd name="T0" fmla="*/ 5 w 5"/>
                  <a:gd name="T1" fmla="*/ 2 h 3"/>
                  <a:gd name="T2" fmla="*/ 4 w 5"/>
                  <a:gd name="T3" fmla="*/ 1 h 3"/>
                  <a:gd name="T4" fmla="*/ 3 w 5"/>
                  <a:gd name="T5" fmla="*/ 2 h 3"/>
                  <a:gd name="T6" fmla="*/ 1 w 5"/>
                  <a:gd name="T7" fmla="*/ 1 h 3"/>
                  <a:gd name="T8" fmla="*/ 1 w 5"/>
                  <a:gd name="T9" fmla="*/ 2 h 3"/>
                  <a:gd name="T10" fmla="*/ 1 w 5"/>
                  <a:gd name="T11" fmla="*/ 2 h 3"/>
                  <a:gd name="T12" fmla="*/ 2 w 5"/>
                  <a:gd name="T13" fmla="*/ 3 h 3"/>
                  <a:gd name="T14" fmla="*/ 2 w 5"/>
                  <a:gd name="T15" fmla="*/ 3 h 3"/>
                  <a:gd name="T16" fmla="*/ 3 w 5"/>
                  <a:gd name="T17" fmla="*/ 2 h 3"/>
                  <a:gd name="T18" fmla="*/ 3 w 5"/>
                  <a:gd name="T19" fmla="*/ 3 h 3"/>
                  <a:gd name="T20" fmla="*/ 4 w 5"/>
                  <a:gd name="T21" fmla="*/ 3 h 3"/>
                  <a:gd name="T22" fmla="*/ 5 w 5"/>
                  <a:gd name="T23" fmla="*/ 2 h 3"/>
                  <a:gd name="T24" fmla="*/ 5 w 5"/>
                  <a:gd name="T25" fmla="*/ 2 h 3"/>
                  <a:gd name="T26" fmla="*/ 5 w 5"/>
                  <a:gd name="T27" fmla="*/ 1 h 3"/>
                  <a:gd name="T28" fmla="*/ 4 w 5"/>
                  <a:gd name="T29" fmla="*/ 0 h 3"/>
                  <a:gd name="T30" fmla="*/ 3 w 5"/>
                  <a:gd name="T31" fmla="*/ 0 h 3"/>
                  <a:gd name="T32" fmla="*/ 3 w 5"/>
                  <a:gd name="T33" fmla="*/ 0 h 3"/>
                  <a:gd name="T34" fmla="*/ 2 w 5"/>
                  <a:gd name="T35" fmla="*/ 0 h 3"/>
                  <a:gd name="T36" fmla="*/ 2 w 5"/>
                  <a:gd name="T37" fmla="*/ 0 h 3"/>
                  <a:gd name="T38" fmla="*/ 1 w 5"/>
                  <a:gd name="T39" fmla="*/ 1 h 3"/>
                  <a:gd name="T40" fmla="*/ 1 w 5"/>
                  <a:gd name="T41" fmla="*/ 1 h 3"/>
                  <a:gd name="T42" fmla="*/ 1 w 5"/>
                  <a:gd name="T43" fmla="*/ 1 h 3"/>
                  <a:gd name="T44" fmla="*/ 3 w 5"/>
                  <a:gd name="T45" fmla="*/ 0 h 3"/>
                  <a:gd name="T46" fmla="*/ 4 w 5"/>
                  <a:gd name="T47" fmla="*/ 1 h 3"/>
                  <a:gd name="T48" fmla="*/ 5 w 5"/>
                  <a:gd name="T49" fmla="*/ 1 h 3"/>
                  <a:gd name="T50" fmla="*/ 5 w 5"/>
                  <a:gd name="T5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81"/>
              <p:cNvSpPr>
                <a:spLocks noEditPoints="1"/>
              </p:cNvSpPr>
              <p:nvPr/>
            </p:nvSpPr>
            <p:spPr bwMode="auto">
              <a:xfrm>
                <a:off x="5926138" y="3514726"/>
                <a:ext cx="19050" cy="11113"/>
              </a:xfrm>
              <a:custGeom>
                <a:avLst/>
                <a:gdLst>
                  <a:gd name="T0" fmla="*/ 5 w 5"/>
                  <a:gd name="T1" fmla="*/ 2 h 3"/>
                  <a:gd name="T2" fmla="*/ 4 w 5"/>
                  <a:gd name="T3" fmla="*/ 2 h 3"/>
                  <a:gd name="T4" fmla="*/ 3 w 5"/>
                  <a:gd name="T5" fmla="*/ 3 h 3"/>
                  <a:gd name="T6" fmla="*/ 1 w 5"/>
                  <a:gd name="T7" fmla="*/ 2 h 3"/>
                  <a:gd name="T8" fmla="*/ 0 w 5"/>
                  <a:gd name="T9" fmla="*/ 2 h 3"/>
                  <a:gd name="T10" fmla="*/ 0 w 5"/>
                  <a:gd name="T11" fmla="*/ 2 h 3"/>
                  <a:gd name="T12" fmla="*/ 2 w 5"/>
                  <a:gd name="T13" fmla="*/ 3 h 3"/>
                  <a:gd name="T14" fmla="*/ 2 w 5"/>
                  <a:gd name="T15" fmla="*/ 3 h 3"/>
                  <a:gd name="T16" fmla="*/ 3 w 5"/>
                  <a:gd name="T17" fmla="*/ 3 h 3"/>
                  <a:gd name="T18" fmla="*/ 3 w 5"/>
                  <a:gd name="T19" fmla="*/ 3 h 3"/>
                  <a:gd name="T20" fmla="*/ 4 w 5"/>
                  <a:gd name="T21" fmla="*/ 3 h 3"/>
                  <a:gd name="T22" fmla="*/ 5 w 5"/>
                  <a:gd name="T23" fmla="*/ 2 h 3"/>
                  <a:gd name="T24" fmla="*/ 5 w 5"/>
                  <a:gd name="T25" fmla="*/ 2 h 3"/>
                  <a:gd name="T26" fmla="*/ 5 w 5"/>
                  <a:gd name="T27" fmla="*/ 1 h 3"/>
                  <a:gd name="T28" fmla="*/ 4 w 5"/>
                  <a:gd name="T29" fmla="*/ 0 h 3"/>
                  <a:gd name="T30" fmla="*/ 3 w 5"/>
                  <a:gd name="T31" fmla="*/ 0 h 3"/>
                  <a:gd name="T32" fmla="*/ 3 w 5"/>
                  <a:gd name="T33" fmla="*/ 1 h 3"/>
                  <a:gd name="T34" fmla="*/ 2 w 5"/>
                  <a:gd name="T35" fmla="*/ 0 h 3"/>
                  <a:gd name="T36" fmla="*/ 2 w 5"/>
                  <a:gd name="T37" fmla="*/ 0 h 3"/>
                  <a:gd name="T38" fmla="*/ 0 w 5"/>
                  <a:gd name="T39" fmla="*/ 1 h 3"/>
                  <a:gd name="T40" fmla="*/ 0 w 5"/>
                  <a:gd name="T41" fmla="*/ 1 h 3"/>
                  <a:gd name="T42" fmla="*/ 1 w 5"/>
                  <a:gd name="T43" fmla="*/ 2 h 3"/>
                  <a:gd name="T44" fmla="*/ 3 w 5"/>
                  <a:gd name="T45" fmla="*/ 1 h 3"/>
                  <a:gd name="T46" fmla="*/ 4 w 5"/>
                  <a:gd name="T47" fmla="*/ 2 h 3"/>
                  <a:gd name="T48" fmla="*/ 5 w 5"/>
                  <a:gd name="T49" fmla="*/ 1 h 3"/>
                  <a:gd name="T50" fmla="*/ 5 w 5"/>
                  <a:gd name="T5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82"/>
              <p:cNvSpPr>
                <a:spLocks noEditPoints="1"/>
              </p:cNvSpPr>
              <p:nvPr/>
            </p:nvSpPr>
            <p:spPr bwMode="auto">
              <a:xfrm>
                <a:off x="5938838" y="3522663"/>
                <a:ext cx="22225" cy="15875"/>
              </a:xfrm>
              <a:custGeom>
                <a:avLst/>
                <a:gdLst>
                  <a:gd name="T0" fmla="*/ 4 w 6"/>
                  <a:gd name="T1" fmla="*/ 3 h 4"/>
                  <a:gd name="T2" fmla="*/ 3 w 6"/>
                  <a:gd name="T3" fmla="*/ 3 h 4"/>
                  <a:gd name="T4" fmla="*/ 3 w 6"/>
                  <a:gd name="T5" fmla="*/ 4 h 4"/>
                  <a:gd name="T6" fmla="*/ 3 w 6"/>
                  <a:gd name="T7" fmla="*/ 4 h 4"/>
                  <a:gd name="T8" fmla="*/ 3 w 6"/>
                  <a:gd name="T9" fmla="*/ 4 h 4"/>
                  <a:gd name="T10" fmla="*/ 3 w 6"/>
                  <a:gd name="T11" fmla="*/ 4 h 4"/>
                  <a:gd name="T12" fmla="*/ 4 w 6"/>
                  <a:gd name="T13" fmla="*/ 4 h 4"/>
                  <a:gd name="T14" fmla="*/ 4 w 6"/>
                  <a:gd name="T15" fmla="*/ 3 h 4"/>
                  <a:gd name="T16" fmla="*/ 6 w 6"/>
                  <a:gd name="T17" fmla="*/ 0 h 4"/>
                  <a:gd name="T18" fmla="*/ 5 w 6"/>
                  <a:gd name="T19" fmla="*/ 0 h 4"/>
                  <a:gd name="T20" fmla="*/ 5 w 6"/>
                  <a:gd name="T21" fmla="*/ 0 h 4"/>
                  <a:gd name="T22" fmla="*/ 1 w 6"/>
                  <a:gd name="T23" fmla="*/ 2 h 4"/>
                  <a:gd name="T24" fmla="*/ 1 w 6"/>
                  <a:gd name="T25" fmla="*/ 2 h 4"/>
                  <a:gd name="T26" fmla="*/ 1 w 6"/>
                  <a:gd name="T27" fmla="*/ 3 h 4"/>
                  <a:gd name="T28" fmla="*/ 1 w 6"/>
                  <a:gd name="T29" fmla="*/ 3 h 4"/>
                  <a:gd name="T30" fmla="*/ 2 w 6"/>
                  <a:gd name="T31" fmla="*/ 2 h 4"/>
                  <a:gd name="T32" fmla="*/ 3 w 6"/>
                  <a:gd name="T33" fmla="*/ 3 h 4"/>
                  <a:gd name="T34" fmla="*/ 4 w 6"/>
                  <a:gd name="T35" fmla="*/ 2 h 4"/>
                  <a:gd name="T36" fmla="*/ 5 w 6"/>
                  <a:gd name="T37" fmla="*/ 3 h 4"/>
                  <a:gd name="T38" fmla="*/ 5 w 6"/>
                  <a:gd name="T39" fmla="*/ 3 h 4"/>
                  <a:gd name="T40" fmla="*/ 6 w 6"/>
                  <a:gd name="T41" fmla="*/ 2 h 4"/>
                  <a:gd name="T42" fmla="*/ 6 w 6"/>
                  <a:gd name="T43" fmla="*/ 2 h 4"/>
                  <a:gd name="T44" fmla="*/ 6 w 6"/>
                  <a:gd name="T45" fmla="*/ 2 h 4"/>
                  <a:gd name="T46" fmla="*/ 5 w 6"/>
                  <a:gd name="T47" fmla="*/ 2 h 4"/>
                  <a:gd name="T48" fmla="*/ 4 w 6"/>
                  <a:gd name="T49" fmla="*/ 2 h 4"/>
                  <a:gd name="T50" fmla="*/ 3 w 6"/>
                  <a:gd name="T51" fmla="*/ 2 h 4"/>
                  <a:gd name="T52" fmla="*/ 6 w 6"/>
                  <a:gd name="T53" fmla="*/ 0 h 4"/>
                  <a:gd name="T54" fmla="*/ 6 w 6"/>
                  <a:gd name="T5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4">
                    <a:moveTo>
                      <a:pt x="4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3"/>
              <p:cNvSpPr>
                <a:spLocks noEditPoints="1"/>
              </p:cNvSpPr>
              <p:nvPr/>
            </p:nvSpPr>
            <p:spPr bwMode="auto">
              <a:xfrm>
                <a:off x="5953125" y="3530601"/>
                <a:ext cx="19050" cy="11113"/>
              </a:xfrm>
              <a:custGeom>
                <a:avLst/>
                <a:gdLst>
                  <a:gd name="T0" fmla="*/ 3 w 5"/>
                  <a:gd name="T1" fmla="*/ 1 h 3"/>
                  <a:gd name="T2" fmla="*/ 3 w 5"/>
                  <a:gd name="T3" fmla="*/ 1 h 3"/>
                  <a:gd name="T4" fmla="*/ 2 w 5"/>
                  <a:gd name="T5" fmla="*/ 1 h 3"/>
                  <a:gd name="T6" fmla="*/ 0 w 5"/>
                  <a:gd name="T7" fmla="*/ 3 h 3"/>
                  <a:gd name="T8" fmla="*/ 0 w 5"/>
                  <a:gd name="T9" fmla="*/ 3 h 3"/>
                  <a:gd name="T10" fmla="*/ 0 w 5"/>
                  <a:gd name="T11" fmla="*/ 3 h 3"/>
                  <a:gd name="T12" fmla="*/ 1 w 5"/>
                  <a:gd name="T13" fmla="*/ 3 h 3"/>
                  <a:gd name="T14" fmla="*/ 3 w 5"/>
                  <a:gd name="T15" fmla="*/ 2 h 3"/>
                  <a:gd name="T16" fmla="*/ 3 w 5"/>
                  <a:gd name="T17" fmla="*/ 1 h 3"/>
                  <a:gd name="T18" fmla="*/ 5 w 5"/>
                  <a:gd name="T19" fmla="*/ 1 h 3"/>
                  <a:gd name="T20" fmla="*/ 4 w 5"/>
                  <a:gd name="T21" fmla="*/ 0 h 3"/>
                  <a:gd name="T22" fmla="*/ 4 w 5"/>
                  <a:gd name="T23" fmla="*/ 0 h 3"/>
                  <a:gd name="T24" fmla="*/ 3 w 5"/>
                  <a:gd name="T25" fmla="*/ 1 h 3"/>
                  <a:gd name="T26" fmla="*/ 3 w 5"/>
                  <a:gd name="T27" fmla="*/ 1 h 3"/>
                  <a:gd name="T28" fmla="*/ 4 w 5"/>
                  <a:gd name="T29" fmla="*/ 1 h 3"/>
                  <a:gd name="T30" fmla="*/ 4 w 5"/>
                  <a:gd name="T31" fmla="*/ 1 h 3"/>
                  <a:gd name="T32" fmla="*/ 5 w 5"/>
                  <a:gd name="T33" fmla="*/ 1 h 3"/>
                  <a:gd name="T34" fmla="*/ 5 w 5"/>
                  <a:gd name="T3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3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4"/>
              <p:cNvSpPr>
                <a:spLocks noEditPoints="1"/>
              </p:cNvSpPr>
              <p:nvPr/>
            </p:nvSpPr>
            <p:spPr bwMode="auto">
              <a:xfrm>
                <a:off x="5961063" y="3538538"/>
                <a:ext cx="19050" cy="11113"/>
              </a:xfrm>
              <a:custGeom>
                <a:avLst/>
                <a:gdLst>
                  <a:gd name="T0" fmla="*/ 2 w 5"/>
                  <a:gd name="T1" fmla="*/ 3 h 3"/>
                  <a:gd name="T2" fmla="*/ 1 w 5"/>
                  <a:gd name="T3" fmla="*/ 2 h 3"/>
                  <a:gd name="T4" fmla="*/ 0 w 5"/>
                  <a:gd name="T5" fmla="*/ 2 h 3"/>
                  <a:gd name="T6" fmla="*/ 0 w 5"/>
                  <a:gd name="T7" fmla="*/ 2 h 3"/>
                  <a:gd name="T8" fmla="*/ 2 w 5"/>
                  <a:gd name="T9" fmla="*/ 3 h 3"/>
                  <a:gd name="T10" fmla="*/ 2 w 5"/>
                  <a:gd name="T11" fmla="*/ 3 h 3"/>
                  <a:gd name="T12" fmla="*/ 2 w 5"/>
                  <a:gd name="T13" fmla="*/ 3 h 3"/>
                  <a:gd name="T14" fmla="*/ 2 w 5"/>
                  <a:gd name="T15" fmla="*/ 3 h 3"/>
                  <a:gd name="T16" fmla="*/ 5 w 5"/>
                  <a:gd name="T17" fmla="*/ 1 h 3"/>
                  <a:gd name="T18" fmla="*/ 4 w 5"/>
                  <a:gd name="T19" fmla="*/ 0 h 3"/>
                  <a:gd name="T20" fmla="*/ 3 w 5"/>
                  <a:gd name="T21" fmla="*/ 0 h 3"/>
                  <a:gd name="T22" fmla="*/ 3 w 5"/>
                  <a:gd name="T23" fmla="*/ 1 h 3"/>
                  <a:gd name="T24" fmla="*/ 2 w 5"/>
                  <a:gd name="T25" fmla="*/ 0 h 3"/>
                  <a:gd name="T26" fmla="*/ 2 w 5"/>
                  <a:gd name="T27" fmla="*/ 0 h 3"/>
                  <a:gd name="T28" fmla="*/ 0 w 5"/>
                  <a:gd name="T29" fmla="*/ 1 h 3"/>
                  <a:gd name="T30" fmla="*/ 0 w 5"/>
                  <a:gd name="T31" fmla="*/ 1 h 3"/>
                  <a:gd name="T32" fmla="*/ 1 w 5"/>
                  <a:gd name="T33" fmla="*/ 2 h 3"/>
                  <a:gd name="T34" fmla="*/ 1 w 5"/>
                  <a:gd name="T35" fmla="*/ 1 h 3"/>
                  <a:gd name="T36" fmla="*/ 4 w 5"/>
                  <a:gd name="T37" fmla="*/ 3 h 3"/>
                  <a:gd name="T38" fmla="*/ 4 w 5"/>
                  <a:gd name="T39" fmla="*/ 3 h 3"/>
                  <a:gd name="T40" fmla="*/ 5 w 5"/>
                  <a:gd name="T41" fmla="*/ 2 h 3"/>
                  <a:gd name="T42" fmla="*/ 5 w 5"/>
                  <a:gd name="T43" fmla="*/ 2 h 3"/>
                  <a:gd name="T44" fmla="*/ 4 w 5"/>
                  <a:gd name="T45" fmla="*/ 2 h 3"/>
                  <a:gd name="T46" fmla="*/ 4 w 5"/>
                  <a:gd name="T47" fmla="*/ 2 h 3"/>
                  <a:gd name="T48" fmla="*/ 2 w 5"/>
                  <a:gd name="T49" fmla="*/ 1 h 3"/>
                  <a:gd name="T50" fmla="*/ 3 w 5"/>
                  <a:gd name="T51" fmla="*/ 1 h 3"/>
                  <a:gd name="T52" fmla="*/ 4 w 5"/>
                  <a:gd name="T53" fmla="*/ 2 h 3"/>
                  <a:gd name="T54" fmla="*/ 5 w 5"/>
                  <a:gd name="T55" fmla="*/ 1 h 3"/>
                  <a:gd name="T56" fmla="*/ 5 w 5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moveTo>
                      <a:pt x="5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5"/>
              <p:cNvSpPr>
                <a:spLocks noEditPoints="1"/>
              </p:cNvSpPr>
              <p:nvPr/>
            </p:nvSpPr>
            <p:spPr bwMode="auto">
              <a:xfrm>
                <a:off x="5873750" y="3481388"/>
                <a:ext cx="30163" cy="19050"/>
              </a:xfrm>
              <a:custGeom>
                <a:avLst/>
                <a:gdLst>
                  <a:gd name="T0" fmla="*/ 4 w 8"/>
                  <a:gd name="T1" fmla="*/ 2 h 5"/>
                  <a:gd name="T2" fmla="*/ 5 w 8"/>
                  <a:gd name="T3" fmla="*/ 2 h 5"/>
                  <a:gd name="T4" fmla="*/ 5 w 8"/>
                  <a:gd name="T5" fmla="*/ 2 h 5"/>
                  <a:gd name="T6" fmla="*/ 6 w 8"/>
                  <a:gd name="T7" fmla="*/ 2 h 5"/>
                  <a:gd name="T8" fmla="*/ 6 w 8"/>
                  <a:gd name="T9" fmla="*/ 2 h 5"/>
                  <a:gd name="T10" fmla="*/ 6 w 8"/>
                  <a:gd name="T11" fmla="*/ 2 h 5"/>
                  <a:gd name="T12" fmla="*/ 5 w 8"/>
                  <a:gd name="T13" fmla="*/ 3 h 5"/>
                  <a:gd name="T14" fmla="*/ 6 w 8"/>
                  <a:gd name="T15" fmla="*/ 3 h 5"/>
                  <a:gd name="T16" fmla="*/ 6 w 8"/>
                  <a:gd name="T17" fmla="*/ 3 h 5"/>
                  <a:gd name="T18" fmla="*/ 4 w 8"/>
                  <a:gd name="T19" fmla="*/ 4 h 5"/>
                  <a:gd name="T20" fmla="*/ 4 w 8"/>
                  <a:gd name="T21" fmla="*/ 4 h 5"/>
                  <a:gd name="T22" fmla="*/ 4 w 8"/>
                  <a:gd name="T23" fmla="*/ 4 h 5"/>
                  <a:gd name="T24" fmla="*/ 4 w 8"/>
                  <a:gd name="T25" fmla="*/ 4 h 5"/>
                  <a:gd name="T26" fmla="*/ 5 w 8"/>
                  <a:gd name="T27" fmla="*/ 3 h 5"/>
                  <a:gd name="T28" fmla="*/ 5 w 8"/>
                  <a:gd name="T29" fmla="*/ 2 h 5"/>
                  <a:gd name="T30" fmla="*/ 3 w 8"/>
                  <a:gd name="T31" fmla="*/ 3 h 5"/>
                  <a:gd name="T32" fmla="*/ 3 w 8"/>
                  <a:gd name="T33" fmla="*/ 3 h 5"/>
                  <a:gd name="T34" fmla="*/ 2 w 8"/>
                  <a:gd name="T35" fmla="*/ 3 h 5"/>
                  <a:gd name="T36" fmla="*/ 2 w 8"/>
                  <a:gd name="T37" fmla="*/ 3 h 5"/>
                  <a:gd name="T38" fmla="*/ 4 w 8"/>
                  <a:gd name="T39" fmla="*/ 2 h 5"/>
                  <a:gd name="T40" fmla="*/ 4 w 8"/>
                  <a:gd name="T41" fmla="*/ 2 h 5"/>
                  <a:gd name="T42" fmla="*/ 2 w 8"/>
                  <a:gd name="T43" fmla="*/ 3 h 5"/>
                  <a:gd name="T44" fmla="*/ 1 w 8"/>
                  <a:gd name="T45" fmla="*/ 3 h 5"/>
                  <a:gd name="T46" fmla="*/ 1 w 8"/>
                  <a:gd name="T47" fmla="*/ 2 h 5"/>
                  <a:gd name="T48" fmla="*/ 1 w 8"/>
                  <a:gd name="T49" fmla="*/ 2 h 5"/>
                  <a:gd name="T50" fmla="*/ 3 w 8"/>
                  <a:gd name="T51" fmla="*/ 1 h 5"/>
                  <a:gd name="T52" fmla="*/ 3 w 8"/>
                  <a:gd name="T53" fmla="*/ 1 h 5"/>
                  <a:gd name="T54" fmla="*/ 4 w 8"/>
                  <a:gd name="T55" fmla="*/ 2 h 5"/>
                  <a:gd name="T56" fmla="*/ 4 w 8"/>
                  <a:gd name="T57" fmla="*/ 1 h 5"/>
                  <a:gd name="T58" fmla="*/ 4 w 8"/>
                  <a:gd name="T59" fmla="*/ 1 h 5"/>
                  <a:gd name="T60" fmla="*/ 5 w 8"/>
                  <a:gd name="T61" fmla="*/ 1 h 5"/>
                  <a:gd name="T62" fmla="*/ 5 w 8"/>
                  <a:gd name="T63" fmla="*/ 2 h 5"/>
                  <a:gd name="T64" fmla="*/ 4 w 8"/>
                  <a:gd name="T65" fmla="*/ 2 h 5"/>
                  <a:gd name="T66" fmla="*/ 7 w 8"/>
                  <a:gd name="T67" fmla="*/ 2 h 5"/>
                  <a:gd name="T68" fmla="*/ 5 w 8"/>
                  <a:gd name="T69" fmla="*/ 0 h 5"/>
                  <a:gd name="T70" fmla="*/ 3 w 8"/>
                  <a:gd name="T71" fmla="*/ 0 h 5"/>
                  <a:gd name="T72" fmla="*/ 0 w 8"/>
                  <a:gd name="T73" fmla="*/ 2 h 5"/>
                  <a:gd name="T74" fmla="*/ 0 w 8"/>
                  <a:gd name="T75" fmla="*/ 3 h 5"/>
                  <a:gd name="T76" fmla="*/ 3 w 8"/>
                  <a:gd name="T77" fmla="*/ 5 h 5"/>
                  <a:gd name="T78" fmla="*/ 5 w 8"/>
                  <a:gd name="T79" fmla="*/ 5 h 5"/>
                  <a:gd name="T80" fmla="*/ 7 w 8"/>
                  <a:gd name="T81" fmla="*/ 3 h 5"/>
                  <a:gd name="T82" fmla="*/ 7 w 8"/>
                  <a:gd name="T8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" h="5">
                    <a:moveTo>
                      <a:pt x="4" y="2"/>
                    </a:move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moveTo>
                      <a:pt x="7" y="2"/>
                    </a:moveTo>
                    <a:cubicBezTo>
                      <a:pt x="7" y="1"/>
                      <a:pt x="6" y="1"/>
                      <a:pt x="5" y="0"/>
                    </a:cubicBezTo>
                    <a:cubicBezTo>
                      <a:pt x="5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2" y="4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6" y="4"/>
                      <a:pt x="7" y="4"/>
                      <a:pt x="7" y="3"/>
                    </a:cubicBezTo>
                    <a:cubicBezTo>
                      <a:pt x="8" y="3"/>
                      <a:pt x="8" y="2"/>
                      <a:pt x="7" y="2"/>
                    </a:cubicBezTo>
                  </a:path>
                </a:pathLst>
              </a:custGeom>
              <a:solidFill>
                <a:srgbClr val="524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6"/>
              <p:cNvSpPr/>
              <p:nvPr/>
            </p:nvSpPr>
            <p:spPr bwMode="auto">
              <a:xfrm>
                <a:off x="5915025" y="3240088"/>
                <a:ext cx="400050" cy="247650"/>
              </a:xfrm>
              <a:custGeom>
                <a:avLst/>
                <a:gdLst>
                  <a:gd name="T0" fmla="*/ 0 w 252"/>
                  <a:gd name="T1" fmla="*/ 89 h 156"/>
                  <a:gd name="T2" fmla="*/ 149 w 252"/>
                  <a:gd name="T3" fmla="*/ 0 h 156"/>
                  <a:gd name="T4" fmla="*/ 252 w 252"/>
                  <a:gd name="T5" fmla="*/ 67 h 156"/>
                  <a:gd name="T6" fmla="*/ 103 w 252"/>
                  <a:gd name="T7" fmla="*/ 156 h 156"/>
                  <a:gd name="T8" fmla="*/ 0 w 252"/>
                  <a:gd name="T9" fmla="*/ 8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56">
                    <a:moveTo>
                      <a:pt x="0" y="89"/>
                    </a:moveTo>
                    <a:lnTo>
                      <a:pt x="149" y="0"/>
                    </a:lnTo>
                    <a:lnTo>
                      <a:pt x="252" y="67"/>
                    </a:lnTo>
                    <a:lnTo>
                      <a:pt x="103" y="156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7"/>
              <p:cNvSpPr/>
              <p:nvPr/>
            </p:nvSpPr>
            <p:spPr bwMode="auto">
              <a:xfrm>
                <a:off x="5915025" y="3381376"/>
                <a:ext cx="163513" cy="157163"/>
              </a:xfrm>
              <a:custGeom>
                <a:avLst/>
                <a:gdLst>
                  <a:gd name="T0" fmla="*/ 103 w 103"/>
                  <a:gd name="T1" fmla="*/ 99 h 99"/>
                  <a:gd name="T2" fmla="*/ 0 w 103"/>
                  <a:gd name="T3" fmla="*/ 31 h 99"/>
                  <a:gd name="T4" fmla="*/ 0 w 103"/>
                  <a:gd name="T5" fmla="*/ 0 h 99"/>
                  <a:gd name="T6" fmla="*/ 103 w 103"/>
                  <a:gd name="T7" fmla="*/ 67 h 99"/>
                  <a:gd name="T8" fmla="*/ 103 w 103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99">
                    <a:moveTo>
                      <a:pt x="103" y="99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103" y="67"/>
                    </a:lnTo>
                    <a:lnTo>
                      <a:pt x="103" y="99"/>
                    </a:lnTo>
                    <a:close/>
                  </a:path>
                </a:pathLst>
              </a:custGeom>
              <a:solidFill>
                <a:srgbClr val="DCDC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8"/>
              <p:cNvSpPr/>
              <p:nvPr/>
            </p:nvSpPr>
            <p:spPr bwMode="auto">
              <a:xfrm>
                <a:off x="6078538" y="3346451"/>
                <a:ext cx="236538" cy="192088"/>
              </a:xfrm>
              <a:custGeom>
                <a:avLst/>
                <a:gdLst>
                  <a:gd name="T0" fmla="*/ 0 w 149"/>
                  <a:gd name="T1" fmla="*/ 121 h 121"/>
                  <a:gd name="T2" fmla="*/ 149 w 149"/>
                  <a:gd name="T3" fmla="*/ 29 h 121"/>
                  <a:gd name="T4" fmla="*/ 149 w 149"/>
                  <a:gd name="T5" fmla="*/ 0 h 121"/>
                  <a:gd name="T6" fmla="*/ 0 w 149"/>
                  <a:gd name="T7" fmla="*/ 89 h 121"/>
                  <a:gd name="T8" fmla="*/ 0 w 149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1">
                    <a:moveTo>
                      <a:pt x="0" y="121"/>
                    </a:moveTo>
                    <a:lnTo>
                      <a:pt x="149" y="29"/>
                    </a:lnTo>
                    <a:lnTo>
                      <a:pt x="149" y="0"/>
                    </a:lnTo>
                    <a:lnTo>
                      <a:pt x="0" y="89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9"/>
              <p:cNvSpPr/>
              <p:nvPr/>
            </p:nvSpPr>
            <p:spPr bwMode="auto">
              <a:xfrm>
                <a:off x="6116638" y="3248026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22 w 67"/>
                  <a:gd name="T3" fmla="*/ 0 h 43"/>
                  <a:gd name="T4" fmla="*/ 67 w 67"/>
                  <a:gd name="T5" fmla="*/ 29 h 43"/>
                  <a:gd name="T6" fmla="*/ 48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22" y="0"/>
                    </a:lnTo>
                    <a:lnTo>
                      <a:pt x="67" y="29"/>
                    </a:lnTo>
                    <a:lnTo>
                      <a:pt x="48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90"/>
              <p:cNvSpPr/>
              <p:nvPr/>
            </p:nvSpPr>
            <p:spPr bwMode="auto">
              <a:xfrm>
                <a:off x="6116638" y="3248026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8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8" y="43"/>
                    </a:lnTo>
                    <a:lnTo>
                      <a:pt x="67" y="29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91"/>
              <p:cNvSpPr/>
              <p:nvPr/>
            </p:nvSpPr>
            <p:spPr bwMode="auto">
              <a:xfrm>
                <a:off x="6116638" y="3248026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8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8" y="43"/>
                    </a:lnTo>
                    <a:lnTo>
                      <a:pt x="67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92"/>
              <p:cNvSpPr/>
              <p:nvPr/>
            </p:nvSpPr>
            <p:spPr bwMode="auto">
              <a:xfrm>
                <a:off x="6197600" y="3297238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19 w 67"/>
                  <a:gd name="T3" fmla="*/ 0 h 43"/>
                  <a:gd name="T4" fmla="*/ 67 w 67"/>
                  <a:gd name="T5" fmla="*/ 31 h 43"/>
                  <a:gd name="T6" fmla="*/ 45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19" y="0"/>
                    </a:lnTo>
                    <a:lnTo>
                      <a:pt x="67" y="31"/>
                    </a:lnTo>
                    <a:lnTo>
                      <a:pt x="45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3"/>
              <p:cNvSpPr/>
              <p:nvPr/>
            </p:nvSpPr>
            <p:spPr bwMode="auto">
              <a:xfrm>
                <a:off x="6197600" y="3297238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2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3"/>
                    </a:lnTo>
                    <a:lnTo>
                      <a:pt x="67" y="31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4"/>
              <p:cNvSpPr/>
              <p:nvPr/>
            </p:nvSpPr>
            <p:spPr bwMode="auto">
              <a:xfrm>
                <a:off x="6197600" y="3297238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2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3"/>
                    </a:lnTo>
                    <a:lnTo>
                      <a:pt x="67" y="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5"/>
              <p:cNvSpPr/>
              <p:nvPr/>
            </p:nvSpPr>
            <p:spPr bwMode="auto">
              <a:xfrm>
                <a:off x="6078538" y="3270251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22 w 67"/>
                  <a:gd name="T3" fmla="*/ 0 h 43"/>
                  <a:gd name="T4" fmla="*/ 67 w 67"/>
                  <a:gd name="T5" fmla="*/ 29 h 43"/>
                  <a:gd name="T6" fmla="*/ 48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22" y="0"/>
                    </a:lnTo>
                    <a:lnTo>
                      <a:pt x="67" y="29"/>
                    </a:lnTo>
                    <a:lnTo>
                      <a:pt x="48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96"/>
              <p:cNvSpPr/>
              <p:nvPr/>
            </p:nvSpPr>
            <p:spPr bwMode="auto">
              <a:xfrm>
                <a:off x="6078538" y="3270251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8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8" y="43"/>
                    </a:lnTo>
                    <a:lnTo>
                      <a:pt x="67" y="29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97"/>
              <p:cNvSpPr/>
              <p:nvPr/>
            </p:nvSpPr>
            <p:spPr bwMode="auto">
              <a:xfrm>
                <a:off x="6078538" y="3270251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8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8" y="43"/>
                    </a:lnTo>
                    <a:lnTo>
                      <a:pt x="67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98"/>
              <p:cNvSpPr/>
              <p:nvPr/>
            </p:nvSpPr>
            <p:spPr bwMode="auto">
              <a:xfrm>
                <a:off x="6159500" y="3319463"/>
                <a:ext cx="106363" cy="69850"/>
              </a:xfrm>
              <a:custGeom>
                <a:avLst/>
                <a:gdLst>
                  <a:gd name="T0" fmla="*/ 0 w 67"/>
                  <a:gd name="T1" fmla="*/ 12 h 44"/>
                  <a:gd name="T2" fmla="*/ 19 w 67"/>
                  <a:gd name="T3" fmla="*/ 0 h 44"/>
                  <a:gd name="T4" fmla="*/ 67 w 67"/>
                  <a:gd name="T5" fmla="*/ 32 h 44"/>
                  <a:gd name="T6" fmla="*/ 45 w 67"/>
                  <a:gd name="T7" fmla="*/ 44 h 44"/>
                  <a:gd name="T8" fmla="*/ 0 w 67"/>
                  <a:gd name="T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12"/>
                    </a:moveTo>
                    <a:lnTo>
                      <a:pt x="19" y="0"/>
                    </a:lnTo>
                    <a:lnTo>
                      <a:pt x="67" y="32"/>
                    </a:lnTo>
                    <a:lnTo>
                      <a:pt x="45" y="4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99"/>
              <p:cNvSpPr/>
              <p:nvPr/>
            </p:nvSpPr>
            <p:spPr bwMode="auto">
              <a:xfrm>
                <a:off x="6159500" y="3319463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2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4"/>
                    </a:ln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100"/>
              <p:cNvSpPr/>
              <p:nvPr/>
            </p:nvSpPr>
            <p:spPr bwMode="auto">
              <a:xfrm>
                <a:off x="6159500" y="3319463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2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4"/>
                    </a:lnTo>
                    <a:lnTo>
                      <a:pt x="67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101"/>
              <p:cNvSpPr/>
              <p:nvPr/>
            </p:nvSpPr>
            <p:spPr bwMode="auto">
              <a:xfrm>
                <a:off x="6040438" y="3294063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22 w 67"/>
                  <a:gd name="T3" fmla="*/ 0 h 43"/>
                  <a:gd name="T4" fmla="*/ 67 w 67"/>
                  <a:gd name="T5" fmla="*/ 28 h 43"/>
                  <a:gd name="T6" fmla="*/ 46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22" y="0"/>
                    </a:lnTo>
                    <a:lnTo>
                      <a:pt x="67" y="28"/>
                    </a:lnTo>
                    <a:lnTo>
                      <a:pt x="46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102"/>
              <p:cNvSpPr/>
              <p:nvPr/>
            </p:nvSpPr>
            <p:spPr bwMode="auto">
              <a:xfrm>
                <a:off x="6040438" y="3294063"/>
                <a:ext cx="106363" cy="68263"/>
              </a:xfrm>
              <a:custGeom>
                <a:avLst/>
                <a:gdLst>
                  <a:gd name="T0" fmla="*/ 67 w 67"/>
                  <a:gd name="T1" fmla="*/ 28 h 43"/>
                  <a:gd name="T2" fmla="*/ 22 w 67"/>
                  <a:gd name="T3" fmla="*/ 0 h 43"/>
                  <a:gd name="T4" fmla="*/ 0 w 67"/>
                  <a:gd name="T5" fmla="*/ 12 h 43"/>
                  <a:gd name="T6" fmla="*/ 46 w 67"/>
                  <a:gd name="T7" fmla="*/ 43 h 43"/>
                  <a:gd name="T8" fmla="*/ 67 w 67"/>
                  <a:gd name="T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8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7" y="28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3"/>
              <p:cNvSpPr/>
              <p:nvPr/>
            </p:nvSpPr>
            <p:spPr bwMode="auto">
              <a:xfrm>
                <a:off x="6040438" y="3294063"/>
                <a:ext cx="106363" cy="68263"/>
              </a:xfrm>
              <a:custGeom>
                <a:avLst/>
                <a:gdLst>
                  <a:gd name="T0" fmla="*/ 67 w 67"/>
                  <a:gd name="T1" fmla="*/ 28 h 43"/>
                  <a:gd name="T2" fmla="*/ 22 w 67"/>
                  <a:gd name="T3" fmla="*/ 0 h 43"/>
                  <a:gd name="T4" fmla="*/ 0 w 67"/>
                  <a:gd name="T5" fmla="*/ 12 h 43"/>
                  <a:gd name="T6" fmla="*/ 46 w 67"/>
                  <a:gd name="T7" fmla="*/ 43 h 43"/>
                  <a:gd name="T8" fmla="*/ 67 w 67"/>
                  <a:gd name="T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8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7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4"/>
              <p:cNvSpPr/>
              <p:nvPr/>
            </p:nvSpPr>
            <p:spPr bwMode="auto">
              <a:xfrm>
                <a:off x="6121400" y="3343276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19 w 67"/>
                  <a:gd name="T3" fmla="*/ 0 h 43"/>
                  <a:gd name="T4" fmla="*/ 67 w 67"/>
                  <a:gd name="T5" fmla="*/ 31 h 43"/>
                  <a:gd name="T6" fmla="*/ 45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19" y="0"/>
                    </a:lnTo>
                    <a:lnTo>
                      <a:pt x="67" y="31"/>
                    </a:lnTo>
                    <a:lnTo>
                      <a:pt x="45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5"/>
              <p:cNvSpPr/>
              <p:nvPr/>
            </p:nvSpPr>
            <p:spPr bwMode="auto">
              <a:xfrm>
                <a:off x="6121400" y="3343276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2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3"/>
                    </a:lnTo>
                    <a:lnTo>
                      <a:pt x="67" y="31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6"/>
              <p:cNvSpPr/>
              <p:nvPr/>
            </p:nvSpPr>
            <p:spPr bwMode="auto">
              <a:xfrm>
                <a:off x="6121400" y="3343276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2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2"/>
                    </a:lnTo>
                    <a:lnTo>
                      <a:pt x="45" y="43"/>
                    </a:lnTo>
                    <a:lnTo>
                      <a:pt x="67" y="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7"/>
              <p:cNvSpPr/>
              <p:nvPr/>
            </p:nvSpPr>
            <p:spPr bwMode="auto">
              <a:xfrm>
                <a:off x="6002338" y="3316288"/>
                <a:ext cx="106363" cy="68263"/>
              </a:xfrm>
              <a:custGeom>
                <a:avLst/>
                <a:gdLst>
                  <a:gd name="T0" fmla="*/ 0 w 67"/>
                  <a:gd name="T1" fmla="*/ 12 h 43"/>
                  <a:gd name="T2" fmla="*/ 22 w 67"/>
                  <a:gd name="T3" fmla="*/ 0 h 43"/>
                  <a:gd name="T4" fmla="*/ 67 w 67"/>
                  <a:gd name="T5" fmla="*/ 29 h 43"/>
                  <a:gd name="T6" fmla="*/ 46 w 67"/>
                  <a:gd name="T7" fmla="*/ 43 h 43"/>
                  <a:gd name="T8" fmla="*/ 0 w 67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2"/>
                    </a:moveTo>
                    <a:lnTo>
                      <a:pt x="22" y="0"/>
                    </a:lnTo>
                    <a:lnTo>
                      <a:pt x="67" y="29"/>
                    </a:lnTo>
                    <a:lnTo>
                      <a:pt x="46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108"/>
              <p:cNvSpPr/>
              <p:nvPr/>
            </p:nvSpPr>
            <p:spPr bwMode="auto">
              <a:xfrm>
                <a:off x="6002338" y="3316288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6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7" y="29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109"/>
              <p:cNvSpPr/>
              <p:nvPr/>
            </p:nvSpPr>
            <p:spPr bwMode="auto">
              <a:xfrm>
                <a:off x="6002338" y="3316288"/>
                <a:ext cx="106363" cy="68263"/>
              </a:xfrm>
              <a:custGeom>
                <a:avLst/>
                <a:gdLst>
                  <a:gd name="T0" fmla="*/ 67 w 67"/>
                  <a:gd name="T1" fmla="*/ 29 h 43"/>
                  <a:gd name="T2" fmla="*/ 22 w 67"/>
                  <a:gd name="T3" fmla="*/ 0 h 43"/>
                  <a:gd name="T4" fmla="*/ 0 w 67"/>
                  <a:gd name="T5" fmla="*/ 12 h 43"/>
                  <a:gd name="T6" fmla="*/ 46 w 67"/>
                  <a:gd name="T7" fmla="*/ 43 h 43"/>
                  <a:gd name="T8" fmla="*/ 67 w 67"/>
                  <a:gd name="T9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29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7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110"/>
              <p:cNvSpPr/>
              <p:nvPr/>
            </p:nvSpPr>
            <p:spPr bwMode="auto">
              <a:xfrm>
                <a:off x="6083300" y="3365501"/>
                <a:ext cx="106363" cy="69850"/>
              </a:xfrm>
              <a:custGeom>
                <a:avLst/>
                <a:gdLst>
                  <a:gd name="T0" fmla="*/ 0 w 67"/>
                  <a:gd name="T1" fmla="*/ 15 h 44"/>
                  <a:gd name="T2" fmla="*/ 19 w 67"/>
                  <a:gd name="T3" fmla="*/ 0 h 44"/>
                  <a:gd name="T4" fmla="*/ 67 w 67"/>
                  <a:gd name="T5" fmla="*/ 32 h 44"/>
                  <a:gd name="T6" fmla="*/ 45 w 67"/>
                  <a:gd name="T7" fmla="*/ 44 h 44"/>
                  <a:gd name="T8" fmla="*/ 0 w 67"/>
                  <a:gd name="T9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15"/>
                    </a:moveTo>
                    <a:lnTo>
                      <a:pt x="19" y="0"/>
                    </a:lnTo>
                    <a:lnTo>
                      <a:pt x="67" y="32"/>
                    </a:lnTo>
                    <a:lnTo>
                      <a:pt x="45" y="4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111"/>
              <p:cNvSpPr/>
              <p:nvPr/>
            </p:nvSpPr>
            <p:spPr bwMode="auto">
              <a:xfrm>
                <a:off x="6083300" y="3365501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5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5"/>
                    </a:lnTo>
                    <a:lnTo>
                      <a:pt x="45" y="44"/>
                    </a:ln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112"/>
              <p:cNvSpPr/>
              <p:nvPr/>
            </p:nvSpPr>
            <p:spPr bwMode="auto">
              <a:xfrm>
                <a:off x="6083300" y="3365501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5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5"/>
                    </a:lnTo>
                    <a:lnTo>
                      <a:pt x="45" y="44"/>
                    </a:lnTo>
                    <a:lnTo>
                      <a:pt x="67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113"/>
              <p:cNvSpPr/>
              <p:nvPr/>
            </p:nvSpPr>
            <p:spPr bwMode="auto">
              <a:xfrm>
                <a:off x="5964238" y="3338513"/>
                <a:ext cx="106363" cy="69850"/>
              </a:xfrm>
              <a:custGeom>
                <a:avLst/>
                <a:gdLst>
                  <a:gd name="T0" fmla="*/ 0 w 67"/>
                  <a:gd name="T1" fmla="*/ 13 h 44"/>
                  <a:gd name="T2" fmla="*/ 22 w 67"/>
                  <a:gd name="T3" fmla="*/ 0 h 44"/>
                  <a:gd name="T4" fmla="*/ 67 w 67"/>
                  <a:gd name="T5" fmla="*/ 32 h 44"/>
                  <a:gd name="T6" fmla="*/ 46 w 67"/>
                  <a:gd name="T7" fmla="*/ 44 h 44"/>
                  <a:gd name="T8" fmla="*/ 0 w 67"/>
                  <a:gd name="T9" fmla="*/ 1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13"/>
                    </a:moveTo>
                    <a:lnTo>
                      <a:pt x="22" y="0"/>
                    </a:lnTo>
                    <a:lnTo>
                      <a:pt x="67" y="32"/>
                    </a:lnTo>
                    <a:lnTo>
                      <a:pt x="46" y="4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114"/>
              <p:cNvSpPr/>
              <p:nvPr/>
            </p:nvSpPr>
            <p:spPr bwMode="auto">
              <a:xfrm>
                <a:off x="5964238" y="3338513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22 w 67"/>
                  <a:gd name="T3" fmla="*/ 0 h 44"/>
                  <a:gd name="T4" fmla="*/ 0 w 67"/>
                  <a:gd name="T5" fmla="*/ 13 h 44"/>
                  <a:gd name="T6" fmla="*/ 46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22" y="0"/>
                    </a:lnTo>
                    <a:lnTo>
                      <a:pt x="0" y="13"/>
                    </a:lnTo>
                    <a:lnTo>
                      <a:pt x="46" y="44"/>
                    </a:ln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115"/>
              <p:cNvSpPr/>
              <p:nvPr/>
            </p:nvSpPr>
            <p:spPr bwMode="auto">
              <a:xfrm>
                <a:off x="5964238" y="3338513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22 w 67"/>
                  <a:gd name="T3" fmla="*/ 0 h 44"/>
                  <a:gd name="T4" fmla="*/ 0 w 67"/>
                  <a:gd name="T5" fmla="*/ 13 h 44"/>
                  <a:gd name="T6" fmla="*/ 46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22" y="0"/>
                    </a:lnTo>
                    <a:lnTo>
                      <a:pt x="0" y="13"/>
                    </a:lnTo>
                    <a:lnTo>
                      <a:pt x="46" y="44"/>
                    </a:lnTo>
                    <a:lnTo>
                      <a:pt x="67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116"/>
              <p:cNvSpPr/>
              <p:nvPr/>
            </p:nvSpPr>
            <p:spPr bwMode="auto">
              <a:xfrm>
                <a:off x="6045200" y="3389313"/>
                <a:ext cx="106363" cy="68263"/>
              </a:xfrm>
              <a:custGeom>
                <a:avLst/>
                <a:gdLst>
                  <a:gd name="T0" fmla="*/ 0 w 67"/>
                  <a:gd name="T1" fmla="*/ 14 h 43"/>
                  <a:gd name="T2" fmla="*/ 19 w 67"/>
                  <a:gd name="T3" fmla="*/ 0 h 43"/>
                  <a:gd name="T4" fmla="*/ 67 w 67"/>
                  <a:gd name="T5" fmla="*/ 31 h 43"/>
                  <a:gd name="T6" fmla="*/ 45 w 67"/>
                  <a:gd name="T7" fmla="*/ 43 h 43"/>
                  <a:gd name="T8" fmla="*/ 0 w 67"/>
                  <a:gd name="T9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0" y="14"/>
                    </a:moveTo>
                    <a:lnTo>
                      <a:pt x="19" y="0"/>
                    </a:lnTo>
                    <a:lnTo>
                      <a:pt x="67" y="31"/>
                    </a:lnTo>
                    <a:lnTo>
                      <a:pt x="45" y="4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117"/>
              <p:cNvSpPr/>
              <p:nvPr/>
            </p:nvSpPr>
            <p:spPr bwMode="auto">
              <a:xfrm>
                <a:off x="6045200" y="3389313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4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4"/>
                    </a:lnTo>
                    <a:lnTo>
                      <a:pt x="45" y="43"/>
                    </a:lnTo>
                    <a:lnTo>
                      <a:pt x="67" y="31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118"/>
              <p:cNvSpPr/>
              <p:nvPr/>
            </p:nvSpPr>
            <p:spPr bwMode="auto">
              <a:xfrm>
                <a:off x="6045200" y="3389313"/>
                <a:ext cx="106363" cy="68263"/>
              </a:xfrm>
              <a:custGeom>
                <a:avLst/>
                <a:gdLst>
                  <a:gd name="T0" fmla="*/ 67 w 67"/>
                  <a:gd name="T1" fmla="*/ 31 h 43"/>
                  <a:gd name="T2" fmla="*/ 19 w 67"/>
                  <a:gd name="T3" fmla="*/ 0 h 43"/>
                  <a:gd name="T4" fmla="*/ 0 w 67"/>
                  <a:gd name="T5" fmla="*/ 14 h 43"/>
                  <a:gd name="T6" fmla="*/ 45 w 67"/>
                  <a:gd name="T7" fmla="*/ 43 h 43"/>
                  <a:gd name="T8" fmla="*/ 67 w 67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67" y="31"/>
                    </a:moveTo>
                    <a:lnTo>
                      <a:pt x="19" y="0"/>
                    </a:lnTo>
                    <a:lnTo>
                      <a:pt x="0" y="14"/>
                    </a:lnTo>
                    <a:lnTo>
                      <a:pt x="45" y="43"/>
                    </a:lnTo>
                    <a:lnTo>
                      <a:pt x="67" y="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119"/>
              <p:cNvSpPr/>
              <p:nvPr/>
            </p:nvSpPr>
            <p:spPr bwMode="auto">
              <a:xfrm>
                <a:off x="5926138" y="3362326"/>
                <a:ext cx="107950" cy="68263"/>
              </a:xfrm>
              <a:custGeom>
                <a:avLst/>
                <a:gdLst>
                  <a:gd name="T0" fmla="*/ 0 w 68"/>
                  <a:gd name="T1" fmla="*/ 12 h 43"/>
                  <a:gd name="T2" fmla="*/ 22 w 68"/>
                  <a:gd name="T3" fmla="*/ 0 h 43"/>
                  <a:gd name="T4" fmla="*/ 68 w 68"/>
                  <a:gd name="T5" fmla="*/ 31 h 43"/>
                  <a:gd name="T6" fmla="*/ 46 w 68"/>
                  <a:gd name="T7" fmla="*/ 43 h 43"/>
                  <a:gd name="T8" fmla="*/ 0 w 68"/>
                  <a:gd name="T9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0" y="12"/>
                    </a:moveTo>
                    <a:lnTo>
                      <a:pt x="22" y="0"/>
                    </a:lnTo>
                    <a:lnTo>
                      <a:pt x="68" y="31"/>
                    </a:lnTo>
                    <a:lnTo>
                      <a:pt x="46" y="4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120"/>
              <p:cNvSpPr/>
              <p:nvPr/>
            </p:nvSpPr>
            <p:spPr bwMode="auto">
              <a:xfrm>
                <a:off x="5926138" y="3362326"/>
                <a:ext cx="107950" cy="68263"/>
              </a:xfrm>
              <a:custGeom>
                <a:avLst/>
                <a:gdLst>
                  <a:gd name="T0" fmla="*/ 68 w 68"/>
                  <a:gd name="T1" fmla="*/ 31 h 43"/>
                  <a:gd name="T2" fmla="*/ 22 w 68"/>
                  <a:gd name="T3" fmla="*/ 0 h 43"/>
                  <a:gd name="T4" fmla="*/ 0 w 68"/>
                  <a:gd name="T5" fmla="*/ 12 h 43"/>
                  <a:gd name="T6" fmla="*/ 46 w 68"/>
                  <a:gd name="T7" fmla="*/ 43 h 43"/>
                  <a:gd name="T8" fmla="*/ 68 w 68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31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8" y="31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121"/>
              <p:cNvSpPr/>
              <p:nvPr/>
            </p:nvSpPr>
            <p:spPr bwMode="auto">
              <a:xfrm>
                <a:off x="5926138" y="3362326"/>
                <a:ext cx="107950" cy="68263"/>
              </a:xfrm>
              <a:custGeom>
                <a:avLst/>
                <a:gdLst>
                  <a:gd name="T0" fmla="*/ 68 w 68"/>
                  <a:gd name="T1" fmla="*/ 31 h 43"/>
                  <a:gd name="T2" fmla="*/ 22 w 68"/>
                  <a:gd name="T3" fmla="*/ 0 h 43"/>
                  <a:gd name="T4" fmla="*/ 0 w 68"/>
                  <a:gd name="T5" fmla="*/ 12 h 43"/>
                  <a:gd name="T6" fmla="*/ 46 w 68"/>
                  <a:gd name="T7" fmla="*/ 43 h 43"/>
                  <a:gd name="T8" fmla="*/ 68 w 68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31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46" y="43"/>
                    </a:lnTo>
                    <a:lnTo>
                      <a:pt x="68" y="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122"/>
              <p:cNvSpPr/>
              <p:nvPr/>
            </p:nvSpPr>
            <p:spPr bwMode="auto">
              <a:xfrm>
                <a:off x="6007100" y="3411538"/>
                <a:ext cx="106363" cy="69850"/>
              </a:xfrm>
              <a:custGeom>
                <a:avLst/>
                <a:gdLst>
                  <a:gd name="T0" fmla="*/ 0 w 67"/>
                  <a:gd name="T1" fmla="*/ 15 h 44"/>
                  <a:gd name="T2" fmla="*/ 19 w 67"/>
                  <a:gd name="T3" fmla="*/ 0 h 44"/>
                  <a:gd name="T4" fmla="*/ 67 w 67"/>
                  <a:gd name="T5" fmla="*/ 32 h 44"/>
                  <a:gd name="T6" fmla="*/ 45 w 67"/>
                  <a:gd name="T7" fmla="*/ 44 h 44"/>
                  <a:gd name="T8" fmla="*/ 0 w 67"/>
                  <a:gd name="T9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15"/>
                    </a:moveTo>
                    <a:lnTo>
                      <a:pt x="19" y="0"/>
                    </a:lnTo>
                    <a:lnTo>
                      <a:pt x="67" y="32"/>
                    </a:lnTo>
                    <a:lnTo>
                      <a:pt x="45" y="4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123"/>
              <p:cNvSpPr/>
              <p:nvPr/>
            </p:nvSpPr>
            <p:spPr bwMode="auto">
              <a:xfrm>
                <a:off x="6007100" y="3411538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5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5"/>
                    </a:lnTo>
                    <a:lnTo>
                      <a:pt x="45" y="44"/>
                    </a:ln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124"/>
              <p:cNvSpPr/>
              <p:nvPr/>
            </p:nvSpPr>
            <p:spPr bwMode="auto">
              <a:xfrm>
                <a:off x="6007100" y="3411538"/>
                <a:ext cx="106363" cy="69850"/>
              </a:xfrm>
              <a:custGeom>
                <a:avLst/>
                <a:gdLst>
                  <a:gd name="T0" fmla="*/ 67 w 67"/>
                  <a:gd name="T1" fmla="*/ 32 h 44"/>
                  <a:gd name="T2" fmla="*/ 19 w 67"/>
                  <a:gd name="T3" fmla="*/ 0 h 44"/>
                  <a:gd name="T4" fmla="*/ 0 w 67"/>
                  <a:gd name="T5" fmla="*/ 15 h 44"/>
                  <a:gd name="T6" fmla="*/ 45 w 67"/>
                  <a:gd name="T7" fmla="*/ 44 h 44"/>
                  <a:gd name="T8" fmla="*/ 67 w 67"/>
                  <a:gd name="T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7" y="32"/>
                    </a:moveTo>
                    <a:lnTo>
                      <a:pt x="19" y="0"/>
                    </a:lnTo>
                    <a:lnTo>
                      <a:pt x="0" y="15"/>
                    </a:lnTo>
                    <a:lnTo>
                      <a:pt x="45" y="44"/>
                    </a:lnTo>
                    <a:lnTo>
                      <a:pt x="67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125"/>
              <p:cNvSpPr/>
              <p:nvPr/>
            </p:nvSpPr>
            <p:spPr bwMode="auto">
              <a:xfrm>
                <a:off x="5926138" y="3362326"/>
                <a:ext cx="34925" cy="41275"/>
              </a:xfrm>
              <a:custGeom>
                <a:avLst/>
                <a:gdLst>
                  <a:gd name="T0" fmla="*/ 22 w 22"/>
                  <a:gd name="T1" fmla="*/ 0 h 26"/>
                  <a:gd name="T2" fmla="*/ 22 w 22"/>
                  <a:gd name="T3" fmla="*/ 26 h 26"/>
                  <a:gd name="T4" fmla="*/ 0 w 22"/>
                  <a:gd name="T5" fmla="*/ 12 h 26"/>
                  <a:gd name="T6" fmla="*/ 22 w 22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22" y="0"/>
                    </a:moveTo>
                    <a:lnTo>
                      <a:pt x="22" y="26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126"/>
              <p:cNvSpPr/>
              <p:nvPr/>
            </p:nvSpPr>
            <p:spPr bwMode="auto">
              <a:xfrm>
                <a:off x="6007100" y="3411538"/>
                <a:ext cx="30163" cy="42863"/>
              </a:xfrm>
              <a:custGeom>
                <a:avLst/>
                <a:gdLst>
                  <a:gd name="T0" fmla="*/ 19 w 19"/>
                  <a:gd name="T1" fmla="*/ 0 h 27"/>
                  <a:gd name="T2" fmla="*/ 19 w 19"/>
                  <a:gd name="T3" fmla="*/ 27 h 27"/>
                  <a:gd name="T4" fmla="*/ 0 w 19"/>
                  <a:gd name="T5" fmla="*/ 15 h 27"/>
                  <a:gd name="T6" fmla="*/ 19 w 1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7">
                    <a:moveTo>
                      <a:pt x="19" y="0"/>
                    </a:moveTo>
                    <a:lnTo>
                      <a:pt x="19" y="27"/>
                    </a:lnTo>
                    <a:lnTo>
                      <a:pt x="0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127"/>
              <p:cNvSpPr/>
              <p:nvPr/>
            </p:nvSpPr>
            <p:spPr bwMode="auto">
              <a:xfrm>
                <a:off x="5964238" y="3338513"/>
                <a:ext cx="34925" cy="42863"/>
              </a:xfrm>
              <a:custGeom>
                <a:avLst/>
                <a:gdLst>
                  <a:gd name="T0" fmla="*/ 22 w 22"/>
                  <a:gd name="T1" fmla="*/ 0 h 27"/>
                  <a:gd name="T2" fmla="*/ 22 w 22"/>
                  <a:gd name="T3" fmla="*/ 27 h 27"/>
                  <a:gd name="T4" fmla="*/ 0 w 22"/>
                  <a:gd name="T5" fmla="*/ 13 h 27"/>
                  <a:gd name="T6" fmla="*/ 22 w 22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7">
                    <a:moveTo>
                      <a:pt x="22" y="0"/>
                    </a:moveTo>
                    <a:lnTo>
                      <a:pt x="22" y="27"/>
                    </a:lnTo>
                    <a:lnTo>
                      <a:pt x="0" y="1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128"/>
              <p:cNvSpPr/>
              <p:nvPr/>
            </p:nvSpPr>
            <p:spPr bwMode="auto">
              <a:xfrm>
                <a:off x="6045200" y="3389313"/>
                <a:ext cx="30163" cy="41275"/>
              </a:xfrm>
              <a:custGeom>
                <a:avLst/>
                <a:gdLst>
                  <a:gd name="T0" fmla="*/ 19 w 19"/>
                  <a:gd name="T1" fmla="*/ 0 h 26"/>
                  <a:gd name="T2" fmla="*/ 19 w 19"/>
                  <a:gd name="T3" fmla="*/ 26 h 26"/>
                  <a:gd name="T4" fmla="*/ 0 w 19"/>
                  <a:gd name="T5" fmla="*/ 14 h 26"/>
                  <a:gd name="T6" fmla="*/ 19 w 19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6">
                    <a:moveTo>
                      <a:pt x="19" y="0"/>
                    </a:moveTo>
                    <a:lnTo>
                      <a:pt x="19" y="26"/>
                    </a:lnTo>
                    <a:lnTo>
                      <a:pt x="0" y="1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129"/>
              <p:cNvSpPr/>
              <p:nvPr/>
            </p:nvSpPr>
            <p:spPr bwMode="auto">
              <a:xfrm>
                <a:off x="6002338" y="3316288"/>
                <a:ext cx="34925" cy="42863"/>
              </a:xfrm>
              <a:custGeom>
                <a:avLst/>
                <a:gdLst>
                  <a:gd name="T0" fmla="*/ 22 w 22"/>
                  <a:gd name="T1" fmla="*/ 0 h 27"/>
                  <a:gd name="T2" fmla="*/ 22 w 22"/>
                  <a:gd name="T3" fmla="*/ 27 h 27"/>
                  <a:gd name="T4" fmla="*/ 0 w 22"/>
                  <a:gd name="T5" fmla="*/ 12 h 27"/>
                  <a:gd name="T6" fmla="*/ 22 w 22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7">
                    <a:moveTo>
                      <a:pt x="22" y="0"/>
                    </a:moveTo>
                    <a:lnTo>
                      <a:pt x="22" y="27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130"/>
              <p:cNvSpPr/>
              <p:nvPr/>
            </p:nvSpPr>
            <p:spPr bwMode="auto">
              <a:xfrm>
                <a:off x="6083300" y="3365501"/>
                <a:ext cx="30163" cy="42863"/>
              </a:xfrm>
              <a:custGeom>
                <a:avLst/>
                <a:gdLst>
                  <a:gd name="T0" fmla="*/ 19 w 19"/>
                  <a:gd name="T1" fmla="*/ 0 h 27"/>
                  <a:gd name="T2" fmla="*/ 19 w 19"/>
                  <a:gd name="T3" fmla="*/ 27 h 27"/>
                  <a:gd name="T4" fmla="*/ 0 w 19"/>
                  <a:gd name="T5" fmla="*/ 15 h 27"/>
                  <a:gd name="T6" fmla="*/ 19 w 1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7">
                    <a:moveTo>
                      <a:pt x="19" y="0"/>
                    </a:moveTo>
                    <a:lnTo>
                      <a:pt x="19" y="27"/>
                    </a:lnTo>
                    <a:lnTo>
                      <a:pt x="0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131"/>
              <p:cNvSpPr/>
              <p:nvPr/>
            </p:nvSpPr>
            <p:spPr bwMode="auto">
              <a:xfrm>
                <a:off x="6040438" y="3294063"/>
                <a:ext cx="34925" cy="41275"/>
              </a:xfrm>
              <a:custGeom>
                <a:avLst/>
                <a:gdLst>
                  <a:gd name="T0" fmla="*/ 22 w 22"/>
                  <a:gd name="T1" fmla="*/ 0 h 26"/>
                  <a:gd name="T2" fmla="*/ 22 w 22"/>
                  <a:gd name="T3" fmla="*/ 26 h 26"/>
                  <a:gd name="T4" fmla="*/ 0 w 22"/>
                  <a:gd name="T5" fmla="*/ 12 h 26"/>
                  <a:gd name="T6" fmla="*/ 22 w 22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22" y="0"/>
                    </a:moveTo>
                    <a:lnTo>
                      <a:pt x="22" y="26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32"/>
              <p:cNvSpPr/>
              <p:nvPr/>
            </p:nvSpPr>
            <p:spPr bwMode="auto">
              <a:xfrm>
                <a:off x="6121400" y="3343276"/>
                <a:ext cx="30163" cy="41275"/>
              </a:xfrm>
              <a:custGeom>
                <a:avLst/>
                <a:gdLst>
                  <a:gd name="T0" fmla="*/ 19 w 19"/>
                  <a:gd name="T1" fmla="*/ 0 h 26"/>
                  <a:gd name="T2" fmla="*/ 19 w 19"/>
                  <a:gd name="T3" fmla="*/ 26 h 26"/>
                  <a:gd name="T4" fmla="*/ 0 w 19"/>
                  <a:gd name="T5" fmla="*/ 12 h 26"/>
                  <a:gd name="T6" fmla="*/ 19 w 19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6">
                    <a:moveTo>
                      <a:pt x="19" y="0"/>
                    </a:moveTo>
                    <a:lnTo>
                      <a:pt x="19" y="26"/>
                    </a:lnTo>
                    <a:lnTo>
                      <a:pt x="0" y="1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133"/>
              <p:cNvSpPr/>
              <p:nvPr/>
            </p:nvSpPr>
            <p:spPr bwMode="auto">
              <a:xfrm>
                <a:off x="6078538" y="3270251"/>
                <a:ext cx="34925" cy="42863"/>
              </a:xfrm>
              <a:custGeom>
                <a:avLst/>
                <a:gdLst>
                  <a:gd name="T0" fmla="*/ 22 w 22"/>
                  <a:gd name="T1" fmla="*/ 0 h 27"/>
                  <a:gd name="T2" fmla="*/ 22 w 22"/>
                  <a:gd name="T3" fmla="*/ 27 h 27"/>
                  <a:gd name="T4" fmla="*/ 0 w 22"/>
                  <a:gd name="T5" fmla="*/ 12 h 27"/>
                  <a:gd name="T6" fmla="*/ 22 w 22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7">
                    <a:moveTo>
                      <a:pt x="22" y="0"/>
                    </a:moveTo>
                    <a:lnTo>
                      <a:pt x="22" y="27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134"/>
              <p:cNvSpPr/>
              <p:nvPr/>
            </p:nvSpPr>
            <p:spPr bwMode="auto">
              <a:xfrm>
                <a:off x="6159500" y="3319463"/>
                <a:ext cx="30163" cy="42863"/>
              </a:xfrm>
              <a:custGeom>
                <a:avLst/>
                <a:gdLst>
                  <a:gd name="T0" fmla="*/ 19 w 19"/>
                  <a:gd name="T1" fmla="*/ 0 h 27"/>
                  <a:gd name="T2" fmla="*/ 19 w 19"/>
                  <a:gd name="T3" fmla="*/ 27 h 27"/>
                  <a:gd name="T4" fmla="*/ 0 w 19"/>
                  <a:gd name="T5" fmla="*/ 12 h 27"/>
                  <a:gd name="T6" fmla="*/ 19 w 1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7">
                    <a:moveTo>
                      <a:pt x="19" y="0"/>
                    </a:moveTo>
                    <a:lnTo>
                      <a:pt x="19" y="27"/>
                    </a:lnTo>
                    <a:lnTo>
                      <a:pt x="0" y="1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35"/>
              <p:cNvSpPr/>
              <p:nvPr/>
            </p:nvSpPr>
            <p:spPr bwMode="auto">
              <a:xfrm>
                <a:off x="6116638" y="3248026"/>
                <a:ext cx="34925" cy="38100"/>
              </a:xfrm>
              <a:custGeom>
                <a:avLst/>
                <a:gdLst>
                  <a:gd name="T0" fmla="*/ 22 w 22"/>
                  <a:gd name="T1" fmla="*/ 0 h 24"/>
                  <a:gd name="T2" fmla="*/ 22 w 22"/>
                  <a:gd name="T3" fmla="*/ 24 h 24"/>
                  <a:gd name="T4" fmla="*/ 0 w 22"/>
                  <a:gd name="T5" fmla="*/ 12 h 24"/>
                  <a:gd name="T6" fmla="*/ 22 w 22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4">
                    <a:moveTo>
                      <a:pt x="22" y="0"/>
                    </a:moveTo>
                    <a:lnTo>
                      <a:pt x="22" y="24"/>
                    </a:lnTo>
                    <a:lnTo>
                      <a:pt x="0" y="1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136"/>
              <p:cNvSpPr/>
              <p:nvPr/>
            </p:nvSpPr>
            <p:spPr bwMode="auto">
              <a:xfrm>
                <a:off x="6197600" y="3297238"/>
                <a:ext cx="30163" cy="41275"/>
              </a:xfrm>
              <a:custGeom>
                <a:avLst/>
                <a:gdLst>
                  <a:gd name="T0" fmla="*/ 19 w 19"/>
                  <a:gd name="T1" fmla="*/ 0 h 26"/>
                  <a:gd name="T2" fmla="*/ 19 w 19"/>
                  <a:gd name="T3" fmla="*/ 26 h 26"/>
                  <a:gd name="T4" fmla="*/ 0 w 19"/>
                  <a:gd name="T5" fmla="*/ 12 h 26"/>
                  <a:gd name="T6" fmla="*/ 19 w 19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6">
                    <a:moveTo>
                      <a:pt x="19" y="0"/>
                    </a:moveTo>
                    <a:lnTo>
                      <a:pt x="19" y="26"/>
                    </a:lnTo>
                    <a:lnTo>
                      <a:pt x="0" y="1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11683" y="6258"/>
              <a:ext cx="4719" cy="3143"/>
              <a:chOff x="2060739" y="3973515"/>
              <a:chExt cx="2996723" cy="1995752"/>
            </a:xfrm>
          </p:grpSpPr>
          <p:sp>
            <p:nvSpPr>
              <p:cNvPr id="338" name="矩形 337"/>
              <p:cNvSpPr/>
              <p:nvPr/>
            </p:nvSpPr>
            <p:spPr>
              <a:xfrm>
                <a:off x="2060739" y="4566434"/>
                <a:ext cx="2950443" cy="1402833"/>
              </a:xfrm>
              <a:prstGeom prst="rect">
                <a:avLst/>
              </a:prstGeom>
              <a:noFill/>
              <a:ln w="6350">
                <a:solidFill>
                  <a:srgbClr val="22BC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TextBox 24"/>
              <p:cNvSpPr txBox="1"/>
              <p:nvPr/>
            </p:nvSpPr>
            <p:spPr>
              <a:xfrm>
                <a:off x="2060740" y="3973515"/>
                <a:ext cx="2950444" cy="600837"/>
              </a:xfrm>
              <a:prstGeom prst="rect">
                <a:avLst/>
              </a:prstGeom>
              <a:solidFill>
                <a:srgbClr val="22BCAF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 dirty="0" smtClean="0">
                    <a:solidFill>
                      <a:prstClr val="white"/>
                    </a:solidFill>
                    <a:latin typeface="microduino" panose="00000500000000000000" pitchFamily="50" charset="0"/>
                    <a:ea typeface="Microsoft JhengHei UI" panose="020B0604030504040204" pitchFamily="34" charset="-120"/>
                  </a:rPr>
                  <a:t>Hub</a:t>
                </a:r>
                <a:endParaRPr lang="zh-CN" altLang="en-US" sz="2800" b="1" dirty="0">
                  <a:solidFill>
                    <a:prstClr val="white"/>
                  </a:solidFill>
                  <a:latin typeface="microduino" panose="00000500000000000000" pitchFamily="50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2074940" y="4572536"/>
                <a:ext cx="2982522" cy="1375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为核心模块扩展出许多“连接线“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连接扩展不同的传感器和执行器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96240" y="720090"/>
            <a:ext cx="3371850" cy="5029200"/>
            <a:chOff x="624" y="1134"/>
            <a:chExt cx="5310" cy="7920"/>
          </a:xfrm>
        </p:grpSpPr>
        <p:grpSp>
          <p:nvGrpSpPr>
            <p:cNvPr id="531" name="组合 530"/>
            <p:cNvGrpSpPr/>
            <p:nvPr/>
          </p:nvGrpSpPr>
          <p:grpSpPr>
            <a:xfrm>
              <a:off x="2018" y="1134"/>
              <a:ext cx="2522" cy="1015"/>
              <a:chOff x="962456" y="687688"/>
              <a:chExt cx="1601671" cy="709311"/>
            </a:xfrm>
          </p:grpSpPr>
          <p:sp>
            <p:nvSpPr>
              <p:cNvPr id="522" name="圆角矩形 521"/>
              <p:cNvSpPr/>
              <p:nvPr/>
            </p:nvSpPr>
            <p:spPr>
              <a:xfrm>
                <a:off x="962456" y="687688"/>
                <a:ext cx="1601671" cy="709311"/>
              </a:xfrm>
              <a:prstGeom prst="roundRect">
                <a:avLst>
                  <a:gd name="adj" fmla="val 10014"/>
                </a:avLst>
              </a:prstGeom>
              <a:solidFill>
                <a:srgbClr val="2390C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TextBox 122"/>
              <p:cNvSpPr txBox="1"/>
              <p:nvPr/>
            </p:nvSpPr>
            <p:spPr>
              <a:xfrm>
                <a:off x="1087599" y="810746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 defTabSz="608965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6"/>
                  </a:rPr>
                  <a:t>功能清单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endParaRPr>
              </a:p>
            </p:txBody>
          </p:sp>
        </p:grpSp>
        <p:sp>
          <p:nvSpPr>
            <p:cNvPr id="340" name="Rectangle 98"/>
            <p:cNvSpPr/>
            <p:nvPr/>
          </p:nvSpPr>
          <p:spPr>
            <a:xfrm>
              <a:off x="723" y="2800"/>
              <a:ext cx="4749" cy="7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1.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核心控制（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MCU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3" name="Rectangle 98"/>
            <p:cNvSpPr/>
            <p:nvPr/>
          </p:nvSpPr>
          <p:spPr>
            <a:xfrm>
              <a:off x="624" y="8203"/>
              <a:ext cx="5310" cy="8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4.  LED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灯（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LED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4" name="Rectangle 98"/>
            <p:cNvSpPr/>
            <p:nvPr/>
          </p:nvSpPr>
          <p:spPr>
            <a:xfrm>
              <a:off x="624" y="6462"/>
              <a:ext cx="4749" cy="8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3.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扩展模块（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Hub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>
            <a:off x="4406900" y="2938145"/>
            <a:ext cx="1329055" cy="946785"/>
            <a:chOff x="5691188" y="3140076"/>
            <a:chExt cx="809625" cy="573087"/>
          </a:xfrm>
        </p:grpSpPr>
        <p:sp>
          <p:nvSpPr>
            <p:cNvPr id="5" name="Freeform 5"/>
            <p:cNvSpPr/>
            <p:nvPr/>
          </p:nvSpPr>
          <p:spPr bwMode="auto">
            <a:xfrm>
              <a:off x="5762625" y="3186113"/>
              <a:ext cx="388938" cy="298450"/>
            </a:xfrm>
            <a:custGeom>
              <a:avLst/>
              <a:gdLst>
                <a:gd name="T0" fmla="*/ 0 w 245"/>
                <a:gd name="T1" fmla="*/ 152 h 188"/>
                <a:gd name="T2" fmla="*/ 0 w 245"/>
                <a:gd name="T3" fmla="*/ 188 h 188"/>
                <a:gd name="T4" fmla="*/ 245 w 245"/>
                <a:gd name="T5" fmla="*/ 39 h 188"/>
                <a:gd name="T6" fmla="*/ 245 w 245"/>
                <a:gd name="T7" fmla="*/ 0 h 188"/>
                <a:gd name="T8" fmla="*/ 0 w 245"/>
                <a:gd name="T9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0" y="152"/>
                  </a:moveTo>
                  <a:lnTo>
                    <a:pt x="0" y="188"/>
                  </a:lnTo>
                  <a:lnTo>
                    <a:pt x="245" y="39"/>
                  </a:lnTo>
                  <a:lnTo>
                    <a:pt x="24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699125" y="3201988"/>
              <a:ext cx="452438" cy="282575"/>
            </a:xfrm>
            <a:custGeom>
              <a:avLst/>
              <a:gdLst>
                <a:gd name="T0" fmla="*/ 107 w 119"/>
                <a:gd name="T1" fmla="*/ 4 h 74"/>
                <a:gd name="T2" fmla="*/ 83 w 119"/>
                <a:gd name="T3" fmla="*/ 4 h 74"/>
                <a:gd name="T4" fmla="*/ 13 w 119"/>
                <a:gd name="T5" fmla="*/ 46 h 74"/>
                <a:gd name="T6" fmla="*/ 13 w 119"/>
                <a:gd name="T7" fmla="*/ 44 h 74"/>
                <a:gd name="T8" fmla="*/ 0 w 119"/>
                <a:gd name="T9" fmla="*/ 44 h 74"/>
                <a:gd name="T10" fmla="*/ 0 w 119"/>
                <a:gd name="T11" fmla="*/ 60 h 74"/>
                <a:gd name="T12" fmla="*/ 0 w 119"/>
                <a:gd name="T13" fmla="*/ 60 h 74"/>
                <a:gd name="T14" fmla="*/ 4 w 119"/>
                <a:gd name="T15" fmla="*/ 66 h 74"/>
                <a:gd name="T16" fmla="*/ 17 w 119"/>
                <a:gd name="T17" fmla="*/ 74 h 74"/>
                <a:gd name="T18" fmla="*/ 119 w 119"/>
                <a:gd name="T19" fmla="*/ 12 h 74"/>
                <a:gd name="T20" fmla="*/ 107 w 119"/>
                <a:gd name="T21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4">
                  <a:moveTo>
                    <a:pt x="107" y="4"/>
                  </a:moveTo>
                  <a:cubicBezTo>
                    <a:pt x="100" y="0"/>
                    <a:pt x="90" y="0"/>
                    <a:pt x="83" y="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5"/>
                    <a:pt x="4" y="66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19" y="12"/>
                    <a:pt x="119" y="12"/>
                    <a:pt x="119" y="12"/>
                  </a:cubicBezTo>
                  <a:lnTo>
                    <a:pt x="107" y="4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762625" y="3213101"/>
              <a:ext cx="669925" cy="423863"/>
            </a:xfrm>
            <a:custGeom>
              <a:avLst/>
              <a:gdLst>
                <a:gd name="T0" fmla="*/ 245 w 422"/>
                <a:gd name="T1" fmla="*/ 0 h 267"/>
                <a:gd name="T2" fmla="*/ 17 w 422"/>
                <a:gd name="T3" fmla="*/ 140 h 267"/>
                <a:gd name="T4" fmla="*/ 0 w 422"/>
                <a:gd name="T5" fmla="*/ 140 h 267"/>
                <a:gd name="T6" fmla="*/ 0 w 422"/>
                <a:gd name="T7" fmla="*/ 152 h 267"/>
                <a:gd name="T8" fmla="*/ 175 w 422"/>
                <a:gd name="T9" fmla="*/ 267 h 267"/>
                <a:gd name="T10" fmla="*/ 422 w 422"/>
                <a:gd name="T11" fmla="*/ 116 h 267"/>
                <a:gd name="T12" fmla="*/ 245 w 422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67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2"/>
                  </a:lnTo>
                  <a:lnTo>
                    <a:pt x="175" y="267"/>
                  </a:lnTo>
                  <a:lnTo>
                    <a:pt x="422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40438" y="3411538"/>
              <a:ext cx="452438" cy="301625"/>
            </a:xfrm>
            <a:custGeom>
              <a:avLst/>
              <a:gdLst>
                <a:gd name="T0" fmla="*/ 119 w 119"/>
                <a:gd name="T1" fmla="*/ 20 h 79"/>
                <a:gd name="T2" fmla="*/ 119 w 119"/>
                <a:gd name="T3" fmla="*/ 20 h 79"/>
                <a:gd name="T4" fmla="*/ 119 w 119"/>
                <a:gd name="T5" fmla="*/ 4 h 79"/>
                <a:gd name="T6" fmla="*/ 102 w 119"/>
                <a:gd name="T7" fmla="*/ 0 h 79"/>
                <a:gd name="T8" fmla="*/ 0 w 119"/>
                <a:gd name="T9" fmla="*/ 52 h 79"/>
                <a:gd name="T10" fmla="*/ 0 w 119"/>
                <a:gd name="T11" fmla="*/ 67 h 79"/>
                <a:gd name="T12" fmla="*/ 12 w 119"/>
                <a:gd name="T13" fmla="*/ 75 h 79"/>
                <a:gd name="T14" fmla="*/ 36 w 119"/>
                <a:gd name="T15" fmla="*/ 75 h 79"/>
                <a:gd name="T16" fmla="*/ 114 w 119"/>
                <a:gd name="T17" fmla="*/ 28 h 79"/>
                <a:gd name="T18" fmla="*/ 119 w 119"/>
                <a:gd name="T19" fmla="*/ 20 h 79"/>
                <a:gd name="T20" fmla="*/ 119 w 119"/>
                <a:gd name="T21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20"/>
                  </a:moveTo>
                  <a:cubicBezTo>
                    <a:pt x="119" y="20"/>
                    <a:pt x="119" y="20"/>
                    <a:pt x="119" y="2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9" y="79"/>
                    <a:pt x="29" y="79"/>
                    <a:pt x="36" y="75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8" y="26"/>
                    <a:pt x="119" y="23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691188" y="3140076"/>
              <a:ext cx="460375" cy="287338"/>
            </a:xfrm>
            <a:custGeom>
              <a:avLst/>
              <a:gdLst>
                <a:gd name="T0" fmla="*/ 121 w 121"/>
                <a:gd name="T1" fmla="*/ 12 h 75"/>
                <a:gd name="T2" fmla="*/ 109 w 121"/>
                <a:gd name="T3" fmla="*/ 4 h 75"/>
                <a:gd name="T4" fmla="*/ 85 w 121"/>
                <a:gd name="T5" fmla="*/ 4 h 75"/>
                <a:gd name="T6" fmla="*/ 7 w 121"/>
                <a:gd name="T7" fmla="*/ 52 h 75"/>
                <a:gd name="T8" fmla="*/ 6 w 121"/>
                <a:gd name="T9" fmla="*/ 67 h 75"/>
                <a:gd name="T10" fmla="*/ 19 w 121"/>
                <a:gd name="T11" fmla="*/ 75 h 75"/>
                <a:gd name="T12" fmla="*/ 121 w 121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56"/>
                    <a:pt x="0" y="63"/>
                    <a:pt x="6" y="6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40438" y="3370263"/>
              <a:ext cx="460375" cy="285750"/>
            </a:xfrm>
            <a:custGeom>
              <a:avLst/>
              <a:gdLst>
                <a:gd name="T0" fmla="*/ 115 w 121"/>
                <a:gd name="T1" fmla="*/ 8 h 75"/>
                <a:gd name="T2" fmla="*/ 103 w 121"/>
                <a:gd name="T3" fmla="*/ 0 h 75"/>
                <a:gd name="T4" fmla="*/ 0 w 121"/>
                <a:gd name="T5" fmla="*/ 63 h 75"/>
                <a:gd name="T6" fmla="*/ 12 w 121"/>
                <a:gd name="T7" fmla="*/ 70 h 75"/>
                <a:gd name="T8" fmla="*/ 36 w 121"/>
                <a:gd name="T9" fmla="*/ 71 h 75"/>
                <a:gd name="T10" fmla="*/ 114 w 121"/>
                <a:gd name="T11" fmla="*/ 23 h 75"/>
                <a:gd name="T12" fmla="*/ 115 w 121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15" y="8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5"/>
                    <a:pt x="29" y="75"/>
                    <a:pt x="36" y="71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21" y="19"/>
                    <a:pt x="121" y="12"/>
                    <a:pt x="115" y="8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189663" y="3514726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88088" y="3454401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284913" y="343058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184900" y="3492501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307138" y="3446463"/>
              <a:ext cx="49213" cy="30163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1 h 8"/>
                <a:gd name="T4" fmla="*/ 2 w 13"/>
                <a:gd name="T5" fmla="*/ 6 h 8"/>
                <a:gd name="T6" fmla="*/ 10 w 13"/>
                <a:gd name="T7" fmla="*/ 6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3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208713" y="3506788"/>
              <a:ext cx="44450" cy="31750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819775" y="3281363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0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919788" y="3221038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0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8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838825" y="3273426"/>
              <a:ext cx="46038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6070600" y="3254376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040438" y="3273426"/>
              <a:ext cx="34925" cy="20638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010275" y="32940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980113" y="33131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949950" y="333216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919788" y="33512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884863" y="33702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854700" y="33893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337300" y="338931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307138" y="34083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76975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6246813" y="34464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4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089650" y="35417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6059488" y="35607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029325" y="35417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5999163" y="35226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5972175" y="35036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5942013" y="34845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5911850" y="34655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884863" y="34464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5854700" y="34274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5824538" y="340836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6105525" y="32321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6070600" y="32512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6040438" y="327025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6010275" y="32893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980113" y="33083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5949950" y="332740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919788" y="334645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884863" y="33655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854700" y="3384551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37300" y="33845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307138" y="34036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6215063" y="34623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5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6181725" y="3481388"/>
              <a:ext cx="38100" cy="19050"/>
            </a:xfrm>
            <a:custGeom>
              <a:avLst/>
              <a:gdLst>
                <a:gd name="T0" fmla="*/ 8 w 10"/>
                <a:gd name="T1" fmla="*/ 1 h 5"/>
                <a:gd name="T2" fmla="*/ 2 w 10"/>
                <a:gd name="T3" fmla="*/ 1 h 5"/>
                <a:gd name="T4" fmla="*/ 2 w 10"/>
                <a:gd name="T5" fmla="*/ 4 h 5"/>
                <a:gd name="T6" fmla="*/ 8 w 10"/>
                <a:gd name="T7" fmla="*/ 4 h 5"/>
                <a:gd name="T8" fmla="*/ 8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6151563" y="35004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6121400" y="351948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089650" y="35385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059488" y="35575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6029325" y="3538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5999163" y="3519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5972175" y="35004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942013" y="34813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911850" y="34623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884863" y="3441701"/>
              <a:ext cx="34925" cy="20638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854700" y="3419476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5824538" y="3400426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3"/>
            <p:cNvSpPr>
              <a:spLocks noEditPoints="1"/>
            </p:cNvSpPr>
            <p:nvPr/>
          </p:nvSpPr>
          <p:spPr bwMode="auto">
            <a:xfrm>
              <a:off x="6048375" y="3362326"/>
              <a:ext cx="111125" cy="68263"/>
            </a:xfrm>
            <a:custGeom>
              <a:avLst/>
              <a:gdLst>
                <a:gd name="T0" fmla="*/ 7 w 29"/>
                <a:gd name="T1" fmla="*/ 12 h 18"/>
                <a:gd name="T2" fmla="*/ 7 w 29"/>
                <a:gd name="T3" fmla="*/ 11 h 18"/>
                <a:gd name="T4" fmla="*/ 8 w 29"/>
                <a:gd name="T5" fmla="*/ 11 h 18"/>
                <a:gd name="T6" fmla="*/ 9 w 29"/>
                <a:gd name="T7" fmla="*/ 11 h 18"/>
                <a:gd name="T8" fmla="*/ 9 w 29"/>
                <a:gd name="T9" fmla="*/ 11 h 18"/>
                <a:gd name="T10" fmla="*/ 11 w 29"/>
                <a:gd name="T11" fmla="*/ 12 h 18"/>
                <a:gd name="T12" fmla="*/ 12 w 29"/>
                <a:gd name="T13" fmla="*/ 12 h 18"/>
                <a:gd name="T14" fmla="*/ 12 w 29"/>
                <a:gd name="T15" fmla="*/ 13 h 18"/>
                <a:gd name="T16" fmla="*/ 10 w 29"/>
                <a:gd name="T17" fmla="*/ 14 h 18"/>
                <a:gd name="T18" fmla="*/ 10 w 29"/>
                <a:gd name="T19" fmla="*/ 14 h 18"/>
                <a:gd name="T20" fmla="*/ 10 w 29"/>
                <a:gd name="T21" fmla="*/ 13 h 18"/>
                <a:gd name="T22" fmla="*/ 9 w 29"/>
                <a:gd name="T23" fmla="*/ 14 h 18"/>
                <a:gd name="T24" fmla="*/ 9 w 29"/>
                <a:gd name="T25" fmla="*/ 14 h 18"/>
                <a:gd name="T26" fmla="*/ 9 w 29"/>
                <a:gd name="T27" fmla="*/ 13 h 18"/>
                <a:gd name="T28" fmla="*/ 8 w 29"/>
                <a:gd name="T29" fmla="*/ 14 h 18"/>
                <a:gd name="T30" fmla="*/ 8 w 29"/>
                <a:gd name="T31" fmla="*/ 14 h 18"/>
                <a:gd name="T32" fmla="*/ 7 w 29"/>
                <a:gd name="T33" fmla="*/ 13 h 18"/>
                <a:gd name="T34" fmla="*/ 7 w 29"/>
                <a:gd name="T35" fmla="*/ 13 h 18"/>
                <a:gd name="T36" fmla="*/ 7 w 29"/>
                <a:gd name="T37" fmla="*/ 13 h 18"/>
                <a:gd name="T38" fmla="*/ 7 w 29"/>
                <a:gd name="T39" fmla="*/ 12 h 18"/>
                <a:gd name="T40" fmla="*/ 7 w 29"/>
                <a:gd name="T41" fmla="*/ 12 h 18"/>
                <a:gd name="T42" fmla="*/ 7 w 29"/>
                <a:gd name="T43" fmla="*/ 12 h 18"/>
                <a:gd name="T44" fmla="*/ 7 w 29"/>
                <a:gd name="T45" fmla="*/ 12 h 18"/>
                <a:gd name="T46" fmla="*/ 9 w 29"/>
                <a:gd name="T47" fmla="*/ 10 h 18"/>
                <a:gd name="T48" fmla="*/ 9 w 29"/>
                <a:gd name="T49" fmla="*/ 10 h 18"/>
                <a:gd name="T50" fmla="*/ 10 w 29"/>
                <a:gd name="T51" fmla="*/ 10 h 18"/>
                <a:gd name="T52" fmla="*/ 10 w 29"/>
                <a:gd name="T53" fmla="*/ 10 h 18"/>
                <a:gd name="T54" fmla="*/ 11 w 29"/>
                <a:gd name="T55" fmla="*/ 11 h 18"/>
                <a:gd name="T56" fmla="*/ 12 w 29"/>
                <a:gd name="T57" fmla="*/ 10 h 18"/>
                <a:gd name="T58" fmla="*/ 12 w 29"/>
                <a:gd name="T59" fmla="*/ 10 h 18"/>
                <a:gd name="T60" fmla="*/ 12 w 29"/>
                <a:gd name="T61" fmla="*/ 11 h 18"/>
                <a:gd name="T62" fmla="*/ 12 w 29"/>
                <a:gd name="T63" fmla="*/ 11 h 18"/>
                <a:gd name="T64" fmla="*/ 12 w 29"/>
                <a:gd name="T65" fmla="*/ 11 h 18"/>
                <a:gd name="T66" fmla="*/ 13 w 29"/>
                <a:gd name="T67" fmla="*/ 12 h 18"/>
                <a:gd name="T68" fmla="*/ 13 w 29"/>
                <a:gd name="T69" fmla="*/ 12 h 18"/>
                <a:gd name="T70" fmla="*/ 13 w 29"/>
                <a:gd name="T71" fmla="*/ 12 h 18"/>
                <a:gd name="T72" fmla="*/ 12 w 29"/>
                <a:gd name="T73" fmla="*/ 12 h 18"/>
                <a:gd name="T74" fmla="*/ 9 w 29"/>
                <a:gd name="T75" fmla="*/ 10 h 18"/>
                <a:gd name="T76" fmla="*/ 9 w 29"/>
                <a:gd name="T77" fmla="*/ 6 h 18"/>
                <a:gd name="T78" fmla="*/ 15 w 29"/>
                <a:gd name="T79" fmla="*/ 2 h 18"/>
                <a:gd name="T80" fmla="*/ 25 w 29"/>
                <a:gd name="T81" fmla="*/ 9 h 18"/>
                <a:gd name="T82" fmla="*/ 19 w 29"/>
                <a:gd name="T83" fmla="*/ 13 h 18"/>
                <a:gd name="T84" fmla="*/ 9 w 29"/>
                <a:gd name="T85" fmla="*/ 6 h 18"/>
                <a:gd name="T86" fmla="*/ 29 w 29"/>
                <a:gd name="T87" fmla="*/ 8 h 18"/>
                <a:gd name="T88" fmla="*/ 16 w 29"/>
                <a:gd name="T89" fmla="*/ 0 h 18"/>
                <a:gd name="T90" fmla="*/ 14 w 29"/>
                <a:gd name="T91" fmla="*/ 0 h 18"/>
                <a:gd name="T92" fmla="*/ 1 w 29"/>
                <a:gd name="T93" fmla="*/ 8 h 18"/>
                <a:gd name="T94" fmla="*/ 1 w 29"/>
                <a:gd name="T95" fmla="*/ 9 h 18"/>
                <a:gd name="T96" fmla="*/ 2 w 29"/>
                <a:gd name="T97" fmla="*/ 10 h 18"/>
                <a:gd name="T98" fmla="*/ 1 w 29"/>
                <a:gd name="T99" fmla="*/ 11 h 18"/>
                <a:gd name="T100" fmla="*/ 1 w 29"/>
                <a:gd name="T101" fmla="*/ 12 h 18"/>
                <a:gd name="T102" fmla="*/ 10 w 29"/>
                <a:gd name="T103" fmla="*/ 17 h 18"/>
                <a:gd name="T104" fmla="*/ 11 w 29"/>
                <a:gd name="T105" fmla="*/ 17 h 18"/>
                <a:gd name="T106" fmla="*/ 12 w 29"/>
                <a:gd name="T107" fmla="*/ 17 h 18"/>
                <a:gd name="T108" fmla="*/ 14 w 29"/>
                <a:gd name="T109" fmla="*/ 17 h 18"/>
                <a:gd name="T110" fmla="*/ 15 w 29"/>
                <a:gd name="T111" fmla="*/ 17 h 18"/>
                <a:gd name="T112" fmla="*/ 28 w 29"/>
                <a:gd name="T113" fmla="*/ 9 h 18"/>
                <a:gd name="T114" fmla="*/ 29 w 29"/>
                <a:gd name="T11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18">
                  <a:moveTo>
                    <a:pt x="7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0" y="11"/>
                    <a:pt x="9" y="10"/>
                  </a:cubicBezTo>
                  <a:moveTo>
                    <a:pt x="9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6"/>
                    <a:pt x="9" y="6"/>
                    <a:pt x="9" y="6"/>
                  </a:cubicBezTo>
                  <a:moveTo>
                    <a:pt x="29" y="8"/>
                  </a:moveTo>
                  <a:cubicBezTo>
                    <a:pt x="24" y="6"/>
                    <a:pt x="20" y="3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0" y="3"/>
                    <a:pt x="6" y="6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10"/>
                    <a:pt x="2" y="10"/>
                  </a:cubicBezTo>
                  <a:cubicBezTo>
                    <a:pt x="2" y="10"/>
                    <a:pt x="1" y="11"/>
                    <a:pt x="1" y="11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4" y="14"/>
                    <a:pt x="7" y="16"/>
                    <a:pt x="10" y="17"/>
                  </a:cubicBezTo>
                  <a:cubicBezTo>
                    <a:pt x="10" y="18"/>
                    <a:pt x="10" y="18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8"/>
                    <a:pt x="15" y="18"/>
                    <a:pt x="15" y="17"/>
                  </a:cubicBezTo>
                  <a:cubicBezTo>
                    <a:pt x="20" y="15"/>
                    <a:pt x="24" y="12"/>
                    <a:pt x="28" y="9"/>
                  </a:cubicBezTo>
                  <a:cubicBezTo>
                    <a:pt x="29" y="9"/>
                    <a:pt x="29" y="9"/>
                    <a:pt x="29" y="8"/>
                  </a:cubicBezTo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close/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0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6067425" y="3441701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5 w 10"/>
                <a:gd name="T3" fmla="*/ 5 h 5"/>
                <a:gd name="T4" fmla="*/ 5 w 10"/>
                <a:gd name="T5" fmla="*/ 5 h 5"/>
                <a:gd name="T6" fmla="*/ 0 w 10"/>
                <a:gd name="T7" fmla="*/ 3 h 5"/>
                <a:gd name="T8" fmla="*/ 0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2 w 10"/>
                <a:gd name="T17" fmla="*/ 5 h 5"/>
                <a:gd name="T18" fmla="*/ 5 w 10"/>
                <a:gd name="T19" fmla="*/ 5 h 5"/>
                <a:gd name="T20" fmla="*/ 5 w 10"/>
                <a:gd name="T21" fmla="*/ 5 h 5"/>
                <a:gd name="T22" fmla="*/ 5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7 w 10"/>
                <a:gd name="T29" fmla="*/ 3 h 5"/>
                <a:gd name="T30" fmla="*/ 2 w 10"/>
                <a:gd name="T31" fmla="*/ 3 h 5"/>
                <a:gd name="T32" fmla="*/ 2 w 10"/>
                <a:gd name="T33" fmla="*/ 3 h 5"/>
                <a:gd name="T34" fmla="*/ 2 w 10"/>
                <a:gd name="T35" fmla="*/ 3 h 5"/>
                <a:gd name="T36" fmla="*/ 5 w 10"/>
                <a:gd name="T37" fmla="*/ 5 h 5"/>
                <a:gd name="T38" fmla="*/ 7 w 10"/>
                <a:gd name="T39" fmla="*/ 5 h 5"/>
                <a:gd name="T40" fmla="*/ 7 w 10"/>
                <a:gd name="T41" fmla="*/ 3 h 5"/>
                <a:gd name="T42" fmla="*/ 10 w 10"/>
                <a:gd name="T43" fmla="*/ 3 h 5"/>
                <a:gd name="T44" fmla="*/ 7 w 10"/>
                <a:gd name="T45" fmla="*/ 0 h 5"/>
                <a:gd name="T46" fmla="*/ 5 w 10"/>
                <a:gd name="T47" fmla="*/ 0 h 5"/>
                <a:gd name="T48" fmla="*/ 5 w 10"/>
                <a:gd name="T49" fmla="*/ 0 h 5"/>
                <a:gd name="T50" fmla="*/ 5 w 10"/>
                <a:gd name="T51" fmla="*/ 0 h 5"/>
                <a:gd name="T52" fmla="*/ 2 w 10"/>
                <a:gd name="T53" fmla="*/ 0 h 5"/>
                <a:gd name="T54" fmla="*/ 2 w 10"/>
                <a:gd name="T55" fmla="*/ 0 h 5"/>
                <a:gd name="T56" fmla="*/ 2 w 10"/>
                <a:gd name="T57" fmla="*/ 0 h 5"/>
                <a:gd name="T58" fmla="*/ 2 w 10"/>
                <a:gd name="T59" fmla="*/ 3 h 5"/>
                <a:gd name="T60" fmla="*/ 5 w 10"/>
                <a:gd name="T61" fmla="*/ 0 h 5"/>
                <a:gd name="T62" fmla="*/ 7 w 10"/>
                <a:gd name="T63" fmla="*/ 3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7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5900738" y="3495676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1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2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5911850" y="3503613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5938838" y="3519488"/>
              <a:ext cx="22225" cy="19050"/>
            </a:xfrm>
            <a:custGeom>
              <a:avLst/>
              <a:gdLst>
                <a:gd name="T0" fmla="*/ 4 w 6"/>
                <a:gd name="T1" fmla="*/ 4 h 5"/>
                <a:gd name="T2" fmla="*/ 3 w 6"/>
                <a:gd name="T3" fmla="*/ 3 h 5"/>
                <a:gd name="T4" fmla="*/ 2 w 6"/>
                <a:gd name="T5" fmla="*/ 4 h 5"/>
                <a:gd name="T6" fmla="*/ 2 w 6"/>
                <a:gd name="T7" fmla="*/ 4 h 5"/>
                <a:gd name="T8" fmla="*/ 3 w 6"/>
                <a:gd name="T9" fmla="*/ 5 h 5"/>
                <a:gd name="T10" fmla="*/ 3 w 6"/>
                <a:gd name="T11" fmla="*/ 5 h 5"/>
                <a:gd name="T12" fmla="*/ 4 w 6"/>
                <a:gd name="T13" fmla="*/ 4 h 5"/>
                <a:gd name="T14" fmla="*/ 4 w 6"/>
                <a:gd name="T15" fmla="*/ 4 h 5"/>
                <a:gd name="T16" fmla="*/ 5 w 6"/>
                <a:gd name="T17" fmla="*/ 0 h 5"/>
                <a:gd name="T18" fmla="*/ 5 w 6"/>
                <a:gd name="T19" fmla="*/ 0 h 5"/>
                <a:gd name="T20" fmla="*/ 5 w 6"/>
                <a:gd name="T21" fmla="*/ 0 h 5"/>
                <a:gd name="T22" fmla="*/ 0 w 6"/>
                <a:gd name="T23" fmla="*/ 3 h 5"/>
                <a:gd name="T24" fmla="*/ 0 w 6"/>
                <a:gd name="T25" fmla="*/ 3 h 5"/>
                <a:gd name="T26" fmla="*/ 1 w 6"/>
                <a:gd name="T27" fmla="*/ 3 h 5"/>
                <a:gd name="T28" fmla="*/ 1 w 6"/>
                <a:gd name="T29" fmla="*/ 3 h 5"/>
                <a:gd name="T30" fmla="*/ 2 w 6"/>
                <a:gd name="T31" fmla="*/ 3 h 5"/>
                <a:gd name="T32" fmla="*/ 3 w 6"/>
                <a:gd name="T33" fmla="*/ 3 h 5"/>
                <a:gd name="T34" fmla="*/ 4 w 6"/>
                <a:gd name="T35" fmla="*/ 3 h 5"/>
                <a:gd name="T36" fmla="*/ 5 w 6"/>
                <a:gd name="T37" fmla="*/ 3 h 5"/>
                <a:gd name="T38" fmla="*/ 5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5 w 6"/>
                <a:gd name="T47" fmla="*/ 2 h 5"/>
                <a:gd name="T48" fmla="*/ 4 w 6"/>
                <a:gd name="T49" fmla="*/ 3 h 5"/>
                <a:gd name="T50" fmla="*/ 3 w 6"/>
                <a:gd name="T51" fmla="*/ 2 h 5"/>
                <a:gd name="T52" fmla="*/ 5 w 6"/>
                <a:gd name="T53" fmla="*/ 1 h 5"/>
                <a:gd name="T54" fmla="*/ 5 w 6"/>
                <a:gd name="T5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2 h 3"/>
                <a:gd name="T8" fmla="*/ 0 w 5"/>
                <a:gd name="T9" fmla="*/ 2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1 h 3"/>
                <a:gd name="T16" fmla="*/ 3 w 5"/>
                <a:gd name="T17" fmla="*/ 1 h 3"/>
                <a:gd name="T18" fmla="*/ 5 w 5"/>
                <a:gd name="T19" fmla="*/ 0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0 h 3"/>
                <a:gd name="T26" fmla="*/ 3 w 5"/>
                <a:gd name="T27" fmla="*/ 0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0 h 3"/>
                <a:gd name="T34" fmla="*/ 5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0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1 h 3"/>
                <a:gd name="T34" fmla="*/ 1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1 h 3"/>
                <a:gd name="T46" fmla="*/ 4 w 5"/>
                <a:gd name="T47" fmla="*/ 2 h 3"/>
                <a:gd name="T48" fmla="*/ 2 w 5"/>
                <a:gd name="T49" fmla="*/ 0 h 3"/>
                <a:gd name="T50" fmla="*/ 3 w 5"/>
                <a:gd name="T51" fmla="*/ 0 h 3"/>
                <a:gd name="T52" fmla="*/ 4 w 5"/>
                <a:gd name="T53" fmla="*/ 1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5873750" y="3476626"/>
              <a:ext cx="30163" cy="23813"/>
            </a:xfrm>
            <a:custGeom>
              <a:avLst/>
              <a:gdLst>
                <a:gd name="T0" fmla="*/ 4 w 8"/>
                <a:gd name="T1" fmla="*/ 2 h 6"/>
                <a:gd name="T2" fmla="*/ 5 w 8"/>
                <a:gd name="T3" fmla="*/ 3 h 6"/>
                <a:gd name="T4" fmla="*/ 5 w 8"/>
                <a:gd name="T5" fmla="*/ 2 h 6"/>
                <a:gd name="T6" fmla="*/ 6 w 8"/>
                <a:gd name="T7" fmla="*/ 2 h 6"/>
                <a:gd name="T8" fmla="*/ 6 w 8"/>
                <a:gd name="T9" fmla="*/ 3 h 6"/>
                <a:gd name="T10" fmla="*/ 6 w 8"/>
                <a:gd name="T11" fmla="*/ 3 h 6"/>
                <a:gd name="T12" fmla="*/ 5 w 8"/>
                <a:gd name="T13" fmla="*/ 3 h 6"/>
                <a:gd name="T14" fmla="*/ 6 w 8"/>
                <a:gd name="T15" fmla="*/ 3 h 6"/>
                <a:gd name="T16" fmla="*/ 6 w 8"/>
                <a:gd name="T17" fmla="*/ 4 h 6"/>
                <a:gd name="T18" fmla="*/ 4 w 8"/>
                <a:gd name="T19" fmla="*/ 5 h 6"/>
                <a:gd name="T20" fmla="*/ 4 w 8"/>
                <a:gd name="T21" fmla="*/ 5 h 6"/>
                <a:gd name="T22" fmla="*/ 4 w 8"/>
                <a:gd name="T23" fmla="*/ 4 h 6"/>
                <a:gd name="T24" fmla="*/ 4 w 8"/>
                <a:gd name="T25" fmla="*/ 4 h 6"/>
                <a:gd name="T26" fmla="*/ 5 w 8"/>
                <a:gd name="T27" fmla="*/ 3 h 6"/>
                <a:gd name="T28" fmla="*/ 5 w 8"/>
                <a:gd name="T29" fmla="*/ 3 h 6"/>
                <a:gd name="T30" fmla="*/ 3 w 8"/>
                <a:gd name="T31" fmla="*/ 4 h 6"/>
                <a:gd name="T32" fmla="*/ 3 w 8"/>
                <a:gd name="T33" fmla="*/ 4 h 6"/>
                <a:gd name="T34" fmla="*/ 2 w 8"/>
                <a:gd name="T35" fmla="*/ 4 h 6"/>
                <a:gd name="T36" fmla="*/ 2 w 8"/>
                <a:gd name="T37" fmla="*/ 3 h 6"/>
                <a:gd name="T38" fmla="*/ 4 w 8"/>
                <a:gd name="T39" fmla="*/ 2 h 6"/>
                <a:gd name="T40" fmla="*/ 4 w 8"/>
                <a:gd name="T41" fmla="*/ 2 h 6"/>
                <a:gd name="T42" fmla="*/ 2 w 8"/>
                <a:gd name="T43" fmla="*/ 3 h 6"/>
                <a:gd name="T44" fmla="*/ 1 w 8"/>
                <a:gd name="T45" fmla="*/ 3 h 6"/>
                <a:gd name="T46" fmla="*/ 1 w 8"/>
                <a:gd name="T47" fmla="*/ 3 h 6"/>
                <a:gd name="T48" fmla="*/ 1 w 8"/>
                <a:gd name="T49" fmla="*/ 3 h 6"/>
                <a:gd name="T50" fmla="*/ 3 w 8"/>
                <a:gd name="T51" fmla="*/ 2 h 6"/>
                <a:gd name="T52" fmla="*/ 3 w 8"/>
                <a:gd name="T53" fmla="*/ 2 h 6"/>
                <a:gd name="T54" fmla="*/ 4 w 8"/>
                <a:gd name="T55" fmla="*/ 2 h 6"/>
                <a:gd name="T56" fmla="*/ 4 w 8"/>
                <a:gd name="T57" fmla="*/ 2 h 6"/>
                <a:gd name="T58" fmla="*/ 4 w 8"/>
                <a:gd name="T59" fmla="*/ 2 h 6"/>
                <a:gd name="T60" fmla="*/ 5 w 8"/>
                <a:gd name="T61" fmla="*/ 2 h 6"/>
                <a:gd name="T62" fmla="*/ 5 w 8"/>
                <a:gd name="T63" fmla="*/ 2 h 6"/>
                <a:gd name="T64" fmla="*/ 4 w 8"/>
                <a:gd name="T65" fmla="*/ 2 h 6"/>
                <a:gd name="T66" fmla="*/ 7 w 8"/>
                <a:gd name="T67" fmla="*/ 2 h 6"/>
                <a:gd name="T68" fmla="*/ 5 w 8"/>
                <a:gd name="T69" fmla="*/ 1 h 6"/>
                <a:gd name="T70" fmla="*/ 3 w 8"/>
                <a:gd name="T71" fmla="*/ 1 h 6"/>
                <a:gd name="T72" fmla="*/ 0 w 8"/>
                <a:gd name="T73" fmla="*/ 2 h 6"/>
                <a:gd name="T74" fmla="*/ 0 w 8"/>
                <a:gd name="T75" fmla="*/ 4 h 6"/>
                <a:gd name="T76" fmla="*/ 3 w 8"/>
                <a:gd name="T77" fmla="*/ 5 h 6"/>
                <a:gd name="T78" fmla="*/ 5 w 8"/>
                <a:gd name="T79" fmla="*/ 5 h 6"/>
                <a:gd name="T80" fmla="*/ 7 w 8"/>
                <a:gd name="T81" fmla="*/ 4 h 6"/>
                <a:gd name="T82" fmla="*/ 7 w 8"/>
                <a:gd name="T8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4" y="2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2"/>
                    <a:pt x="6" y="1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8" y="3"/>
                    <a:pt x="8" y="3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 rot="0">
            <a:off x="4490085" y="4191635"/>
            <a:ext cx="1296670" cy="902335"/>
            <a:chOff x="5691188" y="3148013"/>
            <a:chExt cx="809625" cy="573088"/>
          </a:xfrm>
        </p:grpSpPr>
        <p:sp>
          <p:nvSpPr>
            <p:cNvPr id="203" name="Freeform 5"/>
            <p:cNvSpPr/>
            <p:nvPr/>
          </p:nvSpPr>
          <p:spPr bwMode="auto">
            <a:xfrm>
              <a:off x="5699125" y="3205163"/>
              <a:ext cx="452438" cy="287338"/>
            </a:xfrm>
            <a:custGeom>
              <a:avLst/>
              <a:gdLst>
                <a:gd name="T0" fmla="*/ 107 w 119"/>
                <a:gd name="T1" fmla="*/ 5 h 75"/>
                <a:gd name="T2" fmla="*/ 83 w 119"/>
                <a:gd name="T3" fmla="*/ 5 h 75"/>
                <a:gd name="T4" fmla="*/ 13 w 119"/>
                <a:gd name="T5" fmla="*/ 47 h 75"/>
                <a:gd name="T6" fmla="*/ 14 w 119"/>
                <a:gd name="T7" fmla="*/ 44 h 75"/>
                <a:gd name="T8" fmla="*/ 0 w 119"/>
                <a:gd name="T9" fmla="*/ 45 h 75"/>
                <a:gd name="T10" fmla="*/ 0 w 119"/>
                <a:gd name="T11" fmla="*/ 60 h 75"/>
                <a:gd name="T12" fmla="*/ 0 w 119"/>
                <a:gd name="T13" fmla="*/ 60 h 75"/>
                <a:gd name="T14" fmla="*/ 4 w 119"/>
                <a:gd name="T15" fmla="*/ 67 h 75"/>
                <a:gd name="T16" fmla="*/ 17 w 119"/>
                <a:gd name="T17" fmla="*/ 75 h 75"/>
                <a:gd name="T18" fmla="*/ 119 w 119"/>
                <a:gd name="T19" fmla="*/ 13 h 75"/>
                <a:gd name="T20" fmla="*/ 107 w 119"/>
                <a:gd name="T2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5">
                  <a:moveTo>
                    <a:pt x="107" y="5"/>
                  </a:moveTo>
                  <a:cubicBezTo>
                    <a:pt x="100" y="0"/>
                    <a:pt x="90" y="0"/>
                    <a:pt x="83" y="5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7" y="5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"/>
            <p:cNvSpPr/>
            <p:nvPr/>
          </p:nvSpPr>
          <p:spPr bwMode="auto">
            <a:xfrm>
              <a:off x="5762625" y="3194051"/>
              <a:ext cx="388938" cy="298450"/>
            </a:xfrm>
            <a:custGeom>
              <a:avLst/>
              <a:gdLst>
                <a:gd name="T0" fmla="*/ 245 w 245"/>
                <a:gd name="T1" fmla="*/ 0 h 188"/>
                <a:gd name="T2" fmla="*/ 245 w 245"/>
                <a:gd name="T3" fmla="*/ 38 h 188"/>
                <a:gd name="T4" fmla="*/ 0 w 245"/>
                <a:gd name="T5" fmla="*/ 188 h 188"/>
                <a:gd name="T6" fmla="*/ 0 w 245"/>
                <a:gd name="T7" fmla="*/ 149 h 188"/>
                <a:gd name="T8" fmla="*/ 245 w 24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245" y="0"/>
                  </a:moveTo>
                  <a:lnTo>
                    <a:pt x="245" y="38"/>
                  </a:lnTo>
                  <a:lnTo>
                    <a:pt x="0" y="188"/>
                  </a:lnTo>
                  <a:lnTo>
                    <a:pt x="0" y="1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7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"/>
            <p:cNvSpPr/>
            <p:nvPr/>
          </p:nvSpPr>
          <p:spPr bwMode="auto">
            <a:xfrm>
              <a:off x="5762625" y="3216276"/>
              <a:ext cx="666750" cy="420688"/>
            </a:xfrm>
            <a:custGeom>
              <a:avLst/>
              <a:gdLst>
                <a:gd name="T0" fmla="*/ 245 w 420"/>
                <a:gd name="T1" fmla="*/ 0 h 265"/>
                <a:gd name="T2" fmla="*/ 17 w 420"/>
                <a:gd name="T3" fmla="*/ 140 h 265"/>
                <a:gd name="T4" fmla="*/ 0 w 420"/>
                <a:gd name="T5" fmla="*/ 140 h 265"/>
                <a:gd name="T6" fmla="*/ 0 w 420"/>
                <a:gd name="T7" fmla="*/ 150 h 265"/>
                <a:gd name="T8" fmla="*/ 175 w 420"/>
                <a:gd name="T9" fmla="*/ 265 h 265"/>
                <a:gd name="T10" fmla="*/ 420 w 420"/>
                <a:gd name="T11" fmla="*/ 116 h 265"/>
                <a:gd name="T12" fmla="*/ 245 w 420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265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0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8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9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0"/>
            <p:cNvSpPr/>
            <p:nvPr/>
          </p:nvSpPr>
          <p:spPr bwMode="auto">
            <a:xfrm>
              <a:off x="6040438" y="3419476"/>
              <a:ext cx="452438" cy="301625"/>
            </a:xfrm>
            <a:custGeom>
              <a:avLst/>
              <a:gdLst>
                <a:gd name="T0" fmla="*/ 119 w 119"/>
                <a:gd name="T1" fmla="*/ 19 h 79"/>
                <a:gd name="T2" fmla="*/ 119 w 119"/>
                <a:gd name="T3" fmla="*/ 19 h 79"/>
                <a:gd name="T4" fmla="*/ 119 w 119"/>
                <a:gd name="T5" fmla="*/ 3 h 79"/>
                <a:gd name="T6" fmla="*/ 102 w 119"/>
                <a:gd name="T7" fmla="*/ 0 h 79"/>
                <a:gd name="T8" fmla="*/ 0 w 119"/>
                <a:gd name="T9" fmla="*/ 51 h 79"/>
                <a:gd name="T10" fmla="*/ 0 w 119"/>
                <a:gd name="T11" fmla="*/ 66 h 79"/>
                <a:gd name="T12" fmla="*/ 12 w 119"/>
                <a:gd name="T13" fmla="*/ 74 h 79"/>
                <a:gd name="T14" fmla="*/ 36 w 119"/>
                <a:gd name="T15" fmla="*/ 74 h 79"/>
                <a:gd name="T16" fmla="*/ 114 w 119"/>
                <a:gd name="T17" fmla="*/ 27 h 79"/>
                <a:gd name="T18" fmla="*/ 119 w 119"/>
                <a:gd name="T19" fmla="*/ 19 h 79"/>
                <a:gd name="T20" fmla="*/ 119 w 119"/>
                <a:gd name="T21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19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9" y="78"/>
                    <a:pt x="29" y="79"/>
                    <a:pt x="36" y="74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8" y="25"/>
                    <a:pt x="119" y="22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"/>
            <p:cNvSpPr/>
            <p:nvPr/>
          </p:nvSpPr>
          <p:spPr bwMode="auto">
            <a:xfrm>
              <a:off x="5691188" y="3148013"/>
              <a:ext cx="460375" cy="282575"/>
            </a:xfrm>
            <a:custGeom>
              <a:avLst/>
              <a:gdLst>
                <a:gd name="T0" fmla="*/ 121 w 121"/>
                <a:gd name="T1" fmla="*/ 12 h 74"/>
                <a:gd name="T2" fmla="*/ 109 w 121"/>
                <a:gd name="T3" fmla="*/ 4 h 74"/>
                <a:gd name="T4" fmla="*/ 85 w 121"/>
                <a:gd name="T5" fmla="*/ 4 h 74"/>
                <a:gd name="T6" fmla="*/ 7 w 121"/>
                <a:gd name="T7" fmla="*/ 51 h 74"/>
                <a:gd name="T8" fmla="*/ 6 w 121"/>
                <a:gd name="T9" fmla="*/ 66 h 74"/>
                <a:gd name="T10" fmla="*/ 19 w 121"/>
                <a:gd name="T11" fmla="*/ 74 h 74"/>
                <a:gd name="T12" fmla="*/ 121 w 121"/>
                <a:gd name="T13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0" y="55"/>
                    <a:pt x="0" y="62"/>
                    <a:pt x="6" y="66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2"/>
            <p:cNvSpPr/>
            <p:nvPr/>
          </p:nvSpPr>
          <p:spPr bwMode="auto">
            <a:xfrm>
              <a:off x="6040438" y="3384695"/>
              <a:ext cx="460375" cy="282575"/>
            </a:xfrm>
            <a:custGeom>
              <a:avLst/>
              <a:gdLst>
                <a:gd name="T0" fmla="*/ 115 w 121"/>
                <a:gd name="T1" fmla="*/ 7 h 74"/>
                <a:gd name="T2" fmla="*/ 102 w 121"/>
                <a:gd name="T3" fmla="*/ 0 h 74"/>
                <a:gd name="T4" fmla="*/ 0 w 121"/>
                <a:gd name="T5" fmla="*/ 62 h 74"/>
                <a:gd name="T6" fmla="*/ 12 w 121"/>
                <a:gd name="T7" fmla="*/ 70 h 74"/>
                <a:gd name="T8" fmla="*/ 36 w 121"/>
                <a:gd name="T9" fmla="*/ 70 h 74"/>
                <a:gd name="T10" fmla="*/ 114 w 121"/>
                <a:gd name="T11" fmla="*/ 22 h 74"/>
                <a:gd name="T12" fmla="*/ 115 w 121"/>
                <a:gd name="T13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15" y="7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4"/>
                    <a:pt x="29" y="74"/>
                    <a:pt x="36" y="70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21" y="18"/>
                    <a:pt x="121" y="12"/>
                    <a:pt x="115" y="7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3"/>
            <p:cNvSpPr/>
            <p:nvPr/>
          </p:nvSpPr>
          <p:spPr bwMode="auto">
            <a:xfrm>
              <a:off x="6189663" y="3530601"/>
              <a:ext cx="82550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1 h 14"/>
                <a:gd name="T10" fmla="*/ 19 w 22"/>
                <a:gd name="T11" fmla="*/ 11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7" y="14"/>
                    <a:pt x="14" y="14"/>
                    <a:pt x="19" y="11"/>
                  </a:cubicBezTo>
                  <a:cubicBezTo>
                    <a:pt x="21" y="10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6288088" y="3468688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9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9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5"/>
            <p:cNvSpPr/>
            <p:nvPr/>
          </p:nvSpPr>
          <p:spPr bwMode="auto">
            <a:xfrm>
              <a:off x="6284913" y="3438526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6"/>
            <p:cNvSpPr/>
            <p:nvPr/>
          </p:nvSpPr>
          <p:spPr bwMode="auto">
            <a:xfrm>
              <a:off x="6184900" y="3500438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7"/>
            <p:cNvSpPr/>
            <p:nvPr/>
          </p:nvSpPr>
          <p:spPr bwMode="auto">
            <a:xfrm>
              <a:off x="6307138" y="3454401"/>
              <a:ext cx="46038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8"/>
            <p:cNvSpPr/>
            <p:nvPr/>
          </p:nvSpPr>
          <p:spPr bwMode="auto">
            <a:xfrm>
              <a:off x="6208713" y="3514726"/>
              <a:ext cx="44450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"/>
            <p:cNvSpPr/>
            <p:nvPr/>
          </p:nvSpPr>
          <p:spPr bwMode="auto">
            <a:xfrm>
              <a:off x="5819775" y="3286126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0"/>
            <p:cNvSpPr/>
            <p:nvPr/>
          </p:nvSpPr>
          <p:spPr bwMode="auto">
            <a:xfrm>
              <a:off x="5919788" y="3228976"/>
              <a:ext cx="82550" cy="52388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4"/>
            <p:cNvSpPr/>
            <p:nvPr/>
          </p:nvSpPr>
          <p:spPr bwMode="auto">
            <a:xfrm>
              <a:off x="5838825" y="3275013"/>
              <a:ext cx="46038" cy="25400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5"/>
            <p:cNvSpPr/>
            <p:nvPr/>
          </p:nvSpPr>
          <p:spPr bwMode="auto">
            <a:xfrm>
              <a:off x="6105525" y="32400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6"/>
            <p:cNvSpPr/>
            <p:nvPr/>
          </p:nvSpPr>
          <p:spPr bwMode="auto">
            <a:xfrm>
              <a:off x="6070600" y="32591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7"/>
            <p:cNvSpPr/>
            <p:nvPr/>
          </p:nvSpPr>
          <p:spPr bwMode="auto">
            <a:xfrm>
              <a:off x="6040438" y="3275013"/>
              <a:ext cx="34925" cy="22225"/>
            </a:xfrm>
            <a:custGeom>
              <a:avLst/>
              <a:gdLst>
                <a:gd name="T0" fmla="*/ 8 w 9"/>
                <a:gd name="T1" fmla="*/ 2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2"/>
                  </a:moveTo>
                  <a:cubicBezTo>
                    <a:pt x="6" y="1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3"/>
                    <a:pt x="8" y="2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8"/>
            <p:cNvSpPr/>
            <p:nvPr/>
          </p:nvSpPr>
          <p:spPr bwMode="auto">
            <a:xfrm>
              <a:off x="6010275" y="32940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9"/>
            <p:cNvSpPr/>
            <p:nvPr/>
          </p:nvSpPr>
          <p:spPr bwMode="auto">
            <a:xfrm>
              <a:off x="5980113" y="33131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30"/>
            <p:cNvSpPr/>
            <p:nvPr/>
          </p:nvSpPr>
          <p:spPr bwMode="auto">
            <a:xfrm>
              <a:off x="5949950" y="33321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31"/>
            <p:cNvSpPr/>
            <p:nvPr/>
          </p:nvSpPr>
          <p:spPr bwMode="auto">
            <a:xfrm>
              <a:off x="5919788" y="33512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32"/>
            <p:cNvSpPr/>
            <p:nvPr/>
          </p:nvSpPr>
          <p:spPr bwMode="auto">
            <a:xfrm>
              <a:off x="5884863" y="33702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33"/>
            <p:cNvSpPr/>
            <p:nvPr/>
          </p:nvSpPr>
          <p:spPr bwMode="auto">
            <a:xfrm>
              <a:off x="5854700" y="33893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34"/>
            <p:cNvSpPr/>
            <p:nvPr/>
          </p:nvSpPr>
          <p:spPr bwMode="auto">
            <a:xfrm>
              <a:off x="6337300" y="3392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35"/>
            <p:cNvSpPr/>
            <p:nvPr/>
          </p:nvSpPr>
          <p:spPr bwMode="auto">
            <a:xfrm>
              <a:off x="6307138" y="3411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36"/>
            <p:cNvSpPr/>
            <p:nvPr/>
          </p:nvSpPr>
          <p:spPr bwMode="auto">
            <a:xfrm>
              <a:off x="6276975" y="343058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37"/>
            <p:cNvSpPr/>
            <p:nvPr/>
          </p:nvSpPr>
          <p:spPr bwMode="auto">
            <a:xfrm>
              <a:off x="6246813" y="344963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2"/>
            <p:cNvSpPr/>
            <p:nvPr/>
          </p:nvSpPr>
          <p:spPr bwMode="auto">
            <a:xfrm>
              <a:off x="6089650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43"/>
            <p:cNvSpPr/>
            <p:nvPr/>
          </p:nvSpPr>
          <p:spPr bwMode="auto">
            <a:xfrm>
              <a:off x="6059488" y="35607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44"/>
            <p:cNvSpPr/>
            <p:nvPr/>
          </p:nvSpPr>
          <p:spPr bwMode="auto">
            <a:xfrm>
              <a:off x="6029325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5"/>
            <p:cNvSpPr/>
            <p:nvPr/>
          </p:nvSpPr>
          <p:spPr bwMode="auto">
            <a:xfrm>
              <a:off x="6002338" y="35226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6"/>
            <p:cNvSpPr/>
            <p:nvPr/>
          </p:nvSpPr>
          <p:spPr bwMode="auto">
            <a:xfrm>
              <a:off x="5972175" y="35036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47"/>
            <p:cNvSpPr/>
            <p:nvPr/>
          </p:nvSpPr>
          <p:spPr bwMode="auto">
            <a:xfrm>
              <a:off x="5942013" y="34845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48"/>
            <p:cNvSpPr/>
            <p:nvPr/>
          </p:nvSpPr>
          <p:spPr bwMode="auto">
            <a:xfrm>
              <a:off x="5911850" y="34655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9"/>
            <p:cNvSpPr/>
            <p:nvPr/>
          </p:nvSpPr>
          <p:spPr bwMode="auto">
            <a:xfrm>
              <a:off x="5884863" y="344646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"/>
            <p:cNvSpPr/>
            <p:nvPr/>
          </p:nvSpPr>
          <p:spPr bwMode="auto">
            <a:xfrm>
              <a:off x="5854700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1"/>
            <p:cNvSpPr/>
            <p:nvPr/>
          </p:nvSpPr>
          <p:spPr bwMode="auto">
            <a:xfrm>
              <a:off x="5824538" y="340836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52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53"/>
            <p:cNvSpPr/>
            <p:nvPr/>
          </p:nvSpPr>
          <p:spPr bwMode="auto">
            <a:xfrm>
              <a:off x="6070600" y="32512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54"/>
            <p:cNvSpPr/>
            <p:nvPr/>
          </p:nvSpPr>
          <p:spPr bwMode="auto">
            <a:xfrm>
              <a:off x="6040438" y="32702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55"/>
            <p:cNvSpPr/>
            <p:nvPr/>
          </p:nvSpPr>
          <p:spPr bwMode="auto">
            <a:xfrm>
              <a:off x="6010275" y="32893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56"/>
            <p:cNvSpPr/>
            <p:nvPr/>
          </p:nvSpPr>
          <p:spPr bwMode="auto">
            <a:xfrm>
              <a:off x="5980113" y="330835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57"/>
            <p:cNvSpPr/>
            <p:nvPr/>
          </p:nvSpPr>
          <p:spPr bwMode="auto">
            <a:xfrm>
              <a:off x="5949950" y="33274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58"/>
            <p:cNvSpPr/>
            <p:nvPr/>
          </p:nvSpPr>
          <p:spPr bwMode="auto">
            <a:xfrm>
              <a:off x="5919788" y="33464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59"/>
            <p:cNvSpPr/>
            <p:nvPr/>
          </p:nvSpPr>
          <p:spPr bwMode="auto">
            <a:xfrm>
              <a:off x="5884863" y="3365501"/>
              <a:ext cx="38100" cy="23813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60"/>
            <p:cNvSpPr/>
            <p:nvPr/>
          </p:nvSpPr>
          <p:spPr bwMode="auto">
            <a:xfrm>
              <a:off x="5854700" y="338455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61"/>
            <p:cNvSpPr/>
            <p:nvPr/>
          </p:nvSpPr>
          <p:spPr bwMode="auto">
            <a:xfrm>
              <a:off x="6337300" y="33893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62"/>
            <p:cNvSpPr/>
            <p:nvPr/>
          </p:nvSpPr>
          <p:spPr bwMode="auto">
            <a:xfrm>
              <a:off x="6307138" y="34083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65"/>
            <p:cNvSpPr/>
            <p:nvPr/>
          </p:nvSpPr>
          <p:spPr bwMode="auto">
            <a:xfrm>
              <a:off x="6215063" y="34623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66"/>
            <p:cNvSpPr/>
            <p:nvPr/>
          </p:nvSpPr>
          <p:spPr bwMode="auto">
            <a:xfrm>
              <a:off x="6181725" y="3481388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7"/>
            <p:cNvSpPr/>
            <p:nvPr/>
          </p:nvSpPr>
          <p:spPr bwMode="auto">
            <a:xfrm>
              <a:off x="6151563" y="35004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8"/>
            <p:cNvSpPr/>
            <p:nvPr/>
          </p:nvSpPr>
          <p:spPr bwMode="auto">
            <a:xfrm>
              <a:off x="6121400" y="351948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69"/>
            <p:cNvSpPr/>
            <p:nvPr/>
          </p:nvSpPr>
          <p:spPr bwMode="auto">
            <a:xfrm>
              <a:off x="6089650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0"/>
            <p:cNvSpPr/>
            <p:nvPr/>
          </p:nvSpPr>
          <p:spPr bwMode="auto">
            <a:xfrm>
              <a:off x="6059488" y="35575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1"/>
            <p:cNvSpPr/>
            <p:nvPr/>
          </p:nvSpPr>
          <p:spPr bwMode="auto">
            <a:xfrm>
              <a:off x="6029325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2"/>
            <p:cNvSpPr/>
            <p:nvPr/>
          </p:nvSpPr>
          <p:spPr bwMode="auto">
            <a:xfrm>
              <a:off x="6002338" y="35194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"/>
            <p:cNvSpPr/>
            <p:nvPr/>
          </p:nvSpPr>
          <p:spPr bwMode="auto">
            <a:xfrm>
              <a:off x="5972175" y="35004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4"/>
            <p:cNvSpPr/>
            <p:nvPr/>
          </p:nvSpPr>
          <p:spPr bwMode="auto">
            <a:xfrm>
              <a:off x="5942013" y="348138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5"/>
            <p:cNvSpPr/>
            <p:nvPr/>
          </p:nvSpPr>
          <p:spPr bwMode="auto">
            <a:xfrm>
              <a:off x="5911850" y="34623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6"/>
            <p:cNvSpPr/>
            <p:nvPr/>
          </p:nvSpPr>
          <p:spPr bwMode="auto">
            <a:xfrm>
              <a:off x="5884863" y="344170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7"/>
            <p:cNvSpPr/>
            <p:nvPr/>
          </p:nvSpPr>
          <p:spPr bwMode="auto">
            <a:xfrm>
              <a:off x="5854700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8"/>
            <p:cNvSpPr/>
            <p:nvPr/>
          </p:nvSpPr>
          <p:spPr bwMode="auto">
            <a:xfrm>
              <a:off x="5824538" y="340360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auto">
            <a:xfrm>
              <a:off x="5900738" y="35004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1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0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0 h 3"/>
                <a:gd name="T30" fmla="*/ 0 w 5"/>
                <a:gd name="T31" fmla="*/ 1 h 3"/>
                <a:gd name="T32" fmla="*/ 1 w 5"/>
                <a:gd name="T33" fmla="*/ 1 h 3"/>
                <a:gd name="T34" fmla="*/ 2 w 5"/>
                <a:gd name="T35" fmla="*/ 0 h 3"/>
                <a:gd name="T36" fmla="*/ 4 w 5"/>
                <a:gd name="T37" fmla="*/ 1 h 3"/>
                <a:gd name="T38" fmla="*/ 4 w 5"/>
                <a:gd name="T39" fmla="*/ 1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80"/>
            <p:cNvSpPr>
              <a:spLocks noEditPoints="1"/>
            </p:cNvSpPr>
            <p:nvPr/>
          </p:nvSpPr>
          <p:spPr bwMode="auto">
            <a:xfrm>
              <a:off x="5911850" y="3506788"/>
              <a:ext cx="19050" cy="12700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1 w 5"/>
                <a:gd name="T9" fmla="*/ 2 h 3"/>
                <a:gd name="T10" fmla="*/ 1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1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81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auto">
            <a:xfrm>
              <a:off x="5938838" y="3522663"/>
              <a:ext cx="22225" cy="15875"/>
            </a:xfrm>
            <a:custGeom>
              <a:avLst/>
              <a:gdLst>
                <a:gd name="T0" fmla="*/ 4 w 6"/>
                <a:gd name="T1" fmla="*/ 3 h 4"/>
                <a:gd name="T2" fmla="*/ 3 w 6"/>
                <a:gd name="T3" fmla="*/ 3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3 w 6"/>
                <a:gd name="T11" fmla="*/ 4 h 4"/>
                <a:gd name="T12" fmla="*/ 4 w 6"/>
                <a:gd name="T13" fmla="*/ 4 h 4"/>
                <a:gd name="T14" fmla="*/ 4 w 6"/>
                <a:gd name="T15" fmla="*/ 3 h 4"/>
                <a:gd name="T16" fmla="*/ 6 w 6"/>
                <a:gd name="T17" fmla="*/ 0 h 4"/>
                <a:gd name="T18" fmla="*/ 5 w 6"/>
                <a:gd name="T19" fmla="*/ 0 h 4"/>
                <a:gd name="T20" fmla="*/ 5 w 6"/>
                <a:gd name="T21" fmla="*/ 0 h 4"/>
                <a:gd name="T22" fmla="*/ 1 w 6"/>
                <a:gd name="T23" fmla="*/ 2 h 4"/>
                <a:gd name="T24" fmla="*/ 1 w 6"/>
                <a:gd name="T25" fmla="*/ 2 h 4"/>
                <a:gd name="T26" fmla="*/ 1 w 6"/>
                <a:gd name="T27" fmla="*/ 3 h 4"/>
                <a:gd name="T28" fmla="*/ 1 w 6"/>
                <a:gd name="T29" fmla="*/ 3 h 4"/>
                <a:gd name="T30" fmla="*/ 2 w 6"/>
                <a:gd name="T31" fmla="*/ 2 h 4"/>
                <a:gd name="T32" fmla="*/ 3 w 6"/>
                <a:gd name="T33" fmla="*/ 3 h 4"/>
                <a:gd name="T34" fmla="*/ 4 w 6"/>
                <a:gd name="T35" fmla="*/ 2 h 4"/>
                <a:gd name="T36" fmla="*/ 5 w 6"/>
                <a:gd name="T37" fmla="*/ 3 h 4"/>
                <a:gd name="T38" fmla="*/ 5 w 6"/>
                <a:gd name="T39" fmla="*/ 3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5 w 6"/>
                <a:gd name="T47" fmla="*/ 2 h 4"/>
                <a:gd name="T48" fmla="*/ 4 w 6"/>
                <a:gd name="T49" fmla="*/ 2 h 4"/>
                <a:gd name="T50" fmla="*/ 3 w 6"/>
                <a:gd name="T51" fmla="*/ 2 h 4"/>
                <a:gd name="T52" fmla="*/ 6 w 6"/>
                <a:gd name="T53" fmla="*/ 0 h 4"/>
                <a:gd name="T54" fmla="*/ 6 w 6"/>
                <a:gd name="T5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83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3 h 3"/>
                <a:gd name="T8" fmla="*/ 0 w 5"/>
                <a:gd name="T9" fmla="*/ 3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2 h 3"/>
                <a:gd name="T16" fmla="*/ 3 w 5"/>
                <a:gd name="T17" fmla="*/ 1 h 3"/>
                <a:gd name="T18" fmla="*/ 5 w 5"/>
                <a:gd name="T19" fmla="*/ 1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1 h 3"/>
                <a:gd name="T26" fmla="*/ 3 w 5"/>
                <a:gd name="T27" fmla="*/ 1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1 h 3"/>
                <a:gd name="T34" fmla="*/ 5 w 5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84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1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1 w 5"/>
                <a:gd name="T35" fmla="*/ 1 h 3"/>
                <a:gd name="T36" fmla="*/ 4 w 5"/>
                <a:gd name="T37" fmla="*/ 3 h 3"/>
                <a:gd name="T38" fmla="*/ 4 w 5"/>
                <a:gd name="T39" fmla="*/ 3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2 w 5"/>
                <a:gd name="T49" fmla="*/ 1 h 3"/>
                <a:gd name="T50" fmla="*/ 3 w 5"/>
                <a:gd name="T51" fmla="*/ 1 h 3"/>
                <a:gd name="T52" fmla="*/ 4 w 5"/>
                <a:gd name="T53" fmla="*/ 2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85"/>
            <p:cNvSpPr>
              <a:spLocks noEditPoints="1"/>
            </p:cNvSpPr>
            <p:nvPr/>
          </p:nvSpPr>
          <p:spPr bwMode="auto">
            <a:xfrm>
              <a:off x="5873750" y="3481388"/>
              <a:ext cx="30163" cy="19050"/>
            </a:xfrm>
            <a:custGeom>
              <a:avLst/>
              <a:gdLst>
                <a:gd name="T0" fmla="*/ 4 w 8"/>
                <a:gd name="T1" fmla="*/ 2 h 5"/>
                <a:gd name="T2" fmla="*/ 5 w 8"/>
                <a:gd name="T3" fmla="*/ 2 h 5"/>
                <a:gd name="T4" fmla="*/ 5 w 8"/>
                <a:gd name="T5" fmla="*/ 2 h 5"/>
                <a:gd name="T6" fmla="*/ 6 w 8"/>
                <a:gd name="T7" fmla="*/ 2 h 5"/>
                <a:gd name="T8" fmla="*/ 6 w 8"/>
                <a:gd name="T9" fmla="*/ 2 h 5"/>
                <a:gd name="T10" fmla="*/ 6 w 8"/>
                <a:gd name="T11" fmla="*/ 2 h 5"/>
                <a:gd name="T12" fmla="*/ 5 w 8"/>
                <a:gd name="T13" fmla="*/ 3 h 5"/>
                <a:gd name="T14" fmla="*/ 6 w 8"/>
                <a:gd name="T15" fmla="*/ 3 h 5"/>
                <a:gd name="T16" fmla="*/ 6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4 w 8"/>
                <a:gd name="T23" fmla="*/ 4 h 5"/>
                <a:gd name="T24" fmla="*/ 4 w 8"/>
                <a:gd name="T25" fmla="*/ 4 h 5"/>
                <a:gd name="T26" fmla="*/ 5 w 8"/>
                <a:gd name="T27" fmla="*/ 3 h 5"/>
                <a:gd name="T28" fmla="*/ 5 w 8"/>
                <a:gd name="T29" fmla="*/ 2 h 5"/>
                <a:gd name="T30" fmla="*/ 3 w 8"/>
                <a:gd name="T31" fmla="*/ 3 h 5"/>
                <a:gd name="T32" fmla="*/ 3 w 8"/>
                <a:gd name="T33" fmla="*/ 3 h 5"/>
                <a:gd name="T34" fmla="*/ 2 w 8"/>
                <a:gd name="T35" fmla="*/ 3 h 5"/>
                <a:gd name="T36" fmla="*/ 2 w 8"/>
                <a:gd name="T37" fmla="*/ 3 h 5"/>
                <a:gd name="T38" fmla="*/ 4 w 8"/>
                <a:gd name="T39" fmla="*/ 2 h 5"/>
                <a:gd name="T40" fmla="*/ 4 w 8"/>
                <a:gd name="T41" fmla="*/ 2 h 5"/>
                <a:gd name="T42" fmla="*/ 2 w 8"/>
                <a:gd name="T43" fmla="*/ 3 h 5"/>
                <a:gd name="T44" fmla="*/ 1 w 8"/>
                <a:gd name="T45" fmla="*/ 3 h 5"/>
                <a:gd name="T46" fmla="*/ 1 w 8"/>
                <a:gd name="T47" fmla="*/ 2 h 5"/>
                <a:gd name="T48" fmla="*/ 1 w 8"/>
                <a:gd name="T49" fmla="*/ 2 h 5"/>
                <a:gd name="T50" fmla="*/ 3 w 8"/>
                <a:gd name="T51" fmla="*/ 1 h 5"/>
                <a:gd name="T52" fmla="*/ 3 w 8"/>
                <a:gd name="T53" fmla="*/ 1 h 5"/>
                <a:gd name="T54" fmla="*/ 4 w 8"/>
                <a:gd name="T55" fmla="*/ 2 h 5"/>
                <a:gd name="T56" fmla="*/ 4 w 8"/>
                <a:gd name="T57" fmla="*/ 1 h 5"/>
                <a:gd name="T58" fmla="*/ 4 w 8"/>
                <a:gd name="T59" fmla="*/ 1 h 5"/>
                <a:gd name="T60" fmla="*/ 5 w 8"/>
                <a:gd name="T61" fmla="*/ 1 h 5"/>
                <a:gd name="T62" fmla="*/ 5 w 8"/>
                <a:gd name="T63" fmla="*/ 2 h 5"/>
                <a:gd name="T64" fmla="*/ 4 w 8"/>
                <a:gd name="T65" fmla="*/ 2 h 5"/>
                <a:gd name="T66" fmla="*/ 7 w 8"/>
                <a:gd name="T67" fmla="*/ 2 h 5"/>
                <a:gd name="T68" fmla="*/ 5 w 8"/>
                <a:gd name="T69" fmla="*/ 0 h 5"/>
                <a:gd name="T70" fmla="*/ 3 w 8"/>
                <a:gd name="T71" fmla="*/ 0 h 5"/>
                <a:gd name="T72" fmla="*/ 0 w 8"/>
                <a:gd name="T73" fmla="*/ 2 h 5"/>
                <a:gd name="T74" fmla="*/ 0 w 8"/>
                <a:gd name="T75" fmla="*/ 3 h 5"/>
                <a:gd name="T76" fmla="*/ 3 w 8"/>
                <a:gd name="T77" fmla="*/ 5 h 5"/>
                <a:gd name="T78" fmla="*/ 5 w 8"/>
                <a:gd name="T79" fmla="*/ 5 h 5"/>
                <a:gd name="T80" fmla="*/ 7 w 8"/>
                <a:gd name="T81" fmla="*/ 3 h 5"/>
                <a:gd name="T82" fmla="*/ 7 w 8"/>
                <a:gd name="T8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5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2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86"/>
            <p:cNvSpPr/>
            <p:nvPr/>
          </p:nvSpPr>
          <p:spPr bwMode="auto">
            <a:xfrm>
              <a:off x="5915025" y="3240088"/>
              <a:ext cx="400050" cy="247650"/>
            </a:xfrm>
            <a:custGeom>
              <a:avLst/>
              <a:gdLst>
                <a:gd name="T0" fmla="*/ 0 w 252"/>
                <a:gd name="T1" fmla="*/ 89 h 156"/>
                <a:gd name="T2" fmla="*/ 149 w 252"/>
                <a:gd name="T3" fmla="*/ 0 h 156"/>
                <a:gd name="T4" fmla="*/ 252 w 252"/>
                <a:gd name="T5" fmla="*/ 67 h 156"/>
                <a:gd name="T6" fmla="*/ 103 w 252"/>
                <a:gd name="T7" fmla="*/ 156 h 156"/>
                <a:gd name="T8" fmla="*/ 0 w 252"/>
                <a:gd name="T9" fmla="*/ 8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6">
                  <a:moveTo>
                    <a:pt x="0" y="89"/>
                  </a:moveTo>
                  <a:lnTo>
                    <a:pt x="149" y="0"/>
                  </a:lnTo>
                  <a:lnTo>
                    <a:pt x="252" y="67"/>
                  </a:lnTo>
                  <a:lnTo>
                    <a:pt x="103" y="15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87"/>
            <p:cNvSpPr/>
            <p:nvPr/>
          </p:nvSpPr>
          <p:spPr bwMode="auto">
            <a:xfrm>
              <a:off x="5915025" y="3381376"/>
              <a:ext cx="163513" cy="157163"/>
            </a:xfrm>
            <a:custGeom>
              <a:avLst/>
              <a:gdLst>
                <a:gd name="T0" fmla="*/ 103 w 103"/>
                <a:gd name="T1" fmla="*/ 99 h 99"/>
                <a:gd name="T2" fmla="*/ 0 w 103"/>
                <a:gd name="T3" fmla="*/ 31 h 99"/>
                <a:gd name="T4" fmla="*/ 0 w 103"/>
                <a:gd name="T5" fmla="*/ 0 h 99"/>
                <a:gd name="T6" fmla="*/ 103 w 103"/>
                <a:gd name="T7" fmla="*/ 67 h 99"/>
                <a:gd name="T8" fmla="*/ 103 w 1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9">
                  <a:moveTo>
                    <a:pt x="103" y="9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3" y="67"/>
                  </a:lnTo>
                  <a:lnTo>
                    <a:pt x="103" y="99"/>
                  </a:lnTo>
                  <a:close/>
                </a:path>
              </a:pathLst>
            </a:custGeom>
            <a:solidFill>
              <a:srgbClr val="DC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88"/>
            <p:cNvSpPr/>
            <p:nvPr/>
          </p:nvSpPr>
          <p:spPr bwMode="auto">
            <a:xfrm>
              <a:off x="6078538" y="3346451"/>
              <a:ext cx="236538" cy="192088"/>
            </a:xfrm>
            <a:custGeom>
              <a:avLst/>
              <a:gdLst>
                <a:gd name="T0" fmla="*/ 0 w 149"/>
                <a:gd name="T1" fmla="*/ 121 h 121"/>
                <a:gd name="T2" fmla="*/ 149 w 149"/>
                <a:gd name="T3" fmla="*/ 29 h 121"/>
                <a:gd name="T4" fmla="*/ 149 w 149"/>
                <a:gd name="T5" fmla="*/ 0 h 121"/>
                <a:gd name="T6" fmla="*/ 0 w 149"/>
                <a:gd name="T7" fmla="*/ 89 h 121"/>
                <a:gd name="T8" fmla="*/ 0 w 14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121"/>
                  </a:moveTo>
                  <a:lnTo>
                    <a:pt x="149" y="29"/>
                  </a:lnTo>
                  <a:lnTo>
                    <a:pt x="149" y="0"/>
                  </a:lnTo>
                  <a:lnTo>
                    <a:pt x="0" y="89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89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90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91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92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93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94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95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96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97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98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0 w 67"/>
                <a:gd name="T1" fmla="*/ 12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2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99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100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101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8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8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102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103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104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105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106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107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108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109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110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111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112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113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0 w 67"/>
                <a:gd name="T1" fmla="*/ 13 h 44"/>
                <a:gd name="T2" fmla="*/ 22 w 67"/>
                <a:gd name="T3" fmla="*/ 0 h 44"/>
                <a:gd name="T4" fmla="*/ 67 w 67"/>
                <a:gd name="T5" fmla="*/ 32 h 44"/>
                <a:gd name="T6" fmla="*/ 46 w 67"/>
                <a:gd name="T7" fmla="*/ 44 h 44"/>
                <a:gd name="T8" fmla="*/ 0 w 67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3"/>
                  </a:moveTo>
                  <a:lnTo>
                    <a:pt x="22" y="0"/>
                  </a:lnTo>
                  <a:lnTo>
                    <a:pt x="67" y="32"/>
                  </a:lnTo>
                  <a:lnTo>
                    <a:pt x="46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114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115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116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0 w 67"/>
                <a:gd name="T1" fmla="*/ 14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4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117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118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119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0 w 68"/>
                <a:gd name="T1" fmla="*/ 12 h 43"/>
                <a:gd name="T2" fmla="*/ 22 w 68"/>
                <a:gd name="T3" fmla="*/ 0 h 43"/>
                <a:gd name="T4" fmla="*/ 68 w 68"/>
                <a:gd name="T5" fmla="*/ 31 h 43"/>
                <a:gd name="T6" fmla="*/ 46 w 68"/>
                <a:gd name="T7" fmla="*/ 43 h 43"/>
                <a:gd name="T8" fmla="*/ 0 w 68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2"/>
                  </a:moveTo>
                  <a:lnTo>
                    <a:pt x="22" y="0"/>
                  </a:lnTo>
                  <a:lnTo>
                    <a:pt x="68" y="31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120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121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122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5926138" y="3362326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126"/>
            <p:cNvSpPr/>
            <p:nvPr/>
          </p:nvSpPr>
          <p:spPr bwMode="auto">
            <a:xfrm>
              <a:off x="6007100" y="3411538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5964238" y="3338513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3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6045200" y="3389313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4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6002338" y="3316288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130"/>
            <p:cNvSpPr/>
            <p:nvPr/>
          </p:nvSpPr>
          <p:spPr bwMode="auto">
            <a:xfrm>
              <a:off x="6083300" y="3365501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131"/>
            <p:cNvSpPr/>
            <p:nvPr/>
          </p:nvSpPr>
          <p:spPr bwMode="auto">
            <a:xfrm>
              <a:off x="6040438" y="3294063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132"/>
            <p:cNvSpPr/>
            <p:nvPr/>
          </p:nvSpPr>
          <p:spPr bwMode="auto">
            <a:xfrm>
              <a:off x="6121400" y="3343276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133"/>
            <p:cNvSpPr/>
            <p:nvPr/>
          </p:nvSpPr>
          <p:spPr bwMode="auto">
            <a:xfrm>
              <a:off x="6078538" y="3270251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134"/>
            <p:cNvSpPr/>
            <p:nvPr/>
          </p:nvSpPr>
          <p:spPr bwMode="auto">
            <a:xfrm>
              <a:off x="6159500" y="3319463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2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135"/>
            <p:cNvSpPr/>
            <p:nvPr/>
          </p:nvSpPr>
          <p:spPr bwMode="auto">
            <a:xfrm>
              <a:off x="6116638" y="3248026"/>
              <a:ext cx="34925" cy="38100"/>
            </a:xfrm>
            <a:custGeom>
              <a:avLst/>
              <a:gdLst>
                <a:gd name="T0" fmla="*/ 22 w 22"/>
                <a:gd name="T1" fmla="*/ 0 h 24"/>
                <a:gd name="T2" fmla="*/ 22 w 22"/>
                <a:gd name="T3" fmla="*/ 24 h 24"/>
                <a:gd name="T4" fmla="*/ 0 w 22"/>
                <a:gd name="T5" fmla="*/ 12 h 24"/>
                <a:gd name="T6" fmla="*/ 22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lnTo>
                    <a:pt x="22" y="24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36"/>
            <p:cNvSpPr/>
            <p:nvPr/>
          </p:nvSpPr>
          <p:spPr bwMode="auto">
            <a:xfrm>
              <a:off x="6197600" y="3297238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2" name="组合 531"/>
          <p:cNvGrpSpPr/>
          <p:nvPr/>
        </p:nvGrpSpPr>
        <p:grpSpPr>
          <a:xfrm rot="0">
            <a:off x="4270375" y="678180"/>
            <a:ext cx="1601470" cy="648970"/>
            <a:chOff x="951025" y="434013"/>
            <a:chExt cx="1601671" cy="709311"/>
          </a:xfrm>
        </p:grpSpPr>
        <p:sp>
          <p:nvSpPr>
            <p:cNvPr id="533" name="圆角矩形 532"/>
            <p:cNvSpPr/>
            <p:nvPr/>
          </p:nvSpPr>
          <p:spPr>
            <a:xfrm>
              <a:off x="951025" y="434013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4" name="TextBox 122"/>
            <p:cNvSpPr txBox="1"/>
            <p:nvPr/>
          </p:nvSpPr>
          <p:spPr>
            <a:xfrm>
              <a:off x="1059654" y="557071"/>
              <a:ext cx="1415772" cy="52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defTabSz="608965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模块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清单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 rot="0">
            <a:off x="7005955" y="720090"/>
            <a:ext cx="1601470" cy="644525"/>
            <a:chOff x="962456" y="687688"/>
            <a:chExt cx="1601671" cy="709311"/>
          </a:xfrm>
        </p:grpSpPr>
        <p:sp>
          <p:nvSpPr>
            <p:cNvPr id="105" name="圆角矩形 104"/>
            <p:cNvSpPr/>
            <p:nvPr/>
          </p:nvSpPr>
          <p:spPr>
            <a:xfrm>
              <a:off x="962456" y="687688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7" name="TextBox 122"/>
            <p:cNvSpPr txBox="1"/>
            <p:nvPr/>
          </p:nvSpPr>
          <p:spPr>
            <a:xfrm>
              <a:off x="1087599" y="8107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 defTabSz="608965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组合实现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4995" y="5045075"/>
            <a:ext cx="1628775" cy="1222375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239645"/>
            <a:ext cx="2247900" cy="3266440"/>
          </a:xfrm>
          <a:prstGeom prst="rect">
            <a:avLst/>
          </a:prstGeom>
        </p:spPr>
      </p:pic>
      <p:sp>
        <p:nvSpPr>
          <p:cNvPr id="106" name="Rectangle 98"/>
          <p:cNvSpPr/>
          <p:nvPr/>
        </p:nvSpPr>
        <p:spPr>
          <a:xfrm>
            <a:off x="459105" y="2974975"/>
            <a:ext cx="3015615" cy="54038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2.  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模块（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28750"/>
            <a:ext cx="2199005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115" y="430530"/>
            <a:ext cx="3297555" cy="563245"/>
          </a:xfrm>
        </p:spPr>
        <p:txBody>
          <a:bodyPr>
            <a:normAutofit/>
          </a:bodyPr>
          <a:p>
            <a:r>
              <a:rPr lang="en-US" altLang="zh-CN"/>
              <a:t>LED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330088" y="2311651"/>
            <a:ext cx="7478507" cy="2022859"/>
            <a:chOff x="472" y="5832"/>
            <a:chExt cx="11777" cy="3186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472" y="5832"/>
              <a:ext cx="2012" cy="1440"/>
              <a:chOff x="7854951" y="-1501775"/>
              <a:chExt cx="547688" cy="34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Freeform 679"/>
              <p:cNvSpPr>
                <a:spLocks noEditPoints="1"/>
              </p:cNvSpPr>
              <p:nvPr/>
            </p:nvSpPr>
            <p:spPr bwMode="auto">
              <a:xfrm>
                <a:off x="8328026" y="-1352550"/>
                <a:ext cx="74613" cy="46038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8 h 12"/>
                  <a:gd name="T12" fmla="*/ 6 w 20"/>
                  <a:gd name="T13" fmla="*/ 8 h 12"/>
                  <a:gd name="T14" fmla="*/ 6 w 20"/>
                  <a:gd name="T15" fmla="*/ 3 h 12"/>
                  <a:gd name="T16" fmla="*/ 14 w 20"/>
                  <a:gd name="T17" fmla="*/ 3 h 12"/>
                  <a:gd name="T18" fmla="*/ 14 w 20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7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8"/>
                    </a:moveTo>
                    <a:cubicBezTo>
                      <a:pt x="11" y="9"/>
                      <a:pt x="8" y="9"/>
                      <a:pt x="6" y="8"/>
                    </a:cubicBezTo>
                    <a:cubicBezTo>
                      <a:pt x="4" y="7"/>
                      <a:pt x="4" y="5"/>
                      <a:pt x="6" y="3"/>
                    </a:cubicBezTo>
                    <a:cubicBezTo>
                      <a:pt x="8" y="2"/>
                      <a:pt x="12" y="2"/>
                      <a:pt x="14" y="3"/>
                    </a:cubicBezTo>
                    <a:cubicBezTo>
                      <a:pt x="16" y="5"/>
                      <a:pt x="16" y="7"/>
                      <a:pt x="1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80"/>
              <p:cNvSpPr>
                <a:spLocks noEditPoints="1"/>
              </p:cNvSpPr>
              <p:nvPr/>
            </p:nvSpPr>
            <p:spPr bwMode="auto">
              <a:xfrm>
                <a:off x="8099426" y="-1501775"/>
                <a:ext cx="71438" cy="44450"/>
              </a:xfrm>
              <a:custGeom>
                <a:avLst/>
                <a:gdLst>
                  <a:gd name="T0" fmla="*/ 16 w 19"/>
                  <a:gd name="T1" fmla="*/ 2 h 12"/>
                  <a:gd name="T2" fmla="*/ 4 w 19"/>
                  <a:gd name="T3" fmla="*/ 2 h 12"/>
                  <a:gd name="T4" fmla="*/ 3 w 19"/>
                  <a:gd name="T5" fmla="*/ 10 h 12"/>
                  <a:gd name="T6" fmla="*/ 16 w 19"/>
                  <a:gd name="T7" fmla="*/ 10 h 12"/>
                  <a:gd name="T8" fmla="*/ 16 w 19"/>
                  <a:gd name="T9" fmla="*/ 2 h 12"/>
                  <a:gd name="T10" fmla="*/ 13 w 19"/>
                  <a:gd name="T11" fmla="*/ 9 h 12"/>
                  <a:gd name="T12" fmla="*/ 6 w 19"/>
                  <a:gd name="T13" fmla="*/ 8 h 12"/>
                  <a:gd name="T14" fmla="*/ 6 w 19"/>
                  <a:gd name="T15" fmla="*/ 4 h 12"/>
                  <a:gd name="T16" fmla="*/ 14 w 19"/>
                  <a:gd name="T17" fmla="*/ 4 h 12"/>
                  <a:gd name="T18" fmla="*/ 13 w 19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19" y="4"/>
                      <a:pt x="16" y="2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8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1" y="2"/>
                      <a:pt x="14" y="4"/>
                    </a:cubicBezTo>
                    <a:cubicBezTo>
                      <a:pt x="16" y="5"/>
                      <a:pt x="15" y="7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81"/>
              <p:cNvSpPr>
                <a:spLocks noEditPoints="1"/>
              </p:cNvSpPr>
              <p:nvPr/>
            </p:nvSpPr>
            <p:spPr bwMode="auto">
              <a:xfrm>
                <a:off x="8083551" y="-1204913"/>
                <a:ext cx="74613" cy="44450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9 h 12"/>
                  <a:gd name="T12" fmla="*/ 6 w 20"/>
                  <a:gd name="T13" fmla="*/ 9 h 12"/>
                  <a:gd name="T14" fmla="*/ 6 w 20"/>
                  <a:gd name="T15" fmla="*/ 4 h 12"/>
                  <a:gd name="T16" fmla="*/ 14 w 20"/>
                  <a:gd name="T17" fmla="*/ 4 h 12"/>
                  <a:gd name="T18" fmla="*/ 14 w 20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2" y="2"/>
                      <a:pt x="14" y="4"/>
                    </a:cubicBezTo>
                    <a:cubicBezTo>
                      <a:pt x="16" y="5"/>
                      <a:pt x="16" y="7"/>
                      <a:pt x="14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682"/>
              <p:cNvSpPr>
                <a:spLocks noEditPoints="1"/>
              </p:cNvSpPr>
              <p:nvPr/>
            </p:nvSpPr>
            <p:spPr bwMode="auto">
              <a:xfrm>
                <a:off x="7854951" y="-1355725"/>
                <a:ext cx="71438" cy="49213"/>
              </a:xfrm>
              <a:custGeom>
                <a:avLst/>
                <a:gdLst>
                  <a:gd name="T0" fmla="*/ 16 w 19"/>
                  <a:gd name="T1" fmla="*/ 3 h 13"/>
                  <a:gd name="T2" fmla="*/ 4 w 19"/>
                  <a:gd name="T3" fmla="*/ 3 h 13"/>
                  <a:gd name="T4" fmla="*/ 3 w 19"/>
                  <a:gd name="T5" fmla="*/ 10 h 13"/>
                  <a:gd name="T6" fmla="*/ 16 w 19"/>
                  <a:gd name="T7" fmla="*/ 10 h 13"/>
                  <a:gd name="T8" fmla="*/ 16 w 19"/>
                  <a:gd name="T9" fmla="*/ 3 h 13"/>
                  <a:gd name="T10" fmla="*/ 13 w 19"/>
                  <a:gd name="T11" fmla="*/ 9 h 13"/>
                  <a:gd name="T12" fmla="*/ 6 w 19"/>
                  <a:gd name="T13" fmla="*/ 9 h 13"/>
                  <a:gd name="T14" fmla="*/ 6 w 19"/>
                  <a:gd name="T15" fmla="*/ 4 h 13"/>
                  <a:gd name="T16" fmla="*/ 14 w 19"/>
                  <a:gd name="T17" fmla="*/ 4 h 13"/>
                  <a:gd name="T18" fmla="*/ 13 w 19"/>
                  <a:gd name="T1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">
                    <a:moveTo>
                      <a:pt x="16" y="3"/>
                    </a:moveTo>
                    <a:cubicBezTo>
                      <a:pt x="13" y="0"/>
                      <a:pt x="7" y="0"/>
                      <a:pt x="4" y="3"/>
                    </a:cubicBezTo>
                    <a:cubicBezTo>
                      <a:pt x="0" y="5"/>
                      <a:pt x="0" y="8"/>
                      <a:pt x="3" y="10"/>
                    </a:cubicBezTo>
                    <a:cubicBezTo>
                      <a:pt x="7" y="13"/>
                      <a:pt x="12" y="13"/>
                      <a:pt x="16" y="10"/>
                    </a:cubicBezTo>
                    <a:cubicBezTo>
                      <a:pt x="19" y="8"/>
                      <a:pt x="19" y="5"/>
                      <a:pt x="16" y="3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8"/>
                      <a:pt x="4" y="5"/>
                      <a:pt x="6" y="4"/>
                    </a:cubicBezTo>
                    <a:cubicBezTo>
                      <a:pt x="8" y="3"/>
                      <a:pt x="11" y="3"/>
                      <a:pt x="14" y="4"/>
                    </a:cubicBezTo>
                    <a:cubicBezTo>
                      <a:pt x="16" y="5"/>
                      <a:pt x="15" y="8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684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0 w 95"/>
                  <a:gd name="T1" fmla="*/ 28 h 59"/>
                  <a:gd name="T2" fmla="*/ 47 w 95"/>
                  <a:gd name="T3" fmla="*/ 0 h 59"/>
                  <a:gd name="T4" fmla="*/ 95 w 95"/>
                  <a:gd name="T5" fmla="*/ 28 h 59"/>
                  <a:gd name="T6" fmla="*/ 45 w 95"/>
                  <a:gd name="T7" fmla="*/ 59 h 59"/>
                  <a:gd name="T8" fmla="*/ 0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0" y="28"/>
                    </a:moveTo>
                    <a:lnTo>
                      <a:pt x="47" y="0"/>
                    </a:lnTo>
                    <a:lnTo>
                      <a:pt x="95" y="28"/>
                    </a:lnTo>
                    <a:lnTo>
                      <a:pt x="45" y="5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85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87"/>
              <p:cNvSpPr/>
              <p:nvPr/>
            </p:nvSpPr>
            <p:spPr bwMode="auto">
              <a:xfrm>
                <a:off x="8124826" y="-1374775"/>
                <a:ext cx="41275" cy="30163"/>
              </a:xfrm>
              <a:custGeom>
                <a:avLst/>
                <a:gdLst>
                  <a:gd name="T0" fmla="*/ 8 w 11"/>
                  <a:gd name="T1" fmla="*/ 1 h 8"/>
                  <a:gd name="T2" fmla="*/ 6 w 11"/>
                  <a:gd name="T3" fmla="*/ 0 h 8"/>
                  <a:gd name="T4" fmla="*/ 0 w 11"/>
                  <a:gd name="T5" fmla="*/ 4 h 8"/>
                  <a:gd name="T6" fmla="*/ 1 w 11"/>
                  <a:gd name="T7" fmla="*/ 5 h 8"/>
                  <a:gd name="T8" fmla="*/ 1 w 11"/>
                  <a:gd name="T9" fmla="*/ 6 h 8"/>
                  <a:gd name="T10" fmla="*/ 6 w 11"/>
                  <a:gd name="T11" fmla="*/ 6 h 8"/>
                  <a:gd name="T12" fmla="*/ 9 w 11"/>
                  <a:gd name="T13" fmla="*/ 8 h 8"/>
                  <a:gd name="T14" fmla="*/ 8 w 11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8" y="1"/>
                    </a:moveTo>
                    <a:cubicBezTo>
                      <a:pt x="7" y="1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0" y="3"/>
                      <a:pt x="8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688"/>
              <p:cNvSpPr/>
              <p:nvPr/>
            </p:nvSpPr>
            <p:spPr bwMode="auto">
              <a:xfrm>
                <a:off x="8110539" y="-1347788"/>
                <a:ext cx="44450" cy="14288"/>
              </a:xfrm>
              <a:custGeom>
                <a:avLst/>
                <a:gdLst>
                  <a:gd name="T0" fmla="*/ 12 w 12"/>
                  <a:gd name="T1" fmla="*/ 2 h 4"/>
                  <a:gd name="T2" fmla="*/ 9 w 12"/>
                  <a:gd name="T3" fmla="*/ 0 h 4"/>
                  <a:gd name="T4" fmla="*/ 5 w 12"/>
                  <a:gd name="T5" fmla="*/ 0 h 4"/>
                  <a:gd name="T6" fmla="*/ 0 w 12"/>
                  <a:gd name="T7" fmla="*/ 3 h 4"/>
                  <a:gd name="T8" fmla="*/ 11 w 12"/>
                  <a:gd name="T9" fmla="*/ 2 h 4"/>
                  <a:gd name="T10" fmla="*/ 12 w 12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2" y="2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8" y="4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689"/>
              <p:cNvSpPr/>
              <p:nvPr/>
            </p:nvSpPr>
            <p:spPr bwMode="auto">
              <a:xfrm>
                <a:off x="8105776" y="-1377950"/>
                <a:ext cx="34925" cy="14288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2 h 4"/>
                  <a:gd name="T4" fmla="*/ 4 w 9"/>
                  <a:gd name="T5" fmla="*/ 4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3" y="0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9" y="1"/>
                      <a:pt x="9" y="1"/>
                      <a:pt x="9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690"/>
              <p:cNvSpPr/>
              <p:nvPr/>
            </p:nvSpPr>
            <p:spPr bwMode="auto">
              <a:xfrm>
                <a:off x="8091489" y="-1370013"/>
                <a:ext cx="33338" cy="33338"/>
              </a:xfrm>
              <a:custGeom>
                <a:avLst/>
                <a:gdLst>
                  <a:gd name="T0" fmla="*/ 9 w 9"/>
                  <a:gd name="T1" fmla="*/ 4 h 9"/>
                  <a:gd name="T2" fmla="*/ 3 w 9"/>
                  <a:gd name="T3" fmla="*/ 0 h 9"/>
                  <a:gd name="T4" fmla="*/ 3 w 9"/>
                  <a:gd name="T5" fmla="*/ 8 h 9"/>
                  <a:gd name="T6" fmla="*/ 4 w 9"/>
                  <a:gd name="T7" fmla="*/ 9 h 9"/>
                  <a:gd name="T8" fmla="*/ 9 w 9"/>
                  <a:gd name="T9" fmla="*/ 5 h 9"/>
                  <a:gd name="T10" fmla="*/ 9 w 9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6"/>
                      <a:pt x="3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312" y="7805"/>
              <a:ext cx="10937" cy="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342900" indent="-342900">
                <a:buFont typeface="Arial" panose="020B0604020202020204" pitchFamily="34" charset="0"/>
                <a:buChar char="•"/>
                <a:defRPr sz="2000" b="1">
                  <a:latin typeface="microduino" panose="00000500000000000000" pitchFamily="50" charset="0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dirty="0"/>
                <a:t>从“输入/输出”选项卡里将“数字输出”程序块拖到程序编辑区，设置管脚号为4，状态为“高”。</a:t>
              </a:r>
              <a:endParaRPr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890395"/>
            <a:ext cx="514286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认识</a:t>
            </a:r>
            <a:r>
              <a:rPr lang="en-US" altLang="zh-CN">
                <a:sym typeface="+mn-ea"/>
              </a:rPr>
              <a:t>Mixly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445770" y="1215390"/>
            <a:ext cx="8251190" cy="5388610"/>
            <a:chOff x="3160" y="1824"/>
            <a:chExt cx="12994" cy="8486"/>
          </a:xfrm>
        </p:grpSpPr>
        <p:grpSp>
          <p:nvGrpSpPr>
            <p:cNvPr id="23" name="组合 22"/>
            <p:cNvGrpSpPr/>
            <p:nvPr/>
          </p:nvGrpSpPr>
          <p:grpSpPr>
            <a:xfrm>
              <a:off x="3160" y="1824"/>
              <a:ext cx="12994" cy="8486"/>
              <a:chOff x="3160" y="1824"/>
              <a:chExt cx="12994" cy="8486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160" y="1824"/>
                <a:ext cx="12995" cy="8486"/>
              </a:xfrm>
              <a:prstGeom prst="rect">
                <a:avLst/>
              </a:prstGeom>
            </p:spPr>
          </p:pic>
          <p:grpSp>
            <p:nvGrpSpPr>
              <p:cNvPr id="25" name="组合 24"/>
              <p:cNvGrpSpPr/>
              <p:nvPr/>
            </p:nvGrpSpPr>
            <p:grpSpPr>
              <a:xfrm>
                <a:off x="3208" y="2188"/>
                <a:ext cx="10590" cy="6540"/>
                <a:chOff x="3208" y="2188"/>
                <a:chExt cx="10590" cy="6540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H="1">
                  <a:off x="4764" y="3785"/>
                  <a:ext cx="2159" cy="0"/>
                </a:xfrm>
                <a:prstGeom prst="straightConnector1">
                  <a:avLst/>
                </a:prstGeom>
                <a:ln w="82550">
                  <a:solidFill>
                    <a:srgbClr val="22BCAF"/>
                  </a:solidFill>
                  <a:headEnd w="lg" len="lg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合 26"/>
                <p:cNvGrpSpPr/>
                <p:nvPr/>
              </p:nvGrpSpPr>
              <p:grpSpPr>
                <a:xfrm>
                  <a:off x="3208" y="2188"/>
                  <a:ext cx="10591" cy="6540"/>
                  <a:chOff x="3208" y="2188"/>
                  <a:chExt cx="10591" cy="6540"/>
                </a:xfrm>
              </p:grpSpPr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923" y="4511"/>
                    <a:ext cx="6877" cy="1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0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程序栏</a:t>
                    </a:r>
                    <a:r>
                      <a: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就像画家的</a:t>
                    </a:r>
                    <a:r>
                      <a:rPr lang="zh-CN" altLang="en-US" sz="20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颜料盒</a:t>
                    </a:r>
                    <a:endParaRPr lang="en-US" altLang="zh-CN" sz="2000" b="1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里边有我们需要的各种各样的</a:t>
                    </a:r>
                    <a:r>
                      <a: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程序块</a:t>
                    </a:r>
                    <a:endPara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3208" y="2188"/>
                    <a:ext cx="1557" cy="6540"/>
                  </a:xfrm>
                  <a:prstGeom prst="rect">
                    <a:avLst/>
                  </a:prstGeom>
                  <a:noFill/>
                  <a:ln w="57150">
                    <a:solidFill>
                      <a:srgbClr val="22BC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923" y="3296"/>
                    <a:ext cx="2182" cy="1018"/>
                  </a:xfrm>
                  <a:prstGeom prst="rect">
                    <a:avLst/>
                  </a:prstGeom>
                  <a:noFill/>
                  <a:ln w="19050">
                    <a:solidFill>
                      <a:srgbClr val="22BCAF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3000" b="1" dirty="0" smtClean="0">
                        <a:solidFill>
                          <a:srgbClr val="22BCA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程序栏</a:t>
                    </a:r>
                    <a:endParaRPr lang="zh-CN" altLang="en-US" sz="3000" dirty="0">
                      <a:solidFill>
                        <a:srgbClr val="22BCA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31" name="矩形 30"/>
            <p:cNvSpPr/>
            <p:nvPr/>
          </p:nvSpPr>
          <p:spPr>
            <a:xfrm>
              <a:off x="6925" y="4430"/>
              <a:ext cx="7265" cy="1480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认识</a:t>
            </a:r>
            <a:r>
              <a:rPr lang="en-US" altLang="zh-CN">
                <a:sym typeface="+mn-ea"/>
              </a:rPr>
              <a:t>Mixly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6405" y="1205865"/>
            <a:ext cx="8251190" cy="5388610"/>
            <a:chOff x="3160" y="1824"/>
            <a:chExt cx="12994" cy="848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0" y="1824"/>
              <a:ext cx="12995" cy="848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75" y="5161"/>
              <a:ext cx="6607" cy="1841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编辑区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就像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画家的画布</a:t>
              </a:r>
              <a:endPara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将程序块在编辑区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理搭配，就能实现各种各样的功能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4764" y="2640"/>
              <a:ext cx="11096" cy="6088"/>
            </a:xfrm>
            <a:prstGeom prst="rect">
              <a:avLst/>
            </a:prstGeom>
            <a:noFill/>
            <a:ln w="57150">
              <a:solidFill>
                <a:srgbClr val="22B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82" y="4114"/>
              <a:ext cx="2182" cy="944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3000" b="1" dirty="0" smtClean="0">
                  <a:solidFill>
                    <a:srgbClr val="22BC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编辑区</a:t>
              </a:r>
              <a:endParaRPr lang="zh-CN" altLang="en-US" sz="3000" dirty="0">
                <a:solidFill>
                  <a:srgbClr val="22BC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认识</a:t>
            </a:r>
            <a:r>
              <a:rPr lang="en-US" altLang="zh-CN">
                <a:sym typeface="+mn-ea"/>
              </a:rPr>
              <a:t>Mixly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6405" y="1148715"/>
            <a:ext cx="8251190" cy="5388610"/>
            <a:chOff x="3160" y="1824"/>
            <a:chExt cx="12994" cy="848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0" y="1824"/>
              <a:ext cx="12995" cy="8486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13205" y="6936"/>
              <a:ext cx="1738" cy="952"/>
            </a:xfrm>
            <a:prstGeom prst="straightConnector1">
              <a:avLst/>
            </a:prstGeom>
            <a:ln w="82550">
              <a:solidFill>
                <a:srgbClr val="22BCAF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31" y="6121"/>
              <a:ext cx="4566" cy="1259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将编辑区的程序块拖入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垃圾桶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就可以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掉了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38" y="5074"/>
              <a:ext cx="2182" cy="944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3000" b="1" dirty="0" smtClean="0">
                  <a:solidFill>
                    <a:srgbClr val="22BC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垃圾桶</a:t>
              </a:r>
              <a:endParaRPr lang="zh-CN" altLang="en-US" sz="3000" dirty="0">
                <a:solidFill>
                  <a:srgbClr val="22BC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认识</a:t>
            </a:r>
            <a:r>
              <a:rPr lang="en-US" altLang="zh-CN">
                <a:sym typeface="+mn-ea"/>
              </a:rPr>
              <a:t>Mixly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11175" y="1205865"/>
            <a:ext cx="8251190" cy="5388610"/>
            <a:chOff x="3160" y="1824"/>
            <a:chExt cx="12994" cy="848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0" y="1824"/>
              <a:ext cx="12995" cy="848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923" y="4471"/>
              <a:ext cx="6877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代码页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就像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家的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显微镜</a:t>
              </a:r>
              <a:endPara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代码页中可以看到我们编辑的程序块由哪些代码组成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5784" y="2688"/>
              <a:ext cx="1139" cy="1097"/>
            </a:xfrm>
            <a:prstGeom prst="straightConnector1">
              <a:avLst/>
            </a:prstGeom>
            <a:ln w="82550">
              <a:solidFill>
                <a:srgbClr val="22BCAF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923" y="3296"/>
              <a:ext cx="2182" cy="944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3000" b="1" dirty="0" smtClean="0">
                  <a:solidFill>
                    <a:srgbClr val="22BC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代码页</a:t>
              </a:r>
              <a:endParaRPr lang="zh-CN" altLang="en-US" sz="3000" dirty="0">
                <a:solidFill>
                  <a:srgbClr val="22BC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25" y="4430"/>
              <a:ext cx="7265" cy="1931"/>
            </a:xfrm>
            <a:prstGeom prst="rect">
              <a:avLst/>
            </a:prstGeom>
            <a:noFill/>
            <a:ln w="19050">
              <a:solidFill>
                <a:srgbClr val="22B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认识</a:t>
            </a:r>
            <a:r>
              <a:rPr lang="en-US" altLang="zh-CN">
                <a:sym typeface="+mn-ea"/>
              </a:rPr>
              <a:t>Mixly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6405" y="1205865"/>
            <a:ext cx="8251190" cy="5388610"/>
            <a:chOff x="3160" y="1824"/>
            <a:chExt cx="12994" cy="84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0" y="1824"/>
              <a:ext cx="12995" cy="8486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7047" y="4065"/>
              <a:ext cx="7267" cy="3185"/>
              <a:chOff x="5439786" y="2458484"/>
              <a:chExt cx="4614428" cy="2022281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439786" y="2458484"/>
                <a:ext cx="1385452" cy="599331"/>
              </a:xfrm>
              <a:prstGeom prst="rect">
                <a:avLst/>
              </a:prstGeom>
              <a:noFill/>
              <a:ln w="19050">
                <a:solidFill>
                  <a:srgbClr val="22BCAF"/>
                </a:solidFill>
              </a:ln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3000" b="1" dirty="0" smtClean="0">
                    <a:solidFill>
                      <a:srgbClr val="22BCA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工具栏</a:t>
                </a:r>
                <a:endParaRPr lang="zh-CN" altLang="en-US" sz="3000" dirty="0">
                  <a:solidFill>
                    <a:srgbClr val="22BC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439786" y="3152414"/>
                <a:ext cx="4614428" cy="1328351"/>
                <a:chOff x="5439786" y="3152414"/>
                <a:chExt cx="4614428" cy="1328351"/>
              </a:xfrm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5439786" y="3203668"/>
                  <a:ext cx="436677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工具</a:t>
                  </a:r>
                  <a:r>
                    <a:rPr lang="zh-CN" altLang="en-US" sz="2000" b="1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栏</a:t>
                  </a:r>
                  <a:r>
                    <a:rPr lang="zh-CN" altLang="en-US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就像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我们</a:t>
                  </a:r>
                  <a:r>
                    <a:rPr lang="zh-CN" altLang="en-US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2000" b="1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管家</a:t>
                  </a:r>
                  <a:endParaRPr lang="en-US" altLang="zh-CN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负责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所有设计程序之外的</a:t>
                  </a:r>
                  <a:r>
                    <a:rPr lang="zh-CN" altLang="en-US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事，如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编译、下载、保存、串口监视、选择主板等</a:t>
                  </a:r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40648" y="3152414"/>
                  <a:ext cx="4613566" cy="1328351"/>
                </a:xfrm>
                <a:prstGeom prst="rect">
                  <a:avLst/>
                </a:prstGeom>
                <a:noFill/>
                <a:ln w="19050">
                  <a:solidFill>
                    <a:srgbClr val="22BC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5543" y="4536"/>
              <a:ext cx="1500" cy="4191"/>
              <a:chOff x="3519488" y="2880360"/>
              <a:chExt cx="952717" cy="2661602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3560186" y="2880360"/>
                <a:ext cx="0" cy="2661602"/>
              </a:xfrm>
              <a:prstGeom prst="straightConnector1">
                <a:avLst/>
              </a:prstGeom>
              <a:ln w="82550">
                <a:solidFill>
                  <a:srgbClr val="22BCAF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H="1">
                <a:off x="3519488" y="2888615"/>
                <a:ext cx="952717" cy="0"/>
              </a:xfrm>
              <a:prstGeom prst="straightConnector1">
                <a:avLst/>
              </a:prstGeom>
              <a:ln w="82550">
                <a:solidFill>
                  <a:srgbClr val="22BCAF"/>
                </a:solidFill>
                <a:headEnd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无处不在的灯光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点亮一盏彩灯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929765"/>
            <a:ext cx="6695440" cy="4523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9490" y="1118870"/>
            <a:ext cx="67183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从“输入/输出”选项卡里将“数字输出”程序块拖到程序编辑区，设置管脚号为4，状态为“高”。 </a:t>
            </a: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335" y="278130"/>
            <a:ext cx="35007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将程序上传到核心模块中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295" y="951865"/>
            <a:ext cx="848741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1、选择到核心主板的型号 </a:t>
            </a:r>
            <a:endParaRPr lang="zh-CN" altLang="en-US"/>
          </a:p>
          <a:p>
            <a:r>
              <a:rPr lang="zh-CN" altLang="en-US"/>
              <a:t>核心模块有很多种型号，需要我们自己选择。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594485"/>
            <a:ext cx="7257415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Mixly-ctrl-led-co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221105"/>
            <a:ext cx="8770620" cy="4415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515" y="193040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2、选择COM口（程序下载通道）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365" y="679450"/>
            <a:ext cx="900811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将USB上传用USB连接线和电脑连接起来，在Mixly的“工具栏”区域会自动识别、显示通讯的COM端口，这表示核心模块已经和电脑成功连接。由于设备和电脑的差异，每个电脑分配出来的COM口可能都不一样。 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55" y="2433320"/>
            <a:ext cx="366522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Mixly-ctrl-led-cod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925830"/>
            <a:ext cx="8420100" cy="561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2415" y="2565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3、上传程序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2415" y="784860"/>
            <a:ext cx="863854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点击“上传”按钮开始编译程序，编译通过之后开始下载。这个过程会比较慢，同学们要耐心等待，上传完成后可以看到“100%”、“上传成功！”的字样。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59990"/>
            <a:ext cx="357251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8455" y="2152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测试结果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2390" y="687070"/>
            <a:ext cx="4384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上传成功后，就能观察到LED灯亮起来啦！</a:t>
            </a:r>
            <a:endParaRPr lang="zh-CN" altLang="en-US" b="1">
              <a:solidFill>
                <a:srgbClr val="0070C0"/>
              </a:solidFill>
            </a:endParaRP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845" y="1614805"/>
            <a:ext cx="224790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215265"/>
            <a:ext cx="3063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第二种点亮</a:t>
            </a:r>
            <a:r>
              <a:rPr lang="en-US" altLang="zh-CN" b="1">
                <a:solidFill>
                  <a:srgbClr val="FF0000"/>
                </a:solidFill>
              </a:rPr>
              <a:t>LED</a:t>
            </a:r>
            <a:r>
              <a:rPr lang="zh-CN" altLang="en-US" b="1">
                <a:solidFill>
                  <a:srgbClr val="FF0000"/>
                </a:solidFill>
              </a:rPr>
              <a:t>灯的方法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998220"/>
            <a:ext cx="7162165" cy="46951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362075" y="2615565"/>
            <a:ext cx="3470910" cy="68770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27600" y="253174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215265"/>
            <a:ext cx="3063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第二种点亮</a:t>
            </a:r>
            <a:r>
              <a:rPr lang="en-US" altLang="zh-CN" b="1">
                <a:solidFill>
                  <a:srgbClr val="FF0000"/>
                </a:solidFill>
              </a:rPr>
              <a:t>LED</a:t>
            </a:r>
            <a:r>
              <a:rPr lang="zh-CN" altLang="en-US" b="1">
                <a:solidFill>
                  <a:srgbClr val="FF0000"/>
                </a:solidFill>
              </a:rPr>
              <a:t>灯的方法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583565"/>
            <a:ext cx="7875905" cy="551434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354320" y="2073910"/>
            <a:ext cx="855345" cy="68770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67730" y="5744845"/>
            <a:ext cx="855345" cy="5403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09030" y="191833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0035" y="5376545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71775" y="601345"/>
            <a:ext cx="3063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两种点亮</a:t>
            </a:r>
            <a:r>
              <a:rPr lang="en-US" altLang="zh-CN" b="1">
                <a:solidFill>
                  <a:srgbClr val="FF0000"/>
                </a:solidFill>
              </a:rPr>
              <a:t>LED</a:t>
            </a:r>
            <a:r>
              <a:rPr lang="zh-CN" altLang="en-US" b="1">
                <a:solidFill>
                  <a:srgbClr val="FF0000"/>
                </a:solidFill>
              </a:rPr>
              <a:t>灯的方法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比较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212340"/>
            <a:ext cx="357251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2231390"/>
            <a:ext cx="3018790" cy="447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840" y="1565275"/>
            <a:ext cx="304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数字输出点亮</a:t>
            </a:r>
            <a:r>
              <a:rPr lang="en-US" altLang="zh-CN"/>
              <a:t>LED</a:t>
            </a:r>
            <a:r>
              <a:rPr lang="zh-CN" altLang="en-US"/>
              <a:t>是选择</a:t>
            </a:r>
            <a:r>
              <a:rPr lang="en-US" altLang="zh-CN"/>
              <a:t>“</a:t>
            </a:r>
            <a:r>
              <a:rPr lang="zh-CN" altLang="en-US"/>
              <a:t>高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77715" y="1565275"/>
            <a:ext cx="3673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模拟输出点亮</a:t>
            </a:r>
            <a:r>
              <a:rPr lang="en-US" altLang="zh-CN"/>
              <a:t>LED</a:t>
            </a:r>
            <a:r>
              <a:rPr lang="zh-CN" altLang="en-US"/>
              <a:t>是选择数值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0-255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10800000" flipV="1">
            <a:off x="497840" y="4237355"/>
            <a:ext cx="31400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想一想：</a:t>
            </a:r>
            <a:r>
              <a:rPr lang="zh-CN" altLang="en-US"/>
              <a:t>数字输出选择</a:t>
            </a:r>
            <a:r>
              <a:rPr lang="en-US" altLang="zh-CN"/>
              <a:t>“</a:t>
            </a:r>
            <a:r>
              <a:rPr lang="zh-CN" altLang="en-US"/>
              <a:t>低</a:t>
            </a:r>
            <a:r>
              <a:rPr lang="en-US" altLang="zh-CN"/>
              <a:t>”</a:t>
            </a:r>
            <a:r>
              <a:rPr lang="zh-CN" altLang="en-US"/>
              <a:t>看有什么现象？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65980" y="4237355"/>
            <a:ext cx="4569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想一想：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模拟输出选择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30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看看有什么现象？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65505" y="796925"/>
            <a:ext cx="689419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分别理解下面两个程序，猜想一下效果是什么？提示：延时在控制里面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098675"/>
            <a:ext cx="3904615" cy="249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098675"/>
            <a:ext cx="447611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7345" y="21526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搭建乐高模型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5505" y="796925"/>
            <a:ext cx="6894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用乐高搭建一个小灯塔，将LED灯放在灯塔顶部，让灯光照亮前方。</a:t>
            </a:r>
            <a:endParaRPr lang="zh-CN" altLang="en-US"/>
          </a:p>
        </p:txBody>
      </p:sp>
      <p:pic>
        <p:nvPicPr>
          <p:cNvPr id="6" name="图片 5" descr="Anywhere_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734820"/>
            <a:ext cx="7158355" cy="4772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220000" y="2959380"/>
            <a:ext cx="3665583" cy="513203"/>
            <a:chOff x="2879931" y="4222056"/>
            <a:chExt cx="4887443" cy="684271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44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动手点亮一盏灯</a:t>
              </a:r>
              <a:endParaRPr lang="zh-CN" altLang="en-US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02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67627" y="3877040"/>
            <a:ext cx="3946295" cy="513203"/>
            <a:chOff x="2879931" y="3144822"/>
            <a:chExt cx="5261727" cy="684270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0" y="3184779"/>
              <a:ext cx="3991898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尝试点亮两盏灯</a:t>
              </a:r>
              <a:endParaRPr lang="zh-CN" altLang="en-US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03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20002" y="2022205"/>
            <a:ext cx="3946295" cy="513203"/>
            <a:chOff x="2879931" y="3144822"/>
            <a:chExt cx="5261727" cy="684270"/>
          </a:xfrm>
        </p:grpSpPr>
        <p:sp>
          <p:nvSpPr>
            <p:cNvPr id="3" name="TextBox 4"/>
            <p:cNvSpPr>
              <a:spLocks noChangeArrowheads="1"/>
            </p:cNvSpPr>
            <p:nvPr/>
          </p:nvSpPr>
          <p:spPr bwMode="auto">
            <a:xfrm>
              <a:off x="4149760" y="3184779"/>
              <a:ext cx="3991898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无处不在的灯光</a:t>
              </a:r>
              <a:endParaRPr lang="zh-CN" altLang="en-US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01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67625" y="4824375"/>
            <a:ext cx="3665583" cy="513203"/>
            <a:chOff x="2879931" y="4222056"/>
            <a:chExt cx="4887443" cy="684271"/>
          </a:xfrm>
        </p:grpSpPr>
        <p:sp>
          <p:nvSpPr>
            <p:cNvPr id="6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44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乐高外形</a:t>
              </a:r>
              <a:endParaRPr lang="zh-CN" altLang="en-US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04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8134" y="1770007"/>
            <a:ext cx="7224322" cy="124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CN" altLang="en-US" sz="21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乐高搭建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小房子，将灯安放在房顶。</a:t>
            </a:r>
            <a:r>
              <a:rPr lang="zh-CN" altLang="en-US" sz="21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还可以做一个海上灯塔哦</a:t>
            </a:r>
            <a:r>
              <a:rPr lang="en-US" altLang="zh-CN" sz="21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!</a:t>
            </a:r>
            <a:r>
              <a:rPr lang="zh-CN" altLang="en-US" sz="21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同学们发挥你们的聪明才智，完善自己的灯塔，看那个小组做的灯塔最好看。</a:t>
            </a:r>
            <a:endParaRPr lang="zh-CN" altLang="en-US" sz="21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7397" y="436607"/>
            <a:ext cx="2382608" cy="434097"/>
            <a:chOff x="328389" y="438209"/>
            <a:chExt cx="3176811" cy="578796"/>
          </a:xfrm>
          <a:solidFill>
            <a:srgbClr val="FF0000"/>
          </a:solidFill>
        </p:grpSpPr>
        <p:sp>
          <p:nvSpPr>
            <p:cNvPr id="11" name="矩形 1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145" y="438209"/>
              <a:ext cx="285605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5838" y="438732"/>
              <a:ext cx="2377440" cy="5782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完善自己的灯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flipH="1">
            <a:off x="5357706" y="3379203"/>
            <a:ext cx="2075481" cy="2300366"/>
            <a:chOff x="1309284" y="2365504"/>
            <a:chExt cx="3797215" cy="4208657"/>
          </a:xfrm>
        </p:grpSpPr>
        <p:grpSp>
          <p:nvGrpSpPr>
            <p:cNvPr id="14" name="组合 13"/>
            <p:cNvGrpSpPr/>
            <p:nvPr/>
          </p:nvGrpSpPr>
          <p:grpSpPr>
            <a:xfrm>
              <a:off x="1709557" y="2365504"/>
              <a:ext cx="1020643" cy="715830"/>
              <a:chOff x="-5306734" y="-1781452"/>
              <a:chExt cx="1020643" cy="71583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-4988534" y="-1494482"/>
                <a:ext cx="351544" cy="428860"/>
                <a:chOff x="5545409" y="4473212"/>
                <a:chExt cx="351544" cy="428860"/>
              </a:xfrm>
            </p:grpSpPr>
            <p:sp>
              <p:nvSpPr>
                <p:cNvPr id="21" name="Freeform 8"/>
                <p:cNvSpPr/>
                <p:nvPr/>
              </p:nvSpPr>
              <p:spPr bwMode="auto">
                <a:xfrm>
                  <a:off x="5575611" y="4473212"/>
                  <a:ext cx="289934" cy="255504"/>
                </a:xfrm>
                <a:custGeom>
                  <a:avLst/>
                  <a:gdLst>
                    <a:gd name="T0" fmla="*/ 1 w 203"/>
                    <a:gd name="T1" fmla="*/ 176 h 179"/>
                    <a:gd name="T2" fmla="*/ 1 w 203"/>
                    <a:gd name="T3" fmla="*/ 98 h 179"/>
                    <a:gd name="T4" fmla="*/ 103 w 203"/>
                    <a:gd name="T5" fmla="*/ 0 h 179"/>
                    <a:gd name="T6" fmla="*/ 203 w 203"/>
                    <a:gd name="T7" fmla="*/ 98 h 179"/>
                    <a:gd name="T8" fmla="*/ 203 w 203"/>
                    <a:gd name="T9" fmla="*/ 176 h 179"/>
                    <a:gd name="T10" fmla="*/ 190 w 203"/>
                    <a:gd name="T11" fmla="*/ 179 h 179"/>
                    <a:gd name="T12" fmla="*/ 14 w 203"/>
                    <a:gd name="T13" fmla="*/ 179 h 179"/>
                    <a:gd name="T14" fmla="*/ 1 w 203"/>
                    <a:gd name="T15" fmla="*/ 176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3" h="179">
                      <a:moveTo>
                        <a:pt x="1" y="176"/>
                      </a:moveTo>
                      <a:cubicBezTo>
                        <a:pt x="1" y="150"/>
                        <a:pt x="0" y="124"/>
                        <a:pt x="1" y="98"/>
                      </a:cubicBezTo>
                      <a:cubicBezTo>
                        <a:pt x="3" y="42"/>
                        <a:pt x="47" y="0"/>
                        <a:pt x="103" y="0"/>
                      </a:cubicBezTo>
                      <a:cubicBezTo>
                        <a:pt x="158" y="0"/>
                        <a:pt x="202" y="43"/>
                        <a:pt x="203" y="98"/>
                      </a:cubicBezTo>
                      <a:cubicBezTo>
                        <a:pt x="203" y="124"/>
                        <a:pt x="203" y="150"/>
                        <a:pt x="203" y="176"/>
                      </a:cubicBezTo>
                      <a:cubicBezTo>
                        <a:pt x="199" y="179"/>
                        <a:pt x="194" y="179"/>
                        <a:pt x="190" y="179"/>
                      </a:cubicBezTo>
                      <a:cubicBezTo>
                        <a:pt x="131" y="179"/>
                        <a:pt x="73" y="179"/>
                        <a:pt x="14" y="179"/>
                      </a:cubicBezTo>
                      <a:cubicBezTo>
                        <a:pt x="10" y="179"/>
                        <a:pt x="5" y="179"/>
                        <a:pt x="1" y="17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Freeform 11"/>
                <p:cNvSpPr/>
                <p:nvPr/>
              </p:nvSpPr>
              <p:spPr bwMode="auto">
                <a:xfrm>
                  <a:off x="5545409" y="4720260"/>
                  <a:ext cx="351544" cy="101477"/>
                </a:xfrm>
                <a:custGeom>
                  <a:avLst/>
                  <a:gdLst>
                    <a:gd name="T0" fmla="*/ 22 w 246"/>
                    <a:gd name="T1" fmla="*/ 3 h 71"/>
                    <a:gd name="T2" fmla="*/ 43 w 246"/>
                    <a:gd name="T3" fmla="*/ 0 h 71"/>
                    <a:gd name="T4" fmla="*/ 201 w 246"/>
                    <a:gd name="T5" fmla="*/ 0 h 71"/>
                    <a:gd name="T6" fmla="*/ 224 w 246"/>
                    <a:gd name="T7" fmla="*/ 3 h 71"/>
                    <a:gd name="T8" fmla="*/ 241 w 246"/>
                    <a:gd name="T9" fmla="*/ 41 h 71"/>
                    <a:gd name="T10" fmla="*/ 204 w 246"/>
                    <a:gd name="T11" fmla="*/ 64 h 71"/>
                    <a:gd name="T12" fmla="*/ 183 w 246"/>
                    <a:gd name="T13" fmla="*/ 68 h 71"/>
                    <a:gd name="T14" fmla="*/ 62 w 246"/>
                    <a:gd name="T15" fmla="*/ 68 h 71"/>
                    <a:gd name="T16" fmla="*/ 41 w 246"/>
                    <a:gd name="T17" fmla="*/ 64 h 71"/>
                    <a:gd name="T18" fmla="*/ 5 w 246"/>
                    <a:gd name="T19" fmla="*/ 42 h 71"/>
                    <a:gd name="T20" fmla="*/ 22 w 246"/>
                    <a:gd name="T21" fmla="*/ 3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6" h="71">
                      <a:moveTo>
                        <a:pt x="22" y="3"/>
                      </a:moveTo>
                      <a:cubicBezTo>
                        <a:pt x="29" y="1"/>
                        <a:pt x="36" y="0"/>
                        <a:pt x="43" y="0"/>
                      </a:cubicBezTo>
                      <a:cubicBezTo>
                        <a:pt x="96" y="0"/>
                        <a:pt x="148" y="0"/>
                        <a:pt x="201" y="0"/>
                      </a:cubicBezTo>
                      <a:cubicBezTo>
                        <a:pt x="209" y="0"/>
                        <a:pt x="217" y="0"/>
                        <a:pt x="224" y="3"/>
                      </a:cubicBezTo>
                      <a:cubicBezTo>
                        <a:pt x="238" y="12"/>
                        <a:pt x="246" y="24"/>
                        <a:pt x="241" y="41"/>
                      </a:cubicBezTo>
                      <a:cubicBezTo>
                        <a:pt x="235" y="59"/>
                        <a:pt x="222" y="65"/>
                        <a:pt x="204" y="64"/>
                      </a:cubicBezTo>
                      <a:cubicBezTo>
                        <a:pt x="197" y="64"/>
                        <a:pt x="190" y="64"/>
                        <a:pt x="183" y="68"/>
                      </a:cubicBezTo>
                      <a:cubicBezTo>
                        <a:pt x="143" y="71"/>
                        <a:pt x="103" y="71"/>
                        <a:pt x="62" y="68"/>
                      </a:cubicBezTo>
                      <a:cubicBezTo>
                        <a:pt x="56" y="64"/>
                        <a:pt x="48" y="64"/>
                        <a:pt x="41" y="64"/>
                      </a:cubicBezTo>
                      <a:cubicBezTo>
                        <a:pt x="24" y="65"/>
                        <a:pt x="11" y="59"/>
                        <a:pt x="5" y="42"/>
                      </a:cubicBezTo>
                      <a:cubicBezTo>
                        <a:pt x="0" y="25"/>
                        <a:pt x="8" y="13"/>
                        <a:pt x="22" y="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5634201" y="4810260"/>
                  <a:ext cx="174564" cy="91812"/>
                </a:xfrm>
                <a:custGeom>
                  <a:avLst/>
                  <a:gdLst>
                    <a:gd name="T0" fmla="*/ 0 w 122"/>
                    <a:gd name="T1" fmla="*/ 5 h 64"/>
                    <a:gd name="T2" fmla="*/ 15 w 122"/>
                    <a:gd name="T3" fmla="*/ 1 h 64"/>
                    <a:gd name="T4" fmla="*/ 107 w 122"/>
                    <a:gd name="T5" fmla="*/ 1 h 64"/>
                    <a:gd name="T6" fmla="*/ 121 w 122"/>
                    <a:gd name="T7" fmla="*/ 5 h 64"/>
                    <a:gd name="T8" fmla="*/ 122 w 122"/>
                    <a:gd name="T9" fmla="*/ 64 h 64"/>
                    <a:gd name="T10" fmla="*/ 0 w 122"/>
                    <a:gd name="T11" fmla="*/ 64 h 64"/>
                    <a:gd name="T12" fmla="*/ 0 w 122"/>
                    <a:gd name="T13" fmla="*/ 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64">
                      <a:moveTo>
                        <a:pt x="0" y="5"/>
                      </a:moveTo>
                      <a:cubicBezTo>
                        <a:pt x="4" y="0"/>
                        <a:pt x="9" y="1"/>
                        <a:pt x="15" y="1"/>
                      </a:cubicBezTo>
                      <a:cubicBezTo>
                        <a:pt x="45" y="1"/>
                        <a:pt x="76" y="1"/>
                        <a:pt x="107" y="1"/>
                      </a:cubicBezTo>
                      <a:cubicBezTo>
                        <a:pt x="112" y="1"/>
                        <a:pt x="118" y="0"/>
                        <a:pt x="121" y="5"/>
                      </a:cubicBezTo>
                      <a:cubicBezTo>
                        <a:pt x="122" y="25"/>
                        <a:pt x="122" y="45"/>
                        <a:pt x="122" y="64"/>
                      </a:cubicBezTo>
                      <a:cubicBezTo>
                        <a:pt x="81" y="64"/>
                        <a:pt x="41" y="64"/>
                        <a:pt x="0" y="64"/>
                      </a:cubicBezTo>
                      <a:cubicBezTo>
                        <a:pt x="0" y="45"/>
                        <a:pt x="0" y="25"/>
                        <a:pt x="0" y="5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-5306734" y="-1412685"/>
                <a:ext cx="158659" cy="48725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-5162419" y="-1719956"/>
                <a:ext cx="164556" cy="185372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-4785878" y="-1781452"/>
                <a:ext cx="0" cy="19005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-4560792" y="-1652865"/>
                <a:ext cx="130788" cy="15728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-4525878" y="-1314495"/>
                <a:ext cx="239787" cy="656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1309284" y="3026098"/>
              <a:ext cx="3797215" cy="3548063"/>
              <a:chOff x="3373438" y="1079500"/>
              <a:chExt cx="5129213" cy="4792663"/>
            </a:xfrm>
          </p:grpSpPr>
          <p:sp>
            <p:nvSpPr>
              <p:cNvPr id="26" name="Freeform 7"/>
              <p:cNvSpPr/>
              <p:nvPr/>
            </p:nvSpPr>
            <p:spPr bwMode="auto">
              <a:xfrm>
                <a:off x="3719513" y="2424112"/>
                <a:ext cx="4445000" cy="3324225"/>
              </a:xfrm>
              <a:custGeom>
                <a:avLst/>
                <a:gdLst>
                  <a:gd name="T0" fmla="*/ 455 w 1184"/>
                  <a:gd name="T1" fmla="*/ 145 h 885"/>
                  <a:gd name="T2" fmla="*/ 493 w 1184"/>
                  <a:gd name="T3" fmla="*/ 146 h 885"/>
                  <a:gd name="T4" fmla="*/ 545 w 1184"/>
                  <a:gd name="T5" fmla="*/ 213 h 885"/>
                  <a:gd name="T6" fmla="*/ 544 w 1184"/>
                  <a:gd name="T7" fmla="*/ 315 h 885"/>
                  <a:gd name="T8" fmla="*/ 555 w 1184"/>
                  <a:gd name="T9" fmla="*/ 329 h 885"/>
                  <a:gd name="T10" fmla="*/ 704 w 1184"/>
                  <a:gd name="T11" fmla="*/ 407 h 885"/>
                  <a:gd name="T12" fmla="*/ 1009 w 1184"/>
                  <a:gd name="T13" fmla="*/ 713 h 885"/>
                  <a:gd name="T14" fmla="*/ 1159 w 1184"/>
                  <a:gd name="T15" fmla="*/ 782 h 885"/>
                  <a:gd name="T16" fmla="*/ 1183 w 1184"/>
                  <a:gd name="T17" fmla="*/ 807 h 885"/>
                  <a:gd name="T18" fmla="*/ 1184 w 1184"/>
                  <a:gd name="T19" fmla="*/ 873 h 885"/>
                  <a:gd name="T20" fmla="*/ 1140 w 1184"/>
                  <a:gd name="T21" fmla="*/ 878 h 885"/>
                  <a:gd name="T22" fmla="*/ 1134 w 1184"/>
                  <a:gd name="T23" fmla="*/ 853 h 885"/>
                  <a:gd name="T24" fmla="*/ 1114 w 1184"/>
                  <a:gd name="T25" fmla="*/ 827 h 885"/>
                  <a:gd name="T26" fmla="*/ 969 w 1184"/>
                  <a:gd name="T27" fmla="*/ 745 h 885"/>
                  <a:gd name="T28" fmla="*/ 661 w 1184"/>
                  <a:gd name="T29" fmla="*/ 436 h 885"/>
                  <a:gd name="T30" fmla="*/ 522 w 1184"/>
                  <a:gd name="T31" fmla="*/ 378 h 885"/>
                  <a:gd name="T32" fmla="*/ 482 w 1184"/>
                  <a:gd name="T33" fmla="*/ 378 h 885"/>
                  <a:gd name="T34" fmla="*/ 460 w 1184"/>
                  <a:gd name="T35" fmla="*/ 396 h 885"/>
                  <a:gd name="T36" fmla="*/ 481 w 1184"/>
                  <a:gd name="T37" fmla="*/ 413 h 885"/>
                  <a:gd name="T38" fmla="*/ 632 w 1184"/>
                  <a:gd name="T39" fmla="*/ 467 h 885"/>
                  <a:gd name="T40" fmla="*/ 654 w 1184"/>
                  <a:gd name="T41" fmla="*/ 488 h 885"/>
                  <a:gd name="T42" fmla="*/ 964 w 1184"/>
                  <a:gd name="T43" fmla="*/ 797 h 885"/>
                  <a:gd name="T44" fmla="*/ 1056 w 1184"/>
                  <a:gd name="T45" fmla="*/ 858 h 885"/>
                  <a:gd name="T46" fmla="*/ 1069 w 1184"/>
                  <a:gd name="T47" fmla="*/ 874 h 885"/>
                  <a:gd name="T48" fmla="*/ 977 w 1184"/>
                  <a:gd name="T49" fmla="*/ 878 h 885"/>
                  <a:gd name="T50" fmla="*/ 931 w 1184"/>
                  <a:gd name="T51" fmla="*/ 843 h 885"/>
                  <a:gd name="T52" fmla="*/ 624 w 1184"/>
                  <a:gd name="T53" fmla="*/ 535 h 885"/>
                  <a:gd name="T54" fmla="*/ 450 w 1184"/>
                  <a:gd name="T55" fmla="*/ 467 h 885"/>
                  <a:gd name="T56" fmla="*/ 406 w 1184"/>
                  <a:gd name="T57" fmla="*/ 467 h 885"/>
                  <a:gd name="T58" fmla="*/ 363 w 1184"/>
                  <a:gd name="T59" fmla="*/ 467 h 885"/>
                  <a:gd name="T60" fmla="*/ 318 w 1184"/>
                  <a:gd name="T61" fmla="*/ 467 h 885"/>
                  <a:gd name="T62" fmla="*/ 137 w 1184"/>
                  <a:gd name="T63" fmla="*/ 467 h 885"/>
                  <a:gd name="T64" fmla="*/ 93 w 1184"/>
                  <a:gd name="T65" fmla="*/ 467 h 885"/>
                  <a:gd name="T66" fmla="*/ 45 w 1184"/>
                  <a:gd name="T67" fmla="*/ 468 h 885"/>
                  <a:gd name="T68" fmla="*/ 0 w 1184"/>
                  <a:gd name="T69" fmla="*/ 450 h 885"/>
                  <a:gd name="T70" fmla="*/ 0 w 1184"/>
                  <a:gd name="T71" fmla="*/ 337 h 885"/>
                  <a:gd name="T72" fmla="*/ 48 w 1184"/>
                  <a:gd name="T73" fmla="*/ 320 h 885"/>
                  <a:gd name="T74" fmla="*/ 85 w 1184"/>
                  <a:gd name="T75" fmla="*/ 283 h 885"/>
                  <a:gd name="T76" fmla="*/ 85 w 1184"/>
                  <a:gd name="T77" fmla="*/ 143 h 885"/>
                  <a:gd name="T78" fmla="*/ 222 w 1184"/>
                  <a:gd name="T79" fmla="*/ 2 h 885"/>
                  <a:gd name="T80" fmla="*/ 369 w 1184"/>
                  <a:gd name="T81" fmla="*/ 137 h 885"/>
                  <a:gd name="T82" fmla="*/ 369 w 1184"/>
                  <a:gd name="T83" fmla="*/ 281 h 885"/>
                  <a:gd name="T84" fmla="*/ 408 w 1184"/>
                  <a:gd name="T85" fmla="*/ 320 h 885"/>
                  <a:gd name="T86" fmla="*/ 454 w 1184"/>
                  <a:gd name="T87" fmla="*/ 320 h 885"/>
                  <a:gd name="T88" fmla="*/ 471 w 1184"/>
                  <a:gd name="T89" fmla="*/ 320 h 885"/>
                  <a:gd name="T90" fmla="*/ 493 w 1184"/>
                  <a:gd name="T91" fmla="*/ 299 h 885"/>
                  <a:gd name="T92" fmla="*/ 493 w 1184"/>
                  <a:gd name="T93" fmla="*/ 218 h 885"/>
                  <a:gd name="T94" fmla="*/ 472 w 1184"/>
                  <a:gd name="T95" fmla="*/ 196 h 885"/>
                  <a:gd name="T96" fmla="*/ 452 w 1184"/>
                  <a:gd name="T97" fmla="*/ 188 h 885"/>
                  <a:gd name="T98" fmla="*/ 455 w 1184"/>
                  <a:gd name="T99" fmla="*/ 145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84" h="885">
                    <a:moveTo>
                      <a:pt x="455" y="145"/>
                    </a:moveTo>
                    <a:cubicBezTo>
                      <a:pt x="468" y="145"/>
                      <a:pt x="481" y="144"/>
                      <a:pt x="493" y="146"/>
                    </a:cubicBezTo>
                    <a:cubicBezTo>
                      <a:pt x="523" y="152"/>
                      <a:pt x="545" y="180"/>
                      <a:pt x="545" y="213"/>
                    </a:cubicBezTo>
                    <a:cubicBezTo>
                      <a:pt x="546" y="247"/>
                      <a:pt x="548" y="281"/>
                      <a:pt x="544" y="315"/>
                    </a:cubicBezTo>
                    <a:cubicBezTo>
                      <a:pt x="542" y="326"/>
                      <a:pt x="547" y="328"/>
                      <a:pt x="555" y="329"/>
                    </a:cubicBezTo>
                    <a:cubicBezTo>
                      <a:pt x="615" y="336"/>
                      <a:pt x="662" y="365"/>
                      <a:pt x="704" y="407"/>
                    </a:cubicBezTo>
                    <a:cubicBezTo>
                      <a:pt x="805" y="509"/>
                      <a:pt x="908" y="610"/>
                      <a:pt x="1009" y="713"/>
                    </a:cubicBezTo>
                    <a:cubicBezTo>
                      <a:pt x="1051" y="755"/>
                      <a:pt x="1099" y="780"/>
                      <a:pt x="1159" y="782"/>
                    </a:cubicBezTo>
                    <a:cubicBezTo>
                      <a:pt x="1175" y="782"/>
                      <a:pt x="1182" y="792"/>
                      <a:pt x="1183" y="807"/>
                    </a:cubicBezTo>
                    <a:cubicBezTo>
                      <a:pt x="1183" y="829"/>
                      <a:pt x="1184" y="851"/>
                      <a:pt x="1184" y="873"/>
                    </a:cubicBezTo>
                    <a:cubicBezTo>
                      <a:pt x="1170" y="884"/>
                      <a:pt x="1155" y="879"/>
                      <a:pt x="1140" y="878"/>
                    </a:cubicBezTo>
                    <a:cubicBezTo>
                      <a:pt x="1128" y="872"/>
                      <a:pt x="1134" y="861"/>
                      <a:pt x="1134" y="853"/>
                    </a:cubicBezTo>
                    <a:cubicBezTo>
                      <a:pt x="1135" y="838"/>
                      <a:pt x="1130" y="830"/>
                      <a:pt x="1114" y="827"/>
                    </a:cubicBezTo>
                    <a:cubicBezTo>
                      <a:pt x="1056" y="817"/>
                      <a:pt x="1010" y="786"/>
                      <a:pt x="969" y="745"/>
                    </a:cubicBezTo>
                    <a:cubicBezTo>
                      <a:pt x="867" y="642"/>
                      <a:pt x="763" y="539"/>
                      <a:pt x="661" y="436"/>
                    </a:cubicBezTo>
                    <a:cubicBezTo>
                      <a:pt x="622" y="397"/>
                      <a:pt x="577" y="376"/>
                      <a:pt x="522" y="378"/>
                    </a:cubicBezTo>
                    <a:cubicBezTo>
                      <a:pt x="508" y="379"/>
                      <a:pt x="495" y="379"/>
                      <a:pt x="482" y="378"/>
                    </a:cubicBezTo>
                    <a:cubicBezTo>
                      <a:pt x="469" y="378"/>
                      <a:pt x="459" y="379"/>
                      <a:pt x="460" y="396"/>
                    </a:cubicBezTo>
                    <a:cubicBezTo>
                      <a:pt x="460" y="411"/>
                      <a:pt x="469" y="412"/>
                      <a:pt x="481" y="413"/>
                    </a:cubicBezTo>
                    <a:cubicBezTo>
                      <a:pt x="537" y="414"/>
                      <a:pt x="588" y="432"/>
                      <a:pt x="632" y="467"/>
                    </a:cubicBezTo>
                    <a:cubicBezTo>
                      <a:pt x="640" y="473"/>
                      <a:pt x="647" y="481"/>
                      <a:pt x="654" y="488"/>
                    </a:cubicBezTo>
                    <a:cubicBezTo>
                      <a:pt x="757" y="591"/>
                      <a:pt x="861" y="694"/>
                      <a:pt x="964" y="797"/>
                    </a:cubicBezTo>
                    <a:cubicBezTo>
                      <a:pt x="990" y="824"/>
                      <a:pt x="1020" y="846"/>
                      <a:pt x="1056" y="858"/>
                    </a:cubicBezTo>
                    <a:cubicBezTo>
                      <a:pt x="1063" y="860"/>
                      <a:pt x="1077" y="860"/>
                      <a:pt x="1069" y="874"/>
                    </a:cubicBezTo>
                    <a:cubicBezTo>
                      <a:pt x="1039" y="885"/>
                      <a:pt x="1007" y="878"/>
                      <a:pt x="977" y="878"/>
                    </a:cubicBezTo>
                    <a:cubicBezTo>
                      <a:pt x="959" y="870"/>
                      <a:pt x="945" y="856"/>
                      <a:pt x="931" y="843"/>
                    </a:cubicBezTo>
                    <a:cubicBezTo>
                      <a:pt x="829" y="740"/>
                      <a:pt x="726" y="639"/>
                      <a:pt x="624" y="535"/>
                    </a:cubicBezTo>
                    <a:cubicBezTo>
                      <a:pt x="576" y="486"/>
                      <a:pt x="519" y="463"/>
                      <a:pt x="450" y="467"/>
                    </a:cubicBezTo>
                    <a:cubicBezTo>
                      <a:pt x="436" y="467"/>
                      <a:pt x="421" y="468"/>
                      <a:pt x="406" y="467"/>
                    </a:cubicBezTo>
                    <a:cubicBezTo>
                      <a:pt x="392" y="468"/>
                      <a:pt x="377" y="468"/>
                      <a:pt x="363" y="467"/>
                    </a:cubicBezTo>
                    <a:cubicBezTo>
                      <a:pt x="348" y="468"/>
                      <a:pt x="333" y="468"/>
                      <a:pt x="318" y="467"/>
                    </a:cubicBezTo>
                    <a:cubicBezTo>
                      <a:pt x="258" y="468"/>
                      <a:pt x="197" y="468"/>
                      <a:pt x="137" y="467"/>
                    </a:cubicBezTo>
                    <a:cubicBezTo>
                      <a:pt x="122" y="468"/>
                      <a:pt x="108" y="468"/>
                      <a:pt x="93" y="467"/>
                    </a:cubicBezTo>
                    <a:cubicBezTo>
                      <a:pt x="77" y="467"/>
                      <a:pt x="61" y="467"/>
                      <a:pt x="45" y="468"/>
                    </a:cubicBezTo>
                    <a:cubicBezTo>
                      <a:pt x="29" y="465"/>
                      <a:pt x="8" y="472"/>
                      <a:pt x="0" y="450"/>
                    </a:cubicBezTo>
                    <a:cubicBezTo>
                      <a:pt x="0" y="412"/>
                      <a:pt x="0" y="375"/>
                      <a:pt x="0" y="337"/>
                    </a:cubicBezTo>
                    <a:cubicBezTo>
                      <a:pt x="10" y="315"/>
                      <a:pt x="30" y="321"/>
                      <a:pt x="48" y="320"/>
                    </a:cubicBezTo>
                    <a:cubicBezTo>
                      <a:pt x="85" y="319"/>
                      <a:pt x="85" y="319"/>
                      <a:pt x="85" y="283"/>
                    </a:cubicBezTo>
                    <a:cubicBezTo>
                      <a:pt x="85" y="236"/>
                      <a:pt x="85" y="190"/>
                      <a:pt x="85" y="143"/>
                    </a:cubicBezTo>
                    <a:cubicBezTo>
                      <a:pt x="86" y="67"/>
                      <a:pt x="146" y="2"/>
                      <a:pt x="222" y="2"/>
                    </a:cubicBezTo>
                    <a:cubicBezTo>
                      <a:pt x="307" y="0"/>
                      <a:pt x="367" y="66"/>
                      <a:pt x="369" y="137"/>
                    </a:cubicBezTo>
                    <a:cubicBezTo>
                      <a:pt x="369" y="185"/>
                      <a:pt x="369" y="233"/>
                      <a:pt x="369" y="281"/>
                    </a:cubicBezTo>
                    <a:cubicBezTo>
                      <a:pt x="369" y="327"/>
                      <a:pt x="369" y="319"/>
                      <a:pt x="408" y="320"/>
                    </a:cubicBezTo>
                    <a:cubicBezTo>
                      <a:pt x="423" y="319"/>
                      <a:pt x="438" y="319"/>
                      <a:pt x="454" y="320"/>
                    </a:cubicBezTo>
                    <a:cubicBezTo>
                      <a:pt x="460" y="320"/>
                      <a:pt x="465" y="320"/>
                      <a:pt x="471" y="320"/>
                    </a:cubicBezTo>
                    <a:cubicBezTo>
                      <a:pt x="485" y="319"/>
                      <a:pt x="492" y="312"/>
                      <a:pt x="493" y="299"/>
                    </a:cubicBezTo>
                    <a:cubicBezTo>
                      <a:pt x="494" y="272"/>
                      <a:pt x="494" y="245"/>
                      <a:pt x="493" y="218"/>
                    </a:cubicBezTo>
                    <a:cubicBezTo>
                      <a:pt x="493" y="205"/>
                      <a:pt x="485" y="197"/>
                      <a:pt x="472" y="196"/>
                    </a:cubicBezTo>
                    <a:cubicBezTo>
                      <a:pt x="465" y="195"/>
                      <a:pt x="458" y="195"/>
                      <a:pt x="452" y="188"/>
                    </a:cubicBezTo>
                    <a:cubicBezTo>
                      <a:pt x="448" y="173"/>
                      <a:pt x="445" y="158"/>
                      <a:pt x="455" y="145"/>
                    </a:cubicBezTo>
                    <a:close/>
                  </a:path>
                </a:pathLst>
              </a:custGeom>
              <a:solidFill>
                <a:srgbClr val="23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3373438" y="4114800"/>
                <a:ext cx="5129213" cy="1757363"/>
              </a:xfrm>
              <a:custGeom>
                <a:avLst/>
                <a:gdLst>
                  <a:gd name="T0" fmla="*/ 92 w 1366"/>
                  <a:gd name="T1" fmla="*/ 0 h 468"/>
                  <a:gd name="T2" fmla="*/ 136 w 1366"/>
                  <a:gd name="T3" fmla="*/ 16 h 468"/>
                  <a:gd name="T4" fmla="*/ 143 w 1366"/>
                  <a:gd name="T5" fmla="*/ 68 h 468"/>
                  <a:gd name="T6" fmla="*/ 143 w 1366"/>
                  <a:gd name="T7" fmla="*/ 118 h 468"/>
                  <a:gd name="T8" fmla="*/ 143 w 1366"/>
                  <a:gd name="T9" fmla="*/ 154 h 468"/>
                  <a:gd name="T10" fmla="*/ 143 w 1366"/>
                  <a:gd name="T11" fmla="*/ 193 h 468"/>
                  <a:gd name="T12" fmla="*/ 143 w 1366"/>
                  <a:gd name="T13" fmla="*/ 233 h 468"/>
                  <a:gd name="T14" fmla="*/ 141 w 1366"/>
                  <a:gd name="T15" fmla="*/ 251 h 468"/>
                  <a:gd name="T16" fmla="*/ 143 w 1366"/>
                  <a:gd name="T17" fmla="*/ 398 h 468"/>
                  <a:gd name="T18" fmla="*/ 157 w 1366"/>
                  <a:gd name="T19" fmla="*/ 413 h 468"/>
                  <a:gd name="T20" fmla="*/ 184 w 1366"/>
                  <a:gd name="T21" fmla="*/ 417 h 468"/>
                  <a:gd name="T22" fmla="*/ 227 w 1366"/>
                  <a:gd name="T23" fmla="*/ 417 h 468"/>
                  <a:gd name="T24" fmla="*/ 328 w 1366"/>
                  <a:gd name="T25" fmla="*/ 414 h 468"/>
                  <a:gd name="T26" fmla="*/ 412 w 1366"/>
                  <a:gd name="T27" fmla="*/ 417 h 468"/>
                  <a:gd name="T28" fmla="*/ 456 w 1366"/>
                  <a:gd name="T29" fmla="*/ 418 h 468"/>
                  <a:gd name="T30" fmla="*/ 548 w 1366"/>
                  <a:gd name="T31" fmla="*/ 418 h 468"/>
                  <a:gd name="T32" fmla="*/ 981 w 1366"/>
                  <a:gd name="T33" fmla="*/ 417 h 468"/>
                  <a:gd name="T34" fmla="*/ 1035 w 1366"/>
                  <a:gd name="T35" fmla="*/ 417 h 468"/>
                  <a:gd name="T36" fmla="*/ 1062 w 1366"/>
                  <a:gd name="T37" fmla="*/ 423 h 468"/>
                  <a:gd name="T38" fmla="*/ 1143 w 1366"/>
                  <a:gd name="T39" fmla="*/ 424 h 468"/>
                  <a:gd name="T40" fmla="*/ 1164 w 1366"/>
                  <a:gd name="T41" fmla="*/ 419 h 468"/>
                  <a:gd name="T42" fmla="*/ 1226 w 1366"/>
                  <a:gd name="T43" fmla="*/ 423 h 468"/>
                  <a:gd name="T44" fmla="*/ 1276 w 1366"/>
                  <a:gd name="T45" fmla="*/ 423 h 468"/>
                  <a:gd name="T46" fmla="*/ 1332 w 1366"/>
                  <a:gd name="T47" fmla="*/ 423 h 468"/>
                  <a:gd name="T48" fmla="*/ 1366 w 1366"/>
                  <a:gd name="T49" fmla="*/ 445 h 468"/>
                  <a:gd name="T50" fmla="*/ 1331 w 1366"/>
                  <a:gd name="T51" fmla="*/ 468 h 468"/>
                  <a:gd name="T52" fmla="*/ 997 w 1366"/>
                  <a:gd name="T53" fmla="*/ 468 h 468"/>
                  <a:gd name="T54" fmla="*/ 49 w 1366"/>
                  <a:gd name="T55" fmla="*/ 468 h 468"/>
                  <a:gd name="T56" fmla="*/ 21 w 1366"/>
                  <a:gd name="T57" fmla="*/ 467 h 468"/>
                  <a:gd name="T58" fmla="*/ 1 w 1366"/>
                  <a:gd name="T59" fmla="*/ 445 h 468"/>
                  <a:gd name="T60" fmla="*/ 22 w 1366"/>
                  <a:gd name="T61" fmla="*/ 423 h 468"/>
                  <a:gd name="T62" fmla="*/ 72 w 1366"/>
                  <a:gd name="T63" fmla="*/ 423 h 468"/>
                  <a:gd name="T64" fmla="*/ 92 w 1366"/>
                  <a:gd name="T65" fmla="*/ 404 h 468"/>
                  <a:gd name="T66" fmla="*/ 91 w 1366"/>
                  <a:gd name="T67" fmla="*/ 32 h 468"/>
                  <a:gd name="T68" fmla="*/ 92 w 1366"/>
                  <a:gd name="T6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66" h="468">
                    <a:moveTo>
                      <a:pt x="92" y="0"/>
                    </a:moveTo>
                    <a:cubicBezTo>
                      <a:pt x="102" y="17"/>
                      <a:pt x="123" y="7"/>
                      <a:pt x="136" y="16"/>
                    </a:cubicBezTo>
                    <a:cubicBezTo>
                      <a:pt x="146" y="32"/>
                      <a:pt x="146" y="50"/>
                      <a:pt x="143" y="68"/>
                    </a:cubicBezTo>
                    <a:cubicBezTo>
                      <a:pt x="141" y="85"/>
                      <a:pt x="140" y="101"/>
                      <a:pt x="143" y="118"/>
                    </a:cubicBezTo>
                    <a:cubicBezTo>
                      <a:pt x="146" y="130"/>
                      <a:pt x="145" y="142"/>
                      <a:pt x="143" y="154"/>
                    </a:cubicBezTo>
                    <a:cubicBezTo>
                      <a:pt x="140" y="167"/>
                      <a:pt x="140" y="180"/>
                      <a:pt x="143" y="193"/>
                    </a:cubicBezTo>
                    <a:cubicBezTo>
                      <a:pt x="145" y="207"/>
                      <a:pt x="145" y="220"/>
                      <a:pt x="143" y="233"/>
                    </a:cubicBezTo>
                    <a:cubicBezTo>
                      <a:pt x="142" y="239"/>
                      <a:pt x="141" y="245"/>
                      <a:pt x="141" y="251"/>
                    </a:cubicBezTo>
                    <a:cubicBezTo>
                      <a:pt x="145" y="300"/>
                      <a:pt x="142" y="349"/>
                      <a:pt x="143" y="398"/>
                    </a:cubicBezTo>
                    <a:cubicBezTo>
                      <a:pt x="143" y="408"/>
                      <a:pt x="147" y="413"/>
                      <a:pt x="157" y="413"/>
                    </a:cubicBezTo>
                    <a:cubicBezTo>
                      <a:pt x="166" y="414"/>
                      <a:pt x="175" y="414"/>
                      <a:pt x="184" y="417"/>
                    </a:cubicBezTo>
                    <a:cubicBezTo>
                      <a:pt x="199" y="418"/>
                      <a:pt x="213" y="418"/>
                      <a:pt x="227" y="417"/>
                    </a:cubicBezTo>
                    <a:cubicBezTo>
                      <a:pt x="261" y="410"/>
                      <a:pt x="295" y="414"/>
                      <a:pt x="328" y="414"/>
                    </a:cubicBezTo>
                    <a:cubicBezTo>
                      <a:pt x="356" y="413"/>
                      <a:pt x="384" y="410"/>
                      <a:pt x="412" y="417"/>
                    </a:cubicBezTo>
                    <a:cubicBezTo>
                      <a:pt x="426" y="418"/>
                      <a:pt x="441" y="417"/>
                      <a:pt x="456" y="418"/>
                    </a:cubicBezTo>
                    <a:cubicBezTo>
                      <a:pt x="487" y="419"/>
                      <a:pt x="517" y="416"/>
                      <a:pt x="548" y="418"/>
                    </a:cubicBezTo>
                    <a:cubicBezTo>
                      <a:pt x="692" y="416"/>
                      <a:pt x="837" y="417"/>
                      <a:pt x="981" y="417"/>
                    </a:cubicBezTo>
                    <a:cubicBezTo>
                      <a:pt x="999" y="417"/>
                      <a:pt x="1017" y="417"/>
                      <a:pt x="1035" y="417"/>
                    </a:cubicBezTo>
                    <a:cubicBezTo>
                      <a:pt x="1045" y="417"/>
                      <a:pt x="1054" y="418"/>
                      <a:pt x="1062" y="423"/>
                    </a:cubicBezTo>
                    <a:cubicBezTo>
                      <a:pt x="1089" y="423"/>
                      <a:pt x="1116" y="423"/>
                      <a:pt x="1143" y="424"/>
                    </a:cubicBezTo>
                    <a:cubicBezTo>
                      <a:pt x="1151" y="424"/>
                      <a:pt x="1158" y="423"/>
                      <a:pt x="1164" y="419"/>
                    </a:cubicBezTo>
                    <a:cubicBezTo>
                      <a:pt x="1185" y="411"/>
                      <a:pt x="1206" y="411"/>
                      <a:pt x="1226" y="423"/>
                    </a:cubicBezTo>
                    <a:cubicBezTo>
                      <a:pt x="1242" y="423"/>
                      <a:pt x="1259" y="423"/>
                      <a:pt x="1276" y="423"/>
                    </a:cubicBezTo>
                    <a:cubicBezTo>
                      <a:pt x="1295" y="423"/>
                      <a:pt x="1313" y="423"/>
                      <a:pt x="1332" y="423"/>
                    </a:cubicBezTo>
                    <a:cubicBezTo>
                      <a:pt x="1355" y="423"/>
                      <a:pt x="1365" y="430"/>
                      <a:pt x="1366" y="445"/>
                    </a:cubicBezTo>
                    <a:cubicBezTo>
                      <a:pt x="1366" y="460"/>
                      <a:pt x="1355" y="468"/>
                      <a:pt x="1331" y="468"/>
                    </a:cubicBezTo>
                    <a:cubicBezTo>
                      <a:pt x="1220" y="468"/>
                      <a:pt x="1108" y="468"/>
                      <a:pt x="997" y="468"/>
                    </a:cubicBezTo>
                    <a:cubicBezTo>
                      <a:pt x="681" y="468"/>
                      <a:pt x="365" y="468"/>
                      <a:pt x="49" y="468"/>
                    </a:cubicBezTo>
                    <a:cubicBezTo>
                      <a:pt x="40" y="468"/>
                      <a:pt x="30" y="468"/>
                      <a:pt x="21" y="467"/>
                    </a:cubicBezTo>
                    <a:cubicBezTo>
                      <a:pt x="8" y="466"/>
                      <a:pt x="0" y="457"/>
                      <a:pt x="1" y="445"/>
                    </a:cubicBezTo>
                    <a:cubicBezTo>
                      <a:pt x="1" y="432"/>
                      <a:pt x="8" y="423"/>
                      <a:pt x="22" y="423"/>
                    </a:cubicBezTo>
                    <a:cubicBezTo>
                      <a:pt x="38" y="423"/>
                      <a:pt x="55" y="422"/>
                      <a:pt x="72" y="423"/>
                    </a:cubicBezTo>
                    <a:cubicBezTo>
                      <a:pt x="87" y="424"/>
                      <a:pt x="92" y="420"/>
                      <a:pt x="92" y="404"/>
                    </a:cubicBezTo>
                    <a:cubicBezTo>
                      <a:pt x="91" y="280"/>
                      <a:pt x="91" y="156"/>
                      <a:pt x="91" y="32"/>
                    </a:cubicBezTo>
                    <a:cubicBezTo>
                      <a:pt x="91" y="21"/>
                      <a:pt x="92" y="10"/>
                      <a:pt x="92" y="0"/>
                    </a:cubicBezTo>
                    <a:close/>
                  </a:path>
                </a:pathLst>
              </a:custGeom>
              <a:solidFill>
                <a:srgbClr val="242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3535363" y="1079500"/>
                <a:ext cx="2068513" cy="1223963"/>
              </a:xfrm>
              <a:custGeom>
                <a:avLst/>
                <a:gdLst>
                  <a:gd name="T0" fmla="*/ 49 w 551"/>
                  <a:gd name="T1" fmla="*/ 308 h 326"/>
                  <a:gd name="T2" fmla="*/ 48 w 551"/>
                  <a:gd name="T3" fmla="*/ 244 h 326"/>
                  <a:gd name="T4" fmla="*/ 34 w 551"/>
                  <a:gd name="T5" fmla="*/ 228 h 326"/>
                  <a:gd name="T6" fmla="*/ 4 w 551"/>
                  <a:gd name="T7" fmla="*/ 213 h 326"/>
                  <a:gd name="T8" fmla="*/ 21 w 551"/>
                  <a:gd name="T9" fmla="*/ 182 h 326"/>
                  <a:gd name="T10" fmla="*/ 255 w 551"/>
                  <a:gd name="T11" fmla="*/ 11 h 326"/>
                  <a:gd name="T12" fmla="*/ 298 w 551"/>
                  <a:gd name="T13" fmla="*/ 12 h 326"/>
                  <a:gd name="T14" fmla="*/ 535 w 551"/>
                  <a:gd name="T15" fmla="*/ 184 h 326"/>
                  <a:gd name="T16" fmla="*/ 548 w 551"/>
                  <a:gd name="T17" fmla="*/ 213 h 326"/>
                  <a:gd name="T18" fmla="*/ 521 w 551"/>
                  <a:gd name="T19" fmla="*/ 228 h 326"/>
                  <a:gd name="T20" fmla="*/ 504 w 551"/>
                  <a:gd name="T21" fmla="*/ 246 h 326"/>
                  <a:gd name="T22" fmla="*/ 503 w 551"/>
                  <a:gd name="T23" fmla="*/ 308 h 326"/>
                  <a:gd name="T24" fmla="*/ 476 w 551"/>
                  <a:gd name="T25" fmla="*/ 325 h 326"/>
                  <a:gd name="T26" fmla="*/ 452 w 551"/>
                  <a:gd name="T27" fmla="*/ 325 h 326"/>
                  <a:gd name="T28" fmla="*/ 100 w 551"/>
                  <a:gd name="T29" fmla="*/ 326 h 326"/>
                  <a:gd name="T30" fmla="*/ 74 w 551"/>
                  <a:gd name="T31" fmla="*/ 325 h 326"/>
                  <a:gd name="T32" fmla="*/ 49 w 551"/>
                  <a:gd name="T33" fmla="*/ 30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326">
                    <a:moveTo>
                      <a:pt x="49" y="308"/>
                    </a:moveTo>
                    <a:cubicBezTo>
                      <a:pt x="48" y="286"/>
                      <a:pt x="48" y="265"/>
                      <a:pt x="48" y="244"/>
                    </a:cubicBezTo>
                    <a:cubicBezTo>
                      <a:pt x="48" y="234"/>
                      <a:pt x="47" y="227"/>
                      <a:pt x="34" y="228"/>
                    </a:cubicBezTo>
                    <a:cubicBezTo>
                      <a:pt x="21" y="230"/>
                      <a:pt x="8" y="228"/>
                      <a:pt x="4" y="213"/>
                    </a:cubicBezTo>
                    <a:cubicBezTo>
                      <a:pt x="0" y="198"/>
                      <a:pt x="10" y="190"/>
                      <a:pt x="21" y="182"/>
                    </a:cubicBezTo>
                    <a:cubicBezTo>
                      <a:pt x="99" y="125"/>
                      <a:pt x="177" y="69"/>
                      <a:pt x="255" y="11"/>
                    </a:cubicBezTo>
                    <a:cubicBezTo>
                      <a:pt x="270" y="0"/>
                      <a:pt x="282" y="0"/>
                      <a:pt x="298" y="12"/>
                    </a:cubicBezTo>
                    <a:cubicBezTo>
                      <a:pt x="376" y="70"/>
                      <a:pt x="456" y="127"/>
                      <a:pt x="535" y="184"/>
                    </a:cubicBezTo>
                    <a:cubicBezTo>
                      <a:pt x="545" y="191"/>
                      <a:pt x="551" y="200"/>
                      <a:pt x="548" y="213"/>
                    </a:cubicBezTo>
                    <a:cubicBezTo>
                      <a:pt x="544" y="226"/>
                      <a:pt x="534" y="230"/>
                      <a:pt x="521" y="228"/>
                    </a:cubicBezTo>
                    <a:cubicBezTo>
                      <a:pt x="508" y="227"/>
                      <a:pt x="503" y="232"/>
                      <a:pt x="504" y="246"/>
                    </a:cubicBezTo>
                    <a:cubicBezTo>
                      <a:pt x="505" y="266"/>
                      <a:pt x="503" y="287"/>
                      <a:pt x="503" y="308"/>
                    </a:cubicBezTo>
                    <a:cubicBezTo>
                      <a:pt x="499" y="321"/>
                      <a:pt x="489" y="325"/>
                      <a:pt x="476" y="325"/>
                    </a:cubicBezTo>
                    <a:cubicBezTo>
                      <a:pt x="468" y="325"/>
                      <a:pt x="460" y="325"/>
                      <a:pt x="452" y="325"/>
                    </a:cubicBezTo>
                    <a:cubicBezTo>
                      <a:pt x="335" y="326"/>
                      <a:pt x="217" y="326"/>
                      <a:pt x="100" y="326"/>
                    </a:cubicBezTo>
                    <a:cubicBezTo>
                      <a:pt x="91" y="325"/>
                      <a:pt x="83" y="325"/>
                      <a:pt x="74" y="325"/>
                    </a:cubicBezTo>
                    <a:cubicBezTo>
                      <a:pt x="62" y="325"/>
                      <a:pt x="53" y="320"/>
                      <a:pt x="49" y="308"/>
                    </a:cubicBezTo>
                    <a:close/>
                  </a:path>
                </a:pathLst>
              </a:custGeom>
              <a:solidFill>
                <a:srgbClr val="23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3719513" y="2236787"/>
                <a:ext cx="203200" cy="1452563"/>
              </a:xfrm>
              <a:custGeom>
                <a:avLst/>
                <a:gdLst>
                  <a:gd name="T0" fmla="*/ 0 w 54"/>
                  <a:gd name="T1" fmla="*/ 0 h 387"/>
                  <a:gd name="T2" fmla="*/ 47 w 54"/>
                  <a:gd name="T3" fmla="*/ 12 h 387"/>
                  <a:gd name="T4" fmla="*/ 53 w 54"/>
                  <a:gd name="T5" fmla="*/ 38 h 387"/>
                  <a:gd name="T6" fmla="*/ 53 w 54"/>
                  <a:gd name="T7" fmla="*/ 349 h 387"/>
                  <a:gd name="T8" fmla="*/ 47 w 54"/>
                  <a:gd name="T9" fmla="*/ 376 h 387"/>
                  <a:gd name="T10" fmla="*/ 0 w 54"/>
                  <a:gd name="T11" fmla="*/ 387 h 387"/>
                  <a:gd name="T12" fmla="*/ 0 w 54"/>
                  <a:gd name="T13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87">
                    <a:moveTo>
                      <a:pt x="0" y="0"/>
                    </a:moveTo>
                    <a:cubicBezTo>
                      <a:pt x="12" y="16"/>
                      <a:pt x="31" y="11"/>
                      <a:pt x="47" y="12"/>
                    </a:cubicBezTo>
                    <a:cubicBezTo>
                      <a:pt x="54" y="19"/>
                      <a:pt x="53" y="29"/>
                      <a:pt x="53" y="38"/>
                    </a:cubicBezTo>
                    <a:cubicBezTo>
                      <a:pt x="54" y="142"/>
                      <a:pt x="54" y="246"/>
                      <a:pt x="53" y="349"/>
                    </a:cubicBezTo>
                    <a:cubicBezTo>
                      <a:pt x="53" y="359"/>
                      <a:pt x="54" y="368"/>
                      <a:pt x="47" y="376"/>
                    </a:cubicBezTo>
                    <a:cubicBezTo>
                      <a:pt x="30" y="375"/>
                      <a:pt x="13" y="374"/>
                      <a:pt x="0" y="387"/>
                    </a:cubicBezTo>
                    <a:cubicBezTo>
                      <a:pt x="0" y="258"/>
                      <a:pt x="0" y="129"/>
                      <a:pt x="0" y="0"/>
                    </a:cubicBezTo>
                    <a:close/>
                  </a:path>
                </a:pathLst>
              </a:custGeom>
              <a:solidFill>
                <a:srgbClr val="402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5221288" y="2236787"/>
                <a:ext cx="244475" cy="1411288"/>
              </a:xfrm>
              <a:custGeom>
                <a:avLst/>
                <a:gdLst>
                  <a:gd name="T0" fmla="*/ 7 w 65"/>
                  <a:gd name="T1" fmla="*/ 12 h 376"/>
                  <a:gd name="T2" fmla="*/ 54 w 65"/>
                  <a:gd name="T3" fmla="*/ 0 h 376"/>
                  <a:gd name="T4" fmla="*/ 55 w 65"/>
                  <a:gd name="T5" fmla="*/ 195 h 376"/>
                  <a:gd name="T6" fmla="*/ 55 w 65"/>
                  <a:gd name="T7" fmla="*/ 240 h 376"/>
                  <a:gd name="T8" fmla="*/ 55 w 65"/>
                  <a:gd name="T9" fmla="*/ 375 h 376"/>
                  <a:gd name="T10" fmla="*/ 7 w 65"/>
                  <a:gd name="T11" fmla="*/ 376 h 376"/>
                  <a:gd name="T12" fmla="*/ 1 w 65"/>
                  <a:gd name="T13" fmla="*/ 349 h 376"/>
                  <a:gd name="T14" fmla="*/ 1 w 65"/>
                  <a:gd name="T15" fmla="*/ 38 h 376"/>
                  <a:gd name="T16" fmla="*/ 7 w 65"/>
                  <a:gd name="T17" fmla="*/ 1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376">
                    <a:moveTo>
                      <a:pt x="7" y="12"/>
                    </a:moveTo>
                    <a:cubicBezTo>
                      <a:pt x="23" y="11"/>
                      <a:pt x="41" y="16"/>
                      <a:pt x="54" y="0"/>
                    </a:cubicBezTo>
                    <a:cubicBezTo>
                      <a:pt x="55" y="65"/>
                      <a:pt x="55" y="130"/>
                      <a:pt x="55" y="195"/>
                    </a:cubicBezTo>
                    <a:cubicBezTo>
                      <a:pt x="55" y="210"/>
                      <a:pt x="55" y="225"/>
                      <a:pt x="55" y="240"/>
                    </a:cubicBezTo>
                    <a:cubicBezTo>
                      <a:pt x="65" y="285"/>
                      <a:pt x="65" y="330"/>
                      <a:pt x="55" y="375"/>
                    </a:cubicBezTo>
                    <a:cubicBezTo>
                      <a:pt x="39" y="375"/>
                      <a:pt x="23" y="375"/>
                      <a:pt x="7" y="376"/>
                    </a:cubicBezTo>
                    <a:cubicBezTo>
                      <a:pt x="0" y="368"/>
                      <a:pt x="1" y="358"/>
                      <a:pt x="1" y="349"/>
                    </a:cubicBezTo>
                    <a:cubicBezTo>
                      <a:pt x="0" y="246"/>
                      <a:pt x="0" y="142"/>
                      <a:pt x="1" y="38"/>
                    </a:cubicBezTo>
                    <a:cubicBezTo>
                      <a:pt x="1" y="29"/>
                      <a:pt x="0" y="19"/>
                      <a:pt x="7" y="12"/>
                    </a:cubicBezTo>
                    <a:close/>
                  </a:path>
                </a:pathLst>
              </a:custGeom>
              <a:solidFill>
                <a:srgbClr val="40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035425" y="4156075"/>
                <a:ext cx="1073150" cy="1554163"/>
              </a:xfrm>
              <a:custGeom>
                <a:avLst/>
                <a:gdLst>
                  <a:gd name="T0" fmla="*/ 278 w 286"/>
                  <a:gd name="T1" fmla="*/ 412 h 414"/>
                  <a:gd name="T2" fmla="*/ 234 w 286"/>
                  <a:gd name="T3" fmla="*/ 410 h 414"/>
                  <a:gd name="T4" fmla="*/ 229 w 286"/>
                  <a:gd name="T5" fmla="*/ 393 h 414"/>
                  <a:gd name="T6" fmla="*/ 205 w 286"/>
                  <a:gd name="T7" fmla="*/ 370 h 414"/>
                  <a:gd name="T8" fmla="*/ 85 w 286"/>
                  <a:gd name="T9" fmla="*/ 370 h 414"/>
                  <a:gd name="T10" fmla="*/ 57 w 286"/>
                  <a:gd name="T11" fmla="*/ 395 h 414"/>
                  <a:gd name="T12" fmla="*/ 52 w 286"/>
                  <a:gd name="T13" fmla="*/ 410 h 414"/>
                  <a:gd name="T14" fmla="*/ 6 w 286"/>
                  <a:gd name="T15" fmla="*/ 410 h 414"/>
                  <a:gd name="T16" fmla="*/ 1 w 286"/>
                  <a:gd name="T17" fmla="*/ 383 h 414"/>
                  <a:gd name="T18" fmla="*/ 1 w 286"/>
                  <a:gd name="T19" fmla="*/ 29 h 414"/>
                  <a:gd name="T20" fmla="*/ 6 w 286"/>
                  <a:gd name="T21" fmla="*/ 3 h 414"/>
                  <a:gd name="T22" fmla="*/ 52 w 286"/>
                  <a:gd name="T23" fmla="*/ 2 h 414"/>
                  <a:gd name="T24" fmla="*/ 57 w 286"/>
                  <a:gd name="T25" fmla="*/ 17 h 414"/>
                  <a:gd name="T26" fmla="*/ 84 w 286"/>
                  <a:gd name="T27" fmla="*/ 43 h 414"/>
                  <a:gd name="T28" fmla="*/ 199 w 286"/>
                  <a:gd name="T29" fmla="*/ 43 h 414"/>
                  <a:gd name="T30" fmla="*/ 230 w 286"/>
                  <a:gd name="T31" fmla="*/ 16 h 414"/>
                  <a:gd name="T32" fmla="*/ 234 w 286"/>
                  <a:gd name="T33" fmla="*/ 3 h 414"/>
                  <a:gd name="T34" fmla="*/ 279 w 286"/>
                  <a:gd name="T35" fmla="*/ 3 h 414"/>
                  <a:gd name="T36" fmla="*/ 285 w 286"/>
                  <a:gd name="T37" fmla="*/ 27 h 414"/>
                  <a:gd name="T38" fmla="*/ 285 w 286"/>
                  <a:gd name="T39" fmla="*/ 386 h 414"/>
                  <a:gd name="T40" fmla="*/ 283 w 286"/>
                  <a:gd name="T41" fmla="*/ 406 h 414"/>
                  <a:gd name="T42" fmla="*/ 278 w 286"/>
                  <a:gd name="T43" fmla="*/ 41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6" h="414">
                    <a:moveTo>
                      <a:pt x="278" y="412"/>
                    </a:moveTo>
                    <a:cubicBezTo>
                      <a:pt x="264" y="410"/>
                      <a:pt x="249" y="414"/>
                      <a:pt x="234" y="410"/>
                    </a:cubicBezTo>
                    <a:cubicBezTo>
                      <a:pt x="230" y="405"/>
                      <a:pt x="229" y="399"/>
                      <a:pt x="229" y="393"/>
                    </a:cubicBezTo>
                    <a:cubicBezTo>
                      <a:pt x="230" y="375"/>
                      <a:pt x="221" y="370"/>
                      <a:pt x="205" y="370"/>
                    </a:cubicBezTo>
                    <a:cubicBezTo>
                      <a:pt x="165" y="371"/>
                      <a:pt x="125" y="371"/>
                      <a:pt x="85" y="370"/>
                    </a:cubicBezTo>
                    <a:cubicBezTo>
                      <a:pt x="63" y="370"/>
                      <a:pt x="56" y="370"/>
                      <a:pt x="57" y="395"/>
                    </a:cubicBezTo>
                    <a:cubicBezTo>
                      <a:pt x="57" y="400"/>
                      <a:pt x="55" y="406"/>
                      <a:pt x="52" y="410"/>
                    </a:cubicBezTo>
                    <a:cubicBezTo>
                      <a:pt x="37" y="413"/>
                      <a:pt x="22" y="413"/>
                      <a:pt x="6" y="410"/>
                    </a:cubicBezTo>
                    <a:cubicBezTo>
                      <a:pt x="0" y="402"/>
                      <a:pt x="1" y="392"/>
                      <a:pt x="1" y="383"/>
                    </a:cubicBezTo>
                    <a:cubicBezTo>
                      <a:pt x="1" y="265"/>
                      <a:pt x="1" y="147"/>
                      <a:pt x="1" y="29"/>
                    </a:cubicBezTo>
                    <a:cubicBezTo>
                      <a:pt x="1" y="20"/>
                      <a:pt x="0" y="11"/>
                      <a:pt x="6" y="3"/>
                    </a:cubicBezTo>
                    <a:cubicBezTo>
                      <a:pt x="22" y="0"/>
                      <a:pt x="37" y="1"/>
                      <a:pt x="52" y="2"/>
                    </a:cubicBezTo>
                    <a:cubicBezTo>
                      <a:pt x="56" y="7"/>
                      <a:pt x="56" y="12"/>
                      <a:pt x="57" y="17"/>
                    </a:cubicBezTo>
                    <a:cubicBezTo>
                      <a:pt x="59" y="42"/>
                      <a:pt x="59" y="42"/>
                      <a:pt x="84" y="43"/>
                    </a:cubicBezTo>
                    <a:cubicBezTo>
                      <a:pt x="122" y="43"/>
                      <a:pt x="161" y="43"/>
                      <a:pt x="199" y="43"/>
                    </a:cubicBezTo>
                    <a:cubicBezTo>
                      <a:pt x="227" y="43"/>
                      <a:pt x="230" y="40"/>
                      <a:pt x="230" y="16"/>
                    </a:cubicBezTo>
                    <a:cubicBezTo>
                      <a:pt x="229" y="11"/>
                      <a:pt x="231" y="6"/>
                      <a:pt x="234" y="3"/>
                    </a:cubicBezTo>
                    <a:cubicBezTo>
                      <a:pt x="249" y="1"/>
                      <a:pt x="264" y="1"/>
                      <a:pt x="279" y="3"/>
                    </a:cubicBezTo>
                    <a:cubicBezTo>
                      <a:pt x="286" y="10"/>
                      <a:pt x="285" y="19"/>
                      <a:pt x="285" y="27"/>
                    </a:cubicBezTo>
                    <a:cubicBezTo>
                      <a:pt x="285" y="147"/>
                      <a:pt x="285" y="266"/>
                      <a:pt x="285" y="386"/>
                    </a:cubicBezTo>
                    <a:cubicBezTo>
                      <a:pt x="285" y="393"/>
                      <a:pt x="285" y="400"/>
                      <a:pt x="283" y="406"/>
                    </a:cubicBezTo>
                    <a:cubicBezTo>
                      <a:pt x="282" y="408"/>
                      <a:pt x="280" y="410"/>
                      <a:pt x="278" y="412"/>
                    </a:cubicBez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3887788" y="2281237"/>
                <a:ext cx="1363663" cy="1374775"/>
              </a:xfrm>
              <a:custGeom>
                <a:avLst/>
                <a:gdLst>
                  <a:gd name="T0" fmla="*/ 362 w 363"/>
                  <a:gd name="T1" fmla="*/ 0 h 366"/>
                  <a:gd name="T2" fmla="*/ 363 w 363"/>
                  <a:gd name="T3" fmla="*/ 172 h 366"/>
                  <a:gd name="T4" fmla="*/ 362 w 363"/>
                  <a:gd name="T5" fmla="*/ 364 h 366"/>
                  <a:gd name="T6" fmla="*/ 318 w 363"/>
                  <a:gd name="T7" fmla="*/ 321 h 366"/>
                  <a:gd name="T8" fmla="*/ 318 w 363"/>
                  <a:gd name="T9" fmla="*/ 177 h 366"/>
                  <a:gd name="T10" fmla="*/ 180 w 363"/>
                  <a:gd name="T11" fmla="*/ 45 h 366"/>
                  <a:gd name="T12" fmla="*/ 46 w 363"/>
                  <a:gd name="T13" fmla="*/ 175 h 366"/>
                  <a:gd name="T14" fmla="*/ 46 w 363"/>
                  <a:gd name="T15" fmla="*/ 342 h 366"/>
                  <a:gd name="T16" fmla="*/ 24 w 363"/>
                  <a:gd name="T17" fmla="*/ 364 h 366"/>
                  <a:gd name="T18" fmla="*/ 2 w 363"/>
                  <a:gd name="T19" fmla="*/ 364 h 366"/>
                  <a:gd name="T20" fmla="*/ 2 w 363"/>
                  <a:gd name="T21" fmla="*/ 0 h 366"/>
                  <a:gd name="T22" fmla="*/ 362 w 363"/>
                  <a:gd name="T23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366">
                    <a:moveTo>
                      <a:pt x="362" y="0"/>
                    </a:moveTo>
                    <a:cubicBezTo>
                      <a:pt x="362" y="57"/>
                      <a:pt x="363" y="114"/>
                      <a:pt x="363" y="172"/>
                    </a:cubicBezTo>
                    <a:cubicBezTo>
                      <a:pt x="363" y="236"/>
                      <a:pt x="362" y="300"/>
                      <a:pt x="362" y="364"/>
                    </a:cubicBezTo>
                    <a:cubicBezTo>
                      <a:pt x="318" y="364"/>
                      <a:pt x="318" y="364"/>
                      <a:pt x="318" y="321"/>
                    </a:cubicBezTo>
                    <a:cubicBezTo>
                      <a:pt x="318" y="273"/>
                      <a:pt x="319" y="225"/>
                      <a:pt x="318" y="177"/>
                    </a:cubicBezTo>
                    <a:cubicBezTo>
                      <a:pt x="317" y="104"/>
                      <a:pt x="254" y="44"/>
                      <a:pt x="180" y="45"/>
                    </a:cubicBezTo>
                    <a:cubicBezTo>
                      <a:pt x="109" y="45"/>
                      <a:pt x="47" y="105"/>
                      <a:pt x="46" y="175"/>
                    </a:cubicBezTo>
                    <a:cubicBezTo>
                      <a:pt x="45" y="231"/>
                      <a:pt x="45" y="287"/>
                      <a:pt x="46" y="342"/>
                    </a:cubicBezTo>
                    <a:cubicBezTo>
                      <a:pt x="46" y="361"/>
                      <a:pt x="41" y="366"/>
                      <a:pt x="24" y="364"/>
                    </a:cubicBezTo>
                    <a:cubicBezTo>
                      <a:pt x="16" y="363"/>
                      <a:pt x="9" y="364"/>
                      <a:pt x="2" y="364"/>
                    </a:cubicBezTo>
                    <a:cubicBezTo>
                      <a:pt x="1" y="242"/>
                      <a:pt x="0" y="121"/>
                      <a:pt x="2" y="0"/>
                    </a:cubicBezTo>
                    <a:cubicBezTo>
                      <a:pt x="122" y="0"/>
                      <a:pt x="242" y="0"/>
                      <a:pt x="362" y="0"/>
                    </a:cubicBezTo>
                    <a:close/>
                  </a:path>
                </a:pathLst>
              </a:custGeom>
              <a:solidFill>
                <a:srgbClr val="D7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3" name="Freeform 15"/>
              <p:cNvSpPr/>
              <p:nvPr/>
            </p:nvSpPr>
            <p:spPr bwMode="auto">
              <a:xfrm>
                <a:off x="4225925" y="2624137"/>
                <a:ext cx="690563" cy="1023938"/>
              </a:xfrm>
              <a:custGeom>
                <a:avLst/>
                <a:gdLst>
                  <a:gd name="T0" fmla="*/ 183 w 184"/>
                  <a:gd name="T1" fmla="*/ 175 h 273"/>
                  <a:gd name="T2" fmla="*/ 183 w 184"/>
                  <a:gd name="T3" fmla="*/ 259 h 273"/>
                  <a:gd name="T4" fmla="*/ 170 w 184"/>
                  <a:gd name="T5" fmla="*/ 273 h 273"/>
                  <a:gd name="T6" fmla="*/ 12 w 184"/>
                  <a:gd name="T7" fmla="*/ 273 h 273"/>
                  <a:gd name="T8" fmla="*/ 0 w 184"/>
                  <a:gd name="T9" fmla="*/ 260 h 273"/>
                  <a:gd name="T10" fmla="*/ 1 w 184"/>
                  <a:gd name="T11" fmla="*/ 88 h 273"/>
                  <a:gd name="T12" fmla="*/ 91 w 184"/>
                  <a:gd name="T13" fmla="*/ 0 h 273"/>
                  <a:gd name="T14" fmla="*/ 183 w 184"/>
                  <a:gd name="T15" fmla="*/ 89 h 273"/>
                  <a:gd name="T16" fmla="*/ 183 w 184"/>
                  <a:gd name="T17" fmla="*/ 175 h 273"/>
                  <a:gd name="T18" fmla="*/ 183 w 184"/>
                  <a:gd name="T19" fmla="*/ 175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273">
                    <a:moveTo>
                      <a:pt x="183" y="175"/>
                    </a:moveTo>
                    <a:cubicBezTo>
                      <a:pt x="183" y="203"/>
                      <a:pt x="183" y="231"/>
                      <a:pt x="183" y="259"/>
                    </a:cubicBezTo>
                    <a:cubicBezTo>
                      <a:pt x="184" y="269"/>
                      <a:pt x="181" y="273"/>
                      <a:pt x="170" y="273"/>
                    </a:cubicBezTo>
                    <a:cubicBezTo>
                      <a:pt x="118" y="272"/>
                      <a:pt x="65" y="272"/>
                      <a:pt x="12" y="273"/>
                    </a:cubicBezTo>
                    <a:cubicBezTo>
                      <a:pt x="3" y="273"/>
                      <a:pt x="0" y="269"/>
                      <a:pt x="0" y="260"/>
                    </a:cubicBezTo>
                    <a:cubicBezTo>
                      <a:pt x="1" y="203"/>
                      <a:pt x="0" y="145"/>
                      <a:pt x="1" y="88"/>
                    </a:cubicBezTo>
                    <a:cubicBezTo>
                      <a:pt x="2" y="39"/>
                      <a:pt x="42" y="1"/>
                      <a:pt x="91" y="0"/>
                    </a:cubicBezTo>
                    <a:cubicBezTo>
                      <a:pt x="141" y="0"/>
                      <a:pt x="181" y="39"/>
                      <a:pt x="183" y="89"/>
                    </a:cubicBezTo>
                    <a:cubicBezTo>
                      <a:pt x="184" y="118"/>
                      <a:pt x="183" y="146"/>
                      <a:pt x="183" y="175"/>
                    </a:cubicBezTo>
                    <a:cubicBezTo>
                      <a:pt x="183" y="175"/>
                      <a:pt x="183" y="175"/>
                      <a:pt x="183" y="175"/>
                    </a:cubicBezTo>
                    <a:close/>
                  </a:path>
                </a:pathLst>
              </a:custGeom>
              <a:solidFill>
                <a:srgbClr val="A8C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4" name="Freeform 16"/>
              <p:cNvSpPr/>
              <p:nvPr/>
            </p:nvSpPr>
            <p:spPr bwMode="auto">
              <a:xfrm>
                <a:off x="5405438" y="3813175"/>
                <a:ext cx="2598738" cy="1889125"/>
              </a:xfrm>
              <a:custGeom>
                <a:avLst/>
                <a:gdLst>
                  <a:gd name="T0" fmla="*/ 685 w 692"/>
                  <a:gd name="T1" fmla="*/ 503 h 503"/>
                  <a:gd name="T2" fmla="*/ 623 w 692"/>
                  <a:gd name="T3" fmla="*/ 499 h 503"/>
                  <a:gd name="T4" fmla="*/ 501 w 692"/>
                  <a:gd name="T5" fmla="*/ 420 h 503"/>
                  <a:gd name="T6" fmla="*/ 206 w 692"/>
                  <a:gd name="T7" fmla="*/ 124 h 503"/>
                  <a:gd name="T8" fmla="*/ 23 w 692"/>
                  <a:gd name="T9" fmla="*/ 48 h 503"/>
                  <a:gd name="T10" fmla="*/ 6 w 692"/>
                  <a:gd name="T11" fmla="*/ 22 h 503"/>
                  <a:gd name="T12" fmla="*/ 22 w 692"/>
                  <a:gd name="T13" fmla="*/ 2 h 503"/>
                  <a:gd name="T14" fmla="*/ 118 w 692"/>
                  <a:gd name="T15" fmla="*/ 7 h 503"/>
                  <a:gd name="T16" fmla="*/ 216 w 692"/>
                  <a:gd name="T17" fmla="*/ 62 h 503"/>
                  <a:gd name="T18" fmla="*/ 537 w 692"/>
                  <a:gd name="T19" fmla="*/ 383 h 503"/>
                  <a:gd name="T20" fmla="*/ 665 w 692"/>
                  <a:gd name="T21" fmla="*/ 452 h 503"/>
                  <a:gd name="T22" fmla="*/ 689 w 692"/>
                  <a:gd name="T23" fmla="*/ 482 h 503"/>
                  <a:gd name="T24" fmla="*/ 685 w 692"/>
                  <a:gd name="T25" fmla="*/ 50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2" h="503">
                    <a:moveTo>
                      <a:pt x="685" y="503"/>
                    </a:moveTo>
                    <a:cubicBezTo>
                      <a:pt x="664" y="501"/>
                      <a:pt x="644" y="500"/>
                      <a:pt x="623" y="499"/>
                    </a:cubicBezTo>
                    <a:cubicBezTo>
                      <a:pt x="574" y="485"/>
                      <a:pt x="536" y="456"/>
                      <a:pt x="501" y="420"/>
                    </a:cubicBezTo>
                    <a:cubicBezTo>
                      <a:pt x="403" y="321"/>
                      <a:pt x="304" y="223"/>
                      <a:pt x="206" y="124"/>
                    </a:cubicBezTo>
                    <a:cubicBezTo>
                      <a:pt x="155" y="74"/>
                      <a:pt x="95" y="46"/>
                      <a:pt x="23" y="48"/>
                    </a:cubicBezTo>
                    <a:cubicBezTo>
                      <a:pt x="0" y="49"/>
                      <a:pt x="7" y="34"/>
                      <a:pt x="6" y="22"/>
                    </a:cubicBezTo>
                    <a:cubicBezTo>
                      <a:pt x="5" y="10"/>
                      <a:pt x="4" y="0"/>
                      <a:pt x="22" y="2"/>
                    </a:cubicBezTo>
                    <a:cubicBezTo>
                      <a:pt x="54" y="4"/>
                      <a:pt x="86" y="0"/>
                      <a:pt x="118" y="7"/>
                    </a:cubicBezTo>
                    <a:cubicBezTo>
                      <a:pt x="156" y="16"/>
                      <a:pt x="188" y="35"/>
                      <a:pt x="216" y="62"/>
                    </a:cubicBezTo>
                    <a:cubicBezTo>
                      <a:pt x="322" y="169"/>
                      <a:pt x="430" y="276"/>
                      <a:pt x="537" y="383"/>
                    </a:cubicBezTo>
                    <a:cubicBezTo>
                      <a:pt x="572" y="419"/>
                      <a:pt x="614" y="444"/>
                      <a:pt x="665" y="452"/>
                    </a:cubicBezTo>
                    <a:cubicBezTo>
                      <a:pt x="684" y="455"/>
                      <a:pt x="692" y="462"/>
                      <a:pt x="689" y="482"/>
                    </a:cubicBezTo>
                    <a:cubicBezTo>
                      <a:pt x="687" y="489"/>
                      <a:pt x="690" y="497"/>
                      <a:pt x="685" y="503"/>
                    </a:cubicBezTo>
                    <a:close/>
                  </a:path>
                </a:pathLst>
              </a:custGeom>
              <a:solidFill>
                <a:srgbClr val="A8C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5" name="Freeform 17"/>
              <p:cNvSpPr/>
              <p:nvPr/>
            </p:nvSpPr>
            <p:spPr bwMode="auto">
              <a:xfrm>
                <a:off x="5078413" y="4159250"/>
                <a:ext cx="352425" cy="1543050"/>
              </a:xfrm>
              <a:custGeom>
                <a:avLst/>
                <a:gdLst>
                  <a:gd name="T0" fmla="*/ 0 w 94"/>
                  <a:gd name="T1" fmla="*/ 411 h 411"/>
                  <a:gd name="T2" fmla="*/ 2 w 94"/>
                  <a:gd name="T3" fmla="*/ 408 h 411"/>
                  <a:gd name="T4" fmla="*/ 14 w 94"/>
                  <a:gd name="T5" fmla="*/ 402 h 411"/>
                  <a:gd name="T6" fmla="*/ 39 w 94"/>
                  <a:gd name="T7" fmla="*/ 372 h 411"/>
                  <a:gd name="T8" fmla="*/ 39 w 94"/>
                  <a:gd name="T9" fmla="*/ 33 h 411"/>
                  <a:gd name="T10" fmla="*/ 44 w 94"/>
                  <a:gd name="T11" fmla="*/ 0 h 411"/>
                  <a:gd name="T12" fmla="*/ 94 w 94"/>
                  <a:gd name="T13" fmla="*/ 0 h 411"/>
                  <a:gd name="T14" fmla="*/ 93 w 94"/>
                  <a:gd name="T15" fmla="*/ 335 h 411"/>
                  <a:gd name="T16" fmla="*/ 94 w 94"/>
                  <a:gd name="T17" fmla="*/ 411 h 411"/>
                  <a:gd name="T18" fmla="*/ 0 w 94"/>
                  <a:gd name="T19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411">
                    <a:moveTo>
                      <a:pt x="0" y="411"/>
                    </a:moveTo>
                    <a:cubicBezTo>
                      <a:pt x="0" y="410"/>
                      <a:pt x="1" y="409"/>
                      <a:pt x="2" y="408"/>
                    </a:cubicBezTo>
                    <a:cubicBezTo>
                      <a:pt x="5" y="405"/>
                      <a:pt x="9" y="403"/>
                      <a:pt x="14" y="402"/>
                    </a:cubicBezTo>
                    <a:cubicBezTo>
                      <a:pt x="38" y="397"/>
                      <a:pt x="39" y="397"/>
                      <a:pt x="39" y="372"/>
                    </a:cubicBezTo>
                    <a:cubicBezTo>
                      <a:pt x="39" y="259"/>
                      <a:pt x="39" y="146"/>
                      <a:pt x="39" y="33"/>
                    </a:cubicBezTo>
                    <a:cubicBezTo>
                      <a:pt x="39" y="22"/>
                      <a:pt x="37" y="10"/>
                      <a:pt x="44" y="0"/>
                    </a:cubicBezTo>
                    <a:cubicBezTo>
                      <a:pt x="61" y="0"/>
                      <a:pt x="77" y="0"/>
                      <a:pt x="94" y="0"/>
                    </a:cubicBezTo>
                    <a:cubicBezTo>
                      <a:pt x="93" y="112"/>
                      <a:pt x="93" y="224"/>
                      <a:pt x="93" y="335"/>
                    </a:cubicBezTo>
                    <a:cubicBezTo>
                      <a:pt x="93" y="361"/>
                      <a:pt x="94" y="386"/>
                      <a:pt x="94" y="411"/>
                    </a:cubicBezTo>
                    <a:cubicBezTo>
                      <a:pt x="63" y="411"/>
                      <a:pt x="31" y="411"/>
                      <a:pt x="0" y="411"/>
                    </a:cubicBezTo>
                    <a:close/>
                  </a:path>
                </a:pathLst>
              </a:custGeom>
              <a:solidFill>
                <a:srgbClr val="402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6" name="Freeform 18"/>
              <p:cNvSpPr/>
              <p:nvPr/>
            </p:nvSpPr>
            <p:spPr bwMode="auto">
              <a:xfrm>
                <a:off x="3884613" y="4148138"/>
                <a:ext cx="173038" cy="1547813"/>
              </a:xfrm>
              <a:custGeom>
                <a:avLst/>
                <a:gdLst>
                  <a:gd name="T0" fmla="*/ 46 w 46"/>
                  <a:gd name="T1" fmla="*/ 5 h 412"/>
                  <a:gd name="T2" fmla="*/ 46 w 46"/>
                  <a:gd name="T3" fmla="*/ 412 h 412"/>
                  <a:gd name="T4" fmla="*/ 2 w 46"/>
                  <a:gd name="T5" fmla="*/ 366 h 412"/>
                  <a:gd name="T6" fmla="*/ 0 w 46"/>
                  <a:gd name="T7" fmla="*/ 93 h 412"/>
                  <a:gd name="T8" fmla="*/ 0 w 46"/>
                  <a:gd name="T9" fmla="*/ 7 h 412"/>
                  <a:gd name="T10" fmla="*/ 46 w 46"/>
                  <a:gd name="T11" fmla="*/ 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12">
                    <a:moveTo>
                      <a:pt x="46" y="5"/>
                    </a:moveTo>
                    <a:cubicBezTo>
                      <a:pt x="46" y="140"/>
                      <a:pt x="46" y="276"/>
                      <a:pt x="46" y="412"/>
                    </a:cubicBezTo>
                    <a:cubicBezTo>
                      <a:pt x="1" y="410"/>
                      <a:pt x="2" y="410"/>
                      <a:pt x="2" y="366"/>
                    </a:cubicBezTo>
                    <a:cubicBezTo>
                      <a:pt x="1" y="275"/>
                      <a:pt x="1" y="184"/>
                      <a:pt x="0" y="93"/>
                    </a:cubicBezTo>
                    <a:cubicBezTo>
                      <a:pt x="0" y="64"/>
                      <a:pt x="4" y="36"/>
                      <a:pt x="0" y="7"/>
                    </a:cubicBezTo>
                    <a:cubicBezTo>
                      <a:pt x="15" y="0"/>
                      <a:pt x="31" y="4"/>
                      <a:pt x="46" y="5"/>
                    </a:cubicBezTo>
                    <a:close/>
                  </a:path>
                </a:pathLst>
              </a:custGeom>
              <a:solidFill>
                <a:srgbClr val="D6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7" name="Freeform 19"/>
              <p:cNvSpPr/>
              <p:nvPr/>
            </p:nvSpPr>
            <p:spPr bwMode="auto">
              <a:xfrm>
                <a:off x="5081588" y="4159250"/>
                <a:ext cx="180975" cy="1547813"/>
              </a:xfrm>
              <a:custGeom>
                <a:avLst/>
                <a:gdLst>
                  <a:gd name="T0" fmla="*/ 43 w 48"/>
                  <a:gd name="T1" fmla="*/ 0 h 412"/>
                  <a:gd name="T2" fmla="*/ 45 w 48"/>
                  <a:gd name="T3" fmla="*/ 24 h 412"/>
                  <a:gd name="T4" fmla="*/ 45 w 48"/>
                  <a:gd name="T5" fmla="*/ 381 h 412"/>
                  <a:gd name="T6" fmla="*/ 17 w 48"/>
                  <a:gd name="T7" fmla="*/ 408 h 412"/>
                  <a:gd name="T8" fmla="*/ 1 w 48"/>
                  <a:gd name="T9" fmla="*/ 408 h 412"/>
                  <a:gd name="T10" fmla="*/ 0 w 48"/>
                  <a:gd name="T11" fmla="*/ 2 h 412"/>
                  <a:gd name="T12" fmla="*/ 43 w 48"/>
                  <a:gd name="T13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12">
                    <a:moveTo>
                      <a:pt x="43" y="0"/>
                    </a:moveTo>
                    <a:cubicBezTo>
                      <a:pt x="44" y="8"/>
                      <a:pt x="45" y="16"/>
                      <a:pt x="45" y="24"/>
                    </a:cubicBezTo>
                    <a:cubicBezTo>
                      <a:pt x="45" y="143"/>
                      <a:pt x="45" y="262"/>
                      <a:pt x="45" y="381"/>
                    </a:cubicBezTo>
                    <a:cubicBezTo>
                      <a:pt x="45" y="412"/>
                      <a:pt x="48" y="408"/>
                      <a:pt x="17" y="408"/>
                    </a:cubicBezTo>
                    <a:cubicBezTo>
                      <a:pt x="11" y="408"/>
                      <a:pt x="6" y="408"/>
                      <a:pt x="1" y="408"/>
                    </a:cubicBezTo>
                    <a:cubicBezTo>
                      <a:pt x="1" y="273"/>
                      <a:pt x="1" y="137"/>
                      <a:pt x="0" y="2"/>
                    </a:cubicBezTo>
                    <a:cubicBezTo>
                      <a:pt x="15" y="1"/>
                      <a:pt x="29" y="1"/>
                      <a:pt x="43" y="0"/>
                    </a:cubicBezTo>
                    <a:close/>
                  </a:path>
                </a:pathLst>
              </a:custGeom>
              <a:solidFill>
                <a:srgbClr val="D7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3868738" y="3817938"/>
                <a:ext cx="1416050" cy="176213"/>
              </a:xfrm>
              <a:custGeom>
                <a:avLst/>
                <a:gdLst>
                  <a:gd name="T0" fmla="*/ 186 w 377"/>
                  <a:gd name="T1" fmla="*/ 46 h 47"/>
                  <a:gd name="T2" fmla="*/ 22 w 377"/>
                  <a:gd name="T3" fmla="*/ 47 h 47"/>
                  <a:gd name="T4" fmla="*/ 4 w 377"/>
                  <a:gd name="T5" fmla="*/ 25 h 47"/>
                  <a:gd name="T6" fmla="*/ 21 w 377"/>
                  <a:gd name="T7" fmla="*/ 0 h 47"/>
                  <a:gd name="T8" fmla="*/ 353 w 377"/>
                  <a:gd name="T9" fmla="*/ 1 h 47"/>
                  <a:gd name="T10" fmla="*/ 369 w 377"/>
                  <a:gd name="T11" fmla="*/ 28 h 47"/>
                  <a:gd name="T12" fmla="*/ 353 w 377"/>
                  <a:gd name="T13" fmla="*/ 47 h 47"/>
                  <a:gd name="T14" fmla="*/ 186 w 377"/>
                  <a:gd name="T1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7" h="47">
                    <a:moveTo>
                      <a:pt x="186" y="46"/>
                    </a:moveTo>
                    <a:cubicBezTo>
                      <a:pt x="131" y="46"/>
                      <a:pt x="76" y="46"/>
                      <a:pt x="22" y="47"/>
                    </a:cubicBezTo>
                    <a:cubicBezTo>
                      <a:pt x="3" y="47"/>
                      <a:pt x="4" y="38"/>
                      <a:pt x="4" y="25"/>
                    </a:cubicBezTo>
                    <a:cubicBezTo>
                      <a:pt x="5" y="13"/>
                      <a:pt x="0" y="0"/>
                      <a:pt x="21" y="0"/>
                    </a:cubicBezTo>
                    <a:cubicBezTo>
                      <a:pt x="132" y="1"/>
                      <a:pt x="242" y="1"/>
                      <a:pt x="353" y="1"/>
                    </a:cubicBezTo>
                    <a:cubicBezTo>
                      <a:pt x="377" y="0"/>
                      <a:pt x="368" y="17"/>
                      <a:pt x="369" y="28"/>
                    </a:cubicBezTo>
                    <a:cubicBezTo>
                      <a:pt x="371" y="40"/>
                      <a:pt x="369" y="47"/>
                      <a:pt x="353" y="47"/>
                    </a:cubicBezTo>
                    <a:cubicBezTo>
                      <a:pt x="297" y="46"/>
                      <a:pt x="241" y="46"/>
                      <a:pt x="186" y="46"/>
                    </a:cubicBezTo>
                    <a:close/>
                  </a:path>
                </a:pathLst>
              </a:custGeom>
              <a:solidFill>
                <a:srgbClr val="A7C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9" name="Freeform 21"/>
              <p:cNvSpPr/>
              <p:nvPr/>
            </p:nvSpPr>
            <p:spPr bwMode="auto">
              <a:xfrm>
                <a:off x="4217988" y="4159250"/>
                <a:ext cx="698500" cy="176213"/>
              </a:xfrm>
              <a:custGeom>
                <a:avLst/>
                <a:gdLst>
                  <a:gd name="T0" fmla="*/ 185 w 186"/>
                  <a:gd name="T1" fmla="*/ 2 h 47"/>
                  <a:gd name="T2" fmla="*/ 141 w 186"/>
                  <a:gd name="T3" fmla="*/ 47 h 47"/>
                  <a:gd name="T4" fmla="*/ 22 w 186"/>
                  <a:gd name="T5" fmla="*/ 47 h 47"/>
                  <a:gd name="T6" fmla="*/ 2 w 186"/>
                  <a:gd name="T7" fmla="*/ 27 h 47"/>
                  <a:gd name="T8" fmla="*/ 3 w 186"/>
                  <a:gd name="T9" fmla="*/ 1 h 47"/>
                  <a:gd name="T10" fmla="*/ 185 w 186"/>
                  <a:gd name="T11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47">
                    <a:moveTo>
                      <a:pt x="185" y="2"/>
                    </a:moveTo>
                    <a:cubicBezTo>
                      <a:pt x="186" y="47"/>
                      <a:pt x="186" y="47"/>
                      <a:pt x="141" y="47"/>
                    </a:cubicBezTo>
                    <a:cubicBezTo>
                      <a:pt x="102" y="47"/>
                      <a:pt x="62" y="46"/>
                      <a:pt x="22" y="47"/>
                    </a:cubicBezTo>
                    <a:cubicBezTo>
                      <a:pt x="7" y="47"/>
                      <a:pt x="0" y="43"/>
                      <a:pt x="2" y="27"/>
                    </a:cubicBezTo>
                    <a:cubicBezTo>
                      <a:pt x="3" y="19"/>
                      <a:pt x="3" y="10"/>
                      <a:pt x="3" y="1"/>
                    </a:cubicBezTo>
                    <a:cubicBezTo>
                      <a:pt x="64" y="0"/>
                      <a:pt x="124" y="0"/>
                      <a:pt x="185" y="2"/>
                    </a:cubicBezTo>
                    <a:close/>
                  </a:path>
                </a:pathLst>
              </a:custGeom>
              <a:solidFill>
                <a:srgbClr val="D756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0" name="Freeform 22"/>
              <p:cNvSpPr/>
              <p:nvPr/>
            </p:nvSpPr>
            <p:spPr bwMode="auto">
              <a:xfrm>
                <a:off x="5427663" y="3133725"/>
                <a:ext cx="168275" cy="514350"/>
              </a:xfrm>
              <a:custGeom>
                <a:avLst/>
                <a:gdLst>
                  <a:gd name="T0" fmla="*/ 0 w 45"/>
                  <a:gd name="T1" fmla="*/ 136 h 137"/>
                  <a:gd name="T2" fmla="*/ 0 w 45"/>
                  <a:gd name="T3" fmla="*/ 1 h 137"/>
                  <a:gd name="T4" fmla="*/ 20 w 45"/>
                  <a:gd name="T5" fmla="*/ 1 h 137"/>
                  <a:gd name="T6" fmla="*/ 44 w 45"/>
                  <a:gd name="T7" fmla="*/ 24 h 137"/>
                  <a:gd name="T8" fmla="*/ 44 w 45"/>
                  <a:gd name="T9" fmla="*/ 114 h 137"/>
                  <a:gd name="T10" fmla="*/ 20 w 45"/>
                  <a:gd name="T11" fmla="*/ 137 h 137"/>
                  <a:gd name="T12" fmla="*/ 0 w 45"/>
                  <a:gd name="T13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7">
                    <a:moveTo>
                      <a:pt x="0" y="136"/>
                    </a:moveTo>
                    <a:cubicBezTo>
                      <a:pt x="0" y="91"/>
                      <a:pt x="0" y="46"/>
                      <a:pt x="0" y="1"/>
                    </a:cubicBezTo>
                    <a:cubicBezTo>
                      <a:pt x="7" y="1"/>
                      <a:pt x="14" y="0"/>
                      <a:pt x="20" y="1"/>
                    </a:cubicBezTo>
                    <a:cubicBezTo>
                      <a:pt x="35" y="1"/>
                      <a:pt x="44" y="9"/>
                      <a:pt x="44" y="24"/>
                    </a:cubicBezTo>
                    <a:cubicBezTo>
                      <a:pt x="45" y="54"/>
                      <a:pt x="45" y="84"/>
                      <a:pt x="44" y="114"/>
                    </a:cubicBezTo>
                    <a:cubicBezTo>
                      <a:pt x="44" y="129"/>
                      <a:pt x="36" y="137"/>
                      <a:pt x="20" y="137"/>
                    </a:cubicBezTo>
                    <a:cubicBezTo>
                      <a:pt x="14" y="136"/>
                      <a:pt x="7" y="136"/>
                      <a:pt x="0" y="136"/>
                    </a:cubicBezTo>
                    <a:close/>
                  </a:path>
                </a:pathLst>
              </a:custGeom>
              <a:solidFill>
                <a:srgbClr val="ECE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1" name="Freeform 23"/>
              <p:cNvSpPr/>
              <p:nvPr/>
            </p:nvSpPr>
            <p:spPr bwMode="auto">
              <a:xfrm>
                <a:off x="4225925" y="5522913"/>
                <a:ext cx="698500" cy="173038"/>
              </a:xfrm>
              <a:custGeom>
                <a:avLst/>
                <a:gdLst>
                  <a:gd name="T0" fmla="*/ 1 w 186"/>
                  <a:gd name="T1" fmla="*/ 46 h 46"/>
                  <a:gd name="T2" fmla="*/ 45 w 186"/>
                  <a:gd name="T3" fmla="*/ 1 h 46"/>
                  <a:gd name="T4" fmla="*/ 160 w 186"/>
                  <a:gd name="T5" fmla="*/ 1 h 46"/>
                  <a:gd name="T6" fmla="*/ 183 w 186"/>
                  <a:gd name="T7" fmla="*/ 24 h 46"/>
                  <a:gd name="T8" fmla="*/ 183 w 186"/>
                  <a:gd name="T9" fmla="*/ 46 h 46"/>
                  <a:gd name="T10" fmla="*/ 1 w 186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46">
                    <a:moveTo>
                      <a:pt x="1" y="46"/>
                    </a:moveTo>
                    <a:cubicBezTo>
                      <a:pt x="0" y="2"/>
                      <a:pt x="0" y="2"/>
                      <a:pt x="45" y="1"/>
                    </a:cubicBezTo>
                    <a:cubicBezTo>
                      <a:pt x="83" y="1"/>
                      <a:pt x="122" y="2"/>
                      <a:pt x="160" y="1"/>
                    </a:cubicBezTo>
                    <a:cubicBezTo>
                      <a:pt x="179" y="0"/>
                      <a:pt x="186" y="5"/>
                      <a:pt x="183" y="24"/>
                    </a:cubicBezTo>
                    <a:cubicBezTo>
                      <a:pt x="182" y="31"/>
                      <a:pt x="183" y="39"/>
                      <a:pt x="183" y="46"/>
                    </a:cubicBezTo>
                    <a:cubicBezTo>
                      <a:pt x="122" y="46"/>
                      <a:pt x="62" y="46"/>
                      <a:pt x="1" y="46"/>
                    </a:cubicBezTo>
                    <a:close/>
                  </a:path>
                </a:pathLst>
              </a:custGeom>
              <a:solidFill>
                <a:srgbClr val="D756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24"/>
              <p:cNvSpPr/>
              <p:nvPr/>
            </p:nvSpPr>
            <p:spPr bwMode="auto">
              <a:xfrm>
                <a:off x="3903663" y="1282700"/>
                <a:ext cx="1336675" cy="481013"/>
              </a:xfrm>
              <a:custGeom>
                <a:avLst/>
                <a:gdLst>
                  <a:gd name="T0" fmla="*/ 0 w 356"/>
                  <a:gd name="T1" fmla="*/ 128 h 128"/>
                  <a:gd name="T2" fmla="*/ 169 w 356"/>
                  <a:gd name="T3" fmla="*/ 5 h 128"/>
                  <a:gd name="T4" fmla="*/ 187 w 356"/>
                  <a:gd name="T5" fmla="*/ 5 h 128"/>
                  <a:gd name="T6" fmla="*/ 356 w 356"/>
                  <a:gd name="T7" fmla="*/ 128 h 128"/>
                  <a:gd name="T8" fmla="*/ 0 w 35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28">
                    <a:moveTo>
                      <a:pt x="0" y="128"/>
                    </a:moveTo>
                    <a:cubicBezTo>
                      <a:pt x="58" y="85"/>
                      <a:pt x="114" y="45"/>
                      <a:pt x="169" y="5"/>
                    </a:cubicBezTo>
                    <a:cubicBezTo>
                      <a:pt x="175" y="0"/>
                      <a:pt x="180" y="0"/>
                      <a:pt x="187" y="5"/>
                    </a:cubicBezTo>
                    <a:cubicBezTo>
                      <a:pt x="242" y="45"/>
                      <a:pt x="297" y="85"/>
                      <a:pt x="356" y="128"/>
                    </a:cubicBezTo>
                    <a:cubicBezTo>
                      <a:pt x="236" y="128"/>
                      <a:pt x="120" y="128"/>
                      <a:pt x="0" y="128"/>
                    </a:cubicBezTo>
                    <a:close/>
                  </a:path>
                </a:pathLst>
              </a:custGeom>
              <a:solidFill>
                <a:srgbClr val="59A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3" name="Freeform 25"/>
              <p:cNvSpPr/>
              <p:nvPr/>
            </p:nvSpPr>
            <p:spPr bwMode="auto">
              <a:xfrm>
                <a:off x="3873500" y="1939925"/>
                <a:ext cx="1403350" cy="176213"/>
              </a:xfrm>
              <a:custGeom>
                <a:avLst/>
                <a:gdLst>
                  <a:gd name="T0" fmla="*/ 186 w 374"/>
                  <a:gd name="T1" fmla="*/ 1 h 47"/>
                  <a:gd name="T2" fmla="*/ 351 w 374"/>
                  <a:gd name="T3" fmla="*/ 1 h 47"/>
                  <a:gd name="T4" fmla="*/ 368 w 374"/>
                  <a:gd name="T5" fmla="*/ 22 h 47"/>
                  <a:gd name="T6" fmla="*/ 351 w 374"/>
                  <a:gd name="T7" fmla="*/ 46 h 47"/>
                  <a:gd name="T8" fmla="*/ 20 w 374"/>
                  <a:gd name="T9" fmla="*/ 46 h 47"/>
                  <a:gd name="T10" fmla="*/ 3 w 374"/>
                  <a:gd name="T11" fmla="*/ 24 h 47"/>
                  <a:gd name="T12" fmla="*/ 20 w 374"/>
                  <a:gd name="T13" fmla="*/ 1 h 47"/>
                  <a:gd name="T14" fmla="*/ 186 w 374"/>
                  <a:gd name="T15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4" h="47">
                    <a:moveTo>
                      <a:pt x="186" y="1"/>
                    </a:moveTo>
                    <a:cubicBezTo>
                      <a:pt x="241" y="1"/>
                      <a:pt x="296" y="2"/>
                      <a:pt x="351" y="1"/>
                    </a:cubicBezTo>
                    <a:cubicBezTo>
                      <a:pt x="369" y="1"/>
                      <a:pt x="369" y="9"/>
                      <a:pt x="368" y="22"/>
                    </a:cubicBezTo>
                    <a:cubicBezTo>
                      <a:pt x="367" y="33"/>
                      <a:pt x="374" y="47"/>
                      <a:pt x="351" y="46"/>
                    </a:cubicBezTo>
                    <a:cubicBezTo>
                      <a:pt x="241" y="45"/>
                      <a:pt x="131" y="45"/>
                      <a:pt x="20" y="46"/>
                    </a:cubicBezTo>
                    <a:cubicBezTo>
                      <a:pt x="0" y="47"/>
                      <a:pt x="3" y="36"/>
                      <a:pt x="3" y="24"/>
                    </a:cubicBezTo>
                    <a:cubicBezTo>
                      <a:pt x="3" y="12"/>
                      <a:pt x="0" y="0"/>
                      <a:pt x="20" y="1"/>
                    </a:cubicBezTo>
                    <a:cubicBezTo>
                      <a:pt x="75" y="2"/>
                      <a:pt x="131" y="1"/>
                      <a:pt x="186" y="1"/>
                    </a:cubicBezTo>
                    <a:close/>
                  </a:path>
                </a:pathLst>
              </a:custGeom>
              <a:solidFill>
                <a:srgbClr val="A7CA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4" name="Freeform 26"/>
              <p:cNvSpPr/>
              <p:nvPr/>
            </p:nvSpPr>
            <p:spPr bwMode="auto">
              <a:xfrm>
                <a:off x="4206875" y="4497388"/>
                <a:ext cx="717550" cy="198438"/>
              </a:xfrm>
              <a:custGeom>
                <a:avLst/>
                <a:gdLst>
                  <a:gd name="T0" fmla="*/ 98 w 191"/>
                  <a:gd name="T1" fmla="*/ 2 h 53"/>
                  <a:gd name="T2" fmla="*/ 172 w 191"/>
                  <a:gd name="T3" fmla="*/ 1 h 53"/>
                  <a:gd name="T4" fmla="*/ 189 w 191"/>
                  <a:gd name="T5" fmla="*/ 17 h 53"/>
                  <a:gd name="T6" fmla="*/ 159 w 191"/>
                  <a:gd name="T7" fmla="*/ 47 h 53"/>
                  <a:gd name="T8" fmla="*/ 21 w 191"/>
                  <a:gd name="T9" fmla="*/ 47 h 53"/>
                  <a:gd name="T10" fmla="*/ 6 w 191"/>
                  <a:gd name="T11" fmla="*/ 23 h 53"/>
                  <a:gd name="T12" fmla="*/ 21 w 191"/>
                  <a:gd name="T13" fmla="*/ 1 h 53"/>
                  <a:gd name="T14" fmla="*/ 98 w 191"/>
                  <a:gd name="T15" fmla="*/ 2 h 53"/>
                  <a:gd name="T16" fmla="*/ 98 w 191"/>
                  <a:gd name="T17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53">
                    <a:moveTo>
                      <a:pt x="98" y="2"/>
                    </a:moveTo>
                    <a:cubicBezTo>
                      <a:pt x="123" y="2"/>
                      <a:pt x="148" y="2"/>
                      <a:pt x="172" y="1"/>
                    </a:cubicBezTo>
                    <a:cubicBezTo>
                      <a:pt x="184" y="1"/>
                      <a:pt x="189" y="4"/>
                      <a:pt x="189" y="17"/>
                    </a:cubicBezTo>
                    <a:cubicBezTo>
                      <a:pt x="187" y="53"/>
                      <a:pt x="191" y="46"/>
                      <a:pt x="159" y="47"/>
                    </a:cubicBezTo>
                    <a:cubicBezTo>
                      <a:pt x="113" y="47"/>
                      <a:pt x="67" y="46"/>
                      <a:pt x="21" y="47"/>
                    </a:cubicBezTo>
                    <a:cubicBezTo>
                      <a:pt x="0" y="48"/>
                      <a:pt x="6" y="34"/>
                      <a:pt x="6" y="23"/>
                    </a:cubicBezTo>
                    <a:cubicBezTo>
                      <a:pt x="6" y="13"/>
                      <a:pt x="1" y="0"/>
                      <a:pt x="21" y="1"/>
                    </a:cubicBezTo>
                    <a:cubicBezTo>
                      <a:pt x="46" y="3"/>
                      <a:pt x="73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lose/>
                  </a:path>
                </a:pathLst>
              </a:custGeom>
              <a:solidFill>
                <a:srgbClr val="D7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5" name="Freeform 27"/>
              <p:cNvSpPr/>
              <p:nvPr/>
            </p:nvSpPr>
            <p:spPr bwMode="auto">
              <a:xfrm>
                <a:off x="4222750" y="4846638"/>
                <a:ext cx="698500" cy="173038"/>
              </a:xfrm>
              <a:custGeom>
                <a:avLst/>
                <a:gdLst>
                  <a:gd name="T0" fmla="*/ 92 w 186"/>
                  <a:gd name="T1" fmla="*/ 45 h 46"/>
                  <a:gd name="T2" fmla="*/ 28 w 186"/>
                  <a:gd name="T3" fmla="*/ 45 h 46"/>
                  <a:gd name="T4" fmla="*/ 1 w 186"/>
                  <a:gd name="T5" fmla="*/ 15 h 46"/>
                  <a:gd name="T6" fmla="*/ 12 w 186"/>
                  <a:gd name="T7" fmla="*/ 0 h 46"/>
                  <a:gd name="T8" fmla="*/ 173 w 186"/>
                  <a:gd name="T9" fmla="*/ 0 h 46"/>
                  <a:gd name="T10" fmla="*/ 184 w 186"/>
                  <a:gd name="T11" fmla="*/ 10 h 46"/>
                  <a:gd name="T12" fmla="*/ 184 w 186"/>
                  <a:gd name="T13" fmla="*/ 28 h 46"/>
                  <a:gd name="T14" fmla="*/ 168 w 186"/>
                  <a:gd name="T15" fmla="*/ 45 h 46"/>
                  <a:gd name="T16" fmla="*/ 92 w 186"/>
                  <a:gd name="T17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46">
                    <a:moveTo>
                      <a:pt x="92" y="45"/>
                    </a:moveTo>
                    <a:cubicBezTo>
                      <a:pt x="71" y="45"/>
                      <a:pt x="50" y="45"/>
                      <a:pt x="28" y="45"/>
                    </a:cubicBezTo>
                    <a:cubicBezTo>
                      <a:pt x="1" y="45"/>
                      <a:pt x="1" y="45"/>
                      <a:pt x="1" y="15"/>
                    </a:cubicBezTo>
                    <a:cubicBezTo>
                      <a:pt x="2" y="8"/>
                      <a:pt x="0" y="0"/>
                      <a:pt x="12" y="0"/>
                    </a:cubicBezTo>
                    <a:cubicBezTo>
                      <a:pt x="66" y="0"/>
                      <a:pt x="119" y="0"/>
                      <a:pt x="173" y="0"/>
                    </a:cubicBezTo>
                    <a:cubicBezTo>
                      <a:pt x="181" y="0"/>
                      <a:pt x="185" y="2"/>
                      <a:pt x="184" y="10"/>
                    </a:cubicBezTo>
                    <a:cubicBezTo>
                      <a:pt x="184" y="16"/>
                      <a:pt x="184" y="22"/>
                      <a:pt x="184" y="28"/>
                    </a:cubicBezTo>
                    <a:cubicBezTo>
                      <a:pt x="186" y="41"/>
                      <a:pt x="182" y="46"/>
                      <a:pt x="168" y="45"/>
                    </a:cubicBezTo>
                    <a:cubicBezTo>
                      <a:pt x="143" y="44"/>
                      <a:pt x="117" y="45"/>
                      <a:pt x="92" y="45"/>
                    </a:cubicBezTo>
                    <a:close/>
                  </a:path>
                </a:pathLst>
              </a:custGeom>
              <a:solidFill>
                <a:srgbClr val="D7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6" name="Freeform 28"/>
              <p:cNvSpPr/>
              <p:nvPr/>
            </p:nvSpPr>
            <p:spPr bwMode="auto">
              <a:xfrm>
                <a:off x="4222750" y="5187950"/>
                <a:ext cx="698500" cy="173038"/>
              </a:xfrm>
              <a:custGeom>
                <a:avLst/>
                <a:gdLst>
                  <a:gd name="T0" fmla="*/ 91 w 186"/>
                  <a:gd name="T1" fmla="*/ 46 h 46"/>
                  <a:gd name="T2" fmla="*/ 17 w 186"/>
                  <a:gd name="T3" fmla="*/ 46 h 46"/>
                  <a:gd name="T4" fmla="*/ 1 w 186"/>
                  <a:gd name="T5" fmla="*/ 30 h 46"/>
                  <a:gd name="T6" fmla="*/ 1 w 186"/>
                  <a:gd name="T7" fmla="*/ 12 h 46"/>
                  <a:gd name="T8" fmla="*/ 13 w 186"/>
                  <a:gd name="T9" fmla="*/ 0 h 46"/>
                  <a:gd name="T10" fmla="*/ 173 w 186"/>
                  <a:gd name="T11" fmla="*/ 0 h 46"/>
                  <a:gd name="T12" fmla="*/ 184 w 186"/>
                  <a:gd name="T13" fmla="*/ 12 h 46"/>
                  <a:gd name="T14" fmla="*/ 184 w 186"/>
                  <a:gd name="T15" fmla="*/ 30 h 46"/>
                  <a:gd name="T16" fmla="*/ 169 w 186"/>
                  <a:gd name="T17" fmla="*/ 46 h 46"/>
                  <a:gd name="T18" fmla="*/ 91 w 186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46">
                    <a:moveTo>
                      <a:pt x="91" y="46"/>
                    </a:moveTo>
                    <a:cubicBezTo>
                      <a:pt x="66" y="46"/>
                      <a:pt x="42" y="45"/>
                      <a:pt x="17" y="46"/>
                    </a:cubicBezTo>
                    <a:cubicBezTo>
                      <a:pt x="5" y="46"/>
                      <a:pt x="0" y="43"/>
                      <a:pt x="1" y="30"/>
                    </a:cubicBezTo>
                    <a:cubicBezTo>
                      <a:pt x="2" y="24"/>
                      <a:pt x="2" y="18"/>
                      <a:pt x="1" y="12"/>
                    </a:cubicBezTo>
                    <a:cubicBezTo>
                      <a:pt x="1" y="4"/>
                      <a:pt x="4" y="0"/>
                      <a:pt x="13" y="0"/>
                    </a:cubicBezTo>
                    <a:cubicBezTo>
                      <a:pt x="66" y="0"/>
                      <a:pt x="119" y="0"/>
                      <a:pt x="173" y="0"/>
                    </a:cubicBezTo>
                    <a:cubicBezTo>
                      <a:pt x="181" y="0"/>
                      <a:pt x="185" y="3"/>
                      <a:pt x="184" y="12"/>
                    </a:cubicBezTo>
                    <a:cubicBezTo>
                      <a:pt x="184" y="18"/>
                      <a:pt x="184" y="24"/>
                      <a:pt x="184" y="30"/>
                    </a:cubicBezTo>
                    <a:cubicBezTo>
                      <a:pt x="186" y="42"/>
                      <a:pt x="182" y="46"/>
                      <a:pt x="169" y="46"/>
                    </a:cubicBezTo>
                    <a:cubicBezTo>
                      <a:pt x="143" y="45"/>
                      <a:pt x="117" y="46"/>
                      <a:pt x="91" y="46"/>
                    </a:cubicBezTo>
                    <a:close/>
                  </a:path>
                </a:pathLst>
              </a:custGeom>
              <a:solidFill>
                <a:srgbClr val="D75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 flipH="1">
            <a:off x="1543034" y="3291252"/>
            <a:ext cx="2047450" cy="2384680"/>
            <a:chOff x="6271192" y="680784"/>
            <a:chExt cx="5075289" cy="5911227"/>
          </a:xfrm>
        </p:grpSpPr>
        <p:sp>
          <p:nvSpPr>
            <p:cNvPr id="24" name="任意多边形 23"/>
            <p:cNvSpPr/>
            <p:nvPr/>
          </p:nvSpPr>
          <p:spPr>
            <a:xfrm>
              <a:off x="6271192" y="680784"/>
              <a:ext cx="2800350" cy="2565400"/>
            </a:xfrm>
            <a:custGeom>
              <a:avLst/>
              <a:gdLst>
                <a:gd name="connsiteX0" fmla="*/ 2628900 w 2768600"/>
                <a:gd name="connsiteY0" fmla="*/ 1092200 h 2565400"/>
                <a:gd name="connsiteX1" fmla="*/ 165100 w 2768600"/>
                <a:gd name="connsiteY1" fmla="*/ 0 h 2565400"/>
                <a:gd name="connsiteX2" fmla="*/ 0 w 2768600"/>
                <a:gd name="connsiteY2" fmla="*/ 2565400 h 2565400"/>
                <a:gd name="connsiteX3" fmla="*/ 2768600 w 2768600"/>
                <a:gd name="connsiteY3" fmla="*/ 1600200 h 2565400"/>
                <a:gd name="connsiteX4" fmla="*/ 2628900 w 2768600"/>
                <a:gd name="connsiteY4" fmla="*/ 1092200 h 2565400"/>
                <a:gd name="connsiteX0-1" fmla="*/ 2800350 w 2800350"/>
                <a:gd name="connsiteY0-2" fmla="*/ 1249363 h 2565400"/>
                <a:gd name="connsiteX1-3" fmla="*/ 165100 w 2800350"/>
                <a:gd name="connsiteY1-4" fmla="*/ 0 h 2565400"/>
                <a:gd name="connsiteX2-5" fmla="*/ 0 w 2800350"/>
                <a:gd name="connsiteY2-6" fmla="*/ 2565400 h 2565400"/>
                <a:gd name="connsiteX3-7" fmla="*/ 2768600 w 2800350"/>
                <a:gd name="connsiteY3-8" fmla="*/ 1600200 h 2565400"/>
                <a:gd name="connsiteX4-9" fmla="*/ 2800350 w 2800350"/>
                <a:gd name="connsiteY4-10" fmla="*/ 1249363 h 2565400"/>
                <a:gd name="connsiteX0-11" fmla="*/ 2800350 w 2800350"/>
                <a:gd name="connsiteY0-12" fmla="*/ 1249363 h 2565400"/>
                <a:gd name="connsiteX1-13" fmla="*/ 165100 w 2800350"/>
                <a:gd name="connsiteY1-14" fmla="*/ 0 h 2565400"/>
                <a:gd name="connsiteX2-15" fmla="*/ 0 w 2800350"/>
                <a:gd name="connsiteY2-16" fmla="*/ 2565400 h 2565400"/>
                <a:gd name="connsiteX3-17" fmla="*/ 2763837 w 2800350"/>
                <a:gd name="connsiteY3-18" fmla="*/ 1533525 h 2565400"/>
                <a:gd name="connsiteX4-19" fmla="*/ 2800350 w 2800350"/>
                <a:gd name="connsiteY4-20" fmla="*/ 1249363 h 2565400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</a:cxnLst>
              <a:rect l="l" t="t" r="r" b="b"/>
              <a:pathLst>
                <a:path w="2800350" h="2565400">
                  <a:moveTo>
                    <a:pt x="2800350" y="1249363"/>
                  </a:moveTo>
                  <a:lnTo>
                    <a:pt x="165100" y="0"/>
                  </a:lnTo>
                  <a:lnTo>
                    <a:pt x="0" y="2565400"/>
                  </a:lnTo>
                  <a:lnTo>
                    <a:pt x="2763837" y="1533525"/>
                  </a:lnTo>
                  <a:lnTo>
                    <a:pt x="2800350" y="124936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47" name="组合 46"/>
            <p:cNvGrpSpPr/>
            <p:nvPr/>
          </p:nvGrpSpPr>
          <p:grpSpPr>
            <a:xfrm rot="16943356">
              <a:off x="8990105" y="1872163"/>
              <a:ext cx="351544" cy="428860"/>
              <a:chOff x="5545409" y="4473212"/>
              <a:chExt cx="351544" cy="428860"/>
            </a:xfrm>
          </p:grpSpPr>
          <p:sp>
            <p:nvSpPr>
              <p:cNvPr id="48" name="Freeform 8"/>
              <p:cNvSpPr/>
              <p:nvPr/>
            </p:nvSpPr>
            <p:spPr bwMode="auto">
              <a:xfrm>
                <a:off x="5575611" y="4473212"/>
                <a:ext cx="289934" cy="255504"/>
              </a:xfrm>
              <a:custGeom>
                <a:avLst/>
                <a:gdLst>
                  <a:gd name="T0" fmla="*/ 1 w 203"/>
                  <a:gd name="T1" fmla="*/ 176 h 179"/>
                  <a:gd name="T2" fmla="*/ 1 w 203"/>
                  <a:gd name="T3" fmla="*/ 98 h 179"/>
                  <a:gd name="T4" fmla="*/ 103 w 203"/>
                  <a:gd name="T5" fmla="*/ 0 h 179"/>
                  <a:gd name="T6" fmla="*/ 203 w 203"/>
                  <a:gd name="T7" fmla="*/ 98 h 179"/>
                  <a:gd name="T8" fmla="*/ 203 w 203"/>
                  <a:gd name="T9" fmla="*/ 176 h 179"/>
                  <a:gd name="T10" fmla="*/ 190 w 203"/>
                  <a:gd name="T11" fmla="*/ 179 h 179"/>
                  <a:gd name="T12" fmla="*/ 14 w 203"/>
                  <a:gd name="T13" fmla="*/ 179 h 179"/>
                  <a:gd name="T14" fmla="*/ 1 w 203"/>
                  <a:gd name="T15" fmla="*/ 17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179">
                    <a:moveTo>
                      <a:pt x="1" y="176"/>
                    </a:moveTo>
                    <a:cubicBezTo>
                      <a:pt x="1" y="150"/>
                      <a:pt x="0" y="124"/>
                      <a:pt x="1" y="98"/>
                    </a:cubicBezTo>
                    <a:cubicBezTo>
                      <a:pt x="3" y="42"/>
                      <a:pt x="47" y="0"/>
                      <a:pt x="103" y="0"/>
                    </a:cubicBezTo>
                    <a:cubicBezTo>
                      <a:pt x="158" y="0"/>
                      <a:pt x="202" y="43"/>
                      <a:pt x="203" y="98"/>
                    </a:cubicBezTo>
                    <a:cubicBezTo>
                      <a:pt x="203" y="124"/>
                      <a:pt x="203" y="150"/>
                      <a:pt x="203" y="176"/>
                    </a:cubicBezTo>
                    <a:cubicBezTo>
                      <a:pt x="199" y="179"/>
                      <a:pt x="194" y="179"/>
                      <a:pt x="190" y="179"/>
                    </a:cubicBezTo>
                    <a:cubicBezTo>
                      <a:pt x="131" y="179"/>
                      <a:pt x="73" y="179"/>
                      <a:pt x="14" y="179"/>
                    </a:cubicBezTo>
                    <a:cubicBezTo>
                      <a:pt x="10" y="179"/>
                      <a:pt x="5" y="179"/>
                      <a:pt x="1" y="176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9" name="Freeform 11"/>
              <p:cNvSpPr/>
              <p:nvPr/>
            </p:nvSpPr>
            <p:spPr bwMode="auto">
              <a:xfrm>
                <a:off x="5545409" y="4720260"/>
                <a:ext cx="351544" cy="101477"/>
              </a:xfrm>
              <a:custGeom>
                <a:avLst/>
                <a:gdLst>
                  <a:gd name="T0" fmla="*/ 22 w 246"/>
                  <a:gd name="T1" fmla="*/ 3 h 71"/>
                  <a:gd name="T2" fmla="*/ 43 w 246"/>
                  <a:gd name="T3" fmla="*/ 0 h 71"/>
                  <a:gd name="T4" fmla="*/ 201 w 246"/>
                  <a:gd name="T5" fmla="*/ 0 h 71"/>
                  <a:gd name="T6" fmla="*/ 224 w 246"/>
                  <a:gd name="T7" fmla="*/ 3 h 71"/>
                  <a:gd name="T8" fmla="*/ 241 w 246"/>
                  <a:gd name="T9" fmla="*/ 41 h 71"/>
                  <a:gd name="T10" fmla="*/ 204 w 246"/>
                  <a:gd name="T11" fmla="*/ 64 h 71"/>
                  <a:gd name="T12" fmla="*/ 183 w 246"/>
                  <a:gd name="T13" fmla="*/ 68 h 71"/>
                  <a:gd name="T14" fmla="*/ 62 w 246"/>
                  <a:gd name="T15" fmla="*/ 68 h 71"/>
                  <a:gd name="T16" fmla="*/ 41 w 246"/>
                  <a:gd name="T17" fmla="*/ 64 h 71"/>
                  <a:gd name="T18" fmla="*/ 5 w 246"/>
                  <a:gd name="T19" fmla="*/ 42 h 71"/>
                  <a:gd name="T20" fmla="*/ 22 w 246"/>
                  <a:gd name="T21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6" h="71">
                    <a:moveTo>
                      <a:pt x="22" y="3"/>
                    </a:moveTo>
                    <a:cubicBezTo>
                      <a:pt x="29" y="1"/>
                      <a:pt x="36" y="0"/>
                      <a:pt x="43" y="0"/>
                    </a:cubicBezTo>
                    <a:cubicBezTo>
                      <a:pt x="96" y="0"/>
                      <a:pt x="148" y="0"/>
                      <a:pt x="201" y="0"/>
                    </a:cubicBezTo>
                    <a:cubicBezTo>
                      <a:pt x="209" y="0"/>
                      <a:pt x="217" y="0"/>
                      <a:pt x="224" y="3"/>
                    </a:cubicBezTo>
                    <a:cubicBezTo>
                      <a:pt x="238" y="12"/>
                      <a:pt x="246" y="24"/>
                      <a:pt x="241" y="41"/>
                    </a:cubicBezTo>
                    <a:cubicBezTo>
                      <a:pt x="235" y="59"/>
                      <a:pt x="222" y="65"/>
                      <a:pt x="204" y="64"/>
                    </a:cubicBezTo>
                    <a:cubicBezTo>
                      <a:pt x="197" y="64"/>
                      <a:pt x="190" y="64"/>
                      <a:pt x="183" y="68"/>
                    </a:cubicBezTo>
                    <a:cubicBezTo>
                      <a:pt x="143" y="71"/>
                      <a:pt x="103" y="71"/>
                      <a:pt x="62" y="68"/>
                    </a:cubicBezTo>
                    <a:cubicBezTo>
                      <a:pt x="56" y="64"/>
                      <a:pt x="48" y="64"/>
                      <a:pt x="41" y="64"/>
                    </a:cubicBezTo>
                    <a:cubicBezTo>
                      <a:pt x="24" y="65"/>
                      <a:pt x="11" y="59"/>
                      <a:pt x="5" y="42"/>
                    </a:cubicBezTo>
                    <a:cubicBezTo>
                      <a:pt x="0" y="25"/>
                      <a:pt x="8" y="13"/>
                      <a:pt x="22" y="3"/>
                    </a:cubicBez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0" name="Freeform 12"/>
              <p:cNvSpPr/>
              <p:nvPr/>
            </p:nvSpPr>
            <p:spPr bwMode="auto">
              <a:xfrm>
                <a:off x="5634201" y="4810260"/>
                <a:ext cx="174564" cy="91812"/>
              </a:xfrm>
              <a:custGeom>
                <a:avLst/>
                <a:gdLst>
                  <a:gd name="T0" fmla="*/ 0 w 122"/>
                  <a:gd name="T1" fmla="*/ 5 h 64"/>
                  <a:gd name="T2" fmla="*/ 15 w 122"/>
                  <a:gd name="T3" fmla="*/ 1 h 64"/>
                  <a:gd name="T4" fmla="*/ 107 w 122"/>
                  <a:gd name="T5" fmla="*/ 1 h 64"/>
                  <a:gd name="T6" fmla="*/ 121 w 122"/>
                  <a:gd name="T7" fmla="*/ 5 h 64"/>
                  <a:gd name="T8" fmla="*/ 122 w 122"/>
                  <a:gd name="T9" fmla="*/ 64 h 64"/>
                  <a:gd name="T10" fmla="*/ 0 w 122"/>
                  <a:gd name="T11" fmla="*/ 64 h 64"/>
                  <a:gd name="T12" fmla="*/ 0 w 122"/>
                  <a:gd name="T13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64">
                    <a:moveTo>
                      <a:pt x="0" y="5"/>
                    </a:moveTo>
                    <a:cubicBezTo>
                      <a:pt x="4" y="0"/>
                      <a:pt x="9" y="1"/>
                      <a:pt x="15" y="1"/>
                    </a:cubicBezTo>
                    <a:cubicBezTo>
                      <a:pt x="45" y="1"/>
                      <a:pt x="76" y="1"/>
                      <a:pt x="107" y="1"/>
                    </a:cubicBezTo>
                    <a:cubicBezTo>
                      <a:pt x="112" y="1"/>
                      <a:pt x="118" y="0"/>
                      <a:pt x="121" y="5"/>
                    </a:cubicBezTo>
                    <a:cubicBezTo>
                      <a:pt x="122" y="25"/>
                      <a:pt x="122" y="45"/>
                      <a:pt x="122" y="64"/>
                    </a:cubicBezTo>
                    <a:cubicBezTo>
                      <a:pt x="81" y="64"/>
                      <a:pt x="41" y="64"/>
                      <a:pt x="0" y="64"/>
                    </a:cubicBezTo>
                    <a:cubicBezTo>
                      <a:pt x="0" y="45"/>
                      <a:pt x="0" y="25"/>
                      <a:pt x="0" y="5"/>
                    </a:cubicBez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478178" y="1702685"/>
              <a:ext cx="4868303" cy="4889326"/>
              <a:chOff x="2300288" y="-409575"/>
              <a:chExt cx="7720013" cy="7753351"/>
            </a:xfrm>
          </p:grpSpPr>
          <p:sp>
            <p:nvSpPr>
              <p:cNvPr id="52" name="Freeform 52"/>
              <p:cNvSpPr/>
              <p:nvPr/>
            </p:nvSpPr>
            <p:spPr bwMode="auto">
              <a:xfrm>
                <a:off x="2300288" y="-409575"/>
                <a:ext cx="7693025" cy="7069138"/>
              </a:xfrm>
              <a:custGeom>
                <a:avLst/>
                <a:gdLst>
                  <a:gd name="T0" fmla="*/ 1 w 2049"/>
                  <a:gd name="T1" fmla="*/ 1800 h 1883"/>
                  <a:gd name="T2" fmla="*/ 0 w 2049"/>
                  <a:gd name="T3" fmla="*/ 1761 h 1883"/>
                  <a:gd name="T4" fmla="*/ 26 w 2049"/>
                  <a:gd name="T5" fmla="*/ 1737 h 1883"/>
                  <a:gd name="T6" fmla="*/ 125 w 2049"/>
                  <a:gd name="T7" fmla="*/ 1767 h 1883"/>
                  <a:gd name="T8" fmla="*/ 385 w 2049"/>
                  <a:gd name="T9" fmla="*/ 1768 h 1883"/>
                  <a:gd name="T10" fmla="*/ 644 w 2049"/>
                  <a:gd name="T11" fmla="*/ 1771 h 1883"/>
                  <a:gd name="T12" fmla="*/ 686 w 2049"/>
                  <a:gd name="T13" fmla="*/ 1768 h 1883"/>
                  <a:gd name="T14" fmla="*/ 1093 w 2049"/>
                  <a:gd name="T15" fmla="*/ 1584 h 1883"/>
                  <a:gd name="T16" fmla="*/ 1114 w 2049"/>
                  <a:gd name="T17" fmla="*/ 1560 h 1883"/>
                  <a:gd name="T18" fmla="*/ 1144 w 2049"/>
                  <a:gd name="T19" fmla="*/ 1187 h 1883"/>
                  <a:gd name="T20" fmla="*/ 1175 w 2049"/>
                  <a:gd name="T21" fmla="*/ 827 h 1883"/>
                  <a:gd name="T22" fmla="*/ 1204 w 2049"/>
                  <a:gd name="T23" fmla="*/ 472 h 1883"/>
                  <a:gd name="T24" fmla="*/ 1216 w 2049"/>
                  <a:gd name="T25" fmla="*/ 149 h 1883"/>
                  <a:gd name="T26" fmla="*/ 1224 w 2049"/>
                  <a:gd name="T27" fmla="*/ 128 h 1883"/>
                  <a:gd name="T28" fmla="*/ 1335 w 2049"/>
                  <a:gd name="T29" fmla="*/ 18 h 1883"/>
                  <a:gd name="T30" fmla="*/ 1358 w 2049"/>
                  <a:gd name="T31" fmla="*/ 9 h 1883"/>
                  <a:gd name="T32" fmla="*/ 1420 w 2049"/>
                  <a:gd name="T33" fmla="*/ 20 h 1883"/>
                  <a:gd name="T34" fmla="*/ 1525 w 2049"/>
                  <a:gd name="T35" fmla="*/ 126 h 1883"/>
                  <a:gd name="T36" fmla="*/ 1536 w 2049"/>
                  <a:gd name="T37" fmla="*/ 150 h 1883"/>
                  <a:gd name="T38" fmla="*/ 1567 w 2049"/>
                  <a:gd name="T39" fmla="*/ 698 h 1883"/>
                  <a:gd name="T40" fmla="*/ 1604 w 2049"/>
                  <a:gd name="T41" fmla="*/ 1154 h 1883"/>
                  <a:gd name="T42" fmla="*/ 1637 w 2049"/>
                  <a:gd name="T43" fmla="*/ 1547 h 1883"/>
                  <a:gd name="T44" fmla="*/ 1658 w 2049"/>
                  <a:gd name="T45" fmla="*/ 1569 h 1883"/>
                  <a:gd name="T46" fmla="*/ 2034 w 2049"/>
                  <a:gd name="T47" fmla="*/ 1708 h 1883"/>
                  <a:gd name="T48" fmla="*/ 2048 w 2049"/>
                  <a:gd name="T49" fmla="*/ 1733 h 1883"/>
                  <a:gd name="T50" fmla="*/ 2047 w 2049"/>
                  <a:gd name="T51" fmla="*/ 1800 h 1883"/>
                  <a:gd name="T52" fmla="*/ 2027 w 2049"/>
                  <a:gd name="T53" fmla="*/ 1806 h 1883"/>
                  <a:gd name="T54" fmla="*/ 1926 w 2049"/>
                  <a:gd name="T55" fmla="*/ 1836 h 1883"/>
                  <a:gd name="T56" fmla="*/ 1660 w 2049"/>
                  <a:gd name="T57" fmla="*/ 1837 h 1883"/>
                  <a:gd name="T58" fmla="*/ 1412 w 2049"/>
                  <a:gd name="T59" fmla="*/ 1837 h 1883"/>
                  <a:gd name="T60" fmla="*/ 1148 w 2049"/>
                  <a:gd name="T61" fmla="*/ 1837 h 1883"/>
                  <a:gd name="T62" fmla="*/ 900 w 2049"/>
                  <a:gd name="T63" fmla="*/ 1837 h 1883"/>
                  <a:gd name="T64" fmla="*/ 634 w 2049"/>
                  <a:gd name="T65" fmla="*/ 1836 h 1883"/>
                  <a:gd name="T66" fmla="*/ 390 w 2049"/>
                  <a:gd name="T67" fmla="*/ 1836 h 1883"/>
                  <a:gd name="T68" fmla="*/ 120 w 2049"/>
                  <a:gd name="T69" fmla="*/ 1835 h 1883"/>
                  <a:gd name="T70" fmla="*/ 21 w 2049"/>
                  <a:gd name="T71" fmla="*/ 1806 h 1883"/>
                  <a:gd name="T72" fmla="*/ 1 w 2049"/>
                  <a:gd name="T73" fmla="*/ 1800 h 1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9" h="1883">
                    <a:moveTo>
                      <a:pt x="1" y="1800"/>
                    </a:moveTo>
                    <a:cubicBezTo>
                      <a:pt x="0" y="1787"/>
                      <a:pt x="0" y="1774"/>
                      <a:pt x="0" y="1761"/>
                    </a:cubicBezTo>
                    <a:cubicBezTo>
                      <a:pt x="0" y="1735"/>
                      <a:pt x="0" y="1735"/>
                      <a:pt x="26" y="1737"/>
                    </a:cubicBezTo>
                    <a:cubicBezTo>
                      <a:pt x="61" y="1740"/>
                      <a:pt x="94" y="1750"/>
                      <a:pt x="125" y="1767"/>
                    </a:cubicBezTo>
                    <a:cubicBezTo>
                      <a:pt x="211" y="1812"/>
                      <a:pt x="298" y="1813"/>
                      <a:pt x="385" y="1768"/>
                    </a:cubicBezTo>
                    <a:cubicBezTo>
                      <a:pt x="472" y="1723"/>
                      <a:pt x="558" y="1725"/>
                      <a:pt x="644" y="1771"/>
                    </a:cubicBezTo>
                    <a:cubicBezTo>
                      <a:pt x="661" y="1779"/>
                      <a:pt x="671" y="1778"/>
                      <a:pt x="686" y="1768"/>
                    </a:cubicBezTo>
                    <a:cubicBezTo>
                      <a:pt x="811" y="1682"/>
                      <a:pt x="946" y="1620"/>
                      <a:pt x="1093" y="1584"/>
                    </a:cubicBezTo>
                    <a:cubicBezTo>
                      <a:pt x="1107" y="1581"/>
                      <a:pt x="1112" y="1575"/>
                      <a:pt x="1114" y="1560"/>
                    </a:cubicBezTo>
                    <a:cubicBezTo>
                      <a:pt x="1123" y="1435"/>
                      <a:pt x="1134" y="1311"/>
                      <a:pt x="1144" y="1187"/>
                    </a:cubicBezTo>
                    <a:cubicBezTo>
                      <a:pt x="1154" y="1067"/>
                      <a:pt x="1165" y="947"/>
                      <a:pt x="1175" y="827"/>
                    </a:cubicBezTo>
                    <a:cubicBezTo>
                      <a:pt x="1185" y="709"/>
                      <a:pt x="1193" y="590"/>
                      <a:pt x="1204" y="472"/>
                    </a:cubicBezTo>
                    <a:cubicBezTo>
                      <a:pt x="1215" y="365"/>
                      <a:pt x="1218" y="257"/>
                      <a:pt x="1216" y="149"/>
                    </a:cubicBezTo>
                    <a:cubicBezTo>
                      <a:pt x="1216" y="140"/>
                      <a:pt x="1218" y="134"/>
                      <a:pt x="1224" y="128"/>
                    </a:cubicBezTo>
                    <a:cubicBezTo>
                      <a:pt x="1262" y="91"/>
                      <a:pt x="1298" y="55"/>
                      <a:pt x="1335" y="18"/>
                    </a:cubicBezTo>
                    <a:cubicBezTo>
                      <a:pt x="1341" y="11"/>
                      <a:pt x="1348" y="7"/>
                      <a:pt x="1358" y="9"/>
                    </a:cubicBezTo>
                    <a:cubicBezTo>
                      <a:pt x="1378" y="12"/>
                      <a:pt x="1401" y="0"/>
                      <a:pt x="1420" y="20"/>
                    </a:cubicBezTo>
                    <a:cubicBezTo>
                      <a:pt x="1454" y="56"/>
                      <a:pt x="1490" y="91"/>
                      <a:pt x="1525" y="126"/>
                    </a:cubicBezTo>
                    <a:cubicBezTo>
                      <a:pt x="1532" y="133"/>
                      <a:pt x="1537" y="139"/>
                      <a:pt x="1536" y="150"/>
                    </a:cubicBezTo>
                    <a:cubicBezTo>
                      <a:pt x="1529" y="334"/>
                      <a:pt x="1553" y="516"/>
                      <a:pt x="1567" y="698"/>
                    </a:cubicBezTo>
                    <a:cubicBezTo>
                      <a:pt x="1579" y="850"/>
                      <a:pt x="1592" y="1002"/>
                      <a:pt x="1604" y="1154"/>
                    </a:cubicBezTo>
                    <a:cubicBezTo>
                      <a:pt x="1615" y="1285"/>
                      <a:pt x="1626" y="1416"/>
                      <a:pt x="1637" y="1547"/>
                    </a:cubicBezTo>
                    <a:cubicBezTo>
                      <a:pt x="1638" y="1561"/>
                      <a:pt x="1643" y="1566"/>
                      <a:pt x="1658" y="1569"/>
                    </a:cubicBezTo>
                    <a:cubicBezTo>
                      <a:pt x="1791" y="1595"/>
                      <a:pt x="1916" y="1642"/>
                      <a:pt x="2034" y="1708"/>
                    </a:cubicBezTo>
                    <a:cubicBezTo>
                      <a:pt x="2045" y="1714"/>
                      <a:pt x="2049" y="1720"/>
                      <a:pt x="2048" y="1733"/>
                    </a:cubicBezTo>
                    <a:cubicBezTo>
                      <a:pt x="2047" y="1755"/>
                      <a:pt x="2048" y="1778"/>
                      <a:pt x="2047" y="1800"/>
                    </a:cubicBezTo>
                    <a:cubicBezTo>
                      <a:pt x="2042" y="1806"/>
                      <a:pt x="2034" y="1806"/>
                      <a:pt x="2027" y="1806"/>
                    </a:cubicBezTo>
                    <a:cubicBezTo>
                      <a:pt x="1991" y="1810"/>
                      <a:pt x="1958" y="1819"/>
                      <a:pt x="1926" y="1836"/>
                    </a:cubicBezTo>
                    <a:cubicBezTo>
                      <a:pt x="1837" y="1883"/>
                      <a:pt x="1749" y="1882"/>
                      <a:pt x="1660" y="1837"/>
                    </a:cubicBezTo>
                    <a:cubicBezTo>
                      <a:pt x="1577" y="1795"/>
                      <a:pt x="1494" y="1795"/>
                      <a:pt x="1412" y="1837"/>
                    </a:cubicBezTo>
                    <a:cubicBezTo>
                      <a:pt x="1324" y="1882"/>
                      <a:pt x="1236" y="1882"/>
                      <a:pt x="1148" y="1837"/>
                    </a:cubicBezTo>
                    <a:cubicBezTo>
                      <a:pt x="1065" y="1795"/>
                      <a:pt x="983" y="1795"/>
                      <a:pt x="900" y="1837"/>
                    </a:cubicBezTo>
                    <a:cubicBezTo>
                      <a:pt x="811" y="1882"/>
                      <a:pt x="723" y="1882"/>
                      <a:pt x="634" y="1836"/>
                    </a:cubicBezTo>
                    <a:cubicBezTo>
                      <a:pt x="553" y="1795"/>
                      <a:pt x="471" y="1795"/>
                      <a:pt x="390" y="1836"/>
                    </a:cubicBezTo>
                    <a:cubicBezTo>
                      <a:pt x="300" y="1882"/>
                      <a:pt x="210" y="1883"/>
                      <a:pt x="120" y="1835"/>
                    </a:cubicBezTo>
                    <a:cubicBezTo>
                      <a:pt x="89" y="1818"/>
                      <a:pt x="56" y="1810"/>
                      <a:pt x="21" y="1806"/>
                    </a:cubicBezTo>
                    <a:cubicBezTo>
                      <a:pt x="14" y="1806"/>
                      <a:pt x="6" y="1806"/>
                      <a:pt x="1" y="1800"/>
                    </a:cubicBezTo>
                    <a:close/>
                  </a:path>
                </a:pathLst>
              </a:custGeom>
              <a:solidFill>
                <a:srgbClr val="202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3" name="Freeform 53"/>
              <p:cNvSpPr/>
              <p:nvPr/>
            </p:nvSpPr>
            <p:spPr bwMode="auto">
              <a:xfrm>
                <a:off x="2303463" y="6302375"/>
                <a:ext cx="7683500" cy="833438"/>
              </a:xfrm>
              <a:custGeom>
                <a:avLst/>
                <a:gdLst>
                  <a:gd name="T0" fmla="*/ 0 w 2046"/>
                  <a:gd name="T1" fmla="*/ 12 h 222"/>
                  <a:gd name="T2" fmla="*/ 122 w 2046"/>
                  <a:gd name="T3" fmla="*/ 42 h 222"/>
                  <a:gd name="T4" fmla="*/ 388 w 2046"/>
                  <a:gd name="T5" fmla="*/ 42 h 222"/>
                  <a:gd name="T6" fmla="*/ 635 w 2046"/>
                  <a:gd name="T7" fmla="*/ 43 h 222"/>
                  <a:gd name="T8" fmla="*/ 900 w 2046"/>
                  <a:gd name="T9" fmla="*/ 42 h 222"/>
                  <a:gd name="T10" fmla="*/ 1144 w 2046"/>
                  <a:gd name="T11" fmla="*/ 41 h 222"/>
                  <a:gd name="T12" fmla="*/ 1415 w 2046"/>
                  <a:gd name="T13" fmla="*/ 41 h 222"/>
                  <a:gd name="T14" fmla="*/ 1655 w 2046"/>
                  <a:gd name="T15" fmla="*/ 41 h 222"/>
                  <a:gd name="T16" fmla="*/ 1927 w 2046"/>
                  <a:gd name="T17" fmla="*/ 41 h 222"/>
                  <a:gd name="T18" fmla="*/ 2046 w 2046"/>
                  <a:gd name="T19" fmla="*/ 12 h 222"/>
                  <a:gd name="T20" fmla="*/ 2046 w 2046"/>
                  <a:gd name="T21" fmla="*/ 141 h 222"/>
                  <a:gd name="T22" fmla="*/ 2028 w 2046"/>
                  <a:gd name="T23" fmla="*/ 146 h 222"/>
                  <a:gd name="T24" fmla="*/ 1923 w 2046"/>
                  <a:gd name="T25" fmla="*/ 177 h 222"/>
                  <a:gd name="T26" fmla="*/ 1660 w 2046"/>
                  <a:gd name="T27" fmla="*/ 177 h 222"/>
                  <a:gd name="T28" fmla="*/ 1409 w 2046"/>
                  <a:gd name="T29" fmla="*/ 178 h 222"/>
                  <a:gd name="T30" fmla="*/ 1149 w 2046"/>
                  <a:gd name="T31" fmla="*/ 178 h 222"/>
                  <a:gd name="T32" fmla="*/ 897 w 2046"/>
                  <a:gd name="T33" fmla="*/ 178 h 222"/>
                  <a:gd name="T34" fmla="*/ 637 w 2046"/>
                  <a:gd name="T35" fmla="*/ 178 h 222"/>
                  <a:gd name="T36" fmla="*/ 386 w 2046"/>
                  <a:gd name="T37" fmla="*/ 177 h 222"/>
                  <a:gd name="T38" fmla="*/ 123 w 2046"/>
                  <a:gd name="T39" fmla="*/ 177 h 222"/>
                  <a:gd name="T40" fmla="*/ 18 w 2046"/>
                  <a:gd name="T41" fmla="*/ 146 h 222"/>
                  <a:gd name="T42" fmla="*/ 0 w 2046"/>
                  <a:gd name="T43" fmla="*/ 141 h 222"/>
                  <a:gd name="T44" fmla="*/ 0 w 2046"/>
                  <a:gd name="T45" fmla="*/ 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6" h="222">
                    <a:moveTo>
                      <a:pt x="0" y="12"/>
                    </a:moveTo>
                    <a:cubicBezTo>
                      <a:pt x="43" y="12"/>
                      <a:pt x="84" y="22"/>
                      <a:pt x="122" y="42"/>
                    </a:cubicBezTo>
                    <a:cubicBezTo>
                      <a:pt x="211" y="89"/>
                      <a:pt x="299" y="88"/>
                      <a:pt x="388" y="42"/>
                    </a:cubicBezTo>
                    <a:cubicBezTo>
                      <a:pt x="470" y="0"/>
                      <a:pt x="553" y="1"/>
                      <a:pt x="635" y="43"/>
                    </a:cubicBezTo>
                    <a:cubicBezTo>
                      <a:pt x="724" y="89"/>
                      <a:pt x="811" y="88"/>
                      <a:pt x="900" y="42"/>
                    </a:cubicBezTo>
                    <a:cubicBezTo>
                      <a:pt x="981" y="1"/>
                      <a:pt x="1063" y="0"/>
                      <a:pt x="1144" y="41"/>
                    </a:cubicBezTo>
                    <a:cubicBezTo>
                      <a:pt x="1235" y="88"/>
                      <a:pt x="1324" y="88"/>
                      <a:pt x="1415" y="41"/>
                    </a:cubicBezTo>
                    <a:cubicBezTo>
                      <a:pt x="1494" y="0"/>
                      <a:pt x="1576" y="0"/>
                      <a:pt x="1655" y="41"/>
                    </a:cubicBezTo>
                    <a:cubicBezTo>
                      <a:pt x="1746" y="88"/>
                      <a:pt x="1836" y="89"/>
                      <a:pt x="1927" y="41"/>
                    </a:cubicBezTo>
                    <a:cubicBezTo>
                      <a:pt x="1964" y="21"/>
                      <a:pt x="2004" y="12"/>
                      <a:pt x="2046" y="12"/>
                    </a:cubicBezTo>
                    <a:cubicBezTo>
                      <a:pt x="2046" y="55"/>
                      <a:pt x="2046" y="98"/>
                      <a:pt x="2046" y="141"/>
                    </a:cubicBezTo>
                    <a:cubicBezTo>
                      <a:pt x="2041" y="146"/>
                      <a:pt x="2034" y="146"/>
                      <a:pt x="2028" y="146"/>
                    </a:cubicBezTo>
                    <a:cubicBezTo>
                      <a:pt x="1991" y="149"/>
                      <a:pt x="1956" y="160"/>
                      <a:pt x="1923" y="177"/>
                    </a:cubicBezTo>
                    <a:cubicBezTo>
                      <a:pt x="1836" y="222"/>
                      <a:pt x="1748" y="222"/>
                      <a:pt x="1660" y="177"/>
                    </a:cubicBezTo>
                    <a:cubicBezTo>
                      <a:pt x="1577" y="135"/>
                      <a:pt x="1493" y="135"/>
                      <a:pt x="1409" y="178"/>
                    </a:cubicBezTo>
                    <a:cubicBezTo>
                      <a:pt x="1322" y="222"/>
                      <a:pt x="1236" y="222"/>
                      <a:pt x="1149" y="178"/>
                    </a:cubicBezTo>
                    <a:cubicBezTo>
                      <a:pt x="1065" y="135"/>
                      <a:pt x="981" y="135"/>
                      <a:pt x="897" y="178"/>
                    </a:cubicBezTo>
                    <a:cubicBezTo>
                      <a:pt x="810" y="222"/>
                      <a:pt x="724" y="222"/>
                      <a:pt x="637" y="178"/>
                    </a:cubicBezTo>
                    <a:cubicBezTo>
                      <a:pt x="553" y="135"/>
                      <a:pt x="469" y="135"/>
                      <a:pt x="386" y="177"/>
                    </a:cubicBezTo>
                    <a:cubicBezTo>
                      <a:pt x="298" y="222"/>
                      <a:pt x="210" y="222"/>
                      <a:pt x="123" y="177"/>
                    </a:cubicBezTo>
                    <a:cubicBezTo>
                      <a:pt x="90" y="160"/>
                      <a:pt x="55" y="149"/>
                      <a:pt x="18" y="146"/>
                    </a:cubicBezTo>
                    <a:cubicBezTo>
                      <a:pt x="12" y="146"/>
                      <a:pt x="5" y="146"/>
                      <a:pt x="0" y="141"/>
                    </a:cubicBezTo>
                    <a:cubicBezTo>
                      <a:pt x="0" y="98"/>
                      <a:pt x="0" y="55"/>
                      <a:pt x="0" y="12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4" name="Freeform 54"/>
              <p:cNvSpPr/>
              <p:nvPr/>
            </p:nvSpPr>
            <p:spPr bwMode="auto">
              <a:xfrm>
                <a:off x="2303463" y="6783388"/>
                <a:ext cx="7683500" cy="525463"/>
              </a:xfrm>
              <a:custGeom>
                <a:avLst/>
                <a:gdLst>
                  <a:gd name="T0" fmla="*/ 0 w 2046"/>
                  <a:gd name="T1" fmla="*/ 13 h 140"/>
                  <a:gd name="T2" fmla="*/ 122 w 2046"/>
                  <a:gd name="T3" fmla="*/ 42 h 140"/>
                  <a:gd name="T4" fmla="*/ 388 w 2046"/>
                  <a:gd name="T5" fmla="*/ 43 h 140"/>
                  <a:gd name="T6" fmla="*/ 635 w 2046"/>
                  <a:gd name="T7" fmla="*/ 43 h 140"/>
                  <a:gd name="T8" fmla="*/ 899 w 2046"/>
                  <a:gd name="T9" fmla="*/ 43 h 140"/>
                  <a:gd name="T10" fmla="*/ 1147 w 2046"/>
                  <a:gd name="T11" fmla="*/ 43 h 140"/>
                  <a:gd name="T12" fmla="*/ 1411 w 2046"/>
                  <a:gd name="T13" fmla="*/ 43 h 140"/>
                  <a:gd name="T14" fmla="*/ 1660 w 2046"/>
                  <a:gd name="T15" fmla="*/ 43 h 140"/>
                  <a:gd name="T16" fmla="*/ 1920 w 2046"/>
                  <a:gd name="T17" fmla="*/ 44 h 140"/>
                  <a:gd name="T18" fmla="*/ 2046 w 2046"/>
                  <a:gd name="T19" fmla="*/ 13 h 140"/>
                  <a:gd name="T20" fmla="*/ 2046 w 2046"/>
                  <a:gd name="T21" fmla="*/ 76 h 140"/>
                  <a:gd name="T22" fmla="*/ 2002 w 2046"/>
                  <a:gd name="T23" fmla="*/ 85 h 140"/>
                  <a:gd name="T24" fmla="*/ 1935 w 2046"/>
                  <a:gd name="T25" fmla="*/ 107 h 140"/>
                  <a:gd name="T26" fmla="*/ 1826 w 2046"/>
                  <a:gd name="T27" fmla="*/ 140 h 140"/>
                  <a:gd name="T28" fmla="*/ 1756 w 2046"/>
                  <a:gd name="T29" fmla="*/ 140 h 140"/>
                  <a:gd name="T30" fmla="*/ 1649 w 2046"/>
                  <a:gd name="T31" fmla="*/ 108 h 140"/>
                  <a:gd name="T32" fmla="*/ 1421 w 2046"/>
                  <a:gd name="T33" fmla="*/ 108 h 140"/>
                  <a:gd name="T34" fmla="*/ 1314 w 2046"/>
                  <a:gd name="T35" fmla="*/ 140 h 140"/>
                  <a:gd name="T36" fmla="*/ 1244 w 2046"/>
                  <a:gd name="T37" fmla="*/ 140 h 140"/>
                  <a:gd name="T38" fmla="*/ 1137 w 2046"/>
                  <a:gd name="T39" fmla="*/ 108 h 140"/>
                  <a:gd name="T40" fmla="*/ 909 w 2046"/>
                  <a:gd name="T41" fmla="*/ 108 h 140"/>
                  <a:gd name="T42" fmla="*/ 802 w 2046"/>
                  <a:gd name="T43" fmla="*/ 140 h 140"/>
                  <a:gd name="T44" fmla="*/ 732 w 2046"/>
                  <a:gd name="T45" fmla="*/ 140 h 140"/>
                  <a:gd name="T46" fmla="*/ 625 w 2046"/>
                  <a:gd name="T47" fmla="*/ 108 h 140"/>
                  <a:gd name="T48" fmla="*/ 397 w 2046"/>
                  <a:gd name="T49" fmla="*/ 108 h 140"/>
                  <a:gd name="T50" fmla="*/ 290 w 2046"/>
                  <a:gd name="T51" fmla="*/ 140 h 140"/>
                  <a:gd name="T52" fmla="*/ 220 w 2046"/>
                  <a:gd name="T53" fmla="*/ 140 h 140"/>
                  <a:gd name="T54" fmla="*/ 111 w 2046"/>
                  <a:gd name="T55" fmla="*/ 107 h 140"/>
                  <a:gd name="T56" fmla="*/ 20 w 2046"/>
                  <a:gd name="T57" fmla="*/ 82 h 140"/>
                  <a:gd name="T58" fmla="*/ 0 w 2046"/>
                  <a:gd name="T59" fmla="*/ 76 h 140"/>
                  <a:gd name="T60" fmla="*/ 0 w 2046"/>
                  <a:gd name="T6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6" h="140">
                    <a:moveTo>
                      <a:pt x="0" y="13"/>
                    </a:moveTo>
                    <a:cubicBezTo>
                      <a:pt x="43" y="12"/>
                      <a:pt x="84" y="22"/>
                      <a:pt x="122" y="42"/>
                    </a:cubicBezTo>
                    <a:cubicBezTo>
                      <a:pt x="211" y="89"/>
                      <a:pt x="299" y="88"/>
                      <a:pt x="388" y="43"/>
                    </a:cubicBezTo>
                    <a:cubicBezTo>
                      <a:pt x="470" y="0"/>
                      <a:pt x="553" y="1"/>
                      <a:pt x="635" y="43"/>
                    </a:cubicBezTo>
                    <a:cubicBezTo>
                      <a:pt x="723" y="88"/>
                      <a:pt x="810" y="88"/>
                      <a:pt x="899" y="43"/>
                    </a:cubicBezTo>
                    <a:cubicBezTo>
                      <a:pt x="981" y="1"/>
                      <a:pt x="1065" y="1"/>
                      <a:pt x="1147" y="43"/>
                    </a:cubicBezTo>
                    <a:cubicBezTo>
                      <a:pt x="1236" y="88"/>
                      <a:pt x="1323" y="88"/>
                      <a:pt x="1411" y="43"/>
                    </a:cubicBezTo>
                    <a:cubicBezTo>
                      <a:pt x="1494" y="0"/>
                      <a:pt x="1578" y="1"/>
                      <a:pt x="1660" y="43"/>
                    </a:cubicBezTo>
                    <a:cubicBezTo>
                      <a:pt x="1747" y="88"/>
                      <a:pt x="1833" y="89"/>
                      <a:pt x="1920" y="44"/>
                    </a:cubicBezTo>
                    <a:cubicBezTo>
                      <a:pt x="1960" y="23"/>
                      <a:pt x="2001" y="11"/>
                      <a:pt x="2046" y="13"/>
                    </a:cubicBezTo>
                    <a:cubicBezTo>
                      <a:pt x="2046" y="34"/>
                      <a:pt x="2046" y="55"/>
                      <a:pt x="2046" y="76"/>
                    </a:cubicBezTo>
                    <a:cubicBezTo>
                      <a:pt x="2033" y="86"/>
                      <a:pt x="2017" y="82"/>
                      <a:pt x="2002" y="85"/>
                    </a:cubicBezTo>
                    <a:cubicBezTo>
                      <a:pt x="1979" y="90"/>
                      <a:pt x="1956" y="96"/>
                      <a:pt x="1935" y="107"/>
                    </a:cubicBezTo>
                    <a:cubicBezTo>
                      <a:pt x="1900" y="125"/>
                      <a:pt x="1866" y="140"/>
                      <a:pt x="1826" y="140"/>
                    </a:cubicBezTo>
                    <a:cubicBezTo>
                      <a:pt x="1803" y="140"/>
                      <a:pt x="1779" y="140"/>
                      <a:pt x="1756" y="140"/>
                    </a:cubicBezTo>
                    <a:cubicBezTo>
                      <a:pt x="1717" y="140"/>
                      <a:pt x="1683" y="124"/>
                      <a:pt x="1649" y="108"/>
                    </a:cubicBezTo>
                    <a:cubicBezTo>
                      <a:pt x="1573" y="72"/>
                      <a:pt x="1497" y="72"/>
                      <a:pt x="1421" y="108"/>
                    </a:cubicBezTo>
                    <a:cubicBezTo>
                      <a:pt x="1387" y="124"/>
                      <a:pt x="1353" y="140"/>
                      <a:pt x="1314" y="140"/>
                    </a:cubicBezTo>
                    <a:cubicBezTo>
                      <a:pt x="1291" y="140"/>
                      <a:pt x="1267" y="140"/>
                      <a:pt x="1244" y="140"/>
                    </a:cubicBezTo>
                    <a:cubicBezTo>
                      <a:pt x="1205" y="140"/>
                      <a:pt x="1171" y="124"/>
                      <a:pt x="1137" y="108"/>
                    </a:cubicBezTo>
                    <a:cubicBezTo>
                      <a:pt x="1061" y="72"/>
                      <a:pt x="985" y="72"/>
                      <a:pt x="909" y="108"/>
                    </a:cubicBezTo>
                    <a:cubicBezTo>
                      <a:pt x="875" y="124"/>
                      <a:pt x="841" y="140"/>
                      <a:pt x="802" y="140"/>
                    </a:cubicBezTo>
                    <a:cubicBezTo>
                      <a:pt x="779" y="140"/>
                      <a:pt x="755" y="140"/>
                      <a:pt x="732" y="140"/>
                    </a:cubicBezTo>
                    <a:cubicBezTo>
                      <a:pt x="693" y="140"/>
                      <a:pt x="659" y="124"/>
                      <a:pt x="625" y="108"/>
                    </a:cubicBezTo>
                    <a:cubicBezTo>
                      <a:pt x="549" y="72"/>
                      <a:pt x="473" y="72"/>
                      <a:pt x="397" y="108"/>
                    </a:cubicBezTo>
                    <a:cubicBezTo>
                      <a:pt x="363" y="124"/>
                      <a:pt x="329" y="140"/>
                      <a:pt x="290" y="140"/>
                    </a:cubicBezTo>
                    <a:cubicBezTo>
                      <a:pt x="267" y="140"/>
                      <a:pt x="243" y="140"/>
                      <a:pt x="220" y="140"/>
                    </a:cubicBezTo>
                    <a:cubicBezTo>
                      <a:pt x="180" y="140"/>
                      <a:pt x="145" y="125"/>
                      <a:pt x="111" y="107"/>
                    </a:cubicBezTo>
                    <a:cubicBezTo>
                      <a:pt x="83" y="92"/>
                      <a:pt x="52" y="86"/>
                      <a:pt x="20" y="82"/>
                    </a:cubicBezTo>
                    <a:cubicBezTo>
                      <a:pt x="13" y="81"/>
                      <a:pt x="5" y="82"/>
                      <a:pt x="0" y="76"/>
                    </a:cubicBezTo>
                    <a:cubicBezTo>
                      <a:pt x="0" y="55"/>
                      <a:pt x="0" y="34"/>
                      <a:pt x="0" y="13"/>
                    </a:cubicBezTo>
                    <a:close/>
                  </a:path>
                </a:pathLst>
              </a:custGeom>
              <a:solidFill>
                <a:srgbClr val="202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Freeform 55"/>
              <p:cNvSpPr/>
              <p:nvPr/>
            </p:nvSpPr>
            <p:spPr bwMode="auto">
              <a:xfrm>
                <a:off x="3392488" y="7035800"/>
                <a:ext cx="1660525" cy="277813"/>
              </a:xfrm>
              <a:custGeom>
                <a:avLst/>
                <a:gdLst>
                  <a:gd name="T0" fmla="*/ 0 w 442"/>
                  <a:gd name="T1" fmla="*/ 73 h 74"/>
                  <a:gd name="T2" fmla="*/ 115 w 442"/>
                  <a:gd name="T3" fmla="*/ 31 h 74"/>
                  <a:gd name="T4" fmla="*/ 326 w 442"/>
                  <a:gd name="T5" fmla="*/ 31 h 74"/>
                  <a:gd name="T6" fmla="*/ 442 w 442"/>
                  <a:gd name="T7" fmla="*/ 73 h 74"/>
                  <a:gd name="T8" fmla="*/ 58 w 442"/>
                  <a:gd name="T9" fmla="*/ 74 h 74"/>
                  <a:gd name="T10" fmla="*/ 0 w 442"/>
                  <a:gd name="T11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74">
                    <a:moveTo>
                      <a:pt x="0" y="73"/>
                    </a:moveTo>
                    <a:cubicBezTo>
                      <a:pt x="41" y="67"/>
                      <a:pt x="78" y="48"/>
                      <a:pt x="115" y="31"/>
                    </a:cubicBezTo>
                    <a:cubicBezTo>
                      <a:pt x="185" y="0"/>
                      <a:pt x="257" y="0"/>
                      <a:pt x="326" y="31"/>
                    </a:cubicBezTo>
                    <a:cubicBezTo>
                      <a:pt x="364" y="48"/>
                      <a:pt x="401" y="67"/>
                      <a:pt x="442" y="73"/>
                    </a:cubicBezTo>
                    <a:cubicBezTo>
                      <a:pt x="314" y="73"/>
                      <a:pt x="186" y="73"/>
                      <a:pt x="58" y="74"/>
                    </a:cubicBezTo>
                    <a:cubicBezTo>
                      <a:pt x="38" y="74"/>
                      <a:pt x="19" y="73"/>
                      <a:pt x="0" y="73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6" name="Freeform 56"/>
              <p:cNvSpPr/>
              <p:nvPr/>
            </p:nvSpPr>
            <p:spPr bwMode="auto">
              <a:xfrm>
                <a:off x="5314951" y="7035800"/>
                <a:ext cx="1660525" cy="277813"/>
              </a:xfrm>
              <a:custGeom>
                <a:avLst/>
                <a:gdLst>
                  <a:gd name="T0" fmla="*/ 0 w 442"/>
                  <a:gd name="T1" fmla="*/ 73 h 74"/>
                  <a:gd name="T2" fmla="*/ 114 w 442"/>
                  <a:gd name="T3" fmla="*/ 32 h 74"/>
                  <a:gd name="T4" fmla="*/ 328 w 442"/>
                  <a:gd name="T5" fmla="*/ 32 h 74"/>
                  <a:gd name="T6" fmla="*/ 442 w 442"/>
                  <a:gd name="T7" fmla="*/ 73 h 74"/>
                  <a:gd name="T8" fmla="*/ 98 w 442"/>
                  <a:gd name="T9" fmla="*/ 74 h 74"/>
                  <a:gd name="T10" fmla="*/ 0 w 442"/>
                  <a:gd name="T11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74">
                    <a:moveTo>
                      <a:pt x="0" y="73"/>
                    </a:moveTo>
                    <a:cubicBezTo>
                      <a:pt x="41" y="67"/>
                      <a:pt x="77" y="48"/>
                      <a:pt x="114" y="32"/>
                    </a:cubicBezTo>
                    <a:cubicBezTo>
                      <a:pt x="185" y="0"/>
                      <a:pt x="257" y="0"/>
                      <a:pt x="328" y="32"/>
                    </a:cubicBezTo>
                    <a:cubicBezTo>
                      <a:pt x="365" y="49"/>
                      <a:pt x="401" y="67"/>
                      <a:pt x="442" y="73"/>
                    </a:cubicBezTo>
                    <a:cubicBezTo>
                      <a:pt x="327" y="73"/>
                      <a:pt x="212" y="73"/>
                      <a:pt x="98" y="74"/>
                    </a:cubicBezTo>
                    <a:cubicBezTo>
                      <a:pt x="65" y="74"/>
                      <a:pt x="33" y="73"/>
                      <a:pt x="0" y="73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7237413" y="7035800"/>
                <a:ext cx="1660525" cy="277813"/>
              </a:xfrm>
              <a:custGeom>
                <a:avLst/>
                <a:gdLst>
                  <a:gd name="T0" fmla="*/ 0 w 442"/>
                  <a:gd name="T1" fmla="*/ 73 h 74"/>
                  <a:gd name="T2" fmla="*/ 114 w 442"/>
                  <a:gd name="T3" fmla="*/ 32 h 74"/>
                  <a:gd name="T4" fmla="*/ 328 w 442"/>
                  <a:gd name="T5" fmla="*/ 32 h 74"/>
                  <a:gd name="T6" fmla="*/ 442 w 442"/>
                  <a:gd name="T7" fmla="*/ 73 h 74"/>
                  <a:gd name="T8" fmla="*/ 74 w 442"/>
                  <a:gd name="T9" fmla="*/ 74 h 74"/>
                  <a:gd name="T10" fmla="*/ 0 w 442"/>
                  <a:gd name="T11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74">
                    <a:moveTo>
                      <a:pt x="0" y="73"/>
                    </a:moveTo>
                    <a:cubicBezTo>
                      <a:pt x="41" y="67"/>
                      <a:pt x="77" y="49"/>
                      <a:pt x="114" y="32"/>
                    </a:cubicBezTo>
                    <a:cubicBezTo>
                      <a:pt x="185" y="0"/>
                      <a:pt x="257" y="0"/>
                      <a:pt x="328" y="32"/>
                    </a:cubicBezTo>
                    <a:cubicBezTo>
                      <a:pt x="365" y="48"/>
                      <a:pt x="401" y="67"/>
                      <a:pt x="442" y="73"/>
                    </a:cubicBezTo>
                    <a:cubicBezTo>
                      <a:pt x="319" y="73"/>
                      <a:pt x="196" y="73"/>
                      <a:pt x="74" y="74"/>
                    </a:cubicBezTo>
                    <a:cubicBezTo>
                      <a:pt x="49" y="74"/>
                      <a:pt x="25" y="73"/>
                      <a:pt x="0" y="73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8" name="Freeform 58"/>
              <p:cNvSpPr/>
              <p:nvPr/>
            </p:nvSpPr>
            <p:spPr bwMode="auto">
              <a:xfrm>
                <a:off x="2300288" y="7069138"/>
                <a:ext cx="828675" cy="244475"/>
              </a:xfrm>
              <a:custGeom>
                <a:avLst/>
                <a:gdLst>
                  <a:gd name="T0" fmla="*/ 1 w 221"/>
                  <a:gd name="T1" fmla="*/ 0 h 65"/>
                  <a:gd name="T2" fmla="*/ 119 w 221"/>
                  <a:gd name="T3" fmla="*/ 28 h 65"/>
                  <a:gd name="T4" fmla="*/ 221 w 221"/>
                  <a:gd name="T5" fmla="*/ 64 h 65"/>
                  <a:gd name="T6" fmla="*/ 12 w 221"/>
                  <a:gd name="T7" fmla="*/ 65 h 65"/>
                  <a:gd name="T8" fmla="*/ 0 w 221"/>
                  <a:gd name="T9" fmla="*/ 52 h 65"/>
                  <a:gd name="T10" fmla="*/ 1 w 221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65">
                    <a:moveTo>
                      <a:pt x="1" y="0"/>
                    </a:moveTo>
                    <a:cubicBezTo>
                      <a:pt x="42" y="0"/>
                      <a:pt x="82" y="9"/>
                      <a:pt x="119" y="28"/>
                    </a:cubicBezTo>
                    <a:cubicBezTo>
                      <a:pt x="151" y="45"/>
                      <a:pt x="185" y="58"/>
                      <a:pt x="221" y="64"/>
                    </a:cubicBezTo>
                    <a:cubicBezTo>
                      <a:pt x="151" y="64"/>
                      <a:pt x="82" y="64"/>
                      <a:pt x="12" y="65"/>
                    </a:cubicBezTo>
                    <a:cubicBezTo>
                      <a:pt x="3" y="65"/>
                      <a:pt x="0" y="62"/>
                      <a:pt x="0" y="52"/>
                    </a:cubicBezTo>
                    <a:cubicBezTo>
                      <a:pt x="1" y="35"/>
                      <a:pt x="0" y="18"/>
                      <a:pt x="1" y="0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9" name="Freeform 59"/>
              <p:cNvSpPr/>
              <p:nvPr/>
            </p:nvSpPr>
            <p:spPr bwMode="auto">
              <a:xfrm>
                <a:off x="9159876" y="7069138"/>
                <a:ext cx="860425" cy="274638"/>
              </a:xfrm>
              <a:custGeom>
                <a:avLst/>
                <a:gdLst>
                  <a:gd name="T0" fmla="*/ 0 w 229"/>
                  <a:gd name="T1" fmla="*/ 64 h 73"/>
                  <a:gd name="T2" fmla="*/ 115 w 229"/>
                  <a:gd name="T3" fmla="*/ 22 h 73"/>
                  <a:gd name="T4" fmla="*/ 220 w 229"/>
                  <a:gd name="T5" fmla="*/ 0 h 73"/>
                  <a:gd name="T6" fmla="*/ 218 w 229"/>
                  <a:gd name="T7" fmla="*/ 60 h 73"/>
                  <a:gd name="T8" fmla="*/ 161 w 229"/>
                  <a:gd name="T9" fmla="*/ 64 h 73"/>
                  <a:gd name="T10" fmla="*/ 0 w 229"/>
                  <a:gd name="T1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73">
                    <a:moveTo>
                      <a:pt x="0" y="64"/>
                    </a:moveTo>
                    <a:cubicBezTo>
                      <a:pt x="41" y="58"/>
                      <a:pt x="78" y="40"/>
                      <a:pt x="115" y="22"/>
                    </a:cubicBezTo>
                    <a:cubicBezTo>
                      <a:pt x="148" y="6"/>
                      <a:pt x="184" y="0"/>
                      <a:pt x="220" y="0"/>
                    </a:cubicBezTo>
                    <a:cubicBezTo>
                      <a:pt x="221" y="21"/>
                      <a:pt x="229" y="47"/>
                      <a:pt x="218" y="60"/>
                    </a:cubicBezTo>
                    <a:cubicBezTo>
                      <a:pt x="207" y="73"/>
                      <a:pt x="180" y="64"/>
                      <a:pt x="161" y="64"/>
                    </a:cubicBezTo>
                    <a:cubicBezTo>
                      <a:pt x="107" y="65"/>
                      <a:pt x="54" y="64"/>
                      <a:pt x="0" y="64"/>
                    </a:cubicBezTo>
                    <a:close/>
                  </a:path>
                </a:pathLst>
              </a:custGeom>
              <a:solidFill>
                <a:srgbClr val="31A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0" name="Freeform 60"/>
              <p:cNvSpPr/>
              <p:nvPr/>
            </p:nvSpPr>
            <p:spPr bwMode="auto">
              <a:xfrm>
                <a:off x="5138738" y="5619750"/>
                <a:ext cx="3908425" cy="781050"/>
              </a:xfrm>
              <a:custGeom>
                <a:avLst/>
                <a:gdLst>
                  <a:gd name="T0" fmla="*/ 1036 w 1041"/>
                  <a:gd name="T1" fmla="*/ 194 h 208"/>
                  <a:gd name="T2" fmla="*/ 919 w 1041"/>
                  <a:gd name="T3" fmla="*/ 169 h 208"/>
                  <a:gd name="T4" fmla="*/ 812 w 1041"/>
                  <a:gd name="T5" fmla="*/ 133 h 208"/>
                  <a:gd name="T6" fmla="*/ 660 w 1041"/>
                  <a:gd name="T7" fmla="*/ 160 h 208"/>
                  <a:gd name="T8" fmla="*/ 387 w 1041"/>
                  <a:gd name="T9" fmla="*/ 159 h 208"/>
                  <a:gd name="T10" fmla="*/ 151 w 1041"/>
                  <a:gd name="T11" fmla="*/ 158 h 208"/>
                  <a:gd name="T12" fmla="*/ 0 w 1041"/>
                  <a:gd name="T13" fmla="*/ 194 h 208"/>
                  <a:gd name="T14" fmla="*/ 13 w 1041"/>
                  <a:gd name="T15" fmla="*/ 183 h 208"/>
                  <a:gd name="T16" fmla="*/ 466 w 1041"/>
                  <a:gd name="T17" fmla="*/ 15 h 208"/>
                  <a:gd name="T18" fmla="*/ 703 w 1041"/>
                  <a:gd name="T19" fmla="*/ 3 h 208"/>
                  <a:gd name="T20" fmla="*/ 735 w 1041"/>
                  <a:gd name="T21" fmla="*/ 10 h 208"/>
                  <a:gd name="T22" fmla="*/ 741 w 1041"/>
                  <a:gd name="T23" fmla="*/ 10 h 208"/>
                  <a:gd name="T24" fmla="*/ 962 w 1041"/>
                  <a:gd name="T25" fmla="*/ 112 h 208"/>
                  <a:gd name="T26" fmla="*/ 1025 w 1041"/>
                  <a:gd name="T27" fmla="*/ 167 h 208"/>
                  <a:gd name="T28" fmla="*/ 1036 w 1041"/>
                  <a:gd name="T29" fmla="*/ 19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1" h="208">
                    <a:moveTo>
                      <a:pt x="1036" y="194"/>
                    </a:moveTo>
                    <a:cubicBezTo>
                      <a:pt x="994" y="198"/>
                      <a:pt x="956" y="187"/>
                      <a:pt x="919" y="169"/>
                    </a:cubicBezTo>
                    <a:cubicBezTo>
                      <a:pt x="885" y="152"/>
                      <a:pt x="851" y="137"/>
                      <a:pt x="812" y="133"/>
                    </a:cubicBezTo>
                    <a:cubicBezTo>
                      <a:pt x="759" y="127"/>
                      <a:pt x="708" y="134"/>
                      <a:pt x="660" y="160"/>
                    </a:cubicBezTo>
                    <a:cubicBezTo>
                      <a:pt x="569" y="208"/>
                      <a:pt x="479" y="207"/>
                      <a:pt x="387" y="159"/>
                    </a:cubicBezTo>
                    <a:cubicBezTo>
                      <a:pt x="309" y="120"/>
                      <a:pt x="230" y="121"/>
                      <a:pt x="151" y="158"/>
                    </a:cubicBezTo>
                    <a:cubicBezTo>
                      <a:pt x="81" y="192"/>
                      <a:pt x="62" y="197"/>
                      <a:pt x="0" y="194"/>
                    </a:cubicBezTo>
                    <a:cubicBezTo>
                      <a:pt x="3" y="187"/>
                      <a:pt x="9" y="186"/>
                      <a:pt x="13" y="183"/>
                    </a:cubicBezTo>
                    <a:cubicBezTo>
                      <a:pt x="153" y="96"/>
                      <a:pt x="304" y="41"/>
                      <a:pt x="466" y="15"/>
                    </a:cubicBezTo>
                    <a:cubicBezTo>
                      <a:pt x="544" y="3"/>
                      <a:pt x="623" y="0"/>
                      <a:pt x="703" y="3"/>
                    </a:cubicBezTo>
                    <a:cubicBezTo>
                      <a:pt x="714" y="3"/>
                      <a:pt x="723" y="12"/>
                      <a:pt x="735" y="10"/>
                    </a:cubicBezTo>
                    <a:cubicBezTo>
                      <a:pt x="737" y="9"/>
                      <a:pt x="739" y="9"/>
                      <a:pt x="741" y="10"/>
                    </a:cubicBezTo>
                    <a:cubicBezTo>
                      <a:pt x="823" y="25"/>
                      <a:pt x="894" y="64"/>
                      <a:pt x="962" y="112"/>
                    </a:cubicBezTo>
                    <a:cubicBezTo>
                      <a:pt x="985" y="128"/>
                      <a:pt x="1006" y="145"/>
                      <a:pt x="1025" y="167"/>
                    </a:cubicBezTo>
                    <a:cubicBezTo>
                      <a:pt x="1031" y="174"/>
                      <a:pt x="1041" y="181"/>
                      <a:pt x="1036" y="194"/>
                    </a:cubicBezTo>
                    <a:close/>
                  </a:path>
                </a:pathLst>
              </a:custGeom>
              <a:solidFill>
                <a:srgbClr val="EDE7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1" name="Freeform 61"/>
              <p:cNvSpPr/>
              <p:nvPr/>
            </p:nvSpPr>
            <p:spPr bwMode="auto">
              <a:xfrm>
                <a:off x="6727826" y="3048000"/>
                <a:ext cx="1158875" cy="2290763"/>
              </a:xfrm>
              <a:custGeom>
                <a:avLst/>
                <a:gdLst>
                  <a:gd name="T0" fmla="*/ 305 w 309"/>
                  <a:gd name="T1" fmla="*/ 309 h 610"/>
                  <a:gd name="T2" fmla="*/ 282 w 309"/>
                  <a:gd name="T3" fmla="*/ 333 h 610"/>
                  <a:gd name="T4" fmla="*/ 19 w 309"/>
                  <a:gd name="T5" fmla="*/ 596 h 610"/>
                  <a:gd name="T6" fmla="*/ 2 w 309"/>
                  <a:gd name="T7" fmla="*/ 610 h 610"/>
                  <a:gd name="T8" fmla="*/ 4 w 309"/>
                  <a:gd name="T9" fmla="*/ 571 h 610"/>
                  <a:gd name="T10" fmla="*/ 17 w 309"/>
                  <a:gd name="T11" fmla="*/ 410 h 610"/>
                  <a:gd name="T12" fmla="*/ 29 w 309"/>
                  <a:gd name="T13" fmla="*/ 253 h 610"/>
                  <a:gd name="T14" fmla="*/ 36 w 309"/>
                  <a:gd name="T15" fmla="*/ 239 h 610"/>
                  <a:gd name="T16" fmla="*/ 277 w 309"/>
                  <a:gd name="T17" fmla="*/ 0 h 610"/>
                  <a:gd name="T18" fmla="*/ 287 w 309"/>
                  <a:gd name="T19" fmla="*/ 21 h 610"/>
                  <a:gd name="T20" fmla="*/ 308 w 309"/>
                  <a:gd name="T21" fmla="*/ 289 h 610"/>
                  <a:gd name="T22" fmla="*/ 305 w 309"/>
                  <a:gd name="T23" fmla="*/ 309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9" h="610">
                    <a:moveTo>
                      <a:pt x="305" y="309"/>
                    </a:moveTo>
                    <a:cubicBezTo>
                      <a:pt x="298" y="317"/>
                      <a:pt x="290" y="325"/>
                      <a:pt x="282" y="333"/>
                    </a:cubicBezTo>
                    <a:cubicBezTo>
                      <a:pt x="195" y="421"/>
                      <a:pt x="107" y="509"/>
                      <a:pt x="19" y="596"/>
                    </a:cubicBezTo>
                    <a:cubicBezTo>
                      <a:pt x="15" y="601"/>
                      <a:pt x="11" y="608"/>
                      <a:pt x="2" y="610"/>
                    </a:cubicBezTo>
                    <a:cubicBezTo>
                      <a:pt x="0" y="597"/>
                      <a:pt x="3" y="584"/>
                      <a:pt x="4" y="571"/>
                    </a:cubicBezTo>
                    <a:cubicBezTo>
                      <a:pt x="9" y="517"/>
                      <a:pt x="13" y="464"/>
                      <a:pt x="17" y="410"/>
                    </a:cubicBezTo>
                    <a:cubicBezTo>
                      <a:pt x="21" y="358"/>
                      <a:pt x="25" y="305"/>
                      <a:pt x="29" y="253"/>
                    </a:cubicBezTo>
                    <a:cubicBezTo>
                      <a:pt x="30" y="247"/>
                      <a:pt x="32" y="243"/>
                      <a:pt x="36" y="239"/>
                    </a:cubicBezTo>
                    <a:cubicBezTo>
                      <a:pt x="116" y="159"/>
                      <a:pt x="197" y="80"/>
                      <a:pt x="277" y="0"/>
                    </a:cubicBezTo>
                    <a:cubicBezTo>
                      <a:pt x="285" y="5"/>
                      <a:pt x="286" y="13"/>
                      <a:pt x="287" y="21"/>
                    </a:cubicBezTo>
                    <a:cubicBezTo>
                      <a:pt x="293" y="110"/>
                      <a:pt x="302" y="200"/>
                      <a:pt x="308" y="289"/>
                    </a:cubicBezTo>
                    <a:cubicBezTo>
                      <a:pt x="309" y="296"/>
                      <a:pt x="308" y="302"/>
                      <a:pt x="305" y="309"/>
                    </a:cubicBezTo>
                    <a:close/>
                  </a:path>
                </a:pathLst>
              </a:custGeom>
              <a:solidFill>
                <a:srgbClr val="E45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2" name="Freeform 62"/>
              <p:cNvSpPr/>
              <p:nvPr/>
            </p:nvSpPr>
            <p:spPr bwMode="auto">
              <a:xfrm>
                <a:off x="6877051" y="1441450"/>
                <a:ext cx="890588" cy="2135188"/>
              </a:xfrm>
              <a:custGeom>
                <a:avLst/>
                <a:gdLst>
                  <a:gd name="T0" fmla="*/ 229 w 237"/>
                  <a:gd name="T1" fmla="*/ 344 h 569"/>
                  <a:gd name="T2" fmla="*/ 0 w 237"/>
                  <a:gd name="T3" fmla="*/ 569 h 569"/>
                  <a:gd name="T4" fmla="*/ 7 w 237"/>
                  <a:gd name="T5" fmla="*/ 475 h 569"/>
                  <a:gd name="T6" fmla="*/ 21 w 237"/>
                  <a:gd name="T7" fmla="*/ 311 h 569"/>
                  <a:gd name="T8" fmla="*/ 33 w 237"/>
                  <a:gd name="T9" fmla="*/ 172 h 569"/>
                  <a:gd name="T10" fmla="*/ 40 w 237"/>
                  <a:gd name="T11" fmla="*/ 156 h 569"/>
                  <a:gd name="T12" fmla="*/ 198 w 237"/>
                  <a:gd name="T13" fmla="*/ 0 h 569"/>
                  <a:gd name="T14" fmla="*/ 211 w 237"/>
                  <a:gd name="T15" fmla="*/ 24 h 569"/>
                  <a:gd name="T16" fmla="*/ 223 w 237"/>
                  <a:gd name="T17" fmla="*/ 175 h 569"/>
                  <a:gd name="T18" fmla="*/ 234 w 237"/>
                  <a:gd name="T19" fmla="*/ 297 h 569"/>
                  <a:gd name="T20" fmla="*/ 229 w 237"/>
                  <a:gd name="T21" fmla="*/ 344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569">
                    <a:moveTo>
                      <a:pt x="229" y="344"/>
                    </a:moveTo>
                    <a:cubicBezTo>
                      <a:pt x="153" y="419"/>
                      <a:pt x="76" y="494"/>
                      <a:pt x="0" y="569"/>
                    </a:cubicBezTo>
                    <a:cubicBezTo>
                      <a:pt x="2" y="539"/>
                      <a:pt x="4" y="507"/>
                      <a:pt x="7" y="475"/>
                    </a:cubicBezTo>
                    <a:cubicBezTo>
                      <a:pt x="11" y="420"/>
                      <a:pt x="16" y="366"/>
                      <a:pt x="21" y="311"/>
                    </a:cubicBezTo>
                    <a:cubicBezTo>
                      <a:pt x="25" y="264"/>
                      <a:pt x="29" y="218"/>
                      <a:pt x="33" y="172"/>
                    </a:cubicBezTo>
                    <a:cubicBezTo>
                      <a:pt x="33" y="165"/>
                      <a:pt x="36" y="161"/>
                      <a:pt x="40" y="156"/>
                    </a:cubicBezTo>
                    <a:cubicBezTo>
                      <a:pt x="93" y="104"/>
                      <a:pt x="145" y="52"/>
                      <a:pt x="198" y="0"/>
                    </a:cubicBezTo>
                    <a:cubicBezTo>
                      <a:pt x="210" y="3"/>
                      <a:pt x="209" y="14"/>
                      <a:pt x="211" y="24"/>
                    </a:cubicBezTo>
                    <a:cubicBezTo>
                      <a:pt x="216" y="74"/>
                      <a:pt x="218" y="124"/>
                      <a:pt x="223" y="175"/>
                    </a:cubicBezTo>
                    <a:cubicBezTo>
                      <a:pt x="227" y="215"/>
                      <a:pt x="229" y="257"/>
                      <a:pt x="234" y="297"/>
                    </a:cubicBezTo>
                    <a:cubicBezTo>
                      <a:pt x="236" y="313"/>
                      <a:pt x="237" y="329"/>
                      <a:pt x="229" y="344"/>
                    </a:cubicBez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3" name="Freeform 63"/>
              <p:cNvSpPr/>
              <p:nvPr/>
            </p:nvSpPr>
            <p:spPr bwMode="auto">
              <a:xfrm>
                <a:off x="7016751" y="4549775"/>
                <a:ext cx="979488" cy="871538"/>
              </a:xfrm>
              <a:custGeom>
                <a:avLst/>
                <a:gdLst>
                  <a:gd name="T0" fmla="*/ 252 w 261"/>
                  <a:gd name="T1" fmla="*/ 227 h 232"/>
                  <a:gd name="T2" fmla="*/ 162 w 261"/>
                  <a:gd name="T3" fmla="*/ 223 h 232"/>
                  <a:gd name="T4" fmla="*/ 0 w 261"/>
                  <a:gd name="T5" fmla="*/ 232 h 232"/>
                  <a:gd name="T6" fmla="*/ 229 w 261"/>
                  <a:gd name="T7" fmla="*/ 0 h 232"/>
                  <a:gd name="T8" fmla="*/ 242 w 261"/>
                  <a:gd name="T9" fmla="*/ 17 h 232"/>
                  <a:gd name="T10" fmla="*/ 249 w 261"/>
                  <a:gd name="T11" fmla="*/ 102 h 232"/>
                  <a:gd name="T12" fmla="*/ 257 w 261"/>
                  <a:gd name="T13" fmla="*/ 191 h 232"/>
                  <a:gd name="T14" fmla="*/ 252 w 261"/>
                  <a:gd name="T15" fmla="*/ 22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232">
                    <a:moveTo>
                      <a:pt x="252" y="227"/>
                    </a:moveTo>
                    <a:cubicBezTo>
                      <a:pt x="222" y="230"/>
                      <a:pt x="192" y="223"/>
                      <a:pt x="162" y="223"/>
                    </a:cubicBezTo>
                    <a:cubicBezTo>
                      <a:pt x="108" y="224"/>
                      <a:pt x="53" y="229"/>
                      <a:pt x="0" y="232"/>
                    </a:cubicBezTo>
                    <a:cubicBezTo>
                      <a:pt x="76" y="155"/>
                      <a:pt x="152" y="78"/>
                      <a:pt x="229" y="0"/>
                    </a:cubicBezTo>
                    <a:cubicBezTo>
                      <a:pt x="240" y="0"/>
                      <a:pt x="240" y="9"/>
                      <a:pt x="242" y="17"/>
                    </a:cubicBezTo>
                    <a:cubicBezTo>
                      <a:pt x="246" y="45"/>
                      <a:pt x="248" y="73"/>
                      <a:pt x="249" y="102"/>
                    </a:cubicBezTo>
                    <a:cubicBezTo>
                      <a:pt x="251" y="131"/>
                      <a:pt x="254" y="161"/>
                      <a:pt x="257" y="191"/>
                    </a:cubicBezTo>
                    <a:cubicBezTo>
                      <a:pt x="258" y="203"/>
                      <a:pt x="261" y="216"/>
                      <a:pt x="252" y="227"/>
                    </a:cubicBez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4" name="Freeform 64"/>
              <p:cNvSpPr/>
              <p:nvPr/>
            </p:nvSpPr>
            <p:spPr bwMode="auto">
              <a:xfrm>
                <a:off x="7916863" y="5641975"/>
                <a:ext cx="1528763" cy="714375"/>
              </a:xfrm>
              <a:custGeom>
                <a:avLst/>
                <a:gdLst>
                  <a:gd name="T0" fmla="*/ 296 w 407"/>
                  <a:gd name="T1" fmla="*/ 188 h 190"/>
                  <a:gd name="T2" fmla="*/ 244 w 407"/>
                  <a:gd name="T3" fmla="*/ 129 h 190"/>
                  <a:gd name="T4" fmla="*/ 10 w 407"/>
                  <a:gd name="T5" fmla="*/ 10 h 190"/>
                  <a:gd name="T6" fmla="*/ 0 w 407"/>
                  <a:gd name="T7" fmla="*/ 5 h 190"/>
                  <a:gd name="T8" fmla="*/ 91 w 407"/>
                  <a:gd name="T9" fmla="*/ 15 h 190"/>
                  <a:gd name="T10" fmla="*/ 335 w 407"/>
                  <a:gd name="T11" fmla="*/ 111 h 190"/>
                  <a:gd name="T12" fmla="*/ 392 w 407"/>
                  <a:gd name="T13" fmla="*/ 147 h 190"/>
                  <a:gd name="T14" fmla="*/ 404 w 407"/>
                  <a:gd name="T15" fmla="*/ 165 h 190"/>
                  <a:gd name="T16" fmla="*/ 296 w 407"/>
                  <a:gd name="T17" fmla="*/ 18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190">
                    <a:moveTo>
                      <a:pt x="296" y="188"/>
                    </a:moveTo>
                    <a:cubicBezTo>
                      <a:pt x="286" y="162"/>
                      <a:pt x="265" y="145"/>
                      <a:pt x="244" y="129"/>
                    </a:cubicBezTo>
                    <a:cubicBezTo>
                      <a:pt x="174" y="74"/>
                      <a:pt x="97" y="32"/>
                      <a:pt x="10" y="10"/>
                    </a:cubicBezTo>
                    <a:cubicBezTo>
                      <a:pt x="7" y="9"/>
                      <a:pt x="2" y="8"/>
                      <a:pt x="0" y="5"/>
                    </a:cubicBezTo>
                    <a:cubicBezTo>
                      <a:pt x="31" y="0"/>
                      <a:pt x="62" y="9"/>
                      <a:pt x="91" y="15"/>
                    </a:cubicBezTo>
                    <a:cubicBezTo>
                      <a:pt x="178" y="34"/>
                      <a:pt x="258" y="69"/>
                      <a:pt x="335" y="111"/>
                    </a:cubicBezTo>
                    <a:cubicBezTo>
                      <a:pt x="355" y="122"/>
                      <a:pt x="375" y="133"/>
                      <a:pt x="392" y="147"/>
                    </a:cubicBezTo>
                    <a:cubicBezTo>
                      <a:pt x="398" y="152"/>
                      <a:pt x="407" y="155"/>
                      <a:pt x="404" y="165"/>
                    </a:cubicBezTo>
                    <a:cubicBezTo>
                      <a:pt x="370" y="184"/>
                      <a:pt x="334" y="190"/>
                      <a:pt x="296" y="188"/>
                    </a:cubicBezTo>
                    <a:close/>
                  </a:path>
                </a:pathLst>
              </a:custGeom>
              <a:solidFill>
                <a:srgbClr val="BED1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5" name="Freeform 65"/>
              <p:cNvSpPr/>
              <p:nvPr/>
            </p:nvSpPr>
            <p:spPr bwMode="auto">
              <a:xfrm>
                <a:off x="7620001" y="1304925"/>
                <a:ext cx="274638" cy="1427163"/>
              </a:xfrm>
              <a:custGeom>
                <a:avLst/>
                <a:gdLst>
                  <a:gd name="T0" fmla="*/ 31 w 73"/>
                  <a:gd name="T1" fmla="*/ 380 h 380"/>
                  <a:gd name="T2" fmla="*/ 16 w 73"/>
                  <a:gd name="T3" fmla="*/ 185 h 380"/>
                  <a:gd name="T4" fmla="*/ 7 w 73"/>
                  <a:gd name="T5" fmla="*/ 66 h 380"/>
                  <a:gd name="T6" fmla="*/ 0 w 73"/>
                  <a:gd name="T7" fmla="*/ 36 h 380"/>
                  <a:gd name="T8" fmla="*/ 36 w 73"/>
                  <a:gd name="T9" fmla="*/ 0 h 380"/>
                  <a:gd name="T10" fmla="*/ 47 w 73"/>
                  <a:gd name="T11" fmla="*/ 23 h 380"/>
                  <a:gd name="T12" fmla="*/ 57 w 73"/>
                  <a:gd name="T13" fmla="*/ 134 h 380"/>
                  <a:gd name="T14" fmla="*/ 71 w 73"/>
                  <a:gd name="T15" fmla="*/ 315 h 380"/>
                  <a:gd name="T16" fmla="*/ 67 w 73"/>
                  <a:gd name="T17" fmla="*/ 344 h 380"/>
                  <a:gd name="T18" fmla="*/ 31 w 73"/>
                  <a:gd name="T1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380">
                    <a:moveTo>
                      <a:pt x="31" y="380"/>
                    </a:moveTo>
                    <a:cubicBezTo>
                      <a:pt x="29" y="315"/>
                      <a:pt x="21" y="250"/>
                      <a:pt x="16" y="185"/>
                    </a:cubicBezTo>
                    <a:cubicBezTo>
                      <a:pt x="13" y="145"/>
                      <a:pt x="10" y="106"/>
                      <a:pt x="7" y="66"/>
                    </a:cubicBezTo>
                    <a:cubicBezTo>
                      <a:pt x="6" y="55"/>
                      <a:pt x="6" y="45"/>
                      <a:pt x="0" y="36"/>
                    </a:cubicBezTo>
                    <a:cubicBezTo>
                      <a:pt x="12" y="24"/>
                      <a:pt x="24" y="12"/>
                      <a:pt x="36" y="0"/>
                    </a:cubicBezTo>
                    <a:cubicBezTo>
                      <a:pt x="48" y="3"/>
                      <a:pt x="46" y="15"/>
                      <a:pt x="47" y="23"/>
                    </a:cubicBezTo>
                    <a:cubicBezTo>
                      <a:pt x="51" y="60"/>
                      <a:pt x="54" y="97"/>
                      <a:pt x="57" y="134"/>
                    </a:cubicBezTo>
                    <a:cubicBezTo>
                      <a:pt x="61" y="195"/>
                      <a:pt x="68" y="255"/>
                      <a:pt x="71" y="315"/>
                    </a:cubicBezTo>
                    <a:cubicBezTo>
                      <a:pt x="72" y="325"/>
                      <a:pt x="73" y="335"/>
                      <a:pt x="67" y="344"/>
                    </a:cubicBezTo>
                    <a:cubicBezTo>
                      <a:pt x="55" y="356"/>
                      <a:pt x="43" y="368"/>
                      <a:pt x="31" y="38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6" name="Freeform 66"/>
              <p:cNvSpPr/>
              <p:nvPr/>
            </p:nvSpPr>
            <p:spPr bwMode="auto">
              <a:xfrm>
                <a:off x="7899401" y="5622925"/>
                <a:ext cx="1790700" cy="638175"/>
              </a:xfrm>
              <a:custGeom>
                <a:avLst/>
                <a:gdLst>
                  <a:gd name="T0" fmla="*/ 409 w 477"/>
                  <a:gd name="T1" fmla="*/ 170 h 170"/>
                  <a:gd name="T2" fmla="*/ 326 w 477"/>
                  <a:gd name="T3" fmla="*/ 114 h 170"/>
                  <a:gd name="T4" fmla="*/ 31 w 477"/>
                  <a:gd name="T5" fmla="*/ 11 h 170"/>
                  <a:gd name="T6" fmla="*/ 5 w 477"/>
                  <a:gd name="T7" fmla="*/ 10 h 170"/>
                  <a:gd name="T8" fmla="*/ 0 w 477"/>
                  <a:gd name="T9" fmla="*/ 9 h 170"/>
                  <a:gd name="T10" fmla="*/ 62 w 477"/>
                  <a:gd name="T11" fmla="*/ 10 h 170"/>
                  <a:gd name="T12" fmla="*/ 470 w 477"/>
                  <a:gd name="T13" fmla="*/ 134 h 170"/>
                  <a:gd name="T14" fmla="*/ 477 w 477"/>
                  <a:gd name="T15" fmla="*/ 139 h 170"/>
                  <a:gd name="T16" fmla="*/ 409 w 47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170">
                    <a:moveTo>
                      <a:pt x="409" y="170"/>
                    </a:moveTo>
                    <a:cubicBezTo>
                      <a:pt x="386" y="145"/>
                      <a:pt x="355" y="130"/>
                      <a:pt x="326" y="114"/>
                    </a:cubicBezTo>
                    <a:cubicBezTo>
                      <a:pt x="233" y="64"/>
                      <a:pt x="135" y="29"/>
                      <a:pt x="31" y="11"/>
                    </a:cubicBezTo>
                    <a:cubicBezTo>
                      <a:pt x="22" y="10"/>
                      <a:pt x="14" y="10"/>
                      <a:pt x="5" y="10"/>
                    </a:cubicBezTo>
                    <a:cubicBezTo>
                      <a:pt x="3" y="9"/>
                      <a:pt x="2" y="9"/>
                      <a:pt x="0" y="9"/>
                    </a:cubicBezTo>
                    <a:cubicBezTo>
                      <a:pt x="21" y="0"/>
                      <a:pt x="42" y="8"/>
                      <a:pt x="62" y="10"/>
                    </a:cubicBezTo>
                    <a:cubicBezTo>
                      <a:pt x="205" y="27"/>
                      <a:pt x="342" y="69"/>
                      <a:pt x="470" y="134"/>
                    </a:cubicBezTo>
                    <a:cubicBezTo>
                      <a:pt x="472" y="136"/>
                      <a:pt x="474" y="138"/>
                      <a:pt x="477" y="139"/>
                    </a:cubicBezTo>
                    <a:cubicBezTo>
                      <a:pt x="454" y="150"/>
                      <a:pt x="432" y="160"/>
                      <a:pt x="409" y="170"/>
                    </a:cubicBezTo>
                    <a:close/>
                  </a:path>
                </a:pathLst>
              </a:custGeom>
              <a:solidFill>
                <a:srgbClr val="9CC3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7" name="Freeform 67"/>
              <p:cNvSpPr/>
              <p:nvPr/>
            </p:nvSpPr>
            <p:spPr bwMode="auto">
              <a:xfrm>
                <a:off x="7034213" y="1057275"/>
                <a:ext cx="604838" cy="604838"/>
              </a:xfrm>
              <a:custGeom>
                <a:avLst/>
                <a:gdLst>
                  <a:gd name="T0" fmla="*/ 0 w 161"/>
                  <a:gd name="T1" fmla="*/ 161 h 161"/>
                  <a:gd name="T2" fmla="*/ 9 w 161"/>
                  <a:gd name="T3" fmla="*/ 51 h 161"/>
                  <a:gd name="T4" fmla="*/ 11 w 161"/>
                  <a:gd name="T5" fmla="*/ 27 h 161"/>
                  <a:gd name="T6" fmla="*/ 38 w 161"/>
                  <a:gd name="T7" fmla="*/ 1 h 161"/>
                  <a:gd name="T8" fmla="*/ 161 w 161"/>
                  <a:gd name="T9" fmla="*/ 2 h 161"/>
                  <a:gd name="T10" fmla="*/ 0 w 161"/>
                  <a:gd name="T11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61">
                    <a:moveTo>
                      <a:pt x="0" y="161"/>
                    </a:moveTo>
                    <a:cubicBezTo>
                      <a:pt x="3" y="126"/>
                      <a:pt x="6" y="88"/>
                      <a:pt x="9" y="51"/>
                    </a:cubicBezTo>
                    <a:cubicBezTo>
                      <a:pt x="9" y="43"/>
                      <a:pt x="12" y="35"/>
                      <a:pt x="11" y="27"/>
                    </a:cubicBezTo>
                    <a:cubicBezTo>
                      <a:pt x="8" y="5"/>
                      <a:pt x="18" y="0"/>
                      <a:pt x="38" y="1"/>
                    </a:cubicBezTo>
                    <a:cubicBezTo>
                      <a:pt x="79" y="3"/>
                      <a:pt x="120" y="2"/>
                      <a:pt x="161" y="2"/>
                    </a:cubicBezTo>
                    <a:cubicBezTo>
                      <a:pt x="106" y="56"/>
                      <a:pt x="53" y="108"/>
                      <a:pt x="0" y="161"/>
                    </a:cubicBezTo>
                    <a:close/>
                  </a:path>
                </a:pathLst>
              </a:custGeom>
              <a:solidFill>
                <a:srgbClr val="E45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8" name="Freeform 68"/>
              <p:cNvSpPr/>
              <p:nvPr/>
            </p:nvSpPr>
            <p:spPr bwMode="auto">
              <a:xfrm>
                <a:off x="7767638" y="2924175"/>
                <a:ext cx="255588" cy="1284288"/>
              </a:xfrm>
              <a:custGeom>
                <a:avLst/>
                <a:gdLst>
                  <a:gd name="T0" fmla="*/ 28 w 68"/>
                  <a:gd name="T1" fmla="*/ 342 h 342"/>
                  <a:gd name="T2" fmla="*/ 16 w 68"/>
                  <a:gd name="T3" fmla="*/ 202 h 342"/>
                  <a:gd name="T4" fmla="*/ 0 w 68"/>
                  <a:gd name="T5" fmla="*/ 33 h 342"/>
                  <a:gd name="T6" fmla="*/ 32 w 68"/>
                  <a:gd name="T7" fmla="*/ 0 h 342"/>
                  <a:gd name="T8" fmla="*/ 43 w 68"/>
                  <a:gd name="T9" fmla="*/ 19 h 342"/>
                  <a:gd name="T10" fmla="*/ 54 w 68"/>
                  <a:gd name="T11" fmla="*/ 136 h 342"/>
                  <a:gd name="T12" fmla="*/ 65 w 68"/>
                  <a:gd name="T13" fmla="*/ 262 h 342"/>
                  <a:gd name="T14" fmla="*/ 61 w 68"/>
                  <a:gd name="T15" fmla="*/ 309 h 342"/>
                  <a:gd name="T16" fmla="*/ 28 w 68"/>
                  <a:gd name="T17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42">
                    <a:moveTo>
                      <a:pt x="28" y="342"/>
                    </a:moveTo>
                    <a:cubicBezTo>
                      <a:pt x="21" y="295"/>
                      <a:pt x="20" y="248"/>
                      <a:pt x="16" y="202"/>
                    </a:cubicBezTo>
                    <a:cubicBezTo>
                      <a:pt x="11" y="146"/>
                      <a:pt x="5" y="89"/>
                      <a:pt x="0" y="33"/>
                    </a:cubicBezTo>
                    <a:cubicBezTo>
                      <a:pt x="11" y="22"/>
                      <a:pt x="21" y="11"/>
                      <a:pt x="32" y="0"/>
                    </a:cubicBezTo>
                    <a:cubicBezTo>
                      <a:pt x="43" y="2"/>
                      <a:pt x="41" y="12"/>
                      <a:pt x="43" y="19"/>
                    </a:cubicBezTo>
                    <a:cubicBezTo>
                      <a:pt x="49" y="58"/>
                      <a:pt x="51" y="97"/>
                      <a:pt x="54" y="136"/>
                    </a:cubicBezTo>
                    <a:cubicBezTo>
                      <a:pt x="56" y="178"/>
                      <a:pt x="61" y="220"/>
                      <a:pt x="65" y="262"/>
                    </a:cubicBezTo>
                    <a:cubicBezTo>
                      <a:pt x="66" y="278"/>
                      <a:pt x="68" y="294"/>
                      <a:pt x="61" y="309"/>
                    </a:cubicBezTo>
                    <a:cubicBezTo>
                      <a:pt x="50" y="320"/>
                      <a:pt x="39" y="331"/>
                      <a:pt x="28" y="342"/>
                    </a:cubicBezTo>
                    <a:close/>
                  </a:path>
                </a:pathLst>
              </a:custGeom>
              <a:solidFill>
                <a:srgbClr val="E043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9" name="Freeform 69"/>
              <p:cNvSpPr/>
              <p:nvPr/>
            </p:nvSpPr>
            <p:spPr bwMode="auto">
              <a:xfrm>
                <a:off x="7875588" y="4414838"/>
                <a:ext cx="255588" cy="1009650"/>
              </a:xfrm>
              <a:custGeom>
                <a:avLst/>
                <a:gdLst>
                  <a:gd name="T0" fmla="*/ 23 w 68"/>
                  <a:gd name="T1" fmla="*/ 263 h 269"/>
                  <a:gd name="T2" fmla="*/ 12 w 68"/>
                  <a:gd name="T3" fmla="*/ 116 h 269"/>
                  <a:gd name="T4" fmla="*/ 7 w 68"/>
                  <a:gd name="T5" fmla="*/ 55 h 269"/>
                  <a:gd name="T6" fmla="*/ 0 w 68"/>
                  <a:gd name="T7" fmla="*/ 36 h 269"/>
                  <a:gd name="T8" fmla="*/ 36 w 68"/>
                  <a:gd name="T9" fmla="*/ 0 h 269"/>
                  <a:gd name="T10" fmla="*/ 49 w 68"/>
                  <a:gd name="T11" fmla="*/ 22 h 269"/>
                  <a:gd name="T12" fmla="*/ 67 w 68"/>
                  <a:gd name="T13" fmla="*/ 248 h 269"/>
                  <a:gd name="T14" fmla="*/ 63 w 68"/>
                  <a:gd name="T15" fmla="*/ 267 h 269"/>
                  <a:gd name="T16" fmla="*/ 23 w 68"/>
                  <a:gd name="T17" fmla="*/ 263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269">
                    <a:moveTo>
                      <a:pt x="23" y="263"/>
                    </a:moveTo>
                    <a:cubicBezTo>
                      <a:pt x="22" y="214"/>
                      <a:pt x="15" y="165"/>
                      <a:pt x="12" y="116"/>
                    </a:cubicBezTo>
                    <a:cubicBezTo>
                      <a:pt x="10" y="96"/>
                      <a:pt x="8" y="76"/>
                      <a:pt x="7" y="55"/>
                    </a:cubicBezTo>
                    <a:cubicBezTo>
                      <a:pt x="7" y="48"/>
                      <a:pt x="8" y="40"/>
                      <a:pt x="0" y="36"/>
                    </a:cubicBezTo>
                    <a:cubicBezTo>
                      <a:pt x="12" y="24"/>
                      <a:pt x="24" y="12"/>
                      <a:pt x="36" y="0"/>
                    </a:cubicBezTo>
                    <a:cubicBezTo>
                      <a:pt x="48" y="2"/>
                      <a:pt x="48" y="13"/>
                      <a:pt x="49" y="22"/>
                    </a:cubicBezTo>
                    <a:cubicBezTo>
                      <a:pt x="54" y="97"/>
                      <a:pt x="61" y="173"/>
                      <a:pt x="67" y="248"/>
                    </a:cubicBezTo>
                    <a:cubicBezTo>
                      <a:pt x="68" y="255"/>
                      <a:pt x="68" y="261"/>
                      <a:pt x="63" y="267"/>
                    </a:cubicBezTo>
                    <a:cubicBezTo>
                      <a:pt x="49" y="269"/>
                      <a:pt x="36" y="264"/>
                      <a:pt x="23" y="263"/>
                    </a:cubicBezTo>
                    <a:close/>
                  </a:path>
                </a:pathLst>
              </a:custGeom>
              <a:solidFill>
                <a:srgbClr val="E1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0" name="Freeform 70"/>
              <p:cNvSpPr/>
              <p:nvPr/>
            </p:nvSpPr>
            <p:spPr bwMode="auto">
              <a:xfrm>
                <a:off x="7756526" y="1200150"/>
                <a:ext cx="212725" cy="1397000"/>
              </a:xfrm>
              <a:custGeom>
                <a:avLst/>
                <a:gdLst>
                  <a:gd name="T0" fmla="*/ 31 w 57"/>
                  <a:gd name="T1" fmla="*/ 372 h 372"/>
                  <a:gd name="T2" fmla="*/ 16 w 57"/>
                  <a:gd name="T3" fmla="*/ 193 h 372"/>
                  <a:gd name="T4" fmla="*/ 7 w 57"/>
                  <a:gd name="T5" fmla="*/ 72 h 372"/>
                  <a:gd name="T6" fmla="*/ 0 w 57"/>
                  <a:gd name="T7" fmla="*/ 28 h 372"/>
                  <a:gd name="T8" fmla="*/ 24 w 57"/>
                  <a:gd name="T9" fmla="*/ 0 h 372"/>
                  <a:gd name="T10" fmla="*/ 33 w 57"/>
                  <a:gd name="T11" fmla="*/ 72 h 372"/>
                  <a:gd name="T12" fmla="*/ 55 w 57"/>
                  <a:gd name="T13" fmla="*/ 330 h 372"/>
                  <a:gd name="T14" fmla="*/ 31 w 57"/>
                  <a:gd name="T15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72">
                    <a:moveTo>
                      <a:pt x="31" y="372"/>
                    </a:moveTo>
                    <a:cubicBezTo>
                      <a:pt x="26" y="312"/>
                      <a:pt x="22" y="252"/>
                      <a:pt x="16" y="193"/>
                    </a:cubicBezTo>
                    <a:cubicBezTo>
                      <a:pt x="12" y="153"/>
                      <a:pt x="9" y="112"/>
                      <a:pt x="7" y="72"/>
                    </a:cubicBezTo>
                    <a:cubicBezTo>
                      <a:pt x="6" y="57"/>
                      <a:pt x="4" y="42"/>
                      <a:pt x="0" y="28"/>
                    </a:cubicBezTo>
                    <a:cubicBezTo>
                      <a:pt x="7" y="20"/>
                      <a:pt x="14" y="11"/>
                      <a:pt x="24" y="0"/>
                    </a:cubicBezTo>
                    <a:cubicBezTo>
                      <a:pt x="33" y="27"/>
                      <a:pt x="31" y="50"/>
                      <a:pt x="33" y="72"/>
                    </a:cubicBezTo>
                    <a:cubicBezTo>
                      <a:pt x="41" y="158"/>
                      <a:pt x="47" y="244"/>
                      <a:pt x="55" y="330"/>
                    </a:cubicBezTo>
                    <a:cubicBezTo>
                      <a:pt x="57" y="352"/>
                      <a:pt x="43" y="360"/>
                      <a:pt x="31" y="372"/>
                    </a:cubicBezTo>
                    <a:close/>
                  </a:path>
                </a:pathLst>
              </a:custGeom>
              <a:solidFill>
                <a:srgbClr val="B5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1" name="Freeform 71"/>
              <p:cNvSpPr/>
              <p:nvPr/>
            </p:nvSpPr>
            <p:spPr bwMode="auto">
              <a:xfrm>
                <a:off x="7102476" y="336550"/>
                <a:ext cx="247650" cy="495300"/>
              </a:xfrm>
              <a:custGeom>
                <a:avLst/>
                <a:gdLst>
                  <a:gd name="T0" fmla="*/ 65 w 66"/>
                  <a:gd name="T1" fmla="*/ 66 h 132"/>
                  <a:gd name="T2" fmla="*/ 65 w 66"/>
                  <a:gd name="T3" fmla="*/ 118 h 132"/>
                  <a:gd name="T4" fmla="*/ 53 w 66"/>
                  <a:gd name="T5" fmla="*/ 130 h 132"/>
                  <a:gd name="T6" fmla="*/ 1 w 66"/>
                  <a:gd name="T7" fmla="*/ 81 h 132"/>
                  <a:gd name="T8" fmla="*/ 1 w 66"/>
                  <a:gd name="T9" fmla="*/ 15 h 132"/>
                  <a:gd name="T10" fmla="*/ 15 w 66"/>
                  <a:gd name="T11" fmla="*/ 1 h 132"/>
                  <a:gd name="T12" fmla="*/ 65 w 66"/>
                  <a:gd name="T13" fmla="*/ 50 h 132"/>
                  <a:gd name="T14" fmla="*/ 65 w 66"/>
                  <a:gd name="T1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32">
                    <a:moveTo>
                      <a:pt x="65" y="66"/>
                    </a:moveTo>
                    <a:cubicBezTo>
                      <a:pt x="65" y="83"/>
                      <a:pt x="64" y="100"/>
                      <a:pt x="65" y="118"/>
                    </a:cubicBezTo>
                    <a:cubicBezTo>
                      <a:pt x="66" y="127"/>
                      <a:pt x="62" y="129"/>
                      <a:pt x="53" y="130"/>
                    </a:cubicBezTo>
                    <a:cubicBezTo>
                      <a:pt x="1" y="132"/>
                      <a:pt x="1" y="132"/>
                      <a:pt x="1" y="81"/>
                    </a:cubicBezTo>
                    <a:cubicBezTo>
                      <a:pt x="1" y="59"/>
                      <a:pt x="2" y="37"/>
                      <a:pt x="1" y="15"/>
                    </a:cubicBezTo>
                    <a:cubicBezTo>
                      <a:pt x="0" y="4"/>
                      <a:pt x="4" y="1"/>
                      <a:pt x="15" y="1"/>
                    </a:cubicBezTo>
                    <a:cubicBezTo>
                      <a:pt x="65" y="1"/>
                      <a:pt x="65" y="0"/>
                      <a:pt x="65" y="50"/>
                    </a:cubicBezTo>
                    <a:cubicBezTo>
                      <a:pt x="65" y="55"/>
                      <a:pt x="65" y="60"/>
                      <a:pt x="65" y="66"/>
                    </a:cubicBez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2" name="Freeform 72"/>
              <p:cNvSpPr/>
              <p:nvPr/>
            </p:nvSpPr>
            <p:spPr bwMode="auto">
              <a:xfrm>
                <a:off x="7886701" y="2836863"/>
                <a:ext cx="207963" cy="1247775"/>
              </a:xfrm>
              <a:custGeom>
                <a:avLst/>
                <a:gdLst>
                  <a:gd name="T0" fmla="*/ 29 w 55"/>
                  <a:gd name="T1" fmla="*/ 332 h 332"/>
                  <a:gd name="T2" fmla="*/ 11 w 55"/>
                  <a:gd name="T3" fmla="*/ 103 h 332"/>
                  <a:gd name="T4" fmla="*/ 0 w 55"/>
                  <a:gd name="T5" fmla="*/ 23 h 332"/>
                  <a:gd name="T6" fmla="*/ 26 w 55"/>
                  <a:gd name="T7" fmla="*/ 0 h 332"/>
                  <a:gd name="T8" fmla="*/ 35 w 55"/>
                  <a:gd name="T9" fmla="*/ 77 h 332"/>
                  <a:gd name="T10" fmla="*/ 53 w 55"/>
                  <a:gd name="T11" fmla="*/ 282 h 332"/>
                  <a:gd name="T12" fmla="*/ 29 w 55"/>
                  <a:gd name="T13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2">
                    <a:moveTo>
                      <a:pt x="29" y="332"/>
                    </a:moveTo>
                    <a:cubicBezTo>
                      <a:pt x="23" y="256"/>
                      <a:pt x="19" y="179"/>
                      <a:pt x="11" y="103"/>
                    </a:cubicBezTo>
                    <a:cubicBezTo>
                      <a:pt x="9" y="77"/>
                      <a:pt x="10" y="49"/>
                      <a:pt x="0" y="23"/>
                    </a:cubicBezTo>
                    <a:cubicBezTo>
                      <a:pt x="8" y="16"/>
                      <a:pt x="16" y="8"/>
                      <a:pt x="26" y="0"/>
                    </a:cubicBezTo>
                    <a:cubicBezTo>
                      <a:pt x="34" y="26"/>
                      <a:pt x="32" y="52"/>
                      <a:pt x="35" y="77"/>
                    </a:cubicBezTo>
                    <a:cubicBezTo>
                      <a:pt x="42" y="145"/>
                      <a:pt x="45" y="214"/>
                      <a:pt x="53" y="282"/>
                    </a:cubicBezTo>
                    <a:cubicBezTo>
                      <a:pt x="55" y="305"/>
                      <a:pt x="46" y="320"/>
                      <a:pt x="29" y="332"/>
                    </a:cubicBezTo>
                    <a:close/>
                  </a:path>
                </a:pathLst>
              </a:custGeom>
              <a:solidFill>
                <a:srgbClr val="B32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73"/>
              <p:cNvSpPr/>
              <p:nvPr/>
            </p:nvSpPr>
            <p:spPr bwMode="auto">
              <a:xfrm>
                <a:off x="8010526" y="4302125"/>
                <a:ext cx="200025" cy="1125538"/>
              </a:xfrm>
              <a:custGeom>
                <a:avLst/>
                <a:gdLst>
                  <a:gd name="T0" fmla="*/ 27 w 53"/>
                  <a:gd name="T1" fmla="*/ 297 h 300"/>
                  <a:gd name="T2" fmla="*/ 11 w 53"/>
                  <a:gd name="T3" fmla="*/ 127 h 300"/>
                  <a:gd name="T4" fmla="*/ 7 w 53"/>
                  <a:gd name="T5" fmla="*/ 56 h 300"/>
                  <a:gd name="T6" fmla="*/ 0 w 53"/>
                  <a:gd name="T7" fmla="*/ 30 h 300"/>
                  <a:gd name="T8" fmla="*/ 24 w 53"/>
                  <a:gd name="T9" fmla="*/ 0 h 300"/>
                  <a:gd name="T10" fmla="*/ 33 w 53"/>
                  <a:gd name="T11" fmla="*/ 64 h 300"/>
                  <a:gd name="T12" fmla="*/ 51 w 53"/>
                  <a:gd name="T13" fmla="*/ 274 h 300"/>
                  <a:gd name="T14" fmla="*/ 27 w 53"/>
                  <a:gd name="T15" fmla="*/ 29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00">
                    <a:moveTo>
                      <a:pt x="27" y="297"/>
                    </a:moveTo>
                    <a:cubicBezTo>
                      <a:pt x="22" y="240"/>
                      <a:pt x="16" y="184"/>
                      <a:pt x="11" y="127"/>
                    </a:cubicBezTo>
                    <a:cubicBezTo>
                      <a:pt x="9" y="104"/>
                      <a:pt x="8" y="80"/>
                      <a:pt x="7" y="56"/>
                    </a:cubicBezTo>
                    <a:cubicBezTo>
                      <a:pt x="7" y="47"/>
                      <a:pt x="7" y="37"/>
                      <a:pt x="0" y="30"/>
                    </a:cubicBezTo>
                    <a:cubicBezTo>
                      <a:pt x="7" y="21"/>
                      <a:pt x="15" y="12"/>
                      <a:pt x="24" y="0"/>
                    </a:cubicBezTo>
                    <a:cubicBezTo>
                      <a:pt x="34" y="25"/>
                      <a:pt x="31" y="45"/>
                      <a:pt x="33" y="64"/>
                    </a:cubicBezTo>
                    <a:cubicBezTo>
                      <a:pt x="40" y="134"/>
                      <a:pt x="45" y="204"/>
                      <a:pt x="51" y="274"/>
                    </a:cubicBezTo>
                    <a:cubicBezTo>
                      <a:pt x="53" y="299"/>
                      <a:pt x="52" y="300"/>
                      <a:pt x="27" y="297"/>
                    </a:cubicBezTo>
                    <a:close/>
                  </a:path>
                </a:pathLst>
              </a:custGeom>
              <a:solidFill>
                <a:srgbClr val="B5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4" name="Freeform 74"/>
              <p:cNvSpPr/>
              <p:nvPr/>
            </p:nvSpPr>
            <p:spPr bwMode="auto">
              <a:xfrm>
                <a:off x="7583488" y="330200"/>
                <a:ext cx="173038" cy="498475"/>
              </a:xfrm>
              <a:custGeom>
                <a:avLst/>
                <a:gdLst>
                  <a:gd name="T0" fmla="*/ 37 w 46"/>
                  <a:gd name="T1" fmla="*/ 131 h 133"/>
                  <a:gd name="T2" fmla="*/ 1 w 46"/>
                  <a:gd name="T3" fmla="*/ 97 h 133"/>
                  <a:gd name="T4" fmla="*/ 1 w 46"/>
                  <a:gd name="T5" fmla="*/ 24 h 133"/>
                  <a:gd name="T6" fmla="*/ 21 w 46"/>
                  <a:gd name="T7" fmla="*/ 3 h 133"/>
                  <a:gd name="T8" fmla="*/ 37 w 46"/>
                  <a:gd name="T9" fmla="*/ 4 h 133"/>
                  <a:gd name="T10" fmla="*/ 37 w 46"/>
                  <a:gd name="T11" fmla="*/ 13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33">
                    <a:moveTo>
                      <a:pt x="37" y="131"/>
                    </a:moveTo>
                    <a:cubicBezTo>
                      <a:pt x="1" y="133"/>
                      <a:pt x="1" y="133"/>
                      <a:pt x="1" y="97"/>
                    </a:cubicBezTo>
                    <a:cubicBezTo>
                      <a:pt x="1" y="73"/>
                      <a:pt x="2" y="48"/>
                      <a:pt x="1" y="24"/>
                    </a:cubicBezTo>
                    <a:cubicBezTo>
                      <a:pt x="0" y="7"/>
                      <a:pt x="4" y="0"/>
                      <a:pt x="21" y="3"/>
                    </a:cubicBezTo>
                    <a:cubicBezTo>
                      <a:pt x="26" y="4"/>
                      <a:pt x="32" y="4"/>
                      <a:pt x="37" y="4"/>
                    </a:cubicBezTo>
                    <a:cubicBezTo>
                      <a:pt x="46" y="23"/>
                      <a:pt x="46" y="112"/>
                      <a:pt x="37" y="131"/>
                    </a:cubicBezTo>
                    <a:close/>
                  </a:path>
                </a:pathLst>
              </a:custGeom>
              <a:solidFill>
                <a:srgbClr val="E2E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5" name="Freeform 75"/>
              <p:cNvSpPr/>
              <p:nvPr/>
            </p:nvSpPr>
            <p:spPr bwMode="auto">
              <a:xfrm>
                <a:off x="7721601" y="341313"/>
                <a:ext cx="106363" cy="484188"/>
              </a:xfrm>
              <a:custGeom>
                <a:avLst/>
                <a:gdLst>
                  <a:gd name="T0" fmla="*/ 0 w 28"/>
                  <a:gd name="T1" fmla="*/ 128 h 129"/>
                  <a:gd name="T2" fmla="*/ 0 w 28"/>
                  <a:gd name="T3" fmla="*/ 1 h 129"/>
                  <a:gd name="T4" fmla="*/ 28 w 28"/>
                  <a:gd name="T5" fmla="*/ 27 h 129"/>
                  <a:gd name="T6" fmla="*/ 28 w 28"/>
                  <a:gd name="T7" fmla="*/ 102 h 129"/>
                  <a:gd name="T8" fmla="*/ 0 w 28"/>
                  <a:gd name="T9" fmla="*/ 12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9">
                    <a:moveTo>
                      <a:pt x="0" y="128"/>
                    </a:moveTo>
                    <a:cubicBezTo>
                      <a:pt x="0" y="86"/>
                      <a:pt x="0" y="43"/>
                      <a:pt x="0" y="1"/>
                    </a:cubicBezTo>
                    <a:cubicBezTo>
                      <a:pt x="28" y="0"/>
                      <a:pt x="28" y="0"/>
                      <a:pt x="28" y="27"/>
                    </a:cubicBezTo>
                    <a:cubicBezTo>
                      <a:pt x="28" y="52"/>
                      <a:pt x="28" y="77"/>
                      <a:pt x="28" y="102"/>
                    </a:cubicBezTo>
                    <a:cubicBezTo>
                      <a:pt x="28" y="129"/>
                      <a:pt x="28" y="129"/>
                      <a:pt x="0" y="128"/>
                    </a:cubicBezTo>
                    <a:close/>
                  </a:path>
                </a:pathLst>
              </a:custGeom>
              <a:solidFill>
                <a:srgbClr val="B7BA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6" name="Freeform 76"/>
              <p:cNvSpPr/>
              <p:nvPr/>
            </p:nvSpPr>
            <p:spPr bwMode="auto">
              <a:xfrm>
                <a:off x="7212013" y="-79375"/>
                <a:ext cx="360363" cy="179388"/>
              </a:xfrm>
              <a:custGeom>
                <a:avLst/>
                <a:gdLst>
                  <a:gd name="T0" fmla="*/ 96 w 96"/>
                  <a:gd name="T1" fmla="*/ 48 h 48"/>
                  <a:gd name="T2" fmla="*/ 0 w 96"/>
                  <a:gd name="T3" fmla="*/ 48 h 48"/>
                  <a:gd name="T4" fmla="*/ 47 w 96"/>
                  <a:gd name="T5" fmla="*/ 0 h 48"/>
                  <a:gd name="T6" fmla="*/ 96 w 96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48">
                    <a:moveTo>
                      <a:pt x="96" y="48"/>
                    </a:moveTo>
                    <a:cubicBezTo>
                      <a:pt x="65" y="48"/>
                      <a:pt x="34" y="48"/>
                      <a:pt x="0" y="48"/>
                    </a:cubicBezTo>
                    <a:cubicBezTo>
                      <a:pt x="17" y="31"/>
                      <a:pt x="32" y="16"/>
                      <a:pt x="47" y="0"/>
                    </a:cubicBezTo>
                    <a:cubicBezTo>
                      <a:pt x="68" y="3"/>
                      <a:pt x="91" y="25"/>
                      <a:pt x="96" y="4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7" name="Freeform 77"/>
              <p:cNvSpPr/>
              <p:nvPr/>
            </p:nvSpPr>
            <p:spPr bwMode="auto">
              <a:xfrm>
                <a:off x="7388226" y="-161925"/>
                <a:ext cx="344488" cy="261938"/>
              </a:xfrm>
              <a:custGeom>
                <a:avLst/>
                <a:gdLst>
                  <a:gd name="T0" fmla="*/ 49 w 92"/>
                  <a:gd name="T1" fmla="*/ 70 h 70"/>
                  <a:gd name="T2" fmla="*/ 0 w 92"/>
                  <a:gd name="T3" fmla="*/ 22 h 70"/>
                  <a:gd name="T4" fmla="*/ 42 w 92"/>
                  <a:gd name="T5" fmla="*/ 21 h 70"/>
                  <a:gd name="T6" fmla="*/ 92 w 92"/>
                  <a:gd name="T7" fmla="*/ 70 h 70"/>
                  <a:gd name="T8" fmla="*/ 49 w 92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70">
                    <a:moveTo>
                      <a:pt x="49" y="70"/>
                    </a:moveTo>
                    <a:cubicBezTo>
                      <a:pt x="36" y="51"/>
                      <a:pt x="22" y="33"/>
                      <a:pt x="0" y="22"/>
                    </a:cubicBezTo>
                    <a:cubicBezTo>
                      <a:pt x="20" y="0"/>
                      <a:pt x="21" y="0"/>
                      <a:pt x="42" y="21"/>
                    </a:cubicBezTo>
                    <a:cubicBezTo>
                      <a:pt x="57" y="36"/>
                      <a:pt x="73" y="52"/>
                      <a:pt x="92" y="70"/>
                    </a:cubicBezTo>
                    <a:cubicBezTo>
                      <a:pt x="74" y="70"/>
                      <a:pt x="62" y="70"/>
                      <a:pt x="49" y="70"/>
                    </a:cubicBezTo>
                    <a:close/>
                  </a:path>
                </a:pathLst>
              </a:custGeom>
              <a:solidFill>
                <a:srgbClr val="E0E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8" name="Freeform 78"/>
              <p:cNvSpPr/>
              <p:nvPr/>
            </p:nvSpPr>
            <p:spPr bwMode="auto">
              <a:xfrm>
                <a:off x="7027863" y="3900488"/>
                <a:ext cx="292100" cy="828675"/>
              </a:xfrm>
              <a:custGeom>
                <a:avLst/>
                <a:gdLst>
                  <a:gd name="T0" fmla="*/ 77 w 78"/>
                  <a:gd name="T1" fmla="*/ 53 h 221"/>
                  <a:gd name="T2" fmla="*/ 65 w 78"/>
                  <a:gd name="T3" fmla="*/ 192 h 221"/>
                  <a:gd name="T4" fmla="*/ 32 w 78"/>
                  <a:gd name="T5" fmla="*/ 220 h 221"/>
                  <a:gd name="T6" fmla="*/ 1 w 78"/>
                  <a:gd name="T7" fmla="*/ 184 h 221"/>
                  <a:gd name="T8" fmla="*/ 11 w 78"/>
                  <a:gd name="T9" fmla="*/ 73 h 221"/>
                  <a:gd name="T10" fmla="*/ 13 w 78"/>
                  <a:gd name="T11" fmla="*/ 40 h 221"/>
                  <a:gd name="T12" fmla="*/ 48 w 78"/>
                  <a:gd name="T13" fmla="*/ 1 h 221"/>
                  <a:gd name="T14" fmla="*/ 77 w 78"/>
                  <a:gd name="T15" fmla="*/ 41 h 221"/>
                  <a:gd name="T16" fmla="*/ 77 w 78"/>
                  <a:gd name="T17" fmla="*/ 5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21">
                    <a:moveTo>
                      <a:pt x="77" y="53"/>
                    </a:moveTo>
                    <a:cubicBezTo>
                      <a:pt x="73" y="96"/>
                      <a:pt x="69" y="144"/>
                      <a:pt x="65" y="192"/>
                    </a:cubicBezTo>
                    <a:cubicBezTo>
                      <a:pt x="63" y="209"/>
                      <a:pt x="48" y="221"/>
                      <a:pt x="32" y="220"/>
                    </a:cubicBezTo>
                    <a:cubicBezTo>
                      <a:pt x="16" y="219"/>
                      <a:pt x="0" y="202"/>
                      <a:pt x="1" y="184"/>
                    </a:cubicBezTo>
                    <a:cubicBezTo>
                      <a:pt x="4" y="147"/>
                      <a:pt x="8" y="110"/>
                      <a:pt x="11" y="73"/>
                    </a:cubicBezTo>
                    <a:cubicBezTo>
                      <a:pt x="12" y="62"/>
                      <a:pt x="13" y="51"/>
                      <a:pt x="13" y="40"/>
                    </a:cubicBezTo>
                    <a:cubicBezTo>
                      <a:pt x="14" y="14"/>
                      <a:pt x="26" y="0"/>
                      <a:pt x="48" y="1"/>
                    </a:cubicBezTo>
                    <a:cubicBezTo>
                      <a:pt x="68" y="1"/>
                      <a:pt x="78" y="15"/>
                      <a:pt x="77" y="41"/>
                    </a:cubicBezTo>
                    <a:cubicBezTo>
                      <a:pt x="77" y="43"/>
                      <a:pt x="77" y="45"/>
                      <a:pt x="77" y="53"/>
                    </a:cubicBezTo>
                    <a:close/>
                  </a:path>
                </a:pathLst>
              </a:custGeom>
              <a:solidFill>
                <a:srgbClr val="DD8C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34557" y="362947"/>
            <a:ext cx="2382608" cy="434097"/>
            <a:chOff x="328389" y="438209"/>
            <a:chExt cx="3176811" cy="578796"/>
          </a:xfrm>
          <a:solidFill>
            <a:srgbClr val="FF0000"/>
          </a:solidFill>
        </p:grpSpPr>
        <p:sp>
          <p:nvSpPr>
            <p:cNvPr id="11" name="矩形 1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145" y="438209"/>
              <a:ext cx="285605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040" y="438732"/>
              <a:ext cx="2733040" cy="5782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想一想，练一练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35990" y="1442720"/>
            <a:ext cx="6698615" cy="673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1.</a:t>
            </a:r>
            <a:r>
              <a:rPr lang="zh-CN" altLang="en-US"/>
              <a:t>想一想，怎么改进代码让我们的</a:t>
            </a:r>
            <a:r>
              <a:rPr lang="en-US" altLang="zh-CN"/>
              <a:t>led</a:t>
            </a:r>
            <a:r>
              <a:rPr lang="zh-CN" altLang="en-US"/>
              <a:t>灯塔，变成第一次隔</a:t>
            </a:r>
            <a:r>
              <a:rPr lang="en-US" altLang="zh-CN"/>
              <a:t>1</a:t>
            </a:r>
            <a:r>
              <a:rPr lang="zh-CN" altLang="en-US"/>
              <a:t>秒闪烁</a:t>
            </a:r>
            <a:endParaRPr lang="zh-CN" altLang="en-US"/>
          </a:p>
          <a:p>
            <a:r>
              <a:rPr lang="zh-CN" altLang="en-US"/>
              <a:t>第二次隔</a:t>
            </a:r>
            <a:r>
              <a:rPr lang="en-US" altLang="zh-CN"/>
              <a:t>2</a:t>
            </a:r>
            <a:r>
              <a:rPr lang="zh-CN" altLang="en-US"/>
              <a:t>秒闪烁。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5990" y="2588260"/>
            <a:ext cx="7337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</a:t>
            </a:r>
            <a:r>
              <a:rPr lang="zh-CN" altLang="en-US"/>
              <a:t>练一练，控制两个</a:t>
            </a:r>
            <a:r>
              <a:rPr lang="en-US" altLang="zh-CN"/>
              <a:t>led</a:t>
            </a:r>
            <a:r>
              <a:rPr lang="zh-CN" altLang="en-US"/>
              <a:t>灯（两个组配合完成），做成流水灯似的灯塔。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2303" y="2299335"/>
            <a:ext cx="287845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3"/>
          <p:cNvGrpSpPr/>
          <p:nvPr/>
        </p:nvGrpSpPr>
        <p:grpSpPr>
          <a:xfrm>
            <a:off x="4205714" y="3041697"/>
            <a:ext cx="3946295" cy="513203"/>
            <a:chOff x="2879931" y="3144822"/>
            <a:chExt cx="5261727" cy="684270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0" y="3184779"/>
              <a:ext cx="3991898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无处不在的灯光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01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7145" y="-9525"/>
            <a:ext cx="9196070" cy="6892290"/>
            <a:chOff x="-27" y="-15"/>
            <a:chExt cx="14482" cy="108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-27" y="-15"/>
              <a:ext cx="14482" cy="108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394" y="7834"/>
              <a:ext cx="8178" cy="2346"/>
              <a:chOff x="6333969" y="4466915"/>
              <a:chExt cx="4920372" cy="148988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27441" y="4466915"/>
                <a:ext cx="3226900" cy="140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身边有什么东西会发光？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6333969" y="4466915"/>
                <a:ext cx="1362169" cy="1489889"/>
                <a:chOff x="2047780" y="1503640"/>
                <a:chExt cx="1362169" cy="1489889"/>
              </a:xfrm>
            </p:grpSpPr>
            <p:sp>
              <p:nvSpPr>
                <p:cNvPr id="13" name="AutoShape 4"/>
                <p:cNvSpPr>
                  <a:spLocks noChangeArrowheads="1"/>
                </p:cNvSpPr>
                <p:nvPr/>
              </p:nvSpPr>
              <p:spPr bwMode="auto">
                <a:xfrm rot="1065157">
                  <a:off x="2047780" y="1503640"/>
                  <a:ext cx="1362169" cy="1366729"/>
                </a:xfrm>
                <a:prstGeom prst="wedgeEllipseCallout">
                  <a:avLst>
                    <a:gd name="adj1" fmla="val 69552"/>
                    <a:gd name="adj2" fmla="val -2407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 sz="7200" dirty="0">
                    <a:solidFill>
                      <a:schemeClr val="bg1"/>
                    </a:solidFill>
                    <a:latin typeface="microduino" panose="00000500000000000000" pitchFamily="50" charset="0"/>
                    <a:ea typeface="黑体" panose="02010609060101010101" pitchFamily="49" charset="-122"/>
                    <a:sym typeface="迷你简中倩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22463" y="1556359"/>
                  <a:ext cx="812802" cy="1437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200" dirty="0" smtClean="0">
                      <a:solidFill>
                        <a:srgbClr val="2390CD"/>
                      </a:solidFill>
                      <a:latin typeface="microduino" panose="00000500000000000000" pitchFamily="50" charset="0"/>
                    </a:rPr>
                    <a:t>Q</a:t>
                  </a:r>
                  <a:endParaRPr lang="zh-CN" altLang="en-US" sz="7200" dirty="0">
                    <a:solidFill>
                      <a:srgbClr val="2390CD"/>
                    </a:solidFill>
                    <a:latin typeface="microduino" panose="00000500000000000000" pitchFamily="50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照明进化史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19835" y="1765300"/>
            <a:ext cx="2616200" cy="4037330"/>
            <a:chOff x="2967" y="2818"/>
            <a:chExt cx="4120" cy="6358"/>
          </a:xfrm>
        </p:grpSpPr>
        <p:grpSp>
          <p:nvGrpSpPr>
            <p:cNvPr id="121" name="组合 120"/>
            <p:cNvGrpSpPr/>
            <p:nvPr/>
          </p:nvGrpSpPr>
          <p:grpSpPr>
            <a:xfrm>
              <a:off x="2967" y="2818"/>
              <a:ext cx="4120" cy="4133"/>
              <a:chOff x="1658938" y="-728663"/>
              <a:chExt cx="8023225" cy="8048626"/>
            </a:xfrm>
          </p:grpSpPr>
          <p:sp>
            <p:nvSpPr>
              <p:cNvPr id="113" name="Freeform 26"/>
              <p:cNvSpPr/>
              <p:nvPr/>
            </p:nvSpPr>
            <p:spPr bwMode="auto">
              <a:xfrm>
                <a:off x="1658938" y="-728663"/>
                <a:ext cx="8023225" cy="8010525"/>
              </a:xfrm>
              <a:custGeom>
                <a:avLst/>
                <a:gdLst>
                  <a:gd name="T0" fmla="*/ 992 w 2137"/>
                  <a:gd name="T1" fmla="*/ 2133 h 2133"/>
                  <a:gd name="T2" fmla="*/ 683 w 2137"/>
                  <a:gd name="T3" fmla="*/ 2050 h 2133"/>
                  <a:gd name="T4" fmla="*/ 94 w 2137"/>
                  <a:gd name="T5" fmla="*/ 1283 h 2133"/>
                  <a:gd name="T6" fmla="*/ 895 w 2137"/>
                  <a:gd name="T7" fmla="*/ 113 h 2133"/>
                  <a:gd name="T8" fmla="*/ 2103 w 2137"/>
                  <a:gd name="T9" fmla="*/ 888 h 2133"/>
                  <a:gd name="T10" fmla="*/ 2111 w 2137"/>
                  <a:gd name="T11" fmla="*/ 1300 h 2133"/>
                  <a:gd name="T12" fmla="*/ 2089 w 2137"/>
                  <a:gd name="T13" fmla="*/ 1286 h 2133"/>
                  <a:gd name="T14" fmla="*/ 1883 w 2137"/>
                  <a:gd name="T15" fmla="*/ 1081 h 2133"/>
                  <a:gd name="T16" fmla="*/ 1644 w 2137"/>
                  <a:gd name="T17" fmla="*/ 845 h 2133"/>
                  <a:gd name="T18" fmla="*/ 1623 w 2137"/>
                  <a:gd name="T19" fmla="*/ 832 h 2133"/>
                  <a:gd name="T20" fmla="*/ 1612 w 2137"/>
                  <a:gd name="T21" fmla="*/ 818 h 2133"/>
                  <a:gd name="T22" fmla="*/ 1519 w 2137"/>
                  <a:gd name="T23" fmla="*/ 710 h 2133"/>
                  <a:gd name="T24" fmla="*/ 1305 w 2137"/>
                  <a:gd name="T25" fmla="*/ 642 h 2133"/>
                  <a:gd name="T26" fmla="*/ 1222 w 2137"/>
                  <a:gd name="T27" fmla="*/ 655 h 2133"/>
                  <a:gd name="T28" fmla="*/ 1197 w 2137"/>
                  <a:gd name="T29" fmla="*/ 659 h 2133"/>
                  <a:gd name="T30" fmla="*/ 1182 w 2137"/>
                  <a:gd name="T31" fmla="*/ 641 h 2133"/>
                  <a:gd name="T32" fmla="*/ 1035 w 2137"/>
                  <a:gd name="T33" fmla="*/ 495 h 2133"/>
                  <a:gd name="T34" fmla="*/ 615 w 2137"/>
                  <a:gd name="T35" fmla="*/ 512 h 2133"/>
                  <a:gd name="T36" fmla="*/ 443 w 2137"/>
                  <a:gd name="T37" fmla="*/ 794 h 2133"/>
                  <a:gd name="T38" fmla="*/ 513 w 2137"/>
                  <a:gd name="T39" fmla="*/ 1069 h 2133"/>
                  <a:gd name="T40" fmla="*/ 533 w 2137"/>
                  <a:gd name="T41" fmla="*/ 1104 h 2133"/>
                  <a:gd name="T42" fmla="*/ 513 w 2137"/>
                  <a:gd name="T43" fmla="*/ 1120 h 2133"/>
                  <a:gd name="T44" fmla="*/ 364 w 2137"/>
                  <a:gd name="T45" fmla="*/ 1325 h 2133"/>
                  <a:gd name="T46" fmla="*/ 399 w 2137"/>
                  <a:gd name="T47" fmla="*/ 1516 h 2133"/>
                  <a:gd name="T48" fmla="*/ 461 w 2137"/>
                  <a:gd name="T49" fmla="*/ 1590 h 2133"/>
                  <a:gd name="T50" fmla="*/ 482 w 2137"/>
                  <a:gd name="T51" fmla="*/ 1610 h 2133"/>
                  <a:gd name="T52" fmla="*/ 498 w 2137"/>
                  <a:gd name="T53" fmla="*/ 1630 h 2133"/>
                  <a:gd name="T54" fmla="*/ 976 w 2137"/>
                  <a:gd name="T55" fmla="*/ 2108 h 2133"/>
                  <a:gd name="T56" fmla="*/ 992 w 2137"/>
                  <a:gd name="T57" fmla="*/ 2133 h 2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7" h="2133">
                    <a:moveTo>
                      <a:pt x="992" y="2133"/>
                    </a:moveTo>
                    <a:cubicBezTo>
                      <a:pt x="884" y="2125"/>
                      <a:pt x="781" y="2096"/>
                      <a:pt x="683" y="2050"/>
                    </a:cubicBezTo>
                    <a:cubicBezTo>
                      <a:pt x="357" y="1895"/>
                      <a:pt x="156" y="1639"/>
                      <a:pt x="94" y="1283"/>
                    </a:cubicBezTo>
                    <a:cubicBezTo>
                      <a:pt x="0" y="745"/>
                      <a:pt x="358" y="226"/>
                      <a:pt x="895" y="113"/>
                    </a:cubicBezTo>
                    <a:cubicBezTo>
                      <a:pt x="1440" y="0"/>
                      <a:pt x="1977" y="343"/>
                      <a:pt x="2103" y="888"/>
                    </a:cubicBezTo>
                    <a:cubicBezTo>
                      <a:pt x="2134" y="1025"/>
                      <a:pt x="2137" y="1162"/>
                      <a:pt x="2111" y="1300"/>
                    </a:cubicBezTo>
                    <a:cubicBezTo>
                      <a:pt x="2100" y="1302"/>
                      <a:pt x="2095" y="1292"/>
                      <a:pt x="2089" y="1286"/>
                    </a:cubicBezTo>
                    <a:cubicBezTo>
                      <a:pt x="2020" y="1218"/>
                      <a:pt x="1953" y="1148"/>
                      <a:pt x="1883" y="1081"/>
                    </a:cubicBezTo>
                    <a:cubicBezTo>
                      <a:pt x="1802" y="1004"/>
                      <a:pt x="1724" y="924"/>
                      <a:pt x="1644" y="845"/>
                    </a:cubicBezTo>
                    <a:cubicBezTo>
                      <a:pt x="1638" y="839"/>
                      <a:pt x="1631" y="834"/>
                      <a:pt x="1623" y="832"/>
                    </a:cubicBezTo>
                    <a:cubicBezTo>
                      <a:pt x="1617" y="829"/>
                      <a:pt x="1614" y="823"/>
                      <a:pt x="1612" y="818"/>
                    </a:cubicBezTo>
                    <a:cubicBezTo>
                      <a:pt x="1588" y="776"/>
                      <a:pt x="1559" y="739"/>
                      <a:pt x="1519" y="710"/>
                    </a:cubicBezTo>
                    <a:cubicBezTo>
                      <a:pt x="1455" y="664"/>
                      <a:pt x="1384" y="641"/>
                      <a:pt x="1305" y="642"/>
                    </a:cubicBezTo>
                    <a:cubicBezTo>
                      <a:pt x="1277" y="643"/>
                      <a:pt x="1249" y="647"/>
                      <a:pt x="1222" y="655"/>
                    </a:cubicBezTo>
                    <a:cubicBezTo>
                      <a:pt x="1214" y="658"/>
                      <a:pt x="1206" y="662"/>
                      <a:pt x="1197" y="659"/>
                    </a:cubicBezTo>
                    <a:cubicBezTo>
                      <a:pt x="1189" y="656"/>
                      <a:pt x="1186" y="648"/>
                      <a:pt x="1182" y="641"/>
                    </a:cubicBezTo>
                    <a:cubicBezTo>
                      <a:pt x="1145" y="580"/>
                      <a:pt x="1097" y="530"/>
                      <a:pt x="1035" y="495"/>
                    </a:cubicBezTo>
                    <a:cubicBezTo>
                      <a:pt x="892" y="418"/>
                      <a:pt x="751" y="423"/>
                      <a:pt x="615" y="512"/>
                    </a:cubicBezTo>
                    <a:cubicBezTo>
                      <a:pt x="514" y="578"/>
                      <a:pt x="457" y="675"/>
                      <a:pt x="443" y="794"/>
                    </a:cubicBezTo>
                    <a:cubicBezTo>
                      <a:pt x="431" y="893"/>
                      <a:pt x="454" y="986"/>
                      <a:pt x="513" y="1069"/>
                    </a:cubicBezTo>
                    <a:cubicBezTo>
                      <a:pt x="520" y="1080"/>
                      <a:pt x="532" y="1089"/>
                      <a:pt x="533" y="1104"/>
                    </a:cubicBezTo>
                    <a:cubicBezTo>
                      <a:pt x="529" y="1113"/>
                      <a:pt x="521" y="1116"/>
                      <a:pt x="513" y="1120"/>
                    </a:cubicBezTo>
                    <a:cubicBezTo>
                      <a:pt x="431" y="1164"/>
                      <a:pt x="379" y="1233"/>
                      <a:pt x="364" y="1325"/>
                    </a:cubicBezTo>
                    <a:cubicBezTo>
                      <a:pt x="353" y="1392"/>
                      <a:pt x="364" y="1457"/>
                      <a:pt x="399" y="1516"/>
                    </a:cubicBezTo>
                    <a:cubicBezTo>
                      <a:pt x="416" y="1544"/>
                      <a:pt x="435" y="1570"/>
                      <a:pt x="461" y="1590"/>
                    </a:cubicBezTo>
                    <a:cubicBezTo>
                      <a:pt x="468" y="1595"/>
                      <a:pt x="477" y="1601"/>
                      <a:pt x="482" y="1610"/>
                    </a:cubicBezTo>
                    <a:cubicBezTo>
                      <a:pt x="485" y="1619"/>
                      <a:pt x="492" y="1624"/>
                      <a:pt x="498" y="1630"/>
                    </a:cubicBezTo>
                    <a:cubicBezTo>
                      <a:pt x="657" y="1789"/>
                      <a:pt x="817" y="1949"/>
                      <a:pt x="976" y="2108"/>
                    </a:cubicBezTo>
                    <a:cubicBezTo>
                      <a:pt x="983" y="2115"/>
                      <a:pt x="994" y="2120"/>
                      <a:pt x="992" y="2133"/>
                    </a:cubicBezTo>
                    <a:close/>
                  </a:path>
                </a:pathLst>
              </a:custGeom>
              <a:solidFill>
                <a:srgbClr val="2390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" name="Freeform 27"/>
              <p:cNvSpPr/>
              <p:nvPr/>
            </p:nvSpPr>
            <p:spPr bwMode="auto">
              <a:xfrm>
                <a:off x="3449638" y="2381250"/>
                <a:ext cx="6134100" cy="4938713"/>
              </a:xfrm>
              <a:custGeom>
                <a:avLst/>
                <a:gdLst>
                  <a:gd name="T0" fmla="*/ 515 w 1634"/>
                  <a:gd name="T1" fmla="*/ 1305 h 1315"/>
                  <a:gd name="T2" fmla="*/ 500 w 1634"/>
                  <a:gd name="T3" fmla="*/ 1287 h 1315"/>
                  <a:gd name="T4" fmla="*/ 13 w 1634"/>
                  <a:gd name="T5" fmla="*/ 801 h 1315"/>
                  <a:gd name="T6" fmla="*/ 3 w 1634"/>
                  <a:gd name="T7" fmla="*/ 784 h 1315"/>
                  <a:gd name="T8" fmla="*/ 27 w 1634"/>
                  <a:gd name="T9" fmla="*/ 792 h 1315"/>
                  <a:gd name="T10" fmla="*/ 171 w 1634"/>
                  <a:gd name="T11" fmla="*/ 827 h 1315"/>
                  <a:gd name="T12" fmla="*/ 1093 w 1634"/>
                  <a:gd name="T13" fmla="*/ 827 h 1315"/>
                  <a:gd name="T14" fmla="*/ 1384 w 1634"/>
                  <a:gd name="T15" fmla="*/ 555 h 1315"/>
                  <a:gd name="T16" fmla="*/ 1200 w 1634"/>
                  <a:gd name="T17" fmla="*/ 277 h 1315"/>
                  <a:gd name="T18" fmla="*/ 1169 w 1634"/>
                  <a:gd name="T19" fmla="*/ 219 h 1315"/>
                  <a:gd name="T20" fmla="*/ 1151 w 1634"/>
                  <a:gd name="T21" fmla="*/ 25 h 1315"/>
                  <a:gd name="T22" fmla="*/ 1147 w 1634"/>
                  <a:gd name="T23" fmla="*/ 1 h 1315"/>
                  <a:gd name="T24" fmla="*/ 1163 w 1634"/>
                  <a:gd name="T25" fmla="*/ 7 h 1315"/>
                  <a:gd name="T26" fmla="*/ 1175 w 1634"/>
                  <a:gd name="T27" fmla="*/ 18 h 1315"/>
                  <a:gd name="T28" fmla="*/ 1624 w 1634"/>
                  <a:gd name="T29" fmla="*/ 463 h 1315"/>
                  <a:gd name="T30" fmla="*/ 1634 w 1634"/>
                  <a:gd name="T31" fmla="*/ 472 h 1315"/>
                  <a:gd name="T32" fmla="*/ 1544 w 1634"/>
                  <a:gd name="T33" fmla="*/ 746 h 1315"/>
                  <a:gd name="T34" fmla="*/ 849 w 1634"/>
                  <a:gd name="T35" fmla="*/ 1289 h 1315"/>
                  <a:gd name="T36" fmla="*/ 558 w 1634"/>
                  <a:gd name="T37" fmla="*/ 1312 h 1315"/>
                  <a:gd name="T38" fmla="*/ 515 w 1634"/>
                  <a:gd name="T39" fmla="*/ 130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34" h="1315">
                    <a:moveTo>
                      <a:pt x="515" y="1305"/>
                    </a:moveTo>
                    <a:cubicBezTo>
                      <a:pt x="512" y="1297"/>
                      <a:pt x="505" y="1293"/>
                      <a:pt x="500" y="1287"/>
                    </a:cubicBezTo>
                    <a:cubicBezTo>
                      <a:pt x="337" y="1125"/>
                      <a:pt x="175" y="963"/>
                      <a:pt x="13" y="801"/>
                    </a:cubicBezTo>
                    <a:cubicBezTo>
                      <a:pt x="9" y="796"/>
                      <a:pt x="0" y="794"/>
                      <a:pt x="3" y="784"/>
                    </a:cubicBezTo>
                    <a:cubicBezTo>
                      <a:pt x="13" y="782"/>
                      <a:pt x="20" y="788"/>
                      <a:pt x="27" y="792"/>
                    </a:cubicBezTo>
                    <a:cubicBezTo>
                      <a:pt x="72" y="817"/>
                      <a:pt x="120" y="827"/>
                      <a:pt x="171" y="827"/>
                    </a:cubicBezTo>
                    <a:cubicBezTo>
                      <a:pt x="478" y="827"/>
                      <a:pt x="786" y="827"/>
                      <a:pt x="1093" y="827"/>
                    </a:cubicBezTo>
                    <a:cubicBezTo>
                      <a:pt x="1251" y="827"/>
                      <a:pt x="1376" y="713"/>
                      <a:pt x="1384" y="555"/>
                    </a:cubicBezTo>
                    <a:cubicBezTo>
                      <a:pt x="1390" y="438"/>
                      <a:pt x="1324" y="324"/>
                      <a:pt x="1200" y="277"/>
                    </a:cubicBezTo>
                    <a:cubicBezTo>
                      <a:pt x="1159" y="262"/>
                      <a:pt x="1160" y="262"/>
                      <a:pt x="1169" y="219"/>
                    </a:cubicBezTo>
                    <a:cubicBezTo>
                      <a:pt x="1184" y="152"/>
                      <a:pt x="1175" y="88"/>
                      <a:pt x="1151" y="25"/>
                    </a:cubicBezTo>
                    <a:cubicBezTo>
                      <a:pt x="1148" y="17"/>
                      <a:pt x="1141" y="10"/>
                      <a:pt x="1147" y="1"/>
                    </a:cubicBezTo>
                    <a:cubicBezTo>
                      <a:pt x="1154" y="0"/>
                      <a:pt x="1159" y="2"/>
                      <a:pt x="1163" y="7"/>
                    </a:cubicBezTo>
                    <a:cubicBezTo>
                      <a:pt x="1167" y="11"/>
                      <a:pt x="1171" y="14"/>
                      <a:pt x="1175" y="18"/>
                    </a:cubicBezTo>
                    <a:cubicBezTo>
                      <a:pt x="1324" y="167"/>
                      <a:pt x="1474" y="315"/>
                      <a:pt x="1624" y="463"/>
                    </a:cubicBezTo>
                    <a:cubicBezTo>
                      <a:pt x="1627" y="467"/>
                      <a:pt x="1631" y="469"/>
                      <a:pt x="1634" y="472"/>
                    </a:cubicBezTo>
                    <a:cubicBezTo>
                      <a:pt x="1615" y="567"/>
                      <a:pt x="1589" y="660"/>
                      <a:pt x="1544" y="746"/>
                    </a:cubicBezTo>
                    <a:cubicBezTo>
                      <a:pt x="1395" y="1033"/>
                      <a:pt x="1164" y="1214"/>
                      <a:pt x="849" y="1289"/>
                    </a:cubicBezTo>
                    <a:cubicBezTo>
                      <a:pt x="753" y="1312"/>
                      <a:pt x="656" y="1315"/>
                      <a:pt x="558" y="1312"/>
                    </a:cubicBezTo>
                    <a:cubicBezTo>
                      <a:pt x="544" y="1311"/>
                      <a:pt x="529" y="1308"/>
                      <a:pt x="515" y="1305"/>
                    </a:cubicBezTo>
                    <a:close/>
                  </a:path>
                </a:pathLst>
              </a:custGeom>
              <a:solidFill>
                <a:srgbClr val="0B6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" name="Freeform 28"/>
              <p:cNvSpPr/>
              <p:nvPr/>
            </p:nvSpPr>
            <p:spPr bwMode="auto">
              <a:xfrm>
                <a:off x="3024188" y="1768475"/>
                <a:ext cx="5753100" cy="3741738"/>
              </a:xfrm>
              <a:custGeom>
                <a:avLst/>
                <a:gdLst>
                  <a:gd name="T0" fmla="*/ 1260 w 1532"/>
                  <a:gd name="T1" fmla="*/ 164 h 996"/>
                  <a:gd name="T2" fmla="*/ 1289 w 1532"/>
                  <a:gd name="T3" fmla="*/ 252 h 996"/>
                  <a:gd name="T4" fmla="*/ 1283 w 1532"/>
                  <a:gd name="T5" fmla="*/ 403 h 996"/>
                  <a:gd name="T6" fmla="*/ 1297 w 1532"/>
                  <a:gd name="T7" fmla="*/ 428 h 996"/>
                  <a:gd name="T8" fmla="*/ 1498 w 1532"/>
                  <a:gd name="T9" fmla="*/ 652 h 996"/>
                  <a:gd name="T10" fmla="*/ 1255 w 1532"/>
                  <a:gd name="T11" fmla="*/ 992 h 996"/>
                  <a:gd name="T12" fmla="*/ 1188 w 1532"/>
                  <a:gd name="T13" fmla="*/ 996 h 996"/>
                  <a:gd name="T14" fmla="*/ 270 w 1532"/>
                  <a:gd name="T15" fmla="*/ 995 h 996"/>
                  <a:gd name="T16" fmla="*/ 116 w 1532"/>
                  <a:gd name="T17" fmla="*/ 947 h 996"/>
                  <a:gd name="T18" fmla="*/ 42 w 1532"/>
                  <a:gd name="T19" fmla="*/ 872 h 996"/>
                  <a:gd name="T20" fmla="*/ 32 w 1532"/>
                  <a:gd name="T21" fmla="*/ 856 h 996"/>
                  <a:gd name="T22" fmla="*/ 18 w 1532"/>
                  <a:gd name="T23" fmla="*/ 794 h 996"/>
                  <a:gd name="T24" fmla="*/ 195 w 1532"/>
                  <a:gd name="T25" fmla="*/ 487 h 996"/>
                  <a:gd name="T26" fmla="*/ 220 w 1532"/>
                  <a:gd name="T27" fmla="*/ 453 h 996"/>
                  <a:gd name="T28" fmla="*/ 475 w 1532"/>
                  <a:gd name="T29" fmla="*/ 184 h 996"/>
                  <a:gd name="T30" fmla="*/ 655 w 1532"/>
                  <a:gd name="T31" fmla="*/ 213 h 996"/>
                  <a:gd name="T32" fmla="*/ 684 w 1532"/>
                  <a:gd name="T33" fmla="*/ 204 h 996"/>
                  <a:gd name="T34" fmla="*/ 959 w 1532"/>
                  <a:gd name="T35" fmla="*/ 10 h 996"/>
                  <a:gd name="T36" fmla="*/ 1152 w 1532"/>
                  <a:gd name="T37" fmla="*/ 42 h 996"/>
                  <a:gd name="T38" fmla="*/ 1160 w 1532"/>
                  <a:gd name="T39" fmla="*/ 43 h 996"/>
                  <a:gd name="T40" fmla="*/ 1251 w 1532"/>
                  <a:gd name="T41" fmla="*/ 149 h 996"/>
                  <a:gd name="T42" fmla="*/ 1260 w 1532"/>
                  <a:gd name="T43" fmla="*/ 164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2" h="996">
                    <a:moveTo>
                      <a:pt x="1260" y="164"/>
                    </a:moveTo>
                    <a:cubicBezTo>
                      <a:pt x="1271" y="193"/>
                      <a:pt x="1283" y="221"/>
                      <a:pt x="1289" y="252"/>
                    </a:cubicBezTo>
                    <a:cubicBezTo>
                      <a:pt x="1298" y="303"/>
                      <a:pt x="1297" y="353"/>
                      <a:pt x="1283" y="403"/>
                    </a:cubicBezTo>
                    <a:cubicBezTo>
                      <a:pt x="1279" y="418"/>
                      <a:pt x="1281" y="423"/>
                      <a:pt x="1297" y="428"/>
                    </a:cubicBezTo>
                    <a:cubicBezTo>
                      <a:pt x="1406" y="464"/>
                      <a:pt x="1473" y="539"/>
                      <a:pt x="1498" y="652"/>
                    </a:cubicBezTo>
                    <a:cubicBezTo>
                      <a:pt x="1532" y="807"/>
                      <a:pt x="1413" y="974"/>
                      <a:pt x="1255" y="992"/>
                    </a:cubicBezTo>
                    <a:cubicBezTo>
                      <a:pt x="1233" y="995"/>
                      <a:pt x="1210" y="996"/>
                      <a:pt x="1188" y="996"/>
                    </a:cubicBezTo>
                    <a:cubicBezTo>
                      <a:pt x="882" y="996"/>
                      <a:pt x="576" y="996"/>
                      <a:pt x="270" y="995"/>
                    </a:cubicBezTo>
                    <a:cubicBezTo>
                      <a:pt x="214" y="995"/>
                      <a:pt x="163" y="978"/>
                      <a:pt x="116" y="947"/>
                    </a:cubicBezTo>
                    <a:cubicBezTo>
                      <a:pt x="89" y="925"/>
                      <a:pt x="62" y="902"/>
                      <a:pt x="42" y="872"/>
                    </a:cubicBezTo>
                    <a:cubicBezTo>
                      <a:pt x="39" y="867"/>
                      <a:pt x="35" y="861"/>
                      <a:pt x="32" y="856"/>
                    </a:cubicBezTo>
                    <a:cubicBezTo>
                      <a:pt x="27" y="835"/>
                      <a:pt x="21" y="815"/>
                      <a:pt x="18" y="794"/>
                    </a:cubicBezTo>
                    <a:cubicBezTo>
                      <a:pt x="0" y="654"/>
                      <a:pt x="90" y="534"/>
                      <a:pt x="195" y="487"/>
                    </a:cubicBezTo>
                    <a:cubicBezTo>
                      <a:pt x="211" y="480"/>
                      <a:pt x="218" y="471"/>
                      <a:pt x="220" y="453"/>
                    </a:cubicBezTo>
                    <a:cubicBezTo>
                      <a:pt x="234" y="315"/>
                      <a:pt x="338" y="204"/>
                      <a:pt x="475" y="184"/>
                    </a:cubicBezTo>
                    <a:cubicBezTo>
                      <a:pt x="537" y="175"/>
                      <a:pt x="598" y="183"/>
                      <a:pt x="655" y="213"/>
                    </a:cubicBezTo>
                    <a:cubicBezTo>
                      <a:pt x="674" y="223"/>
                      <a:pt x="674" y="223"/>
                      <a:pt x="684" y="204"/>
                    </a:cubicBezTo>
                    <a:cubicBezTo>
                      <a:pt x="743" y="93"/>
                      <a:pt x="834" y="28"/>
                      <a:pt x="959" y="10"/>
                    </a:cubicBezTo>
                    <a:cubicBezTo>
                      <a:pt x="1026" y="0"/>
                      <a:pt x="1091" y="11"/>
                      <a:pt x="1152" y="42"/>
                    </a:cubicBezTo>
                    <a:cubicBezTo>
                      <a:pt x="1155" y="43"/>
                      <a:pt x="1157" y="43"/>
                      <a:pt x="1160" y="43"/>
                    </a:cubicBezTo>
                    <a:cubicBezTo>
                      <a:pt x="1199" y="71"/>
                      <a:pt x="1228" y="108"/>
                      <a:pt x="1251" y="149"/>
                    </a:cubicBezTo>
                    <a:cubicBezTo>
                      <a:pt x="1254" y="154"/>
                      <a:pt x="1257" y="159"/>
                      <a:pt x="1260" y="164"/>
                    </a:cubicBezTo>
                    <a:close/>
                  </a:path>
                </a:pathLst>
              </a:custGeom>
              <a:solidFill>
                <a:srgbClr val="6CBC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" name="Freeform 29"/>
              <p:cNvSpPr/>
              <p:nvPr/>
            </p:nvSpPr>
            <p:spPr bwMode="auto">
              <a:xfrm>
                <a:off x="3260725" y="808038"/>
                <a:ext cx="2892425" cy="2620963"/>
              </a:xfrm>
              <a:custGeom>
                <a:avLst/>
                <a:gdLst>
                  <a:gd name="T0" fmla="*/ 106 w 770"/>
                  <a:gd name="T1" fmla="*/ 695 h 698"/>
                  <a:gd name="T2" fmla="*/ 10 w 770"/>
                  <a:gd name="T3" fmla="*/ 391 h 698"/>
                  <a:gd name="T4" fmla="*/ 329 w 770"/>
                  <a:gd name="T5" fmla="*/ 36 h 698"/>
                  <a:gd name="T6" fmla="*/ 769 w 770"/>
                  <a:gd name="T7" fmla="*/ 248 h 698"/>
                  <a:gd name="T8" fmla="*/ 762 w 770"/>
                  <a:gd name="T9" fmla="*/ 257 h 698"/>
                  <a:gd name="T10" fmla="*/ 674 w 770"/>
                  <a:gd name="T11" fmla="*/ 309 h 698"/>
                  <a:gd name="T12" fmla="*/ 659 w 770"/>
                  <a:gd name="T13" fmla="*/ 313 h 698"/>
                  <a:gd name="T14" fmla="*/ 640 w 770"/>
                  <a:gd name="T15" fmla="*/ 289 h 698"/>
                  <a:gd name="T16" fmla="*/ 405 w 770"/>
                  <a:gd name="T17" fmla="*/ 162 h 698"/>
                  <a:gd name="T18" fmla="*/ 142 w 770"/>
                  <a:gd name="T19" fmla="*/ 430 h 698"/>
                  <a:gd name="T20" fmla="*/ 164 w 770"/>
                  <a:gd name="T21" fmla="*/ 541 h 698"/>
                  <a:gd name="T22" fmla="*/ 162 w 770"/>
                  <a:gd name="T23" fmla="*/ 552 h 698"/>
                  <a:gd name="T24" fmla="*/ 127 w 770"/>
                  <a:gd name="T25" fmla="*/ 673 h 698"/>
                  <a:gd name="T26" fmla="*/ 106 w 770"/>
                  <a:gd name="T27" fmla="*/ 695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0" h="698">
                    <a:moveTo>
                      <a:pt x="106" y="695"/>
                    </a:moveTo>
                    <a:cubicBezTo>
                      <a:pt x="32" y="607"/>
                      <a:pt x="0" y="505"/>
                      <a:pt x="10" y="391"/>
                    </a:cubicBezTo>
                    <a:cubicBezTo>
                      <a:pt x="24" y="219"/>
                      <a:pt x="158" y="71"/>
                      <a:pt x="329" y="36"/>
                    </a:cubicBezTo>
                    <a:cubicBezTo>
                      <a:pt x="507" y="0"/>
                      <a:pt x="687" y="87"/>
                      <a:pt x="769" y="248"/>
                    </a:cubicBezTo>
                    <a:cubicBezTo>
                      <a:pt x="770" y="253"/>
                      <a:pt x="766" y="255"/>
                      <a:pt x="762" y="257"/>
                    </a:cubicBezTo>
                    <a:cubicBezTo>
                      <a:pt x="731" y="271"/>
                      <a:pt x="701" y="287"/>
                      <a:pt x="674" y="309"/>
                    </a:cubicBezTo>
                    <a:cubicBezTo>
                      <a:pt x="670" y="312"/>
                      <a:pt x="665" y="314"/>
                      <a:pt x="659" y="313"/>
                    </a:cubicBezTo>
                    <a:cubicBezTo>
                      <a:pt x="649" y="309"/>
                      <a:pt x="645" y="298"/>
                      <a:pt x="640" y="289"/>
                    </a:cubicBezTo>
                    <a:cubicBezTo>
                      <a:pt x="584" y="204"/>
                      <a:pt x="505" y="159"/>
                      <a:pt x="405" y="162"/>
                    </a:cubicBezTo>
                    <a:cubicBezTo>
                      <a:pt x="256" y="165"/>
                      <a:pt x="141" y="286"/>
                      <a:pt x="142" y="430"/>
                    </a:cubicBezTo>
                    <a:cubicBezTo>
                      <a:pt x="142" y="468"/>
                      <a:pt x="151" y="505"/>
                      <a:pt x="164" y="541"/>
                    </a:cubicBezTo>
                    <a:cubicBezTo>
                      <a:pt x="164" y="545"/>
                      <a:pt x="164" y="549"/>
                      <a:pt x="162" y="552"/>
                    </a:cubicBezTo>
                    <a:cubicBezTo>
                      <a:pt x="143" y="590"/>
                      <a:pt x="132" y="631"/>
                      <a:pt x="127" y="673"/>
                    </a:cubicBezTo>
                    <a:cubicBezTo>
                      <a:pt x="126" y="685"/>
                      <a:pt x="123" y="698"/>
                      <a:pt x="106" y="695"/>
                    </a:cubicBezTo>
                    <a:close/>
                  </a:path>
                </a:pathLst>
              </a:custGeom>
              <a:solidFill>
                <a:srgbClr val="F5C6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" name="Freeform 30"/>
              <p:cNvSpPr/>
              <p:nvPr/>
            </p:nvSpPr>
            <p:spPr bwMode="auto">
              <a:xfrm>
                <a:off x="2836863" y="1660525"/>
                <a:ext cx="4543425" cy="3322638"/>
              </a:xfrm>
              <a:custGeom>
                <a:avLst/>
                <a:gdLst>
                  <a:gd name="T0" fmla="*/ 219 w 1210"/>
                  <a:gd name="T1" fmla="*/ 468 h 885"/>
                  <a:gd name="T2" fmla="*/ 235 w 1210"/>
                  <a:gd name="T3" fmla="*/ 447 h 885"/>
                  <a:gd name="T4" fmla="*/ 275 w 1210"/>
                  <a:gd name="T5" fmla="*/ 313 h 885"/>
                  <a:gd name="T6" fmla="*/ 334 w 1210"/>
                  <a:gd name="T7" fmla="*/ 238 h 885"/>
                  <a:gd name="T8" fmla="*/ 388 w 1210"/>
                  <a:gd name="T9" fmla="*/ 200 h 885"/>
                  <a:gd name="T10" fmla="*/ 661 w 1210"/>
                  <a:gd name="T11" fmla="*/ 198 h 885"/>
                  <a:gd name="T12" fmla="*/ 687 w 1210"/>
                  <a:gd name="T13" fmla="*/ 191 h 885"/>
                  <a:gd name="T14" fmla="*/ 758 w 1210"/>
                  <a:gd name="T15" fmla="*/ 96 h 885"/>
                  <a:gd name="T16" fmla="*/ 774 w 1210"/>
                  <a:gd name="T17" fmla="*/ 85 h 885"/>
                  <a:gd name="T18" fmla="*/ 882 w 1210"/>
                  <a:gd name="T19" fmla="*/ 21 h 885"/>
                  <a:gd name="T20" fmla="*/ 999 w 1210"/>
                  <a:gd name="T21" fmla="*/ 1 h 885"/>
                  <a:gd name="T22" fmla="*/ 1210 w 1210"/>
                  <a:gd name="T23" fmla="*/ 72 h 885"/>
                  <a:gd name="T24" fmla="*/ 1180 w 1210"/>
                  <a:gd name="T25" fmla="*/ 65 h 885"/>
                  <a:gd name="T26" fmla="*/ 833 w 1210"/>
                  <a:gd name="T27" fmla="*/ 119 h 885"/>
                  <a:gd name="T28" fmla="*/ 733 w 1210"/>
                  <a:gd name="T29" fmla="*/ 251 h 885"/>
                  <a:gd name="T30" fmla="*/ 717 w 1210"/>
                  <a:gd name="T31" fmla="*/ 254 h 885"/>
                  <a:gd name="T32" fmla="*/ 471 w 1210"/>
                  <a:gd name="T33" fmla="*/ 232 h 885"/>
                  <a:gd name="T34" fmla="*/ 278 w 1210"/>
                  <a:gd name="T35" fmla="*/ 465 h 885"/>
                  <a:gd name="T36" fmla="*/ 277 w 1210"/>
                  <a:gd name="T37" fmla="*/ 471 h 885"/>
                  <a:gd name="T38" fmla="*/ 219 w 1210"/>
                  <a:gd name="T39" fmla="*/ 536 h 885"/>
                  <a:gd name="T40" fmla="*/ 75 w 1210"/>
                  <a:gd name="T41" fmla="*/ 741 h 885"/>
                  <a:gd name="T42" fmla="*/ 82 w 1210"/>
                  <a:gd name="T43" fmla="*/ 867 h 885"/>
                  <a:gd name="T44" fmla="*/ 82 w 1210"/>
                  <a:gd name="T45" fmla="*/ 885 h 885"/>
                  <a:gd name="T46" fmla="*/ 196 w 1210"/>
                  <a:gd name="T47" fmla="*/ 479 h 885"/>
                  <a:gd name="T48" fmla="*/ 219 w 1210"/>
                  <a:gd name="T49" fmla="*/ 468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0" h="885">
                    <a:moveTo>
                      <a:pt x="219" y="468"/>
                    </a:moveTo>
                    <a:cubicBezTo>
                      <a:pt x="229" y="465"/>
                      <a:pt x="235" y="460"/>
                      <a:pt x="235" y="447"/>
                    </a:cubicBezTo>
                    <a:cubicBezTo>
                      <a:pt x="238" y="400"/>
                      <a:pt x="253" y="355"/>
                      <a:pt x="275" y="313"/>
                    </a:cubicBezTo>
                    <a:cubicBezTo>
                      <a:pt x="286" y="281"/>
                      <a:pt x="310" y="259"/>
                      <a:pt x="334" y="238"/>
                    </a:cubicBezTo>
                    <a:cubicBezTo>
                      <a:pt x="351" y="223"/>
                      <a:pt x="369" y="211"/>
                      <a:pt x="388" y="200"/>
                    </a:cubicBezTo>
                    <a:cubicBezTo>
                      <a:pt x="479" y="155"/>
                      <a:pt x="570" y="154"/>
                      <a:pt x="661" y="198"/>
                    </a:cubicBezTo>
                    <a:cubicBezTo>
                      <a:pt x="679" y="209"/>
                      <a:pt x="678" y="209"/>
                      <a:pt x="687" y="191"/>
                    </a:cubicBezTo>
                    <a:cubicBezTo>
                      <a:pt x="706" y="156"/>
                      <a:pt x="729" y="123"/>
                      <a:pt x="758" y="96"/>
                    </a:cubicBezTo>
                    <a:cubicBezTo>
                      <a:pt x="763" y="91"/>
                      <a:pt x="768" y="87"/>
                      <a:pt x="774" y="85"/>
                    </a:cubicBezTo>
                    <a:cubicBezTo>
                      <a:pt x="807" y="59"/>
                      <a:pt x="843" y="37"/>
                      <a:pt x="882" y="21"/>
                    </a:cubicBezTo>
                    <a:cubicBezTo>
                      <a:pt x="920" y="10"/>
                      <a:pt x="959" y="0"/>
                      <a:pt x="999" y="1"/>
                    </a:cubicBezTo>
                    <a:cubicBezTo>
                      <a:pt x="1077" y="1"/>
                      <a:pt x="1148" y="24"/>
                      <a:pt x="1210" y="72"/>
                    </a:cubicBezTo>
                    <a:cubicBezTo>
                      <a:pt x="1198" y="79"/>
                      <a:pt x="1189" y="68"/>
                      <a:pt x="1180" y="65"/>
                    </a:cubicBezTo>
                    <a:cubicBezTo>
                      <a:pt x="1054" y="20"/>
                      <a:pt x="939" y="38"/>
                      <a:pt x="833" y="119"/>
                    </a:cubicBezTo>
                    <a:cubicBezTo>
                      <a:pt x="788" y="154"/>
                      <a:pt x="755" y="199"/>
                      <a:pt x="733" y="251"/>
                    </a:cubicBezTo>
                    <a:cubicBezTo>
                      <a:pt x="729" y="260"/>
                      <a:pt x="725" y="259"/>
                      <a:pt x="717" y="254"/>
                    </a:cubicBezTo>
                    <a:cubicBezTo>
                      <a:pt x="638" y="211"/>
                      <a:pt x="555" y="202"/>
                      <a:pt x="471" y="232"/>
                    </a:cubicBezTo>
                    <a:cubicBezTo>
                      <a:pt x="363" y="272"/>
                      <a:pt x="297" y="350"/>
                      <a:pt x="278" y="465"/>
                    </a:cubicBezTo>
                    <a:cubicBezTo>
                      <a:pt x="277" y="467"/>
                      <a:pt x="276" y="469"/>
                      <a:pt x="277" y="471"/>
                    </a:cubicBezTo>
                    <a:cubicBezTo>
                      <a:pt x="284" y="516"/>
                      <a:pt x="244" y="520"/>
                      <a:pt x="219" y="536"/>
                    </a:cubicBezTo>
                    <a:cubicBezTo>
                      <a:pt x="140" y="583"/>
                      <a:pt x="93" y="652"/>
                      <a:pt x="75" y="741"/>
                    </a:cubicBezTo>
                    <a:cubicBezTo>
                      <a:pt x="66" y="783"/>
                      <a:pt x="70" y="825"/>
                      <a:pt x="82" y="867"/>
                    </a:cubicBezTo>
                    <a:cubicBezTo>
                      <a:pt x="83" y="872"/>
                      <a:pt x="90" y="878"/>
                      <a:pt x="82" y="885"/>
                    </a:cubicBezTo>
                    <a:cubicBezTo>
                      <a:pt x="0" y="750"/>
                      <a:pt x="41" y="563"/>
                      <a:pt x="196" y="479"/>
                    </a:cubicBezTo>
                    <a:cubicBezTo>
                      <a:pt x="203" y="475"/>
                      <a:pt x="211" y="472"/>
                      <a:pt x="219" y="468"/>
                    </a:cubicBezTo>
                    <a:close/>
                  </a:path>
                </a:pathLst>
              </a:custGeom>
              <a:solidFill>
                <a:srgbClr val="A6D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" name="Freeform 31"/>
              <p:cNvSpPr/>
              <p:nvPr/>
            </p:nvSpPr>
            <p:spPr bwMode="auto">
              <a:xfrm>
                <a:off x="4662488" y="3082925"/>
                <a:ext cx="3081338" cy="2351088"/>
              </a:xfrm>
              <a:custGeom>
                <a:avLst/>
                <a:gdLst>
                  <a:gd name="T0" fmla="*/ 821 w 821"/>
                  <a:gd name="T1" fmla="*/ 59 h 626"/>
                  <a:gd name="T2" fmla="*/ 727 w 821"/>
                  <a:gd name="T3" fmla="*/ 38 h 626"/>
                  <a:gd name="T4" fmla="*/ 599 w 821"/>
                  <a:gd name="T5" fmla="*/ 69 h 626"/>
                  <a:gd name="T6" fmla="*/ 494 w 821"/>
                  <a:gd name="T7" fmla="*/ 181 h 626"/>
                  <a:gd name="T8" fmla="*/ 477 w 821"/>
                  <a:gd name="T9" fmla="*/ 187 h 626"/>
                  <a:gd name="T10" fmla="*/ 175 w 821"/>
                  <a:gd name="T11" fmla="*/ 323 h 626"/>
                  <a:gd name="T12" fmla="*/ 127 w 821"/>
                  <a:gd name="T13" fmla="*/ 391 h 626"/>
                  <a:gd name="T14" fmla="*/ 34 w 821"/>
                  <a:gd name="T15" fmla="*/ 619 h 626"/>
                  <a:gd name="T16" fmla="*/ 34 w 821"/>
                  <a:gd name="T17" fmla="*/ 626 h 626"/>
                  <a:gd name="T18" fmla="*/ 8 w 821"/>
                  <a:gd name="T19" fmla="*/ 558 h 626"/>
                  <a:gd name="T20" fmla="*/ 56 w 821"/>
                  <a:gd name="T21" fmla="*/ 394 h 626"/>
                  <a:gd name="T22" fmla="*/ 131 w 821"/>
                  <a:gd name="T23" fmla="*/ 339 h 626"/>
                  <a:gd name="T24" fmla="*/ 144 w 821"/>
                  <a:gd name="T25" fmla="*/ 320 h 626"/>
                  <a:gd name="T26" fmla="*/ 318 w 821"/>
                  <a:gd name="T27" fmla="*/ 133 h 626"/>
                  <a:gd name="T28" fmla="*/ 441 w 821"/>
                  <a:gd name="T29" fmla="*/ 154 h 626"/>
                  <a:gd name="T30" fmla="*/ 464 w 821"/>
                  <a:gd name="T31" fmla="*/ 147 h 626"/>
                  <a:gd name="T32" fmla="*/ 632 w 821"/>
                  <a:gd name="T33" fmla="*/ 16 h 626"/>
                  <a:gd name="T34" fmla="*/ 821 w 821"/>
                  <a:gd name="T35" fmla="*/ 59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1" h="626">
                    <a:moveTo>
                      <a:pt x="821" y="59"/>
                    </a:moveTo>
                    <a:cubicBezTo>
                      <a:pt x="791" y="46"/>
                      <a:pt x="759" y="40"/>
                      <a:pt x="727" y="38"/>
                    </a:cubicBezTo>
                    <a:cubicBezTo>
                      <a:pt x="682" y="36"/>
                      <a:pt x="638" y="47"/>
                      <a:pt x="599" y="69"/>
                    </a:cubicBezTo>
                    <a:cubicBezTo>
                      <a:pt x="552" y="95"/>
                      <a:pt x="517" y="133"/>
                      <a:pt x="494" y="181"/>
                    </a:cubicBezTo>
                    <a:cubicBezTo>
                      <a:pt x="490" y="190"/>
                      <a:pt x="487" y="192"/>
                      <a:pt x="477" y="187"/>
                    </a:cubicBezTo>
                    <a:cubicBezTo>
                      <a:pt x="353" y="121"/>
                      <a:pt x="208" y="185"/>
                      <a:pt x="175" y="323"/>
                    </a:cubicBezTo>
                    <a:cubicBezTo>
                      <a:pt x="167" y="356"/>
                      <a:pt x="155" y="373"/>
                      <a:pt x="127" y="391"/>
                    </a:cubicBezTo>
                    <a:cubicBezTo>
                      <a:pt x="44" y="441"/>
                      <a:pt x="12" y="525"/>
                      <a:pt x="34" y="619"/>
                    </a:cubicBezTo>
                    <a:cubicBezTo>
                      <a:pt x="35" y="621"/>
                      <a:pt x="35" y="624"/>
                      <a:pt x="34" y="626"/>
                    </a:cubicBezTo>
                    <a:cubicBezTo>
                      <a:pt x="20" y="605"/>
                      <a:pt x="11" y="583"/>
                      <a:pt x="8" y="558"/>
                    </a:cubicBezTo>
                    <a:cubicBezTo>
                      <a:pt x="0" y="496"/>
                      <a:pt x="15" y="441"/>
                      <a:pt x="56" y="394"/>
                    </a:cubicBezTo>
                    <a:cubicBezTo>
                      <a:pt x="77" y="369"/>
                      <a:pt x="103" y="352"/>
                      <a:pt x="131" y="339"/>
                    </a:cubicBezTo>
                    <a:cubicBezTo>
                      <a:pt x="140" y="335"/>
                      <a:pt x="144" y="330"/>
                      <a:pt x="144" y="320"/>
                    </a:cubicBezTo>
                    <a:cubicBezTo>
                      <a:pt x="148" y="226"/>
                      <a:pt x="225" y="146"/>
                      <a:pt x="318" y="133"/>
                    </a:cubicBezTo>
                    <a:cubicBezTo>
                      <a:pt x="362" y="127"/>
                      <a:pt x="402" y="136"/>
                      <a:pt x="441" y="154"/>
                    </a:cubicBezTo>
                    <a:cubicBezTo>
                      <a:pt x="453" y="160"/>
                      <a:pt x="458" y="159"/>
                      <a:pt x="464" y="147"/>
                    </a:cubicBezTo>
                    <a:cubicBezTo>
                      <a:pt x="498" y="76"/>
                      <a:pt x="556" y="33"/>
                      <a:pt x="632" y="16"/>
                    </a:cubicBezTo>
                    <a:cubicBezTo>
                      <a:pt x="701" y="0"/>
                      <a:pt x="764" y="17"/>
                      <a:pt x="821" y="59"/>
                    </a:cubicBezTo>
                    <a:close/>
                  </a:path>
                </a:pathLst>
              </a:custGeom>
              <a:solidFill>
                <a:srgbClr val="A5D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" name="Freeform 32"/>
              <p:cNvSpPr/>
              <p:nvPr/>
            </p:nvSpPr>
            <p:spPr bwMode="auto">
              <a:xfrm>
                <a:off x="3749675" y="1330325"/>
                <a:ext cx="1993900" cy="1504950"/>
              </a:xfrm>
              <a:custGeom>
                <a:avLst/>
                <a:gdLst>
                  <a:gd name="T0" fmla="*/ 143 w 531"/>
                  <a:gd name="T1" fmla="*/ 293 h 401"/>
                  <a:gd name="T2" fmla="*/ 54 w 531"/>
                  <a:gd name="T3" fmla="*/ 371 h 401"/>
                  <a:gd name="T4" fmla="*/ 32 w 531"/>
                  <a:gd name="T5" fmla="*/ 401 h 401"/>
                  <a:gd name="T6" fmla="*/ 8 w 531"/>
                  <a:gd name="T7" fmla="*/ 328 h 401"/>
                  <a:gd name="T8" fmla="*/ 75 w 531"/>
                  <a:gd name="T9" fmla="*/ 111 h 401"/>
                  <a:gd name="T10" fmla="*/ 229 w 531"/>
                  <a:gd name="T11" fmla="*/ 22 h 401"/>
                  <a:gd name="T12" fmla="*/ 516 w 531"/>
                  <a:gd name="T13" fmla="*/ 150 h 401"/>
                  <a:gd name="T14" fmla="*/ 531 w 531"/>
                  <a:gd name="T15" fmla="*/ 173 h 401"/>
                  <a:gd name="T16" fmla="*/ 443 w 531"/>
                  <a:gd name="T17" fmla="*/ 294 h 401"/>
                  <a:gd name="T18" fmla="*/ 419 w 531"/>
                  <a:gd name="T19" fmla="*/ 292 h 401"/>
                  <a:gd name="T20" fmla="*/ 410 w 531"/>
                  <a:gd name="T21" fmla="*/ 260 h 401"/>
                  <a:gd name="T22" fmla="*/ 277 w 531"/>
                  <a:gd name="T23" fmla="*/ 158 h 401"/>
                  <a:gd name="T24" fmla="*/ 149 w 531"/>
                  <a:gd name="T25" fmla="*/ 272 h 401"/>
                  <a:gd name="T26" fmla="*/ 143 w 531"/>
                  <a:gd name="T27" fmla="*/ 293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1" h="401">
                    <a:moveTo>
                      <a:pt x="143" y="293"/>
                    </a:moveTo>
                    <a:cubicBezTo>
                      <a:pt x="112" y="316"/>
                      <a:pt x="78" y="338"/>
                      <a:pt x="54" y="371"/>
                    </a:cubicBezTo>
                    <a:cubicBezTo>
                      <a:pt x="47" y="381"/>
                      <a:pt x="39" y="391"/>
                      <a:pt x="32" y="401"/>
                    </a:cubicBezTo>
                    <a:cubicBezTo>
                      <a:pt x="15" y="380"/>
                      <a:pt x="11" y="353"/>
                      <a:pt x="8" y="328"/>
                    </a:cubicBezTo>
                    <a:cubicBezTo>
                      <a:pt x="0" y="247"/>
                      <a:pt x="19" y="173"/>
                      <a:pt x="75" y="111"/>
                    </a:cubicBezTo>
                    <a:cubicBezTo>
                      <a:pt x="117" y="64"/>
                      <a:pt x="168" y="34"/>
                      <a:pt x="229" y="22"/>
                    </a:cubicBezTo>
                    <a:cubicBezTo>
                      <a:pt x="339" y="0"/>
                      <a:pt x="456" y="51"/>
                      <a:pt x="516" y="150"/>
                    </a:cubicBezTo>
                    <a:cubicBezTo>
                      <a:pt x="521" y="158"/>
                      <a:pt x="526" y="165"/>
                      <a:pt x="531" y="173"/>
                    </a:cubicBezTo>
                    <a:cubicBezTo>
                      <a:pt x="495" y="208"/>
                      <a:pt x="464" y="247"/>
                      <a:pt x="443" y="294"/>
                    </a:cubicBezTo>
                    <a:cubicBezTo>
                      <a:pt x="434" y="314"/>
                      <a:pt x="427" y="293"/>
                      <a:pt x="419" y="292"/>
                    </a:cubicBezTo>
                    <a:cubicBezTo>
                      <a:pt x="412" y="282"/>
                      <a:pt x="412" y="271"/>
                      <a:pt x="410" y="260"/>
                    </a:cubicBezTo>
                    <a:cubicBezTo>
                      <a:pt x="393" y="199"/>
                      <a:pt x="337" y="155"/>
                      <a:pt x="277" y="158"/>
                    </a:cubicBezTo>
                    <a:cubicBezTo>
                      <a:pt x="213" y="161"/>
                      <a:pt x="160" y="208"/>
                      <a:pt x="149" y="272"/>
                    </a:cubicBezTo>
                    <a:cubicBezTo>
                      <a:pt x="148" y="279"/>
                      <a:pt x="149" y="287"/>
                      <a:pt x="143" y="293"/>
                    </a:cubicBezTo>
                    <a:close/>
                  </a:path>
                </a:pathLst>
              </a:custGeom>
              <a:solidFill>
                <a:srgbClr val="EBE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" name="Freeform 33"/>
              <p:cNvSpPr/>
              <p:nvPr/>
            </p:nvSpPr>
            <p:spPr bwMode="auto">
              <a:xfrm>
                <a:off x="4278313" y="1900238"/>
                <a:ext cx="1044575" cy="530225"/>
              </a:xfrm>
              <a:custGeom>
                <a:avLst/>
                <a:gdLst>
                  <a:gd name="T0" fmla="*/ 2 w 278"/>
                  <a:gd name="T1" fmla="*/ 141 h 141"/>
                  <a:gd name="T2" fmla="*/ 138 w 278"/>
                  <a:gd name="T3" fmla="*/ 1 h 141"/>
                  <a:gd name="T4" fmla="*/ 278 w 278"/>
                  <a:gd name="T5" fmla="*/ 140 h 141"/>
                  <a:gd name="T6" fmla="*/ 12 w 278"/>
                  <a:gd name="T7" fmla="*/ 138 h 141"/>
                  <a:gd name="T8" fmla="*/ 2 w 278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141">
                    <a:moveTo>
                      <a:pt x="2" y="141"/>
                    </a:moveTo>
                    <a:cubicBezTo>
                      <a:pt x="0" y="66"/>
                      <a:pt x="62" y="2"/>
                      <a:pt x="138" y="1"/>
                    </a:cubicBezTo>
                    <a:cubicBezTo>
                      <a:pt x="215" y="0"/>
                      <a:pt x="278" y="63"/>
                      <a:pt x="278" y="140"/>
                    </a:cubicBezTo>
                    <a:cubicBezTo>
                      <a:pt x="190" y="97"/>
                      <a:pt x="101" y="96"/>
                      <a:pt x="12" y="138"/>
                    </a:cubicBezTo>
                    <a:cubicBezTo>
                      <a:pt x="9" y="139"/>
                      <a:pt x="5" y="140"/>
                      <a:pt x="2" y="141"/>
                    </a:cubicBezTo>
                    <a:close/>
                  </a:path>
                </a:pathLst>
              </a:custGeom>
              <a:solidFill>
                <a:srgbClr val="F4E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22" name="文本框 121"/>
            <p:cNvSpPr txBox="1"/>
            <p:nvPr/>
          </p:nvSpPr>
          <p:spPr>
            <a:xfrm>
              <a:off x="3609" y="7445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自然照明时代</a:t>
              </a:r>
              <a:endPara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609" y="8158"/>
              <a:ext cx="3331" cy="10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太依赖天气，阴天就什么都看不到了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96815" y="1765274"/>
            <a:ext cx="2790190" cy="4034122"/>
            <a:chOff x="11923" y="2983"/>
            <a:chExt cx="4394" cy="6209"/>
          </a:xfrm>
        </p:grpSpPr>
        <p:grpSp>
          <p:nvGrpSpPr>
            <p:cNvPr id="98" name="组合 97"/>
            <p:cNvGrpSpPr/>
            <p:nvPr/>
          </p:nvGrpSpPr>
          <p:grpSpPr>
            <a:xfrm>
              <a:off x="11923" y="2983"/>
              <a:ext cx="3974" cy="4019"/>
              <a:chOff x="7775806" y="1890022"/>
              <a:chExt cx="2523635" cy="2551945"/>
            </a:xfrm>
          </p:grpSpPr>
          <p:sp>
            <p:nvSpPr>
              <p:cNvPr id="6" name="Freeform 6"/>
              <p:cNvSpPr/>
              <p:nvPr/>
            </p:nvSpPr>
            <p:spPr bwMode="auto">
              <a:xfrm>
                <a:off x="7775806" y="1890022"/>
                <a:ext cx="2523635" cy="2551945"/>
              </a:xfrm>
              <a:custGeom>
                <a:avLst/>
                <a:gdLst>
                  <a:gd name="T0" fmla="*/ 2049 w 2073"/>
                  <a:gd name="T1" fmla="*/ 1031 h 2096"/>
                  <a:gd name="T2" fmla="*/ 952 w 2073"/>
                  <a:gd name="T3" fmla="*/ 2052 h 2096"/>
                  <a:gd name="T4" fmla="*/ 1 w 2073"/>
                  <a:gd name="T5" fmla="*/ 1026 h 2096"/>
                  <a:gd name="T6" fmla="*/ 1034 w 2073"/>
                  <a:gd name="T7" fmla="*/ 3 h 2096"/>
                  <a:gd name="T8" fmla="*/ 2049 w 2073"/>
                  <a:gd name="T9" fmla="*/ 1031 h 2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96">
                    <a:moveTo>
                      <a:pt x="2049" y="1031"/>
                    </a:moveTo>
                    <a:cubicBezTo>
                      <a:pt x="2073" y="1531"/>
                      <a:pt x="1624" y="2096"/>
                      <a:pt x="952" y="2052"/>
                    </a:cubicBezTo>
                    <a:cubicBezTo>
                      <a:pt x="455" y="2021"/>
                      <a:pt x="0" y="1597"/>
                      <a:pt x="1" y="1026"/>
                    </a:cubicBezTo>
                    <a:cubicBezTo>
                      <a:pt x="2" y="462"/>
                      <a:pt x="464" y="0"/>
                      <a:pt x="1034" y="3"/>
                    </a:cubicBezTo>
                    <a:cubicBezTo>
                      <a:pt x="1621" y="7"/>
                      <a:pt x="2068" y="503"/>
                      <a:pt x="2049" y="1031"/>
                    </a:cubicBezTo>
                    <a:close/>
                  </a:path>
                </a:pathLst>
              </a:custGeom>
              <a:solidFill>
                <a:srgbClr val="2390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" name="任意多边形 163"/>
              <p:cNvSpPr/>
              <p:nvPr/>
            </p:nvSpPr>
            <p:spPr bwMode="auto">
              <a:xfrm>
                <a:off x="8496152" y="2083720"/>
                <a:ext cx="1774130" cy="2268596"/>
              </a:xfrm>
              <a:custGeom>
                <a:avLst/>
                <a:gdLst>
                  <a:gd name="connsiteX0" fmla="*/ 617220 w 1774130"/>
                  <a:gd name="connsiteY0" fmla="*/ 0 h 2268596"/>
                  <a:gd name="connsiteX1" fmla="*/ 1746054 w 1774130"/>
                  <a:gd name="connsiteY1" fmla="*/ 779710 h 2268596"/>
                  <a:gd name="connsiteX2" fmla="*/ 1755871 w 1774130"/>
                  <a:gd name="connsiteY2" fmla="*/ 821664 h 2268596"/>
                  <a:gd name="connsiteX3" fmla="*/ 1773014 w 1774130"/>
                  <a:gd name="connsiteY3" fmla="*/ 1059815 h 2268596"/>
                  <a:gd name="connsiteX4" fmla="*/ 867077 w 1774130"/>
                  <a:gd name="connsiteY4" fmla="*/ 2260254 h 2268596"/>
                  <a:gd name="connsiteX5" fmla="*/ 828724 w 1774130"/>
                  <a:gd name="connsiteY5" fmla="*/ 2268596 h 2268596"/>
                  <a:gd name="connsiteX6" fmla="*/ 0 w 1774130"/>
                  <a:gd name="connsiteY6" fmla="*/ 1851660 h 226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4130" h="2268596">
                    <a:moveTo>
                      <a:pt x="617220" y="0"/>
                    </a:moveTo>
                    <a:lnTo>
                      <a:pt x="1746054" y="779710"/>
                    </a:lnTo>
                    <a:lnTo>
                      <a:pt x="1755871" y="821664"/>
                    </a:lnTo>
                    <a:cubicBezTo>
                      <a:pt x="1769933" y="899709"/>
                      <a:pt x="1775906" y="979458"/>
                      <a:pt x="1773014" y="1059815"/>
                    </a:cubicBezTo>
                    <a:cubicBezTo>
                      <a:pt x="1796753" y="1554437"/>
                      <a:pt x="1440359" y="2101303"/>
                      <a:pt x="867077" y="2260254"/>
                    </a:cubicBezTo>
                    <a:lnTo>
                      <a:pt x="828724" y="2268596"/>
                    </a:ln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0B68A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8343019" y="2073775"/>
                <a:ext cx="1329502" cy="1448916"/>
              </a:xfrm>
              <a:custGeom>
                <a:avLst/>
                <a:gdLst>
                  <a:gd name="T0" fmla="*/ 47 w 1092"/>
                  <a:gd name="T1" fmla="*/ 984 h 1190"/>
                  <a:gd name="T2" fmla="*/ 4 w 1092"/>
                  <a:gd name="T3" fmla="*/ 778 h 1190"/>
                  <a:gd name="T4" fmla="*/ 35 w 1092"/>
                  <a:gd name="T5" fmla="*/ 621 h 1190"/>
                  <a:gd name="T6" fmla="*/ 47 w 1092"/>
                  <a:gd name="T7" fmla="*/ 686 h 1190"/>
                  <a:gd name="T8" fmla="*/ 91 w 1092"/>
                  <a:gd name="T9" fmla="*/ 778 h 1190"/>
                  <a:gd name="T10" fmla="*/ 159 w 1092"/>
                  <a:gd name="T11" fmla="*/ 792 h 1190"/>
                  <a:gd name="T12" fmla="*/ 192 w 1092"/>
                  <a:gd name="T13" fmla="*/ 731 h 1190"/>
                  <a:gd name="T14" fmla="*/ 174 w 1092"/>
                  <a:gd name="T15" fmla="*/ 698 h 1190"/>
                  <a:gd name="T16" fmla="*/ 142 w 1092"/>
                  <a:gd name="T17" fmla="*/ 561 h 1190"/>
                  <a:gd name="T18" fmla="*/ 166 w 1092"/>
                  <a:gd name="T19" fmla="*/ 494 h 1190"/>
                  <a:gd name="T20" fmla="*/ 143 w 1092"/>
                  <a:gd name="T21" fmla="*/ 342 h 1190"/>
                  <a:gd name="T22" fmla="*/ 51 w 1092"/>
                  <a:gd name="T23" fmla="*/ 251 h 1190"/>
                  <a:gd name="T24" fmla="*/ 148 w 1092"/>
                  <a:gd name="T25" fmla="*/ 307 h 1190"/>
                  <a:gd name="T26" fmla="*/ 255 w 1092"/>
                  <a:gd name="T27" fmla="*/ 497 h 1190"/>
                  <a:gd name="T28" fmla="*/ 380 w 1092"/>
                  <a:gd name="T29" fmla="*/ 547 h 1190"/>
                  <a:gd name="T30" fmla="*/ 428 w 1092"/>
                  <a:gd name="T31" fmla="*/ 470 h 1190"/>
                  <a:gd name="T32" fmla="*/ 419 w 1092"/>
                  <a:gd name="T33" fmla="*/ 425 h 1190"/>
                  <a:gd name="T34" fmla="*/ 433 w 1092"/>
                  <a:gd name="T35" fmla="*/ 253 h 1190"/>
                  <a:gd name="T36" fmla="*/ 527 w 1092"/>
                  <a:gd name="T37" fmla="*/ 188 h 1190"/>
                  <a:gd name="T38" fmla="*/ 617 w 1092"/>
                  <a:gd name="T39" fmla="*/ 22 h 1190"/>
                  <a:gd name="T40" fmla="*/ 612 w 1092"/>
                  <a:gd name="T41" fmla="*/ 0 h 1190"/>
                  <a:gd name="T42" fmla="*/ 661 w 1092"/>
                  <a:gd name="T43" fmla="*/ 160 h 1190"/>
                  <a:gd name="T44" fmla="*/ 608 w 1092"/>
                  <a:gd name="T45" fmla="*/ 266 h 1190"/>
                  <a:gd name="T46" fmla="*/ 581 w 1092"/>
                  <a:gd name="T47" fmla="*/ 323 h 1190"/>
                  <a:gd name="T48" fmla="*/ 607 w 1092"/>
                  <a:gd name="T49" fmla="*/ 390 h 1190"/>
                  <a:gd name="T50" fmla="*/ 662 w 1092"/>
                  <a:gd name="T51" fmla="*/ 412 h 1190"/>
                  <a:gd name="T52" fmla="*/ 754 w 1092"/>
                  <a:gd name="T53" fmla="*/ 473 h 1190"/>
                  <a:gd name="T54" fmla="*/ 782 w 1092"/>
                  <a:gd name="T55" fmla="*/ 573 h 1190"/>
                  <a:gd name="T56" fmla="*/ 862 w 1092"/>
                  <a:gd name="T57" fmla="*/ 626 h 1190"/>
                  <a:gd name="T58" fmla="*/ 921 w 1092"/>
                  <a:gd name="T59" fmla="*/ 578 h 1190"/>
                  <a:gd name="T60" fmla="*/ 964 w 1092"/>
                  <a:gd name="T61" fmla="*/ 436 h 1190"/>
                  <a:gd name="T62" fmla="*/ 1004 w 1092"/>
                  <a:gd name="T63" fmla="*/ 600 h 1190"/>
                  <a:gd name="T64" fmla="*/ 950 w 1092"/>
                  <a:gd name="T65" fmla="*/ 756 h 1190"/>
                  <a:gd name="T66" fmla="*/ 1044 w 1092"/>
                  <a:gd name="T67" fmla="*/ 642 h 1190"/>
                  <a:gd name="T68" fmla="*/ 1056 w 1092"/>
                  <a:gd name="T69" fmla="*/ 948 h 1190"/>
                  <a:gd name="T70" fmla="*/ 1050 w 1092"/>
                  <a:gd name="T71" fmla="*/ 975 h 1190"/>
                  <a:gd name="T72" fmla="*/ 850 w 1092"/>
                  <a:gd name="T73" fmla="*/ 1143 h 1190"/>
                  <a:gd name="T74" fmla="*/ 607 w 1092"/>
                  <a:gd name="T75" fmla="*/ 1187 h 1190"/>
                  <a:gd name="T76" fmla="*/ 462 w 1092"/>
                  <a:gd name="T77" fmla="*/ 1186 h 1190"/>
                  <a:gd name="T78" fmla="*/ 304 w 1092"/>
                  <a:gd name="T79" fmla="*/ 1162 h 1190"/>
                  <a:gd name="T80" fmla="*/ 158 w 1092"/>
                  <a:gd name="T81" fmla="*/ 1102 h 1190"/>
                  <a:gd name="T82" fmla="*/ 57 w 1092"/>
                  <a:gd name="T83" fmla="*/ 1007 h 1190"/>
                  <a:gd name="T84" fmla="*/ 47 w 1092"/>
                  <a:gd name="T85" fmla="*/ 984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2" h="1190">
                    <a:moveTo>
                      <a:pt x="47" y="984"/>
                    </a:moveTo>
                    <a:cubicBezTo>
                      <a:pt x="15" y="919"/>
                      <a:pt x="0" y="851"/>
                      <a:pt x="4" y="778"/>
                    </a:cubicBezTo>
                    <a:cubicBezTo>
                      <a:pt x="7" y="726"/>
                      <a:pt x="15" y="675"/>
                      <a:pt x="35" y="621"/>
                    </a:cubicBezTo>
                    <a:cubicBezTo>
                      <a:pt x="39" y="646"/>
                      <a:pt x="43" y="666"/>
                      <a:pt x="47" y="686"/>
                    </a:cubicBezTo>
                    <a:cubicBezTo>
                      <a:pt x="55" y="720"/>
                      <a:pt x="66" y="752"/>
                      <a:pt x="91" y="778"/>
                    </a:cubicBezTo>
                    <a:cubicBezTo>
                      <a:pt x="111" y="797"/>
                      <a:pt x="137" y="803"/>
                      <a:pt x="159" y="792"/>
                    </a:cubicBezTo>
                    <a:cubicBezTo>
                      <a:pt x="182" y="781"/>
                      <a:pt x="195" y="757"/>
                      <a:pt x="192" y="731"/>
                    </a:cubicBezTo>
                    <a:cubicBezTo>
                      <a:pt x="190" y="718"/>
                      <a:pt x="184" y="707"/>
                      <a:pt x="174" y="698"/>
                    </a:cubicBezTo>
                    <a:cubicBezTo>
                      <a:pt x="132" y="660"/>
                      <a:pt x="125" y="613"/>
                      <a:pt x="142" y="561"/>
                    </a:cubicBezTo>
                    <a:cubicBezTo>
                      <a:pt x="150" y="539"/>
                      <a:pt x="156" y="516"/>
                      <a:pt x="166" y="494"/>
                    </a:cubicBezTo>
                    <a:cubicBezTo>
                      <a:pt x="190" y="438"/>
                      <a:pt x="178" y="389"/>
                      <a:pt x="143" y="342"/>
                    </a:cubicBezTo>
                    <a:cubicBezTo>
                      <a:pt x="116" y="308"/>
                      <a:pt x="85" y="278"/>
                      <a:pt x="51" y="251"/>
                    </a:cubicBezTo>
                    <a:cubicBezTo>
                      <a:pt x="87" y="264"/>
                      <a:pt x="118" y="283"/>
                      <a:pt x="148" y="307"/>
                    </a:cubicBezTo>
                    <a:cubicBezTo>
                      <a:pt x="208" y="357"/>
                      <a:pt x="243" y="420"/>
                      <a:pt x="255" y="497"/>
                    </a:cubicBezTo>
                    <a:cubicBezTo>
                      <a:pt x="267" y="576"/>
                      <a:pt x="319" y="596"/>
                      <a:pt x="380" y="547"/>
                    </a:cubicBezTo>
                    <a:cubicBezTo>
                      <a:pt x="405" y="527"/>
                      <a:pt x="422" y="502"/>
                      <a:pt x="428" y="470"/>
                    </a:cubicBezTo>
                    <a:cubicBezTo>
                      <a:pt x="431" y="454"/>
                      <a:pt x="429" y="438"/>
                      <a:pt x="419" y="425"/>
                    </a:cubicBezTo>
                    <a:cubicBezTo>
                      <a:pt x="375" y="367"/>
                      <a:pt x="392" y="300"/>
                      <a:pt x="433" y="253"/>
                    </a:cubicBezTo>
                    <a:cubicBezTo>
                      <a:pt x="459" y="223"/>
                      <a:pt x="490" y="200"/>
                      <a:pt x="527" y="188"/>
                    </a:cubicBezTo>
                    <a:cubicBezTo>
                      <a:pt x="617" y="160"/>
                      <a:pt x="628" y="96"/>
                      <a:pt x="617" y="22"/>
                    </a:cubicBezTo>
                    <a:cubicBezTo>
                      <a:pt x="616" y="15"/>
                      <a:pt x="614" y="8"/>
                      <a:pt x="612" y="0"/>
                    </a:cubicBezTo>
                    <a:cubicBezTo>
                      <a:pt x="662" y="36"/>
                      <a:pt x="680" y="98"/>
                      <a:pt x="661" y="160"/>
                    </a:cubicBezTo>
                    <a:cubicBezTo>
                      <a:pt x="649" y="198"/>
                      <a:pt x="628" y="232"/>
                      <a:pt x="608" y="266"/>
                    </a:cubicBezTo>
                    <a:cubicBezTo>
                      <a:pt x="598" y="284"/>
                      <a:pt x="587" y="303"/>
                      <a:pt x="581" y="323"/>
                    </a:cubicBezTo>
                    <a:cubicBezTo>
                      <a:pt x="573" y="353"/>
                      <a:pt x="581" y="374"/>
                      <a:pt x="607" y="390"/>
                    </a:cubicBezTo>
                    <a:cubicBezTo>
                      <a:pt x="624" y="400"/>
                      <a:pt x="644" y="405"/>
                      <a:pt x="662" y="412"/>
                    </a:cubicBezTo>
                    <a:cubicBezTo>
                      <a:pt x="698" y="425"/>
                      <a:pt x="731" y="442"/>
                      <a:pt x="754" y="473"/>
                    </a:cubicBezTo>
                    <a:cubicBezTo>
                      <a:pt x="776" y="503"/>
                      <a:pt x="780" y="538"/>
                      <a:pt x="782" y="573"/>
                    </a:cubicBezTo>
                    <a:cubicBezTo>
                      <a:pt x="786" y="623"/>
                      <a:pt x="807" y="638"/>
                      <a:pt x="862" y="626"/>
                    </a:cubicBezTo>
                    <a:cubicBezTo>
                      <a:pt x="888" y="619"/>
                      <a:pt x="906" y="600"/>
                      <a:pt x="921" y="578"/>
                    </a:cubicBezTo>
                    <a:cubicBezTo>
                      <a:pt x="948" y="536"/>
                      <a:pt x="958" y="489"/>
                      <a:pt x="964" y="436"/>
                    </a:cubicBezTo>
                    <a:cubicBezTo>
                      <a:pt x="990" y="491"/>
                      <a:pt x="1004" y="543"/>
                      <a:pt x="1004" y="600"/>
                    </a:cubicBezTo>
                    <a:cubicBezTo>
                      <a:pt x="1004" y="659"/>
                      <a:pt x="983" y="709"/>
                      <a:pt x="950" y="756"/>
                    </a:cubicBezTo>
                    <a:cubicBezTo>
                      <a:pt x="1009" y="743"/>
                      <a:pt x="1029" y="698"/>
                      <a:pt x="1044" y="642"/>
                    </a:cubicBezTo>
                    <a:cubicBezTo>
                      <a:pt x="1079" y="746"/>
                      <a:pt x="1092" y="846"/>
                      <a:pt x="1056" y="948"/>
                    </a:cubicBezTo>
                    <a:cubicBezTo>
                      <a:pt x="1058" y="958"/>
                      <a:pt x="1054" y="966"/>
                      <a:pt x="1050" y="975"/>
                    </a:cubicBezTo>
                    <a:cubicBezTo>
                      <a:pt x="1007" y="1060"/>
                      <a:pt x="936" y="1111"/>
                      <a:pt x="850" y="1143"/>
                    </a:cubicBezTo>
                    <a:cubicBezTo>
                      <a:pt x="772" y="1172"/>
                      <a:pt x="690" y="1182"/>
                      <a:pt x="607" y="1187"/>
                    </a:cubicBezTo>
                    <a:cubicBezTo>
                      <a:pt x="558" y="1190"/>
                      <a:pt x="510" y="1188"/>
                      <a:pt x="462" y="1186"/>
                    </a:cubicBezTo>
                    <a:cubicBezTo>
                      <a:pt x="408" y="1183"/>
                      <a:pt x="356" y="1176"/>
                      <a:pt x="304" y="1162"/>
                    </a:cubicBezTo>
                    <a:cubicBezTo>
                      <a:pt x="253" y="1149"/>
                      <a:pt x="203" y="1130"/>
                      <a:pt x="158" y="1102"/>
                    </a:cubicBezTo>
                    <a:cubicBezTo>
                      <a:pt x="118" y="1077"/>
                      <a:pt x="83" y="1046"/>
                      <a:pt x="57" y="1007"/>
                    </a:cubicBezTo>
                    <a:cubicBezTo>
                      <a:pt x="53" y="1000"/>
                      <a:pt x="49" y="993"/>
                      <a:pt x="47" y="984"/>
                    </a:cubicBezTo>
                    <a:close/>
                  </a:path>
                </a:pathLst>
              </a:custGeom>
              <a:solidFill>
                <a:srgbClr val="D87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8383167" y="3257099"/>
                <a:ext cx="1283178" cy="644420"/>
              </a:xfrm>
              <a:custGeom>
                <a:avLst/>
                <a:gdLst>
                  <a:gd name="T0" fmla="*/ 270 w 1054"/>
                  <a:gd name="T1" fmla="*/ 185 h 529"/>
                  <a:gd name="T2" fmla="*/ 463 w 1054"/>
                  <a:gd name="T3" fmla="*/ 210 h 529"/>
                  <a:gd name="T4" fmla="*/ 737 w 1054"/>
                  <a:gd name="T5" fmla="*/ 189 h 529"/>
                  <a:gd name="T6" fmla="*/ 948 w 1054"/>
                  <a:gd name="T7" fmla="*/ 87 h 529"/>
                  <a:gd name="T8" fmla="*/ 1014 w 1054"/>
                  <a:gd name="T9" fmla="*/ 0 h 529"/>
                  <a:gd name="T10" fmla="*/ 1028 w 1054"/>
                  <a:gd name="T11" fmla="*/ 18 h 529"/>
                  <a:gd name="T12" fmla="*/ 1048 w 1054"/>
                  <a:gd name="T13" fmla="*/ 85 h 529"/>
                  <a:gd name="T14" fmla="*/ 1001 w 1054"/>
                  <a:gd name="T15" fmla="*/ 173 h 529"/>
                  <a:gd name="T16" fmla="*/ 887 w 1054"/>
                  <a:gd name="T17" fmla="*/ 221 h 529"/>
                  <a:gd name="T18" fmla="*/ 868 w 1054"/>
                  <a:gd name="T19" fmla="*/ 232 h 529"/>
                  <a:gd name="T20" fmla="*/ 902 w 1054"/>
                  <a:gd name="T21" fmla="*/ 249 h 529"/>
                  <a:gd name="T22" fmla="*/ 919 w 1054"/>
                  <a:gd name="T23" fmla="*/ 260 h 529"/>
                  <a:gd name="T24" fmla="*/ 1029 w 1054"/>
                  <a:gd name="T25" fmla="*/ 305 h 529"/>
                  <a:gd name="T26" fmla="*/ 1039 w 1054"/>
                  <a:gd name="T27" fmla="*/ 312 h 529"/>
                  <a:gd name="T28" fmla="*/ 991 w 1054"/>
                  <a:gd name="T29" fmla="*/ 340 h 529"/>
                  <a:gd name="T30" fmla="*/ 919 w 1054"/>
                  <a:gd name="T31" fmla="*/ 505 h 529"/>
                  <a:gd name="T32" fmla="*/ 915 w 1054"/>
                  <a:gd name="T33" fmla="*/ 525 h 529"/>
                  <a:gd name="T34" fmla="*/ 890 w 1054"/>
                  <a:gd name="T35" fmla="*/ 521 h 529"/>
                  <a:gd name="T36" fmla="*/ 447 w 1054"/>
                  <a:gd name="T37" fmla="*/ 337 h 529"/>
                  <a:gd name="T38" fmla="*/ 87 w 1054"/>
                  <a:gd name="T39" fmla="*/ 187 h 529"/>
                  <a:gd name="T40" fmla="*/ 51 w 1054"/>
                  <a:gd name="T41" fmla="*/ 171 h 529"/>
                  <a:gd name="T42" fmla="*/ 8 w 1054"/>
                  <a:gd name="T43" fmla="*/ 84 h 529"/>
                  <a:gd name="T44" fmla="*/ 27 w 1054"/>
                  <a:gd name="T45" fmla="*/ 32 h 529"/>
                  <a:gd name="T46" fmla="*/ 126 w 1054"/>
                  <a:gd name="T47" fmla="*/ 125 h 529"/>
                  <a:gd name="T48" fmla="*/ 146 w 1054"/>
                  <a:gd name="T49" fmla="*/ 159 h 529"/>
                  <a:gd name="T50" fmla="*/ 622 w 1054"/>
                  <a:gd name="T51" fmla="*/ 357 h 529"/>
                  <a:gd name="T52" fmla="*/ 823 w 1054"/>
                  <a:gd name="T53" fmla="*/ 440 h 529"/>
                  <a:gd name="T54" fmla="*/ 827 w 1054"/>
                  <a:gd name="T55" fmla="*/ 441 h 529"/>
                  <a:gd name="T56" fmla="*/ 841 w 1054"/>
                  <a:gd name="T57" fmla="*/ 441 h 529"/>
                  <a:gd name="T58" fmla="*/ 832 w 1054"/>
                  <a:gd name="T59" fmla="*/ 430 h 529"/>
                  <a:gd name="T60" fmla="*/ 761 w 1054"/>
                  <a:gd name="T61" fmla="*/ 399 h 529"/>
                  <a:gd name="T62" fmla="*/ 294 w 1054"/>
                  <a:gd name="T63" fmla="*/ 205 h 529"/>
                  <a:gd name="T64" fmla="*/ 270 w 1054"/>
                  <a:gd name="T65" fmla="*/ 185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4" h="529">
                    <a:moveTo>
                      <a:pt x="270" y="185"/>
                    </a:moveTo>
                    <a:cubicBezTo>
                      <a:pt x="334" y="200"/>
                      <a:pt x="398" y="207"/>
                      <a:pt x="463" y="210"/>
                    </a:cubicBezTo>
                    <a:cubicBezTo>
                      <a:pt x="556" y="214"/>
                      <a:pt x="647" y="208"/>
                      <a:pt x="737" y="189"/>
                    </a:cubicBezTo>
                    <a:cubicBezTo>
                      <a:pt x="816" y="172"/>
                      <a:pt x="888" y="141"/>
                      <a:pt x="948" y="87"/>
                    </a:cubicBezTo>
                    <a:cubicBezTo>
                      <a:pt x="976" y="62"/>
                      <a:pt x="994" y="31"/>
                      <a:pt x="1014" y="0"/>
                    </a:cubicBezTo>
                    <a:cubicBezTo>
                      <a:pt x="1022" y="3"/>
                      <a:pt x="1025" y="11"/>
                      <a:pt x="1028" y="18"/>
                    </a:cubicBezTo>
                    <a:cubicBezTo>
                      <a:pt x="1037" y="39"/>
                      <a:pt x="1044" y="61"/>
                      <a:pt x="1048" y="85"/>
                    </a:cubicBezTo>
                    <a:cubicBezTo>
                      <a:pt x="1054" y="126"/>
                      <a:pt x="1039" y="156"/>
                      <a:pt x="1001" y="173"/>
                    </a:cubicBezTo>
                    <a:cubicBezTo>
                      <a:pt x="963" y="190"/>
                      <a:pt x="925" y="206"/>
                      <a:pt x="887" y="221"/>
                    </a:cubicBezTo>
                    <a:cubicBezTo>
                      <a:pt x="880" y="224"/>
                      <a:pt x="873" y="225"/>
                      <a:pt x="868" y="232"/>
                    </a:cubicBezTo>
                    <a:cubicBezTo>
                      <a:pt x="878" y="241"/>
                      <a:pt x="892" y="240"/>
                      <a:pt x="902" y="249"/>
                    </a:cubicBezTo>
                    <a:cubicBezTo>
                      <a:pt x="904" y="257"/>
                      <a:pt x="913" y="257"/>
                      <a:pt x="919" y="260"/>
                    </a:cubicBezTo>
                    <a:cubicBezTo>
                      <a:pt x="956" y="275"/>
                      <a:pt x="993" y="290"/>
                      <a:pt x="1029" y="305"/>
                    </a:cubicBezTo>
                    <a:cubicBezTo>
                      <a:pt x="1033" y="306"/>
                      <a:pt x="1036" y="310"/>
                      <a:pt x="1039" y="312"/>
                    </a:cubicBezTo>
                    <a:cubicBezTo>
                      <a:pt x="1024" y="323"/>
                      <a:pt x="1005" y="325"/>
                      <a:pt x="991" y="340"/>
                    </a:cubicBezTo>
                    <a:cubicBezTo>
                      <a:pt x="947" y="387"/>
                      <a:pt x="922" y="441"/>
                      <a:pt x="919" y="505"/>
                    </a:cubicBezTo>
                    <a:cubicBezTo>
                      <a:pt x="919" y="512"/>
                      <a:pt x="919" y="519"/>
                      <a:pt x="915" y="525"/>
                    </a:cubicBezTo>
                    <a:cubicBezTo>
                      <a:pt x="906" y="529"/>
                      <a:pt x="898" y="524"/>
                      <a:pt x="890" y="521"/>
                    </a:cubicBezTo>
                    <a:cubicBezTo>
                      <a:pt x="743" y="459"/>
                      <a:pt x="595" y="398"/>
                      <a:pt x="447" y="337"/>
                    </a:cubicBezTo>
                    <a:cubicBezTo>
                      <a:pt x="327" y="287"/>
                      <a:pt x="207" y="237"/>
                      <a:pt x="87" y="187"/>
                    </a:cubicBezTo>
                    <a:cubicBezTo>
                      <a:pt x="75" y="182"/>
                      <a:pt x="62" y="177"/>
                      <a:pt x="51" y="171"/>
                    </a:cubicBezTo>
                    <a:cubicBezTo>
                      <a:pt x="16" y="154"/>
                      <a:pt x="0" y="122"/>
                      <a:pt x="8" y="84"/>
                    </a:cubicBezTo>
                    <a:cubicBezTo>
                      <a:pt x="11" y="65"/>
                      <a:pt x="13" y="47"/>
                      <a:pt x="27" y="32"/>
                    </a:cubicBezTo>
                    <a:cubicBezTo>
                      <a:pt x="54" y="69"/>
                      <a:pt x="87" y="100"/>
                      <a:pt x="126" y="125"/>
                    </a:cubicBezTo>
                    <a:cubicBezTo>
                      <a:pt x="122" y="149"/>
                      <a:pt x="122" y="149"/>
                      <a:pt x="146" y="159"/>
                    </a:cubicBezTo>
                    <a:cubicBezTo>
                      <a:pt x="305" y="224"/>
                      <a:pt x="463" y="291"/>
                      <a:pt x="622" y="357"/>
                    </a:cubicBezTo>
                    <a:cubicBezTo>
                      <a:pt x="689" y="384"/>
                      <a:pt x="756" y="412"/>
                      <a:pt x="823" y="440"/>
                    </a:cubicBezTo>
                    <a:cubicBezTo>
                      <a:pt x="824" y="440"/>
                      <a:pt x="826" y="441"/>
                      <a:pt x="827" y="441"/>
                    </a:cubicBezTo>
                    <a:cubicBezTo>
                      <a:pt x="832" y="443"/>
                      <a:pt x="838" y="448"/>
                      <a:pt x="841" y="441"/>
                    </a:cubicBezTo>
                    <a:cubicBezTo>
                      <a:pt x="844" y="435"/>
                      <a:pt x="837" y="432"/>
                      <a:pt x="832" y="430"/>
                    </a:cubicBezTo>
                    <a:cubicBezTo>
                      <a:pt x="809" y="418"/>
                      <a:pt x="785" y="408"/>
                      <a:pt x="761" y="399"/>
                    </a:cubicBezTo>
                    <a:cubicBezTo>
                      <a:pt x="605" y="335"/>
                      <a:pt x="450" y="270"/>
                      <a:pt x="294" y="205"/>
                    </a:cubicBezTo>
                    <a:cubicBezTo>
                      <a:pt x="285" y="201"/>
                      <a:pt x="271" y="200"/>
                      <a:pt x="270" y="185"/>
                    </a:cubicBezTo>
                    <a:close/>
                  </a:path>
                </a:pathLst>
              </a:custGeom>
              <a:solidFill>
                <a:srgbClr val="915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8404270" y="3559235"/>
                <a:ext cx="558463" cy="340740"/>
              </a:xfrm>
              <a:custGeom>
                <a:avLst/>
                <a:gdLst>
                  <a:gd name="T0" fmla="*/ 0 w 459"/>
                  <a:gd name="T1" fmla="*/ 64 h 280"/>
                  <a:gd name="T2" fmla="*/ 68 w 459"/>
                  <a:gd name="T3" fmla="*/ 33 h 280"/>
                  <a:gd name="T4" fmla="*/ 137 w 459"/>
                  <a:gd name="T5" fmla="*/ 1 h 280"/>
                  <a:gd name="T6" fmla="*/ 203 w 459"/>
                  <a:gd name="T7" fmla="*/ 23 h 280"/>
                  <a:gd name="T8" fmla="*/ 435 w 459"/>
                  <a:gd name="T9" fmla="*/ 119 h 280"/>
                  <a:gd name="T10" fmla="*/ 444 w 459"/>
                  <a:gd name="T11" fmla="*/ 123 h 280"/>
                  <a:gd name="T12" fmla="*/ 458 w 459"/>
                  <a:gd name="T13" fmla="*/ 136 h 280"/>
                  <a:gd name="T14" fmla="*/ 444 w 459"/>
                  <a:gd name="T15" fmla="*/ 150 h 280"/>
                  <a:gd name="T16" fmla="*/ 250 w 459"/>
                  <a:gd name="T17" fmla="*/ 230 h 280"/>
                  <a:gd name="T18" fmla="*/ 147 w 459"/>
                  <a:gd name="T19" fmla="*/ 273 h 280"/>
                  <a:gd name="T20" fmla="*/ 124 w 459"/>
                  <a:gd name="T21" fmla="*/ 277 h 280"/>
                  <a:gd name="T22" fmla="*/ 120 w 459"/>
                  <a:gd name="T23" fmla="*/ 258 h 280"/>
                  <a:gd name="T24" fmla="*/ 45 w 459"/>
                  <a:gd name="T25" fmla="*/ 89 h 280"/>
                  <a:gd name="T26" fmla="*/ 0 w 459"/>
                  <a:gd name="T27" fmla="*/ 6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9" h="280">
                    <a:moveTo>
                      <a:pt x="0" y="64"/>
                    </a:moveTo>
                    <a:cubicBezTo>
                      <a:pt x="21" y="49"/>
                      <a:pt x="46" y="45"/>
                      <a:pt x="68" y="33"/>
                    </a:cubicBezTo>
                    <a:cubicBezTo>
                      <a:pt x="91" y="22"/>
                      <a:pt x="117" y="18"/>
                      <a:pt x="137" y="1"/>
                    </a:cubicBezTo>
                    <a:cubicBezTo>
                      <a:pt x="162" y="0"/>
                      <a:pt x="182" y="14"/>
                      <a:pt x="203" y="23"/>
                    </a:cubicBezTo>
                    <a:cubicBezTo>
                      <a:pt x="280" y="54"/>
                      <a:pt x="358" y="86"/>
                      <a:pt x="435" y="119"/>
                    </a:cubicBezTo>
                    <a:cubicBezTo>
                      <a:pt x="438" y="120"/>
                      <a:pt x="441" y="121"/>
                      <a:pt x="444" y="123"/>
                    </a:cubicBezTo>
                    <a:cubicBezTo>
                      <a:pt x="450" y="126"/>
                      <a:pt x="458" y="128"/>
                      <a:pt x="458" y="136"/>
                    </a:cubicBezTo>
                    <a:cubicBezTo>
                      <a:pt x="459" y="145"/>
                      <a:pt x="450" y="147"/>
                      <a:pt x="444" y="150"/>
                    </a:cubicBezTo>
                    <a:cubicBezTo>
                      <a:pt x="379" y="177"/>
                      <a:pt x="315" y="203"/>
                      <a:pt x="250" y="230"/>
                    </a:cubicBezTo>
                    <a:cubicBezTo>
                      <a:pt x="216" y="245"/>
                      <a:pt x="182" y="259"/>
                      <a:pt x="147" y="273"/>
                    </a:cubicBezTo>
                    <a:cubicBezTo>
                      <a:pt x="140" y="276"/>
                      <a:pt x="133" y="280"/>
                      <a:pt x="124" y="277"/>
                    </a:cubicBezTo>
                    <a:cubicBezTo>
                      <a:pt x="120" y="271"/>
                      <a:pt x="120" y="264"/>
                      <a:pt x="120" y="258"/>
                    </a:cubicBezTo>
                    <a:cubicBezTo>
                      <a:pt x="116" y="192"/>
                      <a:pt x="92" y="136"/>
                      <a:pt x="45" y="89"/>
                    </a:cubicBezTo>
                    <a:cubicBezTo>
                      <a:pt x="32" y="76"/>
                      <a:pt x="14" y="75"/>
                      <a:pt x="0" y="64"/>
                    </a:cubicBezTo>
                    <a:close/>
                  </a:path>
                </a:pathLst>
              </a:custGeom>
              <a:solidFill>
                <a:srgbClr val="915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8349196" y="3272025"/>
                <a:ext cx="1167368" cy="679421"/>
              </a:xfrm>
              <a:custGeom>
                <a:avLst/>
                <a:gdLst>
                  <a:gd name="T0" fmla="*/ 171 w 959"/>
                  <a:gd name="T1" fmla="*/ 513 h 558"/>
                  <a:gd name="T2" fmla="*/ 488 w 959"/>
                  <a:gd name="T3" fmla="*/ 381 h 558"/>
                  <a:gd name="T4" fmla="*/ 500 w 959"/>
                  <a:gd name="T5" fmla="*/ 372 h 558"/>
                  <a:gd name="T6" fmla="*/ 487 w 959"/>
                  <a:gd name="T7" fmla="*/ 363 h 558"/>
                  <a:gd name="T8" fmla="*/ 267 w 959"/>
                  <a:gd name="T9" fmla="*/ 272 h 558"/>
                  <a:gd name="T10" fmla="*/ 182 w 959"/>
                  <a:gd name="T11" fmla="*/ 237 h 558"/>
                  <a:gd name="T12" fmla="*/ 47 w 959"/>
                  <a:gd name="T13" fmla="*/ 181 h 558"/>
                  <a:gd name="T14" fmla="*/ 7 w 959"/>
                  <a:gd name="T15" fmla="*/ 99 h 558"/>
                  <a:gd name="T16" fmla="*/ 42 w 959"/>
                  <a:gd name="T17" fmla="*/ 0 h 558"/>
                  <a:gd name="T18" fmla="*/ 55 w 959"/>
                  <a:gd name="T19" fmla="*/ 20 h 558"/>
                  <a:gd name="T20" fmla="*/ 41 w 959"/>
                  <a:gd name="T21" fmla="*/ 73 h 558"/>
                  <a:gd name="T22" fmla="*/ 83 w 959"/>
                  <a:gd name="T23" fmla="*/ 156 h 558"/>
                  <a:gd name="T24" fmla="*/ 359 w 959"/>
                  <a:gd name="T25" fmla="*/ 271 h 558"/>
                  <a:gd name="T26" fmla="*/ 682 w 959"/>
                  <a:gd name="T27" fmla="*/ 405 h 558"/>
                  <a:gd name="T28" fmla="*/ 941 w 959"/>
                  <a:gd name="T29" fmla="*/ 513 h 558"/>
                  <a:gd name="T30" fmla="*/ 959 w 959"/>
                  <a:gd name="T31" fmla="*/ 557 h 558"/>
                  <a:gd name="T32" fmla="*/ 900 w 959"/>
                  <a:gd name="T33" fmla="*/ 535 h 558"/>
                  <a:gd name="T34" fmla="*/ 573 w 959"/>
                  <a:gd name="T35" fmla="*/ 400 h 558"/>
                  <a:gd name="T36" fmla="*/ 539 w 959"/>
                  <a:gd name="T37" fmla="*/ 399 h 558"/>
                  <a:gd name="T38" fmla="*/ 174 w 959"/>
                  <a:gd name="T39" fmla="*/ 551 h 558"/>
                  <a:gd name="T40" fmla="*/ 153 w 959"/>
                  <a:gd name="T41" fmla="*/ 557 h 558"/>
                  <a:gd name="T42" fmla="*/ 171 w 959"/>
                  <a:gd name="T43" fmla="*/ 51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59" h="558">
                    <a:moveTo>
                      <a:pt x="171" y="513"/>
                    </a:moveTo>
                    <a:cubicBezTo>
                      <a:pt x="277" y="469"/>
                      <a:pt x="382" y="425"/>
                      <a:pt x="488" y="381"/>
                    </a:cubicBezTo>
                    <a:cubicBezTo>
                      <a:pt x="493" y="379"/>
                      <a:pt x="500" y="378"/>
                      <a:pt x="500" y="372"/>
                    </a:cubicBezTo>
                    <a:cubicBezTo>
                      <a:pt x="499" y="366"/>
                      <a:pt x="492" y="365"/>
                      <a:pt x="487" y="363"/>
                    </a:cubicBezTo>
                    <a:cubicBezTo>
                      <a:pt x="414" y="333"/>
                      <a:pt x="340" y="303"/>
                      <a:pt x="267" y="272"/>
                    </a:cubicBezTo>
                    <a:cubicBezTo>
                      <a:pt x="239" y="260"/>
                      <a:pt x="211" y="249"/>
                      <a:pt x="182" y="237"/>
                    </a:cubicBezTo>
                    <a:cubicBezTo>
                      <a:pt x="137" y="218"/>
                      <a:pt x="92" y="201"/>
                      <a:pt x="47" y="181"/>
                    </a:cubicBezTo>
                    <a:cubicBezTo>
                      <a:pt x="13" y="165"/>
                      <a:pt x="0" y="135"/>
                      <a:pt x="7" y="99"/>
                    </a:cubicBezTo>
                    <a:cubicBezTo>
                      <a:pt x="14" y="64"/>
                      <a:pt x="26" y="32"/>
                      <a:pt x="42" y="0"/>
                    </a:cubicBezTo>
                    <a:cubicBezTo>
                      <a:pt x="48" y="6"/>
                      <a:pt x="52" y="12"/>
                      <a:pt x="55" y="20"/>
                    </a:cubicBezTo>
                    <a:cubicBezTo>
                      <a:pt x="51" y="38"/>
                      <a:pt x="44" y="55"/>
                      <a:pt x="41" y="73"/>
                    </a:cubicBezTo>
                    <a:cubicBezTo>
                      <a:pt x="35" y="110"/>
                      <a:pt x="50" y="142"/>
                      <a:pt x="83" y="156"/>
                    </a:cubicBezTo>
                    <a:cubicBezTo>
                      <a:pt x="175" y="195"/>
                      <a:pt x="267" y="233"/>
                      <a:pt x="359" y="271"/>
                    </a:cubicBezTo>
                    <a:cubicBezTo>
                      <a:pt x="466" y="315"/>
                      <a:pt x="574" y="360"/>
                      <a:pt x="682" y="405"/>
                    </a:cubicBezTo>
                    <a:cubicBezTo>
                      <a:pt x="768" y="441"/>
                      <a:pt x="855" y="477"/>
                      <a:pt x="941" y="513"/>
                    </a:cubicBezTo>
                    <a:cubicBezTo>
                      <a:pt x="950" y="526"/>
                      <a:pt x="956" y="541"/>
                      <a:pt x="959" y="557"/>
                    </a:cubicBezTo>
                    <a:cubicBezTo>
                      <a:pt x="938" y="554"/>
                      <a:pt x="919" y="543"/>
                      <a:pt x="900" y="535"/>
                    </a:cubicBezTo>
                    <a:cubicBezTo>
                      <a:pt x="790" y="490"/>
                      <a:pt x="682" y="445"/>
                      <a:pt x="573" y="400"/>
                    </a:cubicBezTo>
                    <a:cubicBezTo>
                      <a:pt x="561" y="395"/>
                      <a:pt x="551" y="394"/>
                      <a:pt x="539" y="399"/>
                    </a:cubicBezTo>
                    <a:cubicBezTo>
                      <a:pt x="418" y="450"/>
                      <a:pt x="296" y="501"/>
                      <a:pt x="174" y="551"/>
                    </a:cubicBezTo>
                    <a:cubicBezTo>
                      <a:pt x="167" y="554"/>
                      <a:pt x="161" y="558"/>
                      <a:pt x="153" y="557"/>
                    </a:cubicBezTo>
                    <a:cubicBezTo>
                      <a:pt x="156" y="541"/>
                      <a:pt x="162" y="526"/>
                      <a:pt x="171" y="513"/>
                    </a:cubicBezTo>
                    <a:close/>
                  </a:path>
                </a:pathLst>
              </a:custGeom>
              <a:solidFill>
                <a:srgbClr val="6C3F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8355372" y="3636957"/>
                <a:ext cx="203312" cy="328901"/>
              </a:xfrm>
              <a:custGeom>
                <a:avLst/>
                <a:gdLst>
                  <a:gd name="T0" fmla="*/ 166 w 167"/>
                  <a:gd name="T1" fmla="*/ 213 h 270"/>
                  <a:gd name="T2" fmla="*/ 148 w 167"/>
                  <a:gd name="T3" fmla="*/ 257 h 270"/>
                  <a:gd name="T4" fmla="*/ 91 w 167"/>
                  <a:gd name="T5" fmla="*/ 252 h 270"/>
                  <a:gd name="T6" fmla="*/ 5 w 167"/>
                  <a:gd name="T7" fmla="*/ 96 h 270"/>
                  <a:gd name="T8" fmla="*/ 5 w 167"/>
                  <a:gd name="T9" fmla="*/ 35 h 270"/>
                  <a:gd name="T10" fmla="*/ 40 w 167"/>
                  <a:gd name="T11" fmla="*/ 0 h 270"/>
                  <a:gd name="T12" fmla="*/ 91 w 167"/>
                  <a:gd name="T13" fmla="*/ 24 h 270"/>
                  <a:gd name="T14" fmla="*/ 166 w 167"/>
                  <a:gd name="T15" fmla="*/ 21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270">
                    <a:moveTo>
                      <a:pt x="166" y="213"/>
                    </a:moveTo>
                    <a:cubicBezTo>
                      <a:pt x="164" y="229"/>
                      <a:pt x="159" y="244"/>
                      <a:pt x="148" y="257"/>
                    </a:cubicBezTo>
                    <a:cubicBezTo>
                      <a:pt x="128" y="270"/>
                      <a:pt x="109" y="266"/>
                      <a:pt x="91" y="252"/>
                    </a:cubicBezTo>
                    <a:cubicBezTo>
                      <a:pt x="40" y="213"/>
                      <a:pt x="17" y="158"/>
                      <a:pt x="5" y="96"/>
                    </a:cubicBezTo>
                    <a:cubicBezTo>
                      <a:pt x="1" y="76"/>
                      <a:pt x="0" y="56"/>
                      <a:pt x="5" y="35"/>
                    </a:cubicBezTo>
                    <a:cubicBezTo>
                      <a:pt x="10" y="17"/>
                      <a:pt x="19" y="2"/>
                      <a:pt x="40" y="0"/>
                    </a:cubicBezTo>
                    <a:cubicBezTo>
                      <a:pt x="61" y="0"/>
                      <a:pt x="77" y="9"/>
                      <a:pt x="91" y="24"/>
                    </a:cubicBezTo>
                    <a:cubicBezTo>
                      <a:pt x="142" y="76"/>
                      <a:pt x="167" y="139"/>
                      <a:pt x="166" y="213"/>
                    </a:cubicBezTo>
                    <a:close/>
                  </a:path>
                </a:pathLst>
              </a:custGeom>
              <a:solidFill>
                <a:srgbClr val="E9CF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9420312" y="3228275"/>
                <a:ext cx="282577" cy="331990"/>
              </a:xfrm>
              <a:custGeom>
                <a:avLst/>
                <a:gdLst>
                  <a:gd name="T0" fmla="*/ 50 w 232"/>
                  <a:gd name="T1" fmla="*/ 273 h 273"/>
                  <a:gd name="T2" fmla="*/ 0 w 232"/>
                  <a:gd name="T3" fmla="*/ 254 h 273"/>
                  <a:gd name="T4" fmla="*/ 119 w 232"/>
                  <a:gd name="T5" fmla="*/ 205 h 273"/>
                  <a:gd name="T6" fmla="*/ 154 w 232"/>
                  <a:gd name="T7" fmla="*/ 190 h 273"/>
                  <a:gd name="T8" fmla="*/ 189 w 232"/>
                  <a:gd name="T9" fmla="*/ 94 h 273"/>
                  <a:gd name="T10" fmla="*/ 162 w 232"/>
                  <a:gd name="T11" fmla="*/ 24 h 273"/>
                  <a:gd name="T12" fmla="*/ 171 w 232"/>
                  <a:gd name="T13" fmla="*/ 0 h 273"/>
                  <a:gd name="T14" fmla="*/ 225 w 232"/>
                  <a:gd name="T15" fmla="*/ 137 h 273"/>
                  <a:gd name="T16" fmla="*/ 183 w 232"/>
                  <a:gd name="T17" fmla="*/ 217 h 273"/>
                  <a:gd name="T18" fmla="*/ 50 w 232"/>
                  <a:gd name="T1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273">
                    <a:moveTo>
                      <a:pt x="50" y="273"/>
                    </a:moveTo>
                    <a:cubicBezTo>
                      <a:pt x="32" y="273"/>
                      <a:pt x="18" y="264"/>
                      <a:pt x="0" y="254"/>
                    </a:cubicBezTo>
                    <a:cubicBezTo>
                      <a:pt x="42" y="237"/>
                      <a:pt x="80" y="221"/>
                      <a:pt x="119" y="205"/>
                    </a:cubicBezTo>
                    <a:cubicBezTo>
                      <a:pt x="130" y="200"/>
                      <a:pt x="143" y="196"/>
                      <a:pt x="154" y="190"/>
                    </a:cubicBezTo>
                    <a:cubicBezTo>
                      <a:pt x="182" y="174"/>
                      <a:pt x="201" y="148"/>
                      <a:pt x="189" y="94"/>
                    </a:cubicBezTo>
                    <a:cubicBezTo>
                      <a:pt x="183" y="70"/>
                      <a:pt x="174" y="46"/>
                      <a:pt x="162" y="24"/>
                    </a:cubicBezTo>
                    <a:cubicBezTo>
                      <a:pt x="165" y="16"/>
                      <a:pt x="168" y="8"/>
                      <a:pt x="171" y="0"/>
                    </a:cubicBezTo>
                    <a:cubicBezTo>
                      <a:pt x="197" y="43"/>
                      <a:pt x="216" y="88"/>
                      <a:pt x="225" y="137"/>
                    </a:cubicBezTo>
                    <a:cubicBezTo>
                      <a:pt x="232" y="173"/>
                      <a:pt x="217" y="202"/>
                      <a:pt x="183" y="217"/>
                    </a:cubicBezTo>
                    <a:cubicBezTo>
                      <a:pt x="139" y="237"/>
                      <a:pt x="94" y="254"/>
                      <a:pt x="50" y="273"/>
                    </a:cubicBezTo>
                    <a:close/>
                  </a:path>
                </a:pathLst>
              </a:custGeom>
              <a:solidFill>
                <a:srgbClr val="734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9493401" y="3636957"/>
                <a:ext cx="199708" cy="328901"/>
              </a:xfrm>
              <a:custGeom>
                <a:avLst/>
                <a:gdLst>
                  <a:gd name="T0" fmla="*/ 19 w 164"/>
                  <a:gd name="T1" fmla="*/ 257 h 270"/>
                  <a:gd name="T2" fmla="*/ 1 w 164"/>
                  <a:gd name="T3" fmla="*/ 213 h 270"/>
                  <a:gd name="T4" fmla="*/ 76 w 164"/>
                  <a:gd name="T5" fmla="*/ 24 h 270"/>
                  <a:gd name="T6" fmla="*/ 127 w 164"/>
                  <a:gd name="T7" fmla="*/ 0 h 270"/>
                  <a:gd name="T8" fmla="*/ 164 w 164"/>
                  <a:gd name="T9" fmla="*/ 53 h 270"/>
                  <a:gd name="T10" fmla="*/ 73 w 164"/>
                  <a:gd name="T11" fmla="*/ 254 h 270"/>
                  <a:gd name="T12" fmla="*/ 19 w 164"/>
                  <a:gd name="T13" fmla="*/ 2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70">
                    <a:moveTo>
                      <a:pt x="19" y="257"/>
                    </a:moveTo>
                    <a:cubicBezTo>
                      <a:pt x="8" y="244"/>
                      <a:pt x="3" y="229"/>
                      <a:pt x="1" y="213"/>
                    </a:cubicBezTo>
                    <a:cubicBezTo>
                      <a:pt x="0" y="139"/>
                      <a:pt x="25" y="76"/>
                      <a:pt x="76" y="24"/>
                    </a:cubicBezTo>
                    <a:cubicBezTo>
                      <a:pt x="90" y="9"/>
                      <a:pt x="106" y="0"/>
                      <a:pt x="127" y="0"/>
                    </a:cubicBezTo>
                    <a:cubicBezTo>
                      <a:pt x="159" y="4"/>
                      <a:pt x="164" y="31"/>
                      <a:pt x="164" y="53"/>
                    </a:cubicBezTo>
                    <a:cubicBezTo>
                      <a:pt x="164" y="134"/>
                      <a:pt x="138" y="203"/>
                      <a:pt x="73" y="254"/>
                    </a:cubicBezTo>
                    <a:cubicBezTo>
                      <a:pt x="56" y="267"/>
                      <a:pt x="38" y="270"/>
                      <a:pt x="19" y="257"/>
                    </a:cubicBezTo>
                    <a:close/>
                  </a:path>
                </a:pathLst>
              </a:custGeom>
              <a:solidFill>
                <a:srgbClr val="E8C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661111" y="2762974"/>
                <a:ext cx="692288" cy="745304"/>
              </a:xfrm>
              <a:custGeom>
                <a:avLst/>
                <a:gdLst>
                  <a:gd name="T0" fmla="*/ 496 w 569"/>
                  <a:gd name="T1" fmla="*/ 163 h 612"/>
                  <a:gd name="T2" fmla="*/ 504 w 569"/>
                  <a:gd name="T3" fmla="*/ 287 h 612"/>
                  <a:gd name="T4" fmla="*/ 528 w 569"/>
                  <a:gd name="T5" fmla="*/ 317 h 612"/>
                  <a:gd name="T6" fmla="*/ 535 w 569"/>
                  <a:gd name="T7" fmla="*/ 496 h 612"/>
                  <a:gd name="T8" fmla="*/ 383 w 569"/>
                  <a:gd name="T9" fmla="*/ 594 h 612"/>
                  <a:gd name="T10" fmla="*/ 119 w 569"/>
                  <a:gd name="T11" fmla="*/ 570 h 612"/>
                  <a:gd name="T12" fmla="*/ 2 w 569"/>
                  <a:gd name="T13" fmla="*/ 408 h 612"/>
                  <a:gd name="T14" fmla="*/ 67 w 569"/>
                  <a:gd name="T15" fmla="*/ 239 h 612"/>
                  <a:gd name="T16" fmla="*/ 73 w 569"/>
                  <a:gd name="T17" fmla="*/ 187 h 612"/>
                  <a:gd name="T18" fmla="*/ 46 w 569"/>
                  <a:gd name="T19" fmla="*/ 147 h 612"/>
                  <a:gd name="T20" fmla="*/ 141 w 569"/>
                  <a:gd name="T21" fmla="*/ 244 h 612"/>
                  <a:gd name="T22" fmla="*/ 147 w 569"/>
                  <a:gd name="T23" fmla="*/ 239 h 612"/>
                  <a:gd name="T24" fmla="*/ 256 w 569"/>
                  <a:gd name="T25" fmla="*/ 139 h 612"/>
                  <a:gd name="T26" fmla="*/ 275 w 569"/>
                  <a:gd name="T27" fmla="*/ 131 h 612"/>
                  <a:gd name="T28" fmla="*/ 296 w 569"/>
                  <a:gd name="T29" fmla="*/ 19 h 612"/>
                  <a:gd name="T30" fmla="*/ 286 w 569"/>
                  <a:gd name="T31" fmla="*/ 0 h 612"/>
                  <a:gd name="T32" fmla="*/ 363 w 569"/>
                  <a:gd name="T33" fmla="*/ 86 h 612"/>
                  <a:gd name="T34" fmla="*/ 328 w 569"/>
                  <a:gd name="T35" fmla="*/ 218 h 612"/>
                  <a:gd name="T36" fmla="*/ 281 w 569"/>
                  <a:gd name="T37" fmla="*/ 274 h 612"/>
                  <a:gd name="T38" fmla="*/ 274 w 569"/>
                  <a:gd name="T39" fmla="*/ 327 h 612"/>
                  <a:gd name="T40" fmla="*/ 321 w 569"/>
                  <a:gd name="T41" fmla="*/ 347 h 612"/>
                  <a:gd name="T42" fmla="*/ 443 w 569"/>
                  <a:gd name="T43" fmla="*/ 291 h 612"/>
                  <a:gd name="T44" fmla="*/ 454 w 569"/>
                  <a:gd name="T45" fmla="*/ 235 h 612"/>
                  <a:gd name="T46" fmla="*/ 496 w 569"/>
                  <a:gd name="T47" fmla="*/ 163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9" h="612">
                    <a:moveTo>
                      <a:pt x="496" y="163"/>
                    </a:moveTo>
                    <a:cubicBezTo>
                      <a:pt x="481" y="207"/>
                      <a:pt x="480" y="248"/>
                      <a:pt x="504" y="287"/>
                    </a:cubicBezTo>
                    <a:cubicBezTo>
                      <a:pt x="511" y="298"/>
                      <a:pt x="519" y="308"/>
                      <a:pt x="528" y="317"/>
                    </a:cubicBezTo>
                    <a:cubicBezTo>
                      <a:pt x="569" y="358"/>
                      <a:pt x="565" y="449"/>
                      <a:pt x="535" y="496"/>
                    </a:cubicBezTo>
                    <a:cubicBezTo>
                      <a:pt x="499" y="552"/>
                      <a:pt x="445" y="581"/>
                      <a:pt x="383" y="594"/>
                    </a:cubicBezTo>
                    <a:cubicBezTo>
                      <a:pt x="294" y="612"/>
                      <a:pt x="205" y="603"/>
                      <a:pt x="119" y="570"/>
                    </a:cubicBezTo>
                    <a:cubicBezTo>
                      <a:pt x="43" y="541"/>
                      <a:pt x="0" y="482"/>
                      <a:pt x="2" y="408"/>
                    </a:cubicBezTo>
                    <a:cubicBezTo>
                      <a:pt x="5" y="344"/>
                      <a:pt x="20" y="286"/>
                      <a:pt x="67" y="239"/>
                    </a:cubicBezTo>
                    <a:cubicBezTo>
                      <a:pt x="85" y="222"/>
                      <a:pt x="85" y="209"/>
                      <a:pt x="73" y="187"/>
                    </a:cubicBezTo>
                    <a:cubicBezTo>
                      <a:pt x="65" y="173"/>
                      <a:pt x="57" y="160"/>
                      <a:pt x="46" y="147"/>
                    </a:cubicBezTo>
                    <a:cubicBezTo>
                      <a:pt x="83" y="152"/>
                      <a:pt x="125" y="197"/>
                      <a:pt x="141" y="244"/>
                    </a:cubicBezTo>
                    <a:cubicBezTo>
                      <a:pt x="145" y="245"/>
                      <a:pt x="146" y="241"/>
                      <a:pt x="147" y="239"/>
                    </a:cubicBezTo>
                    <a:cubicBezTo>
                      <a:pt x="167" y="187"/>
                      <a:pt x="205" y="155"/>
                      <a:pt x="256" y="139"/>
                    </a:cubicBezTo>
                    <a:cubicBezTo>
                      <a:pt x="263" y="136"/>
                      <a:pt x="269" y="134"/>
                      <a:pt x="275" y="131"/>
                    </a:cubicBezTo>
                    <a:cubicBezTo>
                      <a:pt x="320" y="107"/>
                      <a:pt x="318" y="65"/>
                      <a:pt x="296" y="19"/>
                    </a:cubicBezTo>
                    <a:cubicBezTo>
                      <a:pt x="292" y="13"/>
                      <a:pt x="288" y="7"/>
                      <a:pt x="286" y="0"/>
                    </a:cubicBezTo>
                    <a:cubicBezTo>
                      <a:pt x="319" y="22"/>
                      <a:pt x="348" y="48"/>
                      <a:pt x="363" y="86"/>
                    </a:cubicBezTo>
                    <a:cubicBezTo>
                      <a:pt x="384" y="137"/>
                      <a:pt x="364" y="180"/>
                      <a:pt x="328" y="218"/>
                    </a:cubicBezTo>
                    <a:cubicBezTo>
                      <a:pt x="311" y="235"/>
                      <a:pt x="293" y="252"/>
                      <a:pt x="281" y="274"/>
                    </a:cubicBezTo>
                    <a:cubicBezTo>
                      <a:pt x="272" y="291"/>
                      <a:pt x="264" y="308"/>
                      <a:pt x="274" y="327"/>
                    </a:cubicBezTo>
                    <a:cubicBezTo>
                      <a:pt x="284" y="345"/>
                      <a:pt x="302" y="347"/>
                      <a:pt x="321" y="347"/>
                    </a:cubicBezTo>
                    <a:cubicBezTo>
                      <a:pt x="371" y="348"/>
                      <a:pt x="411" y="328"/>
                      <a:pt x="443" y="291"/>
                    </a:cubicBezTo>
                    <a:cubicBezTo>
                      <a:pt x="458" y="275"/>
                      <a:pt x="458" y="255"/>
                      <a:pt x="454" y="235"/>
                    </a:cubicBezTo>
                    <a:cubicBezTo>
                      <a:pt x="446" y="190"/>
                      <a:pt x="451" y="182"/>
                      <a:pt x="496" y="163"/>
                    </a:cubicBezTo>
                    <a:close/>
                  </a:path>
                </a:pathLst>
              </a:custGeom>
              <a:solidFill>
                <a:srgbClr val="E6C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516992" y="3409454"/>
                <a:ext cx="903320" cy="400446"/>
              </a:xfrm>
              <a:custGeom>
                <a:avLst/>
                <a:gdLst>
                  <a:gd name="T0" fmla="*/ 160 w 742"/>
                  <a:gd name="T1" fmla="*/ 60 h 329"/>
                  <a:gd name="T2" fmla="*/ 227 w 742"/>
                  <a:gd name="T3" fmla="*/ 93 h 329"/>
                  <a:gd name="T4" fmla="*/ 588 w 742"/>
                  <a:gd name="T5" fmla="*/ 242 h 329"/>
                  <a:gd name="T6" fmla="*/ 711 w 742"/>
                  <a:gd name="T7" fmla="*/ 293 h 329"/>
                  <a:gd name="T8" fmla="*/ 733 w 742"/>
                  <a:gd name="T9" fmla="*/ 304 h 329"/>
                  <a:gd name="T10" fmla="*/ 739 w 742"/>
                  <a:gd name="T11" fmla="*/ 321 h 329"/>
                  <a:gd name="T12" fmla="*/ 722 w 742"/>
                  <a:gd name="T13" fmla="*/ 325 h 329"/>
                  <a:gd name="T14" fmla="*/ 375 w 742"/>
                  <a:gd name="T15" fmla="*/ 179 h 329"/>
                  <a:gd name="T16" fmla="*/ 114 w 742"/>
                  <a:gd name="T17" fmla="*/ 71 h 329"/>
                  <a:gd name="T18" fmla="*/ 25 w 742"/>
                  <a:gd name="T19" fmla="*/ 35 h 329"/>
                  <a:gd name="T20" fmla="*/ 16 w 742"/>
                  <a:gd name="T21" fmla="*/ 0 h 329"/>
                  <a:gd name="T22" fmla="*/ 160 w 742"/>
                  <a:gd name="T23" fmla="*/ 6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2" h="329">
                    <a:moveTo>
                      <a:pt x="160" y="60"/>
                    </a:moveTo>
                    <a:cubicBezTo>
                      <a:pt x="179" y="78"/>
                      <a:pt x="205" y="83"/>
                      <a:pt x="227" y="93"/>
                    </a:cubicBezTo>
                    <a:cubicBezTo>
                      <a:pt x="347" y="143"/>
                      <a:pt x="468" y="192"/>
                      <a:pt x="588" y="242"/>
                    </a:cubicBezTo>
                    <a:cubicBezTo>
                      <a:pt x="629" y="259"/>
                      <a:pt x="670" y="276"/>
                      <a:pt x="711" y="293"/>
                    </a:cubicBezTo>
                    <a:cubicBezTo>
                      <a:pt x="718" y="296"/>
                      <a:pt x="725" y="300"/>
                      <a:pt x="733" y="304"/>
                    </a:cubicBezTo>
                    <a:cubicBezTo>
                      <a:pt x="740" y="308"/>
                      <a:pt x="742" y="314"/>
                      <a:pt x="739" y="321"/>
                    </a:cubicBezTo>
                    <a:cubicBezTo>
                      <a:pt x="735" y="329"/>
                      <a:pt x="729" y="327"/>
                      <a:pt x="722" y="325"/>
                    </a:cubicBezTo>
                    <a:cubicBezTo>
                      <a:pt x="606" y="276"/>
                      <a:pt x="491" y="227"/>
                      <a:pt x="375" y="179"/>
                    </a:cubicBezTo>
                    <a:cubicBezTo>
                      <a:pt x="288" y="143"/>
                      <a:pt x="201" y="107"/>
                      <a:pt x="114" y="71"/>
                    </a:cubicBezTo>
                    <a:cubicBezTo>
                      <a:pt x="84" y="59"/>
                      <a:pt x="55" y="47"/>
                      <a:pt x="25" y="35"/>
                    </a:cubicBezTo>
                    <a:cubicBezTo>
                      <a:pt x="1" y="26"/>
                      <a:pt x="0" y="20"/>
                      <a:pt x="16" y="0"/>
                    </a:cubicBezTo>
                    <a:cubicBezTo>
                      <a:pt x="61" y="27"/>
                      <a:pt x="109" y="46"/>
                      <a:pt x="160" y="60"/>
                    </a:cubicBezTo>
                    <a:close/>
                  </a:path>
                </a:pathLst>
              </a:custGeom>
              <a:solidFill>
                <a:srgbClr val="A55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8389343" y="3707987"/>
                <a:ext cx="160590" cy="190959"/>
              </a:xfrm>
              <a:custGeom>
                <a:avLst/>
                <a:gdLst>
                  <a:gd name="T0" fmla="*/ 69 w 132"/>
                  <a:gd name="T1" fmla="*/ 31 h 157"/>
                  <a:gd name="T2" fmla="*/ 82 w 132"/>
                  <a:gd name="T3" fmla="*/ 15 h 157"/>
                  <a:gd name="T4" fmla="*/ 96 w 132"/>
                  <a:gd name="T5" fmla="*/ 30 h 157"/>
                  <a:gd name="T6" fmla="*/ 100 w 132"/>
                  <a:gd name="T7" fmla="*/ 61 h 157"/>
                  <a:gd name="T8" fmla="*/ 101 w 132"/>
                  <a:gd name="T9" fmla="*/ 70 h 157"/>
                  <a:gd name="T10" fmla="*/ 89 w 132"/>
                  <a:gd name="T11" fmla="*/ 146 h 157"/>
                  <a:gd name="T12" fmla="*/ 51 w 132"/>
                  <a:gd name="T13" fmla="*/ 141 h 157"/>
                  <a:gd name="T14" fmla="*/ 1 w 132"/>
                  <a:gd name="T15" fmla="*/ 30 h 157"/>
                  <a:gd name="T16" fmla="*/ 16 w 132"/>
                  <a:gd name="T17" fmla="*/ 4 h 157"/>
                  <a:gd name="T18" fmla="*/ 45 w 132"/>
                  <a:gd name="T19" fmla="*/ 11 h 157"/>
                  <a:gd name="T20" fmla="*/ 73 w 132"/>
                  <a:gd name="T21" fmla="*/ 73 h 157"/>
                  <a:gd name="T22" fmla="*/ 54 w 132"/>
                  <a:gd name="T23" fmla="*/ 94 h 157"/>
                  <a:gd name="T24" fmla="*/ 42 w 132"/>
                  <a:gd name="T25" fmla="*/ 85 h 157"/>
                  <a:gd name="T26" fmla="*/ 47 w 132"/>
                  <a:gd name="T27" fmla="*/ 74 h 157"/>
                  <a:gd name="T28" fmla="*/ 54 w 132"/>
                  <a:gd name="T29" fmla="*/ 55 h 157"/>
                  <a:gd name="T30" fmla="*/ 34 w 132"/>
                  <a:gd name="T31" fmla="*/ 39 h 157"/>
                  <a:gd name="T32" fmla="*/ 29 w 132"/>
                  <a:gd name="T33" fmla="*/ 61 h 157"/>
                  <a:gd name="T34" fmla="*/ 40 w 132"/>
                  <a:gd name="T35" fmla="*/ 84 h 157"/>
                  <a:gd name="T36" fmla="*/ 61 w 132"/>
                  <a:gd name="T37" fmla="*/ 96 h 157"/>
                  <a:gd name="T38" fmla="*/ 73 w 132"/>
                  <a:gd name="T39" fmla="*/ 75 h 157"/>
                  <a:gd name="T40" fmla="*/ 69 w 132"/>
                  <a:gd name="T41" fmla="*/ 48 h 157"/>
                  <a:gd name="T42" fmla="*/ 69 w 132"/>
                  <a:gd name="T43" fmla="*/ 3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157">
                    <a:moveTo>
                      <a:pt x="69" y="31"/>
                    </a:moveTo>
                    <a:cubicBezTo>
                      <a:pt x="70" y="23"/>
                      <a:pt x="74" y="16"/>
                      <a:pt x="82" y="15"/>
                    </a:cubicBezTo>
                    <a:cubicBezTo>
                      <a:pt x="92" y="14"/>
                      <a:pt x="93" y="23"/>
                      <a:pt x="96" y="30"/>
                    </a:cubicBezTo>
                    <a:cubicBezTo>
                      <a:pt x="101" y="39"/>
                      <a:pt x="109" y="49"/>
                      <a:pt x="100" y="61"/>
                    </a:cubicBezTo>
                    <a:cubicBezTo>
                      <a:pt x="98" y="63"/>
                      <a:pt x="98" y="66"/>
                      <a:pt x="101" y="70"/>
                    </a:cubicBezTo>
                    <a:cubicBezTo>
                      <a:pt x="132" y="101"/>
                      <a:pt x="128" y="126"/>
                      <a:pt x="89" y="146"/>
                    </a:cubicBezTo>
                    <a:cubicBezTo>
                      <a:pt x="75" y="157"/>
                      <a:pt x="61" y="150"/>
                      <a:pt x="51" y="141"/>
                    </a:cubicBezTo>
                    <a:cubicBezTo>
                      <a:pt x="19" y="111"/>
                      <a:pt x="0" y="75"/>
                      <a:pt x="1" y="30"/>
                    </a:cubicBezTo>
                    <a:cubicBezTo>
                      <a:pt x="2" y="19"/>
                      <a:pt x="4" y="8"/>
                      <a:pt x="16" y="4"/>
                    </a:cubicBezTo>
                    <a:cubicBezTo>
                      <a:pt x="27" y="0"/>
                      <a:pt x="37" y="3"/>
                      <a:pt x="45" y="11"/>
                    </a:cubicBezTo>
                    <a:cubicBezTo>
                      <a:pt x="62" y="28"/>
                      <a:pt x="72" y="49"/>
                      <a:pt x="73" y="73"/>
                    </a:cubicBezTo>
                    <a:cubicBezTo>
                      <a:pt x="73" y="85"/>
                      <a:pt x="69" y="94"/>
                      <a:pt x="54" y="94"/>
                    </a:cubicBezTo>
                    <a:cubicBezTo>
                      <a:pt x="49" y="93"/>
                      <a:pt x="44" y="90"/>
                      <a:pt x="42" y="85"/>
                    </a:cubicBezTo>
                    <a:cubicBezTo>
                      <a:pt x="39" y="79"/>
                      <a:pt x="43" y="76"/>
                      <a:pt x="47" y="74"/>
                    </a:cubicBezTo>
                    <a:cubicBezTo>
                      <a:pt x="54" y="69"/>
                      <a:pt x="56" y="63"/>
                      <a:pt x="54" y="55"/>
                    </a:cubicBezTo>
                    <a:cubicBezTo>
                      <a:pt x="50" y="46"/>
                      <a:pt x="45" y="36"/>
                      <a:pt x="34" y="39"/>
                    </a:cubicBezTo>
                    <a:cubicBezTo>
                      <a:pt x="23" y="42"/>
                      <a:pt x="27" y="53"/>
                      <a:pt x="29" y="61"/>
                    </a:cubicBezTo>
                    <a:cubicBezTo>
                      <a:pt x="31" y="69"/>
                      <a:pt x="35" y="77"/>
                      <a:pt x="40" y="84"/>
                    </a:cubicBezTo>
                    <a:cubicBezTo>
                      <a:pt x="44" y="91"/>
                      <a:pt x="50" y="99"/>
                      <a:pt x="61" y="96"/>
                    </a:cubicBezTo>
                    <a:cubicBezTo>
                      <a:pt x="70" y="93"/>
                      <a:pt x="73" y="84"/>
                      <a:pt x="73" y="75"/>
                    </a:cubicBezTo>
                    <a:cubicBezTo>
                      <a:pt x="73" y="66"/>
                      <a:pt x="71" y="57"/>
                      <a:pt x="69" y="48"/>
                    </a:cubicBezTo>
                    <a:cubicBezTo>
                      <a:pt x="68" y="42"/>
                      <a:pt x="64" y="36"/>
                      <a:pt x="69" y="31"/>
                    </a:cubicBezTo>
                    <a:close/>
                  </a:path>
                </a:pathLst>
              </a:custGeom>
              <a:solidFill>
                <a:srgbClr val="F5D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8381108" y="3695634"/>
                <a:ext cx="126619" cy="206914"/>
              </a:xfrm>
              <a:custGeom>
                <a:avLst/>
                <a:gdLst>
                  <a:gd name="T0" fmla="*/ 76 w 104"/>
                  <a:gd name="T1" fmla="*/ 41 h 170"/>
                  <a:gd name="T2" fmla="*/ 84 w 104"/>
                  <a:gd name="T3" fmla="*/ 89 h 170"/>
                  <a:gd name="T4" fmla="*/ 70 w 104"/>
                  <a:gd name="T5" fmla="*/ 111 h 170"/>
                  <a:gd name="T6" fmla="*/ 48 w 104"/>
                  <a:gd name="T7" fmla="*/ 102 h 170"/>
                  <a:gd name="T8" fmla="*/ 28 w 104"/>
                  <a:gd name="T9" fmla="*/ 54 h 170"/>
                  <a:gd name="T10" fmla="*/ 42 w 104"/>
                  <a:gd name="T11" fmla="*/ 41 h 170"/>
                  <a:gd name="T12" fmla="*/ 68 w 104"/>
                  <a:gd name="T13" fmla="*/ 67 h 170"/>
                  <a:gd name="T14" fmla="*/ 51 w 104"/>
                  <a:gd name="T15" fmla="*/ 89 h 170"/>
                  <a:gd name="T16" fmla="*/ 67 w 104"/>
                  <a:gd name="T17" fmla="*/ 100 h 170"/>
                  <a:gd name="T18" fmla="*/ 76 w 104"/>
                  <a:gd name="T19" fmla="*/ 83 h 170"/>
                  <a:gd name="T20" fmla="*/ 49 w 104"/>
                  <a:gd name="T21" fmla="*/ 24 h 170"/>
                  <a:gd name="T22" fmla="*/ 13 w 104"/>
                  <a:gd name="T23" fmla="*/ 36 h 170"/>
                  <a:gd name="T24" fmla="*/ 70 w 104"/>
                  <a:gd name="T25" fmla="*/ 154 h 170"/>
                  <a:gd name="T26" fmla="*/ 96 w 104"/>
                  <a:gd name="T27" fmla="*/ 156 h 170"/>
                  <a:gd name="T28" fmla="*/ 104 w 104"/>
                  <a:gd name="T29" fmla="*/ 165 h 170"/>
                  <a:gd name="T30" fmla="*/ 96 w 104"/>
                  <a:gd name="T31" fmla="*/ 168 h 170"/>
                  <a:gd name="T32" fmla="*/ 41 w 104"/>
                  <a:gd name="T33" fmla="*/ 142 h 170"/>
                  <a:gd name="T34" fmla="*/ 4 w 104"/>
                  <a:gd name="T35" fmla="*/ 36 h 170"/>
                  <a:gd name="T36" fmla="*/ 32 w 104"/>
                  <a:gd name="T37" fmla="*/ 4 h 170"/>
                  <a:gd name="T38" fmla="*/ 64 w 104"/>
                  <a:gd name="T39" fmla="*/ 25 h 170"/>
                  <a:gd name="T40" fmla="*/ 76 w 104"/>
                  <a:gd name="T41" fmla="*/ 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70">
                    <a:moveTo>
                      <a:pt x="76" y="41"/>
                    </a:moveTo>
                    <a:cubicBezTo>
                      <a:pt x="81" y="57"/>
                      <a:pt x="86" y="72"/>
                      <a:pt x="84" y="89"/>
                    </a:cubicBezTo>
                    <a:cubicBezTo>
                      <a:pt x="84" y="100"/>
                      <a:pt x="78" y="107"/>
                      <a:pt x="70" y="111"/>
                    </a:cubicBezTo>
                    <a:cubicBezTo>
                      <a:pt x="60" y="116"/>
                      <a:pt x="53" y="109"/>
                      <a:pt x="48" y="102"/>
                    </a:cubicBezTo>
                    <a:cubicBezTo>
                      <a:pt x="36" y="88"/>
                      <a:pt x="27" y="73"/>
                      <a:pt x="28" y="54"/>
                    </a:cubicBezTo>
                    <a:cubicBezTo>
                      <a:pt x="29" y="45"/>
                      <a:pt x="33" y="40"/>
                      <a:pt x="42" y="41"/>
                    </a:cubicBezTo>
                    <a:cubicBezTo>
                      <a:pt x="58" y="42"/>
                      <a:pt x="65" y="53"/>
                      <a:pt x="68" y="67"/>
                    </a:cubicBezTo>
                    <a:cubicBezTo>
                      <a:pt x="70" y="79"/>
                      <a:pt x="69" y="90"/>
                      <a:pt x="51" y="89"/>
                    </a:cubicBezTo>
                    <a:cubicBezTo>
                      <a:pt x="54" y="99"/>
                      <a:pt x="60" y="102"/>
                      <a:pt x="67" y="100"/>
                    </a:cubicBezTo>
                    <a:cubicBezTo>
                      <a:pt x="75" y="97"/>
                      <a:pt x="76" y="90"/>
                      <a:pt x="76" y="83"/>
                    </a:cubicBezTo>
                    <a:cubicBezTo>
                      <a:pt x="74" y="60"/>
                      <a:pt x="65" y="40"/>
                      <a:pt x="49" y="24"/>
                    </a:cubicBezTo>
                    <a:cubicBezTo>
                      <a:pt x="34" y="10"/>
                      <a:pt x="17" y="15"/>
                      <a:pt x="13" y="36"/>
                    </a:cubicBezTo>
                    <a:cubicBezTo>
                      <a:pt x="5" y="69"/>
                      <a:pt x="40" y="139"/>
                      <a:pt x="70" y="154"/>
                    </a:cubicBezTo>
                    <a:cubicBezTo>
                      <a:pt x="79" y="158"/>
                      <a:pt x="87" y="156"/>
                      <a:pt x="96" y="156"/>
                    </a:cubicBezTo>
                    <a:cubicBezTo>
                      <a:pt x="101" y="157"/>
                      <a:pt x="104" y="159"/>
                      <a:pt x="104" y="165"/>
                    </a:cubicBezTo>
                    <a:cubicBezTo>
                      <a:pt x="102" y="167"/>
                      <a:pt x="99" y="169"/>
                      <a:pt x="96" y="168"/>
                    </a:cubicBezTo>
                    <a:cubicBezTo>
                      <a:pt x="73" y="170"/>
                      <a:pt x="54" y="159"/>
                      <a:pt x="41" y="142"/>
                    </a:cubicBezTo>
                    <a:cubicBezTo>
                      <a:pt x="16" y="111"/>
                      <a:pt x="0" y="78"/>
                      <a:pt x="4" y="36"/>
                    </a:cubicBezTo>
                    <a:cubicBezTo>
                      <a:pt x="5" y="17"/>
                      <a:pt x="14" y="7"/>
                      <a:pt x="32" y="4"/>
                    </a:cubicBezTo>
                    <a:cubicBezTo>
                      <a:pt x="50" y="0"/>
                      <a:pt x="57" y="11"/>
                      <a:pt x="64" y="25"/>
                    </a:cubicBezTo>
                    <a:cubicBezTo>
                      <a:pt x="68" y="30"/>
                      <a:pt x="72" y="35"/>
                      <a:pt x="76" y="41"/>
                    </a:cubicBezTo>
                    <a:close/>
                  </a:path>
                </a:pathLst>
              </a:custGeom>
              <a:solidFill>
                <a:srgbClr val="C7B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419711" y="3673501"/>
                <a:ext cx="64854" cy="52501"/>
              </a:xfrm>
              <a:custGeom>
                <a:avLst/>
                <a:gdLst>
                  <a:gd name="T0" fmla="*/ 32 w 53"/>
                  <a:gd name="T1" fmla="*/ 43 h 43"/>
                  <a:gd name="T2" fmla="*/ 0 w 53"/>
                  <a:gd name="T3" fmla="*/ 22 h 43"/>
                  <a:gd name="T4" fmla="*/ 24 w 53"/>
                  <a:gd name="T5" fmla="*/ 1 h 43"/>
                  <a:gd name="T6" fmla="*/ 50 w 53"/>
                  <a:gd name="T7" fmla="*/ 25 h 43"/>
                  <a:gd name="T8" fmla="*/ 32 w 53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43">
                    <a:moveTo>
                      <a:pt x="32" y="43"/>
                    </a:moveTo>
                    <a:cubicBezTo>
                      <a:pt x="21" y="36"/>
                      <a:pt x="14" y="24"/>
                      <a:pt x="0" y="22"/>
                    </a:cubicBezTo>
                    <a:cubicBezTo>
                      <a:pt x="1" y="8"/>
                      <a:pt x="13" y="0"/>
                      <a:pt x="24" y="1"/>
                    </a:cubicBezTo>
                    <a:cubicBezTo>
                      <a:pt x="36" y="2"/>
                      <a:pt x="46" y="14"/>
                      <a:pt x="50" y="25"/>
                    </a:cubicBezTo>
                    <a:cubicBezTo>
                      <a:pt x="53" y="35"/>
                      <a:pt x="44" y="43"/>
                      <a:pt x="32" y="43"/>
                    </a:cubicBezTo>
                    <a:close/>
                  </a:path>
                </a:pathLst>
              </a:custGeom>
              <a:solidFill>
                <a:srgbClr val="F5D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8488168" y="3878357"/>
                <a:ext cx="47354" cy="44780"/>
              </a:xfrm>
              <a:custGeom>
                <a:avLst/>
                <a:gdLst>
                  <a:gd name="T0" fmla="*/ 8 w 39"/>
                  <a:gd name="T1" fmla="*/ 18 h 37"/>
                  <a:gd name="T2" fmla="*/ 16 w 39"/>
                  <a:gd name="T3" fmla="*/ 15 h 37"/>
                  <a:gd name="T4" fmla="*/ 33 w 39"/>
                  <a:gd name="T5" fmla="*/ 7 h 37"/>
                  <a:gd name="T6" fmla="*/ 32 w 39"/>
                  <a:gd name="T7" fmla="*/ 21 h 37"/>
                  <a:gd name="T8" fmla="*/ 9 w 39"/>
                  <a:gd name="T9" fmla="*/ 34 h 37"/>
                  <a:gd name="T10" fmla="*/ 8 w 39"/>
                  <a:gd name="T11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7">
                    <a:moveTo>
                      <a:pt x="8" y="18"/>
                    </a:moveTo>
                    <a:cubicBezTo>
                      <a:pt x="10" y="15"/>
                      <a:pt x="13" y="15"/>
                      <a:pt x="16" y="15"/>
                    </a:cubicBezTo>
                    <a:cubicBezTo>
                      <a:pt x="23" y="14"/>
                      <a:pt x="25" y="0"/>
                      <a:pt x="33" y="7"/>
                    </a:cubicBezTo>
                    <a:cubicBezTo>
                      <a:pt x="39" y="11"/>
                      <a:pt x="35" y="17"/>
                      <a:pt x="32" y="21"/>
                    </a:cubicBezTo>
                    <a:cubicBezTo>
                      <a:pt x="26" y="29"/>
                      <a:pt x="20" y="37"/>
                      <a:pt x="9" y="34"/>
                    </a:cubicBezTo>
                    <a:cubicBezTo>
                      <a:pt x="0" y="31"/>
                      <a:pt x="10" y="23"/>
                      <a:pt x="8" y="18"/>
                    </a:cubicBezTo>
                    <a:close/>
                  </a:path>
                </a:pathLst>
              </a:custGeom>
              <a:solidFill>
                <a:srgbClr val="F5D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9508328" y="3653942"/>
                <a:ext cx="168826" cy="261989"/>
              </a:xfrm>
              <a:custGeom>
                <a:avLst/>
                <a:gdLst>
                  <a:gd name="T0" fmla="*/ 38 w 139"/>
                  <a:gd name="T1" fmla="*/ 203 h 215"/>
                  <a:gd name="T2" fmla="*/ 27 w 139"/>
                  <a:gd name="T3" fmla="*/ 214 h 215"/>
                  <a:gd name="T4" fmla="*/ 13 w 139"/>
                  <a:gd name="T5" fmla="*/ 205 h 215"/>
                  <a:gd name="T6" fmla="*/ 12 w 139"/>
                  <a:gd name="T7" fmla="*/ 166 h 215"/>
                  <a:gd name="T8" fmla="*/ 15 w 139"/>
                  <a:gd name="T9" fmla="*/ 157 h 215"/>
                  <a:gd name="T10" fmla="*/ 35 w 139"/>
                  <a:gd name="T11" fmla="*/ 69 h 215"/>
                  <a:gd name="T12" fmla="*/ 90 w 139"/>
                  <a:gd name="T13" fmla="*/ 12 h 215"/>
                  <a:gd name="T14" fmla="*/ 125 w 139"/>
                  <a:gd name="T15" fmla="*/ 11 h 215"/>
                  <a:gd name="T16" fmla="*/ 126 w 139"/>
                  <a:gd name="T17" fmla="*/ 42 h 215"/>
                  <a:gd name="T18" fmla="*/ 122 w 139"/>
                  <a:gd name="T19" fmla="*/ 47 h 215"/>
                  <a:gd name="T20" fmla="*/ 78 w 139"/>
                  <a:gd name="T21" fmla="*/ 56 h 215"/>
                  <a:gd name="T22" fmla="*/ 56 w 139"/>
                  <a:gd name="T23" fmla="*/ 124 h 215"/>
                  <a:gd name="T24" fmla="*/ 82 w 139"/>
                  <a:gd name="T25" fmla="*/ 133 h 215"/>
                  <a:gd name="T26" fmla="*/ 99 w 139"/>
                  <a:gd name="T27" fmla="*/ 107 h 215"/>
                  <a:gd name="T28" fmla="*/ 79 w 139"/>
                  <a:gd name="T29" fmla="*/ 86 h 215"/>
                  <a:gd name="T30" fmla="*/ 69 w 139"/>
                  <a:gd name="T31" fmla="*/ 76 h 215"/>
                  <a:gd name="T32" fmla="*/ 96 w 139"/>
                  <a:gd name="T33" fmla="*/ 48 h 215"/>
                  <a:gd name="T34" fmla="*/ 125 w 139"/>
                  <a:gd name="T35" fmla="*/ 71 h 215"/>
                  <a:gd name="T36" fmla="*/ 122 w 139"/>
                  <a:gd name="T37" fmla="*/ 110 h 215"/>
                  <a:gd name="T38" fmla="*/ 84 w 139"/>
                  <a:gd name="T39" fmla="*/ 177 h 215"/>
                  <a:gd name="T40" fmla="*/ 48 w 139"/>
                  <a:gd name="T41" fmla="*/ 196 h 215"/>
                  <a:gd name="T42" fmla="*/ 38 w 139"/>
                  <a:gd name="T43" fmla="*/ 20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215">
                    <a:moveTo>
                      <a:pt x="38" y="203"/>
                    </a:moveTo>
                    <a:cubicBezTo>
                      <a:pt x="38" y="210"/>
                      <a:pt x="34" y="214"/>
                      <a:pt x="27" y="214"/>
                    </a:cubicBezTo>
                    <a:cubicBezTo>
                      <a:pt x="20" y="215"/>
                      <a:pt x="16" y="211"/>
                      <a:pt x="13" y="205"/>
                    </a:cubicBezTo>
                    <a:cubicBezTo>
                      <a:pt x="9" y="192"/>
                      <a:pt x="0" y="179"/>
                      <a:pt x="12" y="166"/>
                    </a:cubicBezTo>
                    <a:cubicBezTo>
                      <a:pt x="14" y="164"/>
                      <a:pt x="16" y="159"/>
                      <a:pt x="15" y="157"/>
                    </a:cubicBezTo>
                    <a:cubicBezTo>
                      <a:pt x="0" y="123"/>
                      <a:pt x="18" y="95"/>
                      <a:pt x="35" y="69"/>
                    </a:cubicBezTo>
                    <a:cubicBezTo>
                      <a:pt x="49" y="46"/>
                      <a:pt x="70" y="29"/>
                      <a:pt x="90" y="12"/>
                    </a:cubicBezTo>
                    <a:cubicBezTo>
                      <a:pt x="103" y="0"/>
                      <a:pt x="113" y="4"/>
                      <a:pt x="125" y="11"/>
                    </a:cubicBezTo>
                    <a:cubicBezTo>
                      <a:pt x="139" y="21"/>
                      <a:pt x="132" y="32"/>
                      <a:pt x="126" y="42"/>
                    </a:cubicBezTo>
                    <a:cubicBezTo>
                      <a:pt x="125" y="44"/>
                      <a:pt x="123" y="45"/>
                      <a:pt x="122" y="47"/>
                    </a:cubicBezTo>
                    <a:cubicBezTo>
                      <a:pt x="107" y="46"/>
                      <a:pt x="91" y="40"/>
                      <a:pt x="78" y="56"/>
                    </a:cubicBezTo>
                    <a:cubicBezTo>
                      <a:pt x="63" y="76"/>
                      <a:pt x="52" y="98"/>
                      <a:pt x="56" y="124"/>
                    </a:cubicBezTo>
                    <a:cubicBezTo>
                      <a:pt x="58" y="139"/>
                      <a:pt x="70" y="143"/>
                      <a:pt x="82" y="133"/>
                    </a:cubicBezTo>
                    <a:cubicBezTo>
                      <a:pt x="90" y="126"/>
                      <a:pt x="96" y="117"/>
                      <a:pt x="99" y="107"/>
                    </a:cubicBezTo>
                    <a:cubicBezTo>
                      <a:pt x="104" y="88"/>
                      <a:pt x="97" y="81"/>
                      <a:pt x="79" y="86"/>
                    </a:cubicBezTo>
                    <a:cubicBezTo>
                      <a:pt x="68" y="88"/>
                      <a:pt x="66" y="84"/>
                      <a:pt x="69" y="76"/>
                    </a:cubicBezTo>
                    <a:cubicBezTo>
                      <a:pt x="74" y="63"/>
                      <a:pt x="83" y="53"/>
                      <a:pt x="96" y="48"/>
                    </a:cubicBezTo>
                    <a:cubicBezTo>
                      <a:pt x="109" y="43"/>
                      <a:pt x="123" y="54"/>
                      <a:pt x="125" y="71"/>
                    </a:cubicBezTo>
                    <a:cubicBezTo>
                      <a:pt x="127" y="84"/>
                      <a:pt x="126" y="97"/>
                      <a:pt x="122" y="110"/>
                    </a:cubicBezTo>
                    <a:cubicBezTo>
                      <a:pt x="115" y="135"/>
                      <a:pt x="101" y="157"/>
                      <a:pt x="84" y="177"/>
                    </a:cubicBezTo>
                    <a:cubicBezTo>
                      <a:pt x="74" y="187"/>
                      <a:pt x="63" y="195"/>
                      <a:pt x="48" y="196"/>
                    </a:cubicBezTo>
                    <a:cubicBezTo>
                      <a:pt x="44" y="196"/>
                      <a:pt x="39" y="196"/>
                      <a:pt x="38" y="203"/>
                    </a:cubicBezTo>
                    <a:close/>
                  </a:path>
                </a:pathLst>
              </a:custGeom>
              <a:solidFill>
                <a:srgbClr val="F5D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9539725" y="3696663"/>
                <a:ext cx="137428" cy="206914"/>
              </a:xfrm>
              <a:custGeom>
                <a:avLst/>
                <a:gdLst>
                  <a:gd name="T0" fmla="*/ 12 w 113"/>
                  <a:gd name="T1" fmla="*/ 168 h 170"/>
                  <a:gd name="T2" fmla="*/ 12 w 113"/>
                  <a:gd name="T3" fmla="*/ 156 h 170"/>
                  <a:gd name="T4" fmla="*/ 87 w 113"/>
                  <a:gd name="T5" fmla="*/ 86 h 170"/>
                  <a:gd name="T6" fmla="*/ 96 w 113"/>
                  <a:gd name="T7" fmla="*/ 44 h 170"/>
                  <a:gd name="T8" fmla="*/ 80 w 113"/>
                  <a:gd name="T9" fmla="*/ 16 h 170"/>
                  <a:gd name="T10" fmla="*/ 57 w 113"/>
                  <a:gd name="T11" fmla="*/ 28 h 170"/>
                  <a:gd name="T12" fmla="*/ 44 w 113"/>
                  <a:gd name="T13" fmla="*/ 51 h 170"/>
                  <a:gd name="T14" fmla="*/ 73 w 113"/>
                  <a:gd name="T15" fmla="*/ 43 h 170"/>
                  <a:gd name="T16" fmla="*/ 77 w 113"/>
                  <a:gd name="T17" fmla="*/ 78 h 170"/>
                  <a:gd name="T18" fmla="*/ 58 w 113"/>
                  <a:gd name="T19" fmla="*/ 104 h 170"/>
                  <a:gd name="T20" fmla="*/ 39 w 113"/>
                  <a:gd name="T21" fmla="*/ 110 h 170"/>
                  <a:gd name="T22" fmla="*/ 24 w 113"/>
                  <a:gd name="T23" fmla="*/ 93 h 170"/>
                  <a:gd name="T24" fmla="*/ 56 w 113"/>
                  <a:gd name="T25" fmla="*/ 11 h 170"/>
                  <a:gd name="T26" fmla="*/ 96 w 113"/>
                  <a:gd name="T27" fmla="*/ 12 h 170"/>
                  <a:gd name="T28" fmla="*/ 71 w 113"/>
                  <a:gd name="T29" fmla="*/ 134 h 170"/>
                  <a:gd name="T30" fmla="*/ 12 w 113"/>
                  <a:gd name="T31" fmla="*/ 1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" h="170">
                    <a:moveTo>
                      <a:pt x="12" y="168"/>
                    </a:moveTo>
                    <a:cubicBezTo>
                      <a:pt x="6" y="163"/>
                      <a:pt x="0" y="156"/>
                      <a:pt x="12" y="156"/>
                    </a:cubicBezTo>
                    <a:cubicBezTo>
                      <a:pt x="60" y="156"/>
                      <a:pt x="70" y="117"/>
                      <a:pt x="87" y="86"/>
                    </a:cubicBezTo>
                    <a:cubicBezTo>
                      <a:pt x="94" y="74"/>
                      <a:pt x="97" y="59"/>
                      <a:pt x="96" y="44"/>
                    </a:cubicBezTo>
                    <a:cubicBezTo>
                      <a:pt x="95" y="32"/>
                      <a:pt x="92" y="21"/>
                      <a:pt x="80" y="16"/>
                    </a:cubicBezTo>
                    <a:cubicBezTo>
                      <a:pt x="69" y="12"/>
                      <a:pt x="64" y="22"/>
                      <a:pt x="57" y="28"/>
                    </a:cubicBezTo>
                    <a:cubicBezTo>
                      <a:pt x="51" y="34"/>
                      <a:pt x="47" y="40"/>
                      <a:pt x="44" y="51"/>
                    </a:cubicBezTo>
                    <a:cubicBezTo>
                      <a:pt x="54" y="44"/>
                      <a:pt x="63" y="33"/>
                      <a:pt x="73" y="43"/>
                    </a:cubicBezTo>
                    <a:cubicBezTo>
                      <a:pt x="84" y="53"/>
                      <a:pt x="81" y="66"/>
                      <a:pt x="77" y="78"/>
                    </a:cubicBezTo>
                    <a:cubicBezTo>
                      <a:pt x="73" y="88"/>
                      <a:pt x="66" y="96"/>
                      <a:pt x="58" y="104"/>
                    </a:cubicBezTo>
                    <a:cubicBezTo>
                      <a:pt x="53" y="109"/>
                      <a:pt x="47" y="114"/>
                      <a:pt x="39" y="110"/>
                    </a:cubicBezTo>
                    <a:cubicBezTo>
                      <a:pt x="31" y="107"/>
                      <a:pt x="25" y="101"/>
                      <a:pt x="24" y="93"/>
                    </a:cubicBezTo>
                    <a:cubicBezTo>
                      <a:pt x="21" y="60"/>
                      <a:pt x="32" y="32"/>
                      <a:pt x="56" y="11"/>
                    </a:cubicBezTo>
                    <a:cubicBezTo>
                      <a:pt x="68" y="0"/>
                      <a:pt x="83" y="1"/>
                      <a:pt x="96" y="12"/>
                    </a:cubicBezTo>
                    <a:cubicBezTo>
                      <a:pt x="113" y="47"/>
                      <a:pt x="103" y="101"/>
                      <a:pt x="71" y="134"/>
                    </a:cubicBezTo>
                    <a:cubicBezTo>
                      <a:pt x="55" y="151"/>
                      <a:pt x="39" y="170"/>
                      <a:pt x="12" y="168"/>
                    </a:cubicBezTo>
                    <a:close/>
                  </a:path>
                </a:pathLst>
              </a:custGeom>
              <a:solidFill>
                <a:srgbClr val="C7B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12311" y="7445"/>
              <a:ext cx="3199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火焰照明时代</a:t>
              </a:r>
              <a:endPara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1923" y="8178"/>
              <a:ext cx="4394" cy="101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火焰怕风、怕水、有难闻的烟味、还容易引起火灾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照明进化史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12420" y="1598930"/>
            <a:ext cx="8456930" cy="4800440"/>
            <a:chOff x="832" y="2263"/>
            <a:chExt cx="16842" cy="9184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6949" y="5195"/>
              <a:ext cx="2158" cy="1936"/>
            </a:xfrm>
            <a:prstGeom prst="line">
              <a:avLst/>
            </a:prstGeom>
            <a:ln w="76200">
              <a:solidFill>
                <a:srgbClr val="0B68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832" y="2263"/>
              <a:ext cx="16842" cy="9184"/>
              <a:chOff x="832" y="2263"/>
              <a:chExt cx="16842" cy="9184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V="1">
                <a:off x="11633" y="3513"/>
                <a:ext cx="3268" cy="710"/>
              </a:xfrm>
              <a:prstGeom prst="line">
                <a:avLst/>
              </a:prstGeom>
              <a:ln w="76200">
                <a:solidFill>
                  <a:srgbClr val="0B68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2" idx="6"/>
              </p:cNvCxnSpPr>
              <p:nvPr/>
            </p:nvCxnSpPr>
            <p:spPr>
              <a:xfrm>
                <a:off x="4160" y="3628"/>
                <a:ext cx="4440" cy="763"/>
              </a:xfrm>
              <a:prstGeom prst="line">
                <a:avLst/>
              </a:prstGeom>
              <a:ln w="76200">
                <a:solidFill>
                  <a:srgbClr val="0B68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1622" y="2359"/>
                <a:ext cx="2538" cy="2538"/>
                <a:chOff x="5932469" y="828758"/>
                <a:chExt cx="1611331" cy="1611331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5932469" y="828758"/>
                  <a:ext cx="1611331" cy="1611331"/>
                </a:xfrm>
                <a:prstGeom prst="ellipse">
                  <a:avLst/>
                </a:prstGeom>
                <a:solidFill>
                  <a:srgbClr val="2390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BEBA8EAE-BF5A-486C-A8C5-ECC9F3942E4B}">
                      <a14:imgProps xmlns:a14="http://schemas.microsoft.com/office/drawing/2010/main">
                        <a14:imgLayer r:embed="rId2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4109" y="1001745"/>
                  <a:ext cx="968049" cy="1291811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组合 35"/>
              <p:cNvGrpSpPr/>
              <p:nvPr/>
            </p:nvGrpSpPr>
            <p:grpSpPr>
              <a:xfrm>
                <a:off x="5033" y="6528"/>
                <a:ext cx="2538" cy="2538"/>
                <a:chOff x="5932469" y="2738447"/>
                <a:chExt cx="1611331" cy="1611331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5932469" y="2738447"/>
                  <a:ext cx="1611331" cy="1611331"/>
                </a:xfrm>
                <a:prstGeom prst="ellipse">
                  <a:avLst/>
                </a:prstGeom>
                <a:solidFill>
                  <a:srgbClr val="2390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0000" l="157" r="993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38474">
                  <a:off x="6029917" y="2944991"/>
                  <a:ext cx="1416434" cy="1026078"/>
                </a:xfrm>
                <a:prstGeom prst="rect">
                  <a:avLst/>
                </a:prstGeom>
              </p:spPr>
            </p:pic>
          </p:grpSp>
          <p:grpSp>
            <p:nvGrpSpPr>
              <p:cNvPr id="8" name="组合 7"/>
              <p:cNvGrpSpPr/>
              <p:nvPr/>
            </p:nvGrpSpPr>
            <p:grpSpPr>
              <a:xfrm>
                <a:off x="8161" y="2263"/>
                <a:ext cx="3922" cy="5078"/>
                <a:chOff x="8616002" y="2505545"/>
                <a:chExt cx="2490377" cy="322408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8616002" y="2505720"/>
                  <a:ext cx="2479214" cy="2479214"/>
                </a:xfrm>
                <a:prstGeom prst="ellipse">
                  <a:avLst/>
                </a:prstGeom>
                <a:solidFill>
                  <a:srgbClr val="2390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9171739" y="5213862"/>
                  <a:ext cx="1934640" cy="515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电灯时代</a:t>
                  </a:r>
                  <a:endPara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8920791" y="2505545"/>
                  <a:ext cx="1869635" cy="2459147"/>
                  <a:chOff x="2811463" y="-566709"/>
                  <a:chExt cx="6137275" cy="8072410"/>
                </a:xfrm>
              </p:grpSpPr>
              <p:sp>
                <p:nvSpPr>
                  <p:cNvPr id="12" name="Freeform 23"/>
                  <p:cNvSpPr/>
                  <p:nvPr/>
                </p:nvSpPr>
                <p:spPr bwMode="auto">
                  <a:xfrm>
                    <a:off x="2811463" y="4103688"/>
                    <a:ext cx="6137275" cy="3402013"/>
                  </a:xfrm>
                  <a:custGeom>
                    <a:avLst/>
                    <a:gdLst>
                      <a:gd name="T0" fmla="*/ 1634 w 1634"/>
                      <a:gd name="T1" fmla="*/ 494 h 906"/>
                      <a:gd name="T2" fmla="*/ 1518 w 1634"/>
                      <a:gd name="T3" fmla="*/ 625 h 906"/>
                      <a:gd name="T4" fmla="*/ 1032 w 1634"/>
                      <a:gd name="T5" fmla="*/ 880 h 906"/>
                      <a:gd name="T6" fmla="*/ 731 w 1634"/>
                      <a:gd name="T7" fmla="*/ 898 h 906"/>
                      <a:gd name="T8" fmla="*/ 249 w 1634"/>
                      <a:gd name="T9" fmla="*/ 730 h 906"/>
                      <a:gd name="T10" fmla="*/ 4 w 1634"/>
                      <a:gd name="T11" fmla="*/ 501 h 906"/>
                      <a:gd name="T12" fmla="*/ 0 w 1634"/>
                      <a:gd name="T13" fmla="*/ 494 h 906"/>
                      <a:gd name="T14" fmla="*/ 25 w 1634"/>
                      <a:gd name="T15" fmla="*/ 435 h 906"/>
                      <a:gd name="T16" fmla="*/ 177 w 1634"/>
                      <a:gd name="T17" fmla="*/ 110 h 906"/>
                      <a:gd name="T18" fmla="*/ 227 w 1634"/>
                      <a:gd name="T19" fmla="*/ 6 h 906"/>
                      <a:gd name="T20" fmla="*/ 233 w 1634"/>
                      <a:gd name="T21" fmla="*/ 5 h 906"/>
                      <a:gd name="T22" fmla="*/ 241 w 1634"/>
                      <a:gd name="T23" fmla="*/ 14 h 906"/>
                      <a:gd name="T24" fmla="*/ 338 w 1634"/>
                      <a:gd name="T25" fmla="*/ 106 h 906"/>
                      <a:gd name="T26" fmla="*/ 594 w 1634"/>
                      <a:gd name="T27" fmla="*/ 184 h 906"/>
                      <a:gd name="T28" fmla="*/ 731 w 1634"/>
                      <a:gd name="T29" fmla="*/ 198 h 906"/>
                      <a:gd name="T30" fmla="*/ 790 w 1634"/>
                      <a:gd name="T31" fmla="*/ 200 h 906"/>
                      <a:gd name="T32" fmla="*/ 833 w 1634"/>
                      <a:gd name="T33" fmla="*/ 200 h 906"/>
                      <a:gd name="T34" fmla="*/ 900 w 1634"/>
                      <a:gd name="T35" fmla="*/ 198 h 906"/>
                      <a:gd name="T36" fmla="*/ 924 w 1634"/>
                      <a:gd name="T37" fmla="*/ 196 h 906"/>
                      <a:gd name="T38" fmla="*/ 957 w 1634"/>
                      <a:gd name="T39" fmla="*/ 194 h 906"/>
                      <a:gd name="T40" fmla="*/ 1007 w 1634"/>
                      <a:gd name="T41" fmla="*/ 188 h 906"/>
                      <a:gd name="T42" fmla="*/ 1030 w 1634"/>
                      <a:gd name="T43" fmla="*/ 186 h 906"/>
                      <a:gd name="T44" fmla="*/ 1103 w 1634"/>
                      <a:gd name="T45" fmla="*/ 173 h 906"/>
                      <a:gd name="T46" fmla="*/ 1133 w 1634"/>
                      <a:gd name="T47" fmla="*/ 166 h 906"/>
                      <a:gd name="T48" fmla="*/ 1223 w 1634"/>
                      <a:gd name="T49" fmla="*/ 139 h 906"/>
                      <a:gd name="T50" fmla="*/ 1248 w 1634"/>
                      <a:gd name="T51" fmla="*/ 130 h 906"/>
                      <a:gd name="T52" fmla="*/ 1334 w 1634"/>
                      <a:gd name="T53" fmla="*/ 82 h 906"/>
                      <a:gd name="T54" fmla="*/ 1401 w 1634"/>
                      <a:gd name="T55" fmla="*/ 1 h 906"/>
                      <a:gd name="T56" fmla="*/ 1407 w 1634"/>
                      <a:gd name="T57" fmla="*/ 2 h 906"/>
                      <a:gd name="T58" fmla="*/ 1515 w 1634"/>
                      <a:gd name="T59" fmla="*/ 233 h 906"/>
                      <a:gd name="T60" fmla="*/ 1611 w 1634"/>
                      <a:gd name="T61" fmla="*/ 439 h 906"/>
                      <a:gd name="T62" fmla="*/ 1634 w 1634"/>
                      <a:gd name="T63" fmla="*/ 494 h 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634" h="906">
                        <a:moveTo>
                          <a:pt x="1634" y="494"/>
                        </a:moveTo>
                        <a:cubicBezTo>
                          <a:pt x="1601" y="543"/>
                          <a:pt x="1560" y="585"/>
                          <a:pt x="1518" y="625"/>
                        </a:cubicBezTo>
                        <a:cubicBezTo>
                          <a:pt x="1379" y="754"/>
                          <a:pt x="1218" y="840"/>
                          <a:pt x="1032" y="880"/>
                        </a:cubicBezTo>
                        <a:cubicBezTo>
                          <a:pt x="933" y="901"/>
                          <a:pt x="833" y="906"/>
                          <a:pt x="731" y="898"/>
                        </a:cubicBezTo>
                        <a:cubicBezTo>
                          <a:pt x="556" y="884"/>
                          <a:pt x="395" y="827"/>
                          <a:pt x="249" y="730"/>
                        </a:cubicBezTo>
                        <a:cubicBezTo>
                          <a:pt x="154" y="668"/>
                          <a:pt x="73" y="591"/>
                          <a:pt x="4" y="501"/>
                        </a:cubicBezTo>
                        <a:cubicBezTo>
                          <a:pt x="2" y="499"/>
                          <a:pt x="1" y="496"/>
                          <a:pt x="0" y="494"/>
                        </a:cubicBezTo>
                        <a:cubicBezTo>
                          <a:pt x="4" y="473"/>
                          <a:pt x="16" y="454"/>
                          <a:pt x="25" y="435"/>
                        </a:cubicBezTo>
                        <a:cubicBezTo>
                          <a:pt x="77" y="327"/>
                          <a:pt x="125" y="218"/>
                          <a:pt x="177" y="110"/>
                        </a:cubicBezTo>
                        <a:cubicBezTo>
                          <a:pt x="194" y="75"/>
                          <a:pt x="209" y="40"/>
                          <a:pt x="227" y="6"/>
                        </a:cubicBezTo>
                        <a:cubicBezTo>
                          <a:pt x="229" y="4"/>
                          <a:pt x="231" y="4"/>
                          <a:pt x="233" y="5"/>
                        </a:cubicBezTo>
                        <a:cubicBezTo>
                          <a:pt x="237" y="7"/>
                          <a:pt x="239" y="11"/>
                          <a:pt x="241" y="14"/>
                        </a:cubicBezTo>
                        <a:cubicBezTo>
                          <a:pt x="263" y="56"/>
                          <a:pt x="298" y="84"/>
                          <a:pt x="338" y="106"/>
                        </a:cubicBezTo>
                        <a:cubicBezTo>
                          <a:pt x="418" y="150"/>
                          <a:pt x="505" y="170"/>
                          <a:pt x="594" y="184"/>
                        </a:cubicBezTo>
                        <a:cubicBezTo>
                          <a:pt x="640" y="191"/>
                          <a:pt x="685" y="195"/>
                          <a:pt x="731" y="198"/>
                        </a:cubicBezTo>
                        <a:cubicBezTo>
                          <a:pt x="751" y="202"/>
                          <a:pt x="770" y="199"/>
                          <a:pt x="790" y="200"/>
                        </a:cubicBezTo>
                        <a:cubicBezTo>
                          <a:pt x="804" y="200"/>
                          <a:pt x="818" y="199"/>
                          <a:pt x="833" y="200"/>
                        </a:cubicBezTo>
                        <a:cubicBezTo>
                          <a:pt x="855" y="199"/>
                          <a:pt x="878" y="202"/>
                          <a:pt x="900" y="198"/>
                        </a:cubicBezTo>
                        <a:cubicBezTo>
                          <a:pt x="908" y="196"/>
                          <a:pt x="916" y="196"/>
                          <a:pt x="924" y="196"/>
                        </a:cubicBezTo>
                        <a:cubicBezTo>
                          <a:pt x="935" y="195"/>
                          <a:pt x="947" y="197"/>
                          <a:pt x="957" y="194"/>
                        </a:cubicBezTo>
                        <a:cubicBezTo>
                          <a:pt x="974" y="192"/>
                          <a:pt x="991" y="190"/>
                          <a:pt x="1007" y="188"/>
                        </a:cubicBezTo>
                        <a:cubicBezTo>
                          <a:pt x="1015" y="188"/>
                          <a:pt x="1022" y="188"/>
                          <a:pt x="1030" y="186"/>
                        </a:cubicBezTo>
                        <a:cubicBezTo>
                          <a:pt x="1054" y="182"/>
                          <a:pt x="1079" y="178"/>
                          <a:pt x="1103" y="173"/>
                        </a:cubicBezTo>
                        <a:cubicBezTo>
                          <a:pt x="1113" y="172"/>
                          <a:pt x="1123" y="169"/>
                          <a:pt x="1133" y="166"/>
                        </a:cubicBezTo>
                        <a:cubicBezTo>
                          <a:pt x="1164" y="159"/>
                          <a:pt x="1194" y="150"/>
                          <a:pt x="1223" y="139"/>
                        </a:cubicBezTo>
                        <a:cubicBezTo>
                          <a:pt x="1231" y="136"/>
                          <a:pt x="1240" y="134"/>
                          <a:pt x="1248" y="130"/>
                        </a:cubicBezTo>
                        <a:cubicBezTo>
                          <a:pt x="1278" y="117"/>
                          <a:pt x="1308" y="102"/>
                          <a:pt x="1334" y="82"/>
                        </a:cubicBezTo>
                        <a:cubicBezTo>
                          <a:pt x="1367" y="63"/>
                          <a:pt x="1383" y="32"/>
                          <a:pt x="1401" y="1"/>
                        </a:cubicBezTo>
                        <a:cubicBezTo>
                          <a:pt x="1403" y="0"/>
                          <a:pt x="1405" y="1"/>
                          <a:pt x="1407" y="2"/>
                        </a:cubicBezTo>
                        <a:cubicBezTo>
                          <a:pt x="1445" y="78"/>
                          <a:pt x="1479" y="156"/>
                          <a:pt x="1515" y="233"/>
                        </a:cubicBezTo>
                        <a:cubicBezTo>
                          <a:pt x="1548" y="301"/>
                          <a:pt x="1579" y="370"/>
                          <a:pt x="1611" y="439"/>
                        </a:cubicBezTo>
                        <a:cubicBezTo>
                          <a:pt x="1620" y="457"/>
                          <a:pt x="1629" y="474"/>
                          <a:pt x="1634" y="494"/>
                        </a:cubicBezTo>
                        <a:close/>
                      </a:path>
                    </a:pathLst>
                  </a:custGeom>
                  <a:solidFill>
                    <a:srgbClr val="0B68A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3" name="Freeform 26"/>
                  <p:cNvSpPr/>
                  <p:nvPr/>
                </p:nvSpPr>
                <p:spPr bwMode="auto">
                  <a:xfrm>
                    <a:off x="3597275" y="-207963"/>
                    <a:ext cx="2197100" cy="4333875"/>
                  </a:xfrm>
                  <a:custGeom>
                    <a:avLst/>
                    <a:gdLst>
                      <a:gd name="T0" fmla="*/ 20 w 585"/>
                      <a:gd name="T1" fmla="*/ 1153 h 1154"/>
                      <a:gd name="T2" fmla="*/ 89 w 585"/>
                      <a:gd name="T3" fmla="*/ 828 h 1154"/>
                      <a:gd name="T4" fmla="*/ 497 w 585"/>
                      <a:gd name="T5" fmla="*/ 542 h 1154"/>
                      <a:gd name="T6" fmla="*/ 550 w 585"/>
                      <a:gd name="T7" fmla="*/ 535 h 1154"/>
                      <a:gd name="T8" fmla="*/ 565 w 585"/>
                      <a:gd name="T9" fmla="*/ 519 h 1154"/>
                      <a:gd name="T10" fmla="*/ 565 w 585"/>
                      <a:gd name="T11" fmla="*/ 21 h 1154"/>
                      <a:gd name="T12" fmla="*/ 545 w 585"/>
                      <a:gd name="T13" fmla="*/ 5 h 1154"/>
                      <a:gd name="T14" fmla="*/ 567 w 585"/>
                      <a:gd name="T15" fmla="*/ 2 h 1154"/>
                      <a:gd name="T16" fmla="*/ 574 w 585"/>
                      <a:gd name="T17" fmla="*/ 36 h 1154"/>
                      <a:gd name="T18" fmla="*/ 574 w 585"/>
                      <a:gd name="T19" fmla="*/ 492 h 1154"/>
                      <a:gd name="T20" fmla="*/ 579 w 585"/>
                      <a:gd name="T21" fmla="*/ 527 h 1154"/>
                      <a:gd name="T22" fmla="*/ 568 w 585"/>
                      <a:gd name="T23" fmla="*/ 549 h 1154"/>
                      <a:gd name="T24" fmla="*/ 496 w 585"/>
                      <a:gd name="T25" fmla="*/ 587 h 1154"/>
                      <a:gd name="T26" fmla="*/ 243 w 585"/>
                      <a:gd name="T27" fmla="*/ 922 h 1154"/>
                      <a:gd name="T28" fmla="*/ 225 w 585"/>
                      <a:gd name="T29" fmla="*/ 1028 h 1154"/>
                      <a:gd name="T30" fmla="*/ 222 w 585"/>
                      <a:gd name="T31" fmla="*/ 1046 h 1154"/>
                      <a:gd name="T32" fmla="*/ 195 w 585"/>
                      <a:gd name="T33" fmla="*/ 1057 h 1154"/>
                      <a:gd name="T34" fmla="*/ 86 w 585"/>
                      <a:gd name="T35" fmla="*/ 1100 h 1154"/>
                      <a:gd name="T36" fmla="*/ 38 w 585"/>
                      <a:gd name="T37" fmla="*/ 1141 h 1154"/>
                      <a:gd name="T38" fmla="*/ 23 w 585"/>
                      <a:gd name="T39" fmla="*/ 1154 h 1154"/>
                      <a:gd name="T40" fmla="*/ 20 w 585"/>
                      <a:gd name="T41" fmla="*/ 1153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85" h="1154">
                        <a:moveTo>
                          <a:pt x="20" y="1153"/>
                        </a:moveTo>
                        <a:cubicBezTo>
                          <a:pt x="0" y="1036"/>
                          <a:pt x="31" y="928"/>
                          <a:pt x="89" y="828"/>
                        </a:cubicBezTo>
                        <a:cubicBezTo>
                          <a:pt x="180" y="670"/>
                          <a:pt x="320" y="579"/>
                          <a:pt x="497" y="542"/>
                        </a:cubicBezTo>
                        <a:cubicBezTo>
                          <a:pt x="515" y="539"/>
                          <a:pt x="532" y="537"/>
                          <a:pt x="550" y="535"/>
                        </a:cubicBezTo>
                        <a:cubicBezTo>
                          <a:pt x="561" y="534"/>
                          <a:pt x="565" y="530"/>
                          <a:pt x="565" y="519"/>
                        </a:cubicBezTo>
                        <a:cubicBezTo>
                          <a:pt x="564" y="353"/>
                          <a:pt x="564" y="187"/>
                          <a:pt x="565" y="21"/>
                        </a:cubicBezTo>
                        <a:cubicBezTo>
                          <a:pt x="565" y="5"/>
                          <a:pt x="556" y="5"/>
                          <a:pt x="545" y="5"/>
                        </a:cubicBezTo>
                        <a:cubicBezTo>
                          <a:pt x="552" y="0"/>
                          <a:pt x="559" y="3"/>
                          <a:pt x="567" y="2"/>
                        </a:cubicBezTo>
                        <a:cubicBezTo>
                          <a:pt x="577" y="12"/>
                          <a:pt x="574" y="24"/>
                          <a:pt x="574" y="36"/>
                        </a:cubicBezTo>
                        <a:cubicBezTo>
                          <a:pt x="574" y="188"/>
                          <a:pt x="574" y="340"/>
                          <a:pt x="574" y="492"/>
                        </a:cubicBezTo>
                        <a:cubicBezTo>
                          <a:pt x="574" y="504"/>
                          <a:pt x="573" y="516"/>
                          <a:pt x="579" y="527"/>
                        </a:cubicBezTo>
                        <a:cubicBezTo>
                          <a:pt x="585" y="539"/>
                          <a:pt x="576" y="544"/>
                          <a:pt x="568" y="549"/>
                        </a:cubicBezTo>
                        <a:cubicBezTo>
                          <a:pt x="545" y="564"/>
                          <a:pt x="519" y="572"/>
                          <a:pt x="496" y="587"/>
                        </a:cubicBezTo>
                        <a:cubicBezTo>
                          <a:pt x="369" y="667"/>
                          <a:pt x="284" y="778"/>
                          <a:pt x="243" y="922"/>
                        </a:cubicBezTo>
                        <a:cubicBezTo>
                          <a:pt x="233" y="957"/>
                          <a:pt x="227" y="992"/>
                          <a:pt x="225" y="1028"/>
                        </a:cubicBezTo>
                        <a:cubicBezTo>
                          <a:pt x="225" y="1034"/>
                          <a:pt x="225" y="1040"/>
                          <a:pt x="222" y="1046"/>
                        </a:cubicBezTo>
                        <a:cubicBezTo>
                          <a:pt x="215" y="1054"/>
                          <a:pt x="204" y="1055"/>
                          <a:pt x="195" y="1057"/>
                        </a:cubicBezTo>
                        <a:cubicBezTo>
                          <a:pt x="157" y="1067"/>
                          <a:pt x="121" y="1082"/>
                          <a:pt x="86" y="1100"/>
                        </a:cubicBezTo>
                        <a:cubicBezTo>
                          <a:pt x="67" y="1111"/>
                          <a:pt x="52" y="1126"/>
                          <a:pt x="38" y="1141"/>
                        </a:cubicBezTo>
                        <a:cubicBezTo>
                          <a:pt x="33" y="1146"/>
                          <a:pt x="31" y="1153"/>
                          <a:pt x="23" y="1154"/>
                        </a:cubicBezTo>
                        <a:cubicBezTo>
                          <a:pt x="22" y="1154"/>
                          <a:pt x="21" y="1154"/>
                          <a:pt x="20" y="1153"/>
                        </a:cubicBezTo>
                        <a:close/>
                      </a:path>
                    </a:pathLst>
                  </a:custGeom>
                  <a:solidFill>
                    <a:srgbClr val="3B9B8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4" name="Freeform 27"/>
                  <p:cNvSpPr/>
                  <p:nvPr/>
                </p:nvSpPr>
                <p:spPr bwMode="auto">
                  <a:xfrm>
                    <a:off x="5718174" y="-566135"/>
                    <a:ext cx="188914" cy="2390174"/>
                  </a:xfrm>
                  <a:custGeom>
                    <a:avLst/>
                    <a:gdLst>
                      <a:gd name="T0" fmla="*/ 15 w 50"/>
                      <a:gd name="T1" fmla="*/ 532 h 539"/>
                      <a:gd name="T2" fmla="*/ 2 w 50"/>
                      <a:gd name="T3" fmla="*/ 513 h 539"/>
                      <a:gd name="T4" fmla="*/ 2 w 50"/>
                      <a:gd name="T5" fmla="*/ 224 h 539"/>
                      <a:gd name="T6" fmla="*/ 2 w 50"/>
                      <a:gd name="T7" fmla="*/ 0 h 539"/>
                      <a:gd name="T8" fmla="*/ 43 w 50"/>
                      <a:gd name="T9" fmla="*/ 0 h 539"/>
                      <a:gd name="T10" fmla="*/ 49 w 50"/>
                      <a:gd name="T11" fmla="*/ 26 h 539"/>
                      <a:gd name="T12" fmla="*/ 49 w 50"/>
                      <a:gd name="T13" fmla="*/ 506 h 539"/>
                      <a:gd name="T14" fmla="*/ 45 w 50"/>
                      <a:gd name="T15" fmla="*/ 531 h 539"/>
                      <a:gd name="T16" fmla="*/ 15 w 50"/>
                      <a:gd name="T17" fmla="*/ 532 h 5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0" h="539">
                        <a:moveTo>
                          <a:pt x="15" y="532"/>
                        </a:moveTo>
                        <a:cubicBezTo>
                          <a:pt x="0" y="533"/>
                          <a:pt x="3" y="522"/>
                          <a:pt x="2" y="513"/>
                        </a:cubicBezTo>
                        <a:cubicBezTo>
                          <a:pt x="2" y="416"/>
                          <a:pt x="3" y="320"/>
                          <a:pt x="2" y="224"/>
                        </a:cubicBezTo>
                        <a:cubicBezTo>
                          <a:pt x="2" y="149"/>
                          <a:pt x="2" y="75"/>
                          <a:pt x="2" y="0"/>
                        </a:cubicBezTo>
                        <a:cubicBezTo>
                          <a:pt x="15" y="0"/>
                          <a:pt x="29" y="0"/>
                          <a:pt x="43" y="0"/>
                        </a:cubicBezTo>
                        <a:cubicBezTo>
                          <a:pt x="50" y="7"/>
                          <a:pt x="49" y="17"/>
                          <a:pt x="49" y="26"/>
                        </a:cubicBezTo>
                        <a:cubicBezTo>
                          <a:pt x="50" y="186"/>
                          <a:pt x="50" y="346"/>
                          <a:pt x="49" y="506"/>
                        </a:cubicBezTo>
                        <a:cubicBezTo>
                          <a:pt x="49" y="514"/>
                          <a:pt x="50" y="523"/>
                          <a:pt x="45" y="531"/>
                        </a:cubicBezTo>
                        <a:cubicBezTo>
                          <a:pt x="35" y="539"/>
                          <a:pt x="25" y="539"/>
                          <a:pt x="15" y="532"/>
                        </a:cubicBezTo>
                        <a:close/>
                      </a:path>
                    </a:pathLst>
                  </a:custGeom>
                  <a:solidFill>
                    <a:srgbClr val="C8C9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5" name="Freeform 28"/>
                  <p:cNvSpPr/>
                  <p:nvPr/>
                </p:nvSpPr>
                <p:spPr bwMode="auto">
                  <a:xfrm>
                    <a:off x="5880099" y="-566709"/>
                    <a:ext cx="153987" cy="2393922"/>
                  </a:xfrm>
                  <a:custGeom>
                    <a:avLst/>
                    <a:gdLst>
                      <a:gd name="T0" fmla="*/ 0 w 41"/>
                      <a:gd name="T1" fmla="*/ 531 h 540"/>
                      <a:gd name="T2" fmla="*/ 0 w 41"/>
                      <a:gd name="T3" fmla="*/ 0 h 540"/>
                      <a:gd name="T4" fmla="*/ 41 w 41"/>
                      <a:gd name="T5" fmla="*/ 0 h 540"/>
                      <a:gd name="T6" fmla="*/ 41 w 41"/>
                      <a:gd name="T7" fmla="*/ 390 h 540"/>
                      <a:gd name="T8" fmla="*/ 40 w 41"/>
                      <a:gd name="T9" fmla="*/ 531 h 540"/>
                      <a:gd name="T10" fmla="*/ 0 w 41"/>
                      <a:gd name="T11" fmla="*/ 531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540">
                        <a:moveTo>
                          <a:pt x="0" y="531"/>
                        </a:moveTo>
                        <a:cubicBezTo>
                          <a:pt x="0" y="354"/>
                          <a:pt x="0" y="177"/>
                          <a:pt x="0" y="0"/>
                        </a:cubicBezTo>
                        <a:cubicBezTo>
                          <a:pt x="14" y="0"/>
                          <a:pt x="28" y="0"/>
                          <a:pt x="41" y="0"/>
                        </a:cubicBezTo>
                        <a:cubicBezTo>
                          <a:pt x="41" y="130"/>
                          <a:pt x="41" y="260"/>
                          <a:pt x="41" y="390"/>
                        </a:cubicBezTo>
                        <a:cubicBezTo>
                          <a:pt x="41" y="437"/>
                          <a:pt x="41" y="484"/>
                          <a:pt x="40" y="531"/>
                        </a:cubicBezTo>
                        <a:cubicBezTo>
                          <a:pt x="27" y="540"/>
                          <a:pt x="13" y="540"/>
                          <a:pt x="0" y="531"/>
                        </a:cubicBezTo>
                        <a:close/>
                      </a:path>
                    </a:pathLst>
                  </a:custGeom>
                  <a:solidFill>
                    <a:srgbClr val="ECEC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6" name="Freeform 29"/>
                  <p:cNvSpPr/>
                  <p:nvPr/>
                </p:nvSpPr>
                <p:spPr bwMode="auto">
                  <a:xfrm>
                    <a:off x="4422775" y="1793875"/>
                    <a:ext cx="3703638" cy="2316163"/>
                  </a:xfrm>
                  <a:custGeom>
                    <a:avLst/>
                    <a:gdLst>
                      <a:gd name="T0" fmla="*/ 388 w 986"/>
                      <a:gd name="T1" fmla="*/ 0 h 617"/>
                      <a:gd name="T2" fmla="*/ 428 w 986"/>
                      <a:gd name="T3" fmla="*/ 0 h 617"/>
                      <a:gd name="T4" fmla="*/ 542 w 986"/>
                      <a:gd name="T5" fmla="*/ 20 h 617"/>
                      <a:gd name="T6" fmla="*/ 969 w 986"/>
                      <a:gd name="T7" fmla="*/ 458 h 617"/>
                      <a:gd name="T8" fmla="*/ 975 w 986"/>
                      <a:gd name="T9" fmla="*/ 616 h 617"/>
                      <a:gd name="T10" fmla="*/ 972 w 986"/>
                      <a:gd name="T11" fmla="*/ 617 h 617"/>
                      <a:gd name="T12" fmla="*/ 964 w 986"/>
                      <a:gd name="T13" fmla="*/ 613 h 617"/>
                      <a:gd name="T14" fmla="*/ 824 w 986"/>
                      <a:gd name="T15" fmla="*/ 532 h 617"/>
                      <a:gd name="T16" fmla="*/ 570 w 986"/>
                      <a:gd name="T17" fmla="*/ 486 h 617"/>
                      <a:gd name="T18" fmla="*/ 508 w 986"/>
                      <a:gd name="T19" fmla="*/ 481 h 617"/>
                      <a:gd name="T20" fmla="*/ 466 w 986"/>
                      <a:gd name="T21" fmla="*/ 479 h 617"/>
                      <a:gd name="T22" fmla="*/ 312 w 986"/>
                      <a:gd name="T23" fmla="*/ 479 h 617"/>
                      <a:gd name="T24" fmla="*/ 207 w 986"/>
                      <a:gd name="T25" fmla="*/ 486 h 617"/>
                      <a:gd name="T26" fmla="*/ 25 w 986"/>
                      <a:gd name="T27" fmla="*/ 512 h 617"/>
                      <a:gd name="T28" fmla="*/ 0 w 986"/>
                      <a:gd name="T29" fmla="*/ 512 h 617"/>
                      <a:gd name="T30" fmla="*/ 53 w 986"/>
                      <a:gd name="T31" fmla="*/ 296 h 617"/>
                      <a:gd name="T32" fmla="*/ 160 w 986"/>
                      <a:gd name="T33" fmla="*/ 140 h 617"/>
                      <a:gd name="T34" fmla="*/ 316 w 986"/>
                      <a:gd name="T35" fmla="*/ 28 h 617"/>
                      <a:gd name="T36" fmla="*/ 360 w 986"/>
                      <a:gd name="T37" fmla="*/ 1 h 617"/>
                      <a:gd name="T38" fmla="*/ 388 w 986"/>
                      <a:gd name="T39" fmla="*/ 0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86" h="617">
                        <a:moveTo>
                          <a:pt x="388" y="0"/>
                        </a:moveTo>
                        <a:cubicBezTo>
                          <a:pt x="402" y="0"/>
                          <a:pt x="415" y="0"/>
                          <a:pt x="428" y="0"/>
                        </a:cubicBezTo>
                        <a:cubicBezTo>
                          <a:pt x="466" y="7"/>
                          <a:pt x="505" y="9"/>
                          <a:pt x="542" y="20"/>
                        </a:cubicBezTo>
                        <a:cubicBezTo>
                          <a:pt x="766" y="86"/>
                          <a:pt x="913" y="228"/>
                          <a:pt x="969" y="458"/>
                        </a:cubicBezTo>
                        <a:cubicBezTo>
                          <a:pt x="982" y="510"/>
                          <a:pt x="986" y="563"/>
                          <a:pt x="975" y="616"/>
                        </a:cubicBezTo>
                        <a:cubicBezTo>
                          <a:pt x="974" y="616"/>
                          <a:pt x="973" y="617"/>
                          <a:pt x="972" y="617"/>
                        </a:cubicBezTo>
                        <a:cubicBezTo>
                          <a:pt x="969" y="617"/>
                          <a:pt x="966" y="615"/>
                          <a:pt x="964" y="613"/>
                        </a:cubicBezTo>
                        <a:cubicBezTo>
                          <a:pt x="927" y="568"/>
                          <a:pt x="877" y="548"/>
                          <a:pt x="824" y="532"/>
                        </a:cubicBezTo>
                        <a:cubicBezTo>
                          <a:pt x="742" y="506"/>
                          <a:pt x="657" y="491"/>
                          <a:pt x="570" y="486"/>
                        </a:cubicBezTo>
                        <a:cubicBezTo>
                          <a:pt x="549" y="487"/>
                          <a:pt x="529" y="482"/>
                          <a:pt x="508" y="481"/>
                        </a:cubicBezTo>
                        <a:cubicBezTo>
                          <a:pt x="494" y="476"/>
                          <a:pt x="480" y="478"/>
                          <a:pt x="466" y="479"/>
                        </a:cubicBezTo>
                        <a:cubicBezTo>
                          <a:pt x="415" y="479"/>
                          <a:pt x="364" y="478"/>
                          <a:pt x="312" y="479"/>
                        </a:cubicBezTo>
                        <a:cubicBezTo>
                          <a:pt x="277" y="480"/>
                          <a:pt x="242" y="482"/>
                          <a:pt x="207" y="486"/>
                        </a:cubicBezTo>
                        <a:cubicBezTo>
                          <a:pt x="146" y="490"/>
                          <a:pt x="85" y="500"/>
                          <a:pt x="25" y="512"/>
                        </a:cubicBezTo>
                        <a:cubicBezTo>
                          <a:pt x="17" y="514"/>
                          <a:pt x="8" y="519"/>
                          <a:pt x="0" y="512"/>
                        </a:cubicBezTo>
                        <a:cubicBezTo>
                          <a:pt x="2" y="436"/>
                          <a:pt x="20" y="365"/>
                          <a:pt x="53" y="296"/>
                        </a:cubicBezTo>
                        <a:cubicBezTo>
                          <a:pt x="80" y="237"/>
                          <a:pt x="116" y="185"/>
                          <a:pt x="160" y="140"/>
                        </a:cubicBezTo>
                        <a:cubicBezTo>
                          <a:pt x="206" y="94"/>
                          <a:pt x="255" y="53"/>
                          <a:pt x="316" y="28"/>
                        </a:cubicBezTo>
                        <a:cubicBezTo>
                          <a:pt x="332" y="21"/>
                          <a:pt x="348" y="14"/>
                          <a:pt x="360" y="1"/>
                        </a:cubicBezTo>
                        <a:cubicBezTo>
                          <a:pt x="369" y="1"/>
                          <a:pt x="379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rgbClr val="45AB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7" name="Freeform 30"/>
                  <p:cNvSpPr/>
                  <p:nvPr/>
                </p:nvSpPr>
                <p:spPr bwMode="auto">
                  <a:xfrm>
                    <a:off x="3702050" y="3784600"/>
                    <a:ext cx="2590800" cy="1103313"/>
                  </a:xfrm>
                  <a:custGeom>
                    <a:avLst/>
                    <a:gdLst>
                      <a:gd name="T0" fmla="*/ 491 w 690"/>
                      <a:gd name="T1" fmla="*/ 287 h 294"/>
                      <a:gd name="T2" fmla="*/ 120 w 690"/>
                      <a:gd name="T3" fmla="*/ 207 h 294"/>
                      <a:gd name="T4" fmla="*/ 22 w 690"/>
                      <a:gd name="T5" fmla="*/ 136 h 294"/>
                      <a:gd name="T6" fmla="*/ 0 w 690"/>
                      <a:gd name="T7" fmla="*/ 99 h 294"/>
                      <a:gd name="T8" fmla="*/ 98 w 690"/>
                      <a:gd name="T9" fmla="*/ 49 h 294"/>
                      <a:gd name="T10" fmla="*/ 102 w 690"/>
                      <a:gd name="T11" fmla="*/ 48 h 294"/>
                      <a:gd name="T12" fmla="*/ 136 w 690"/>
                      <a:gd name="T13" fmla="*/ 42 h 294"/>
                      <a:gd name="T14" fmla="*/ 202 w 690"/>
                      <a:gd name="T15" fmla="*/ 27 h 294"/>
                      <a:gd name="T16" fmla="*/ 240 w 690"/>
                      <a:gd name="T17" fmla="*/ 20 h 294"/>
                      <a:gd name="T18" fmla="*/ 291 w 690"/>
                      <a:gd name="T19" fmla="*/ 12 h 294"/>
                      <a:gd name="T20" fmla="*/ 355 w 690"/>
                      <a:gd name="T21" fmla="*/ 4 h 294"/>
                      <a:gd name="T22" fmla="*/ 404 w 690"/>
                      <a:gd name="T23" fmla="*/ 20 h 294"/>
                      <a:gd name="T24" fmla="*/ 418 w 690"/>
                      <a:gd name="T25" fmla="*/ 40 h 294"/>
                      <a:gd name="T26" fmla="*/ 509 w 690"/>
                      <a:gd name="T27" fmla="*/ 128 h 294"/>
                      <a:gd name="T28" fmla="*/ 539 w 690"/>
                      <a:gd name="T29" fmla="*/ 137 h 294"/>
                      <a:gd name="T30" fmla="*/ 576 w 690"/>
                      <a:gd name="T31" fmla="*/ 141 h 294"/>
                      <a:gd name="T32" fmla="*/ 614 w 690"/>
                      <a:gd name="T33" fmla="*/ 139 h 294"/>
                      <a:gd name="T34" fmla="*/ 659 w 690"/>
                      <a:gd name="T35" fmla="*/ 123 h 294"/>
                      <a:gd name="T36" fmla="*/ 683 w 690"/>
                      <a:gd name="T37" fmla="*/ 117 h 294"/>
                      <a:gd name="T38" fmla="*/ 678 w 690"/>
                      <a:gd name="T39" fmla="*/ 137 h 294"/>
                      <a:gd name="T40" fmla="*/ 533 w 690"/>
                      <a:gd name="T41" fmla="*/ 283 h 294"/>
                      <a:gd name="T42" fmla="*/ 491 w 690"/>
                      <a:gd name="T43" fmla="*/ 287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90" h="294">
                        <a:moveTo>
                          <a:pt x="491" y="287"/>
                        </a:moveTo>
                        <a:cubicBezTo>
                          <a:pt x="363" y="281"/>
                          <a:pt x="238" y="262"/>
                          <a:pt x="120" y="207"/>
                        </a:cubicBezTo>
                        <a:cubicBezTo>
                          <a:pt x="83" y="190"/>
                          <a:pt x="49" y="168"/>
                          <a:pt x="22" y="136"/>
                        </a:cubicBezTo>
                        <a:cubicBezTo>
                          <a:pt x="13" y="125"/>
                          <a:pt x="3" y="113"/>
                          <a:pt x="0" y="99"/>
                        </a:cubicBezTo>
                        <a:cubicBezTo>
                          <a:pt x="24" y="65"/>
                          <a:pt x="62" y="58"/>
                          <a:pt x="98" y="49"/>
                        </a:cubicBezTo>
                        <a:cubicBezTo>
                          <a:pt x="99" y="48"/>
                          <a:pt x="101" y="48"/>
                          <a:pt x="102" y="48"/>
                        </a:cubicBezTo>
                        <a:cubicBezTo>
                          <a:pt x="117" y="64"/>
                          <a:pt x="125" y="48"/>
                          <a:pt x="136" y="42"/>
                        </a:cubicBezTo>
                        <a:cubicBezTo>
                          <a:pt x="157" y="30"/>
                          <a:pt x="182" y="20"/>
                          <a:pt x="202" y="27"/>
                        </a:cubicBezTo>
                        <a:cubicBezTo>
                          <a:pt x="220" y="34"/>
                          <a:pt x="228" y="25"/>
                          <a:pt x="240" y="20"/>
                        </a:cubicBezTo>
                        <a:cubicBezTo>
                          <a:pt x="257" y="13"/>
                          <a:pt x="280" y="5"/>
                          <a:pt x="291" y="12"/>
                        </a:cubicBezTo>
                        <a:cubicBezTo>
                          <a:pt x="317" y="28"/>
                          <a:pt x="333" y="4"/>
                          <a:pt x="355" y="4"/>
                        </a:cubicBezTo>
                        <a:cubicBezTo>
                          <a:pt x="374" y="5"/>
                          <a:pt x="392" y="0"/>
                          <a:pt x="404" y="20"/>
                        </a:cubicBezTo>
                        <a:cubicBezTo>
                          <a:pt x="411" y="25"/>
                          <a:pt x="414" y="32"/>
                          <a:pt x="418" y="40"/>
                        </a:cubicBezTo>
                        <a:cubicBezTo>
                          <a:pt x="437" y="81"/>
                          <a:pt x="467" y="110"/>
                          <a:pt x="509" y="128"/>
                        </a:cubicBezTo>
                        <a:cubicBezTo>
                          <a:pt x="519" y="133"/>
                          <a:pt x="529" y="136"/>
                          <a:pt x="539" y="137"/>
                        </a:cubicBezTo>
                        <a:cubicBezTo>
                          <a:pt x="552" y="140"/>
                          <a:pt x="564" y="142"/>
                          <a:pt x="576" y="141"/>
                        </a:cubicBezTo>
                        <a:cubicBezTo>
                          <a:pt x="589" y="141"/>
                          <a:pt x="602" y="142"/>
                          <a:pt x="614" y="139"/>
                        </a:cubicBezTo>
                        <a:cubicBezTo>
                          <a:pt x="630" y="137"/>
                          <a:pt x="645" y="131"/>
                          <a:pt x="659" y="123"/>
                        </a:cubicBezTo>
                        <a:cubicBezTo>
                          <a:pt x="667" y="120"/>
                          <a:pt x="674" y="114"/>
                          <a:pt x="683" y="117"/>
                        </a:cubicBezTo>
                        <a:cubicBezTo>
                          <a:pt x="690" y="126"/>
                          <a:pt x="683" y="132"/>
                          <a:pt x="678" y="137"/>
                        </a:cubicBezTo>
                        <a:cubicBezTo>
                          <a:pt x="630" y="186"/>
                          <a:pt x="581" y="234"/>
                          <a:pt x="533" y="283"/>
                        </a:cubicBezTo>
                        <a:cubicBezTo>
                          <a:pt x="521" y="294"/>
                          <a:pt x="506" y="288"/>
                          <a:pt x="491" y="287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8" name="Freeform 31"/>
                  <p:cNvSpPr/>
                  <p:nvPr/>
                </p:nvSpPr>
                <p:spPr bwMode="auto">
                  <a:xfrm>
                    <a:off x="5545138" y="3600450"/>
                    <a:ext cx="2528888" cy="1284288"/>
                  </a:xfrm>
                  <a:custGeom>
                    <a:avLst/>
                    <a:gdLst>
                      <a:gd name="T0" fmla="*/ 0 w 673"/>
                      <a:gd name="T1" fmla="*/ 336 h 342"/>
                      <a:gd name="T2" fmla="*/ 55 w 673"/>
                      <a:gd name="T3" fmla="*/ 313 h 342"/>
                      <a:gd name="T4" fmla="*/ 181 w 673"/>
                      <a:gd name="T5" fmla="*/ 186 h 342"/>
                      <a:gd name="T6" fmla="*/ 193 w 673"/>
                      <a:gd name="T7" fmla="*/ 166 h 342"/>
                      <a:gd name="T8" fmla="*/ 243 w 673"/>
                      <a:gd name="T9" fmla="*/ 110 h 342"/>
                      <a:gd name="T10" fmla="*/ 276 w 673"/>
                      <a:gd name="T11" fmla="*/ 83 h 342"/>
                      <a:gd name="T12" fmla="*/ 274 w 673"/>
                      <a:gd name="T13" fmla="*/ 72 h 342"/>
                      <a:gd name="T14" fmla="*/ 262 w 673"/>
                      <a:gd name="T15" fmla="*/ 64 h 342"/>
                      <a:gd name="T16" fmla="*/ 273 w 673"/>
                      <a:gd name="T17" fmla="*/ 0 h 342"/>
                      <a:gd name="T18" fmla="*/ 503 w 673"/>
                      <a:gd name="T19" fmla="*/ 38 h 342"/>
                      <a:gd name="T20" fmla="*/ 643 w 673"/>
                      <a:gd name="T21" fmla="*/ 102 h 342"/>
                      <a:gd name="T22" fmla="*/ 673 w 673"/>
                      <a:gd name="T23" fmla="*/ 136 h 342"/>
                      <a:gd name="T24" fmla="*/ 609 w 673"/>
                      <a:gd name="T25" fmla="*/ 219 h 342"/>
                      <a:gd name="T26" fmla="*/ 607 w 673"/>
                      <a:gd name="T27" fmla="*/ 216 h 342"/>
                      <a:gd name="T28" fmla="*/ 599 w 673"/>
                      <a:gd name="T29" fmla="*/ 195 h 342"/>
                      <a:gd name="T30" fmla="*/ 577 w 673"/>
                      <a:gd name="T31" fmla="*/ 208 h 342"/>
                      <a:gd name="T32" fmla="*/ 521 w 673"/>
                      <a:gd name="T33" fmla="*/ 267 h 342"/>
                      <a:gd name="T34" fmla="*/ 497 w 673"/>
                      <a:gd name="T35" fmla="*/ 276 h 342"/>
                      <a:gd name="T36" fmla="*/ 505 w 673"/>
                      <a:gd name="T37" fmla="*/ 255 h 342"/>
                      <a:gd name="T38" fmla="*/ 571 w 673"/>
                      <a:gd name="T39" fmla="*/ 189 h 342"/>
                      <a:gd name="T40" fmla="*/ 575 w 673"/>
                      <a:gd name="T41" fmla="*/ 165 h 342"/>
                      <a:gd name="T42" fmla="*/ 546 w 673"/>
                      <a:gd name="T43" fmla="*/ 160 h 342"/>
                      <a:gd name="T44" fmla="*/ 407 w 673"/>
                      <a:gd name="T45" fmla="*/ 300 h 342"/>
                      <a:gd name="T46" fmla="*/ 406 w 673"/>
                      <a:gd name="T47" fmla="*/ 304 h 342"/>
                      <a:gd name="T48" fmla="*/ 377 w 673"/>
                      <a:gd name="T49" fmla="*/ 311 h 342"/>
                      <a:gd name="T50" fmla="*/ 396 w 673"/>
                      <a:gd name="T51" fmla="*/ 284 h 342"/>
                      <a:gd name="T52" fmla="*/ 520 w 673"/>
                      <a:gd name="T53" fmla="*/ 160 h 342"/>
                      <a:gd name="T54" fmla="*/ 527 w 673"/>
                      <a:gd name="T55" fmla="*/ 138 h 342"/>
                      <a:gd name="T56" fmla="*/ 493 w 673"/>
                      <a:gd name="T57" fmla="*/ 133 h 342"/>
                      <a:gd name="T58" fmla="*/ 479 w 673"/>
                      <a:gd name="T59" fmla="*/ 146 h 342"/>
                      <a:gd name="T60" fmla="*/ 301 w 673"/>
                      <a:gd name="T61" fmla="*/ 324 h 342"/>
                      <a:gd name="T62" fmla="*/ 281 w 673"/>
                      <a:gd name="T63" fmla="*/ 327 h 342"/>
                      <a:gd name="T64" fmla="*/ 302 w 673"/>
                      <a:gd name="T65" fmla="*/ 299 h 342"/>
                      <a:gd name="T66" fmla="*/ 462 w 673"/>
                      <a:gd name="T67" fmla="*/ 137 h 342"/>
                      <a:gd name="T68" fmla="*/ 473 w 673"/>
                      <a:gd name="T69" fmla="*/ 117 h 342"/>
                      <a:gd name="T70" fmla="*/ 436 w 673"/>
                      <a:gd name="T71" fmla="*/ 110 h 342"/>
                      <a:gd name="T72" fmla="*/ 427 w 673"/>
                      <a:gd name="T73" fmla="*/ 118 h 342"/>
                      <a:gd name="T74" fmla="*/ 233 w 673"/>
                      <a:gd name="T75" fmla="*/ 312 h 342"/>
                      <a:gd name="T76" fmla="*/ 230 w 673"/>
                      <a:gd name="T77" fmla="*/ 332 h 342"/>
                      <a:gd name="T78" fmla="*/ 197 w 673"/>
                      <a:gd name="T79" fmla="*/ 335 h 342"/>
                      <a:gd name="T80" fmla="*/ 209 w 673"/>
                      <a:gd name="T81" fmla="*/ 311 h 342"/>
                      <a:gd name="T82" fmla="*/ 398 w 673"/>
                      <a:gd name="T83" fmla="*/ 121 h 342"/>
                      <a:gd name="T84" fmla="*/ 410 w 673"/>
                      <a:gd name="T85" fmla="*/ 100 h 342"/>
                      <a:gd name="T86" fmla="*/ 374 w 673"/>
                      <a:gd name="T87" fmla="*/ 93 h 342"/>
                      <a:gd name="T88" fmla="*/ 365 w 673"/>
                      <a:gd name="T89" fmla="*/ 101 h 342"/>
                      <a:gd name="T90" fmla="*/ 143 w 673"/>
                      <a:gd name="T91" fmla="*/ 322 h 342"/>
                      <a:gd name="T92" fmla="*/ 141 w 673"/>
                      <a:gd name="T93" fmla="*/ 328 h 342"/>
                      <a:gd name="T94" fmla="*/ 174 w 673"/>
                      <a:gd name="T95" fmla="*/ 336 h 342"/>
                      <a:gd name="T96" fmla="*/ 105 w 673"/>
                      <a:gd name="T97" fmla="*/ 339 h 342"/>
                      <a:gd name="T98" fmla="*/ 115 w 673"/>
                      <a:gd name="T99" fmla="*/ 325 h 342"/>
                      <a:gd name="T100" fmla="*/ 336 w 673"/>
                      <a:gd name="T101" fmla="*/ 104 h 342"/>
                      <a:gd name="T102" fmla="*/ 345 w 673"/>
                      <a:gd name="T103" fmla="*/ 94 h 342"/>
                      <a:gd name="T104" fmla="*/ 343 w 673"/>
                      <a:gd name="T105" fmla="*/ 83 h 342"/>
                      <a:gd name="T106" fmla="*/ 295 w 673"/>
                      <a:gd name="T107" fmla="*/ 90 h 342"/>
                      <a:gd name="T108" fmla="*/ 135 w 673"/>
                      <a:gd name="T109" fmla="*/ 250 h 342"/>
                      <a:gd name="T110" fmla="*/ 69 w 673"/>
                      <a:gd name="T111" fmla="*/ 316 h 342"/>
                      <a:gd name="T112" fmla="*/ 61 w 673"/>
                      <a:gd name="T113" fmla="*/ 339 h 342"/>
                      <a:gd name="T114" fmla="*/ 0 w 673"/>
                      <a:gd name="T115" fmla="*/ 336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673" h="342">
                        <a:moveTo>
                          <a:pt x="0" y="336"/>
                        </a:moveTo>
                        <a:cubicBezTo>
                          <a:pt x="23" y="339"/>
                          <a:pt x="39" y="329"/>
                          <a:pt x="55" y="313"/>
                        </a:cubicBezTo>
                        <a:cubicBezTo>
                          <a:pt x="96" y="269"/>
                          <a:pt x="139" y="228"/>
                          <a:pt x="181" y="186"/>
                        </a:cubicBezTo>
                        <a:cubicBezTo>
                          <a:pt x="186" y="180"/>
                          <a:pt x="194" y="176"/>
                          <a:pt x="193" y="166"/>
                        </a:cubicBezTo>
                        <a:cubicBezTo>
                          <a:pt x="207" y="145"/>
                          <a:pt x="225" y="128"/>
                          <a:pt x="243" y="110"/>
                        </a:cubicBezTo>
                        <a:cubicBezTo>
                          <a:pt x="259" y="106"/>
                          <a:pt x="266" y="93"/>
                          <a:pt x="276" y="83"/>
                        </a:cubicBezTo>
                        <a:cubicBezTo>
                          <a:pt x="281" y="79"/>
                          <a:pt x="281" y="75"/>
                          <a:pt x="274" y="72"/>
                        </a:cubicBezTo>
                        <a:cubicBezTo>
                          <a:pt x="269" y="71"/>
                          <a:pt x="264" y="70"/>
                          <a:pt x="262" y="64"/>
                        </a:cubicBezTo>
                        <a:cubicBezTo>
                          <a:pt x="266" y="42"/>
                          <a:pt x="264" y="20"/>
                          <a:pt x="273" y="0"/>
                        </a:cubicBezTo>
                        <a:cubicBezTo>
                          <a:pt x="351" y="4"/>
                          <a:pt x="428" y="18"/>
                          <a:pt x="503" y="38"/>
                        </a:cubicBezTo>
                        <a:cubicBezTo>
                          <a:pt x="553" y="52"/>
                          <a:pt x="601" y="70"/>
                          <a:pt x="643" y="102"/>
                        </a:cubicBezTo>
                        <a:cubicBezTo>
                          <a:pt x="655" y="112"/>
                          <a:pt x="664" y="124"/>
                          <a:pt x="673" y="136"/>
                        </a:cubicBezTo>
                        <a:cubicBezTo>
                          <a:pt x="664" y="173"/>
                          <a:pt x="640" y="199"/>
                          <a:pt x="609" y="219"/>
                        </a:cubicBezTo>
                        <a:cubicBezTo>
                          <a:pt x="608" y="218"/>
                          <a:pt x="607" y="217"/>
                          <a:pt x="607" y="216"/>
                        </a:cubicBezTo>
                        <a:cubicBezTo>
                          <a:pt x="603" y="209"/>
                          <a:pt x="609" y="198"/>
                          <a:pt x="599" y="195"/>
                        </a:cubicBezTo>
                        <a:cubicBezTo>
                          <a:pt x="588" y="191"/>
                          <a:pt x="583" y="202"/>
                          <a:pt x="577" y="208"/>
                        </a:cubicBezTo>
                        <a:cubicBezTo>
                          <a:pt x="558" y="228"/>
                          <a:pt x="537" y="245"/>
                          <a:pt x="521" y="267"/>
                        </a:cubicBezTo>
                        <a:cubicBezTo>
                          <a:pt x="514" y="273"/>
                          <a:pt x="506" y="275"/>
                          <a:pt x="497" y="276"/>
                        </a:cubicBezTo>
                        <a:cubicBezTo>
                          <a:pt x="490" y="266"/>
                          <a:pt x="500" y="261"/>
                          <a:pt x="505" y="255"/>
                        </a:cubicBezTo>
                        <a:cubicBezTo>
                          <a:pt x="527" y="233"/>
                          <a:pt x="549" y="211"/>
                          <a:pt x="571" y="189"/>
                        </a:cubicBezTo>
                        <a:cubicBezTo>
                          <a:pt x="577" y="182"/>
                          <a:pt x="586" y="175"/>
                          <a:pt x="575" y="165"/>
                        </a:cubicBezTo>
                        <a:cubicBezTo>
                          <a:pt x="566" y="158"/>
                          <a:pt x="557" y="150"/>
                          <a:pt x="546" y="160"/>
                        </a:cubicBezTo>
                        <a:cubicBezTo>
                          <a:pt x="499" y="207"/>
                          <a:pt x="451" y="252"/>
                          <a:pt x="407" y="300"/>
                        </a:cubicBezTo>
                        <a:cubicBezTo>
                          <a:pt x="406" y="301"/>
                          <a:pt x="406" y="303"/>
                          <a:pt x="406" y="304"/>
                        </a:cubicBezTo>
                        <a:cubicBezTo>
                          <a:pt x="397" y="308"/>
                          <a:pt x="387" y="310"/>
                          <a:pt x="377" y="311"/>
                        </a:cubicBezTo>
                        <a:cubicBezTo>
                          <a:pt x="379" y="299"/>
                          <a:pt x="388" y="292"/>
                          <a:pt x="396" y="284"/>
                        </a:cubicBezTo>
                        <a:cubicBezTo>
                          <a:pt x="437" y="242"/>
                          <a:pt x="479" y="201"/>
                          <a:pt x="520" y="160"/>
                        </a:cubicBezTo>
                        <a:cubicBezTo>
                          <a:pt x="526" y="154"/>
                          <a:pt x="539" y="148"/>
                          <a:pt x="527" y="138"/>
                        </a:cubicBezTo>
                        <a:cubicBezTo>
                          <a:pt x="518" y="129"/>
                          <a:pt x="506" y="123"/>
                          <a:pt x="493" y="133"/>
                        </a:cubicBezTo>
                        <a:cubicBezTo>
                          <a:pt x="488" y="137"/>
                          <a:pt x="484" y="142"/>
                          <a:pt x="479" y="146"/>
                        </a:cubicBezTo>
                        <a:cubicBezTo>
                          <a:pt x="420" y="205"/>
                          <a:pt x="361" y="265"/>
                          <a:pt x="301" y="324"/>
                        </a:cubicBezTo>
                        <a:cubicBezTo>
                          <a:pt x="295" y="328"/>
                          <a:pt x="288" y="327"/>
                          <a:pt x="281" y="327"/>
                        </a:cubicBezTo>
                        <a:cubicBezTo>
                          <a:pt x="283" y="314"/>
                          <a:pt x="293" y="307"/>
                          <a:pt x="302" y="299"/>
                        </a:cubicBezTo>
                        <a:cubicBezTo>
                          <a:pt x="355" y="245"/>
                          <a:pt x="409" y="191"/>
                          <a:pt x="462" y="137"/>
                        </a:cubicBezTo>
                        <a:cubicBezTo>
                          <a:pt x="468" y="132"/>
                          <a:pt x="479" y="128"/>
                          <a:pt x="473" y="117"/>
                        </a:cubicBezTo>
                        <a:cubicBezTo>
                          <a:pt x="469" y="109"/>
                          <a:pt x="443" y="105"/>
                          <a:pt x="436" y="110"/>
                        </a:cubicBezTo>
                        <a:cubicBezTo>
                          <a:pt x="433" y="112"/>
                          <a:pt x="430" y="115"/>
                          <a:pt x="427" y="118"/>
                        </a:cubicBezTo>
                        <a:cubicBezTo>
                          <a:pt x="363" y="183"/>
                          <a:pt x="298" y="247"/>
                          <a:pt x="233" y="312"/>
                        </a:cubicBezTo>
                        <a:cubicBezTo>
                          <a:pt x="228" y="318"/>
                          <a:pt x="219" y="323"/>
                          <a:pt x="230" y="332"/>
                        </a:cubicBezTo>
                        <a:cubicBezTo>
                          <a:pt x="219" y="337"/>
                          <a:pt x="208" y="335"/>
                          <a:pt x="197" y="335"/>
                        </a:cubicBezTo>
                        <a:cubicBezTo>
                          <a:pt x="192" y="322"/>
                          <a:pt x="203" y="317"/>
                          <a:pt x="209" y="311"/>
                        </a:cubicBezTo>
                        <a:cubicBezTo>
                          <a:pt x="272" y="247"/>
                          <a:pt x="336" y="184"/>
                          <a:pt x="398" y="121"/>
                        </a:cubicBezTo>
                        <a:cubicBezTo>
                          <a:pt x="404" y="115"/>
                          <a:pt x="418" y="109"/>
                          <a:pt x="410" y="100"/>
                        </a:cubicBezTo>
                        <a:cubicBezTo>
                          <a:pt x="402" y="91"/>
                          <a:pt x="387" y="88"/>
                          <a:pt x="374" y="93"/>
                        </a:cubicBezTo>
                        <a:cubicBezTo>
                          <a:pt x="371" y="95"/>
                          <a:pt x="368" y="98"/>
                          <a:pt x="365" y="101"/>
                        </a:cubicBezTo>
                        <a:cubicBezTo>
                          <a:pt x="291" y="174"/>
                          <a:pt x="217" y="248"/>
                          <a:pt x="143" y="322"/>
                        </a:cubicBezTo>
                        <a:cubicBezTo>
                          <a:pt x="142" y="324"/>
                          <a:pt x="141" y="326"/>
                          <a:pt x="141" y="328"/>
                        </a:cubicBezTo>
                        <a:cubicBezTo>
                          <a:pt x="151" y="335"/>
                          <a:pt x="165" y="326"/>
                          <a:pt x="174" y="336"/>
                        </a:cubicBezTo>
                        <a:cubicBezTo>
                          <a:pt x="151" y="342"/>
                          <a:pt x="128" y="339"/>
                          <a:pt x="105" y="339"/>
                        </a:cubicBezTo>
                        <a:cubicBezTo>
                          <a:pt x="105" y="332"/>
                          <a:pt x="111" y="329"/>
                          <a:pt x="115" y="325"/>
                        </a:cubicBezTo>
                        <a:cubicBezTo>
                          <a:pt x="189" y="251"/>
                          <a:pt x="262" y="178"/>
                          <a:pt x="336" y="104"/>
                        </a:cubicBezTo>
                        <a:cubicBezTo>
                          <a:pt x="339" y="101"/>
                          <a:pt x="342" y="98"/>
                          <a:pt x="345" y="94"/>
                        </a:cubicBezTo>
                        <a:cubicBezTo>
                          <a:pt x="349" y="89"/>
                          <a:pt x="348" y="86"/>
                          <a:pt x="343" y="83"/>
                        </a:cubicBezTo>
                        <a:cubicBezTo>
                          <a:pt x="329" y="76"/>
                          <a:pt x="307" y="78"/>
                          <a:pt x="295" y="90"/>
                        </a:cubicBezTo>
                        <a:cubicBezTo>
                          <a:pt x="242" y="143"/>
                          <a:pt x="189" y="197"/>
                          <a:pt x="135" y="250"/>
                        </a:cubicBezTo>
                        <a:cubicBezTo>
                          <a:pt x="113" y="272"/>
                          <a:pt x="91" y="294"/>
                          <a:pt x="69" y="316"/>
                        </a:cubicBezTo>
                        <a:cubicBezTo>
                          <a:pt x="62" y="323"/>
                          <a:pt x="57" y="329"/>
                          <a:pt x="61" y="339"/>
                        </a:cubicBezTo>
                        <a:cubicBezTo>
                          <a:pt x="41" y="339"/>
                          <a:pt x="20" y="341"/>
                          <a:pt x="0" y="336"/>
                        </a:cubicBezTo>
                        <a:close/>
                      </a:path>
                    </a:pathLst>
                  </a:custGeom>
                  <a:solidFill>
                    <a:srgbClr val="E4DF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19" name="Freeform 32"/>
                  <p:cNvSpPr/>
                  <p:nvPr/>
                </p:nvSpPr>
                <p:spPr bwMode="auto">
                  <a:xfrm>
                    <a:off x="3683000" y="3600450"/>
                    <a:ext cx="1543050" cy="555625"/>
                  </a:xfrm>
                  <a:custGeom>
                    <a:avLst/>
                    <a:gdLst>
                      <a:gd name="T0" fmla="*/ 409 w 411"/>
                      <a:gd name="T1" fmla="*/ 72 h 148"/>
                      <a:gd name="T2" fmla="*/ 395 w 411"/>
                      <a:gd name="T3" fmla="*/ 64 h 148"/>
                      <a:gd name="T4" fmla="*/ 378 w 411"/>
                      <a:gd name="T5" fmla="*/ 56 h 148"/>
                      <a:gd name="T6" fmla="*/ 309 w 411"/>
                      <a:gd name="T7" fmla="*/ 84 h 148"/>
                      <a:gd name="T8" fmla="*/ 289 w 411"/>
                      <a:gd name="T9" fmla="*/ 65 h 148"/>
                      <a:gd name="T10" fmla="*/ 215 w 411"/>
                      <a:gd name="T11" fmla="*/ 96 h 148"/>
                      <a:gd name="T12" fmla="*/ 200 w 411"/>
                      <a:gd name="T13" fmla="*/ 79 h 148"/>
                      <a:gd name="T14" fmla="*/ 109 w 411"/>
                      <a:gd name="T15" fmla="*/ 122 h 148"/>
                      <a:gd name="T16" fmla="*/ 97 w 411"/>
                      <a:gd name="T17" fmla="*/ 103 h 148"/>
                      <a:gd name="T18" fmla="*/ 5 w 411"/>
                      <a:gd name="T19" fmla="*/ 148 h 148"/>
                      <a:gd name="T20" fmla="*/ 0 w 411"/>
                      <a:gd name="T21" fmla="*/ 140 h 148"/>
                      <a:gd name="T22" fmla="*/ 108 w 411"/>
                      <a:gd name="T23" fmla="*/ 59 h 148"/>
                      <a:gd name="T24" fmla="*/ 197 w 411"/>
                      <a:gd name="T25" fmla="*/ 31 h 148"/>
                      <a:gd name="T26" fmla="*/ 401 w 411"/>
                      <a:gd name="T27" fmla="*/ 0 h 148"/>
                      <a:gd name="T28" fmla="*/ 409 w 411"/>
                      <a:gd name="T29" fmla="*/ 72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11" h="148">
                        <a:moveTo>
                          <a:pt x="409" y="72"/>
                        </a:moveTo>
                        <a:cubicBezTo>
                          <a:pt x="404" y="70"/>
                          <a:pt x="392" y="83"/>
                          <a:pt x="395" y="64"/>
                        </a:cubicBezTo>
                        <a:cubicBezTo>
                          <a:pt x="398" y="51"/>
                          <a:pt x="384" y="56"/>
                          <a:pt x="378" y="56"/>
                        </a:cubicBezTo>
                        <a:cubicBezTo>
                          <a:pt x="353" y="60"/>
                          <a:pt x="327" y="60"/>
                          <a:pt x="309" y="84"/>
                        </a:cubicBezTo>
                        <a:cubicBezTo>
                          <a:pt x="310" y="65"/>
                          <a:pt x="304" y="63"/>
                          <a:pt x="289" y="65"/>
                        </a:cubicBezTo>
                        <a:cubicBezTo>
                          <a:pt x="262" y="69"/>
                          <a:pt x="237" y="74"/>
                          <a:pt x="215" y="96"/>
                        </a:cubicBezTo>
                        <a:cubicBezTo>
                          <a:pt x="219" y="79"/>
                          <a:pt x="213" y="78"/>
                          <a:pt x="200" y="79"/>
                        </a:cubicBezTo>
                        <a:cubicBezTo>
                          <a:pt x="167" y="83"/>
                          <a:pt x="138" y="94"/>
                          <a:pt x="109" y="122"/>
                        </a:cubicBezTo>
                        <a:cubicBezTo>
                          <a:pt x="115" y="102"/>
                          <a:pt x="111" y="99"/>
                          <a:pt x="97" y="103"/>
                        </a:cubicBezTo>
                        <a:cubicBezTo>
                          <a:pt x="63" y="113"/>
                          <a:pt x="31" y="125"/>
                          <a:pt x="5" y="148"/>
                        </a:cubicBezTo>
                        <a:cubicBezTo>
                          <a:pt x="3" y="145"/>
                          <a:pt x="2" y="143"/>
                          <a:pt x="0" y="140"/>
                        </a:cubicBezTo>
                        <a:cubicBezTo>
                          <a:pt x="24" y="97"/>
                          <a:pt x="66" y="77"/>
                          <a:pt x="108" y="59"/>
                        </a:cubicBezTo>
                        <a:cubicBezTo>
                          <a:pt x="137" y="47"/>
                          <a:pt x="167" y="39"/>
                          <a:pt x="197" y="31"/>
                        </a:cubicBezTo>
                        <a:cubicBezTo>
                          <a:pt x="264" y="16"/>
                          <a:pt x="332" y="3"/>
                          <a:pt x="401" y="0"/>
                        </a:cubicBezTo>
                        <a:cubicBezTo>
                          <a:pt x="409" y="23"/>
                          <a:pt x="411" y="47"/>
                          <a:pt x="409" y="72"/>
                        </a:cubicBezTo>
                        <a:close/>
                      </a:path>
                    </a:pathLst>
                  </a:custGeom>
                  <a:solidFill>
                    <a:srgbClr val="E3DF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0" name="Freeform 33"/>
                  <p:cNvSpPr/>
                  <p:nvPr/>
                </p:nvSpPr>
                <p:spPr bwMode="auto">
                  <a:xfrm>
                    <a:off x="5722938" y="3873500"/>
                    <a:ext cx="1174750" cy="998538"/>
                  </a:xfrm>
                  <a:custGeom>
                    <a:avLst/>
                    <a:gdLst>
                      <a:gd name="T0" fmla="*/ 14 w 313"/>
                      <a:gd name="T1" fmla="*/ 266 h 266"/>
                      <a:gd name="T2" fmla="*/ 10 w 313"/>
                      <a:gd name="T3" fmla="*/ 248 h 266"/>
                      <a:gd name="T4" fmla="*/ 251 w 313"/>
                      <a:gd name="T5" fmla="*/ 7 h 266"/>
                      <a:gd name="T6" fmla="*/ 307 w 313"/>
                      <a:gd name="T7" fmla="*/ 8 h 266"/>
                      <a:gd name="T8" fmla="*/ 303 w 313"/>
                      <a:gd name="T9" fmla="*/ 23 h 266"/>
                      <a:gd name="T10" fmla="*/ 265 w 313"/>
                      <a:gd name="T11" fmla="*/ 61 h 266"/>
                      <a:gd name="T12" fmla="*/ 79 w 313"/>
                      <a:gd name="T13" fmla="*/ 248 h 266"/>
                      <a:gd name="T14" fmla="*/ 58 w 313"/>
                      <a:gd name="T15" fmla="*/ 266 h 266"/>
                      <a:gd name="T16" fmla="*/ 14 w 313"/>
                      <a:gd name="T17" fmla="*/ 266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3" h="266">
                        <a:moveTo>
                          <a:pt x="14" y="266"/>
                        </a:moveTo>
                        <a:cubicBezTo>
                          <a:pt x="5" y="262"/>
                          <a:pt x="0" y="258"/>
                          <a:pt x="10" y="248"/>
                        </a:cubicBezTo>
                        <a:cubicBezTo>
                          <a:pt x="91" y="168"/>
                          <a:pt x="171" y="88"/>
                          <a:pt x="251" y="7"/>
                        </a:cubicBezTo>
                        <a:cubicBezTo>
                          <a:pt x="259" y="0"/>
                          <a:pt x="299" y="1"/>
                          <a:pt x="307" y="8"/>
                        </a:cubicBezTo>
                        <a:cubicBezTo>
                          <a:pt x="313" y="15"/>
                          <a:pt x="307" y="19"/>
                          <a:pt x="303" y="23"/>
                        </a:cubicBezTo>
                        <a:cubicBezTo>
                          <a:pt x="291" y="36"/>
                          <a:pt x="278" y="49"/>
                          <a:pt x="265" y="61"/>
                        </a:cubicBezTo>
                        <a:cubicBezTo>
                          <a:pt x="203" y="123"/>
                          <a:pt x="141" y="186"/>
                          <a:pt x="79" y="248"/>
                        </a:cubicBezTo>
                        <a:cubicBezTo>
                          <a:pt x="72" y="254"/>
                          <a:pt x="65" y="260"/>
                          <a:pt x="58" y="266"/>
                        </a:cubicBezTo>
                        <a:cubicBezTo>
                          <a:pt x="43" y="266"/>
                          <a:pt x="29" y="266"/>
                          <a:pt x="14" y="266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1" name="Freeform 34"/>
                  <p:cNvSpPr/>
                  <p:nvPr/>
                </p:nvSpPr>
                <p:spPr bwMode="auto">
                  <a:xfrm>
                    <a:off x="6026150" y="3908425"/>
                    <a:ext cx="1104900" cy="952500"/>
                  </a:xfrm>
                  <a:custGeom>
                    <a:avLst/>
                    <a:gdLst>
                      <a:gd name="T0" fmla="*/ 46 w 294"/>
                      <a:gd name="T1" fmla="*/ 254 h 254"/>
                      <a:gd name="T2" fmla="*/ 10 w 294"/>
                      <a:gd name="T3" fmla="*/ 253 h 254"/>
                      <a:gd name="T4" fmla="*/ 5 w 294"/>
                      <a:gd name="T5" fmla="*/ 243 h 254"/>
                      <a:gd name="T6" fmla="*/ 15 w 294"/>
                      <a:gd name="T7" fmla="*/ 233 h 254"/>
                      <a:gd name="T8" fmla="*/ 230 w 294"/>
                      <a:gd name="T9" fmla="*/ 19 h 254"/>
                      <a:gd name="T10" fmla="*/ 287 w 294"/>
                      <a:gd name="T11" fmla="*/ 11 h 254"/>
                      <a:gd name="T12" fmla="*/ 290 w 294"/>
                      <a:gd name="T13" fmla="*/ 26 h 254"/>
                      <a:gd name="T14" fmla="*/ 279 w 294"/>
                      <a:gd name="T15" fmla="*/ 38 h 254"/>
                      <a:gd name="T16" fmla="*/ 83 w 294"/>
                      <a:gd name="T17" fmla="*/ 234 h 254"/>
                      <a:gd name="T18" fmla="*/ 69 w 294"/>
                      <a:gd name="T19" fmla="*/ 253 h 254"/>
                      <a:gd name="T20" fmla="*/ 46 w 294"/>
                      <a:gd name="T21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4" h="254">
                        <a:moveTo>
                          <a:pt x="46" y="254"/>
                        </a:moveTo>
                        <a:cubicBezTo>
                          <a:pt x="34" y="254"/>
                          <a:pt x="22" y="254"/>
                          <a:pt x="10" y="253"/>
                        </a:cubicBezTo>
                        <a:cubicBezTo>
                          <a:pt x="2" y="253"/>
                          <a:pt x="0" y="249"/>
                          <a:pt x="5" y="243"/>
                        </a:cubicBezTo>
                        <a:cubicBezTo>
                          <a:pt x="8" y="240"/>
                          <a:pt x="12" y="237"/>
                          <a:pt x="15" y="233"/>
                        </a:cubicBezTo>
                        <a:cubicBezTo>
                          <a:pt x="87" y="162"/>
                          <a:pt x="158" y="90"/>
                          <a:pt x="230" y="19"/>
                        </a:cubicBezTo>
                        <a:cubicBezTo>
                          <a:pt x="245" y="3"/>
                          <a:pt x="269" y="0"/>
                          <a:pt x="287" y="11"/>
                        </a:cubicBezTo>
                        <a:cubicBezTo>
                          <a:pt x="293" y="15"/>
                          <a:pt x="294" y="20"/>
                          <a:pt x="290" y="26"/>
                        </a:cubicBezTo>
                        <a:cubicBezTo>
                          <a:pt x="287" y="30"/>
                          <a:pt x="283" y="34"/>
                          <a:pt x="279" y="38"/>
                        </a:cubicBezTo>
                        <a:cubicBezTo>
                          <a:pt x="213" y="103"/>
                          <a:pt x="148" y="169"/>
                          <a:pt x="83" y="234"/>
                        </a:cubicBezTo>
                        <a:cubicBezTo>
                          <a:pt x="77" y="240"/>
                          <a:pt x="70" y="244"/>
                          <a:pt x="69" y="253"/>
                        </a:cubicBezTo>
                        <a:cubicBezTo>
                          <a:pt x="61" y="253"/>
                          <a:pt x="54" y="254"/>
                          <a:pt x="46" y="254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2" name="Freeform 35"/>
                  <p:cNvSpPr/>
                  <p:nvPr/>
                </p:nvSpPr>
                <p:spPr bwMode="auto">
                  <a:xfrm>
                    <a:off x="6345238" y="3971925"/>
                    <a:ext cx="1030288" cy="882650"/>
                  </a:xfrm>
                  <a:custGeom>
                    <a:avLst/>
                    <a:gdLst>
                      <a:gd name="T0" fmla="*/ 17 w 274"/>
                      <a:gd name="T1" fmla="*/ 233 h 235"/>
                      <a:gd name="T2" fmla="*/ 2 w 274"/>
                      <a:gd name="T3" fmla="*/ 229 h 235"/>
                      <a:gd name="T4" fmla="*/ 10 w 274"/>
                      <a:gd name="T5" fmla="*/ 217 h 235"/>
                      <a:gd name="T6" fmla="*/ 216 w 274"/>
                      <a:gd name="T7" fmla="*/ 11 h 235"/>
                      <a:gd name="T8" fmla="*/ 269 w 274"/>
                      <a:gd name="T9" fmla="*/ 16 h 235"/>
                      <a:gd name="T10" fmla="*/ 262 w 274"/>
                      <a:gd name="T11" fmla="*/ 32 h 235"/>
                      <a:gd name="T12" fmla="*/ 177 w 274"/>
                      <a:gd name="T13" fmla="*/ 117 h 235"/>
                      <a:gd name="T14" fmla="*/ 68 w 274"/>
                      <a:gd name="T15" fmla="*/ 228 h 235"/>
                      <a:gd name="T16" fmla="*/ 17 w 274"/>
                      <a:gd name="T17" fmla="*/ 233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4" h="235">
                        <a:moveTo>
                          <a:pt x="17" y="233"/>
                        </a:moveTo>
                        <a:cubicBezTo>
                          <a:pt x="12" y="231"/>
                          <a:pt x="5" y="235"/>
                          <a:pt x="2" y="229"/>
                        </a:cubicBezTo>
                        <a:cubicBezTo>
                          <a:pt x="0" y="223"/>
                          <a:pt x="7" y="220"/>
                          <a:pt x="10" y="217"/>
                        </a:cubicBezTo>
                        <a:cubicBezTo>
                          <a:pt x="79" y="148"/>
                          <a:pt x="147" y="79"/>
                          <a:pt x="216" y="11"/>
                        </a:cubicBezTo>
                        <a:cubicBezTo>
                          <a:pt x="226" y="0"/>
                          <a:pt x="261" y="4"/>
                          <a:pt x="269" y="16"/>
                        </a:cubicBezTo>
                        <a:cubicBezTo>
                          <a:pt x="274" y="25"/>
                          <a:pt x="266" y="28"/>
                          <a:pt x="262" y="32"/>
                        </a:cubicBezTo>
                        <a:cubicBezTo>
                          <a:pt x="234" y="61"/>
                          <a:pt x="205" y="89"/>
                          <a:pt x="177" y="117"/>
                        </a:cubicBezTo>
                        <a:cubicBezTo>
                          <a:pt x="141" y="154"/>
                          <a:pt x="104" y="191"/>
                          <a:pt x="68" y="228"/>
                        </a:cubicBezTo>
                        <a:cubicBezTo>
                          <a:pt x="51" y="231"/>
                          <a:pt x="34" y="233"/>
                          <a:pt x="17" y="233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3" name="Freeform 36"/>
                  <p:cNvSpPr/>
                  <p:nvPr/>
                </p:nvSpPr>
                <p:spPr bwMode="auto">
                  <a:xfrm>
                    <a:off x="6677025" y="4046538"/>
                    <a:ext cx="911225" cy="769938"/>
                  </a:xfrm>
                  <a:custGeom>
                    <a:avLst/>
                    <a:gdLst>
                      <a:gd name="T0" fmla="*/ 0 w 243"/>
                      <a:gd name="T1" fmla="*/ 205 h 205"/>
                      <a:gd name="T2" fmla="*/ 10 w 243"/>
                      <a:gd name="T3" fmla="*/ 188 h 205"/>
                      <a:gd name="T4" fmla="*/ 184 w 243"/>
                      <a:gd name="T5" fmla="*/ 15 h 205"/>
                      <a:gd name="T6" fmla="*/ 236 w 243"/>
                      <a:gd name="T7" fmla="*/ 18 h 205"/>
                      <a:gd name="T8" fmla="*/ 230 w 243"/>
                      <a:gd name="T9" fmla="*/ 36 h 205"/>
                      <a:gd name="T10" fmla="*/ 109 w 243"/>
                      <a:gd name="T11" fmla="*/ 157 h 205"/>
                      <a:gd name="T12" fmla="*/ 76 w 243"/>
                      <a:gd name="T13" fmla="*/ 192 h 205"/>
                      <a:gd name="T14" fmla="*/ 0 w 243"/>
                      <a:gd name="T15" fmla="*/ 205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3" h="205">
                        <a:moveTo>
                          <a:pt x="0" y="205"/>
                        </a:moveTo>
                        <a:cubicBezTo>
                          <a:pt x="0" y="197"/>
                          <a:pt x="6" y="193"/>
                          <a:pt x="10" y="188"/>
                        </a:cubicBezTo>
                        <a:cubicBezTo>
                          <a:pt x="68" y="131"/>
                          <a:pt x="126" y="73"/>
                          <a:pt x="184" y="15"/>
                        </a:cubicBezTo>
                        <a:cubicBezTo>
                          <a:pt x="198" y="0"/>
                          <a:pt x="222" y="2"/>
                          <a:pt x="236" y="18"/>
                        </a:cubicBezTo>
                        <a:cubicBezTo>
                          <a:pt x="243" y="27"/>
                          <a:pt x="235" y="31"/>
                          <a:pt x="230" y="36"/>
                        </a:cubicBezTo>
                        <a:cubicBezTo>
                          <a:pt x="190" y="77"/>
                          <a:pt x="150" y="117"/>
                          <a:pt x="109" y="157"/>
                        </a:cubicBezTo>
                        <a:cubicBezTo>
                          <a:pt x="98" y="169"/>
                          <a:pt x="87" y="180"/>
                          <a:pt x="76" y="192"/>
                        </a:cubicBezTo>
                        <a:cubicBezTo>
                          <a:pt x="51" y="198"/>
                          <a:pt x="26" y="203"/>
                          <a:pt x="0" y="205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4" name="Freeform 37"/>
                  <p:cNvSpPr/>
                  <p:nvPr/>
                </p:nvSpPr>
                <p:spPr bwMode="auto">
                  <a:xfrm>
                    <a:off x="7037388" y="4140200"/>
                    <a:ext cx="742950" cy="601663"/>
                  </a:xfrm>
                  <a:custGeom>
                    <a:avLst/>
                    <a:gdLst>
                      <a:gd name="T0" fmla="*/ 9 w 198"/>
                      <a:gd name="T1" fmla="*/ 160 h 160"/>
                      <a:gd name="T2" fmla="*/ 12 w 198"/>
                      <a:gd name="T3" fmla="*/ 146 h 160"/>
                      <a:gd name="T4" fmla="*/ 144 w 198"/>
                      <a:gd name="T5" fmla="*/ 14 h 160"/>
                      <a:gd name="T6" fmla="*/ 186 w 198"/>
                      <a:gd name="T7" fmla="*/ 21 h 160"/>
                      <a:gd name="T8" fmla="*/ 179 w 198"/>
                      <a:gd name="T9" fmla="*/ 47 h 160"/>
                      <a:gd name="T10" fmla="*/ 111 w 198"/>
                      <a:gd name="T11" fmla="*/ 114 h 160"/>
                      <a:gd name="T12" fmla="*/ 100 w 198"/>
                      <a:gd name="T13" fmla="*/ 132 h 160"/>
                      <a:gd name="T14" fmla="*/ 9 w 198"/>
                      <a:gd name="T15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8" h="160">
                        <a:moveTo>
                          <a:pt x="9" y="160"/>
                        </a:moveTo>
                        <a:cubicBezTo>
                          <a:pt x="0" y="153"/>
                          <a:pt x="8" y="150"/>
                          <a:pt x="12" y="146"/>
                        </a:cubicBezTo>
                        <a:cubicBezTo>
                          <a:pt x="56" y="102"/>
                          <a:pt x="100" y="57"/>
                          <a:pt x="144" y="14"/>
                        </a:cubicBezTo>
                        <a:cubicBezTo>
                          <a:pt x="158" y="0"/>
                          <a:pt x="167" y="2"/>
                          <a:pt x="186" y="21"/>
                        </a:cubicBezTo>
                        <a:cubicBezTo>
                          <a:pt x="198" y="33"/>
                          <a:pt x="185" y="40"/>
                          <a:pt x="179" y="47"/>
                        </a:cubicBezTo>
                        <a:cubicBezTo>
                          <a:pt x="156" y="70"/>
                          <a:pt x="134" y="92"/>
                          <a:pt x="111" y="114"/>
                        </a:cubicBezTo>
                        <a:cubicBezTo>
                          <a:pt x="106" y="120"/>
                          <a:pt x="99" y="124"/>
                          <a:pt x="100" y="132"/>
                        </a:cubicBezTo>
                        <a:cubicBezTo>
                          <a:pt x="71" y="146"/>
                          <a:pt x="40" y="154"/>
                          <a:pt x="9" y="160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5" name="Freeform 38"/>
                  <p:cNvSpPr/>
                  <p:nvPr/>
                </p:nvSpPr>
                <p:spPr bwMode="auto">
                  <a:xfrm>
                    <a:off x="7472363" y="4286250"/>
                    <a:ext cx="371475" cy="315913"/>
                  </a:xfrm>
                  <a:custGeom>
                    <a:avLst/>
                    <a:gdLst>
                      <a:gd name="T0" fmla="*/ 8 w 99"/>
                      <a:gd name="T1" fmla="*/ 84 h 84"/>
                      <a:gd name="T2" fmla="*/ 14 w 99"/>
                      <a:gd name="T3" fmla="*/ 69 h 84"/>
                      <a:gd name="T4" fmla="*/ 67 w 99"/>
                      <a:gd name="T5" fmla="*/ 16 h 84"/>
                      <a:gd name="T6" fmla="*/ 88 w 99"/>
                      <a:gd name="T7" fmla="*/ 4 h 84"/>
                      <a:gd name="T8" fmla="*/ 96 w 99"/>
                      <a:gd name="T9" fmla="*/ 30 h 84"/>
                      <a:gd name="T10" fmla="*/ 96 w 99"/>
                      <a:gd name="T11" fmla="*/ 36 h 84"/>
                      <a:gd name="T12" fmla="*/ 8 w 99"/>
                      <a:gd name="T13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9" h="84">
                        <a:moveTo>
                          <a:pt x="8" y="84"/>
                        </a:moveTo>
                        <a:cubicBezTo>
                          <a:pt x="0" y="76"/>
                          <a:pt x="10" y="73"/>
                          <a:pt x="14" y="69"/>
                        </a:cubicBezTo>
                        <a:cubicBezTo>
                          <a:pt x="31" y="51"/>
                          <a:pt x="49" y="33"/>
                          <a:pt x="67" y="16"/>
                        </a:cubicBezTo>
                        <a:cubicBezTo>
                          <a:pt x="73" y="10"/>
                          <a:pt x="79" y="0"/>
                          <a:pt x="88" y="4"/>
                        </a:cubicBezTo>
                        <a:cubicBezTo>
                          <a:pt x="99" y="9"/>
                          <a:pt x="99" y="20"/>
                          <a:pt x="96" y="30"/>
                        </a:cubicBezTo>
                        <a:cubicBezTo>
                          <a:pt x="96" y="32"/>
                          <a:pt x="96" y="34"/>
                          <a:pt x="96" y="36"/>
                        </a:cubicBezTo>
                        <a:cubicBezTo>
                          <a:pt x="69" y="57"/>
                          <a:pt x="40" y="73"/>
                          <a:pt x="8" y="84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6" name="Freeform 39"/>
                  <p:cNvSpPr/>
                  <p:nvPr/>
                </p:nvSpPr>
                <p:spPr bwMode="auto">
                  <a:xfrm>
                    <a:off x="5181600" y="3562350"/>
                    <a:ext cx="1397000" cy="777875"/>
                  </a:xfrm>
                  <a:custGeom>
                    <a:avLst/>
                    <a:gdLst>
                      <a:gd name="T0" fmla="*/ 10 w 372"/>
                      <a:gd name="T1" fmla="*/ 82 h 207"/>
                      <a:gd name="T2" fmla="*/ 2 w 372"/>
                      <a:gd name="T3" fmla="*/ 10 h 207"/>
                      <a:gd name="T4" fmla="*/ 93 w 372"/>
                      <a:gd name="T5" fmla="*/ 3 h 207"/>
                      <a:gd name="T6" fmla="*/ 266 w 372"/>
                      <a:gd name="T7" fmla="*/ 2 h 207"/>
                      <a:gd name="T8" fmla="*/ 307 w 372"/>
                      <a:gd name="T9" fmla="*/ 5 h 207"/>
                      <a:gd name="T10" fmla="*/ 370 w 372"/>
                      <a:gd name="T11" fmla="*/ 10 h 207"/>
                      <a:gd name="T12" fmla="*/ 362 w 372"/>
                      <a:gd name="T13" fmla="*/ 78 h 207"/>
                      <a:gd name="T14" fmla="*/ 342 w 372"/>
                      <a:gd name="T15" fmla="*/ 121 h 207"/>
                      <a:gd name="T16" fmla="*/ 290 w 372"/>
                      <a:gd name="T17" fmla="*/ 176 h 207"/>
                      <a:gd name="T18" fmla="*/ 222 w 372"/>
                      <a:gd name="T19" fmla="*/ 201 h 207"/>
                      <a:gd name="T20" fmla="*/ 228 w 372"/>
                      <a:gd name="T21" fmla="*/ 184 h 207"/>
                      <a:gd name="T22" fmla="*/ 232 w 372"/>
                      <a:gd name="T23" fmla="*/ 170 h 207"/>
                      <a:gd name="T24" fmla="*/ 217 w 372"/>
                      <a:gd name="T25" fmla="*/ 174 h 207"/>
                      <a:gd name="T26" fmla="*/ 192 w 372"/>
                      <a:gd name="T27" fmla="*/ 196 h 207"/>
                      <a:gd name="T28" fmla="*/ 182 w 372"/>
                      <a:gd name="T29" fmla="*/ 205 h 207"/>
                      <a:gd name="T30" fmla="*/ 142 w 372"/>
                      <a:gd name="T31" fmla="*/ 201 h 207"/>
                      <a:gd name="T32" fmla="*/ 155 w 372"/>
                      <a:gd name="T33" fmla="*/ 176 h 207"/>
                      <a:gd name="T34" fmla="*/ 166 w 372"/>
                      <a:gd name="T35" fmla="*/ 165 h 207"/>
                      <a:gd name="T36" fmla="*/ 168 w 372"/>
                      <a:gd name="T37" fmla="*/ 154 h 207"/>
                      <a:gd name="T38" fmla="*/ 157 w 372"/>
                      <a:gd name="T39" fmla="*/ 154 h 207"/>
                      <a:gd name="T40" fmla="*/ 134 w 372"/>
                      <a:gd name="T41" fmla="*/ 175 h 207"/>
                      <a:gd name="T42" fmla="*/ 114 w 372"/>
                      <a:gd name="T43" fmla="*/ 190 h 207"/>
                      <a:gd name="T44" fmla="*/ 19 w 372"/>
                      <a:gd name="T45" fmla="*/ 101 h 207"/>
                      <a:gd name="T46" fmla="*/ 10 w 372"/>
                      <a:gd name="T47" fmla="*/ 82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72" h="207">
                        <a:moveTo>
                          <a:pt x="10" y="82"/>
                        </a:moveTo>
                        <a:cubicBezTo>
                          <a:pt x="3" y="58"/>
                          <a:pt x="0" y="34"/>
                          <a:pt x="2" y="10"/>
                        </a:cubicBezTo>
                        <a:cubicBezTo>
                          <a:pt x="32" y="2"/>
                          <a:pt x="63" y="4"/>
                          <a:pt x="93" y="3"/>
                        </a:cubicBezTo>
                        <a:cubicBezTo>
                          <a:pt x="150" y="0"/>
                          <a:pt x="208" y="2"/>
                          <a:pt x="266" y="2"/>
                        </a:cubicBezTo>
                        <a:cubicBezTo>
                          <a:pt x="279" y="7"/>
                          <a:pt x="293" y="1"/>
                          <a:pt x="307" y="5"/>
                        </a:cubicBezTo>
                        <a:cubicBezTo>
                          <a:pt x="328" y="7"/>
                          <a:pt x="349" y="8"/>
                          <a:pt x="370" y="10"/>
                        </a:cubicBezTo>
                        <a:cubicBezTo>
                          <a:pt x="372" y="33"/>
                          <a:pt x="367" y="55"/>
                          <a:pt x="362" y="78"/>
                        </a:cubicBezTo>
                        <a:cubicBezTo>
                          <a:pt x="363" y="96"/>
                          <a:pt x="356" y="110"/>
                          <a:pt x="342" y="121"/>
                        </a:cubicBezTo>
                        <a:cubicBezTo>
                          <a:pt x="326" y="141"/>
                          <a:pt x="310" y="161"/>
                          <a:pt x="290" y="176"/>
                        </a:cubicBezTo>
                        <a:cubicBezTo>
                          <a:pt x="268" y="186"/>
                          <a:pt x="248" y="201"/>
                          <a:pt x="222" y="201"/>
                        </a:cubicBezTo>
                        <a:cubicBezTo>
                          <a:pt x="219" y="194"/>
                          <a:pt x="224" y="189"/>
                          <a:pt x="228" y="184"/>
                        </a:cubicBezTo>
                        <a:cubicBezTo>
                          <a:pt x="230" y="179"/>
                          <a:pt x="237" y="176"/>
                          <a:pt x="232" y="170"/>
                        </a:cubicBezTo>
                        <a:cubicBezTo>
                          <a:pt x="227" y="166"/>
                          <a:pt x="222" y="171"/>
                          <a:pt x="217" y="174"/>
                        </a:cubicBezTo>
                        <a:cubicBezTo>
                          <a:pt x="208" y="179"/>
                          <a:pt x="200" y="188"/>
                          <a:pt x="192" y="196"/>
                        </a:cubicBezTo>
                        <a:cubicBezTo>
                          <a:pt x="189" y="199"/>
                          <a:pt x="185" y="202"/>
                          <a:pt x="182" y="205"/>
                        </a:cubicBezTo>
                        <a:cubicBezTo>
                          <a:pt x="168" y="207"/>
                          <a:pt x="155" y="205"/>
                          <a:pt x="142" y="201"/>
                        </a:cubicBezTo>
                        <a:cubicBezTo>
                          <a:pt x="139" y="189"/>
                          <a:pt x="149" y="183"/>
                          <a:pt x="155" y="176"/>
                        </a:cubicBezTo>
                        <a:cubicBezTo>
                          <a:pt x="158" y="172"/>
                          <a:pt x="163" y="169"/>
                          <a:pt x="166" y="165"/>
                        </a:cubicBezTo>
                        <a:cubicBezTo>
                          <a:pt x="169" y="161"/>
                          <a:pt x="172" y="158"/>
                          <a:pt x="168" y="154"/>
                        </a:cubicBezTo>
                        <a:cubicBezTo>
                          <a:pt x="165" y="150"/>
                          <a:pt x="161" y="152"/>
                          <a:pt x="157" y="154"/>
                        </a:cubicBezTo>
                        <a:cubicBezTo>
                          <a:pt x="148" y="159"/>
                          <a:pt x="141" y="167"/>
                          <a:pt x="134" y="175"/>
                        </a:cubicBezTo>
                        <a:cubicBezTo>
                          <a:pt x="127" y="180"/>
                          <a:pt x="122" y="188"/>
                          <a:pt x="114" y="190"/>
                        </a:cubicBezTo>
                        <a:cubicBezTo>
                          <a:pt x="70" y="174"/>
                          <a:pt x="40" y="143"/>
                          <a:pt x="19" y="101"/>
                        </a:cubicBezTo>
                        <a:cubicBezTo>
                          <a:pt x="16" y="95"/>
                          <a:pt x="13" y="88"/>
                          <a:pt x="10" y="82"/>
                        </a:cubicBezTo>
                        <a:close/>
                      </a:path>
                    </a:pathLst>
                  </a:custGeom>
                  <a:solidFill>
                    <a:srgbClr val="DBB75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7" name="Freeform 40"/>
                  <p:cNvSpPr/>
                  <p:nvPr/>
                </p:nvSpPr>
                <p:spPr bwMode="auto">
                  <a:xfrm>
                    <a:off x="6180138" y="3554413"/>
                    <a:ext cx="153988" cy="41275"/>
                  </a:xfrm>
                  <a:custGeom>
                    <a:avLst/>
                    <a:gdLst>
                      <a:gd name="T0" fmla="*/ 41 w 41"/>
                      <a:gd name="T1" fmla="*/ 7 h 11"/>
                      <a:gd name="T2" fmla="*/ 0 w 41"/>
                      <a:gd name="T3" fmla="*/ 4 h 11"/>
                      <a:gd name="T4" fmla="*/ 41 w 41"/>
                      <a:gd name="T5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" h="11">
                        <a:moveTo>
                          <a:pt x="41" y="7"/>
                        </a:moveTo>
                        <a:cubicBezTo>
                          <a:pt x="27" y="7"/>
                          <a:pt x="13" y="11"/>
                          <a:pt x="0" y="4"/>
                        </a:cubicBezTo>
                        <a:cubicBezTo>
                          <a:pt x="13" y="4"/>
                          <a:pt x="27" y="0"/>
                          <a:pt x="41" y="7"/>
                        </a:cubicBezTo>
                        <a:close/>
                      </a:path>
                    </a:pathLst>
                  </a:custGeom>
                  <a:solidFill>
                    <a:srgbClr val="C3C8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8" name="Freeform 41"/>
                  <p:cNvSpPr/>
                  <p:nvPr/>
                </p:nvSpPr>
                <p:spPr bwMode="auto">
                  <a:xfrm>
                    <a:off x="5610225" y="4090988"/>
                    <a:ext cx="261938" cy="225425"/>
                  </a:xfrm>
                  <a:custGeom>
                    <a:avLst/>
                    <a:gdLst>
                      <a:gd name="T0" fmla="*/ 0 w 70"/>
                      <a:gd name="T1" fmla="*/ 49 h 60"/>
                      <a:gd name="T2" fmla="*/ 37 w 70"/>
                      <a:gd name="T3" fmla="*/ 11 h 60"/>
                      <a:gd name="T4" fmla="*/ 60 w 70"/>
                      <a:gd name="T5" fmla="*/ 8 h 60"/>
                      <a:gd name="T6" fmla="*/ 53 w 70"/>
                      <a:gd name="T7" fmla="*/ 29 h 60"/>
                      <a:gd name="T8" fmla="*/ 28 w 70"/>
                      <a:gd name="T9" fmla="*/ 60 h 60"/>
                      <a:gd name="T10" fmla="*/ 0 w 70"/>
                      <a:gd name="T11" fmla="*/ 49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0" h="60">
                        <a:moveTo>
                          <a:pt x="0" y="49"/>
                        </a:moveTo>
                        <a:cubicBezTo>
                          <a:pt x="10" y="34"/>
                          <a:pt x="23" y="23"/>
                          <a:pt x="37" y="11"/>
                        </a:cubicBezTo>
                        <a:cubicBezTo>
                          <a:pt x="43" y="5"/>
                          <a:pt x="53" y="0"/>
                          <a:pt x="60" y="8"/>
                        </a:cubicBezTo>
                        <a:cubicBezTo>
                          <a:pt x="70" y="18"/>
                          <a:pt x="59" y="23"/>
                          <a:pt x="53" y="29"/>
                        </a:cubicBezTo>
                        <a:cubicBezTo>
                          <a:pt x="44" y="39"/>
                          <a:pt x="33" y="47"/>
                          <a:pt x="28" y="60"/>
                        </a:cubicBezTo>
                        <a:cubicBezTo>
                          <a:pt x="18" y="58"/>
                          <a:pt x="8" y="56"/>
                          <a:pt x="0" y="49"/>
                        </a:cubicBezTo>
                        <a:close/>
                      </a:path>
                    </a:pathLst>
                  </a:custGeom>
                  <a:solidFill>
                    <a:srgbClr val="DBB7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29" name="Freeform 42"/>
                  <p:cNvSpPr/>
                  <p:nvPr/>
                </p:nvSpPr>
                <p:spPr bwMode="auto">
                  <a:xfrm>
                    <a:off x="5865813" y="4167188"/>
                    <a:ext cx="231775" cy="179388"/>
                  </a:xfrm>
                  <a:custGeom>
                    <a:avLst/>
                    <a:gdLst>
                      <a:gd name="T0" fmla="*/ 0 w 62"/>
                      <a:gd name="T1" fmla="*/ 44 h 48"/>
                      <a:gd name="T2" fmla="*/ 44 w 62"/>
                      <a:gd name="T3" fmla="*/ 3 h 48"/>
                      <a:gd name="T4" fmla="*/ 58 w 62"/>
                      <a:gd name="T5" fmla="*/ 5 h 48"/>
                      <a:gd name="T6" fmla="*/ 55 w 62"/>
                      <a:gd name="T7" fmla="*/ 19 h 48"/>
                      <a:gd name="T8" fmla="*/ 40 w 62"/>
                      <a:gd name="T9" fmla="*/ 40 h 48"/>
                      <a:gd name="T10" fmla="*/ 0 w 62"/>
                      <a:gd name="T11" fmla="*/ 4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2" h="48">
                        <a:moveTo>
                          <a:pt x="0" y="44"/>
                        </a:moveTo>
                        <a:cubicBezTo>
                          <a:pt x="9" y="24"/>
                          <a:pt x="25" y="12"/>
                          <a:pt x="44" y="3"/>
                        </a:cubicBezTo>
                        <a:cubicBezTo>
                          <a:pt x="49" y="0"/>
                          <a:pt x="54" y="0"/>
                          <a:pt x="58" y="5"/>
                        </a:cubicBezTo>
                        <a:cubicBezTo>
                          <a:pt x="62" y="11"/>
                          <a:pt x="59" y="16"/>
                          <a:pt x="55" y="19"/>
                        </a:cubicBezTo>
                        <a:cubicBezTo>
                          <a:pt x="48" y="25"/>
                          <a:pt x="43" y="32"/>
                          <a:pt x="40" y="40"/>
                        </a:cubicBezTo>
                        <a:cubicBezTo>
                          <a:pt x="27" y="48"/>
                          <a:pt x="13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rgbClr val="DBB7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30" name="Freeform 43"/>
                  <p:cNvSpPr/>
                  <p:nvPr/>
                </p:nvSpPr>
                <p:spPr bwMode="auto">
                  <a:xfrm>
                    <a:off x="6465888" y="3840163"/>
                    <a:ext cx="168275" cy="198438"/>
                  </a:xfrm>
                  <a:custGeom>
                    <a:avLst/>
                    <a:gdLst>
                      <a:gd name="T0" fmla="*/ 0 w 45"/>
                      <a:gd name="T1" fmla="*/ 47 h 53"/>
                      <a:gd name="T2" fmla="*/ 20 w 45"/>
                      <a:gd name="T3" fmla="*/ 4 h 53"/>
                      <a:gd name="T4" fmla="*/ 42 w 45"/>
                      <a:gd name="T5" fmla="*/ 9 h 53"/>
                      <a:gd name="T6" fmla="*/ 29 w 45"/>
                      <a:gd name="T7" fmla="*/ 28 h 53"/>
                      <a:gd name="T8" fmla="*/ 0 w 45"/>
                      <a:gd name="T9" fmla="*/ 4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53">
                        <a:moveTo>
                          <a:pt x="0" y="47"/>
                        </a:moveTo>
                        <a:cubicBezTo>
                          <a:pt x="7" y="33"/>
                          <a:pt x="13" y="18"/>
                          <a:pt x="20" y="4"/>
                        </a:cubicBezTo>
                        <a:cubicBezTo>
                          <a:pt x="28" y="4"/>
                          <a:pt x="38" y="0"/>
                          <a:pt x="42" y="9"/>
                        </a:cubicBezTo>
                        <a:cubicBezTo>
                          <a:pt x="45" y="18"/>
                          <a:pt x="35" y="24"/>
                          <a:pt x="29" y="28"/>
                        </a:cubicBezTo>
                        <a:cubicBezTo>
                          <a:pt x="19" y="34"/>
                          <a:pt x="17" y="53"/>
                          <a:pt x="0" y="47"/>
                        </a:cubicBezTo>
                        <a:close/>
                      </a:path>
                    </a:pathLst>
                  </a:custGeom>
                  <a:solidFill>
                    <a:srgbClr val="F1ED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14455" y="2360"/>
                <a:ext cx="2538" cy="2538"/>
                <a:chOff x="5932469" y="4747264"/>
                <a:chExt cx="1611331" cy="1611331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5932469" y="4747264"/>
                  <a:ext cx="1611331" cy="1611331"/>
                </a:xfrm>
                <a:prstGeom prst="ellipse">
                  <a:avLst/>
                </a:prstGeom>
                <a:solidFill>
                  <a:srgbClr val="2390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1000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4883" y="4868353"/>
                  <a:ext cx="1238250" cy="1369151"/>
                </a:xfrm>
                <a:prstGeom prst="rect">
                  <a:avLst/>
                </a:prstGeom>
              </p:spPr>
            </p:pic>
          </p:grpSp>
          <p:grpSp>
            <p:nvGrpSpPr>
              <p:cNvPr id="50" name="组合 49"/>
              <p:cNvGrpSpPr/>
              <p:nvPr/>
            </p:nvGrpSpPr>
            <p:grpSpPr>
              <a:xfrm>
                <a:off x="832" y="5116"/>
                <a:ext cx="4609" cy="2711"/>
                <a:chOff x="528269" y="3248428"/>
                <a:chExt cx="2926708" cy="172117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28269" y="3835667"/>
                  <a:ext cx="2926708" cy="1133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r>
                    <a:rPr lang="zh-CN" altLang="en-US" dirty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依靠炽热的灯丝发光</a:t>
                  </a:r>
                  <a:r>
                    <a:rPr lang="zh-CN" altLang="en-US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，费电容易</a:t>
                  </a:r>
                  <a:r>
                    <a:rPr lang="zh-CN" altLang="en-US" dirty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烫到人、</a:t>
                  </a:r>
                  <a:r>
                    <a:rPr lang="zh-CN" altLang="en-US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高压电危险</a:t>
                  </a:r>
                  <a:endParaRPr lang="zh-CN" altLang="en-US" dirty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160254" y="3248428"/>
                  <a:ext cx="1481591" cy="587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白炽灯</a:t>
                  </a:r>
                  <a:endParaRPr lang="zh-CN" altLang="en-US" sz="2400" b="1" dirty="0" smtClean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6024" y="8737"/>
                <a:ext cx="4806" cy="2710"/>
                <a:chOff x="594890" y="3272575"/>
                <a:chExt cx="3052073" cy="1720823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94890" y="3859317"/>
                  <a:ext cx="3052073" cy="1134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r>
                    <a:rPr lang="zh-CN" altLang="en-US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不烫、不费电，但体积还是没有变小，还是使用高压电</a:t>
                  </a:r>
                  <a:endParaRPr lang="zh-CN" altLang="en-US" dirty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1502394" y="3272575"/>
                  <a:ext cx="1489753" cy="58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节能灯</a:t>
                  </a:r>
                  <a:endParaRPr lang="zh-CN" altLang="en-US" sz="2400" b="1" dirty="0" smtClean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13771" y="5117"/>
                <a:ext cx="3903" cy="2710"/>
                <a:chOff x="660484" y="3190574"/>
                <a:chExt cx="2478654" cy="1721010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660484" y="3777535"/>
                  <a:ext cx="2478654" cy="11340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r>
                    <a:rPr lang="zh-CN" altLang="en-US" dirty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体积小、亮度高、节能、不烫、使用低压电</a:t>
                  </a:r>
                  <a:endParaRPr lang="zh-CN" altLang="en-US" dirty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1327068" y="3190574"/>
                  <a:ext cx="1402235" cy="587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 b="1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LED</a:t>
                  </a:r>
                  <a:r>
                    <a:rPr lang="zh-CN" altLang="en-US" sz="2400" b="1" dirty="0" smtClean="0">
                      <a:solidFill>
                        <a:srgbClr val="0B68A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灯</a:t>
                  </a:r>
                  <a:endParaRPr lang="zh-CN" altLang="en-US" sz="2400" b="1" dirty="0" smtClean="0">
                    <a:solidFill>
                      <a:srgbClr val="0B68A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LED </a:t>
            </a:r>
            <a:r>
              <a:rPr lang="zh-CN" altLang="en-US"/>
              <a:t>灯</a:t>
            </a:r>
            <a:r>
              <a:rPr lang="en-US" altLang="zh-CN"/>
              <a:t>3</a:t>
            </a:r>
            <a:r>
              <a:rPr lang="zh-CN" altLang="en-US"/>
              <a:t>大特点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 b="1"/>
              <a:t>节能：白光LED的能耗仅为白炽灯的1/10，节能灯的1/4. 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长寿：寿命可达10万小时以上，对普通家庭照明可谓"一劳永逸"。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绿色环保：不含铅、汞等污染元素，对环境没有任何污染。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320013" y="3141308"/>
            <a:ext cx="3665583" cy="513203"/>
            <a:chOff x="2879931" y="4222056"/>
            <a:chExt cx="4887443" cy="684270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动手点亮一盏灯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02</a:t>
              </a:r>
              <a:endParaRPr lang="en-US" altLang="zh-CN" sz="24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MXL_TEACHING_TEMPLATE_V03</Template>
  <TotalTime>0</TotalTime>
  <Words>1563</Words>
  <Application>WPS 演示</Application>
  <PresentationFormat>全屏显示(4:3)</PresentationFormat>
  <Paragraphs>229</Paragraphs>
  <Slides>32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等线 Light</vt:lpstr>
      <vt:lpstr>microduino</vt:lpstr>
      <vt:lpstr>黑体</vt:lpstr>
      <vt:lpstr>迷你简中倩</vt:lpstr>
      <vt:lpstr>华文楷体</vt:lpstr>
      <vt:lpstr>Corbel</vt:lpstr>
      <vt:lpstr>Calibri</vt:lpstr>
      <vt:lpstr>Microsoft JhengHei UI</vt:lpstr>
      <vt:lpstr>Hiragino Sans GB W6</vt:lpstr>
      <vt:lpstr>Hiragino Sans GB W3</vt:lpstr>
      <vt:lpstr>Times New Roman</vt:lpstr>
      <vt:lpstr>Segoe Print</vt:lpstr>
      <vt:lpstr>华文楷体</vt:lpstr>
      <vt:lpstr>Office 主题​​</vt:lpstr>
      <vt:lpstr>PowerPoint 演示文稿</vt:lpstr>
      <vt:lpstr> 无处不在的灯光</vt:lpstr>
      <vt:lpstr>PowerPoint 演示文稿</vt:lpstr>
      <vt:lpstr>PowerPoint 演示文稿</vt:lpstr>
      <vt:lpstr>PowerPoint 演示文稿</vt:lpstr>
      <vt:lpstr>照明进化史</vt:lpstr>
      <vt:lpstr>照明进化史</vt:lpstr>
      <vt:lpstr>LED 灯3大特点</vt:lpstr>
      <vt:lpstr>PowerPoint 演示文稿</vt:lpstr>
      <vt:lpstr>认识材料</vt:lpstr>
      <vt:lpstr>认识材料</vt:lpstr>
      <vt:lpstr>认识材料</vt:lpstr>
      <vt:lpstr>PowerPoint 演示文稿</vt:lpstr>
      <vt:lpstr>LED</vt:lpstr>
      <vt:lpstr>认识Mixly</vt:lpstr>
      <vt:lpstr>认识Mixly</vt:lpstr>
      <vt:lpstr>认识Mixly</vt:lpstr>
      <vt:lpstr>认识Mixly</vt:lpstr>
      <vt:lpstr>认识Mixly</vt:lpstr>
      <vt:lpstr>点亮一盏彩灯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yang</cp:lastModifiedBy>
  <cp:revision>232</cp:revision>
  <dcterms:created xsi:type="dcterms:W3CDTF">2016-02-29T02:33:00Z</dcterms:created>
  <dcterms:modified xsi:type="dcterms:W3CDTF">2017-03-01T06:04:57Z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