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523" r:id="rId4"/>
    <p:sldId id="579" r:id="rId5"/>
    <p:sldId id="587" r:id="rId6"/>
    <p:sldId id="592" r:id="rId7"/>
    <p:sldId id="588" r:id="rId8"/>
    <p:sldId id="589" r:id="rId9"/>
    <p:sldId id="585" r:id="rId10"/>
    <p:sldId id="5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84" autoAdjust="0"/>
  </p:normalViewPr>
  <p:slideViewPr>
    <p:cSldViewPr snapToGrid="0">
      <p:cViewPr varScale="1">
        <p:scale>
          <a:sx n="89" d="100"/>
          <a:sy n="89" d="100"/>
        </p:scale>
        <p:origin x="13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36AAB-4892-44A4-A83E-2456292BBE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D046-41BE-46C7-B460-DCE7E6E713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D046-41BE-46C7-B460-DCE7E6E713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9C23-E349-4545-B301-C2BBF369D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BCD9-0C39-4DC3-8189-2671FB105D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操作系统</a:t>
            </a:r>
            <a:br>
              <a:rPr lang="en-US" altLang="zh-CN" b="1" dirty="0"/>
            </a:br>
            <a:r>
              <a:rPr lang="zh-CN" altLang="en-US" b="1" dirty="0" smtClean="0"/>
              <a:t>总复习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第一章：主要知识点：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资源管理技术：复用、虚化、抽象</a:t>
            </a:r>
            <a:endParaRPr lang="en-US" altLang="zh-CN" dirty="0" smtClean="0"/>
          </a:p>
          <a:p>
            <a:r>
              <a:rPr lang="zh-CN" altLang="en-US" dirty="0" smtClean="0"/>
              <a:t>操作系统定义？</a:t>
            </a:r>
            <a:endParaRPr lang="en-US" altLang="zh-CN" dirty="0" smtClean="0"/>
          </a:p>
          <a:p>
            <a:r>
              <a:rPr lang="zh-CN" altLang="en-US" dirty="0" smtClean="0"/>
              <a:t>操作系统特征：并发、共享、异步、</a:t>
            </a:r>
            <a:r>
              <a:rPr lang="en-US" altLang="zh-CN" dirty="0" smtClean="0"/>
              <a:t>(</a:t>
            </a:r>
            <a:r>
              <a:rPr lang="zh-CN" altLang="en-US" dirty="0" smtClean="0"/>
              <a:t>虚拟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三大基本操作系统：批处理、分时、实时</a:t>
            </a:r>
            <a:endParaRPr lang="en-US" altLang="zh-CN" dirty="0" smtClean="0"/>
          </a:p>
          <a:p>
            <a:r>
              <a:rPr lang="zh-CN" altLang="en-US" dirty="0" smtClean="0"/>
              <a:t>操作系统提供的服务：用户接口、系统调用</a:t>
            </a:r>
            <a:endParaRPr lang="en-US" altLang="zh-CN" dirty="0" smtClean="0"/>
          </a:p>
          <a:p>
            <a:r>
              <a:rPr lang="zh-CN" altLang="en-US" dirty="0" smtClean="0"/>
              <a:t>操作系统体系结构：大内核、微内核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8" y="196671"/>
            <a:ext cx="7549436" cy="77787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章、第</a:t>
            </a:r>
            <a:r>
              <a:rPr lang="en-US" altLang="zh-CN" b="1" dirty="0" smtClean="0">
                <a:solidFill>
                  <a:srgbClr val="C00000"/>
                </a:solidFill>
              </a:rPr>
              <a:t>6</a:t>
            </a:r>
            <a:r>
              <a:rPr lang="zh-CN" altLang="en-US" b="1" dirty="0" smtClean="0">
                <a:solidFill>
                  <a:srgbClr val="C00000"/>
                </a:solidFill>
              </a:rPr>
              <a:t>章知识</a:t>
            </a:r>
            <a:r>
              <a:rPr lang="zh-CN" altLang="en-US" b="1" dirty="0">
                <a:solidFill>
                  <a:srgbClr val="C00000"/>
                </a:solidFill>
              </a:rPr>
              <a:t>框架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69771" y="1447801"/>
            <a:ext cx="38862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74065" y="865505"/>
            <a:ext cx="10768330" cy="5993130"/>
            <a:chOff x="800483" y="865689"/>
            <a:chExt cx="10741640" cy="58834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0483" y="865689"/>
              <a:ext cx="10741640" cy="5883454"/>
            </a:xfrm>
            <a:prstGeom prst="rect">
              <a:avLst/>
            </a:prstGeom>
          </p:spPr>
        </p:pic>
        <p:sp>
          <p:nvSpPr>
            <p:cNvPr id="5" name="Title 1"/>
            <p:cNvSpPr txBox="1"/>
            <p:nvPr/>
          </p:nvSpPr>
          <p:spPr>
            <a:xfrm>
              <a:off x="7425785" y="5800125"/>
              <a:ext cx="3213528" cy="777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 smtClean="0">
                  <a:solidFill>
                    <a:srgbClr val="C00000"/>
                  </a:solidFill>
                </a:rPr>
                <a:t>进程同步、互斥、通信、死锁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8" y="196671"/>
            <a:ext cx="7549436" cy="77787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章、第</a:t>
            </a:r>
            <a:r>
              <a:rPr lang="en-US" altLang="zh-CN" b="1" dirty="0" smtClean="0">
                <a:solidFill>
                  <a:srgbClr val="C00000"/>
                </a:solidFill>
              </a:rPr>
              <a:t>6</a:t>
            </a:r>
            <a:r>
              <a:rPr lang="zh-CN" altLang="en-US" b="1" dirty="0" smtClean="0">
                <a:solidFill>
                  <a:srgbClr val="C00000"/>
                </a:solidFill>
              </a:rPr>
              <a:t>章知识</a:t>
            </a:r>
            <a:r>
              <a:rPr lang="zh-CN" altLang="en-US" b="1" dirty="0">
                <a:solidFill>
                  <a:srgbClr val="C00000"/>
                </a:solidFill>
              </a:rPr>
              <a:t>框架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69771" y="1447801"/>
            <a:ext cx="38862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" y="1643380"/>
            <a:ext cx="11506835" cy="464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3291840" cy="2560321"/>
          </a:xfrm>
        </p:spPr>
        <p:txBody>
          <a:bodyPr>
            <a:normAutofit fontScale="90000"/>
          </a:bodyPr>
          <a:lstStyle/>
          <a:p>
            <a:r>
              <a:rPr lang="zh-CN" altLang="en-US" sz="6600" b="1" dirty="0" smtClean="0"/>
              <a:t>第</a:t>
            </a:r>
            <a:r>
              <a:rPr lang="en-US" altLang="zh-CN" sz="6600" b="1" dirty="0" smtClean="0"/>
              <a:t>3</a:t>
            </a:r>
            <a:r>
              <a:rPr lang="zh-CN" altLang="en-US" sz="6600" b="1" dirty="0" smtClean="0"/>
              <a:t>章</a:t>
            </a:r>
            <a:br>
              <a:rPr lang="en-US" altLang="zh-CN" sz="6600" b="1" dirty="0" smtClean="0"/>
            </a:br>
            <a:r>
              <a:rPr lang="zh-CN" altLang="en-US" sz="6600" b="1" dirty="0" smtClean="0"/>
              <a:t>知识框架</a:t>
            </a:r>
            <a:endParaRPr lang="zh-CN" altLang="en-US" sz="66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4609" t="3165" b="2252"/>
          <a:stretch>
            <a:fillRect/>
          </a:stretch>
        </p:blipFill>
        <p:spPr>
          <a:xfrm>
            <a:off x="3900170" y="635"/>
            <a:ext cx="8350885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294" y="0"/>
            <a:ext cx="688751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558800"/>
            <a:ext cx="11373485" cy="555879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7148" y="0"/>
            <a:ext cx="82296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4</a:t>
            </a:r>
            <a:r>
              <a:rPr lang="zh-CN" altLang="en-US" sz="3600" b="1" dirty="0" smtClean="0"/>
              <a:t>章 设备管理</a:t>
            </a:r>
            <a:endParaRPr lang="en-US" altLang="zh-CN" sz="36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74328" y="6277311"/>
            <a:ext cx="82296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+mn-ea"/>
                <a:ea typeface="+mn-ea"/>
              </a:rPr>
              <a:t>循环排序、优化分布、磁盘</a:t>
            </a:r>
            <a:r>
              <a:rPr lang="en-US" altLang="zh-CN" sz="3600" b="1" dirty="0" smtClean="0">
                <a:latin typeface="+mn-ea"/>
                <a:ea typeface="+mn-ea"/>
              </a:rPr>
              <a:t>(</a:t>
            </a:r>
            <a:r>
              <a:rPr lang="zh-CN" altLang="en-US" sz="3600" b="1" dirty="0" smtClean="0">
                <a:latin typeface="+mn-ea"/>
                <a:ea typeface="+mn-ea"/>
              </a:rPr>
              <a:t>磁臂</a:t>
            </a:r>
            <a:r>
              <a:rPr lang="en-US" altLang="zh-CN" sz="3600" b="1" dirty="0" smtClean="0">
                <a:latin typeface="+mn-ea"/>
                <a:ea typeface="+mn-ea"/>
              </a:rPr>
              <a:t>)</a:t>
            </a:r>
            <a:r>
              <a:rPr lang="zh-CN" altLang="en-US" sz="3600" b="1" dirty="0" smtClean="0">
                <a:latin typeface="+mn-ea"/>
                <a:ea typeface="+mn-ea"/>
              </a:rPr>
              <a:t>调度</a:t>
            </a:r>
            <a:endParaRPr lang="en-US" altLang="zh-CN" sz="36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" y="762000"/>
            <a:ext cx="8117205" cy="589978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7148" y="0"/>
            <a:ext cx="82296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章 文件管理</a:t>
            </a:r>
            <a:endParaRPr lang="en-US" altLang="zh-CN" sz="36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12630" y="1669228"/>
            <a:ext cx="3556236" cy="2827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/>
              <a:t>文件的物理结构：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1.</a:t>
            </a:r>
            <a:r>
              <a:rPr lang="zh-CN" altLang="en-US" sz="3600" b="1" dirty="0" smtClean="0"/>
              <a:t>顺序；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2.</a:t>
            </a:r>
            <a:r>
              <a:rPr lang="zh-CN" altLang="en-US" sz="3600" b="1" dirty="0" smtClean="0"/>
              <a:t>链接；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3.</a:t>
            </a:r>
            <a:r>
              <a:rPr lang="zh-CN" altLang="en-US" sz="3600" b="1" dirty="0" smtClean="0"/>
              <a:t>索引；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4.</a:t>
            </a:r>
            <a:r>
              <a:rPr lang="zh-CN" altLang="en-US" sz="3600" b="1" dirty="0" smtClean="0"/>
              <a:t>直接文件</a:t>
            </a:r>
            <a:r>
              <a:rPr lang="en-US" altLang="zh-CN" sz="3600" b="1" dirty="0" smtClean="0"/>
              <a:t>(hash)</a:t>
            </a: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225</Words>
  <Application>WPS 演示</Application>
  <PresentationFormat>宽屏</PresentationFormat>
  <Paragraphs>34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Office Theme</vt:lpstr>
      <vt:lpstr>1_Office Theme</vt:lpstr>
      <vt:lpstr>操作系统 总复习</vt:lpstr>
      <vt:lpstr>第一章：主要知识点：</vt:lpstr>
      <vt:lpstr>第2章、第6章知识框架</vt:lpstr>
      <vt:lpstr>第2章、第6章知识框架</vt:lpstr>
      <vt:lpstr>第3章 知识框架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第一章：操作系统 巩固阶段</dc:title>
  <dc:creator>wang xuewen</dc:creator>
  <cp:lastModifiedBy>申诺呦</cp:lastModifiedBy>
  <cp:revision>68</cp:revision>
  <dcterms:created xsi:type="dcterms:W3CDTF">2020-05-10T09:14:00Z</dcterms:created>
  <dcterms:modified xsi:type="dcterms:W3CDTF">2021-12-08T06:13:25Z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C3CCE2C5FF38421799B212FFCFA789C8</vt:lpwstr>
  </property>
  <property fmtid="{D5CDD505-2E9C-101B-9397-08002B2CF9AE}" pid="3" name="KSOProductBuildVer">
    <vt:lpwstr>2052-11.1.0.11115</vt:lpwstr>
  </property>
</Properties>
</file>