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62" r:id="rId2"/>
    <p:sldId id="307" r:id="rId3"/>
    <p:sldId id="345" r:id="rId4"/>
    <p:sldId id="357" r:id="rId5"/>
    <p:sldId id="358" r:id="rId6"/>
    <p:sldId id="346" r:id="rId7"/>
    <p:sldId id="347" r:id="rId8"/>
    <p:sldId id="349" r:id="rId9"/>
    <p:sldId id="356" r:id="rId10"/>
    <p:sldId id="350" r:id="rId11"/>
    <p:sldId id="348" r:id="rId12"/>
    <p:sldId id="361" r:id="rId13"/>
    <p:sldId id="354" r:id="rId14"/>
    <p:sldId id="355" r:id="rId15"/>
    <p:sldId id="359" r:id="rId16"/>
    <p:sldId id="360" r:id="rId17"/>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2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909EB-4BF7-C45E-2799-B138AA47585F}" v="12" dt="2023-04-12T01:35:14.105"/>
    <p1510:client id="{307F8A4E-A653-A8F1-C976-0846BE53C565}" v="29" dt="2023-04-12T01:39:00.405"/>
    <p1510:client id="{3AC7EF0D-6C76-F9C5-F41A-6887EFAB75B1}" v="164" dt="2023-04-11T02:06:57.106"/>
    <p1510:client id="{9814E385-4F92-ACA8-D152-D8CBE02F9F3D}" v="6" dt="2023-04-11T09:04:13.8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1470" y="102"/>
      </p:cViewPr>
      <p:guideLst>
        <p:guide orient="horz" pos="2160"/>
        <p:guide pos="282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来宾用户" userId="S::urn:spo:anon#893f23baeae39a6341ccc3f17396f2c49a70817ae7f9e638bf16d23c23142634::" providerId="AD" clId="Web-{307F8A4E-A653-A8F1-C976-0846BE53C565}"/>
    <pc:docChg chg="delSld modSld">
      <pc:chgData name="来宾用户" userId="S::urn:spo:anon#893f23baeae39a6341ccc3f17396f2c49a70817ae7f9e638bf16d23c23142634::" providerId="AD" clId="Web-{307F8A4E-A653-A8F1-C976-0846BE53C565}" dt="2023-04-12T01:39:00.405" v="28" actId="14100"/>
      <pc:docMkLst>
        <pc:docMk/>
      </pc:docMkLst>
      <pc:sldChg chg="del">
        <pc:chgData name="来宾用户" userId="S::urn:spo:anon#893f23baeae39a6341ccc3f17396f2c49a70817ae7f9e638bf16d23c23142634::" providerId="AD" clId="Web-{307F8A4E-A653-A8F1-C976-0846BE53C565}" dt="2023-04-12T01:37:42.744" v="3"/>
        <pc:sldMkLst>
          <pc:docMk/>
          <pc:sldMk cId="0" sldId="259"/>
        </pc:sldMkLst>
      </pc:sldChg>
      <pc:sldChg chg="del">
        <pc:chgData name="来宾用户" userId="S::urn:spo:anon#893f23baeae39a6341ccc3f17396f2c49a70817ae7f9e638bf16d23c23142634::" providerId="AD" clId="Web-{307F8A4E-A653-A8F1-C976-0846BE53C565}" dt="2023-04-12T01:37:44.884" v="4"/>
        <pc:sldMkLst>
          <pc:docMk/>
          <pc:sldMk cId="0" sldId="260"/>
        </pc:sldMkLst>
      </pc:sldChg>
      <pc:sldChg chg="del">
        <pc:chgData name="来宾用户" userId="S::urn:spo:anon#893f23baeae39a6341ccc3f17396f2c49a70817ae7f9e638bf16d23c23142634::" providerId="AD" clId="Web-{307F8A4E-A653-A8F1-C976-0846BE53C565}" dt="2023-04-12T01:37:42.181" v="2"/>
        <pc:sldMkLst>
          <pc:docMk/>
          <pc:sldMk cId="0" sldId="263"/>
        </pc:sldMkLst>
      </pc:sldChg>
      <pc:sldChg chg="del">
        <pc:chgData name="来宾用户" userId="S::urn:spo:anon#893f23baeae39a6341ccc3f17396f2c49a70817ae7f9e638bf16d23c23142634::" providerId="AD" clId="Web-{307F8A4E-A653-A8F1-C976-0846BE53C565}" dt="2023-04-12T01:37:47.650" v="11"/>
        <pc:sldMkLst>
          <pc:docMk/>
          <pc:sldMk cId="0" sldId="265"/>
        </pc:sldMkLst>
      </pc:sldChg>
      <pc:sldChg chg="del">
        <pc:chgData name="来宾用户" userId="S::urn:spo:anon#893f23baeae39a6341ccc3f17396f2c49a70817ae7f9e638bf16d23c23142634::" providerId="AD" clId="Web-{307F8A4E-A653-A8F1-C976-0846BE53C565}" dt="2023-04-12T01:37:56.604" v="16"/>
        <pc:sldMkLst>
          <pc:docMk/>
          <pc:sldMk cId="0" sldId="266"/>
        </pc:sldMkLst>
      </pc:sldChg>
      <pc:sldChg chg="del">
        <pc:chgData name="来宾用户" userId="S::urn:spo:anon#893f23baeae39a6341ccc3f17396f2c49a70817ae7f9e638bf16d23c23142634::" providerId="AD" clId="Web-{307F8A4E-A653-A8F1-C976-0846BE53C565}" dt="2023-04-12T01:38:02.135" v="19"/>
        <pc:sldMkLst>
          <pc:docMk/>
          <pc:sldMk cId="0" sldId="268"/>
        </pc:sldMkLst>
      </pc:sldChg>
      <pc:sldChg chg="del">
        <pc:chgData name="来宾用户" userId="S::urn:spo:anon#893f23baeae39a6341ccc3f17396f2c49a70817ae7f9e638bf16d23c23142634::" providerId="AD" clId="Web-{307F8A4E-A653-A8F1-C976-0846BE53C565}" dt="2023-04-12T01:38:00.401" v="18"/>
        <pc:sldMkLst>
          <pc:docMk/>
          <pc:sldMk cId="0" sldId="269"/>
        </pc:sldMkLst>
      </pc:sldChg>
      <pc:sldChg chg="del">
        <pc:chgData name="来宾用户" userId="S::urn:spo:anon#893f23baeae39a6341ccc3f17396f2c49a70817ae7f9e638bf16d23c23142634::" providerId="AD" clId="Web-{307F8A4E-A653-A8F1-C976-0846BE53C565}" dt="2023-04-12T01:37:58.745" v="17"/>
        <pc:sldMkLst>
          <pc:docMk/>
          <pc:sldMk cId="0" sldId="270"/>
        </pc:sldMkLst>
      </pc:sldChg>
      <pc:sldChg chg="del">
        <pc:chgData name="来宾用户" userId="S::urn:spo:anon#893f23baeae39a6341ccc3f17396f2c49a70817ae7f9e638bf16d23c23142634::" providerId="AD" clId="Web-{307F8A4E-A653-A8F1-C976-0846BE53C565}" dt="2023-04-12T01:37:45.181" v="5"/>
        <pc:sldMkLst>
          <pc:docMk/>
          <pc:sldMk cId="0" sldId="271"/>
        </pc:sldMkLst>
      </pc:sldChg>
      <pc:sldChg chg="del">
        <pc:chgData name="来宾用户" userId="S::urn:spo:anon#893f23baeae39a6341ccc3f17396f2c49a70817ae7f9e638bf16d23c23142634::" providerId="AD" clId="Web-{307F8A4E-A653-A8F1-C976-0846BE53C565}" dt="2023-04-12T01:37:46.853" v="9"/>
        <pc:sldMkLst>
          <pc:docMk/>
          <pc:sldMk cId="0" sldId="272"/>
        </pc:sldMkLst>
      </pc:sldChg>
      <pc:sldChg chg="del">
        <pc:chgData name="来宾用户" userId="S::urn:spo:anon#893f23baeae39a6341ccc3f17396f2c49a70817ae7f9e638bf16d23c23142634::" providerId="AD" clId="Web-{307F8A4E-A653-A8F1-C976-0846BE53C565}" dt="2023-04-12T01:37:46.494" v="8"/>
        <pc:sldMkLst>
          <pc:docMk/>
          <pc:sldMk cId="0" sldId="273"/>
        </pc:sldMkLst>
      </pc:sldChg>
      <pc:sldChg chg="del">
        <pc:chgData name="来宾用户" userId="S::urn:spo:anon#893f23baeae39a6341ccc3f17396f2c49a70817ae7f9e638bf16d23c23142634::" providerId="AD" clId="Web-{307F8A4E-A653-A8F1-C976-0846BE53C565}" dt="2023-04-12T01:37:45.697" v="6"/>
        <pc:sldMkLst>
          <pc:docMk/>
          <pc:sldMk cId="0" sldId="274"/>
        </pc:sldMkLst>
      </pc:sldChg>
      <pc:sldChg chg="del">
        <pc:chgData name="来宾用户" userId="S::urn:spo:anon#893f23baeae39a6341ccc3f17396f2c49a70817ae7f9e638bf16d23c23142634::" providerId="AD" clId="Web-{307F8A4E-A653-A8F1-C976-0846BE53C565}" dt="2023-04-12T01:37:47.150" v="10"/>
        <pc:sldMkLst>
          <pc:docMk/>
          <pc:sldMk cId="0" sldId="275"/>
        </pc:sldMkLst>
      </pc:sldChg>
      <pc:sldChg chg="del">
        <pc:chgData name="来宾用户" userId="S::urn:spo:anon#893f23baeae39a6341ccc3f17396f2c49a70817ae7f9e638bf16d23c23142634::" providerId="AD" clId="Web-{307F8A4E-A653-A8F1-C976-0846BE53C565}" dt="2023-04-12T01:37:49.635" v="12"/>
        <pc:sldMkLst>
          <pc:docMk/>
          <pc:sldMk cId="0" sldId="276"/>
        </pc:sldMkLst>
      </pc:sldChg>
      <pc:sldChg chg="del">
        <pc:chgData name="来宾用户" userId="S::urn:spo:anon#893f23baeae39a6341ccc3f17396f2c49a70817ae7f9e638bf16d23c23142634::" providerId="AD" clId="Web-{307F8A4E-A653-A8F1-C976-0846BE53C565}" dt="2023-04-12T01:37:51.322" v="13"/>
        <pc:sldMkLst>
          <pc:docMk/>
          <pc:sldMk cId="0" sldId="277"/>
        </pc:sldMkLst>
      </pc:sldChg>
      <pc:sldChg chg="del">
        <pc:chgData name="来宾用户" userId="S::urn:spo:anon#893f23baeae39a6341ccc3f17396f2c49a70817ae7f9e638bf16d23c23142634::" providerId="AD" clId="Web-{307F8A4E-A653-A8F1-C976-0846BE53C565}" dt="2023-04-12T01:37:54.432" v="15"/>
        <pc:sldMkLst>
          <pc:docMk/>
          <pc:sldMk cId="0" sldId="278"/>
        </pc:sldMkLst>
      </pc:sldChg>
      <pc:sldChg chg="del">
        <pc:chgData name="来宾用户" userId="S::urn:spo:anon#893f23baeae39a6341ccc3f17396f2c49a70817ae7f9e638bf16d23c23142634::" providerId="AD" clId="Web-{307F8A4E-A653-A8F1-C976-0846BE53C565}" dt="2023-04-12T01:37:41.150" v="1"/>
        <pc:sldMkLst>
          <pc:docMk/>
          <pc:sldMk cId="0" sldId="279"/>
        </pc:sldMkLst>
      </pc:sldChg>
      <pc:sldChg chg="del">
        <pc:chgData name="来宾用户" userId="S::urn:spo:anon#893f23baeae39a6341ccc3f17396f2c49a70817ae7f9e638bf16d23c23142634::" providerId="AD" clId="Web-{307F8A4E-A653-A8F1-C976-0846BE53C565}" dt="2023-04-12T01:37:53.244" v="14"/>
        <pc:sldMkLst>
          <pc:docMk/>
          <pc:sldMk cId="0" sldId="281"/>
        </pc:sldMkLst>
      </pc:sldChg>
      <pc:sldChg chg="del">
        <pc:chgData name="来宾用户" userId="S::urn:spo:anon#893f23baeae39a6341ccc3f17396f2c49a70817ae7f9e638bf16d23c23142634::" providerId="AD" clId="Web-{307F8A4E-A653-A8F1-C976-0846BE53C565}" dt="2023-04-12T01:37:39.947" v="0"/>
        <pc:sldMkLst>
          <pc:docMk/>
          <pc:sldMk cId="0" sldId="282"/>
        </pc:sldMkLst>
      </pc:sldChg>
      <pc:sldChg chg="del">
        <pc:chgData name="来宾用户" userId="S::urn:spo:anon#893f23baeae39a6341ccc3f17396f2c49a70817ae7f9e638bf16d23c23142634::" providerId="AD" clId="Web-{307F8A4E-A653-A8F1-C976-0846BE53C565}" dt="2023-04-12T01:38:07.104" v="20"/>
        <pc:sldMkLst>
          <pc:docMk/>
          <pc:sldMk cId="0" sldId="304"/>
        </pc:sldMkLst>
      </pc:sldChg>
      <pc:sldChg chg="del">
        <pc:chgData name="来宾用户" userId="S::urn:spo:anon#893f23baeae39a6341ccc3f17396f2c49a70817ae7f9e638bf16d23c23142634::" providerId="AD" clId="Web-{307F8A4E-A653-A8F1-C976-0846BE53C565}" dt="2023-04-12T01:37:46.009" v="7"/>
        <pc:sldMkLst>
          <pc:docMk/>
          <pc:sldMk cId="0" sldId="308"/>
        </pc:sldMkLst>
      </pc:sldChg>
      <pc:sldChg chg="modSp">
        <pc:chgData name="来宾用户" userId="S::urn:spo:anon#893f23baeae39a6341ccc3f17396f2c49a70817ae7f9e638bf16d23c23142634::" providerId="AD" clId="Web-{307F8A4E-A653-A8F1-C976-0846BE53C565}" dt="2023-04-12T01:38:34.247" v="22" actId="1076"/>
        <pc:sldMkLst>
          <pc:docMk/>
          <pc:sldMk cId="94554087" sldId="345"/>
        </pc:sldMkLst>
        <pc:spChg chg="mod">
          <ac:chgData name="来宾用户" userId="S::urn:spo:anon#893f23baeae39a6341ccc3f17396f2c49a70817ae7f9e638bf16d23c23142634::" providerId="AD" clId="Web-{307F8A4E-A653-A8F1-C976-0846BE53C565}" dt="2023-04-12T01:38:34.247" v="22" actId="1076"/>
          <ac:spMkLst>
            <pc:docMk/>
            <pc:sldMk cId="94554087" sldId="345"/>
            <ac:spMk id="2" creationId="{00000000-0000-0000-0000-000000000000}"/>
          </ac:spMkLst>
        </pc:spChg>
        <pc:spChg chg="mod">
          <ac:chgData name="来宾用户" userId="S::urn:spo:anon#893f23baeae39a6341ccc3f17396f2c49a70817ae7f9e638bf16d23c23142634::" providerId="AD" clId="Web-{307F8A4E-A653-A8F1-C976-0846BE53C565}" dt="2023-04-12T01:38:30.981" v="21" actId="1076"/>
          <ac:spMkLst>
            <pc:docMk/>
            <pc:sldMk cId="94554087" sldId="345"/>
            <ac:spMk id="3" creationId="{00000000-0000-0000-0000-000000000000}"/>
          </ac:spMkLst>
        </pc:spChg>
      </pc:sldChg>
      <pc:sldChg chg="modSp">
        <pc:chgData name="来宾用户" userId="S::urn:spo:anon#893f23baeae39a6341ccc3f17396f2c49a70817ae7f9e638bf16d23c23142634::" providerId="AD" clId="Web-{307F8A4E-A653-A8F1-C976-0846BE53C565}" dt="2023-04-12T01:39:00.405" v="28" actId="14100"/>
        <pc:sldMkLst>
          <pc:docMk/>
          <pc:sldMk cId="932855227" sldId="346"/>
        </pc:sldMkLst>
        <pc:spChg chg="mod">
          <ac:chgData name="来宾用户" userId="S::urn:spo:anon#893f23baeae39a6341ccc3f17396f2c49a70817ae7f9e638bf16d23c23142634::" providerId="AD" clId="Web-{307F8A4E-A653-A8F1-C976-0846BE53C565}" dt="2023-04-12T01:38:44.200" v="25" actId="1076"/>
          <ac:spMkLst>
            <pc:docMk/>
            <pc:sldMk cId="932855227" sldId="346"/>
            <ac:spMk id="3" creationId="{00000000-0000-0000-0000-000000000000}"/>
          </ac:spMkLst>
        </pc:spChg>
        <pc:spChg chg="mod">
          <ac:chgData name="来宾用户" userId="S::urn:spo:anon#893f23baeae39a6341ccc3f17396f2c49a70817ae7f9e638bf16d23c23142634::" providerId="AD" clId="Web-{307F8A4E-A653-A8F1-C976-0846BE53C565}" dt="2023-04-12T01:39:00.405" v="28" actId="14100"/>
          <ac:spMkLst>
            <pc:docMk/>
            <pc:sldMk cId="932855227" sldId="346"/>
            <ac:spMk id="4" creationId="{5E7B0BAF-B52E-B4A2-FA72-99817E0AA54A}"/>
          </ac:spMkLst>
        </pc:spChg>
        <pc:picChg chg="mod">
          <ac:chgData name="来宾用户" userId="S::urn:spo:anon#893f23baeae39a6341ccc3f17396f2c49a70817ae7f9e638bf16d23c23142634::" providerId="AD" clId="Web-{307F8A4E-A653-A8F1-C976-0846BE53C565}" dt="2023-04-12T01:38:54.310" v="27" actId="14100"/>
          <ac:picMkLst>
            <pc:docMk/>
            <pc:sldMk cId="932855227" sldId="346"/>
            <ac:picMk id="2" creationId="{00000000-0000-0000-0000-000000000000}"/>
          </ac:picMkLst>
        </pc:picChg>
      </pc:sldChg>
    </pc:docChg>
  </pc:docChgLst>
  <pc:docChgLst>
    <pc:chgData name="来宾用户" userId="S::urn:spo:anon#893f23baeae39a6341ccc3f17396f2c49a70817ae7f9e638bf16d23c23142634::" providerId="AD" clId="Web-{3AC7EF0D-6C76-F9C5-F41A-6887EFAB75B1}"/>
    <pc:docChg chg="delSld modSld">
      <pc:chgData name="来宾用户" userId="S::urn:spo:anon#893f23baeae39a6341ccc3f17396f2c49a70817ae7f9e638bf16d23c23142634::" providerId="AD" clId="Web-{3AC7EF0D-6C76-F9C5-F41A-6887EFAB75B1}" dt="2023-04-11T02:06:57.106" v="119"/>
      <pc:docMkLst>
        <pc:docMk/>
      </pc:docMkLst>
      <pc:sldChg chg="modSp">
        <pc:chgData name="来宾用户" userId="S::urn:spo:anon#893f23baeae39a6341ccc3f17396f2c49a70817ae7f9e638bf16d23c23142634::" providerId="AD" clId="Web-{3AC7EF0D-6C76-F9C5-F41A-6887EFAB75B1}" dt="2023-04-11T01:29:05.003" v="44" actId="20577"/>
        <pc:sldMkLst>
          <pc:docMk/>
          <pc:sldMk cId="94554087" sldId="345"/>
        </pc:sldMkLst>
        <pc:spChg chg="mod">
          <ac:chgData name="来宾用户" userId="S::urn:spo:anon#893f23baeae39a6341ccc3f17396f2c49a70817ae7f9e638bf16d23c23142634::" providerId="AD" clId="Web-{3AC7EF0D-6C76-F9C5-F41A-6887EFAB75B1}" dt="2023-04-11T01:29:05.003" v="44" actId="20577"/>
          <ac:spMkLst>
            <pc:docMk/>
            <pc:sldMk cId="94554087" sldId="345"/>
            <ac:spMk id="2" creationId="{00000000-0000-0000-0000-000000000000}"/>
          </ac:spMkLst>
        </pc:spChg>
      </pc:sldChg>
      <pc:sldChg chg="addSp delSp modSp">
        <pc:chgData name="来宾用户" userId="S::urn:spo:anon#893f23baeae39a6341ccc3f17396f2c49a70817ae7f9e638bf16d23c23142634::" providerId="AD" clId="Web-{3AC7EF0D-6C76-F9C5-F41A-6887EFAB75B1}" dt="2023-04-11T01:27:04.328" v="20" actId="20577"/>
        <pc:sldMkLst>
          <pc:docMk/>
          <pc:sldMk cId="932855227" sldId="346"/>
        </pc:sldMkLst>
        <pc:spChg chg="mod">
          <ac:chgData name="来宾用户" userId="S::urn:spo:anon#893f23baeae39a6341ccc3f17396f2c49a70817ae7f9e638bf16d23c23142634::" providerId="AD" clId="Web-{3AC7EF0D-6C76-F9C5-F41A-6887EFAB75B1}" dt="2023-04-11T01:25:36.418" v="13" actId="1076"/>
          <ac:spMkLst>
            <pc:docMk/>
            <pc:sldMk cId="932855227" sldId="346"/>
            <ac:spMk id="3" creationId="{00000000-0000-0000-0000-000000000000}"/>
          </ac:spMkLst>
        </pc:spChg>
        <pc:spChg chg="add mod">
          <ac:chgData name="来宾用户" userId="S::urn:spo:anon#893f23baeae39a6341ccc3f17396f2c49a70817ae7f9e638bf16d23c23142634::" providerId="AD" clId="Web-{3AC7EF0D-6C76-F9C5-F41A-6887EFAB75B1}" dt="2023-04-11T01:27:04.328" v="20" actId="20577"/>
          <ac:spMkLst>
            <pc:docMk/>
            <pc:sldMk cId="932855227" sldId="346"/>
            <ac:spMk id="4" creationId="{5E7B0BAF-B52E-B4A2-FA72-99817E0AA54A}"/>
          </ac:spMkLst>
        </pc:spChg>
        <pc:spChg chg="add del mod">
          <ac:chgData name="来宾用户" userId="S::urn:spo:anon#893f23baeae39a6341ccc3f17396f2c49a70817ae7f9e638bf16d23c23142634::" providerId="AD" clId="Web-{3AC7EF0D-6C76-F9C5-F41A-6887EFAB75B1}" dt="2023-04-11T01:25:25.277" v="10"/>
          <ac:spMkLst>
            <pc:docMk/>
            <pc:sldMk cId="932855227" sldId="346"/>
            <ac:spMk id="5" creationId="{58FFD04D-F7B4-862B-B56B-239BB9EB0B14}"/>
          </ac:spMkLst>
        </pc:spChg>
        <pc:picChg chg="mod">
          <ac:chgData name="来宾用户" userId="S::urn:spo:anon#893f23baeae39a6341ccc3f17396f2c49a70817ae7f9e638bf16d23c23142634::" providerId="AD" clId="Web-{3AC7EF0D-6C76-F9C5-F41A-6887EFAB75B1}" dt="2023-04-11T01:25:08.621" v="0" actId="1076"/>
          <ac:picMkLst>
            <pc:docMk/>
            <pc:sldMk cId="932855227" sldId="346"/>
            <ac:picMk id="2" creationId="{00000000-0000-0000-0000-000000000000}"/>
          </ac:picMkLst>
        </pc:picChg>
      </pc:sldChg>
      <pc:sldChg chg="delSp modSp">
        <pc:chgData name="来宾用户" userId="S::urn:spo:anon#893f23baeae39a6341ccc3f17396f2c49a70817ae7f9e638bf16d23c23142634::" providerId="AD" clId="Web-{3AC7EF0D-6C76-F9C5-F41A-6887EFAB75B1}" dt="2023-04-11T02:00:41.375" v="102" actId="20577"/>
        <pc:sldMkLst>
          <pc:docMk/>
          <pc:sldMk cId="1058325663" sldId="349"/>
        </pc:sldMkLst>
        <pc:spChg chg="mod">
          <ac:chgData name="来宾用户" userId="S::urn:spo:anon#893f23baeae39a6341ccc3f17396f2c49a70817ae7f9e638bf16d23c23142634::" providerId="AD" clId="Web-{3AC7EF0D-6C76-F9C5-F41A-6887EFAB75B1}" dt="2023-04-11T02:00:41.375" v="102" actId="20577"/>
          <ac:spMkLst>
            <pc:docMk/>
            <pc:sldMk cId="1058325663" sldId="349"/>
            <ac:spMk id="7" creationId="{00000000-0000-0000-0000-000000000000}"/>
          </ac:spMkLst>
        </pc:spChg>
        <pc:picChg chg="del">
          <ac:chgData name="来宾用户" userId="S::urn:spo:anon#893f23baeae39a6341ccc3f17396f2c49a70817ae7f9e638bf16d23c23142634::" providerId="AD" clId="Web-{3AC7EF0D-6C76-F9C5-F41A-6887EFAB75B1}" dt="2023-04-11T01:57:33.041" v="62"/>
          <ac:picMkLst>
            <pc:docMk/>
            <pc:sldMk cId="1058325663" sldId="349"/>
            <ac:picMk id="13" creationId="{00000000-0000-0000-0000-000000000000}"/>
          </ac:picMkLst>
        </pc:picChg>
      </pc:sldChg>
      <pc:sldChg chg="modSp">
        <pc:chgData name="来宾用户" userId="S::urn:spo:anon#893f23baeae39a6341ccc3f17396f2c49a70817ae7f9e638bf16d23c23142634::" providerId="AD" clId="Web-{3AC7EF0D-6C76-F9C5-F41A-6887EFAB75B1}" dt="2023-04-11T02:01:20.533" v="118" actId="20577"/>
        <pc:sldMkLst>
          <pc:docMk/>
          <pc:sldMk cId="3035309265" sldId="350"/>
        </pc:sldMkLst>
        <pc:spChg chg="mod">
          <ac:chgData name="来宾用户" userId="S::urn:spo:anon#893f23baeae39a6341ccc3f17396f2c49a70817ae7f9e638bf16d23c23142634::" providerId="AD" clId="Web-{3AC7EF0D-6C76-F9C5-F41A-6887EFAB75B1}" dt="2023-04-11T02:01:20.533" v="118" actId="20577"/>
          <ac:spMkLst>
            <pc:docMk/>
            <pc:sldMk cId="3035309265" sldId="350"/>
            <ac:spMk id="5" creationId="{00000000-0000-0000-0000-000000000000}"/>
          </ac:spMkLst>
        </pc:spChg>
      </pc:sldChg>
      <pc:sldChg chg="modSp">
        <pc:chgData name="来宾用户" userId="S::urn:spo:anon#893f23baeae39a6341ccc3f17396f2c49a70817ae7f9e638bf16d23c23142634::" providerId="AD" clId="Web-{3AC7EF0D-6C76-F9C5-F41A-6887EFAB75B1}" dt="2023-04-11T02:01:16.126" v="116" actId="20577"/>
        <pc:sldMkLst>
          <pc:docMk/>
          <pc:sldMk cId="2014642573" sldId="351"/>
        </pc:sldMkLst>
        <pc:spChg chg="mod">
          <ac:chgData name="来宾用户" userId="S::urn:spo:anon#893f23baeae39a6341ccc3f17396f2c49a70817ae7f9e638bf16d23c23142634::" providerId="AD" clId="Web-{3AC7EF0D-6C76-F9C5-F41A-6887EFAB75B1}" dt="2023-04-11T02:01:16.126" v="116" actId="20577"/>
          <ac:spMkLst>
            <pc:docMk/>
            <pc:sldMk cId="2014642573" sldId="351"/>
            <ac:spMk id="5" creationId="{00000000-0000-0000-0000-000000000000}"/>
          </ac:spMkLst>
        </pc:spChg>
      </pc:sldChg>
      <pc:sldChg chg="del">
        <pc:chgData name="来宾用户" userId="S::urn:spo:anon#893f23baeae39a6341ccc3f17396f2c49a70817ae7f9e638bf16d23c23142634::" providerId="AD" clId="Web-{3AC7EF0D-6C76-F9C5-F41A-6887EFAB75B1}" dt="2023-04-11T02:06:57.106" v="119"/>
        <pc:sldMkLst>
          <pc:docMk/>
          <pc:sldMk cId="1586147830" sldId="352"/>
        </pc:sldMkLst>
      </pc:sldChg>
      <pc:sldChg chg="modSp">
        <pc:chgData name="来宾用户" userId="S::urn:spo:anon#893f23baeae39a6341ccc3f17396f2c49a70817ae7f9e638bf16d23c23142634::" providerId="AD" clId="Web-{3AC7EF0D-6C76-F9C5-F41A-6887EFAB75B1}" dt="2023-04-11T01:43:39.515" v="61" actId="20577"/>
        <pc:sldMkLst>
          <pc:docMk/>
          <pc:sldMk cId="4216249355" sldId="354"/>
        </pc:sldMkLst>
        <pc:spChg chg="mod">
          <ac:chgData name="来宾用户" userId="S::urn:spo:anon#893f23baeae39a6341ccc3f17396f2c49a70817ae7f9e638bf16d23c23142634::" providerId="AD" clId="Web-{3AC7EF0D-6C76-F9C5-F41A-6887EFAB75B1}" dt="2023-04-11T01:43:39.515" v="61" actId="20577"/>
          <ac:spMkLst>
            <pc:docMk/>
            <pc:sldMk cId="4216249355" sldId="354"/>
            <ac:spMk id="4" creationId="{00000000-0000-0000-0000-000000000000}"/>
          </ac:spMkLst>
        </pc:spChg>
      </pc:sldChg>
      <pc:sldChg chg="addSp modSp">
        <pc:chgData name="来宾用户" userId="S::urn:spo:anon#893f23baeae39a6341ccc3f17396f2c49a70817ae7f9e638bf16d23c23142634::" providerId="AD" clId="Web-{3AC7EF0D-6C76-F9C5-F41A-6887EFAB75B1}" dt="2023-04-11T01:41:12.807" v="57" actId="20577"/>
        <pc:sldMkLst>
          <pc:docMk/>
          <pc:sldMk cId="2524787050" sldId="355"/>
        </pc:sldMkLst>
        <pc:spChg chg="add mod">
          <ac:chgData name="来宾用户" userId="S::urn:spo:anon#893f23baeae39a6341ccc3f17396f2c49a70817ae7f9e638bf16d23c23142634::" providerId="AD" clId="Web-{3AC7EF0D-6C76-F9C5-F41A-6887EFAB75B1}" dt="2023-04-11T01:41:12.807" v="57" actId="20577"/>
          <ac:spMkLst>
            <pc:docMk/>
            <pc:sldMk cId="2524787050" sldId="355"/>
            <ac:spMk id="3" creationId="{4DEA13B8-E343-9D22-6F60-5364CBAB24BE}"/>
          </ac:spMkLst>
        </pc:spChg>
        <pc:picChg chg="mod">
          <ac:chgData name="来宾用户" userId="S::urn:spo:anon#893f23baeae39a6341ccc3f17396f2c49a70817ae7f9e638bf16d23c23142634::" providerId="AD" clId="Web-{3AC7EF0D-6C76-F9C5-F41A-6887EFAB75B1}" dt="2023-04-11T01:40:05.211" v="47" actId="1076"/>
          <ac:picMkLst>
            <pc:docMk/>
            <pc:sldMk cId="2524787050" sldId="355"/>
            <ac:picMk id="2" creationId="{00000000-0000-0000-0000-000000000000}"/>
          </ac:picMkLst>
        </pc:picChg>
      </pc:sldChg>
    </pc:docChg>
  </pc:docChgLst>
  <pc:docChgLst>
    <pc:chgData name="来宾用户" userId="S::urn:spo:anon#893f23baeae39a6341ccc3f17396f2c49a70817ae7f9e638bf16d23c23142634::" providerId="AD" clId="Web-{000909EB-4BF7-C45E-2799-B138AA47585F}"/>
    <pc:docChg chg="modSld">
      <pc:chgData name="来宾用户" userId="S::urn:spo:anon#893f23baeae39a6341ccc3f17396f2c49a70817ae7f9e638bf16d23c23142634::" providerId="AD" clId="Web-{000909EB-4BF7-C45E-2799-B138AA47585F}" dt="2023-04-12T01:35:14.105" v="10" actId="1076"/>
      <pc:docMkLst>
        <pc:docMk/>
      </pc:docMkLst>
      <pc:sldChg chg="addSp delSp modSp">
        <pc:chgData name="来宾用户" userId="S::urn:spo:anon#893f23baeae39a6341ccc3f17396f2c49a70817ae7f9e638bf16d23c23142634::" providerId="AD" clId="Web-{000909EB-4BF7-C45E-2799-B138AA47585F}" dt="2023-04-12T01:35:14.105" v="10" actId="1076"/>
        <pc:sldMkLst>
          <pc:docMk/>
          <pc:sldMk cId="2524787050" sldId="355"/>
        </pc:sldMkLst>
        <pc:picChg chg="del">
          <ac:chgData name="来宾用户" userId="S::urn:spo:anon#893f23baeae39a6341ccc3f17396f2c49a70817ae7f9e638bf16d23c23142634::" providerId="AD" clId="Web-{000909EB-4BF7-C45E-2799-B138AA47585F}" dt="2023-04-12T01:34:56.636" v="0"/>
          <ac:picMkLst>
            <pc:docMk/>
            <pc:sldMk cId="2524787050" sldId="355"/>
            <ac:picMk id="2" creationId="{00000000-0000-0000-0000-000000000000}"/>
          </ac:picMkLst>
        </pc:picChg>
        <pc:picChg chg="add mod">
          <ac:chgData name="来宾用户" userId="S::urn:spo:anon#893f23baeae39a6341ccc3f17396f2c49a70817ae7f9e638bf16d23c23142634::" providerId="AD" clId="Web-{000909EB-4BF7-C45E-2799-B138AA47585F}" dt="2023-04-12T01:35:14.105" v="10" actId="1076"/>
          <ac:picMkLst>
            <pc:docMk/>
            <pc:sldMk cId="2524787050" sldId="355"/>
            <ac:picMk id="5" creationId="{D5301F71-5A1D-E40C-27EF-C5DD600FC875}"/>
          </ac:picMkLst>
        </pc:picChg>
      </pc:sldChg>
    </pc:docChg>
  </pc:docChgLst>
  <pc:docChgLst>
    <pc:chgData name="来宾用户" userId="S::urn:spo:anon#893f23baeae39a6341ccc3f17396f2c49a70817ae7f9e638bf16d23c23142634::" providerId="AD" clId="Web-{9814E385-4F92-ACA8-D152-D8CBE02F9F3D}"/>
    <pc:docChg chg="modSld">
      <pc:chgData name="来宾用户" userId="S::urn:spo:anon#893f23baeae39a6341ccc3f17396f2c49a70817ae7f9e638bf16d23c23142634::" providerId="AD" clId="Web-{9814E385-4F92-ACA8-D152-D8CBE02F9F3D}" dt="2023-04-11T09:04:11.652" v="2" actId="20577"/>
      <pc:docMkLst>
        <pc:docMk/>
      </pc:docMkLst>
      <pc:sldChg chg="modSp">
        <pc:chgData name="来宾用户" userId="S::urn:spo:anon#893f23baeae39a6341ccc3f17396f2c49a70817ae7f9e638bf16d23c23142634::" providerId="AD" clId="Web-{9814E385-4F92-ACA8-D152-D8CBE02F9F3D}" dt="2023-04-11T08:59:35.132" v="0" actId="14100"/>
        <pc:sldMkLst>
          <pc:docMk/>
          <pc:sldMk cId="932855227" sldId="346"/>
        </pc:sldMkLst>
        <pc:picChg chg="mod">
          <ac:chgData name="来宾用户" userId="S::urn:spo:anon#893f23baeae39a6341ccc3f17396f2c49a70817ae7f9e638bf16d23c23142634::" providerId="AD" clId="Web-{9814E385-4F92-ACA8-D152-D8CBE02F9F3D}" dt="2023-04-11T08:59:35.132" v="0" actId="14100"/>
          <ac:picMkLst>
            <pc:docMk/>
            <pc:sldMk cId="932855227" sldId="346"/>
            <ac:picMk id="2" creationId="{00000000-0000-0000-0000-000000000000}"/>
          </ac:picMkLst>
        </pc:picChg>
      </pc:sldChg>
      <pc:sldChg chg="modSp">
        <pc:chgData name="来宾用户" userId="S::urn:spo:anon#893f23baeae39a6341ccc3f17396f2c49a70817ae7f9e638bf16d23c23142634::" providerId="AD" clId="Web-{9814E385-4F92-ACA8-D152-D8CBE02F9F3D}" dt="2023-04-11T09:04:11.652" v="2" actId="20577"/>
        <pc:sldMkLst>
          <pc:docMk/>
          <pc:sldMk cId="2524787050" sldId="355"/>
        </pc:sldMkLst>
        <pc:spChg chg="mod">
          <ac:chgData name="来宾用户" userId="S::urn:spo:anon#893f23baeae39a6341ccc3f17396f2c49a70817ae7f9e638bf16d23c23142634::" providerId="AD" clId="Web-{9814E385-4F92-ACA8-D152-D8CBE02F9F3D}" dt="2023-04-11T09:04:11.652" v="2" actId="20577"/>
          <ac:spMkLst>
            <pc:docMk/>
            <pc:sldMk cId="2524787050" sldId="355"/>
            <ac:spMk id="3" creationId="{4DEA13B8-E343-9D22-6F60-5364CBAB24BE}"/>
          </ac:spMkLst>
        </pc:spChg>
      </pc:sldChg>
    </pc:docChg>
  </pc:docChgLst>
  <pc:docChgLst>
    <pc:chgData name="李孟桐" userId="b05a443b-6582-435d-9ad5-d800aa1a7d51" providerId="ADAL" clId="{17DD0706-9EB4-41ED-9372-4A1FD71776D0}"/>
    <pc:docChg chg="undo custSel modSld">
      <pc:chgData name="李孟桐" userId="b05a443b-6582-435d-9ad5-d800aa1a7d51" providerId="ADAL" clId="{17DD0706-9EB4-41ED-9372-4A1FD71776D0}" dt="2023-04-11T05:04:07.660" v="6" actId="14100"/>
      <pc:docMkLst>
        <pc:docMk/>
      </pc:docMkLst>
      <pc:sldChg chg="modSp mod">
        <pc:chgData name="李孟桐" userId="b05a443b-6582-435d-9ad5-d800aa1a7d51" providerId="ADAL" clId="{17DD0706-9EB4-41ED-9372-4A1FD71776D0}" dt="2023-04-11T05:04:07.660" v="6" actId="14100"/>
        <pc:sldMkLst>
          <pc:docMk/>
          <pc:sldMk cId="0" sldId="260"/>
        </pc:sldMkLst>
        <pc:grpChg chg="mod">
          <ac:chgData name="李孟桐" userId="b05a443b-6582-435d-9ad5-d800aa1a7d51" providerId="ADAL" clId="{17DD0706-9EB4-41ED-9372-4A1FD71776D0}" dt="2023-04-11T05:04:07.660" v="6" actId="14100"/>
          <ac:grpSpMkLst>
            <pc:docMk/>
            <pc:sldMk cId="0" sldId="260"/>
            <ac:grpSpMk id="8195" creationId="{00000000-0000-0000-0000-000000000000}"/>
          </ac:grpSpMkLst>
        </pc:grpChg>
      </pc:sldChg>
      <pc:sldChg chg="modSp mod">
        <pc:chgData name="李孟桐" userId="b05a443b-6582-435d-9ad5-d800aa1a7d51" providerId="ADAL" clId="{17DD0706-9EB4-41ED-9372-4A1FD71776D0}" dt="2023-04-11T04:22:07.129" v="5" actId="1076"/>
        <pc:sldMkLst>
          <pc:docMk/>
          <pc:sldMk cId="0" sldId="263"/>
        </pc:sldMkLst>
        <pc:grpChg chg="mod">
          <ac:chgData name="李孟桐" userId="b05a443b-6582-435d-9ad5-d800aa1a7d51" providerId="ADAL" clId="{17DD0706-9EB4-41ED-9372-4A1FD71776D0}" dt="2023-04-11T04:22:01.644" v="1" actId="1076"/>
          <ac:grpSpMkLst>
            <pc:docMk/>
            <pc:sldMk cId="0" sldId="263"/>
            <ac:grpSpMk id="10" creationId="{00000000-0000-0000-0000-000000000000}"/>
          </ac:grpSpMkLst>
        </pc:grpChg>
        <pc:picChg chg="mod">
          <ac:chgData name="李孟桐" userId="b05a443b-6582-435d-9ad5-d800aa1a7d51" providerId="ADAL" clId="{17DD0706-9EB4-41ED-9372-4A1FD71776D0}" dt="2023-04-11T04:22:05.008" v="3" actId="1076"/>
          <ac:picMkLst>
            <pc:docMk/>
            <pc:sldMk cId="0" sldId="263"/>
            <ac:picMk id="3" creationId="{00000000-0000-0000-0000-000000000000}"/>
          </ac:picMkLst>
        </pc:picChg>
        <pc:picChg chg="mod">
          <ac:chgData name="李孟桐" userId="b05a443b-6582-435d-9ad5-d800aa1a7d51" providerId="ADAL" clId="{17DD0706-9EB4-41ED-9372-4A1FD71776D0}" dt="2023-04-11T04:22:07.129" v="5" actId="1076"/>
          <ac:picMkLst>
            <pc:docMk/>
            <pc:sldMk cId="0" sldId="263"/>
            <ac:picMk id="11"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52C3911F-8F73-4A5A-80A7-16B7C2B675FF}"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2023/4/14</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p>
            <a:pPr lvl="0" algn="r">
              <a:buNone/>
            </a:pPr>
            <a:fld id="{9A0DB2DC-4C9A-4742-B13C-FB6460FD3503}" type="slidenum">
              <a:rPr lang="zh-CN" altLang="en-US" sz="1200" dirty="0"/>
              <a:t>‹#›</a:t>
            </a:fld>
            <a:endParaRPr lang="zh-CN" altLang="en-US" sz="1200"/>
          </a:p>
        </p:txBody>
      </p:sp>
    </p:spTree>
    <p:extLst>
      <p:ext uri="{BB962C8B-B14F-4D97-AF65-F5344CB8AC3E}">
        <p14:creationId xmlns:p14="http://schemas.microsoft.com/office/powerpoint/2010/main" val="4172147371"/>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zh-CN" dirty="0">
                <a:latin typeface="Arial" panose="020B0604020202020204" pitchFamily="34" charset="0"/>
              </a:rPr>
              <a:t>‹#›</a:t>
            </a:fld>
            <a:endParaRPr lang="zh-CN" altLang="zh-CN">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zh-CN" dirty="0">
                <a:latin typeface="Arial" panose="020B0604020202020204" pitchFamily="34" charset="0"/>
              </a:rPr>
              <a:t>‹#›</a:t>
            </a:fld>
            <a:endParaRPr lang="zh-CN" altLang="zh-CN">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zh-CN" dirty="0">
                <a:latin typeface="Arial" panose="020B0604020202020204" pitchFamily="34" charset="0"/>
              </a:rPr>
              <a:t>‹#›</a:t>
            </a:fld>
            <a:endParaRPr lang="zh-CN" altLang="zh-CN">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zh-CN" dirty="0">
                <a:latin typeface="Arial" panose="020B0604020202020204" pitchFamily="34" charset="0"/>
              </a:rPr>
              <a:t>‹#›</a:t>
            </a:fld>
            <a:endParaRPr lang="zh-CN" altLang="zh-CN">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zh-CN" dirty="0">
                <a:latin typeface="Arial" panose="020B0604020202020204" pitchFamily="34" charset="0"/>
              </a:rPr>
              <a:t>‹#›</a:t>
            </a:fld>
            <a:endParaRPr lang="zh-CN" altLang="zh-CN">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zh-CN" dirty="0">
                <a:latin typeface="Arial" panose="020B0604020202020204" pitchFamily="34" charset="0"/>
              </a:rPr>
              <a:t>‹#›</a:t>
            </a:fld>
            <a:endParaRPr lang="zh-CN" altLang="zh-CN">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zh-CN" altLang="zh-CN" dirty="0">
                <a:latin typeface="Arial" panose="020B0604020202020204" pitchFamily="34" charset="0"/>
              </a:rPr>
              <a:t>‹#›</a:t>
            </a:fld>
            <a:endParaRPr lang="zh-CN" altLang="zh-CN">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zh-CN" altLang="zh-CN" dirty="0">
                <a:latin typeface="Arial" panose="020B0604020202020204" pitchFamily="34" charset="0"/>
              </a:rPr>
              <a:t>‹#›</a:t>
            </a:fld>
            <a:endParaRPr lang="zh-CN" altLang="zh-CN">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zh-CN" altLang="zh-CN" dirty="0">
                <a:latin typeface="Arial" panose="020B0604020202020204" pitchFamily="34" charset="0"/>
              </a:rPr>
              <a:t>‹#›</a:t>
            </a:fld>
            <a:endParaRPr lang="zh-CN" altLang="zh-CN">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zh-CN" dirty="0">
                <a:latin typeface="Arial" panose="020B0604020202020204" pitchFamily="34" charset="0"/>
              </a:rPr>
              <a:t>‹#›</a:t>
            </a:fld>
            <a:endParaRPr lang="zh-CN" altLang="zh-CN">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zh-CN" dirty="0">
                <a:latin typeface="Arial" panose="020B0604020202020204" pitchFamily="34" charset="0"/>
              </a:rPr>
              <a:t>‹#›</a:t>
            </a:fld>
            <a:endParaRPr lang="zh-CN" altLang="zh-CN">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zh-CN"/>
              <a:t>单击此处编辑母版标题样式</a:t>
            </a:r>
          </a:p>
        </p:txBody>
      </p:sp>
      <p:sp>
        <p:nvSpPr>
          <p:cNvPr id="1027" name="Rectangle 3"/>
          <p:cNvSpPr>
            <a:spLocks noGrp="1"/>
          </p:cNvSpPr>
          <p:nvPr>
            <p:ph type="body" idx="1"/>
          </p:nvPr>
        </p:nvSpPr>
        <p:spPr>
          <a:xfrm>
            <a:off x="457200" y="1600200"/>
            <a:ext cx="8229600" cy="4525963"/>
          </a:xfrm>
          <a:prstGeom prst="rect">
            <a:avLst/>
          </a:prstGeom>
          <a:noFill/>
          <a:ln w="9525">
            <a:noFill/>
          </a:ln>
        </p:spPr>
        <p:txBody>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lstStyle>
            <a:lvl1pPr eaLnBrk="1" hangingPunct="1">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eaLnBrk="1" hangingPunct="1">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lstStyle>
            <a:lvl1pPr algn="r">
              <a:defRPr sz="1400"/>
            </a:lvl1pPr>
          </a:lstStyle>
          <a:p>
            <a:pPr lvl="0" eaLnBrk="1" hangingPunct="1">
              <a:buNone/>
            </a:pPr>
            <a:fld id="{9A0DB2DC-4C9A-4742-B13C-FB6460FD3503}" type="slidenum">
              <a:rPr lang="zh-CN" altLang="zh-CN" dirty="0">
                <a:latin typeface="Arial" panose="020B0604020202020204" pitchFamily="34" charset="0"/>
              </a:rPr>
              <a:t>‹#›</a:t>
            </a:fld>
            <a:endParaRPr lang="zh-CN" altLang="zh-CN">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内容占位符 2"/>
          <p:cNvSpPr>
            <a:spLocks noGrp="1"/>
          </p:cNvSpPr>
          <p:nvPr>
            <p:ph idx="1"/>
          </p:nvPr>
        </p:nvSpPr>
        <p:spPr>
          <a:xfrm>
            <a:off x="457200" y="333375"/>
            <a:ext cx="8229600" cy="4677410"/>
          </a:xfrm>
        </p:spPr>
        <p:txBody>
          <a:bodyPr vert="horz" wrap="square" lIns="91440" tIns="45720" rIns="91440" bIns="45720" anchor="t" anchorCtr="0"/>
          <a:lstStyle/>
          <a:p>
            <a:pPr marL="0" indent="0" eaLnBrk="1" hangingPunct="1">
              <a:buNone/>
            </a:pPr>
            <a:r>
              <a:rPr lang="en-US" altLang="zh-CN" sz="2200" dirty="0" smtClean="0"/>
              <a:t>E-R</a:t>
            </a:r>
            <a:r>
              <a:rPr lang="zh-CN" altLang="en-US" sz="2200" dirty="0" smtClean="0"/>
              <a:t>图</a:t>
            </a:r>
            <a:endParaRPr lang="en-US" altLang="zh-CN" sz="2200" dirty="0" smtClean="0"/>
          </a:p>
          <a:p>
            <a:pPr marL="0" indent="0" eaLnBrk="1" hangingPunct="1">
              <a:buNone/>
            </a:pPr>
            <a:endParaRPr lang="zh-CN" altLang="en-US" sz="2200" dirty="0"/>
          </a:p>
          <a:p>
            <a:pPr marL="0" indent="0" eaLnBrk="1" hangingPunct="1">
              <a:buNone/>
            </a:pPr>
            <a:r>
              <a:rPr lang="zh-CN" altLang="en-US" sz="2200" dirty="0"/>
              <a:t>在</a:t>
            </a:r>
            <a:r>
              <a:rPr lang="zh-CN" altLang="en-US" sz="2200" dirty="0" smtClean="0"/>
              <a:t>E</a:t>
            </a:r>
            <a:r>
              <a:rPr lang="en-US" altLang="zh-CN" sz="2200" dirty="0" smtClean="0"/>
              <a:t>-</a:t>
            </a:r>
            <a:r>
              <a:rPr lang="zh-CN" altLang="en-US" sz="2200" dirty="0" smtClean="0"/>
              <a:t>R</a:t>
            </a:r>
            <a:r>
              <a:rPr lang="zh-CN" altLang="en-US" sz="2200" dirty="0"/>
              <a:t>图中有如下四个成分：</a:t>
            </a:r>
          </a:p>
          <a:p>
            <a:pPr eaLnBrk="1" hangingPunct="1"/>
            <a:r>
              <a:rPr lang="zh-CN" altLang="en-US" sz="2200" dirty="0"/>
              <a:t>矩形框：表示实体，</a:t>
            </a:r>
          </a:p>
          <a:p>
            <a:pPr eaLnBrk="1" hangingPunct="1"/>
            <a:r>
              <a:rPr lang="zh-CN" altLang="en-US" sz="2200" dirty="0"/>
              <a:t>菱形框：表示联系，</a:t>
            </a:r>
          </a:p>
          <a:p>
            <a:pPr eaLnBrk="1" hangingPunct="1"/>
            <a:r>
              <a:rPr lang="zh-CN" altLang="en-US" sz="2200" dirty="0"/>
              <a:t>椭圆形框：表示实体或联系的属性，</a:t>
            </a:r>
          </a:p>
          <a:p>
            <a:pPr eaLnBrk="1" hangingPunct="1"/>
            <a:r>
              <a:rPr lang="zh-CN" altLang="en-US" sz="2200" dirty="0"/>
              <a:t>连线：实体与属性之间的联系。</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94970" y="548640"/>
            <a:ext cx="4841390" cy="430887"/>
          </a:xfrm>
          <a:prstGeom prst="rect">
            <a:avLst/>
          </a:prstGeom>
          <a:noFill/>
        </p:spPr>
        <p:txBody>
          <a:bodyPr wrap="none" lIns="91440" tIns="45720" rIns="91440" bIns="45720" rtlCol="0" anchor="t">
            <a:spAutoFit/>
          </a:bodyPr>
          <a:lstStyle/>
          <a:p>
            <a:r>
              <a:rPr lang="en-US" altLang="zh-CN" sz="2200" dirty="0">
                <a:latin typeface="Arial"/>
                <a:ea typeface="宋体"/>
                <a:cs typeface="Arial"/>
              </a:rPr>
              <a:t>4</a:t>
            </a:r>
            <a:r>
              <a:rPr lang="en-US" altLang="zh-CN" sz="2200" dirty="0" smtClean="0">
                <a:latin typeface="Arial"/>
                <a:ea typeface="宋体"/>
                <a:cs typeface="Arial"/>
              </a:rPr>
              <a:t>.</a:t>
            </a:r>
            <a:r>
              <a:rPr lang="zh-CN" altLang="en-US" sz="2200" dirty="0" smtClean="0">
                <a:latin typeface="Arial"/>
                <a:ea typeface="宋体"/>
                <a:cs typeface="Arial"/>
              </a:rPr>
              <a:t>聚合与组合关系</a:t>
            </a:r>
            <a:r>
              <a:rPr lang="en-US" altLang="zh-CN" sz="2200" dirty="0">
                <a:latin typeface="Arial"/>
                <a:ea typeface="宋体"/>
                <a:cs typeface="Arial"/>
              </a:rPr>
              <a:t>(</a:t>
            </a:r>
            <a:r>
              <a:rPr lang="zh-CN" altLang="en-US" sz="2200" dirty="0">
                <a:latin typeface="Arial"/>
                <a:ea typeface="宋体"/>
                <a:cs typeface="Arial"/>
              </a:rPr>
              <a:t>整体与部分的关系</a:t>
            </a:r>
            <a:r>
              <a:rPr lang="en-US" altLang="zh-CN" sz="2200" dirty="0">
                <a:latin typeface="Arial"/>
                <a:ea typeface="宋体"/>
                <a:cs typeface="Arial"/>
              </a:rPr>
              <a:t>)</a:t>
            </a:r>
          </a:p>
        </p:txBody>
      </p:sp>
      <p:pic>
        <p:nvPicPr>
          <p:cNvPr id="6" name="Picture 4" descr="图4-17聚合与组合"/>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4970" y="1001441"/>
            <a:ext cx="5256212" cy="2226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0_1321886649nBB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381" y="4400281"/>
            <a:ext cx="4097223" cy="1852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0_1321886659AE6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3815" y="4400281"/>
            <a:ext cx="4625599" cy="18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53092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83895" y="332740"/>
            <a:ext cx="7475220" cy="2462213"/>
          </a:xfrm>
          <a:prstGeom prst="rect">
            <a:avLst/>
          </a:prstGeom>
          <a:noFill/>
        </p:spPr>
        <p:txBody>
          <a:bodyPr wrap="square" rtlCol="0">
            <a:spAutoFit/>
          </a:bodyPr>
          <a:lstStyle/>
          <a:p>
            <a:pPr algn="l"/>
            <a:r>
              <a:rPr lang="zh-CN" altLang="en-US" sz="2200" dirty="0">
                <a:latin typeface="+mn-ea"/>
                <a:ea typeface="+mn-ea"/>
              </a:rPr>
              <a:t>习题</a:t>
            </a:r>
            <a:r>
              <a:rPr lang="en-US" altLang="zh-CN" sz="2200" dirty="0">
                <a:latin typeface="+mn-ea"/>
                <a:ea typeface="+mn-ea"/>
              </a:rPr>
              <a:t>4</a:t>
            </a:r>
          </a:p>
          <a:p>
            <a:endParaRPr lang="en-US" altLang="zh-CN" sz="2200" dirty="0">
              <a:sym typeface="+mn-ea"/>
            </a:endParaRPr>
          </a:p>
          <a:p>
            <a:r>
              <a:rPr lang="zh-CN" altLang="en-US" sz="2200" dirty="0" smtClean="0">
                <a:solidFill>
                  <a:srgbClr val="FF0000"/>
                </a:solidFill>
                <a:sym typeface="+mn-ea"/>
              </a:rPr>
              <a:t>微</a:t>
            </a:r>
            <a:r>
              <a:rPr lang="zh-CN" altLang="en-US" sz="2200" dirty="0">
                <a:solidFill>
                  <a:srgbClr val="FF0000"/>
                </a:solidFill>
                <a:sym typeface="+mn-ea"/>
              </a:rPr>
              <a:t>信支付</a:t>
            </a:r>
            <a:r>
              <a:rPr lang="zh-CN" altLang="en-US" sz="2200" dirty="0">
                <a:sym typeface="+mn-ea"/>
              </a:rPr>
              <a:t>是一种非常方便的</a:t>
            </a:r>
            <a:r>
              <a:rPr lang="zh-CN" altLang="en-US" sz="2200" dirty="0">
                <a:solidFill>
                  <a:srgbClr val="FF0000"/>
                </a:solidFill>
                <a:sym typeface="+mn-ea"/>
              </a:rPr>
              <a:t>电子支付</a:t>
            </a:r>
            <a:r>
              <a:rPr lang="zh-CN" altLang="en-US" sz="2200" dirty="0">
                <a:sym typeface="+mn-ea"/>
              </a:rPr>
              <a:t>方式。</a:t>
            </a:r>
            <a:r>
              <a:rPr lang="zh-CN" altLang="en-US" sz="2200" dirty="0">
                <a:solidFill>
                  <a:srgbClr val="FF0000"/>
                </a:solidFill>
                <a:sym typeface="+mn-ea"/>
              </a:rPr>
              <a:t>顾客</a:t>
            </a:r>
            <a:r>
              <a:rPr lang="zh-CN" altLang="en-US" sz="2200" dirty="0">
                <a:sym typeface="+mn-ea"/>
              </a:rPr>
              <a:t>购买完商品后，卖家计算总价，并出示</a:t>
            </a:r>
            <a:r>
              <a:rPr lang="zh-CN" altLang="en-US" sz="2200" dirty="0">
                <a:solidFill>
                  <a:srgbClr val="FF0000"/>
                </a:solidFill>
                <a:sym typeface="+mn-ea"/>
              </a:rPr>
              <a:t>二维码</a:t>
            </a:r>
            <a:r>
              <a:rPr lang="zh-CN" altLang="en-US" sz="2200" dirty="0">
                <a:sym typeface="+mn-ea"/>
              </a:rPr>
              <a:t>（二维码由图片和账号组成）。顾客</a:t>
            </a:r>
            <a:r>
              <a:rPr lang="zh-CN" altLang="en-US" sz="2200" dirty="0">
                <a:solidFill>
                  <a:srgbClr val="FF0000"/>
                </a:solidFill>
                <a:sym typeface="+mn-ea"/>
              </a:rPr>
              <a:t>扫码</a:t>
            </a:r>
            <a:r>
              <a:rPr lang="zh-CN" altLang="en-US" sz="2200" dirty="0">
                <a:sym typeface="+mn-ea"/>
              </a:rPr>
              <a:t>后，输入</a:t>
            </a:r>
            <a:r>
              <a:rPr lang="zh-CN" altLang="en-US" sz="2200" dirty="0">
                <a:solidFill>
                  <a:srgbClr val="FF0000"/>
                </a:solidFill>
                <a:sym typeface="+mn-ea"/>
              </a:rPr>
              <a:t>支付</a:t>
            </a:r>
            <a:r>
              <a:rPr lang="zh-CN" altLang="en-US" sz="2200" dirty="0">
                <a:sym typeface="+mn-ea"/>
              </a:rPr>
              <a:t>金额，并点击支付。如果微信余额足够，则余额支付，如果余额不足，则调用</a:t>
            </a:r>
            <a:r>
              <a:rPr lang="zh-CN" altLang="en-US" sz="2200" dirty="0">
                <a:solidFill>
                  <a:srgbClr val="FF0000"/>
                </a:solidFill>
                <a:sym typeface="+mn-ea"/>
              </a:rPr>
              <a:t>银行支付接口</a:t>
            </a:r>
            <a:r>
              <a:rPr lang="zh-CN" altLang="en-US" sz="2200" dirty="0">
                <a:sym typeface="+mn-ea"/>
              </a:rPr>
              <a:t>，从银行卡支付。顾客输入正确密码，支付完成</a:t>
            </a:r>
            <a:r>
              <a:rPr lang="zh-CN" altLang="en-US" sz="2200" dirty="0" smtClean="0">
                <a:sym typeface="+mn-ea"/>
              </a:rPr>
              <a:t>。</a:t>
            </a:r>
            <a:endParaRPr lang="en-US" altLang="zh-CN" sz="2200" dirty="0" smtClean="0">
              <a:sym typeface="+mn-ea"/>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200" y="2394843"/>
            <a:ext cx="8524875" cy="3899677"/>
          </a:xfrm>
          <a:prstGeom prst="rect">
            <a:avLst/>
          </a:prstGeom>
        </p:spPr>
      </p:pic>
    </p:spTree>
    <p:extLst>
      <p:ext uri="{BB962C8B-B14F-4D97-AF65-F5344CB8AC3E}">
        <p14:creationId xmlns:p14="http://schemas.microsoft.com/office/powerpoint/2010/main" val="19399035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2603498" y="1340822"/>
            <a:ext cx="6433185" cy="5517178"/>
          </a:xfrm>
          <a:prstGeom prst="rect">
            <a:avLst/>
          </a:prstGeom>
        </p:spPr>
      </p:pic>
      <p:sp>
        <p:nvSpPr>
          <p:cNvPr id="10" name="矩形 9"/>
          <p:cNvSpPr/>
          <p:nvPr/>
        </p:nvSpPr>
        <p:spPr>
          <a:xfrm>
            <a:off x="0" y="0"/>
            <a:ext cx="9144000" cy="1785104"/>
          </a:xfrm>
          <a:prstGeom prst="rect">
            <a:avLst/>
          </a:prstGeom>
        </p:spPr>
        <p:txBody>
          <a:bodyPr wrap="square">
            <a:spAutoFit/>
          </a:bodyPr>
          <a:lstStyle/>
          <a:p>
            <a:r>
              <a:rPr lang="zh-CN" altLang="en-US" sz="2200" dirty="0">
                <a:sym typeface="+mn-ea"/>
              </a:rPr>
              <a:t>患者监护系统要求：医院对</a:t>
            </a:r>
            <a:r>
              <a:rPr lang="zh-CN" altLang="en-US" sz="2200" dirty="0">
                <a:solidFill>
                  <a:srgbClr val="FF0000"/>
                </a:solidFill>
                <a:sym typeface="+mn-ea"/>
              </a:rPr>
              <a:t>患者监护系统</a:t>
            </a:r>
            <a:r>
              <a:rPr lang="zh-CN" altLang="en-US" sz="2200" dirty="0">
                <a:sym typeface="+mn-ea"/>
              </a:rPr>
              <a:t>的基本要求是</a:t>
            </a:r>
            <a:r>
              <a:rPr lang="zh-CN" altLang="en-US" sz="2200" dirty="0">
                <a:solidFill>
                  <a:srgbClr val="FF0000"/>
                </a:solidFill>
                <a:sym typeface="+mn-ea"/>
              </a:rPr>
              <a:t>随时</a:t>
            </a:r>
            <a:r>
              <a:rPr lang="zh-CN" altLang="en-US" sz="2200" dirty="0">
                <a:sym typeface="+mn-ea"/>
              </a:rPr>
              <a:t>接收每个</a:t>
            </a:r>
            <a:r>
              <a:rPr lang="zh-CN" altLang="en-US" sz="2200" dirty="0">
                <a:solidFill>
                  <a:srgbClr val="FF0000"/>
                </a:solidFill>
                <a:sym typeface="+mn-ea"/>
              </a:rPr>
              <a:t>病人</a:t>
            </a:r>
            <a:r>
              <a:rPr lang="zh-CN" altLang="en-US" sz="2200" dirty="0">
                <a:sym typeface="+mn-ea"/>
              </a:rPr>
              <a:t>的生理信号</a:t>
            </a:r>
            <a:r>
              <a:rPr lang="en-US" altLang="zh-CN" sz="2200" dirty="0">
                <a:sym typeface="+mn-ea"/>
              </a:rPr>
              <a:t>(</a:t>
            </a:r>
            <a:r>
              <a:rPr lang="zh-CN" altLang="en-US" sz="2200" dirty="0">
                <a:sym typeface="+mn-ea"/>
              </a:rPr>
              <a:t>脉搏、体温、血压、心电图等</a:t>
            </a:r>
            <a:r>
              <a:rPr lang="en-US" altLang="zh-CN" sz="2200" dirty="0">
                <a:sym typeface="+mn-ea"/>
              </a:rPr>
              <a:t>)</a:t>
            </a:r>
            <a:r>
              <a:rPr lang="zh-CN" altLang="en-US" sz="2200" dirty="0">
                <a:sym typeface="+mn-ea"/>
              </a:rPr>
              <a:t>，定时记录病人情况以形成患者日志，当某个病人的</a:t>
            </a:r>
            <a:r>
              <a:rPr lang="zh-CN" altLang="en-US" sz="2200" dirty="0">
                <a:solidFill>
                  <a:srgbClr val="FF0000"/>
                </a:solidFill>
                <a:sym typeface="+mn-ea"/>
              </a:rPr>
              <a:t>生理信号</a:t>
            </a:r>
            <a:r>
              <a:rPr lang="zh-CN" altLang="en-US" sz="2200" dirty="0">
                <a:sym typeface="+mn-ea"/>
              </a:rPr>
              <a:t>超出医生规定的安全范围时向值班</a:t>
            </a:r>
            <a:r>
              <a:rPr lang="zh-CN" altLang="en-US" sz="2200" dirty="0">
                <a:solidFill>
                  <a:srgbClr val="FF0000"/>
                </a:solidFill>
                <a:sym typeface="+mn-ea"/>
              </a:rPr>
              <a:t>护士</a:t>
            </a:r>
            <a:r>
              <a:rPr lang="zh-CN" altLang="en-US" sz="2200" dirty="0">
                <a:sym typeface="+mn-ea"/>
              </a:rPr>
              <a:t>发出警告信息，此外，护士在需要时还可以要求系统打印某个指定的病人的病情报告。</a:t>
            </a:r>
            <a:endParaRPr lang="zh-CN" altLang="en-US" sz="2200" dirty="0"/>
          </a:p>
        </p:txBody>
      </p:sp>
    </p:spTree>
    <p:extLst>
      <p:ext uri="{BB962C8B-B14F-4D97-AF65-F5344CB8AC3E}">
        <p14:creationId xmlns:p14="http://schemas.microsoft.com/office/powerpoint/2010/main" val="1582134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5605" y="188595"/>
            <a:ext cx="8648521" cy="1107996"/>
          </a:xfrm>
          <a:prstGeom prst="rect">
            <a:avLst/>
          </a:prstGeom>
          <a:noFill/>
        </p:spPr>
        <p:txBody>
          <a:bodyPr wrap="none" lIns="91440" tIns="45720" rIns="91440" bIns="45720" rtlCol="0" anchor="t">
            <a:spAutoFit/>
          </a:bodyPr>
          <a:lstStyle/>
          <a:p>
            <a:pPr algn="l"/>
            <a:r>
              <a:rPr lang="zh-CN" altLang="en-US" sz="2200" dirty="0"/>
              <a:t>动态模型</a:t>
            </a:r>
          </a:p>
          <a:p>
            <a:endParaRPr lang="zh-CN" altLang="en-US" sz="2200" dirty="0">
              <a:latin typeface="Arial"/>
              <a:ea typeface="宋体"/>
              <a:cs typeface="Arial"/>
            </a:endParaRPr>
          </a:p>
          <a:p>
            <a:pPr algn="l"/>
            <a:r>
              <a:rPr lang="zh-CN" altLang="en-US" sz="2200" dirty="0">
                <a:latin typeface="Arial"/>
                <a:ea typeface="宋体"/>
                <a:cs typeface="Arial"/>
              </a:rPr>
              <a:t>通常用状态图来描述对象的状态，触发状态转换的事件及对象的行为</a:t>
            </a:r>
          </a:p>
        </p:txBody>
      </p:sp>
      <p:pic>
        <p:nvPicPr>
          <p:cNvPr id="3" name="图片 2"/>
          <p:cNvPicPr>
            <a:picLocks noChangeAspect="1"/>
          </p:cNvPicPr>
          <p:nvPr/>
        </p:nvPicPr>
        <p:blipFill>
          <a:blip r:embed="rId2"/>
          <a:stretch>
            <a:fillRect/>
          </a:stretch>
        </p:blipFill>
        <p:spPr>
          <a:xfrm>
            <a:off x="539750" y="1916430"/>
            <a:ext cx="8027670" cy="3054985"/>
          </a:xfrm>
          <a:prstGeom prst="rect">
            <a:avLst/>
          </a:prstGeom>
        </p:spPr>
      </p:pic>
    </p:spTree>
    <p:extLst>
      <p:ext uri="{BB962C8B-B14F-4D97-AF65-F5344CB8AC3E}">
        <p14:creationId xmlns:p14="http://schemas.microsoft.com/office/powerpoint/2010/main" val="42162493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28537" y="0"/>
            <a:ext cx="1210588" cy="677108"/>
          </a:xfrm>
          <a:prstGeom prst="rect">
            <a:avLst/>
          </a:prstGeom>
          <a:noFill/>
        </p:spPr>
        <p:txBody>
          <a:bodyPr wrap="none" rtlCol="0">
            <a:spAutoFit/>
          </a:bodyPr>
          <a:lstStyle/>
          <a:p>
            <a:pPr algn="l"/>
            <a:r>
              <a:rPr lang="zh-CN" altLang="en-US" sz="2000" dirty="0"/>
              <a:t>动态模型</a:t>
            </a:r>
          </a:p>
          <a:p>
            <a:pPr algn="l"/>
            <a:endParaRPr lang="zh-CN" altLang="en-US" dirty="0"/>
          </a:p>
        </p:txBody>
      </p:sp>
      <p:sp>
        <p:nvSpPr>
          <p:cNvPr id="3" name="文本框 1">
            <a:extLst>
              <a:ext uri="{FF2B5EF4-FFF2-40B4-BE49-F238E27FC236}">
                <a16:creationId xmlns="" xmlns:a16="http://schemas.microsoft.com/office/drawing/2014/main" id="{4DEA13B8-E343-9D22-6F60-5364CBAB24BE}"/>
              </a:ext>
            </a:extLst>
          </p:cNvPr>
          <p:cNvSpPr txBox="1"/>
          <p:nvPr/>
        </p:nvSpPr>
        <p:spPr>
          <a:xfrm>
            <a:off x="328537" y="399682"/>
            <a:ext cx="8697861" cy="212365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r>
              <a:rPr lang="zh-CN" altLang="en-US" sz="2200" dirty="0" smtClean="0">
                <a:solidFill>
                  <a:schemeClr val="tx2"/>
                </a:solidFill>
                <a:latin typeface="SimSun"/>
                <a:ea typeface="SimSun"/>
                <a:cs typeface="宋体"/>
              </a:rPr>
              <a:t>习题</a:t>
            </a:r>
            <a:r>
              <a:rPr lang="en-US" altLang="zh-CN" sz="2200" dirty="0" smtClean="0">
                <a:solidFill>
                  <a:schemeClr val="tx2"/>
                </a:solidFill>
                <a:latin typeface="SimSun"/>
                <a:ea typeface="SimSun"/>
                <a:cs typeface="宋体"/>
              </a:rPr>
              <a:t>5</a:t>
            </a:r>
            <a:endParaRPr lang="en-US" altLang="zh-CN" sz="2200" dirty="0">
              <a:solidFill>
                <a:schemeClr val="tx2"/>
              </a:solidFill>
              <a:latin typeface="SimSun"/>
              <a:ea typeface="SimSun"/>
              <a:cs typeface="宋体"/>
            </a:endParaRPr>
          </a:p>
          <a:p>
            <a:r>
              <a:rPr lang="zh-CN" altLang="en-US" sz="2200" dirty="0" smtClean="0">
                <a:solidFill>
                  <a:schemeClr val="tx2"/>
                </a:solidFill>
                <a:latin typeface="SimSun"/>
                <a:ea typeface="SimSun"/>
                <a:cs typeface="宋体"/>
              </a:rPr>
              <a:t>医院</a:t>
            </a:r>
            <a:r>
              <a:rPr lang="zh-CN" altLang="en-US" sz="2200" dirty="0">
                <a:solidFill>
                  <a:schemeClr val="tx2"/>
                </a:solidFill>
                <a:latin typeface="SimSun"/>
                <a:ea typeface="SimSun"/>
                <a:cs typeface="宋体"/>
              </a:rPr>
              <a:t>对</a:t>
            </a:r>
            <a:r>
              <a:rPr lang="zh-CN" altLang="en-US" sz="2200" kern="1200" dirty="0">
                <a:solidFill>
                  <a:schemeClr val="tx2"/>
                </a:solidFill>
                <a:latin typeface="SimSun"/>
                <a:ea typeface="SimSun"/>
              </a:rPr>
              <a:t>患者监护系统</a:t>
            </a:r>
            <a:r>
              <a:rPr lang="zh-CN" altLang="en-US" sz="2200" dirty="0">
                <a:solidFill>
                  <a:schemeClr val="tx2"/>
                </a:solidFill>
                <a:latin typeface="SimSun"/>
                <a:ea typeface="SimSun"/>
                <a:cs typeface="宋体"/>
              </a:rPr>
              <a:t>的基本要求是随时接收每个</a:t>
            </a:r>
            <a:r>
              <a:rPr lang="zh-CN" altLang="en-US" sz="2200" kern="1200" dirty="0">
                <a:solidFill>
                  <a:schemeClr val="tx2"/>
                </a:solidFill>
                <a:latin typeface="SimSun"/>
                <a:ea typeface="SimSun"/>
              </a:rPr>
              <a:t>病人</a:t>
            </a:r>
            <a:r>
              <a:rPr lang="zh-CN" altLang="en-US" sz="2200" dirty="0">
                <a:solidFill>
                  <a:schemeClr val="tx2"/>
                </a:solidFill>
                <a:latin typeface="SimSun"/>
                <a:ea typeface="SimSun"/>
                <a:cs typeface="宋体"/>
              </a:rPr>
              <a:t>的</a:t>
            </a:r>
            <a:r>
              <a:rPr lang="zh-CN" altLang="en-US" sz="2200" dirty="0">
                <a:solidFill>
                  <a:srgbClr val="FF0000"/>
                </a:solidFill>
                <a:latin typeface="SimSun"/>
                <a:ea typeface="SimSun"/>
                <a:cs typeface="宋体"/>
              </a:rPr>
              <a:t>生理信号</a:t>
            </a:r>
            <a:r>
              <a:rPr lang="en-US" altLang="zh-CN" sz="2200" dirty="0">
                <a:solidFill>
                  <a:schemeClr val="tx2"/>
                </a:solidFill>
                <a:latin typeface="SimSun"/>
                <a:ea typeface="Arial"/>
                <a:cs typeface="Arial"/>
              </a:rPr>
              <a:t>(</a:t>
            </a:r>
            <a:r>
              <a:rPr lang="zh-CN" altLang="en-US" sz="2200" dirty="0">
                <a:solidFill>
                  <a:schemeClr val="tx2"/>
                </a:solidFill>
                <a:latin typeface="SimSun"/>
                <a:ea typeface="SimSun"/>
                <a:cs typeface="宋体"/>
              </a:rPr>
              <a:t>脉搏、体温、血压、心电图等</a:t>
            </a:r>
            <a:r>
              <a:rPr lang="en-US" altLang="zh-CN" sz="2200" dirty="0">
                <a:solidFill>
                  <a:schemeClr val="tx2"/>
                </a:solidFill>
                <a:latin typeface="SimSun"/>
                <a:ea typeface="Arial"/>
                <a:cs typeface="Arial"/>
              </a:rPr>
              <a:t>)</a:t>
            </a:r>
            <a:r>
              <a:rPr lang="zh-CN" altLang="en-US" sz="2200" dirty="0">
                <a:solidFill>
                  <a:schemeClr val="tx2"/>
                </a:solidFill>
                <a:latin typeface="SimSun"/>
                <a:ea typeface="SimSun"/>
                <a:cs typeface="宋体"/>
              </a:rPr>
              <a:t>，定时</a:t>
            </a:r>
            <a:r>
              <a:rPr lang="zh-CN" altLang="en-US" sz="2200" dirty="0">
                <a:solidFill>
                  <a:srgbClr val="FF0000"/>
                </a:solidFill>
                <a:latin typeface="SimSun"/>
                <a:ea typeface="SimSun"/>
                <a:cs typeface="宋体"/>
              </a:rPr>
              <a:t>记录</a:t>
            </a:r>
            <a:r>
              <a:rPr lang="zh-CN" altLang="en-US" sz="2200" dirty="0">
                <a:solidFill>
                  <a:schemeClr val="tx2"/>
                </a:solidFill>
                <a:latin typeface="SimSun"/>
                <a:ea typeface="SimSun"/>
                <a:cs typeface="宋体"/>
              </a:rPr>
              <a:t>病人情况以形成患者日志，当某个病人的生理信号超出医生规定的安全范围时向值班</a:t>
            </a:r>
            <a:r>
              <a:rPr lang="zh-CN" altLang="en-US" sz="2200" kern="1200" dirty="0">
                <a:solidFill>
                  <a:schemeClr val="tx2"/>
                </a:solidFill>
                <a:latin typeface="SimSun"/>
                <a:ea typeface="SimSun"/>
              </a:rPr>
              <a:t>护士</a:t>
            </a:r>
            <a:r>
              <a:rPr lang="zh-CN" altLang="en-US" sz="2200" dirty="0">
                <a:solidFill>
                  <a:srgbClr val="FF0000"/>
                </a:solidFill>
                <a:latin typeface="SimSun"/>
                <a:ea typeface="SimSun"/>
                <a:cs typeface="宋体"/>
              </a:rPr>
              <a:t>发出警告信息</a:t>
            </a:r>
            <a:r>
              <a:rPr lang="zh-CN" altLang="en-US" sz="2200" dirty="0">
                <a:solidFill>
                  <a:schemeClr val="tx2"/>
                </a:solidFill>
                <a:latin typeface="SimSun"/>
                <a:ea typeface="SimSun"/>
                <a:cs typeface="宋体"/>
              </a:rPr>
              <a:t>，此外，护士在需要时还可以要求系统打印某个指定的病人的病情报告。</a:t>
            </a:r>
            <a:endParaRPr lang="en-US" altLang="zh-CN" sz="2200" dirty="0">
              <a:solidFill>
                <a:schemeClr val="tx2"/>
              </a:solidFill>
              <a:latin typeface="SimSun"/>
              <a:ea typeface="SimSun"/>
            </a:endParaRPr>
          </a:p>
        </p:txBody>
      </p:sp>
      <p:pic>
        <p:nvPicPr>
          <p:cNvPr id="8" name="图片 7"/>
          <p:cNvPicPr>
            <a:picLocks noChangeAspect="1"/>
          </p:cNvPicPr>
          <p:nvPr/>
        </p:nvPicPr>
        <p:blipFill>
          <a:blip r:embed="rId2"/>
          <a:stretch>
            <a:fillRect/>
          </a:stretch>
        </p:blipFill>
        <p:spPr>
          <a:xfrm>
            <a:off x="395605" y="2601012"/>
            <a:ext cx="8139593" cy="3965251"/>
          </a:xfrm>
          <a:prstGeom prst="rect">
            <a:avLst/>
          </a:prstGeom>
        </p:spPr>
      </p:pic>
    </p:spTree>
    <p:extLst>
      <p:ext uri="{BB962C8B-B14F-4D97-AF65-F5344CB8AC3E}">
        <p14:creationId xmlns:p14="http://schemas.microsoft.com/office/powerpoint/2010/main" val="25247870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171771" y="487677"/>
            <a:ext cx="4440891" cy="1580997"/>
          </a:xfrm>
          <a:prstGeom prst="rect">
            <a:avLst/>
          </a:prstGeom>
        </p:spPr>
      </p:pic>
      <p:pic>
        <p:nvPicPr>
          <p:cNvPr id="7" name="图片 6"/>
          <p:cNvPicPr>
            <a:picLocks noChangeAspect="1"/>
          </p:cNvPicPr>
          <p:nvPr/>
        </p:nvPicPr>
        <p:blipFill>
          <a:blip r:embed="rId3"/>
          <a:stretch>
            <a:fillRect/>
          </a:stretch>
        </p:blipFill>
        <p:spPr>
          <a:xfrm>
            <a:off x="4729234" y="487677"/>
            <a:ext cx="4200000" cy="2341148"/>
          </a:xfrm>
          <a:prstGeom prst="rect">
            <a:avLst/>
          </a:prstGeom>
        </p:spPr>
      </p:pic>
      <p:pic>
        <p:nvPicPr>
          <p:cNvPr id="5" name="图片 4"/>
          <p:cNvPicPr>
            <a:picLocks noChangeAspect="1"/>
          </p:cNvPicPr>
          <p:nvPr/>
        </p:nvPicPr>
        <p:blipFill>
          <a:blip r:embed="rId4"/>
          <a:stretch>
            <a:fillRect/>
          </a:stretch>
        </p:blipFill>
        <p:spPr>
          <a:xfrm>
            <a:off x="171772" y="2398804"/>
            <a:ext cx="4440891" cy="4177841"/>
          </a:xfrm>
          <a:prstGeom prst="rect">
            <a:avLst/>
          </a:prstGeom>
        </p:spPr>
      </p:pic>
    </p:spTree>
    <p:extLst>
      <p:ext uri="{BB962C8B-B14F-4D97-AF65-F5344CB8AC3E}">
        <p14:creationId xmlns:p14="http://schemas.microsoft.com/office/powerpoint/2010/main" val="26478501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249734" y="204652"/>
            <a:ext cx="5780952" cy="3780952"/>
          </a:xfrm>
          <a:prstGeom prst="rect">
            <a:avLst/>
          </a:prstGeom>
        </p:spPr>
      </p:pic>
    </p:spTree>
    <p:extLst>
      <p:ext uri="{BB962C8B-B14F-4D97-AF65-F5344CB8AC3E}">
        <p14:creationId xmlns:p14="http://schemas.microsoft.com/office/powerpoint/2010/main" val="16018001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内容占位符 2"/>
          <p:cNvSpPr>
            <a:spLocks noGrp="1"/>
          </p:cNvSpPr>
          <p:nvPr>
            <p:ph idx="1"/>
          </p:nvPr>
        </p:nvSpPr>
        <p:spPr>
          <a:xfrm>
            <a:off x="346075" y="150495"/>
            <a:ext cx="8229600" cy="2828925"/>
          </a:xfrm>
        </p:spPr>
        <p:txBody>
          <a:bodyPr vert="horz" wrap="square" lIns="91440" tIns="45720" rIns="91440" bIns="45720" anchor="t" anchorCtr="0"/>
          <a:lstStyle/>
          <a:p>
            <a:pPr marL="0" indent="0" eaLnBrk="1" hangingPunct="1">
              <a:buNone/>
            </a:pPr>
            <a:r>
              <a:rPr lang="zh-CN" altLang="en-US" sz="2200" dirty="0"/>
              <a:t>习题</a:t>
            </a:r>
            <a:r>
              <a:rPr lang="en-US" altLang="zh-CN" sz="2200" dirty="0"/>
              <a:t>1</a:t>
            </a:r>
          </a:p>
          <a:p>
            <a:pPr marL="0" indent="0" eaLnBrk="1" hangingPunct="1">
              <a:buNone/>
            </a:pPr>
            <a:r>
              <a:rPr lang="zh-CN" altLang="en-US" sz="2200" dirty="0"/>
              <a:t>使用实体联系图，描绘患者监护系统中的数据对象。</a:t>
            </a:r>
            <a:endParaRPr lang="en-US" altLang="zh-CN" sz="2200" dirty="0"/>
          </a:p>
          <a:p>
            <a:pPr marL="0" indent="0" eaLnBrk="1" hangingPunct="1">
              <a:buNone/>
            </a:pPr>
            <a:endParaRPr lang="en-US" altLang="zh-CN" sz="2200" dirty="0"/>
          </a:p>
          <a:p>
            <a:pPr marL="0" indent="0" eaLnBrk="1" hangingPunct="1">
              <a:buNone/>
            </a:pPr>
            <a:r>
              <a:rPr lang="zh-CN" altLang="en-US" sz="2200" dirty="0"/>
              <a:t>患者监护系统要求：医院对</a:t>
            </a:r>
            <a:r>
              <a:rPr lang="zh-CN" altLang="en-US" sz="2200" dirty="0">
                <a:solidFill>
                  <a:srgbClr val="FF0000"/>
                </a:solidFill>
              </a:rPr>
              <a:t>患者监护系统</a:t>
            </a:r>
            <a:r>
              <a:rPr lang="zh-CN" altLang="en-US" sz="2200" dirty="0"/>
              <a:t>的基本要求是随时接收每个</a:t>
            </a:r>
            <a:r>
              <a:rPr lang="zh-CN" altLang="en-US" sz="2200" dirty="0">
                <a:solidFill>
                  <a:srgbClr val="FF0000"/>
                </a:solidFill>
              </a:rPr>
              <a:t>病人</a:t>
            </a:r>
            <a:r>
              <a:rPr lang="zh-CN" altLang="en-US" sz="2200" dirty="0"/>
              <a:t>的生理信号</a:t>
            </a:r>
            <a:r>
              <a:rPr lang="en-US" altLang="zh-CN" sz="2200" dirty="0"/>
              <a:t>(</a:t>
            </a:r>
            <a:r>
              <a:rPr lang="zh-CN" altLang="en-US" sz="2200" dirty="0"/>
              <a:t>脉搏、体温、血压、心电图等</a:t>
            </a:r>
            <a:r>
              <a:rPr lang="en-US" altLang="zh-CN" sz="2200" dirty="0"/>
              <a:t>)</a:t>
            </a:r>
            <a:r>
              <a:rPr lang="zh-CN" altLang="en-US" sz="2200" dirty="0"/>
              <a:t>，定时记录病人情况以形成患者日志，当某个病人的生理信号超出医生规定的安全范围时向值班</a:t>
            </a:r>
            <a:r>
              <a:rPr lang="zh-CN" altLang="en-US" sz="2200" dirty="0">
                <a:solidFill>
                  <a:srgbClr val="FF0000"/>
                </a:solidFill>
              </a:rPr>
              <a:t>护士</a:t>
            </a:r>
            <a:r>
              <a:rPr lang="zh-CN" altLang="en-US" sz="2200" dirty="0"/>
              <a:t>发出警告信息，此外，护士在需要时还可以要求系统打印某个指定的病人的病情报告。</a:t>
            </a:r>
          </a:p>
          <a:p>
            <a:pPr marL="0" indent="0" eaLnBrk="1" hangingPunct="1">
              <a:buNone/>
            </a:pPr>
            <a:endParaRPr lang="zh-CN" altLang="en-US" sz="2000" dirty="0"/>
          </a:p>
        </p:txBody>
      </p:sp>
      <p:pic>
        <p:nvPicPr>
          <p:cNvPr id="3075" name="图片 3"/>
          <p:cNvPicPr>
            <a:picLocks noChangeAspect="1"/>
          </p:cNvPicPr>
          <p:nvPr/>
        </p:nvPicPr>
        <p:blipFill>
          <a:blip r:embed="rId2"/>
          <a:stretch>
            <a:fillRect/>
          </a:stretch>
        </p:blipFill>
        <p:spPr>
          <a:xfrm>
            <a:off x="971550" y="3162300"/>
            <a:ext cx="7604125" cy="3525838"/>
          </a:xfrm>
          <a:prstGeom prst="rect">
            <a:avLst/>
          </a:prstGeom>
          <a:noFill/>
          <a:ln w="9525">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314961" y="679268"/>
            <a:ext cx="7812088" cy="1410789"/>
          </a:xfrm>
          <a:prstGeom prst="rect">
            <a:avLst/>
          </a:prstGeom>
          <a:noFill/>
          <a:ln w="9525">
            <a:noFill/>
          </a:ln>
        </p:spPr>
        <p:txBody>
          <a:bodyPr/>
          <a:lstStyle>
            <a:lvl1pPr marL="0" indent="0" algn="ctr" rtl="0" eaLnBrk="0" fontAlgn="base" hangingPunct="0">
              <a:spcBef>
                <a:spcPct val="20000"/>
              </a:spcBef>
              <a:spcAft>
                <a:spcPct val="0"/>
              </a:spcAft>
              <a:buNone/>
              <a:defRPr sz="2400" kern="1200">
                <a:solidFill>
                  <a:schemeClr val="tx1"/>
                </a:solidFill>
                <a:latin typeface="+mn-lt"/>
                <a:ea typeface="+mn-ea"/>
                <a:cs typeface="+mn-cs"/>
              </a:defRPr>
            </a:lvl1pPr>
            <a:lvl2pPr marL="457200" indent="0" algn="ctr" rtl="0" eaLnBrk="0" fontAlgn="base" hangingPunct="0">
              <a:spcBef>
                <a:spcPct val="20000"/>
              </a:spcBef>
              <a:spcAft>
                <a:spcPct val="0"/>
              </a:spcAft>
              <a:buNone/>
              <a:defRPr sz="2000" kern="1200">
                <a:solidFill>
                  <a:schemeClr val="tx1"/>
                </a:solidFill>
                <a:latin typeface="+mn-lt"/>
                <a:ea typeface="+mn-ea"/>
                <a:cs typeface="+mn-cs"/>
              </a:defRPr>
            </a:lvl2pPr>
            <a:lvl3pPr marL="914400" indent="0" algn="ctr" rtl="0" eaLnBrk="0" fontAlgn="base" hangingPunct="0">
              <a:spcBef>
                <a:spcPct val="20000"/>
              </a:spcBef>
              <a:spcAft>
                <a:spcPct val="0"/>
              </a:spcAft>
              <a:buNone/>
              <a:defRPr sz="1800" kern="1200">
                <a:solidFill>
                  <a:schemeClr val="tx1"/>
                </a:solidFill>
                <a:latin typeface="+mn-lt"/>
                <a:ea typeface="+mn-ea"/>
                <a:cs typeface="+mn-cs"/>
              </a:defRPr>
            </a:lvl3pPr>
            <a:lvl4pPr marL="1371600" indent="0" algn="ctr" rtl="0" eaLnBrk="0" fontAlgn="base" hangingPunct="0">
              <a:spcBef>
                <a:spcPct val="20000"/>
              </a:spcBef>
              <a:spcAft>
                <a:spcPct val="0"/>
              </a:spcAft>
              <a:buNone/>
              <a:defRPr sz="1600" kern="1200">
                <a:solidFill>
                  <a:schemeClr val="tx1"/>
                </a:solidFill>
                <a:latin typeface="+mn-lt"/>
                <a:ea typeface="+mn-ea"/>
                <a:cs typeface="+mn-cs"/>
              </a:defRPr>
            </a:lvl4pPr>
            <a:lvl5pPr marL="1828800" indent="0" algn="ctr" rtl="0" eaLnBrk="0" fontAlgn="base" hangingPunct="0">
              <a:spcBef>
                <a:spcPct val="20000"/>
              </a:spcBef>
              <a:spcAft>
                <a:spcPct val="0"/>
              </a:spcAft>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eaLnBrk="1" hangingPunct="1"/>
            <a:r>
              <a:rPr lang="zh-CN" altLang="en-US" sz="2200" dirty="0" smtClean="0">
                <a:latin typeface="+mn-ea"/>
              </a:rPr>
              <a:t>描述用户与系统之间交互的系列场景 ，场景一般由一系列相关的动作组成 </a:t>
            </a:r>
          </a:p>
          <a:p>
            <a:pPr eaLnBrk="1" hangingPunct="1"/>
            <a:r>
              <a:rPr lang="zh-CN" altLang="en-US" sz="2200" dirty="0" smtClean="0">
                <a:latin typeface="+mn-ea"/>
              </a:rPr>
              <a:t>用例图展示了用例（</a:t>
            </a:r>
            <a:r>
              <a:rPr lang="en-US" altLang="zh-CN" sz="2200" dirty="0" smtClean="0">
                <a:latin typeface="+mn-ea"/>
              </a:rPr>
              <a:t>Use Case</a:t>
            </a:r>
            <a:r>
              <a:rPr lang="zh-CN" altLang="en-US" sz="2200" dirty="0" smtClean="0">
                <a:latin typeface="+mn-ea"/>
              </a:rPr>
              <a:t>）、参与者（</a:t>
            </a:r>
            <a:r>
              <a:rPr lang="en-US" altLang="zh-CN" sz="2200" dirty="0" smtClean="0">
                <a:latin typeface="+mn-ea"/>
              </a:rPr>
              <a:t>Actor</a:t>
            </a:r>
            <a:r>
              <a:rPr lang="zh-CN" altLang="en-US" sz="2200" dirty="0" smtClean="0">
                <a:latin typeface="+mn-ea"/>
              </a:rPr>
              <a:t>）以及它们之间的相互关系</a:t>
            </a:r>
          </a:p>
        </p:txBody>
      </p:sp>
      <p:pic>
        <p:nvPicPr>
          <p:cNvPr id="5" name="Picture 4" descr="图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9068" y="3250223"/>
            <a:ext cx="1182687"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图4-7用例"/>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6123" y="3879666"/>
            <a:ext cx="1655763"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p:cNvSpPr txBox="1"/>
          <p:nvPr/>
        </p:nvSpPr>
        <p:spPr>
          <a:xfrm>
            <a:off x="314961" y="136156"/>
            <a:ext cx="1031051" cy="430887"/>
          </a:xfrm>
          <a:prstGeom prst="rect">
            <a:avLst/>
          </a:prstGeom>
          <a:noFill/>
        </p:spPr>
        <p:txBody>
          <a:bodyPr wrap="none" rtlCol="0">
            <a:spAutoFit/>
          </a:bodyPr>
          <a:lstStyle/>
          <a:p>
            <a:r>
              <a:rPr lang="zh-CN" altLang="en-US" sz="2200" dirty="0"/>
              <a:t>用例图</a:t>
            </a:r>
          </a:p>
        </p:txBody>
      </p:sp>
    </p:spTree>
    <p:extLst>
      <p:ext uri="{BB962C8B-B14F-4D97-AF65-F5344CB8AC3E}">
        <p14:creationId xmlns:p14="http://schemas.microsoft.com/office/powerpoint/2010/main" val="945540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150673" y="130628"/>
            <a:ext cx="8723361" cy="1132115"/>
          </a:xfrm>
          <a:prstGeom prst="rect">
            <a:avLst/>
          </a:prstGeom>
          <a:noFill/>
          <a:ln w="9525">
            <a:noFill/>
          </a:ln>
        </p:spPr>
        <p:txBody>
          <a:bodyPr/>
          <a:lstStyle>
            <a:lvl1pPr marL="0" indent="0" algn="ctr" rtl="0" eaLnBrk="0" fontAlgn="base" hangingPunct="0">
              <a:spcBef>
                <a:spcPct val="20000"/>
              </a:spcBef>
              <a:spcAft>
                <a:spcPct val="0"/>
              </a:spcAft>
              <a:buNone/>
              <a:defRPr sz="2400" kern="1200">
                <a:solidFill>
                  <a:schemeClr val="tx1"/>
                </a:solidFill>
                <a:latin typeface="+mn-lt"/>
                <a:ea typeface="+mn-ea"/>
                <a:cs typeface="+mn-cs"/>
              </a:defRPr>
            </a:lvl1pPr>
            <a:lvl2pPr marL="457200" indent="0" algn="ctr" rtl="0" eaLnBrk="0" fontAlgn="base" hangingPunct="0">
              <a:spcBef>
                <a:spcPct val="20000"/>
              </a:spcBef>
              <a:spcAft>
                <a:spcPct val="0"/>
              </a:spcAft>
              <a:buNone/>
              <a:defRPr sz="2000" kern="1200">
                <a:solidFill>
                  <a:schemeClr val="tx1"/>
                </a:solidFill>
                <a:latin typeface="+mn-lt"/>
                <a:ea typeface="+mn-ea"/>
                <a:cs typeface="+mn-cs"/>
              </a:defRPr>
            </a:lvl2pPr>
            <a:lvl3pPr marL="914400" indent="0" algn="ctr" rtl="0" eaLnBrk="0" fontAlgn="base" hangingPunct="0">
              <a:spcBef>
                <a:spcPct val="20000"/>
              </a:spcBef>
              <a:spcAft>
                <a:spcPct val="0"/>
              </a:spcAft>
              <a:buNone/>
              <a:defRPr sz="1800" kern="1200">
                <a:solidFill>
                  <a:schemeClr val="tx1"/>
                </a:solidFill>
                <a:latin typeface="+mn-lt"/>
                <a:ea typeface="+mn-ea"/>
                <a:cs typeface="+mn-cs"/>
              </a:defRPr>
            </a:lvl3pPr>
            <a:lvl4pPr marL="1371600" indent="0" algn="ctr" rtl="0" eaLnBrk="0" fontAlgn="base" hangingPunct="0">
              <a:spcBef>
                <a:spcPct val="20000"/>
              </a:spcBef>
              <a:spcAft>
                <a:spcPct val="0"/>
              </a:spcAft>
              <a:buNone/>
              <a:defRPr sz="1600" kern="1200">
                <a:solidFill>
                  <a:schemeClr val="tx1"/>
                </a:solidFill>
                <a:latin typeface="+mn-lt"/>
                <a:ea typeface="+mn-ea"/>
                <a:cs typeface="+mn-cs"/>
              </a:defRPr>
            </a:lvl4pPr>
            <a:lvl5pPr marL="1828800" indent="0" algn="ctr" rtl="0" eaLnBrk="0" fontAlgn="base" hangingPunct="0">
              <a:spcBef>
                <a:spcPct val="20000"/>
              </a:spcBef>
              <a:spcAft>
                <a:spcPct val="0"/>
              </a:spcAft>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eaLnBrk="1" hangingPunct="1">
              <a:lnSpc>
                <a:spcPct val="90000"/>
              </a:lnSpc>
            </a:pPr>
            <a:r>
              <a:rPr lang="zh-CN" altLang="en-US" sz="2200" dirty="0" smtClean="0"/>
              <a:t>关联：参与者能够使用哪些用例</a:t>
            </a:r>
            <a:endParaRPr lang="en-US" altLang="zh-CN" sz="2200" dirty="0"/>
          </a:p>
          <a:p>
            <a:pPr algn="l" eaLnBrk="1" hangingPunct="1">
              <a:lnSpc>
                <a:spcPct val="90000"/>
              </a:lnSpc>
            </a:pPr>
            <a:endParaRPr lang="zh-CN" altLang="en-US" sz="2200" dirty="0" smtClean="0"/>
          </a:p>
          <a:p>
            <a:pPr algn="l" eaLnBrk="1" hangingPunct="1">
              <a:lnSpc>
                <a:spcPct val="90000"/>
              </a:lnSpc>
            </a:pPr>
            <a:r>
              <a:rPr lang="zh-CN" altLang="en-US" sz="2200" dirty="0" smtClean="0"/>
              <a:t>系统边界 ：边界以内表示是系统的组成部分，边界以外表示系统的外部事物 </a:t>
            </a:r>
          </a:p>
        </p:txBody>
      </p:sp>
      <p:pic>
        <p:nvPicPr>
          <p:cNvPr id="9" name="Picture 5" descr="图4-9 用例图范例"/>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65522" y="2640784"/>
            <a:ext cx="4608512"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descr="图4-8 关联"/>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673" y="2640784"/>
            <a:ext cx="3384550"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749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73978" y="145007"/>
            <a:ext cx="8704262" cy="1041400"/>
          </a:xfrm>
          <a:prstGeom prst="rect">
            <a:avLst/>
          </a:prstGeom>
          <a:noFill/>
          <a:ln w="9525">
            <a:noFill/>
          </a:ln>
        </p:spPr>
        <p:txBody>
          <a:bodyPr/>
          <a:lstStyle>
            <a:lvl1pPr marL="0" indent="0" algn="ctr" rtl="0" eaLnBrk="0" fontAlgn="base" hangingPunct="0">
              <a:spcBef>
                <a:spcPct val="20000"/>
              </a:spcBef>
              <a:spcAft>
                <a:spcPct val="0"/>
              </a:spcAft>
              <a:buNone/>
              <a:defRPr sz="2400" kern="1200">
                <a:solidFill>
                  <a:schemeClr val="tx1"/>
                </a:solidFill>
                <a:latin typeface="+mn-lt"/>
                <a:ea typeface="+mn-ea"/>
                <a:cs typeface="+mn-cs"/>
              </a:defRPr>
            </a:lvl1pPr>
            <a:lvl2pPr marL="457200" indent="0" algn="ctr" rtl="0" eaLnBrk="0" fontAlgn="base" hangingPunct="0">
              <a:spcBef>
                <a:spcPct val="20000"/>
              </a:spcBef>
              <a:spcAft>
                <a:spcPct val="0"/>
              </a:spcAft>
              <a:buNone/>
              <a:defRPr sz="2000" kern="1200">
                <a:solidFill>
                  <a:schemeClr val="tx1"/>
                </a:solidFill>
                <a:latin typeface="+mn-lt"/>
                <a:ea typeface="+mn-ea"/>
                <a:cs typeface="+mn-cs"/>
              </a:defRPr>
            </a:lvl2pPr>
            <a:lvl3pPr marL="914400" indent="0" algn="ctr" rtl="0" eaLnBrk="0" fontAlgn="base" hangingPunct="0">
              <a:spcBef>
                <a:spcPct val="20000"/>
              </a:spcBef>
              <a:spcAft>
                <a:spcPct val="0"/>
              </a:spcAft>
              <a:buNone/>
              <a:defRPr sz="1800" kern="1200">
                <a:solidFill>
                  <a:schemeClr val="tx1"/>
                </a:solidFill>
                <a:latin typeface="+mn-lt"/>
                <a:ea typeface="+mn-ea"/>
                <a:cs typeface="+mn-cs"/>
              </a:defRPr>
            </a:lvl3pPr>
            <a:lvl4pPr marL="1371600" indent="0" algn="ctr" rtl="0" eaLnBrk="0" fontAlgn="base" hangingPunct="0">
              <a:spcBef>
                <a:spcPct val="20000"/>
              </a:spcBef>
              <a:spcAft>
                <a:spcPct val="0"/>
              </a:spcAft>
              <a:buNone/>
              <a:defRPr sz="1600" kern="1200">
                <a:solidFill>
                  <a:schemeClr val="tx1"/>
                </a:solidFill>
                <a:latin typeface="+mn-lt"/>
                <a:ea typeface="+mn-ea"/>
                <a:cs typeface="+mn-cs"/>
              </a:defRPr>
            </a:lvl4pPr>
            <a:lvl5pPr marL="1828800" indent="0" algn="ctr" rtl="0" eaLnBrk="0" fontAlgn="base" hangingPunct="0">
              <a:spcBef>
                <a:spcPct val="20000"/>
              </a:spcBef>
              <a:spcAft>
                <a:spcPct val="0"/>
              </a:spcAft>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eaLnBrk="1" hangingPunct="1">
              <a:lnSpc>
                <a:spcPct val="90000"/>
              </a:lnSpc>
            </a:pPr>
            <a:r>
              <a:rPr lang="zh-CN" altLang="en-US" sz="2200" dirty="0" smtClean="0"/>
              <a:t>用例之间的关联：包含关系、扩展关系和泛化关系，参考者之间可能有泛化关系 </a:t>
            </a:r>
          </a:p>
        </p:txBody>
      </p:sp>
      <p:pic>
        <p:nvPicPr>
          <p:cNvPr id="6" name="Picture 4" descr="图4-10 用例包含"/>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78" y="1492250"/>
            <a:ext cx="4572000" cy="142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图4-11 用例扩展"/>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2363" y="1492250"/>
            <a:ext cx="4211637" cy="174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 descr="图4-13 参与者继承"/>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59338" y="3539580"/>
            <a:ext cx="4284662" cy="273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6" descr="图4-12 用例泛化"/>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978" y="3903119"/>
            <a:ext cx="4859338" cy="194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10133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 xmlns:a16="http://schemas.microsoft.com/office/drawing/2014/main" id="{5E7B0BAF-B52E-B4A2-FA72-99817E0AA54A}"/>
              </a:ext>
            </a:extLst>
          </p:cNvPr>
          <p:cNvSpPr txBox="1"/>
          <p:nvPr/>
        </p:nvSpPr>
        <p:spPr>
          <a:xfrm>
            <a:off x="0" y="0"/>
            <a:ext cx="9309464"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200" dirty="0">
                <a:latin typeface="+mn-ea"/>
                <a:ea typeface="+mn-ea"/>
              </a:rPr>
              <a:t>根据以下客户代表描述，绘制用例图。</a:t>
            </a:r>
          </a:p>
          <a:p>
            <a:r>
              <a:rPr lang="zh-CN" altLang="en-US" sz="2200" dirty="0">
                <a:latin typeface="+mn-ea"/>
                <a:ea typeface="+mn-ea"/>
              </a:rPr>
              <a:t>客户代表说：我希望这台</a:t>
            </a:r>
            <a:r>
              <a:rPr lang="en-US" altLang="zh-CN" sz="2200" dirty="0">
                <a:latin typeface="+mn-ea"/>
                <a:ea typeface="+mn-ea"/>
              </a:rPr>
              <a:t>ATM</a:t>
            </a:r>
            <a:r>
              <a:rPr lang="zh-CN" altLang="en-US" sz="2200" dirty="0">
                <a:latin typeface="+mn-ea"/>
                <a:ea typeface="+mn-ea"/>
              </a:rPr>
              <a:t>能支持跨行业务，我插入卡片输入密码后，可以让我选择具体业务，具体包括</a:t>
            </a:r>
            <a:r>
              <a:rPr lang="zh-CN" altLang="en-US" sz="2200" dirty="0">
                <a:solidFill>
                  <a:srgbClr val="FF0000"/>
                </a:solidFill>
                <a:latin typeface="+mn-ea"/>
                <a:ea typeface="+mn-ea"/>
              </a:rPr>
              <a:t>存款</a:t>
            </a:r>
            <a:r>
              <a:rPr lang="zh-CN" altLang="en-US" sz="2200" dirty="0">
                <a:latin typeface="+mn-ea"/>
                <a:ea typeface="+mn-ea"/>
              </a:rPr>
              <a:t>、</a:t>
            </a:r>
            <a:r>
              <a:rPr lang="zh-CN" altLang="en-US" sz="2200" dirty="0">
                <a:solidFill>
                  <a:srgbClr val="FF0000"/>
                </a:solidFill>
                <a:latin typeface="+mn-ea"/>
                <a:ea typeface="+mn-ea"/>
              </a:rPr>
              <a:t>取款</a:t>
            </a:r>
            <a:r>
              <a:rPr lang="zh-CN" altLang="en-US" sz="2200" dirty="0">
                <a:latin typeface="+mn-ea"/>
                <a:ea typeface="+mn-ea"/>
              </a:rPr>
              <a:t>、</a:t>
            </a:r>
            <a:r>
              <a:rPr lang="zh-CN" altLang="en-US" sz="2200" dirty="0">
                <a:solidFill>
                  <a:srgbClr val="FF0000"/>
                </a:solidFill>
                <a:latin typeface="+mn-ea"/>
                <a:ea typeface="+mn-ea"/>
              </a:rPr>
              <a:t>转账</a:t>
            </a:r>
            <a:r>
              <a:rPr lang="zh-CN" altLang="en-US" sz="2200" dirty="0">
                <a:latin typeface="+mn-ea"/>
                <a:ea typeface="+mn-ea"/>
              </a:rPr>
              <a:t>、</a:t>
            </a:r>
            <a:r>
              <a:rPr lang="zh-CN" altLang="en-US" sz="2200" dirty="0">
                <a:solidFill>
                  <a:srgbClr val="FF0000"/>
                </a:solidFill>
                <a:latin typeface="+mn-ea"/>
                <a:ea typeface="+mn-ea"/>
              </a:rPr>
              <a:t>查询余额</a:t>
            </a:r>
            <a:r>
              <a:rPr lang="zh-CN" altLang="en-US" sz="2200" dirty="0">
                <a:latin typeface="+mn-ea"/>
                <a:ea typeface="+mn-ea"/>
              </a:rPr>
              <a:t>，其中，取款、存款、转账之后系统必须</a:t>
            </a:r>
            <a:r>
              <a:rPr lang="zh-CN" altLang="en-US" sz="2200" dirty="0">
                <a:solidFill>
                  <a:srgbClr val="FF0000"/>
                </a:solidFill>
                <a:latin typeface="+mn-ea"/>
                <a:ea typeface="+mn-ea"/>
              </a:rPr>
              <a:t>显示当前账户余额</a:t>
            </a:r>
            <a:r>
              <a:rPr lang="zh-CN" altLang="en-US" sz="2200" dirty="0">
                <a:latin typeface="+mn-ea"/>
                <a:ea typeface="+mn-ea"/>
              </a:rPr>
              <a:t>；为了方便，可以设置一些默认的存取金额按钮；我可以</a:t>
            </a:r>
            <a:r>
              <a:rPr lang="zh-CN" altLang="en-US" sz="2200" dirty="0">
                <a:solidFill>
                  <a:srgbClr val="FF0000"/>
                </a:solidFill>
                <a:latin typeface="+mn-ea"/>
                <a:ea typeface="+mn-ea"/>
              </a:rPr>
              <a:t>修改密码</a:t>
            </a:r>
            <a:r>
              <a:rPr lang="zh-CN" altLang="en-US" sz="2200" dirty="0">
                <a:latin typeface="+mn-ea"/>
                <a:ea typeface="+mn-ea"/>
              </a:rPr>
              <a:t>，还有我希望可以</a:t>
            </a:r>
            <a:r>
              <a:rPr lang="zh-CN" altLang="en-US" sz="2200" dirty="0">
                <a:solidFill>
                  <a:srgbClr val="FF0000"/>
                </a:solidFill>
                <a:latin typeface="+mn-ea"/>
                <a:ea typeface="+mn-ea"/>
              </a:rPr>
              <a:t>缴纳水费</a:t>
            </a:r>
            <a:r>
              <a:rPr lang="zh-CN" altLang="en-US" sz="2200" dirty="0">
                <a:latin typeface="+mn-ea"/>
                <a:ea typeface="+mn-ea"/>
              </a:rPr>
              <a:t>、</a:t>
            </a:r>
            <a:r>
              <a:rPr lang="zh-CN" altLang="en-US" sz="2200" dirty="0">
                <a:solidFill>
                  <a:srgbClr val="FF0000"/>
                </a:solidFill>
                <a:latin typeface="+mn-ea"/>
                <a:ea typeface="+mn-ea"/>
              </a:rPr>
              <a:t>电费</a:t>
            </a:r>
            <a:r>
              <a:rPr lang="zh-CN" altLang="en-US" sz="2200" dirty="0">
                <a:latin typeface="+mn-ea"/>
                <a:ea typeface="+mn-ea"/>
              </a:rPr>
              <a:t>和</a:t>
            </a:r>
            <a:r>
              <a:rPr lang="zh-CN" altLang="en-US" sz="2200" dirty="0">
                <a:solidFill>
                  <a:srgbClr val="FF0000"/>
                </a:solidFill>
                <a:latin typeface="+mn-ea"/>
                <a:ea typeface="+mn-ea"/>
              </a:rPr>
              <a:t>煤气费</a:t>
            </a:r>
            <a:r>
              <a:rPr lang="zh-CN" altLang="en-US" sz="2200" dirty="0">
                <a:latin typeface="+mn-ea"/>
                <a:ea typeface="+mn-ea"/>
              </a:rPr>
              <a:t>等费用；为了安全起见，</a:t>
            </a:r>
            <a:r>
              <a:rPr lang="en-US" altLang="zh-CN" sz="2200" dirty="0">
                <a:latin typeface="+mn-ea"/>
                <a:ea typeface="+mn-ea"/>
              </a:rPr>
              <a:t>ATM</a:t>
            </a:r>
            <a:r>
              <a:rPr lang="zh-CN" altLang="en-US" sz="2200" dirty="0">
                <a:latin typeface="+mn-ea"/>
                <a:ea typeface="+mn-ea"/>
              </a:rPr>
              <a:t>上应当有警示小心骗子的提示条，必须设置监控摄像头；如果输入三次密码错误，卡片应当被自动吞没。系统还应该提供打印凭条业务，即存款、取款、转账及缴纳费用之后我都可以选择是否</a:t>
            </a:r>
            <a:r>
              <a:rPr lang="zh-CN" altLang="en-US" sz="2200" dirty="0">
                <a:solidFill>
                  <a:srgbClr val="FF0000"/>
                </a:solidFill>
                <a:latin typeface="+mn-ea"/>
                <a:ea typeface="+mn-ea"/>
              </a:rPr>
              <a:t>打印凭</a:t>
            </a:r>
            <a:r>
              <a:rPr lang="zh-CN" altLang="en-US" sz="2200" dirty="0" smtClean="0">
                <a:solidFill>
                  <a:srgbClr val="FF0000"/>
                </a:solidFill>
                <a:latin typeface="+mn-ea"/>
                <a:ea typeface="+mn-ea"/>
              </a:rPr>
              <a:t>条</a:t>
            </a:r>
            <a:r>
              <a:rPr lang="zh-CN" altLang="en-US" dirty="0">
                <a:latin typeface="+mn-ea"/>
                <a:ea typeface="+mn-ea"/>
              </a:rPr>
              <a:t>。</a:t>
            </a:r>
          </a:p>
        </p:txBody>
      </p:sp>
      <p:pic>
        <p:nvPicPr>
          <p:cNvPr id="3074" name="Picture 2" descr="7c7e9d45d1bbe83bb8f188dfdcd7e32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7855" y="2708728"/>
            <a:ext cx="5161644" cy="4149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8552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7504" y="116632"/>
            <a:ext cx="3518912" cy="400110"/>
          </a:xfrm>
          <a:prstGeom prst="rect">
            <a:avLst/>
          </a:prstGeom>
          <a:noFill/>
        </p:spPr>
        <p:txBody>
          <a:bodyPr wrap="none" rtlCol="0">
            <a:spAutoFit/>
          </a:bodyPr>
          <a:lstStyle/>
          <a:p>
            <a:r>
              <a:rPr lang="zh-CN" altLang="en-US" sz="2000">
                <a:latin typeface="+mn-ea"/>
                <a:ea typeface="+mn-ea"/>
              </a:rPr>
              <a:t>习题</a:t>
            </a:r>
            <a:r>
              <a:rPr lang="en-US" altLang="zh-CN" sz="2000">
                <a:latin typeface="+mn-ea"/>
                <a:ea typeface="+mn-ea"/>
              </a:rPr>
              <a:t>3.</a:t>
            </a:r>
            <a:r>
              <a:rPr lang="zh-CN" altLang="en-US" sz="2000">
                <a:latin typeface="+mn-ea"/>
                <a:ea typeface="+mn-ea"/>
              </a:rPr>
              <a:t>成本</a:t>
            </a:r>
            <a:r>
              <a:rPr lang="en-US" altLang="zh-CN" sz="2000">
                <a:latin typeface="+mn-ea"/>
                <a:ea typeface="+mn-ea"/>
              </a:rPr>
              <a:t>/</a:t>
            </a:r>
            <a:r>
              <a:rPr lang="zh-CN" altLang="en-US" sz="2000">
                <a:latin typeface="+mn-ea"/>
                <a:ea typeface="+mn-ea"/>
              </a:rPr>
              <a:t>效益分析（</a:t>
            </a:r>
            <a:r>
              <a:rPr lang="en-US" altLang="zh-CN" sz="2000">
                <a:latin typeface="+mn-ea"/>
                <a:ea typeface="+mn-ea"/>
              </a:rPr>
              <a:t>P51</a:t>
            </a:r>
            <a:r>
              <a:rPr lang="zh-CN" altLang="en-US" sz="2000">
                <a:latin typeface="+mn-ea"/>
                <a:ea typeface="+mn-ea"/>
              </a:rPr>
              <a:t>）</a:t>
            </a:r>
          </a:p>
        </p:txBody>
      </p:sp>
      <p:sp>
        <p:nvSpPr>
          <p:cNvPr id="2" name="文本框 1"/>
          <p:cNvSpPr txBox="1"/>
          <p:nvPr/>
        </p:nvSpPr>
        <p:spPr>
          <a:xfrm>
            <a:off x="107504" y="516742"/>
            <a:ext cx="8601067" cy="4164217"/>
          </a:xfrm>
          <a:prstGeom prst="rect">
            <a:avLst/>
          </a:prstGeom>
          <a:noFill/>
        </p:spPr>
        <p:txBody>
          <a:bodyPr wrap="square" rtlCol="0">
            <a:spAutoFit/>
          </a:bodyPr>
          <a:lstStyle/>
          <a:p>
            <a:pPr eaLnBrk="1" hangingPunct="1">
              <a:lnSpc>
                <a:spcPct val="90000"/>
              </a:lnSpc>
            </a:pPr>
            <a:r>
              <a:rPr lang="zh-CN" altLang="en-US" b="1" dirty="0"/>
              <a:t>货币的时间价值</a:t>
            </a:r>
          </a:p>
          <a:p>
            <a:pPr eaLnBrk="1" hangingPunct="1">
              <a:lnSpc>
                <a:spcPct val="90000"/>
              </a:lnSpc>
            </a:pPr>
            <a:r>
              <a:rPr lang="zh-CN" altLang="en-US" dirty="0"/>
              <a:t>把将来的收益折算为现在的价值，与现在的投入相比较设利率为</a:t>
            </a:r>
            <a:r>
              <a:rPr lang="en-US" altLang="zh-CN" dirty="0" err="1"/>
              <a:t>i</a:t>
            </a:r>
            <a:r>
              <a:rPr lang="zh-CN" altLang="en-US" dirty="0"/>
              <a:t>，现已存入</a:t>
            </a:r>
            <a:r>
              <a:rPr lang="en-US" altLang="zh-CN" dirty="0"/>
              <a:t>P</a:t>
            </a:r>
            <a:r>
              <a:rPr lang="zh-CN" altLang="en-US" dirty="0"/>
              <a:t>元，</a:t>
            </a:r>
            <a:endParaRPr lang="en-US" altLang="zh-CN" dirty="0"/>
          </a:p>
          <a:p>
            <a:pPr eaLnBrk="1" hangingPunct="1">
              <a:lnSpc>
                <a:spcPct val="90000"/>
              </a:lnSpc>
            </a:pPr>
            <a:r>
              <a:rPr lang="zh-CN" altLang="en-US" dirty="0"/>
              <a:t>则</a:t>
            </a:r>
            <a:r>
              <a:rPr lang="en-US" altLang="zh-CN" dirty="0"/>
              <a:t>n</a:t>
            </a:r>
            <a:r>
              <a:rPr lang="zh-CN" altLang="en-US" dirty="0"/>
              <a:t>年后可得钱数</a:t>
            </a:r>
            <a:r>
              <a:rPr lang="en-US" altLang="zh-CN" dirty="0"/>
              <a:t>F</a:t>
            </a:r>
            <a:r>
              <a:rPr lang="zh-CN" altLang="en-US" dirty="0"/>
              <a:t>＝</a:t>
            </a:r>
            <a:r>
              <a:rPr lang="en-US" altLang="zh-CN" dirty="0"/>
              <a:t>P(1+i)</a:t>
            </a:r>
            <a:r>
              <a:rPr lang="en-US" altLang="zh-CN" baseline="30000" dirty="0"/>
              <a:t>n</a:t>
            </a:r>
            <a:r>
              <a:rPr lang="en-US" altLang="zh-CN" dirty="0"/>
              <a:t>,</a:t>
            </a:r>
            <a:r>
              <a:rPr lang="zh-CN" altLang="en-US" dirty="0"/>
              <a:t>反之，如将来的收益为</a:t>
            </a:r>
            <a:r>
              <a:rPr lang="en-US" altLang="zh-CN" dirty="0"/>
              <a:t>F</a:t>
            </a:r>
            <a:r>
              <a:rPr lang="zh-CN" altLang="en-US" dirty="0"/>
              <a:t>元，则相当于现在的</a:t>
            </a:r>
            <a:r>
              <a:rPr lang="en-US" altLang="zh-CN" dirty="0"/>
              <a:t>P=F/(1+i)</a:t>
            </a:r>
            <a:r>
              <a:rPr lang="en-US" altLang="zh-CN" baseline="30000" dirty="0"/>
              <a:t>n</a:t>
            </a:r>
            <a:r>
              <a:rPr lang="zh-CN" altLang="en-US" dirty="0"/>
              <a:t>。</a:t>
            </a:r>
          </a:p>
          <a:p>
            <a:pPr algn="l"/>
            <a:r>
              <a:rPr lang="zh-CN" altLang="en-US" dirty="0"/>
              <a:t>例如，修改一个已有的库存清单系统，使它能在每天送给采购员一份订货报表。</a:t>
            </a:r>
            <a:r>
              <a:rPr lang="zh-CN" altLang="en-US" dirty="0" smtClean="0"/>
              <a:t>修改已</a:t>
            </a:r>
            <a:r>
              <a:rPr lang="zh-CN" altLang="en-US" dirty="0"/>
              <a:t>有的库存清单程序并编写产生报表的程序，估计共需</a:t>
            </a:r>
            <a:r>
              <a:rPr lang="en-US" altLang="zh-CN" dirty="0"/>
              <a:t>5000</a:t>
            </a:r>
            <a:r>
              <a:rPr lang="zh-CN" altLang="en-US" dirty="0"/>
              <a:t>元；系统修改后能及时</a:t>
            </a:r>
            <a:r>
              <a:rPr lang="zh-CN" altLang="en-US" dirty="0" smtClean="0"/>
              <a:t>订货</a:t>
            </a:r>
            <a:r>
              <a:rPr lang="zh-CN" altLang="en-US" dirty="0"/>
              <a:t>，这将消除零件短缺问题，估计因此每年可以节省</a:t>
            </a:r>
            <a:r>
              <a:rPr lang="en-US" altLang="zh-CN" dirty="0"/>
              <a:t>2500</a:t>
            </a:r>
            <a:r>
              <a:rPr lang="zh-CN" altLang="en-US" dirty="0"/>
              <a:t>元，</a:t>
            </a:r>
            <a:r>
              <a:rPr lang="en-US" altLang="zh-CN" dirty="0"/>
              <a:t>5</a:t>
            </a:r>
            <a:r>
              <a:rPr lang="zh-CN" altLang="en-US" dirty="0"/>
              <a:t>年共可节省</a:t>
            </a:r>
            <a:r>
              <a:rPr lang="en-US" altLang="zh-CN" dirty="0"/>
              <a:t>12500</a:t>
            </a:r>
            <a:r>
              <a:rPr lang="zh-CN" altLang="en-US" dirty="0"/>
              <a:t>元</a:t>
            </a:r>
            <a:r>
              <a:rPr lang="zh-CN" altLang="en-US" dirty="0" smtClean="0"/>
              <a:t>。假定</a:t>
            </a:r>
            <a:r>
              <a:rPr lang="zh-CN" altLang="en-US" dirty="0"/>
              <a:t>年利率为</a:t>
            </a:r>
            <a:r>
              <a:rPr lang="en-US" altLang="zh-CN" dirty="0"/>
              <a:t>12%</a:t>
            </a:r>
            <a:r>
              <a:rPr lang="zh-CN" altLang="en-US" dirty="0"/>
              <a:t>，利用上面计算货币现在价值的公式可以算出修改库存清单系统</a:t>
            </a:r>
            <a:r>
              <a:rPr lang="zh-CN" altLang="en-US" dirty="0" smtClean="0"/>
              <a:t>后每年</a:t>
            </a:r>
            <a:r>
              <a:rPr lang="zh-CN" altLang="en-US" dirty="0"/>
              <a:t>预计节省的钱的现在价值，如表</a:t>
            </a:r>
            <a:r>
              <a:rPr lang="en-US" altLang="zh-CN" dirty="0"/>
              <a:t>2.3</a:t>
            </a:r>
            <a:r>
              <a:rPr lang="zh-CN" altLang="en-US" dirty="0"/>
              <a:t>所示。</a:t>
            </a:r>
            <a:endParaRPr lang="en-US" altLang="zh-CN" dirty="0"/>
          </a:p>
          <a:p>
            <a:pPr eaLnBrk="1" hangingPunct="1"/>
            <a:r>
              <a:rPr lang="zh-CN" altLang="en-US" b="1" dirty="0"/>
              <a:t>投资回收期</a:t>
            </a:r>
            <a:r>
              <a:rPr lang="zh-CN" altLang="en-US" dirty="0"/>
              <a:t>：累计的经济效益等于最初的投资所需要的时间 </a:t>
            </a:r>
          </a:p>
          <a:p>
            <a:pPr eaLnBrk="1" hangingPunct="1"/>
            <a:r>
              <a:rPr lang="zh-CN" altLang="en-US" dirty="0"/>
              <a:t>   以上例来计算，引入修改库存清单系统三年后，企业可节省</a:t>
            </a:r>
            <a:r>
              <a:rPr lang="en-US" altLang="zh-CN" dirty="0"/>
              <a:t>6004.57</a:t>
            </a:r>
            <a:r>
              <a:rPr lang="zh-CN" altLang="en-US" dirty="0"/>
              <a:t>元，投资已全</a:t>
            </a:r>
            <a:endParaRPr lang="en-US" altLang="zh-CN" dirty="0"/>
          </a:p>
          <a:p>
            <a:pPr eaLnBrk="1" hangingPunct="1"/>
            <a:r>
              <a:rPr lang="zh-CN" altLang="en-US" dirty="0"/>
              <a:t>部回收，并产生赢利</a:t>
            </a:r>
            <a:r>
              <a:rPr lang="en-US" altLang="zh-CN" dirty="0"/>
              <a:t>1004.57</a:t>
            </a:r>
            <a:r>
              <a:rPr lang="zh-CN" altLang="en-US" dirty="0"/>
              <a:t>元，则：</a:t>
            </a:r>
          </a:p>
          <a:p>
            <a:pPr eaLnBrk="1" hangingPunct="1"/>
            <a:r>
              <a:rPr lang="en-US" altLang="zh-CN" dirty="0"/>
              <a:t>1004.57 / 1779.45 = 0.56</a:t>
            </a:r>
          </a:p>
          <a:p>
            <a:pPr eaLnBrk="1" hangingPunct="1"/>
            <a:r>
              <a:rPr lang="zh-CN" altLang="en-US" dirty="0"/>
              <a:t>因此，投资回收期是 </a:t>
            </a:r>
            <a:r>
              <a:rPr lang="en-US" altLang="zh-CN" dirty="0"/>
              <a:t>3 – 0.56 = 2.44 </a:t>
            </a:r>
            <a:r>
              <a:rPr lang="zh-CN" altLang="en-US" dirty="0"/>
              <a:t>年 </a:t>
            </a:r>
          </a:p>
          <a:p>
            <a:r>
              <a:rPr lang="zh-CN" altLang="en-US" b="1" dirty="0"/>
              <a:t>纯利润</a:t>
            </a:r>
            <a:r>
              <a:rPr lang="zh-CN" altLang="en-US" dirty="0"/>
              <a:t>：整个生存期之内软件系统的累计经济效益折合成现在值后与投资之差</a:t>
            </a:r>
          </a:p>
          <a:p>
            <a:r>
              <a:rPr lang="en-US" altLang="zh-CN" dirty="0"/>
              <a:t>9011.94-5000=4011.94(</a:t>
            </a:r>
            <a:r>
              <a:rPr lang="zh-CN" altLang="en-US" dirty="0"/>
              <a:t>元</a:t>
            </a:r>
            <a:r>
              <a:rPr lang="en-US" altLang="zh-CN" dirty="0"/>
              <a:t>)</a:t>
            </a:r>
            <a:endParaRPr lang="zh-CN" altLang="en-US" dirty="0"/>
          </a:p>
        </p:txBody>
      </p:sp>
      <p:pic>
        <p:nvPicPr>
          <p:cNvPr id="4" name="图片 3"/>
          <p:cNvPicPr>
            <a:picLocks noChangeAspect="1"/>
          </p:cNvPicPr>
          <p:nvPr/>
        </p:nvPicPr>
        <p:blipFill>
          <a:blip r:embed="rId2"/>
          <a:stretch>
            <a:fillRect/>
          </a:stretch>
        </p:blipFill>
        <p:spPr>
          <a:xfrm>
            <a:off x="2215303" y="4865846"/>
            <a:ext cx="6654812" cy="1806988"/>
          </a:xfrm>
          <a:prstGeom prst="rect">
            <a:avLst/>
          </a:prstGeom>
        </p:spPr>
      </p:pic>
    </p:spTree>
    <p:extLst>
      <p:ext uri="{BB962C8B-B14F-4D97-AF65-F5344CB8AC3E}">
        <p14:creationId xmlns:p14="http://schemas.microsoft.com/office/powerpoint/2010/main" val="10105718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5605" y="188595"/>
            <a:ext cx="3852337" cy="769441"/>
          </a:xfrm>
          <a:prstGeom prst="rect">
            <a:avLst/>
          </a:prstGeom>
          <a:noFill/>
        </p:spPr>
        <p:txBody>
          <a:bodyPr wrap="none" rtlCol="0">
            <a:spAutoFit/>
          </a:bodyPr>
          <a:lstStyle/>
          <a:p>
            <a:pPr algn="l"/>
            <a:r>
              <a:rPr lang="zh-CN" altLang="en-US" sz="2200" dirty="0"/>
              <a:t>对象模型</a:t>
            </a:r>
            <a:r>
              <a:rPr lang="en-US" altLang="zh-CN" sz="2200" dirty="0"/>
              <a:t>(P216)</a:t>
            </a:r>
            <a:r>
              <a:rPr lang="zh-CN" altLang="en-US" sz="2200" dirty="0"/>
              <a:t>：</a:t>
            </a:r>
          </a:p>
          <a:p>
            <a:pPr algn="l"/>
            <a:r>
              <a:rPr lang="zh-CN" altLang="en-US" sz="2200" dirty="0"/>
              <a:t>通常使用类图来建立对象模型</a:t>
            </a:r>
          </a:p>
        </p:txBody>
      </p:sp>
      <p:sp>
        <p:nvSpPr>
          <p:cNvPr id="7" name="文本框 6"/>
          <p:cNvSpPr txBox="1"/>
          <p:nvPr/>
        </p:nvSpPr>
        <p:spPr>
          <a:xfrm>
            <a:off x="395605" y="3370624"/>
            <a:ext cx="1548822" cy="430887"/>
          </a:xfrm>
          <a:prstGeom prst="rect">
            <a:avLst/>
          </a:prstGeom>
          <a:noFill/>
        </p:spPr>
        <p:txBody>
          <a:bodyPr wrap="none" lIns="91440" tIns="45720" rIns="91440" bIns="45720" rtlCol="0" anchor="t">
            <a:spAutoFit/>
          </a:bodyPr>
          <a:lstStyle/>
          <a:p>
            <a:r>
              <a:rPr lang="en-US" altLang="zh-CN" sz="2200" dirty="0">
                <a:latin typeface="Arial"/>
                <a:ea typeface="宋体"/>
                <a:cs typeface="Arial"/>
              </a:rPr>
              <a:t>1.关联</a:t>
            </a:r>
            <a:r>
              <a:rPr lang="zh-CN" altLang="en-US" sz="2200" dirty="0">
                <a:latin typeface="Arial"/>
                <a:ea typeface="宋体"/>
                <a:cs typeface="Arial"/>
              </a:rPr>
              <a:t>关系</a:t>
            </a:r>
          </a:p>
        </p:txBody>
      </p:sp>
      <p:pic>
        <p:nvPicPr>
          <p:cNvPr id="10" name="Picture 4" descr="图4-14 类"/>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155" y="958036"/>
            <a:ext cx="3213432" cy="2342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155" y="3739956"/>
            <a:ext cx="5523502" cy="1961407"/>
          </a:xfrm>
          <a:prstGeom prst="rect">
            <a:avLst/>
          </a:prstGeom>
        </p:spPr>
      </p:pic>
    </p:spTree>
    <p:extLst>
      <p:ext uri="{BB962C8B-B14F-4D97-AF65-F5344CB8AC3E}">
        <p14:creationId xmlns:p14="http://schemas.microsoft.com/office/powerpoint/2010/main" val="10583256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10606" y="303802"/>
            <a:ext cx="4698722" cy="769441"/>
          </a:xfrm>
          <a:prstGeom prst="rect">
            <a:avLst/>
          </a:prstGeom>
          <a:noFill/>
        </p:spPr>
        <p:txBody>
          <a:bodyPr wrap="none" rtlCol="0">
            <a:spAutoFit/>
          </a:bodyPr>
          <a:lstStyle/>
          <a:p>
            <a:r>
              <a:rPr lang="en-US" altLang="zh-CN" sz="2200" dirty="0" smtClean="0"/>
              <a:t>2.</a:t>
            </a:r>
            <a:r>
              <a:rPr lang="zh-CN" altLang="en-US" sz="2200" dirty="0"/>
              <a:t>依赖</a:t>
            </a:r>
            <a:r>
              <a:rPr lang="zh-CN" altLang="en-US" sz="2200" dirty="0" smtClean="0"/>
              <a:t>关系</a:t>
            </a:r>
            <a:endParaRPr lang="en-US" altLang="zh-CN" sz="2200" dirty="0"/>
          </a:p>
          <a:p>
            <a:r>
              <a:rPr lang="zh-CN" altLang="en-US" sz="2200" dirty="0"/>
              <a:t>一个类必须以另一个类的存在为</a:t>
            </a:r>
            <a:r>
              <a:rPr lang="zh-CN" altLang="en-US" sz="2200" dirty="0" smtClean="0"/>
              <a:t>前提</a:t>
            </a:r>
            <a:endParaRPr lang="en-US" altLang="zh-CN" sz="2200" dirty="0" smtClean="0"/>
          </a:p>
        </p:txBody>
      </p:sp>
      <p:pic>
        <p:nvPicPr>
          <p:cNvPr id="12" name="Picture 4" descr="图4-15 类之间的关系"/>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0605" y="1073243"/>
            <a:ext cx="8711610" cy="364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p:cNvSpPr txBox="1"/>
          <p:nvPr/>
        </p:nvSpPr>
        <p:spPr>
          <a:xfrm>
            <a:off x="310605" y="4845322"/>
            <a:ext cx="2302233" cy="430887"/>
          </a:xfrm>
          <a:prstGeom prst="rect">
            <a:avLst/>
          </a:prstGeom>
          <a:noFill/>
        </p:spPr>
        <p:txBody>
          <a:bodyPr wrap="none" rtlCol="0">
            <a:spAutoFit/>
          </a:bodyPr>
          <a:lstStyle/>
          <a:p>
            <a:r>
              <a:rPr lang="en-US" altLang="zh-CN" sz="2200" dirty="0"/>
              <a:t>3</a:t>
            </a:r>
            <a:r>
              <a:rPr lang="en-US" altLang="zh-CN" sz="2200" dirty="0" smtClean="0"/>
              <a:t>.</a:t>
            </a:r>
            <a:r>
              <a:rPr lang="zh-CN" altLang="en-US" sz="2200" dirty="0"/>
              <a:t>泛化</a:t>
            </a:r>
            <a:r>
              <a:rPr lang="zh-CN" altLang="en-US" sz="2200" dirty="0" smtClean="0"/>
              <a:t>关系</a:t>
            </a:r>
            <a:r>
              <a:rPr lang="en-US" altLang="zh-CN" sz="2200" dirty="0" smtClean="0"/>
              <a:t>(</a:t>
            </a:r>
            <a:r>
              <a:rPr lang="zh-CN" altLang="en-US" sz="2200" dirty="0" smtClean="0"/>
              <a:t>继承</a:t>
            </a:r>
            <a:r>
              <a:rPr lang="en-US" altLang="zh-CN" sz="2200" dirty="0" smtClean="0"/>
              <a:t>)</a:t>
            </a:r>
            <a:endParaRPr lang="en-US" altLang="zh-CN" sz="2200" dirty="0"/>
          </a:p>
        </p:txBody>
      </p:sp>
    </p:spTree>
    <p:extLst>
      <p:ext uri="{BB962C8B-B14F-4D97-AF65-F5344CB8AC3E}">
        <p14:creationId xmlns:p14="http://schemas.microsoft.com/office/powerpoint/2010/main" val="1428029662"/>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TotalTime>
  <Words>956</Words>
  <Application>Microsoft Office PowerPoint</Application>
  <PresentationFormat>全屏显示(4:3)</PresentationFormat>
  <Paragraphs>49</Paragraphs>
  <Slides>16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等线</vt:lpstr>
      <vt:lpstr>宋体</vt:lpstr>
      <vt:lpstr>宋体</vt:lpstr>
      <vt:lpstr>Arial</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杨建琛</cp:lastModifiedBy>
  <cp:revision>18</cp:revision>
  <dcterms:created xsi:type="dcterms:W3CDTF">2016-12-02T08:56:00Z</dcterms:created>
  <dcterms:modified xsi:type="dcterms:W3CDTF">2023-04-14T09:55:42Z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2052-11.1.0.11622</vt:lpwstr>
  </property>
  <property fmtid="{D5CDD505-2E9C-101B-9397-08002B2CF9AE}" pid="3" name="ICV">
    <vt:lpwstr>FC224CB2A8694F0C8255C0138192C8FF</vt:lpwstr>
  </property>
</Properties>
</file>