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D49"/>
    <a:srgbClr val="93113D"/>
    <a:srgbClr val="980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74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40659-B53A-4DCF-9E26-A02D567C5EA2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678D5-B807-4842-A23E-B150907E2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678D5-B807-4842-A23E-B150907E28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1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5678D5-B807-4842-A23E-B150907E28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42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B2BA8-9F5A-AA76-343E-F87AAF837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762D49-A3CA-B45A-8C37-4A37A5CBD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EDEB3-C6B0-97C4-7EB8-E5E9E5A3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B25F-4572-46C6-B0A3-FE8E19F2D8B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AED0D-CA14-1ACA-2671-3C8CB0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68B1E-A72C-D942-5E14-58377D4C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E77-4776-46B5-ABAE-F16D9F33F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6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9EE3D-63CB-213E-D40B-106DAF80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367A4B-151B-D3BA-0F3A-CE559E955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68E37-BB69-439A-8ED9-927A64B9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B25F-4572-46C6-B0A3-FE8E19F2D8B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AC5AA-6067-B292-5513-54422513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05858-2058-A3B9-E967-4B433986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E77-4776-46B5-ABAE-F16D9F33F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7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A69C62-741F-8C58-F54E-C9ECB4EA3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FBFC33-0765-266E-D308-951DEC057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B3EB0-464B-AA26-D9A5-355E4F30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B25F-4572-46C6-B0A3-FE8E19F2D8B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9B183-FF81-E3A1-56F4-641EEF09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373E0-292B-47E5-451C-1FD71ABC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E77-4776-46B5-ABAE-F16D9F33F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8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76289-5ACC-B9E6-747A-70B76F96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65846-6297-6871-8295-1ED5B84B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43CC9-FC09-B0EA-EC62-357E6F3D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B25F-4572-46C6-B0A3-FE8E19F2D8B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2A4AE-603C-FEAA-6863-D9306CDB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E21B0-EA80-D462-EFCE-45486E4E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E77-4776-46B5-ABAE-F16D9F33F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CFA2C-6969-52B9-008C-BEEE1411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7E26B-18EE-B915-D390-BB050DE8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ABC37-1498-FF4F-FBC5-8CA16BFE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B25F-4572-46C6-B0A3-FE8E19F2D8B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3940A-82EA-93E2-2DCF-2265CB6F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41461-BA09-B2C5-2E0D-5B942886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E77-4776-46B5-ABAE-F16D9F33F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7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93AE6-C1C4-8C3E-A99B-8E03699B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ADFFD-9500-B4A4-0FE6-EE37E8728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2D69B3-7E2A-5CBF-EEB0-52E25DF5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2228E3-88A5-9DF2-C9CD-7F50F9A3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B25F-4572-46C6-B0A3-FE8E19F2D8B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251DD-F4AC-8C77-6920-68A52AC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31BDA7-D847-5E25-6700-FECD0344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E77-4776-46B5-ABAE-F16D9F33F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BB2E1-0E4F-2B2D-B27E-9FA1EE69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21165-2D66-5EE1-F205-DFC22D875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A0D1A6-A87C-829D-60BF-29EE324AE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D7C9A7-3019-142B-E397-DDE1141ED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0D7E85-8038-52DB-7EFF-501B37CF7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821702-7478-23BD-73E3-C2E69626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B25F-4572-46C6-B0A3-FE8E19F2D8B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2135E8-8995-EB35-5C23-220D59FB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480560-8599-682A-31ED-055711B2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E77-4776-46B5-ABAE-F16D9F33F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14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E5B5E-DE52-B959-8C5F-38B3BD1C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ED655A-86DE-FD96-48E1-B2756CFB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B25F-4572-46C6-B0A3-FE8E19F2D8B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949957-9AB6-5CC3-AD3F-789D57A4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C4CC0-D039-F49D-4953-F363F81B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E77-4776-46B5-ABAE-F16D9F33F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6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B1A5C2-0CFF-2B26-08A8-2056583F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B25F-4572-46C6-B0A3-FE8E19F2D8B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1FA14F-F477-4571-B9C7-BC0AC6D0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E7851A-7957-46B5-3D96-CDDB6D47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E77-4776-46B5-ABAE-F16D9F33F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3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6C5D7-AD5B-83E1-04C6-C14A7F2E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B9DB4-280B-B195-E143-9F5B1B64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88F9A9-DB19-48AD-1634-829F1AD4C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002853-834E-23E8-424B-1A0F822A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B25F-4572-46C6-B0A3-FE8E19F2D8B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6312E7-1913-3BA5-88D3-15AF1802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96BF5B-1A80-C757-0896-D4A39365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E77-4776-46B5-ABAE-F16D9F33F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4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35C61-E761-6D9C-3B07-28A819D9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D05D8D-DB18-FC62-F3A6-2357CF231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09E39F-5011-0DB4-645F-9740A85DA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BA282E-0944-1F13-3EFD-29416049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B25F-4572-46C6-B0A3-FE8E19F2D8B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679AB4-FD0D-D448-AC0E-04B1E995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ACA5B4-F89B-1460-21E2-CCAC98DD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CE77-4776-46B5-ABAE-F16D9F33F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5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41BDBB-3713-F642-2B57-423F6A14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A9B85-4FDC-8999-F992-ACA10AD1B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C131E-5F5C-BD40-504E-090352FB4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8B25F-4572-46C6-B0A3-FE8E19F2D8BF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D118D-35B1-78B2-6179-6867EBECF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3A9CB-A64D-AF9C-7A1B-1BEF1F6A8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8CE77-4776-46B5-ABAE-F16D9F33F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75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8601DDE-B73E-AB44-8D70-4E4BAC65AE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1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形 21">
            <a:extLst>
              <a:ext uri="{FF2B5EF4-FFF2-40B4-BE49-F238E27FC236}">
                <a16:creationId xmlns:a16="http://schemas.microsoft.com/office/drawing/2014/main" id="{4840E6C0-B1B7-1466-97C0-97F4BCA5DF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807" r="76629"/>
          <a:stretch/>
        </p:blipFill>
        <p:spPr>
          <a:xfrm rot="1615162">
            <a:off x="-375576" y="-93296"/>
            <a:ext cx="3014675" cy="2645989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91978165-82C8-C06C-3D18-4E8F2D7CC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184620" y="-440774"/>
            <a:ext cx="14561240" cy="691658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CFD596A-6187-FA2C-1E1C-58DCA4C380BF}"/>
              </a:ext>
            </a:extLst>
          </p:cNvPr>
          <p:cNvSpPr txBox="1"/>
          <p:nvPr/>
        </p:nvSpPr>
        <p:spPr>
          <a:xfrm>
            <a:off x="445593" y="2271535"/>
            <a:ext cx="5220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0" i="0" dirty="0">
                <a:solidFill>
                  <a:srgbClr val="FFFFFF"/>
                </a:solidFill>
                <a:effectLst/>
                <a:latin typeface="Roboto" pitchFamily="2" charset="0"/>
              </a:rPr>
              <a:t>Raspberry Pi 4</a:t>
            </a:r>
            <a:endParaRPr lang="zh-CN" altLang="en-US" sz="6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384D41-2D09-F55C-B3F1-FC788D0376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22" y="1132443"/>
            <a:ext cx="1184620" cy="11846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5C7DDD-C919-90BF-5AD6-663BE1CA0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36" y="100510"/>
            <a:ext cx="3304593" cy="69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AB11DFB-B434-1AC1-7142-EF64F55805D3}"/>
              </a:ext>
            </a:extLst>
          </p:cNvPr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980D39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6D2AAD-FECD-511D-C00A-51916B1D67B7}"/>
              </a:ext>
            </a:extLst>
          </p:cNvPr>
          <p:cNvSpPr txBox="1"/>
          <p:nvPr/>
        </p:nvSpPr>
        <p:spPr>
          <a:xfrm>
            <a:off x="445593" y="3457616"/>
            <a:ext cx="6427647" cy="1391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POSans M" panose="00020600040101010101" pitchFamily="18" charset="-122"/>
              </a:rPr>
              <a:t>计算机与信息安全学院</a:t>
            </a:r>
            <a:r>
              <a:rPr lang="en-US" altLang="zh-CN" sz="2400" b="1" i="0" dirty="0">
                <a:solidFill>
                  <a:srgbClr val="FFFFFF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OPPOSans M" panose="00020600040101010101" pitchFamily="18" charset="-122"/>
              </a:rPr>
              <a:t>21</a:t>
            </a:r>
            <a:r>
              <a:rPr lang="zh-CN" altLang="en-US" sz="2400" b="1" i="0" dirty="0">
                <a:solidFill>
                  <a:srgbClr val="FFFFFF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OPPOSans M" panose="00020600040101010101" pitchFamily="18" charset="-122"/>
              </a:rPr>
              <a:t>级小学期暨</a:t>
            </a:r>
            <a:endParaRPr lang="en-US" altLang="zh-CN" sz="2400" b="1" i="0" dirty="0">
              <a:solidFill>
                <a:srgbClr val="FFFFFF"/>
              </a:soli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  <a:cs typeface="OPPOSans M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FFFFFF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OPPOSans M" panose="00020600040101010101" pitchFamily="18" charset="-122"/>
              </a:rPr>
              <a:t>第二届“智慧机器，以芯起航” </a:t>
            </a:r>
            <a:endParaRPr lang="en-US" altLang="zh-CN" sz="2400" b="1" i="0" dirty="0">
              <a:solidFill>
                <a:srgbClr val="FFFFFF"/>
              </a:soli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  <a:cs typeface="OPPOSans M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POSans M" panose="00020600040101010101" pitchFamily="18" charset="-122"/>
              </a:rPr>
              <a:t>树莓派培训</a:t>
            </a:r>
            <a:endParaRPr lang="en-US" altLang="zh-CN" sz="2400" b="1" i="0" dirty="0">
              <a:solidFill>
                <a:srgbClr val="FFFFFF"/>
              </a:soli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  <a:cs typeface="OPPOSans M" panose="00020600040101010101" pitchFamily="18" charset="-122"/>
            </a:endParaRPr>
          </a:p>
        </p:txBody>
      </p:sp>
      <p:pic>
        <p:nvPicPr>
          <p:cNvPr id="15" name="图片 14" descr="卡通人物&#10;&#10;描述已自动生成">
            <a:extLst>
              <a:ext uri="{FF2B5EF4-FFF2-40B4-BE49-F238E27FC236}">
                <a16:creationId xmlns:a16="http://schemas.microsoft.com/office/drawing/2014/main" id="{170373A4-73EA-D8E1-20B8-CA3BD8F3D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09" y="1265547"/>
            <a:ext cx="675659" cy="918411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4CD4DDF4-D18F-F98A-7791-60C2DB3866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9624" y="1126165"/>
            <a:ext cx="1188998" cy="120528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2D814ED-E79F-C765-FA1C-8344D65FC285}"/>
              </a:ext>
            </a:extLst>
          </p:cNvPr>
          <p:cNvSpPr txBox="1"/>
          <p:nvPr/>
        </p:nvSpPr>
        <p:spPr>
          <a:xfrm>
            <a:off x="445593" y="6111159"/>
            <a:ext cx="1119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FFFFF"/>
                </a:solidFill>
                <a:effectLst/>
                <a:latin typeface="Roboto" pitchFamily="2" charset="0"/>
              </a:rPr>
              <a:t>Your tiny, dual-display, desktop computer</a:t>
            </a:r>
          </a:p>
          <a:p>
            <a:r>
              <a:rPr lang="en-US" altLang="zh-CN" b="0" i="0" dirty="0">
                <a:solidFill>
                  <a:srgbClr val="FFFFFF"/>
                </a:solidFill>
                <a:effectLst/>
                <a:latin typeface="Roboto" pitchFamily="2" charset="0"/>
              </a:rPr>
              <a:t>…and robot brains, smart home hub, media 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Roboto" pitchFamily="2" charset="0"/>
              </a:rPr>
              <a:t>centre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Roboto" pitchFamily="2" charset="0"/>
              </a:rPr>
              <a:t>, networked AI core, factory controller, and much more</a:t>
            </a:r>
          </a:p>
        </p:txBody>
      </p:sp>
    </p:spTree>
    <p:extLst>
      <p:ext uri="{BB962C8B-B14F-4D97-AF65-F5344CB8AC3E}">
        <p14:creationId xmlns:p14="http://schemas.microsoft.com/office/powerpoint/2010/main" val="97235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8EDF464-D118-FD9A-0B41-0283E2CB1B84}"/>
              </a:ext>
            </a:extLst>
          </p:cNvPr>
          <p:cNvSpPr/>
          <p:nvPr/>
        </p:nvSpPr>
        <p:spPr>
          <a:xfrm>
            <a:off x="6583600" y="2239179"/>
            <a:ext cx="5219704" cy="4293324"/>
          </a:xfrm>
          <a:prstGeom prst="roundRect">
            <a:avLst>
              <a:gd name="adj" fmla="val 3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 descr="图示, 工程绘图&#10;&#10;描述已自动生成">
            <a:extLst>
              <a:ext uri="{FF2B5EF4-FFF2-40B4-BE49-F238E27FC236}">
                <a16:creationId xmlns:a16="http://schemas.microsoft.com/office/drawing/2014/main" id="{A9EBE647-638A-0721-A384-B552285C4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96" y="2681400"/>
            <a:ext cx="5859724" cy="349221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3C3DCD9-4069-AA40-3F1D-0088B2CA2311}"/>
              </a:ext>
            </a:extLst>
          </p:cNvPr>
          <p:cNvSpPr txBox="1"/>
          <p:nvPr/>
        </p:nvSpPr>
        <p:spPr>
          <a:xfrm>
            <a:off x="4105280" y="679938"/>
            <a:ext cx="42066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i="0" kern="1400" dirty="0">
                <a:solidFill>
                  <a:srgbClr val="222222"/>
                </a:solidFill>
                <a:effectLst/>
                <a:latin typeface="Segoe Print" panose="02000600000000000000" pitchFamily="2" charset="0"/>
              </a:rPr>
              <a:t>Raspberry Pi 4</a:t>
            </a:r>
            <a:br>
              <a:rPr lang="en-US" altLang="zh-CN" sz="2800" b="1" i="0" kern="1400" dirty="0">
                <a:solidFill>
                  <a:srgbClr val="222222"/>
                </a:solidFill>
                <a:effectLst/>
                <a:latin typeface="Segoe Print" panose="02000600000000000000" pitchFamily="2" charset="0"/>
              </a:rPr>
            </a:br>
            <a:r>
              <a:rPr lang="en-US" altLang="zh-CN" sz="2800" b="1" i="0" kern="1400" dirty="0">
                <a:solidFill>
                  <a:srgbClr val="222222"/>
                </a:solidFill>
                <a:effectLst/>
                <a:latin typeface="Segoe Print" panose="02000600000000000000" pitchFamily="2" charset="0"/>
              </a:rPr>
              <a:t>Faster, more powerful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8B3A22-5B58-8970-8879-EFEBB128FF17}"/>
              </a:ext>
            </a:extLst>
          </p:cNvPr>
          <p:cNvSpPr txBox="1"/>
          <p:nvPr/>
        </p:nvSpPr>
        <p:spPr>
          <a:xfrm>
            <a:off x="6827621" y="2475057"/>
            <a:ext cx="46405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  <a:latin typeface="Roboto" pitchFamily="2" charset="0"/>
              </a:rPr>
              <a:t>Raspberry Pi 4 comes with Gigabit Ethernet, along with onboard wireless networking and Bluetooth.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FAE02D-283E-31A6-BD9D-8D206E12A0B8}"/>
              </a:ext>
            </a:extLst>
          </p:cNvPr>
          <p:cNvSpPr txBox="1"/>
          <p:nvPr/>
        </p:nvSpPr>
        <p:spPr>
          <a:xfrm>
            <a:off x="6827621" y="5212733"/>
            <a:ext cx="46405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Roboto" pitchFamily="2" charset="0"/>
              </a:rPr>
              <a:t>We're making different variants of the Raspberry Pi 4 available, depending on how much RAM you need — 1GB, 2GB, 4GB, or 8GB.</a:t>
            </a:r>
            <a:endParaRPr lang="zh-CN" altLang="en-US" dirty="0">
              <a:solidFill>
                <a:schemeClr val="bg1"/>
              </a:solidFill>
              <a:latin typeface="Roboto" pitchFamily="2" charset="0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3D0C5BF8-5B3B-9471-FD0A-4C0DD65B4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0598" y="3673354"/>
            <a:ext cx="1458877" cy="1458877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21E75CF5-2172-1C53-2681-6A3AED1EA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5888" y="3738783"/>
            <a:ext cx="1671985" cy="129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0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树莓派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41D4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109</Words>
  <Application>Microsoft Office PowerPoint</Application>
  <PresentationFormat>宽屏</PresentationFormat>
  <Paragraphs>11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思源黑体 CN Bold</vt:lpstr>
      <vt:lpstr>Arial</vt:lpstr>
      <vt:lpstr>Roboto</vt:lpstr>
      <vt:lpstr>Segoe Print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RiverMountain Shout</dc:creator>
  <cp:lastModifiedBy>RiverMountain Shout</cp:lastModifiedBy>
  <cp:revision>6</cp:revision>
  <dcterms:created xsi:type="dcterms:W3CDTF">2022-06-20T08:26:42Z</dcterms:created>
  <dcterms:modified xsi:type="dcterms:W3CDTF">2022-06-22T04:43:22Z</dcterms:modified>
</cp:coreProperties>
</file>