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>
        <p:scale>
          <a:sx n="136" d="100"/>
          <a:sy n="136" d="100"/>
        </p:scale>
        <p:origin x="14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7949-AD33-5BBA-B4E1-B39CD8A8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0BE77-4813-8FD4-D7C5-C856727D5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DF4F-489F-9B7A-ADEC-DDDE1E33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A6D7-6915-7811-5C95-AC5AA8B9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C6CCE-A314-3013-27F1-EBB810A1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3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0EBA-A60F-4076-B3BB-2B1D6501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9C97E-7F9F-8337-CE82-EC5290AC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4786-E562-1FE7-3F4E-CD27F43D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0769-1260-B0FE-DC11-C1F38E8D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21E4E-03BE-9B0A-D837-86B0321D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9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518BA-CF3A-BEE8-9B9D-983E99466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FDBA9-44E6-542A-3A01-1094D5571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63888-C3B9-9699-1FDF-74C73FDE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1104-09EA-35BC-38AB-7A4E357F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B7EC8-8859-DCA5-4967-F2147D8A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26C5-BE8B-81A4-5FAA-C87A67DC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308F2-DB55-A15D-D92F-B71F4B6C0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3F33-AEF1-DB6B-A9CD-B522ACD9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3F370-9725-A5EC-AED9-A5004E83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2F11-BAE7-BC6F-9F36-ABF07757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5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41142-7ECE-D100-1DC4-34469D71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5525D-BB44-29AC-CC4B-20A7C1FC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CB52-0DE7-7E16-C64A-6C17FE78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79299-15A5-F75E-88CE-5D29641E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E29D-0289-4FEC-5C59-15571219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DDC6-B420-22D8-7658-7A7A16EC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CEEC-5642-4665-E0D6-249DD747A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39BCC-3842-0F2C-08E7-A63FD8A4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40ED8-DBD1-2E68-DD1F-DF807171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0E3C4-00FB-BCDD-1F0C-F28016B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03152-9E7B-CF74-94AA-4296FFE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0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486D-8F5A-4A3D-891E-A9B034C8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186F-834F-7D9D-0C9C-D9EB4D645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11C2D-FCAE-A0F3-30CC-EA3DBD9EF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F2098-D64D-2B83-9AD1-9A7630120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1C480-D059-252F-F3BA-E143F0B77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38226-8972-A749-8A89-478FEA6B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855A9-2F63-8336-38CE-9A1FC799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F837D-6B86-0A30-1113-816DAAC9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B50B-C0C6-869A-834E-A8956A42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54B65E-22CC-D185-D901-165BCD46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0AC72-6BAE-5D3B-47FE-B180A61D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1CEA2-F1CE-CC05-3403-B8C3D3B9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4809F-9AFC-0BBE-B581-25D94BE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C694D6-56BF-890A-3372-AF416C6E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02939-2213-E66B-4456-9CF1140C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6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ADA3-D314-04AA-C6F7-56162C8E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8833-FABE-ABEC-5EE0-29EFA507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A4035-3762-3091-5E2E-74D820EA8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81E94-80B9-269E-6B62-BB01A375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9F367-0718-3C7D-5021-76B9D2D3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AE7A-F0CF-FFF3-9357-408C539F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FE99-93DB-A7BA-351D-19E926E3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FE6C4-9405-F9F0-C253-430C16FAB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A308D-349C-FEB0-DD55-E14D4E3A7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8D993-35CC-2DCC-C8E0-1D68102B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909C-FAF8-AB4B-84C5-19852BB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7468-CD5A-F4E6-079F-6BC7D6F1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0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FB3D-27F3-48FF-9698-976B67F7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07F37-602C-F3EB-A697-7565C35C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0EB4-4698-4CB4-7B61-E9F3B9639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1C894-C86C-2C40-9243-8C0BDB08451E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103B-6FFE-C5C1-7608-D3700E7EF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52A2-345C-DF57-986F-F55E6689E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D05C7-21BC-F043-8BD4-3B75032DB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929263-63A9-B5B1-A218-91CEE82E7A39}"/>
              </a:ext>
            </a:extLst>
          </p:cNvPr>
          <p:cNvGrpSpPr/>
          <p:nvPr/>
        </p:nvGrpSpPr>
        <p:grpSpPr>
          <a:xfrm>
            <a:off x="1997108" y="1967572"/>
            <a:ext cx="3866474" cy="4238086"/>
            <a:chOff x="1997108" y="1967572"/>
            <a:chExt cx="3866474" cy="4238086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E128C8A-F128-AF90-C040-44E8D7A267FB}"/>
                </a:ext>
              </a:extLst>
            </p:cNvPr>
            <p:cNvGrpSpPr/>
            <p:nvPr/>
          </p:nvGrpSpPr>
          <p:grpSpPr>
            <a:xfrm>
              <a:off x="2777057" y="2363105"/>
              <a:ext cx="3003994" cy="2919900"/>
              <a:chOff x="3697071" y="1529185"/>
              <a:chExt cx="3003994" cy="291990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C4B56C1-819E-E9EA-7464-38BC02854D0B}"/>
                  </a:ext>
                </a:extLst>
              </p:cNvPr>
              <p:cNvGrpSpPr/>
              <p:nvPr/>
            </p:nvGrpSpPr>
            <p:grpSpPr>
              <a:xfrm rot="3567864">
                <a:off x="3877570" y="1625590"/>
                <a:ext cx="2642996" cy="3003994"/>
                <a:chOff x="3982092" y="1499570"/>
                <a:chExt cx="2642996" cy="3003994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8DACD9C1-4BAD-518E-4C88-166F16FBDCCB}"/>
                    </a:ext>
                  </a:extLst>
                </p:cNvPr>
                <p:cNvGrpSpPr/>
                <p:nvPr/>
              </p:nvGrpSpPr>
              <p:grpSpPr>
                <a:xfrm rot="18027585">
                  <a:off x="3801593" y="1680069"/>
                  <a:ext cx="3003994" cy="2642996"/>
                  <a:chOff x="3696866" y="1806167"/>
                  <a:chExt cx="3003994" cy="2642996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4EAB991C-8BD6-B25A-B66E-AAACDDAAEF8A}"/>
                      </a:ext>
                    </a:extLst>
                  </p:cNvPr>
                  <p:cNvGrpSpPr/>
                  <p:nvPr/>
                </p:nvGrpSpPr>
                <p:grpSpPr>
                  <a:xfrm rot="3577133">
                    <a:off x="3782335" y="2007890"/>
                    <a:ext cx="2642996" cy="2239550"/>
                    <a:chOff x="3920051" y="2022342"/>
                    <a:chExt cx="2642996" cy="2239550"/>
                  </a:xfrm>
                </p:grpSpPr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639ACEE9-F94F-E898-60B8-AA87388EDB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20051" y="2022342"/>
                      <a:ext cx="2642996" cy="2239550"/>
                      <a:chOff x="3797229" y="1846090"/>
                      <a:chExt cx="2642996" cy="2239550"/>
                    </a:xfrm>
                  </p:grpSpPr>
                  <p:grpSp>
                    <p:nvGrpSpPr>
                      <p:cNvPr id="54" name="Group 53">
                        <a:extLst>
                          <a:ext uri="{FF2B5EF4-FFF2-40B4-BE49-F238E27FC236}">
                            <a16:creationId xmlns:a16="http://schemas.microsoft.com/office/drawing/2014/main" id="{9554C51F-3E11-E70C-4A54-8B558C351FD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8263753">
                        <a:off x="3998952" y="1644367"/>
                        <a:ext cx="2239550" cy="2642996"/>
                        <a:chOff x="3972656" y="1790110"/>
                        <a:chExt cx="2239550" cy="2642996"/>
                      </a:xfrm>
                    </p:grpSpPr>
                    <p:grpSp>
                      <p:nvGrpSpPr>
                        <p:cNvPr id="13" name="Group 12">
                          <a:extLst>
                            <a:ext uri="{FF2B5EF4-FFF2-40B4-BE49-F238E27FC236}">
                              <a16:creationId xmlns:a16="http://schemas.microsoft.com/office/drawing/2014/main" id="{55163527-71EB-101B-B9A2-D4385D8A2B5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3315284">
                          <a:off x="3871942" y="1890824"/>
                          <a:ext cx="2440978" cy="2239550"/>
                          <a:chOff x="3697212" y="1088671"/>
                          <a:chExt cx="2440978" cy="2239550"/>
                        </a:xfrm>
                      </p:grpSpPr>
                      <p:sp>
                        <p:nvSpPr>
                          <p:cNvPr id="4" name="Rectangle 3">
                            <a:extLst>
                              <a:ext uri="{FF2B5EF4-FFF2-40B4-BE49-F238E27FC236}">
                                <a16:creationId xmlns:a16="http://schemas.microsoft.com/office/drawing/2014/main" id="{EF3312DB-E60F-27C4-B464-34B6C99135F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716376" y="2271379"/>
                            <a:ext cx="873443" cy="644100"/>
                          </a:xfrm>
                          <a:prstGeom prst="rect">
                            <a:avLst/>
                          </a:prstGeom>
                        </p:spPr>
                        <p:style>
                          <a:lnRef idx="3">
                            <a:schemeClr val="lt1"/>
                          </a:lnRef>
                          <a:fillRef idx="1">
                            <a:schemeClr val="accent3"/>
                          </a:fillRef>
                          <a:effectRef idx="1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5" name="Rectangle 4">
                            <a:extLst>
                              <a:ext uri="{FF2B5EF4-FFF2-40B4-BE49-F238E27FC236}">
                                <a16:creationId xmlns:a16="http://schemas.microsoft.com/office/drawing/2014/main" id="{FFA192D6-143A-E257-CDE8-023CB92441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58126" y="2384721"/>
                            <a:ext cx="45719" cy="42385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" name="Rectangle 6">
                            <a:extLst>
                              <a:ext uri="{FF2B5EF4-FFF2-40B4-BE49-F238E27FC236}">
                                <a16:creationId xmlns:a16="http://schemas.microsoft.com/office/drawing/2014/main" id="{C0FB283A-8689-E8C3-DAC1-35761C870C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99220" y="2375019"/>
                            <a:ext cx="53596" cy="430390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9" name="Straight Connector 8">
                            <a:extLst>
                              <a:ext uri="{FF2B5EF4-FFF2-40B4-BE49-F238E27FC236}">
                                <a16:creationId xmlns:a16="http://schemas.microsoft.com/office/drawing/2014/main" id="{625C2E31-A05E-23B9-23D8-0FB4B43FF41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8048381">
                            <a:off x="4189433" y="1379464"/>
                            <a:ext cx="1456536" cy="2440978"/>
                          </a:xfrm>
                          <a:prstGeom prst="line">
                            <a:avLst/>
                          </a:prstGeom>
                          <a:ln>
                            <a:head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" name="Straight Connector 9">
                            <a:extLst>
                              <a:ext uri="{FF2B5EF4-FFF2-40B4-BE49-F238E27FC236}">
                                <a16:creationId xmlns:a16="http://schemas.microsoft.com/office/drawing/2014/main" id="{D92C1233-B449-CCBD-4710-39EF12765B6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rot="17899996" flipH="1">
                            <a:off x="4436945" y="1415314"/>
                            <a:ext cx="1426687" cy="773401"/>
                          </a:xfrm>
                          <a:prstGeom prst="line">
                            <a:avLst/>
                          </a:prstGeom>
                          <a:ln>
                            <a:head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3" name="Arc 42">
                          <a:extLst>
                            <a:ext uri="{FF2B5EF4-FFF2-40B4-BE49-F238E27FC236}">
                              <a16:creationId xmlns:a16="http://schemas.microsoft.com/office/drawing/2014/main" id="{F7B6FA87-EB84-B91B-73D4-B836228CAF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516372">
                          <a:off x="5366259" y="4209908"/>
                          <a:ext cx="260774" cy="185622"/>
                        </a:xfrm>
                        <a:prstGeom prst="arc">
                          <a:avLst>
                            <a:gd name="adj1" fmla="val 11014138"/>
                            <a:gd name="adj2" fmla="val 1616561"/>
                          </a:avLst>
                        </a:prstGeom>
                        <a:ln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46" name="TextBox 45">
                              <a:extLst>
                                <a:ext uri="{FF2B5EF4-FFF2-40B4-BE49-F238E27FC236}">
                                  <a16:creationId xmlns:a16="http://schemas.microsoft.com/office/drawing/2014/main" id="{692BA349-C92E-8A2C-5985-9E10A55B341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219267" y="2268343"/>
                              <a:ext cx="49988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46" name="TextBox 45">
                              <a:extLst>
                                <a:ext uri="{FF2B5EF4-FFF2-40B4-BE49-F238E27FC236}">
                                  <a16:creationId xmlns:a16="http://schemas.microsoft.com/office/drawing/2014/main" id="{692BA349-C92E-8A2C-5985-9E10A55B341B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219267" y="2268343"/>
                              <a:ext cx="499880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48" name="TextBox 47">
                              <a:extLst>
                                <a:ext uri="{FF2B5EF4-FFF2-40B4-BE49-F238E27FC236}">
                                  <a16:creationId xmlns:a16="http://schemas.microsoft.com/office/drawing/2014/main" id="{92F5FD9B-7F41-FA0C-871F-26FB5595338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438432" y="3886902"/>
                              <a:ext cx="478913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US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48" name="TextBox 47">
                              <a:extLst>
                                <a:ext uri="{FF2B5EF4-FFF2-40B4-BE49-F238E27FC236}">
                                  <a16:creationId xmlns:a16="http://schemas.microsoft.com/office/drawing/2014/main" id="{92F5FD9B-7F41-FA0C-871F-26FB5595338D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438432" y="3886902"/>
                              <a:ext cx="478913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9" name="Arc 48">
                          <a:extLst>
                            <a:ext uri="{FF2B5EF4-FFF2-40B4-BE49-F238E27FC236}">
                              <a16:creationId xmlns:a16="http://schemas.microsoft.com/office/drawing/2014/main" id="{FADA0AC5-005C-0C93-6595-95A4A848BA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8516372">
                          <a:off x="4295237" y="2664568"/>
                          <a:ext cx="258450" cy="185622"/>
                        </a:xfrm>
                        <a:prstGeom prst="arc">
                          <a:avLst>
                            <a:gd name="adj1" fmla="val 11014138"/>
                            <a:gd name="adj2" fmla="val 1616561"/>
                          </a:avLst>
                        </a:prstGeom>
                        <a:ln>
                          <a:headEnd type="non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E3A0DB24-8EB9-E256-E013-2121B3273CD9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8231689">
                        <a:off x="5140414" y="3293183"/>
                        <a:ext cx="31771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/>
                          <a:t>A</a:t>
                        </a: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48207430-0215-F027-772D-F49DFF4814D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 rot="16040451">
                            <a:off x="5780098" y="3302778"/>
                            <a:ext cx="552433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oMath>
                              </m:oMathPara>
                            </a14:m>
                            <a:endParaRPr lang="en-US" dirty="0"/>
                          </a:p>
                        </p:txBody>
                      </p:sp>
                    </mc:Choice>
                    <mc:Fallback>
                      <p:sp>
                        <p:nvSpPr>
                          <p:cNvPr id="61" name="TextBox 60">
                            <a:extLst>
                              <a:ext uri="{FF2B5EF4-FFF2-40B4-BE49-F238E27FC236}">
                                <a16:creationId xmlns:a16="http://schemas.microsoft.com/office/drawing/2014/main" id="{48207430-0215-F027-772D-F49DFF4814DD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 rot="16040451">
                            <a:off x="5780098" y="3302778"/>
                            <a:ext cx="552433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6" name="Right Bracket 65">
                      <a:extLst>
                        <a:ext uri="{FF2B5EF4-FFF2-40B4-BE49-F238E27FC236}">
                          <a16:creationId xmlns:a16="http://schemas.microsoft.com/office/drawing/2014/main" id="{3E444ABD-32CB-56B9-00A1-02ACA479A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0417" y="3253241"/>
                      <a:ext cx="45719" cy="424127"/>
                    </a:xfrm>
                    <a:prstGeom prst="rightBracke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C2967261-C82B-1829-5B76-47077E4ED3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19703" y="2444094"/>
                        <a:ext cx="48115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C2967261-C82B-1829-5B76-47077E4ED3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19703" y="2444094"/>
                        <a:ext cx="481157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E90DF6E9-91B8-0DD9-6DEA-CE0257E4A8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96866" y="1976341"/>
                        <a:ext cx="44377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E90DF6E9-91B8-0DD9-6DEA-CE0257E4A8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96866" y="1976341"/>
                        <a:ext cx="44377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Left Bracket 73">
                  <a:extLst>
                    <a:ext uri="{FF2B5EF4-FFF2-40B4-BE49-F238E27FC236}">
                      <a16:creationId xmlns:a16="http://schemas.microsoft.com/office/drawing/2014/main" id="{F7383CBC-5675-89EF-0747-CF4481CDB65E}"/>
                    </a:ext>
                  </a:extLst>
                </p:cNvPr>
                <p:cNvSpPr/>
                <p:nvPr/>
              </p:nvSpPr>
              <p:spPr>
                <a:xfrm rot="16200000">
                  <a:off x="5383109" y="3348661"/>
                  <a:ext cx="52504" cy="852031"/>
                </a:xfrm>
                <a:prstGeom prst="leftBracke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8523A6BE-53AB-4614-578C-CCD8A66E4E8B}"/>
                        </a:ext>
                      </a:extLst>
                    </p:cNvPr>
                    <p:cNvSpPr txBox="1"/>
                    <p:nvPr/>
                  </p:nvSpPr>
                  <p:spPr>
                    <a:xfrm rot="18032136">
                      <a:off x="5188268" y="3781754"/>
                      <a:ext cx="493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8523A6BE-53AB-4614-578C-CCD8A66E4E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8032136">
                      <a:off x="5188268" y="3781754"/>
                      <a:ext cx="49398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A3DE561-FFEF-C118-1037-C8B98E1DC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0781" y="3434025"/>
                <a:ext cx="1328220" cy="16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9F8B8535-208B-C4E3-9C46-047CF38B71C0}"/>
                  </a:ext>
                </a:extLst>
              </p:cNvPr>
              <p:cNvSpPr/>
              <p:nvPr/>
            </p:nvSpPr>
            <p:spPr>
              <a:xfrm rot="1289114">
                <a:off x="4800156" y="3028769"/>
                <a:ext cx="752736" cy="700884"/>
              </a:xfrm>
              <a:prstGeom prst="arc">
                <a:avLst>
                  <a:gd name="adj1" fmla="val 17383795"/>
                  <a:gd name="adj2" fmla="val 20772695"/>
                </a:avLst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1AFFD36-7F1C-546D-E5C9-D152BE2769E3}"/>
                      </a:ext>
                    </a:extLst>
                  </p:cNvPr>
                  <p:cNvSpPr txBox="1"/>
                  <p:nvPr/>
                </p:nvSpPr>
                <p:spPr>
                  <a:xfrm>
                    <a:off x="5471462" y="3009878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C1AFFD36-7F1C-546D-E5C9-D152BE2769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1462" y="3009878"/>
                    <a:ext cx="35169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4D7121D-2265-C0D0-8C61-B9492233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90320" y="1888288"/>
                <a:ext cx="940107" cy="1556044"/>
              </a:xfrm>
              <a:prstGeom prst="line">
                <a:avLst/>
              </a:prstGeom>
              <a:ln w="12700"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BA7598D3-D8C1-C642-F29F-0646176C46B9}"/>
                  </a:ext>
                </a:extLst>
              </p:cNvPr>
              <p:cNvSpPr/>
              <p:nvPr/>
            </p:nvSpPr>
            <p:spPr>
              <a:xfrm rot="763667">
                <a:off x="4869928" y="2733314"/>
                <a:ext cx="752736" cy="700884"/>
              </a:xfrm>
              <a:prstGeom prst="arc">
                <a:avLst>
                  <a:gd name="adj1" fmla="val 16137574"/>
                  <a:gd name="adj2" fmla="val 20141563"/>
                </a:avLst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945BE982-A2FC-B9AB-5B74-451A48084B64}"/>
                      </a:ext>
                    </a:extLst>
                  </p:cNvPr>
                  <p:cNvSpPr txBox="1"/>
                  <p:nvPr/>
                </p:nvSpPr>
                <p:spPr>
                  <a:xfrm>
                    <a:off x="5468743" y="2556141"/>
                    <a:ext cx="3516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945BE982-A2FC-B9AB-5B74-451A48084B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8743" y="2556141"/>
                    <a:ext cx="35169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9C3184EF-0A9B-218E-385C-B77A4C69C235}"/>
                      </a:ext>
                    </a:extLst>
                  </p:cNvPr>
                  <p:cNvSpPr txBox="1"/>
                  <p:nvPr/>
                </p:nvSpPr>
                <p:spPr>
                  <a:xfrm>
                    <a:off x="5685880" y="1529185"/>
                    <a:ext cx="3960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9C3184EF-0A9B-218E-385C-B77A4C69C2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5880" y="1529185"/>
                    <a:ext cx="39607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B2C3B9-1ACD-72E2-7641-4257778C6D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0312" y="2363105"/>
              <a:ext cx="1" cy="34090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B2D56-C8AC-BEBA-222B-09BAD9937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0313" y="5753621"/>
              <a:ext cx="2888218" cy="185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444E02-ADE2-FECC-FB49-B7AE7DFB4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0312" y="4267945"/>
              <a:ext cx="1479612" cy="10307"/>
            </a:xfrm>
            <a:prstGeom prst="straightConnector1">
              <a:avLst/>
            </a:prstGeom>
            <a:ln w="1270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56FE5FD-B294-19A4-24C4-AAA95CEE1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7738" y="4264168"/>
              <a:ext cx="19632" cy="1489453"/>
            </a:xfrm>
            <a:prstGeom prst="straightConnector1">
              <a:avLst/>
            </a:prstGeom>
            <a:ln w="1270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1B5FDF-F88E-2BF1-3098-8B0B5A49B175}"/>
                    </a:ext>
                  </a:extLst>
                </p:cNvPr>
                <p:cNvSpPr txBox="1"/>
                <p:nvPr/>
              </p:nvSpPr>
              <p:spPr>
                <a:xfrm>
                  <a:off x="5406469" y="5568955"/>
                  <a:ext cx="457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1B5FDF-F88E-2BF1-3098-8B0B5A49B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469" y="5568955"/>
                  <a:ext cx="45711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1F1F02D-CD5C-7C12-BF6B-58D1FD1841EF}"/>
                    </a:ext>
                  </a:extLst>
                </p:cNvPr>
                <p:cNvSpPr txBox="1"/>
                <p:nvPr/>
              </p:nvSpPr>
              <p:spPr>
                <a:xfrm>
                  <a:off x="2271755" y="1967572"/>
                  <a:ext cx="457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1F1F02D-CD5C-7C12-BF6B-58D1FD184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755" y="1967572"/>
                  <a:ext cx="4571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7DFED19-1FE9-9297-B84A-70729DEEBA96}"/>
                    </a:ext>
                  </a:extLst>
                </p:cNvPr>
                <p:cNvSpPr txBox="1"/>
                <p:nvPr/>
              </p:nvSpPr>
              <p:spPr>
                <a:xfrm>
                  <a:off x="3734864" y="5836326"/>
                  <a:ext cx="319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B7DFED19-1FE9-9297-B84A-70729DEEB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864" y="5836326"/>
                  <a:ext cx="31984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1419D42-87DD-4403-618C-FA517E549AF6}"/>
                    </a:ext>
                  </a:extLst>
                </p:cNvPr>
                <p:cNvSpPr txBox="1"/>
                <p:nvPr/>
              </p:nvSpPr>
              <p:spPr>
                <a:xfrm>
                  <a:off x="1997108" y="4039646"/>
                  <a:ext cx="410040" cy="3824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1419D42-87DD-4403-618C-FA517E549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108" y="4039646"/>
                  <a:ext cx="410040" cy="382451"/>
                </a:xfrm>
                <a:prstGeom prst="rect">
                  <a:avLst/>
                </a:prstGeom>
                <a:blipFill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03B137E-5FE7-F5A9-CC76-9D923C629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871" y="2722208"/>
              <a:ext cx="2410101" cy="6795"/>
            </a:xfrm>
            <a:prstGeom prst="straightConnector1">
              <a:avLst/>
            </a:prstGeom>
            <a:ln w="1270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0B24898-595A-8017-B9CD-C48A00017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0413" y="2708124"/>
              <a:ext cx="0" cy="3045497"/>
            </a:xfrm>
            <a:prstGeom prst="straightConnector1">
              <a:avLst/>
            </a:prstGeom>
            <a:ln w="12700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1C2B2FE-FF77-8731-DD58-BA63ED79BA56}"/>
                    </a:ext>
                  </a:extLst>
                </p:cNvPr>
                <p:cNvSpPr txBox="1"/>
                <p:nvPr/>
              </p:nvSpPr>
              <p:spPr>
                <a:xfrm>
                  <a:off x="4702156" y="5836326"/>
                  <a:ext cx="319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1C2B2FE-FF77-8731-DD58-BA63ED79B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56" y="5836326"/>
                  <a:ext cx="319846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A4A1589-FC18-A4A0-21A1-98BC85C818B6}"/>
                    </a:ext>
                  </a:extLst>
                </p:cNvPr>
                <p:cNvSpPr txBox="1"/>
                <p:nvPr/>
              </p:nvSpPr>
              <p:spPr>
                <a:xfrm>
                  <a:off x="2042205" y="2523458"/>
                  <a:ext cx="3198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0A4A1589-FC18-A4A0-21A1-98BC85C81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205" y="2523458"/>
                  <a:ext cx="319846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19231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26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Winston Scott</dc:creator>
  <cp:lastModifiedBy>Winston Scott</cp:lastModifiedBy>
  <cp:revision>1</cp:revision>
  <dcterms:created xsi:type="dcterms:W3CDTF">2024-02-18T22:18:56Z</dcterms:created>
  <dcterms:modified xsi:type="dcterms:W3CDTF">2024-02-18T23:10:32Z</dcterms:modified>
</cp:coreProperties>
</file>