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D7"/>
    <a:srgbClr val="FEAC19"/>
    <a:srgbClr val="FFC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Gallant" userId="6afb624e-739f-4bf3-b5f8-e11cab190039" providerId="ADAL" clId="{94A51B17-4529-4211-99A9-31172E8E3A38}"/>
    <pc:docChg chg="delSld">
      <pc:chgData name="Jon Gallant" userId="6afb624e-739f-4bf3-b5f8-e11cab190039" providerId="ADAL" clId="{94A51B17-4529-4211-99A9-31172E8E3A38}" dt="2020-11-21T01:59:46.231" v="0" actId="47"/>
      <pc:docMkLst>
        <pc:docMk/>
      </pc:docMkLst>
      <pc:sldChg chg="del">
        <pc:chgData name="Jon Gallant" userId="6afb624e-739f-4bf3-b5f8-e11cab190039" providerId="ADAL" clId="{94A51B17-4529-4211-99A9-31172E8E3A38}" dt="2020-11-21T01:59:46.231" v="0" actId="47"/>
        <pc:sldMkLst>
          <pc:docMk/>
          <pc:sldMk cId="284718572" sldId="267"/>
        </pc:sldMkLst>
      </pc:sldChg>
    </pc:docChg>
  </pc:docChgLst>
</pc:chgInfo>
</file>

<file path=docProps/app.xml><?xml version="1.0" encoding="utf-8"?>
<Properties xmlns="http://schemas.openxmlformats.org/officeDocument/2006/extended-properties" xmlns:vt="http://schemas.openxmlformats.org/officeDocument/2006/docPropsVTypes">
  <TotalTime>8748</TotalTime>
  <Words>204</Words>
  <Application>Microsoft Office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Gallant</dc:creator>
  <cp:lastModifiedBy>Jon Gallant</cp:lastModifiedBy>
  <cp:revision>5</cp:revision>
  <dcterms:created xsi:type="dcterms:W3CDTF">2020-08-11T01:20:05Z</dcterms:created>
  <dcterms:modified xsi:type="dcterms:W3CDTF">2021-03-02T22:46:03Z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2021-03-02T22:36:05Z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2032a000-0829-4be5-bdae-1d276d0b4905</vt:lpwstr>
  </property>
  <property fmtid="{D5CDD505-2E9C-101B-9397-08002B2CF9AE}" pid="8" name="MSIP_Label_f42aa342-8706-4288-bd11-ebb85995028c_ContentBits">
    <vt:lpwstr>0</vt:lpwstr>
  </property>
</Properties>
</file>