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5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93"/>
    <p:restoredTop sz="94658"/>
  </p:normalViewPr>
  <p:slideViewPr>
    <p:cSldViewPr snapToGrid="0">
      <p:cViewPr>
        <p:scale>
          <a:sx n="88" d="100"/>
          <a:sy n="88" d="100"/>
        </p:scale>
        <p:origin x="784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0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09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5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523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95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6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2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2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8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A74215A-8AD4-BDB4-3F89-089CE5FE4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pl-PL" sz="4900"/>
              <a:t>ARISA GEN_AI</a:t>
            </a:r>
            <a:br>
              <a:rPr lang="pl-PL" sz="4900"/>
            </a:br>
            <a:br>
              <a:rPr lang="pl-PL" sz="4900"/>
            </a:br>
            <a:r>
              <a:rPr lang="pl-PL" sz="4900"/>
              <a:t>Travel Chat bot </a:t>
            </a:r>
            <a:br>
              <a:rPr lang="pl-PL" sz="4900"/>
            </a:br>
            <a:endParaRPr lang="pl-PL" sz="490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E3FD9E85-0352-BB2F-7C9A-A08B684A28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endParaRPr lang="pl-PL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C2CD81-C347-C030-7DD6-FB6C55CF5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6"/>
          <a:stretch/>
        </p:blipFill>
        <p:spPr bwMode="auto">
          <a:xfrm>
            <a:off x="20" y="10"/>
            <a:ext cx="69311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3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7F885CC-EB3D-1EF2-8AD3-3B5F4B64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pl-PL" sz="3600" dirty="0" err="1"/>
              <a:t>Interaface</a:t>
            </a:r>
            <a:endParaRPr lang="pl-PL" sz="3600" dirty="0"/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50D7D2D-1E20-E5B8-43A3-AA1C1C9A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0" i="0" u="none" strike="noStrike" dirty="0">
                <a:effectLst/>
                <a:latin typeface="-webkit-standard"/>
              </a:rPr>
              <a:t>Nasza aplikacja </a:t>
            </a:r>
            <a:r>
              <a:rPr lang="pl-PL" b="0" i="0" u="none" strike="noStrike" dirty="0" err="1">
                <a:effectLst/>
                <a:latin typeface="-webkit-standard"/>
              </a:rPr>
              <a:t>chatbota</a:t>
            </a:r>
            <a:r>
              <a:rPr lang="pl-PL" b="0" i="0" u="none" strike="noStrike" dirty="0">
                <a:effectLst/>
                <a:latin typeface="-webkit-standard"/>
              </a:rPr>
              <a:t> została wyposażona w intuicyjny i przejrzysty interfejs, który zapewnia użytkownikom łatwą i komfortową obsługę.</a:t>
            </a:r>
            <a:endParaRPr lang="pl-P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37A0850-D1D0-A0B0-A9F7-65136F38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9049" y="313946"/>
            <a:ext cx="8633902" cy="4215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9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07D40-3CE2-07BD-32D5-CA5156497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BB7C2C3-A5D2-D0BE-83F7-416A639DB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733A59F-0D15-8F7F-5115-C0056653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r>
              <a:rPr lang="pl-PL" sz="3600" dirty="0"/>
              <a:t>Funkcjonalności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374BCC1C-EDB6-8B68-05B1-E384C9084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670B5F-D312-B8A1-3044-D1175FC66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Chatbot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potrafi odpowiadać na pytania użytkowników, korzystając z </a:t>
            </a:r>
            <a:r>
              <a:rPr lang="pl-PL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embeddingów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przygotowanych na podstawie bazy FAQ dotyczącej podróży</a:t>
            </a:r>
            <a:endParaRPr lang="pl-PL"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911E36CE-3A71-349C-0384-E096BA00F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2" y="194729"/>
            <a:ext cx="10869326" cy="2889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99C8DE5A-FC99-E4C9-AAD0-DF0D01D2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50" y="3205983"/>
            <a:ext cx="10043009" cy="1080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A2C86-6D0E-6AF9-BC3A-4083644D7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3" name="Rectangle 1434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4D3D919-0B46-D9A1-76E3-5EC07E91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Chat z pamięcią</a:t>
            </a:r>
            <a:endParaRPr lang="en-US" sz="3600" i="0" u="none" strike="noStrike">
              <a:effectLst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21B3EB9-5F21-A76D-BDF9-5DE46E1DF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937" b="1"/>
          <a:stretch/>
        </p:blipFill>
        <p:spPr bwMode="auto">
          <a:xfrm>
            <a:off x="20" y="535709"/>
            <a:ext cx="8229580" cy="582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345" name="Straight Connector 14344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A86837B-EF15-4E6D-EF43-D0100A606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b="0" i="0" u="none" strike="noStrike">
                <a:effectLst/>
                <a:latin typeface="-webkit-standard"/>
              </a:rPr>
              <a:t>Wprowadziliśmy do naszego bota mechanizm pamięci, dzięki któremu potrafi on zapamiętywać kontekst rozmowy i lepiej odpowiadać na kolejne pytania.</a:t>
            </a:r>
            <a:endParaRPr lang="en-US" b="1" cap="all" spc="300"/>
          </a:p>
        </p:txBody>
      </p:sp>
    </p:spTree>
    <p:extLst>
      <p:ext uri="{BB962C8B-B14F-4D97-AF65-F5344CB8AC3E}">
        <p14:creationId xmlns:p14="http://schemas.microsoft.com/office/powerpoint/2010/main" val="402104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383BB7-6D5F-A690-1CFF-8B961D6C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EFCFC36-30D7-D95D-7477-D45DC30E3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19C8DD3-9A43-03FA-F9A5-335892AE5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 fontScale="90000"/>
          </a:bodyPr>
          <a:lstStyle/>
          <a:p>
            <a:r>
              <a:rPr lang="pl-PL" sz="3600" dirty="0"/>
              <a:t>Agent wyszukiwania</a:t>
            </a:r>
            <a:br>
              <a:rPr lang="pl-PL" sz="3600" dirty="0"/>
            </a:br>
            <a:r>
              <a:rPr lang="pl-PL" sz="3600" dirty="0"/>
              <a:t>na podstawie ID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73A92675-6F55-49DF-1C22-8B6E640FF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F84F4E8-E3F3-CBCA-FC39-CF8C8F59B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Chatbot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posiada agenta, który potrafi przeszukiwać plik z ofertami podróży, odnaleźć konkretną ofertę i wygenerować jej streszczenie</a:t>
            </a:r>
            <a:endParaRPr lang="pl-PL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9186CFA-9B97-5545-6193-ADD588C6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048" y="0"/>
            <a:ext cx="3976270" cy="462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72819C2-AA21-1F10-3BC7-B911CA02A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47" y="-52389"/>
            <a:ext cx="5435008" cy="467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4061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4B56B-5E26-B8F5-F4EF-741618A38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BB07AD98-4AF4-FBAF-3995-F14AB9BC3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F165B2F-8A6D-D9A7-EF0A-339ACB71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pPr algn="l"/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Guardrails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against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toxic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endParaRPr lang="pl-PL" sz="28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6772FF8C-EF40-5312-35C5-DD794B4D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EDF24D-EFD5-99C2-5186-F748E8802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Zadbaliśmy o bezpieczeństwo </a:t>
            </a:r>
            <a:r>
              <a:rPr lang="pl-PL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chatbota</a:t>
            </a: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wdrażając mechanizm wykrywania niedozwolonych słów.</a:t>
            </a:r>
            <a:endParaRPr lang="pl-PL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FE64C69-DD35-3E19-830E-8C3FEC110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443" y="-248798"/>
            <a:ext cx="9774439" cy="3428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409B162-AB7C-E2A1-A3C5-8AB3D0875B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35" t="10899" r="11260" b="10547"/>
          <a:stretch/>
        </p:blipFill>
        <p:spPr bwMode="auto">
          <a:xfrm>
            <a:off x="6095655" y="1908384"/>
            <a:ext cx="5342023" cy="274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0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FDAC5-C412-5942-51A5-DB21132A1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95" name="Straight Connector 12294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5D5C532-10BC-9AD6-5687-6EE188F9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1181" y="1371599"/>
            <a:ext cx="4666537" cy="30767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i="0" u="none" strike="noStrike">
                <a:effectLst/>
              </a:rPr>
              <a:t>Guardrails against toxic behavior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489D2F-FCA2-D98A-0861-302C5A3F8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1182" y="4584879"/>
            <a:ext cx="4666536" cy="12878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1500" b="1" i="0" u="none" strike="noStrike" cap="all" spc="300">
                <a:effectLst/>
              </a:rPr>
              <a:t>Zadbaliśmy o bezpieczeństwo chatbota, wdrażając mechanizm wykrywania niedozwolonych słów.</a:t>
            </a:r>
            <a:endParaRPr lang="en-US" sz="1500" b="1" cap="all" spc="30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0083957-778A-B203-D854-425DC20F7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" r="9001" b="2"/>
          <a:stretch/>
        </p:blipFill>
        <p:spPr bwMode="auto">
          <a:xfrm>
            <a:off x="20" y="1"/>
            <a:ext cx="56768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79153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>
            <a:extLst>
              <a:ext uri="{FF2B5EF4-FFF2-40B4-BE49-F238E27FC236}">
                <a16:creationId xmlns:a16="http://schemas.microsoft.com/office/drawing/2014/main" id="{14A653E9-5F43-BA54-7AB8-CF1D878F5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6" b="2"/>
          <a:stretch/>
        </p:blipFill>
        <p:spPr bwMode="auto">
          <a:xfrm>
            <a:off x="20" y="3429000"/>
            <a:ext cx="567688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192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EE3CF4-DB29-609F-BDE4-C72912AC2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ECD5061-05CE-EFBB-15D7-11D0819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B581DC9-6F60-C002-CAFB-C2BB8F4F9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993" y="4895273"/>
            <a:ext cx="3550790" cy="1476533"/>
          </a:xfrm>
        </p:spPr>
        <p:txBody>
          <a:bodyPr anchor="ctr">
            <a:normAutofit/>
          </a:bodyPr>
          <a:lstStyle/>
          <a:p>
            <a:pPr algn="l"/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Guardrails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against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toxic</a:t>
            </a:r>
            <a:r>
              <a:rPr lang="pl-PL" sz="28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pl-PL" sz="2800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endParaRPr lang="pl-PL" sz="2800" b="0" i="0" u="none" strike="noStrike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92C4402-DA65-CC21-5DDF-408BDFE44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60992" y="4651571"/>
            <a:ext cx="10869326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5785EA-8D30-A30C-5425-AF93B4DB3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2777" y="4895270"/>
            <a:ext cx="6658234" cy="14765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Dodatkowo wdrożyliśmy walidację zapytań przy użyciu AI, która analizuje intencje użytkownika i wykrywa próby obejścia zabezpieczeń lub wyłudzenia poufnych informacji.</a:t>
            </a:r>
            <a:endParaRPr lang="pl-PL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16613C0-633E-3386-A3E9-8CCE3092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93" y="383435"/>
            <a:ext cx="10869326" cy="3813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8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597330-080A-BC58-F8AD-88852FE4D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3" name="Rectangle 1072">
            <a:extLst>
              <a:ext uri="{FF2B5EF4-FFF2-40B4-BE49-F238E27FC236}">
                <a16:creationId xmlns:a16="http://schemas.microsoft.com/office/drawing/2014/main" id="{610EE75E-EF4A-C257-9AA1-92B050772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3FE06F8-61B8-91B4-60F8-86739E0B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4900" dirty="0"/>
              <a:t>Dziękujemy za uwagę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9C38FA0-D61E-AE28-0DA5-D43EB7ADC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pl-PL" dirty="0"/>
              <a:t>@Paweł Gawżyński</a:t>
            </a:r>
          </a:p>
          <a:p>
            <a:r>
              <a:rPr lang="pl-PL" dirty="0"/>
              <a:t>@</a:t>
            </a:r>
            <a:r>
              <a:rPr lang="pl-PL" dirty="0" err="1"/>
              <a:t>jakub</a:t>
            </a:r>
            <a:r>
              <a:rPr lang="pl-PL" dirty="0"/>
              <a:t> wrona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3D4A94-B09A-1D5A-D1C8-5B6357BE2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056"/>
          <a:stretch/>
        </p:blipFill>
        <p:spPr bwMode="auto">
          <a:xfrm>
            <a:off x="20" y="10"/>
            <a:ext cx="69311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0C198405-E0E1-8C99-3261-1E2A35408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2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162</Words>
  <Application>Microsoft Macintosh PowerPoint</Application>
  <PresentationFormat>Panoramiczny</PresentationFormat>
  <Paragraphs>18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-webkit-standard</vt:lpstr>
      <vt:lpstr>Arial</vt:lpstr>
      <vt:lpstr>Grandview Display</vt:lpstr>
      <vt:lpstr>DashVTI</vt:lpstr>
      <vt:lpstr>ARISA GEN_AI  Travel Chat bot  </vt:lpstr>
      <vt:lpstr>Interaface</vt:lpstr>
      <vt:lpstr>Funkcjonalności</vt:lpstr>
      <vt:lpstr>Chat z pamięcią</vt:lpstr>
      <vt:lpstr>Agent wyszukiwania na podstawie ID</vt:lpstr>
      <vt:lpstr>Guardrails against toxic behavior</vt:lpstr>
      <vt:lpstr>Guardrails against toxic behavior</vt:lpstr>
      <vt:lpstr>Guardrails against toxic behavior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Gawżyński Paweł</dc:creator>
  <cp:lastModifiedBy>Gawżyński Paweł</cp:lastModifiedBy>
  <cp:revision>1</cp:revision>
  <dcterms:created xsi:type="dcterms:W3CDTF">2025-04-17T16:22:10Z</dcterms:created>
  <dcterms:modified xsi:type="dcterms:W3CDTF">2025-04-17T17:11:25Z</dcterms:modified>
</cp:coreProperties>
</file>