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EFCAE2-E601-4F2E-AB28-998019F8E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B3F721-90D4-4E50-B05F-ADEDA6F32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A2945A-6BF3-4CD7-AA54-8DF4A6C6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05A423-8DE3-4D80-A499-0F9B8E4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684BD1-2F79-4655-A048-A02B1612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27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D2A852-2F78-447E-B007-ADDD8324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CE4EF8-ACCF-4827-AADF-B1232F4F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D550FC-8B0E-42C7-8F1F-7786D330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CF7E00-88E2-4323-B566-1F01917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625F04-DDB7-4E98-A162-BF179A6C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5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E936C1-C328-4D12-8447-0D9EFE6B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E1AC0F-688B-408E-A54E-23151B65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4ED060-F8AD-4D00-84C2-9C487D91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DA3420-9A58-4624-A67E-3FCB5F5F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5AE0D0-D1F6-4145-A7EA-64A590A6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3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626F8-FCBB-4F64-897D-E683080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D6959F-88F6-4FED-91CF-532F82C1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14DD81-4ED2-4543-BF64-1650123A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1250BE-34DF-4D98-BAB9-3F016270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B45328-5EA0-4D79-8E09-716FC5EF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6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4668D5-C479-4ADC-A5AF-7A89B758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18BEB8-5E3E-4BDE-84F1-61656973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ABAEC-4B74-4818-87D3-557AD4EF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EEACA-6FDF-41CD-8848-F46DB7C5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1A2E0A-D238-4534-81FA-6F3F411A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10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F0E1BD-8ACC-44AD-9281-D673E559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957667-1F7A-4556-8C77-DAFDDAE8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BA7D76-162A-423E-8F4D-14A743742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3BA3CB-758F-4654-A83F-D7974122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13FAED-F72D-4C9A-AE71-52ED415A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9549AA-0969-44D5-A50D-92D89C62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3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BFE09-82B0-4280-8507-F601BCE2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02BD5F-7668-4637-AECB-1EE26C96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77DCD3-77B1-4F27-A45F-6CA9804A9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8502847-A9B5-4152-A98F-7F79226B7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AEF814C-8637-4173-A22B-6C7FBF5F1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6DDF9BD-B913-4DCE-B28A-AB9FE6FD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18F039C-328C-4DCE-9B2E-F31792C9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038E13-511E-475C-B31E-A6FD5867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84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B3282-F5AE-4D6F-9E0B-DF2B61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BC5BF2-5C18-4EC8-A2DE-22D3C655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14A4473-0934-4371-8F3D-A247799F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72F1741-C092-4701-986D-0BE1A2A7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79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18A72C4-35C2-4CB7-BE9B-410809C3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2137D40-37D7-438F-863C-EEE8463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178ED73-3BBD-40C5-9429-A0AD8FEE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1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56FBA-CED5-45E1-828A-3C716397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1F0A17-430B-44C1-9B0C-E2DFA36A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51F699D-14B0-480A-881F-949C127C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43840D-074B-4CEA-BDD9-4E4DDCE1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E761085-B0B2-4DD8-8564-13F336C6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A1A82A-F8F0-4033-9585-55CC1A5A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1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A0307-9165-4F3B-9F6E-C7E87E40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8F12C2-E802-4EDD-AEB2-C3426FF2E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B62773-7DC5-4531-A63D-04DB9033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F6448E-22EC-47CD-BB44-8F0B30D4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2D34BF-365E-4761-B3A8-875681E3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EA62DA-B30D-45BA-9023-371D4444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678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E63816D-6E5D-4A7F-9E84-E25BDD1B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970F4F-9C40-4D86-808B-B08D65C6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EA7C06-9E32-49A6-B1EE-559229F6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CCB1-D3EE-4718-BB6C-032342AF9D1A}" type="datetimeFigureOut">
              <a:rPr lang="hu-HU" smtClean="0"/>
              <a:t>2021. 06. 06.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EFE033-1165-427D-BB15-408BF2E3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ABBFF4-738D-4651-A00F-52BD4503A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F8F2-6798-4C15-8FBE-6645E8E017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3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5F1F9-363D-4F52-BC60-24E3C385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50" y="1646238"/>
            <a:ext cx="9144000" cy="1887537"/>
          </a:xfrm>
        </p:spPr>
        <p:txBody>
          <a:bodyPr>
            <a:normAutofit/>
          </a:bodyPr>
          <a:lstStyle/>
          <a:p>
            <a:r>
              <a:rPr lang="hu-HU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Rövid ismertető a munkámról</a:t>
            </a:r>
          </a:p>
        </p:txBody>
      </p:sp>
    </p:spTree>
    <p:extLst>
      <p:ext uri="{BB962C8B-B14F-4D97-AF65-F5344CB8AC3E}">
        <p14:creationId xmlns:p14="http://schemas.microsoft.com/office/powerpoint/2010/main" val="2550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D64A8D0-97C1-4625-805C-42DDCAE8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65" y="1192060"/>
            <a:ext cx="9182470" cy="4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F9C6543-3E75-4BB8-8340-0751C7D6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29" y="887767"/>
            <a:ext cx="2324540" cy="494042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A7D6B3E-BEDC-429D-B252-3EFFBFD4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01" y="887767"/>
            <a:ext cx="2258307" cy="49404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9201657-B5A0-4AC6-8CB1-B03DF47F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82" y="887767"/>
            <a:ext cx="2275034" cy="49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2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E42A7-B399-4E23-B3B4-43D7336F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Bejelentkező oldal szerkezete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DE357B-4D71-4B6C-8F5B-A5CB3BD7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89" y="1700291"/>
            <a:ext cx="9311421" cy="41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6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47306D1C-8F82-4C7E-9EE5-73B0BF33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80" y="667727"/>
            <a:ext cx="2280840" cy="49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04A15D-BA68-48F1-82A8-F86A2F51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9"/>
            <a:ext cx="10515600" cy="1325563"/>
          </a:xfrm>
        </p:spPr>
        <p:txBody>
          <a:bodyPr>
            <a:normAutofit/>
          </a:bodyPr>
          <a:lstStyle/>
          <a:p>
            <a:r>
              <a:rPr lang="hu-HU" sz="3200">
                <a:latin typeface="Algerian" panose="04020705040A02060702" pitchFamily="82" charset="0"/>
              </a:rPr>
              <a:t>A dizájnhoz használt eszközök</a:t>
            </a:r>
            <a:endParaRPr lang="hu-HU" sz="3200" dirty="0">
              <a:latin typeface="Algerian" panose="04020705040A02060702" pitchFamily="82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1A192F26-A4F7-441F-BEC8-86DDCA4B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37" y="3717015"/>
            <a:ext cx="2684519" cy="225457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71F4D8E-3057-4344-9C9A-C3CA53798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36" y="3717015"/>
            <a:ext cx="2262685" cy="226268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86B5076-A4E0-44AA-AA32-FEBFA3D57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37" y="3890648"/>
            <a:ext cx="3699456" cy="2080944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790B4FFD-9D3A-4CF9-8496-7652CD1B3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58" y="1345988"/>
            <a:ext cx="5803640" cy="22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F9AF3-F0C7-4CC6-A213-A94AEC18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14300"/>
            <a:ext cx="10515600" cy="1325563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A menü szerkezete és felépítése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CD8B11-1369-4C13-8B84-21E63950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36" y="1570309"/>
            <a:ext cx="4599288" cy="243019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2900685-88AE-442E-9751-01DCFEC8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1570309"/>
            <a:ext cx="2930365" cy="33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8E4CC-BD48-49FA-81EA-07BF564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Főoldal szerkezete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D1C67B-A706-4237-993C-32C06BCE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88" y="1788831"/>
            <a:ext cx="9538824" cy="30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1FACD0F2-ABB7-472E-B46A-F5ECD2BC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42" y="988935"/>
            <a:ext cx="2590516" cy="50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1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1D6F4-0833-4F82-B1CA-C8E764A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6"/>
            <a:ext cx="10515600" cy="1325563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Termékek oldal szerkezete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42A23D5-4A94-4EEA-B4E5-D5304764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3" y="1648397"/>
            <a:ext cx="6770914" cy="35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BEDCB35-93FB-4290-9830-A4AB3E1C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59" y="1652554"/>
            <a:ext cx="7340081" cy="35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6EE16B9-C709-4A7D-8C13-A92879C7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96" y="615819"/>
            <a:ext cx="2484846" cy="501053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5AFC115-03CA-4CFB-A282-40D4D3215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52" y="615820"/>
            <a:ext cx="2967088" cy="50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3E111-E21F-464C-AD87-B408A450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Adat kezelési oldal szerkezete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2695ED0-9AFE-4A6B-832C-DCF0AD29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92" y="1860105"/>
            <a:ext cx="8935616" cy="3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CC6D41B-B788-40BC-8ED9-5640C5DA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60" y="1212980"/>
            <a:ext cx="8765279" cy="42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Szélesvásznú</PresentationFormat>
  <Paragraphs>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Office-téma</vt:lpstr>
      <vt:lpstr>Rövid ismertető a munkámról</vt:lpstr>
      <vt:lpstr>A menü szerkezete és felépítése</vt:lpstr>
      <vt:lpstr>Főoldal szerkezete</vt:lpstr>
      <vt:lpstr>PowerPoint-bemutató</vt:lpstr>
      <vt:lpstr>Termékek oldal szerkezete</vt:lpstr>
      <vt:lpstr>PowerPoint-bemutató</vt:lpstr>
      <vt:lpstr>PowerPoint-bemutató</vt:lpstr>
      <vt:lpstr>Adat kezelési oldal szerkezete</vt:lpstr>
      <vt:lpstr>PowerPoint-bemutató</vt:lpstr>
      <vt:lpstr>PowerPoint-bemutató</vt:lpstr>
      <vt:lpstr>PowerPoint-bemutató</vt:lpstr>
      <vt:lpstr>Bejelentkező oldal szerkezete</vt:lpstr>
      <vt:lpstr>PowerPoint-bemutató</vt:lpstr>
      <vt:lpstr>A dizájnhoz használt eszközök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Tóth Lajos Szabolcs</dc:creator>
  <cp:lastModifiedBy>Tóth Lajos Szabolcs</cp:lastModifiedBy>
  <cp:revision>7</cp:revision>
  <dcterms:created xsi:type="dcterms:W3CDTF">2021-06-06T18:10:04Z</dcterms:created>
  <dcterms:modified xsi:type="dcterms:W3CDTF">2021-06-06T19:22:34Z</dcterms:modified>
</cp:coreProperties>
</file>