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269" r:id="rId3"/>
    <p:sldId id="263" r:id="rId4"/>
    <p:sldId id="257" r:id="rId5"/>
    <p:sldId id="300" r:id="rId6"/>
    <p:sldId id="301" r:id="rId7"/>
    <p:sldId id="302" r:id="rId8"/>
    <p:sldId id="304" r:id="rId9"/>
    <p:sldId id="305" r:id="rId10"/>
    <p:sldId id="306" r:id="rId11"/>
    <p:sldId id="307" r:id="rId12"/>
    <p:sldId id="308" r:id="rId13"/>
    <p:sldId id="309" r:id="rId14"/>
    <p:sldId id="274" r:id="rId15"/>
  </p:sldIdLst>
  <p:sldSz cx="9144000" cy="5143500" type="screen16x9"/>
  <p:notesSz cx="6858000" cy="9144000"/>
  <p:embeddedFontLst>
    <p:embeddedFont>
      <p:font typeface="Chelsea Market" panose="020B0604020202020204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Oxygen" panose="02000503000000000000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ika Koutsianou" initials="GK" lastIdx="1" clrIdx="0">
    <p:extLst>
      <p:ext uri="{19B8F6BF-5375-455C-9EA6-DF929625EA0E}">
        <p15:presenceInfo xmlns:p15="http://schemas.microsoft.com/office/powerpoint/2012/main" userId="ee84c008242678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76E"/>
    <a:srgbClr val="96A7B6"/>
    <a:srgbClr val="99FF66"/>
    <a:srgbClr val="CCFF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17B9D7-6AD5-4D01-A0D5-96702CF0A0B2}">
  <a:tblStyle styleId="{2617B9D7-6AD5-4D01-A0D5-96702CF0A0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89fcc27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89fcc27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1fdc4df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1fdc4dfe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969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1fdc4dfea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1fdc4dfea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750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1fdc4dfea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1fdc4dfea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471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1fdc4dfea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1fdc4dfea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880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a0fbc45a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a0fbc45a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71fdc4df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71fdc4df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1fdc4df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1fdc4dfe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1fdc4dfea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1fdc4dfea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1fdc4df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1fdc4dfe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14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1fdc4dfea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1fdc4dfea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325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1fdc4dfea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1fdc4dfea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325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1fdc4df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1fdc4dfe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456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1fdc4dfea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1fdc4dfea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22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390">
            <a:off x="0" y="4414373"/>
            <a:ext cx="5282700" cy="728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345">
            <a:off x="0" y="-2092"/>
            <a:ext cx="2992800" cy="72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8550" y="1607075"/>
            <a:ext cx="4057200" cy="2418900"/>
          </a:xfrm>
          <a:prstGeom prst="rect">
            <a:avLst/>
          </a:prstGeom>
          <a:solidFill>
            <a:schemeClr val="accent3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37157" y="1226075"/>
            <a:ext cx="4057200" cy="23103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5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0" y="489433"/>
            <a:ext cx="9144000" cy="771300"/>
          </a:xfrm>
          <a:prstGeom prst="rect">
            <a:avLst/>
          </a:prstGeom>
          <a:solidFill>
            <a:schemeClr val="accent3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4630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9600" y="1613775"/>
            <a:ext cx="7689300" cy="30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AutoNum type="arabicPeriod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65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333925" y="1229975"/>
            <a:ext cx="6476400" cy="26652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4572000" y="371575"/>
            <a:ext cx="4572000" cy="4418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196924" y="1726840"/>
            <a:ext cx="6750300" cy="1890300"/>
          </a:xfrm>
          <a:prstGeom prst="rect">
            <a:avLst/>
          </a:prstGeom>
          <a:solidFill>
            <a:schemeClr val="accent3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1664248" y="1167999"/>
            <a:ext cx="6750300" cy="1890300"/>
          </a:xfrm>
          <a:prstGeom prst="rect">
            <a:avLst/>
          </a:prstGeom>
          <a:solidFill>
            <a:schemeClr val="accen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0" y="489433"/>
            <a:ext cx="9144000" cy="771300"/>
          </a:xfrm>
          <a:prstGeom prst="rect">
            <a:avLst/>
          </a:prstGeom>
          <a:solidFill>
            <a:schemeClr val="accent2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4630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bg>
      <p:bgPr>
        <a:solidFill>
          <a:schemeClr val="accen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bg>
      <p:bgPr>
        <a:solidFill>
          <a:schemeClr val="accent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1">
    <p:bg>
      <p:bgPr>
        <a:solidFill>
          <a:schemeClr val="accent3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elsea Market"/>
              <a:buNone/>
              <a:defRPr sz="32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1" r:id="rId5"/>
    <p:sldLayoutId id="2147483670" r:id="rId6"/>
    <p:sldLayoutId id="2147483674" r:id="rId7"/>
    <p:sldLayoutId id="2147483675" r:id="rId8"/>
    <p:sldLayoutId id="2147483676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Gruppe 3 – Pinar, Sinem, Andreas, Glika, Pinar, Rudolf, Sinem</a:t>
            </a:r>
            <a:endParaRPr dirty="0"/>
          </a:p>
        </p:txBody>
      </p:sp>
      <p:sp>
        <p:nvSpPr>
          <p:cNvPr id="161" name="Google Shape;161;p33"/>
          <p:cNvSpPr txBox="1">
            <a:spLocks noGrp="1"/>
          </p:cNvSpPr>
          <p:nvPr>
            <p:ph type="ctrTitle"/>
          </p:nvPr>
        </p:nvSpPr>
        <p:spPr>
          <a:xfrm>
            <a:off x="737157" y="1226075"/>
            <a:ext cx="4057200" cy="23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Interview Auswertung</a:t>
            </a: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sz="1600" dirty="0"/>
              <a:t>Amazons Nachhaltigkeit</a:t>
            </a:r>
          </a:p>
        </p:txBody>
      </p:sp>
      <p:sp>
        <p:nvSpPr>
          <p:cNvPr id="162" name="Google Shape;162;p33"/>
          <p:cNvSpPr/>
          <p:nvPr/>
        </p:nvSpPr>
        <p:spPr>
          <a:xfrm>
            <a:off x="812388" y="1019111"/>
            <a:ext cx="380648" cy="578471"/>
          </a:xfrm>
          <a:custGeom>
            <a:avLst/>
            <a:gdLst/>
            <a:ahLst/>
            <a:cxnLst/>
            <a:rect l="l" t="t" r="r" b="b"/>
            <a:pathLst>
              <a:path w="3050" h="4635" extrusionOk="0">
                <a:moveTo>
                  <a:pt x="1518" y="1"/>
                </a:moveTo>
                <a:cubicBezTo>
                  <a:pt x="1450" y="1"/>
                  <a:pt x="1381" y="5"/>
                  <a:pt x="1311" y="14"/>
                </a:cubicBezTo>
                <a:cubicBezTo>
                  <a:pt x="549" y="133"/>
                  <a:pt x="1" y="800"/>
                  <a:pt x="1" y="1538"/>
                </a:cubicBezTo>
                <a:lnTo>
                  <a:pt x="1" y="1681"/>
                </a:lnTo>
                <a:lnTo>
                  <a:pt x="310" y="1681"/>
                </a:lnTo>
                <a:lnTo>
                  <a:pt x="310" y="1490"/>
                </a:lnTo>
                <a:cubicBezTo>
                  <a:pt x="310" y="847"/>
                  <a:pt x="858" y="299"/>
                  <a:pt x="1501" y="299"/>
                </a:cubicBezTo>
                <a:cubicBezTo>
                  <a:pt x="2168" y="299"/>
                  <a:pt x="2692" y="847"/>
                  <a:pt x="2692" y="1490"/>
                </a:cubicBezTo>
                <a:lnTo>
                  <a:pt x="2740" y="1681"/>
                </a:lnTo>
                <a:lnTo>
                  <a:pt x="2740" y="3443"/>
                </a:lnTo>
                <a:cubicBezTo>
                  <a:pt x="2740" y="3633"/>
                  <a:pt x="2644" y="3848"/>
                  <a:pt x="2501" y="3991"/>
                </a:cubicBezTo>
                <a:cubicBezTo>
                  <a:pt x="2341" y="4151"/>
                  <a:pt x="2126" y="4232"/>
                  <a:pt x="1919" y="4232"/>
                </a:cubicBezTo>
                <a:cubicBezTo>
                  <a:pt x="1849" y="4232"/>
                  <a:pt x="1781" y="4223"/>
                  <a:pt x="1716" y="4205"/>
                </a:cubicBezTo>
                <a:cubicBezTo>
                  <a:pt x="1382" y="4110"/>
                  <a:pt x="1144" y="3800"/>
                  <a:pt x="1144" y="3467"/>
                </a:cubicBezTo>
                <a:lnTo>
                  <a:pt x="1144" y="1538"/>
                </a:lnTo>
                <a:cubicBezTo>
                  <a:pt x="1144" y="1371"/>
                  <a:pt x="1263" y="1228"/>
                  <a:pt x="1430" y="1204"/>
                </a:cubicBezTo>
                <a:cubicBezTo>
                  <a:pt x="1458" y="1199"/>
                  <a:pt x="1486" y="1196"/>
                  <a:pt x="1513" y="1196"/>
                </a:cubicBezTo>
                <a:cubicBezTo>
                  <a:pt x="1602" y="1196"/>
                  <a:pt x="1685" y="1227"/>
                  <a:pt x="1739" y="1300"/>
                </a:cubicBezTo>
                <a:cubicBezTo>
                  <a:pt x="1811" y="1347"/>
                  <a:pt x="1835" y="1443"/>
                  <a:pt x="1835" y="1538"/>
                </a:cubicBezTo>
                <a:lnTo>
                  <a:pt x="1858" y="1705"/>
                </a:lnTo>
                <a:lnTo>
                  <a:pt x="1858" y="3586"/>
                </a:lnTo>
                <a:cubicBezTo>
                  <a:pt x="1835" y="3681"/>
                  <a:pt x="2025" y="3776"/>
                  <a:pt x="2025" y="3776"/>
                </a:cubicBezTo>
                <a:cubicBezTo>
                  <a:pt x="2025" y="3776"/>
                  <a:pt x="2192" y="3705"/>
                  <a:pt x="2192" y="3586"/>
                </a:cubicBezTo>
                <a:lnTo>
                  <a:pt x="2216" y="1705"/>
                </a:lnTo>
                <a:lnTo>
                  <a:pt x="2216" y="1562"/>
                </a:lnTo>
                <a:cubicBezTo>
                  <a:pt x="2216" y="1323"/>
                  <a:pt x="2097" y="1109"/>
                  <a:pt x="1906" y="966"/>
                </a:cubicBezTo>
                <a:cubicBezTo>
                  <a:pt x="1835" y="942"/>
                  <a:pt x="1787" y="895"/>
                  <a:pt x="1692" y="871"/>
                </a:cubicBezTo>
                <a:cubicBezTo>
                  <a:pt x="1639" y="860"/>
                  <a:pt x="1587" y="855"/>
                  <a:pt x="1537" y="855"/>
                </a:cubicBezTo>
                <a:cubicBezTo>
                  <a:pt x="1151" y="855"/>
                  <a:pt x="834" y="1162"/>
                  <a:pt x="834" y="1562"/>
                </a:cubicBezTo>
                <a:lnTo>
                  <a:pt x="834" y="3491"/>
                </a:lnTo>
                <a:cubicBezTo>
                  <a:pt x="834" y="4119"/>
                  <a:pt x="1313" y="4634"/>
                  <a:pt x="1935" y="4634"/>
                </a:cubicBezTo>
                <a:cubicBezTo>
                  <a:pt x="1949" y="4634"/>
                  <a:pt x="1963" y="4634"/>
                  <a:pt x="1977" y="4634"/>
                </a:cubicBezTo>
                <a:cubicBezTo>
                  <a:pt x="2263" y="4634"/>
                  <a:pt x="2525" y="4515"/>
                  <a:pt x="2740" y="4300"/>
                </a:cubicBezTo>
                <a:cubicBezTo>
                  <a:pt x="2930" y="4086"/>
                  <a:pt x="3049" y="3824"/>
                  <a:pt x="3049" y="3514"/>
                </a:cubicBezTo>
                <a:lnTo>
                  <a:pt x="3049" y="1705"/>
                </a:lnTo>
                <a:lnTo>
                  <a:pt x="3049" y="1538"/>
                </a:lnTo>
                <a:cubicBezTo>
                  <a:pt x="3049" y="677"/>
                  <a:pt x="2374" y="1"/>
                  <a:pt x="15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/>
          <p:nvPr/>
        </p:nvSpPr>
        <p:spPr>
          <a:xfrm>
            <a:off x="729600" y="2285681"/>
            <a:ext cx="6750300" cy="18903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0"/>
          <p:cNvSpPr txBox="1">
            <a:spLocks noGrp="1"/>
          </p:cNvSpPr>
          <p:nvPr>
            <p:ph type="title"/>
          </p:nvPr>
        </p:nvSpPr>
        <p:spPr>
          <a:xfrm>
            <a:off x="1196924" y="1726840"/>
            <a:ext cx="6750300" cy="18903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spcFirstLastPara="1" wrap="square" lIns="91425" tIns="91425" rIns="91425" bIns="1371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40"/>
          <p:cNvSpPr txBox="1">
            <a:spLocks noGrp="1"/>
          </p:cNvSpPr>
          <p:nvPr>
            <p:ph type="subTitle" idx="1"/>
          </p:nvPr>
        </p:nvSpPr>
        <p:spPr>
          <a:xfrm>
            <a:off x="1664248" y="1167999"/>
            <a:ext cx="6750300" cy="18903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Amazon</a:t>
            </a:r>
          </a:p>
        </p:txBody>
      </p:sp>
      <p:sp>
        <p:nvSpPr>
          <p:cNvPr id="352" name="Google Shape;352;p40"/>
          <p:cNvSpPr/>
          <p:nvPr/>
        </p:nvSpPr>
        <p:spPr>
          <a:xfrm>
            <a:off x="1907249" y="967512"/>
            <a:ext cx="398803" cy="606061"/>
          </a:xfrm>
          <a:custGeom>
            <a:avLst/>
            <a:gdLst/>
            <a:ahLst/>
            <a:cxnLst/>
            <a:rect l="l" t="t" r="r" b="b"/>
            <a:pathLst>
              <a:path w="3050" h="4635" extrusionOk="0">
                <a:moveTo>
                  <a:pt x="1518" y="1"/>
                </a:moveTo>
                <a:cubicBezTo>
                  <a:pt x="1450" y="1"/>
                  <a:pt x="1381" y="5"/>
                  <a:pt x="1311" y="14"/>
                </a:cubicBezTo>
                <a:cubicBezTo>
                  <a:pt x="549" y="133"/>
                  <a:pt x="1" y="800"/>
                  <a:pt x="1" y="1538"/>
                </a:cubicBezTo>
                <a:lnTo>
                  <a:pt x="1" y="1681"/>
                </a:lnTo>
                <a:lnTo>
                  <a:pt x="310" y="1681"/>
                </a:lnTo>
                <a:lnTo>
                  <a:pt x="310" y="1490"/>
                </a:lnTo>
                <a:cubicBezTo>
                  <a:pt x="310" y="847"/>
                  <a:pt x="858" y="299"/>
                  <a:pt x="1501" y="299"/>
                </a:cubicBezTo>
                <a:cubicBezTo>
                  <a:pt x="2168" y="299"/>
                  <a:pt x="2692" y="847"/>
                  <a:pt x="2692" y="1490"/>
                </a:cubicBezTo>
                <a:lnTo>
                  <a:pt x="2740" y="1681"/>
                </a:lnTo>
                <a:lnTo>
                  <a:pt x="2740" y="3443"/>
                </a:lnTo>
                <a:cubicBezTo>
                  <a:pt x="2740" y="3633"/>
                  <a:pt x="2644" y="3848"/>
                  <a:pt x="2501" y="3991"/>
                </a:cubicBezTo>
                <a:cubicBezTo>
                  <a:pt x="2341" y="4151"/>
                  <a:pt x="2126" y="4232"/>
                  <a:pt x="1919" y="4232"/>
                </a:cubicBezTo>
                <a:cubicBezTo>
                  <a:pt x="1849" y="4232"/>
                  <a:pt x="1781" y="4223"/>
                  <a:pt x="1716" y="4205"/>
                </a:cubicBezTo>
                <a:cubicBezTo>
                  <a:pt x="1382" y="4110"/>
                  <a:pt x="1144" y="3800"/>
                  <a:pt x="1144" y="3467"/>
                </a:cubicBezTo>
                <a:lnTo>
                  <a:pt x="1144" y="1538"/>
                </a:lnTo>
                <a:cubicBezTo>
                  <a:pt x="1144" y="1371"/>
                  <a:pt x="1263" y="1228"/>
                  <a:pt x="1430" y="1204"/>
                </a:cubicBezTo>
                <a:cubicBezTo>
                  <a:pt x="1458" y="1199"/>
                  <a:pt x="1486" y="1196"/>
                  <a:pt x="1513" y="1196"/>
                </a:cubicBezTo>
                <a:cubicBezTo>
                  <a:pt x="1602" y="1196"/>
                  <a:pt x="1685" y="1227"/>
                  <a:pt x="1739" y="1300"/>
                </a:cubicBezTo>
                <a:cubicBezTo>
                  <a:pt x="1811" y="1347"/>
                  <a:pt x="1835" y="1443"/>
                  <a:pt x="1835" y="1538"/>
                </a:cubicBezTo>
                <a:lnTo>
                  <a:pt x="1858" y="1705"/>
                </a:lnTo>
                <a:lnTo>
                  <a:pt x="1858" y="3586"/>
                </a:lnTo>
                <a:cubicBezTo>
                  <a:pt x="1835" y="3681"/>
                  <a:pt x="2025" y="3776"/>
                  <a:pt x="2025" y="3776"/>
                </a:cubicBezTo>
                <a:cubicBezTo>
                  <a:pt x="2025" y="3776"/>
                  <a:pt x="2192" y="3705"/>
                  <a:pt x="2192" y="3586"/>
                </a:cubicBezTo>
                <a:lnTo>
                  <a:pt x="2216" y="1705"/>
                </a:lnTo>
                <a:lnTo>
                  <a:pt x="2216" y="1562"/>
                </a:lnTo>
                <a:cubicBezTo>
                  <a:pt x="2216" y="1323"/>
                  <a:pt x="2097" y="1109"/>
                  <a:pt x="1906" y="966"/>
                </a:cubicBezTo>
                <a:cubicBezTo>
                  <a:pt x="1835" y="942"/>
                  <a:pt x="1787" y="895"/>
                  <a:pt x="1692" y="871"/>
                </a:cubicBezTo>
                <a:cubicBezTo>
                  <a:pt x="1639" y="860"/>
                  <a:pt x="1587" y="855"/>
                  <a:pt x="1537" y="855"/>
                </a:cubicBezTo>
                <a:cubicBezTo>
                  <a:pt x="1151" y="855"/>
                  <a:pt x="834" y="1162"/>
                  <a:pt x="834" y="1562"/>
                </a:cubicBezTo>
                <a:lnTo>
                  <a:pt x="834" y="3491"/>
                </a:lnTo>
                <a:cubicBezTo>
                  <a:pt x="834" y="4119"/>
                  <a:pt x="1313" y="4634"/>
                  <a:pt x="1935" y="4634"/>
                </a:cubicBezTo>
                <a:cubicBezTo>
                  <a:pt x="1949" y="4634"/>
                  <a:pt x="1963" y="4634"/>
                  <a:pt x="1977" y="4634"/>
                </a:cubicBezTo>
                <a:cubicBezTo>
                  <a:pt x="2263" y="4634"/>
                  <a:pt x="2525" y="4515"/>
                  <a:pt x="2740" y="4300"/>
                </a:cubicBezTo>
                <a:cubicBezTo>
                  <a:pt x="2930" y="4086"/>
                  <a:pt x="3049" y="3824"/>
                  <a:pt x="3049" y="3514"/>
                </a:cubicBezTo>
                <a:lnTo>
                  <a:pt x="3049" y="1705"/>
                </a:lnTo>
                <a:lnTo>
                  <a:pt x="3049" y="1538"/>
                </a:lnTo>
                <a:cubicBezTo>
                  <a:pt x="3049" y="677"/>
                  <a:pt x="2374" y="1"/>
                  <a:pt x="15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02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/>
          <p:nvPr/>
        </p:nvSpPr>
        <p:spPr>
          <a:xfrm>
            <a:off x="-152400" y="638325"/>
            <a:ext cx="9144000" cy="7713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0" y="489433"/>
            <a:ext cx="9144000" cy="7713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spcFirstLastPara="1" wrap="square" lIns="14630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 mir besonders gefallen hat …</a:t>
            </a:r>
            <a:endParaRPr dirty="0"/>
          </a:p>
        </p:txBody>
      </p:sp>
      <p:sp>
        <p:nvSpPr>
          <p:cNvPr id="170" name="Google Shape;170;p34"/>
          <p:cNvSpPr/>
          <p:nvPr/>
        </p:nvSpPr>
        <p:spPr>
          <a:xfrm>
            <a:off x="729611" y="295267"/>
            <a:ext cx="380648" cy="578471"/>
          </a:xfrm>
          <a:custGeom>
            <a:avLst/>
            <a:gdLst/>
            <a:ahLst/>
            <a:cxnLst/>
            <a:rect l="l" t="t" r="r" b="b"/>
            <a:pathLst>
              <a:path w="3050" h="4635" extrusionOk="0">
                <a:moveTo>
                  <a:pt x="1518" y="1"/>
                </a:moveTo>
                <a:cubicBezTo>
                  <a:pt x="1450" y="1"/>
                  <a:pt x="1381" y="5"/>
                  <a:pt x="1311" y="14"/>
                </a:cubicBezTo>
                <a:cubicBezTo>
                  <a:pt x="549" y="133"/>
                  <a:pt x="1" y="800"/>
                  <a:pt x="1" y="1538"/>
                </a:cubicBezTo>
                <a:lnTo>
                  <a:pt x="1" y="1681"/>
                </a:lnTo>
                <a:lnTo>
                  <a:pt x="310" y="1681"/>
                </a:lnTo>
                <a:lnTo>
                  <a:pt x="310" y="1490"/>
                </a:lnTo>
                <a:cubicBezTo>
                  <a:pt x="310" y="847"/>
                  <a:pt x="858" y="299"/>
                  <a:pt x="1501" y="299"/>
                </a:cubicBezTo>
                <a:cubicBezTo>
                  <a:pt x="2168" y="299"/>
                  <a:pt x="2692" y="847"/>
                  <a:pt x="2692" y="1490"/>
                </a:cubicBezTo>
                <a:lnTo>
                  <a:pt x="2740" y="1681"/>
                </a:lnTo>
                <a:lnTo>
                  <a:pt x="2740" y="3443"/>
                </a:lnTo>
                <a:cubicBezTo>
                  <a:pt x="2740" y="3633"/>
                  <a:pt x="2644" y="3848"/>
                  <a:pt x="2501" y="3991"/>
                </a:cubicBezTo>
                <a:cubicBezTo>
                  <a:pt x="2341" y="4151"/>
                  <a:pt x="2126" y="4232"/>
                  <a:pt x="1919" y="4232"/>
                </a:cubicBezTo>
                <a:cubicBezTo>
                  <a:pt x="1849" y="4232"/>
                  <a:pt x="1781" y="4223"/>
                  <a:pt x="1716" y="4205"/>
                </a:cubicBezTo>
                <a:cubicBezTo>
                  <a:pt x="1382" y="4110"/>
                  <a:pt x="1144" y="3800"/>
                  <a:pt x="1144" y="3467"/>
                </a:cubicBezTo>
                <a:lnTo>
                  <a:pt x="1144" y="1538"/>
                </a:lnTo>
                <a:cubicBezTo>
                  <a:pt x="1144" y="1371"/>
                  <a:pt x="1263" y="1228"/>
                  <a:pt x="1430" y="1204"/>
                </a:cubicBezTo>
                <a:cubicBezTo>
                  <a:pt x="1458" y="1199"/>
                  <a:pt x="1486" y="1196"/>
                  <a:pt x="1513" y="1196"/>
                </a:cubicBezTo>
                <a:cubicBezTo>
                  <a:pt x="1602" y="1196"/>
                  <a:pt x="1685" y="1227"/>
                  <a:pt x="1739" y="1300"/>
                </a:cubicBezTo>
                <a:cubicBezTo>
                  <a:pt x="1811" y="1347"/>
                  <a:pt x="1835" y="1443"/>
                  <a:pt x="1835" y="1538"/>
                </a:cubicBezTo>
                <a:lnTo>
                  <a:pt x="1858" y="1705"/>
                </a:lnTo>
                <a:lnTo>
                  <a:pt x="1858" y="3586"/>
                </a:lnTo>
                <a:cubicBezTo>
                  <a:pt x="1835" y="3681"/>
                  <a:pt x="2025" y="3776"/>
                  <a:pt x="2025" y="3776"/>
                </a:cubicBezTo>
                <a:cubicBezTo>
                  <a:pt x="2025" y="3776"/>
                  <a:pt x="2192" y="3705"/>
                  <a:pt x="2192" y="3586"/>
                </a:cubicBezTo>
                <a:lnTo>
                  <a:pt x="2216" y="1705"/>
                </a:lnTo>
                <a:lnTo>
                  <a:pt x="2216" y="1562"/>
                </a:lnTo>
                <a:cubicBezTo>
                  <a:pt x="2216" y="1323"/>
                  <a:pt x="2097" y="1109"/>
                  <a:pt x="1906" y="966"/>
                </a:cubicBezTo>
                <a:cubicBezTo>
                  <a:pt x="1835" y="942"/>
                  <a:pt x="1787" y="895"/>
                  <a:pt x="1692" y="871"/>
                </a:cubicBezTo>
                <a:cubicBezTo>
                  <a:pt x="1639" y="860"/>
                  <a:pt x="1587" y="855"/>
                  <a:pt x="1537" y="855"/>
                </a:cubicBezTo>
                <a:cubicBezTo>
                  <a:pt x="1151" y="855"/>
                  <a:pt x="834" y="1162"/>
                  <a:pt x="834" y="1562"/>
                </a:cubicBezTo>
                <a:lnTo>
                  <a:pt x="834" y="3491"/>
                </a:lnTo>
                <a:cubicBezTo>
                  <a:pt x="834" y="4119"/>
                  <a:pt x="1313" y="4634"/>
                  <a:pt x="1935" y="4634"/>
                </a:cubicBezTo>
                <a:cubicBezTo>
                  <a:pt x="1949" y="4634"/>
                  <a:pt x="1963" y="4634"/>
                  <a:pt x="1977" y="4634"/>
                </a:cubicBezTo>
                <a:cubicBezTo>
                  <a:pt x="2263" y="4634"/>
                  <a:pt x="2525" y="4515"/>
                  <a:pt x="2740" y="4300"/>
                </a:cubicBezTo>
                <a:cubicBezTo>
                  <a:pt x="2930" y="4086"/>
                  <a:pt x="3049" y="3824"/>
                  <a:pt x="3049" y="3514"/>
                </a:cubicBezTo>
                <a:lnTo>
                  <a:pt x="3049" y="1705"/>
                </a:lnTo>
                <a:lnTo>
                  <a:pt x="3049" y="1538"/>
                </a:lnTo>
                <a:cubicBezTo>
                  <a:pt x="3049" y="677"/>
                  <a:pt x="2374" y="1"/>
                  <a:pt x="15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300;p38">
            <a:extLst>
              <a:ext uri="{FF2B5EF4-FFF2-40B4-BE49-F238E27FC236}">
                <a16:creationId xmlns:a16="http://schemas.microsoft.com/office/drawing/2014/main" id="{45DB40C2-E23D-483C-9705-6A6D523B88AD}"/>
              </a:ext>
            </a:extLst>
          </p:cNvPr>
          <p:cNvGrpSpPr/>
          <p:nvPr/>
        </p:nvGrpSpPr>
        <p:grpSpPr>
          <a:xfrm>
            <a:off x="1684258" y="1886529"/>
            <a:ext cx="2415551" cy="2618646"/>
            <a:chOff x="7672097" y="1347843"/>
            <a:chExt cx="274516" cy="336385"/>
          </a:xfrm>
        </p:grpSpPr>
        <p:sp>
          <p:nvSpPr>
            <p:cNvPr id="18" name="Google Shape;301;p38">
              <a:extLst>
                <a:ext uri="{FF2B5EF4-FFF2-40B4-BE49-F238E27FC236}">
                  <a16:creationId xmlns:a16="http://schemas.microsoft.com/office/drawing/2014/main" id="{9BF69487-05B9-41BC-910A-6610A9D96D6C}"/>
                </a:ext>
              </a:extLst>
            </p:cNvPr>
            <p:cNvSpPr/>
            <p:nvPr/>
          </p:nvSpPr>
          <p:spPr>
            <a:xfrm>
              <a:off x="7672097" y="1347843"/>
              <a:ext cx="274516" cy="336385"/>
            </a:xfrm>
            <a:custGeom>
              <a:avLst/>
              <a:gdLst/>
              <a:ahLst/>
              <a:cxnLst/>
              <a:rect l="l" t="t" r="r" b="b"/>
              <a:pathLst>
                <a:path w="7503" h="9194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9027"/>
                  </a:lnTo>
                  <a:cubicBezTo>
                    <a:pt x="1" y="9098"/>
                    <a:pt x="96" y="9193"/>
                    <a:pt x="191" y="9193"/>
                  </a:cubicBezTo>
                  <a:lnTo>
                    <a:pt x="7336" y="9193"/>
                  </a:lnTo>
                  <a:cubicBezTo>
                    <a:pt x="7407" y="9193"/>
                    <a:pt x="7502" y="9098"/>
                    <a:pt x="7502" y="9027"/>
                  </a:cubicBezTo>
                  <a:lnTo>
                    <a:pt x="7502" y="2025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dirty="0">
                <a:latin typeface="Oxygen" panose="02000503000000000000" pitchFamily="2" charset="0"/>
              </a:endParaRPr>
            </a:p>
            <a:p>
              <a:pPr lvl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latin typeface="Oxygen" panose="02000503000000000000" pitchFamily="2" charset="0"/>
                </a:rPr>
                <a:t>… Amazons Best Choice,</a:t>
              </a:r>
            </a:p>
            <a:p>
              <a:pPr lvl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latin typeface="Oxygen" panose="02000503000000000000" pitchFamily="2" charset="0"/>
                </a:rPr>
                <a:t>Relevante Themen übersichtlich dargestellt.</a:t>
              </a:r>
              <a:endParaRPr dirty="0">
                <a:latin typeface="Oxygen" panose="02000503000000000000" pitchFamily="2" charset="0"/>
              </a:endParaRPr>
            </a:p>
          </p:txBody>
        </p:sp>
        <p:sp>
          <p:nvSpPr>
            <p:cNvPr id="19" name="Google Shape;302;p38">
              <a:extLst>
                <a:ext uri="{FF2B5EF4-FFF2-40B4-BE49-F238E27FC236}">
                  <a16:creationId xmlns:a16="http://schemas.microsoft.com/office/drawing/2014/main" id="{E6AE8DBB-460E-4A8B-97B9-EBB6E1B1D847}"/>
                </a:ext>
              </a:extLst>
            </p:cNvPr>
            <p:cNvSpPr/>
            <p:nvPr/>
          </p:nvSpPr>
          <p:spPr>
            <a:xfrm>
              <a:off x="7860303" y="1347843"/>
              <a:ext cx="86310" cy="85432"/>
            </a:xfrm>
            <a:custGeom>
              <a:avLst/>
              <a:gdLst/>
              <a:ahLst/>
              <a:cxnLst/>
              <a:rect l="l" t="t" r="r" b="b"/>
              <a:pathLst>
                <a:path w="2359" h="2335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2097"/>
                    <a:pt x="239" y="2335"/>
                    <a:pt x="525" y="2335"/>
                  </a:cubicBezTo>
                  <a:lnTo>
                    <a:pt x="2358" y="2335"/>
                  </a:lnTo>
                  <a:lnTo>
                    <a:pt x="2358" y="20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;p38">
              <a:extLst>
                <a:ext uri="{FF2B5EF4-FFF2-40B4-BE49-F238E27FC236}">
                  <a16:creationId xmlns:a16="http://schemas.microsoft.com/office/drawing/2014/main" id="{30422E6C-5347-411E-8675-D306E976D024}"/>
                </a:ext>
              </a:extLst>
            </p:cNvPr>
            <p:cNvSpPr/>
            <p:nvPr/>
          </p:nvSpPr>
          <p:spPr>
            <a:xfrm>
              <a:off x="7872487" y="1347843"/>
              <a:ext cx="74126" cy="74126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1930"/>
                    <a:pt x="96" y="2025"/>
                    <a:pt x="192" y="2025"/>
                  </a:cubicBezTo>
                  <a:lnTo>
                    <a:pt x="2025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00;p38">
            <a:extLst>
              <a:ext uri="{FF2B5EF4-FFF2-40B4-BE49-F238E27FC236}">
                <a16:creationId xmlns:a16="http://schemas.microsoft.com/office/drawing/2014/main" id="{5CBE8C32-7DEC-4A26-9AD2-58E9AC6DEAAE}"/>
              </a:ext>
            </a:extLst>
          </p:cNvPr>
          <p:cNvGrpSpPr/>
          <p:nvPr/>
        </p:nvGrpSpPr>
        <p:grpSpPr>
          <a:xfrm>
            <a:off x="5494258" y="1886529"/>
            <a:ext cx="2415551" cy="2618646"/>
            <a:chOff x="7672097" y="1347843"/>
            <a:chExt cx="274516" cy="336385"/>
          </a:xfrm>
          <a:solidFill>
            <a:schemeClr val="accent5"/>
          </a:solidFill>
        </p:grpSpPr>
        <p:sp>
          <p:nvSpPr>
            <p:cNvPr id="32" name="Google Shape;301;p38">
              <a:extLst>
                <a:ext uri="{FF2B5EF4-FFF2-40B4-BE49-F238E27FC236}">
                  <a16:creationId xmlns:a16="http://schemas.microsoft.com/office/drawing/2014/main" id="{E6406B5D-F369-4F70-8B7B-8DA09320B509}"/>
                </a:ext>
              </a:extLst>
            </p:cNvPr>
            <p:cNvSpPr/>
            <p:nvPr/>
          </p:nvSpPr>
          <p:spPr>
            <a:xfrm>
              <a:off x="7672097" y="1347843"/>
              <a:ext cx="274516" cy="336385"/>
            </a:xfrm>
            <a:custGeom>
              <a:avLst/>
              <a:gdLst/>
              <a:ahLst/>
              <a:cxnLst/>
              <a:rect l="l" t="t" r="r" b="b"/>
              <a:pathLst>
                <a:path w="7503" h="9194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9027"/>
                  </a:lnTo>
                  <a:cubicBezTo>
                    <a:pt x="1" y="9098"/>
                    <a:pt x="96" y="9193"/>
                    <a:pt x="191" y="9193"/>
                  </a:cubicBezTo>
                  <a:lnTo>
                    <a:pt x="7336" y="9193"/>
                  </a:lnTo>
                  <a:cubicBezTo>
                    <a:pt x="7407" y="9193"/>
                    <a:pt x="7502" y="9098"/>
                    <a:pt x="7502" y="9027"/>
                  </a:cubicBezTo>
                  <a:lnTo>
                    <a:pt x="7502" y="2025"/>
                  </a:lnTo>
                  <a:lnTo>
                    <a:pt x="5478" y="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dirty="0">
                  <a:latin typeface="Oxygen" panose="02000503000000000000" pitchFamily="2" charset="0"/>
                </a:rPr>
                <a:t>… die Einkaufslisten,</a:t>
              </a:r>
            </a:p>
            <a:p>
              <a:pPr marL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dirty="0">
                  <a:latin typeface="Oxygen" panose="02000503000000000000" pitchFamily="2" charset="0"/>
                </a:rPr>
                <a:t>hervorgehobener Bestellbutton.</a:t>
              </a:r>
              <a:endParaRPr dirty="0">
                <a:latin typeface="Oxygen" panose="02000503000000000000" pitchFamily="2" charset="0"/>
              </a:endParaRPr>
            </a:p>
          </p:txBody>
        </p:sp>
        <p:sp>
          <p:nvSpPr>
            <p:cNvPr id="33" name="Google Shape;302;p38">
              <a:extLst>
                <a:ext uri="{FF2B5EF4-FFF2-40B4-BE49-F238E27FC236}">
                  <a16:creationId xmlns:a16="http://schemas.microsoft.com/office/drawing/2014/main" id="{609DC3DD-2D22-4FCB-8592-85FB1B7125F5}"/>
                </a:ext>
              </a:extLst>
            </p:cNvPr>
            <p:cNvSpPr/>
            <p:nvPr/>
          </p:nvSpPr>
          <p:spPr>
            <a:xfrm>
              <a:off x="7860303" y="1347843"/>
              <a:ext cx="86310" cy="85432"/>
            </a:xfrm>
            <a:custGeom>
              <a:avLst/>
              <a:gdLst/>
              <a:ahLst/>
              <a:cxnLst/>
              <a:rect l="l" t="t" r="r" b="b"/>
              <a:pathLst>
                <a:path w="2359" h="2335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2097"/>
                    <a:pt x="239" y="2335"/>
                    <a:pt x="525" y="2335"/>
                  </a:cubicBezTo>
                  <a:lnTo>
                    <a:pt x="2358" y="2335"/>
                  </a:lnTo>
                  <a:lnTo>
                    <a:pt x="2358" y="20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3;p38">
              <a:extLst>
                <a:ext uri="{FF2B5EF4-FFF2-40B4-BE49-F238E27FC236}">
                  <a16:creationId xmlns:a16="http://schemas.microsoft.com/office/drawing/2014/main" id="{19C20237-A631-4C2E-828B-760FA4C0EBE7}"/>
                </a:ext>
              </a:extLst>
            </p:cNvPr>
            <p:cNvSpPr/>
            <p:nvPr/>
          </p:nvSpPr>
          <p:spPr>
            <a:xfrm>
              <a:off x="7872487" y="1347843"/>
              <a:ext cx="74126" cy="74126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1930"/>
                    <a:pt x="96" y="2025"/>
                    <a:pt x="192" y="2025"/>
                  </a:cubicBezTo>
                  <a:lnTo>
                    <a:pt x="2025" y="202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6295;p69">
            <a:extLst>
              <a:ext uri="{FF2B5EF4-FFF2-40B4-BE49-F238E27FC236}">
                <a16:creationId xmlns:a16="http://schemas.microsoft.com/office/drawing/2014/main" id="{CCA23E70-F62D-406C-B616-0BB5B26E0A4A}"/>
              </a:ext>
            </a:extLst>
          </p:cNvPr>
          <p:cNvGrpSpPr/>
          <p:nvPr/>
        </p:nvGrpSpPr>
        <p:grpSpPr>
          <a:xfrm>
            <a:off x="373800" y="1770587"/>
            <a:ext cx="682781" cy="608350"/>
            <a:chOff x="6863329" y="2297710"/>
            <a:chExt cx="391460" cy="370127"/>
          </a:xfrm>
        </p:grpSpPr>
        <p:sp>
          <p:nvSpPr>
            <p:cNvPr id="14" name="Google Shape;6296;p69">
              <a:extLst>
                <a:ext uri="{FF2B5EF4-FFF2-40B4-BE49-F238E27FC236}">
                  <a16:creationId xmlns:a16="http://schemas.microsoft.com/office/drawing/2014/main" id="{AA98F1B1-23CA-4882-B350-A90805907F45}"/>
                </a:ext>
              </a:extLst>
            </p:cNvPr>
            <p:cNvSpPr/>
            <p:nvPr/>
          </p:nvSpPr>
          <p:spPr>
            <a:xfrm>
              <a:off x="6979033" y="2297710"/>
              <a:ext cx="272603" cy="342961"/>
            </a:xfrm>
            <a:custGeom>
              <a:avLst/>
              <a:gdLst/>
              <a:ahLst/>
              <a:cxnLst/>
              <a:rect l="l" t="t" r="r" b="b"/>
              <a:pathLst>
                <a:path w="10376" h="13054" extrusionOk="0">
                  <a:moveTo>
                    <a:pt x="3589" y="0"/>
                  </a:moveTo>
                  <a:cubicBezTo>
                    <a:pt x="3379" y="0"/>
                    <a:pt x="3193" y="25"/>
                    <a:pt x="3060" y="48"/>
                  </a:cubicBezTo>
                  <a:cubicBezTo>
                    <a:pt x="2942" y="69"/>
                    <a:pt x="2851" y="180"/>
                    <a:pt x="2851" y="305"/>
                  </a:cubicBezTo>
                  <a:lnTo>
                    <a:pt x="2851" y="3468"/>
                  </a:lnTo>
                  <a:lnTo>
                    <a:pt x="1" y="7089"/>
                  </a:lnTo>
                  <a:lnTo>
                    <a:pt x="1" y="12270"/>
                  </a:lnTo>
                  <a:lnTo>
                    <a:pt x="1554" y="13054"/>
                  </a:lnTo>
                  <a:lnTo>
                    <a:pt x="8525" y="13054"/>
                  </a:lnTo>
                  <a:cubicBezTo>
                    <a:pt x="9101" y="13054"/>
                    <a:pt x="9573" y="12596"/>
                    <a:pt x="9587" y="12027"/>
                  </a:cubicBezTo>
                  <a:cubicBezTo>
                    <a:pt x="9587" y="11521"/>
                    <a:pt x="9233" y="11091"/>
                    <a:pt x="8740" y="11001"/>
                  </a:cubicBezTo>
                  <a:lnTo>
                    <a:pt x="8740" y="10980"/>
                  </a:lnTo>
                  <a:lnTo>
                    <a:pt x="8803" y="10980"/>
                  </a:lnTo>
                  <a:cubicBezTo>
                    <a:pt x="9351" y="10973"/>
                    <a:pt x="9802" y="10550"/>
                    <a:pt x="9836" y="10009"/>
                  </a:cubicBezTo>
                  <a:cubicBezTo>
                    <a:pt x="9864" y="9461"/>
                    <a:pt x="9476" y="8982"/>
                    <a:pt x="8935" y="8913"/>
                  </a:cubicBezTo>
                  <a:lnTo>
                    <a:pt x="8935" y="8899"/>
                  </a:lnTo>
                  <a:cubicBezTo>
                    <a:pt x="8976" y="8899"/>
                    <a:pt x="9025" y="8906"/>
                    <a:pt x="9066" y="8906"/>
                  </a:cubicBezTo>
                  <a:cubicBezTo>
                    <a:pt x="9621" y="8899"/>
                    <a:pt x="10079" y="8455"/>
                    <a:pt x="10093" y="7900"/>
                  </a:cubicBezTo>
                  <a:cubicBezTo>
                    <a:pt x="10114" y="7345"/>
                    <a:pt x="9684" y="6874"/>
                    <a:pt x="9129" y="6832"/>
                  </a:cubicBezTo>
                  <a:lnTo>
                    <a:pt x="9129" y="6811"/>
                  </a:lnTo>
                  <a:cubicBezTo>
                    <a:pt x="9196" y="6824"/>
                    <a:pt x="9262" y="6830"/>
                    <a:pt x="9328" y="6830"/>
                  </a:cubicBezTo>
                  <a:cubicBezTo>
                    <a:pt x="9897" y="6830"/>
                    <a:pt x="10375" y="6361"/>
                    <a:pt x="10356" y="5764"/>
                  </a:cubicBezTo>
                  <a:cubicBezTo>
                    <a:pt x="10336" y="5202"/>
                    <a:pt x="9871" y="4758"/>
                    <a:pt x="9302" y="4758"/>
                  </a:cubicBezTo>
                  <a:lnTo>
                    <a:pt x="5439" y="4758"/>
                  </a:lnTo>
                  <a:lnTo>
                    <a:pt x="5439" y="2171"/>
                  </a:lnTo>
                  <a:cubicBezTo>
                    <a:pt x="5439" y="324"/>
                    <a:pt x="4356" y="0"/>
                    <a:pt x="358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97;p69">
              <a:extLst>
                <a:ext uri="{FF2B5EF4-FFF2-40B4-BE49-F238E27FC236}">
                  <a16:creationId xmlns:a16="http://schemas.microsoft.com/office/drawing/2014/main" id="{6F1948C8-8871-4A95-8415-C33DEF363AD5}"/>
                </a:ext>
              </a:extLst>
            </p:cNvPr>
            <p:cNvSpPr/>
            <p:nvPr/>
          </p:nvSpPr>
          <p:spPr>
            <a:xfrm>
              <a:off x="6979033" y="2606386"/>
              <a:ext cx="255342" cy="34286"/>
            </a:xfrm>
            <a:custGeom>
              <a:avLst/>
              <a:gdLst/>
              <a:ahLst/>
              <a:cxnLst/>
              <a:rect l="l" t="t" r="r" b="b"/>
              <a:pathLst>
                <a:path w="9719" h="1305" extrusionOk="0">
                  <a:moveTo>
                    <a:pt x="1" y="1"/>
                  </a:moveTo>
                  <a:lnTo>
                    <a:pt x="1" y="521"/>
                  </a:lnTo>
                  <a:lnTo>
                    <a:pt x="1554" y="1305"/>
                  </a:lnTo>
                  <a:lnTo>
                    <a:pt x="8546" y="1305"/>
                  </a:lnTo>
                  <a:cubicBezTo>
                    <a:pt x="9226" y="1298"/>
                    <a:pt x="9718" y="660"/>
                    <a:pt x="9552" y="8"/>
                  </a:cubicBezTo>
                  <a:lnTo>
                    <a:pt x="9552" y="8"/>
                  </a:lnTo>
                  <a:cubicBezTo>
                    <a:pt x="9434" y="465"/>
                    <a:pt x="9018" y="778"/>
                    <a:pt x="8546" y="785"/>
                  </a:cubicBezTo>
                  <a:lnTo>
                    <a:pt x="1554" y="7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98;p69">
              <a:extLst>
                <a:ext uri="{FF2B5EF4-FFF2-40B4-BE49-F238E27FC236}">
                  <a16:creationId xmlns:a16="http://schemas.microsoft.com/office/drawing/2014/main" id="{7EFC18D9-8EF4-49F7-8CB3-9723947E9EF9}"/>
                </a:ext>
              </a:extLst>
            </p:cNvPr>
            <p:cNvSpPr/>
            <p:nvPr/>
          </p:nvSpPr>
          <p:spPr>
            <a:xfrm>
              <a:off x="7176392" y="2552081"/>
              <a:ext cx="64709" cy="34102"/>
            </a:xfrm>
            <a:custGeom>
              <a:avLst/>
              <a:gdLst/>
              <a:ahLst/>
              <a:cxnLst/>
              <a:rect l="l" t="t" r="r" b="b"/>
              <a:pathLst>
                <a:path w="2463" h="1298" extrusionOk="0">
                  <a:moveTo>
                    <a:pt x="2296" y="1"/>
                  </a:moveTo>
                  <a:cubicBezTo>
                    <a:pt x="2179" y="459"/>
                    <a:pt x="1769" y="778"/>
                    <a:pt x="1298" y="778"/>
                  </a:cubicBezTo>
                  <a:lnTo>
                    <a:pt x="1" y="778"/>
                  </a:lnTo>
                  <a:lnTo>
                    <a:pt x="1" y="1298"/>
                  </a:lnTo>
                  <a:lnTo>
                    <a:pt x="1298" y="1298"/>
                  </a:lnTo>
                  <a:cubicBezTo>
                    <a:pt x="1970" y="1291"/>
                    <a:pt x="2463" y="653"/>
                    <a:pt x="2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99;p69">
              <a:extLst>
                <a:ext uri="{FF2B5EF4-FFF2-40B4-BE49-F238E27FC236}">
                  <a16:creationId xmlns:a16="http://schemas.microsoft.com/office/drawing/2014/main" id="{9CD5F984-89CF-48E0-83C3-9FA2FF5FB8FF}"/>
                </a:ext>
              </a:extLst>
            </p:cNvPr>
            <p:cNvSpPr/>
            <p:nvPr/>
          </p:nvSpPr>
          <p:spPr>
            <a:xfrm>
              <a:off x="7176392" y="2497591"/>
              <a:ext cx="71461" cy="34102"/>
            </a:xfrm>
            <a:custGeom>
              <a:avLst/>
              <a:gdLst/>
              <a:ahLst/>
              <a:cxnLst/>
              <a:rect l="l" t="t" r="r" b="b"/>
              <a:pathLst>
                <a:path w="2720" h="1298" extrusionOk="0">
                  <a:moveTo>
                    <a:pt x="2560" y="1"/>
                  </a:moveTo>
                  <a:lnTo>
                    <a:pt x="2560" y="1"/>
                  </a:lnTo>
                  <a:cubicBezTo>
                    <a:pt x="2435" y="459"/>
                    <a:pt x="2026" y="778"/>
                    <a:pt x="1554" y="778"/>
                  </a:cubicBezTo>
                  <a:lnTo>
                    <a:pt x="1" y="778"/>
                  </a:lnTo>
                  <a:lnTo>
                    <a:pt x="1" y="1298"/>
                  </a:lnTo>
                  <a:lnTo>
                    <a:pt x="1554" y="1298"/>
                  </a:lnTo>
                  <a:cubicBezTo>
                    <a:pt x="2227" y="1291"/>
                    <a:pt x="2720" y="660"/>
                    <a:pt x="25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300;p69">
              <a:extLst>
                <a:ext uri="{FF2B5EF4-FFF2-40B4-BE49-F238E27FC236}">
                  <a16:creationId xmlns:a16="http://schemas.microsoft.com/office/drawing/2014/main" id="{5E2F770E-467B-4189-BE55-166B697DE856}"/>
                </a:ext>
              </a:extLst>
            </p:cNvPr>
            <p:cNvSpPr/>
            <p:nvPr/>
          </p:nvSpPr>
          <p:spPr>
            <a:xfrm>
              <a:off x="7176392" y="2443286"/>
              <a:ext cx="78397" cy="33944"/>
            </a:xfrm>
            <a:custGeom>
              <a:avLst/>
              <a:gdLst/>
              <a:ahLst/>
              <a:cxnLst/>
              <a:rect l="l" t="t" r="r" b="b"/>
              <a:pathLst>
                <a:path w="2984" h="1292" extrusionOk="0">
                  <a:moveTo>
                    <a:pt x="2817" y="1"/>
                  </a:moveTo>
                  <a:lnTo>
                    <a:pt x="2817" y="1"/>
                  </a:lnTo>
                  <a:cubicBezTo>
                    <a:pt x="2699" y="452"/>
                    <a:pt x="2283" y="771"/>
                    <a:pt x="1811" y="771"/>
                  </a:cubicBezTo>
                  <a:lnTo>
                    <a:pt x="1" y="771"/>
                  </a:lnTo>
                  <a:lnTo>
                    <a:pt x="1" y="1291"/>
                  </a:lnTo>
                  <a:lnTo>
                    <a:pt x="1811" y="1291"/>
                  </a:lnTo>
                  <a:cubicBezTo>
                    <a:pt x="2491" y="1291"/>
                    <a:pt x="2983" y="653"/>
                    <a:pt x="281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01;p69">
              <a:extLst>
                <a:ext uri="{FF2B5EF4-FFF2-40B4-BE49-F238E27FC236}">
                  <a16:creationId xmlns:a16="http://schemas.microsoft.com/office/drawing/2014/main" id="{06BB3AA4-F632-49BB-BEC6-8803170050CB}"/>
                </a:ext>
              </a:extLst>
            </p:cNvPr>
            <p:cNvSpPr/>
            <p:nvPr/>
          </p:nvSpPr>
          <p:spPr>
            <a:xfrm>
              <a:off x="6863329" y="2450038"/>
              <a:ext cx="122666" cy="217799"/>
            </a:xfrm>
            <a:custGeom>
              <a:avLst/>
              <a:gdLst/>
              <a:ahLst/>
              <a:cxnLst/>
              <a:rect l="l" t="t" r="r" b="b"/>
              <a:pathLst>
                <a:path w="4669" h="8290" extrusionOk="0">
                  <a:moveTo>
                    <a:pt x="3897" y="0"/>
                  </a:moveTo>
                  <a:cubicBezTo>
                    <a:pt x="3893" y="0"/>
                    <a:pt x="3889" y="0"/>
                    <a:pt x="3884" y="1"/>
                  </a:cubicBezTo>
                  <a:lnTo>
                    <a:pt x="777" y="1"/>
                  </a:lnTo>
                  <a:cubicBezTo>
                    <a:pt x="347" y="1"/>
                    <a:pt x="0" y="347"/>
                    <a:pt x="0" y="777"/>
                  </a:cubicBezTo>
                  <a:lnTo>
                    <a:pt x="0" y="7512"/>
                  </a:lnTo>
                  <a:cubicBezTo>
                    <a:pt x="0" y="7942"/>
                    <a:pt x="347" y="8289"/>
                    <a:pt x="777" y="8289"/>
                  </a:cubicBezTo>
                  <a:lnTo>
                    <a:pt x="3884" y="8289"/>
                  </a:lnTo>
                  <a:cubicBezTo>
                    <a:pt x="4321" y="8289"/>
                    <a:pt x="4668" y="7942"/>
                    <a:pt x="4668" y="7512"/>
                  </a:cubicBezTo>
                  <a:lnTo>
                    <a:pt x="4668" y="777"/>
                  </a:lnTo>
                  <a:cubicBezTo>
                    <a:pt x="4668" y="351"/>
                    <a:pt x="4321" y="0"/>
                    <a:pt x="3897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02;p69">
              <a:extLst>
                <a:ext uri="{FF2B5EF4-FFF2-40B4-BE49-F238E27FC236}">
                  <a16:creationId xmlns:a16="http://schemas.microsoft.com/office/drawing/2014/main" id="{8326F3E1-5051-41CB-B745-CED2934C1932}"/>
                </a:ext>
              </a:extLst>
            </p:cNvPr>
            <p:cNvSpPr/>
            <p:nvPr/>
          </p:nvSpPr>
          <p:spPr>
            <a:xfrm>
              <a:off x="6863329" y="2449854"/>
              <a:ext cx="41011" cy="217983"/>
            </a:xfrm>
            <a:custGeom>
              <a:avLst/>
              <a:gdLst/>
              <a:ahLst/>
              <a:cxnLst/>
              <a:rect l="l" t="t" r="r" b="b"/>
              <a:pathLst>
                <a:path w="1561" h="8297" extrusionOk="0">
                  <a:moveTo>
                    <a:pt x="777" y="1"/>
                  </a:moveTo>
                  <a:cubicBezTo>
                    <a:pt x="347" y="1"/>
                    <a:pt x="0" y="347"/>
                    <a:pt x="0" y="784"/>
                  </a:cubicBezTo>
                  <a:lnTo>
                    <a:pt x="0" y="7519"/>
                  </a:lnTo>
                  <a:cubicBezTo>
                    <a:pt x="0" y="7949"/>
                    <a:pt x="347" y="8296"/>
                    <a:pt x="777" y="8296"/>
                  </a:cubicBezTo>
                  <a:lnTo>
                    <a:pt x="1561" y="8296"/>
                  </a:lnTo>
                  <a:cubicBezTo>
                    <a:pt x="1131" y="8296"/>
                    <a:pt x="777" y="7949"/>
                    <a:pt x="777" y="7519"/>
                  </a:cubicBezTo>
                  <a:lnTo>
                    <a:pt x="777" y="784"/>
                  </a:lnTo>
                  <a:cubicBezTo>
                    <a:pt x="777" y="347"/>
                    <a:pt x="1131" y="1"/>
                    <a:pt x="156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303;p69">
              <a:extLst>
                <a:ext uri="{FF2B5EF4-FFF2-40B4-BE49-F238E27FC236}">
                  <a16:creationId xmlns:a16="http://schemas.microsoft.com/office/drawing/2014/main" id="{142BE985-A265-40DA-9485-311A705382A0}"/>
                </a:ext>
              </a:extLst>
            </p:cNvPr>
            <p:cNvSpPr/>
            <p:nvPr/>
          </p:nvSpPr>
          <p:spPr>
            <a:xfrm>
              <a:off x="6917818" y="2599660"/>
              <a:ext cx="40827" cy="40827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777" y="0"/>
                  </a:moveTo>
                  <a:cubicBezTo>
                    <a:pt x="347" y="0"/>
                    <a:pt x="0" y="347"/>
                    <a:pt x="0" y="777"/>
                  </a:cubicBezTo>
                  <a:cubicBezTo>
                    <a:pt x="0" y="1207"/>
                    <a:pt x="347" y="1554"/>
                    <a:pt x="777" y="1554"/>
                  </a:cubicBezTo>
                  <a:cubicBezTo>
                    <a:pt x="1207" y="1554"/>
                    <a:pt x="1554" y="1207"/>
                    <a:pt x="1554" y="777"/>
                  </a:cubicBezTo>
                  <a:cubicBezTo>
                    <a:pt x="1554" y="347"/>
                    <a:pt x="1207" y="0"/>
                    <a:pt x="77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304;p69">
              <a:extLst>
                <a:ext uri="{FF2B5EF4-FFF2-40B4-BE49-F238E27FC236}">
                  <a16:creationId xmlns:a16="http://schemas.microsoft.com/office/drawing/2014/main" id="{EC350A15-84A2-4FF1-82D1-E3DFAE575CEB}"/>
                </a:ext>
              </a:extLst>
            </p:cNvPr>
            <p:cNvSpPr/>
            <p:nvPr/>
          </p:nvSpPr>
          <p:spPr>
            <a:xfrm>
              <a:off x="6924544" y="2606386"/>
              <a:ext cx="27376" cy="27376"/>
            </a:xfrm>
            <a:custGeom>
              <a:avLst/>
              <a:gdLst/>
              <a:ahLst/>
              <a:cxnLst/>
              <a:rect l="l" t="t" r="r" b="b"/>
              <a:pathLst>
                <a:path w="1042" h="1042" extrusionOk="0">
                  <a:moveTo>
                    <a:pt x="521" y="1"/>
                  </a:moveTo>
                  <a:cubicBezTo>
                    <a:pt x="237" y="1"/>
                    <a:pt x="1" y="237"/>
                    <a:pt x="1" y="521"/>
                  </a:cubicBezTo>
                  <a:cubicBezTo>
                    <a:pt x="1" y="805"/>
                    <a:pt x="237" y="1041"/>
                    <a:pt x="521" y="1041"/>
                  </a:cubicBezTo>
                  <a:cubicBezTo>
                    <a:pt x="805" y="1041"/>
                    <a:pt x="1041" y="805"/>
                    <a:pt x="1041" y="521"/>
                  </a:cubicBezTo>
                  <a:cubicBezTo>
                    <a:pt x="1041" y="237"/>
                    <a:pt x="805" y="1"/>
                    <a:pt x="52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91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/>
          <p:nvPr/>
        </p:nvSpPr>
        <p:spPr>
          <a:xfrm>
            <a:off x="-129915" y="638325"/>
            <a:ext cx="9144000" cy="7713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0" y="489433"/>
            <a:ext cx="9144000" cy="7713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spcFirstLastPara="1" wrap="square" lIns="14630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Informationen über Nachhaltigkeit finde ich …</a:t>
            </a:r>
            <a:endParaRPr sz="2400" dirty="0"/>
          </a:p>
        </p:txBody>
      </p:sp>
      <p:sp>
        <p:nvSpPr>
          <p:cNvPr id="170" name="Google Shape;170;p34"/>
          <p:cNvSpPr/>
          <p:nvPr/>
        </p:nvSpPr>
        <p:spPr>
          <a:xfrm>
            <a:off x="729611" y="295267"/>
            <a:ext cx="380648" cy="578471"/>
          </a:xfrm>
          <a:custGeom>
            <a:avLst/>
            <a:gdLst/>
            <a:ahLst/>
            <a:cxnLst/>
            <a:rect l="l" t="t" r="r" b="b"/>
            <a:pathLst>
              <a:path w="3050" h="4635" extrusionOk="0">
                <a:moveTo>
                  <a:pt x="1518" y="1"/>
                </a:moveTo>
                <a:cubicBezTo>
                  <a:pt x="1450" y="1"/>
                  <a:pt x="1381" y="5"/>
                  <a:pt x="1311" y="14"/>
                </a:cubicBezTo>
                <a:cubicBezTo>
                  <a:pt x="549" y="133"/>
                  <a:pt x="1" y="800"/>
                  <a:pt x="1" y="1538"/>
                </a:cubicBezTo>
                <a:lnTo>
                  <a:pt x="1" y="1681"/>
                </a:lnTo>
                <a:lnTo>
                  <a:pt x="310" y="1681"/>
                </a:lnTo>
                <a:lnTo>
                  <a:pt x="310" y="1490"/>
                </a:lnTo>
                <a:cubicBezTo>
                  <a:pt x="310" y="847"/>
                  <a:pt x="858" y="299"/>
                  <a:pt x="1501" y="299"/>
                </a:cubicBezTo>
                <a:cubicBezTo>
                  <a:pt x="2168" y="299"/>
                  <a:pt x="2692" y="847"/>
                  <a:pt x="2692" y="1490"/>
                </a:cubicBezTo>
                <a:lnTo>
                  <a:pt x="2740" y="1681"/>
                </a:lnTo>
                <a:lnTo>
                  <a:pt x="2740" y="3443"/>
                </a:lnTo>
                <a:cubicBezTo>
                  <a:pt x="2740" y="3633"/>
                  <a:pt x="2644" y="3848"/>
                  <a:pt x="2501" y="3991"/>
                </a:cubicBezTo>
                <a:cubicBezTo>
                  <a:pt x="2341" y="4151"/>
                  <a:pt x="2126" y="4232"/>
                  <a:pt x="1919" y="4232"/>
                </a:cubicBezTo>
                <a:cubicBezTo>
                  <a:pt x="1849" y="4232"/>
                  <a:pt x="1781" y="4223"/>
                  <a:pt x="1716" y="4205"/>
                </a:cubicBezTo>
                <a:cubicBezTo>
                  <a:pt x="1382" y="4110"/>
                  <a:pt x="1144" y="3800"/>
                  <a:pt x="1144" y="3467"/>
                </a:cubicBezTo>
                <a:lnTo>
                  <a:pt x="1144" y="1538"/>
                </a:lnTo>
                <a:cubicBezTo>
                  <a:pt x="1144" y="1371"/>
                  <a:pt x="1263" y="1228"/>
                  <a:pt x="1430" y="1204"/>
                </a:cubicBezTo>
                <a:cubicBezTo>
                  <a:pt x="1458" y="1199"/>
                  <a:pt x="1486" y="1196"/>
                  <a:pt x="1513" y="1196"/>
                </a:cubicBezTo>
                <a:cubicBezTo>
                  <a:pt x="1602" y="1196"/>
                  <a:pt x="1685" y="1227"/>
                  <a:pt x="1739" y="1300"/>
                </a:cubicBezTo>
                <a:cubicBezTo>
                  <a:pt x="1811" y="1347"/>
                  <a:pt x="1835" y="1443"/>
                  <a:pt x="1835" y="1538"/>
                </a:cubicBezTo>
                <a:lnTo>
                  <a:pt x="1858" y="1705"/>
                </a:lnTo>
                <a:lnTo>
                  <a:pt x="1858" y="3586"/>
                </a:lnTo>
                <a:cubicBezTo>
                  <a:pt x="1835" y="3681"/>
                  <a:pt x="2025" y="3776"/>
                  <a:pt x="2025" y="3776"/>
                </a:cubicBezTo>
                <a:cubicBezTo>
                  <a:pt x="2025" y="3776"/>
                  <a:pt x="2192" y="3705"/>
                  <a:pt x="2192" y="3586"/>
                </a:cubicBezTo>
                <a:lnTo>
                  <a:pt x="2216" y="1705"/>
                </a:lnTo>
                <a:lnTo>
                  <a:pt x="2216" y="1562"/>
                </a:lnTo>
                <a:cubicBezTo>
                  <a:pt x="2216" y="1323"/>
                  <a:pt x="2097" y="1109"/>
                  <a:pt x="1906" y="966"/>
                </a:cubicBezTo>
                <a:cubicBezTo>
                  <a:pt x="1835" y="942"/>
                  <a:pt x="1787" y="895"/>
                  <a:pt x="1692" y="871"/>
                </a:cubicBezTo>
                <a:cubicBezTo>
                  <a:pt x="1639" y="860"/>
                  <a:pt x="1587" y="855"/>
                  <a:pt x="1537" y="855"/>
                </a:cubicBezTo>
                <a:cubicBezTo>
                  <a:pt x="1151" y="855"/>
                  <a:pt x="834" y="1162"/>
                  <a:pt x="834" y="1562"/>
                </a:cubicBezTo>
                <a:lnTo>
                  <a:pt x="834" y="3491"/>
                </a:lnTo>
                <a:cubicBezTo>
                  <a:pt x="834" y="4119"/>
                  <a:pt x="1313" y="4634"/>
                  <a:pt x="1935" y="4634"/>
                </a:cubicBezTo>
                <a:cubicBezTo>
                  <a:pt x="1949" y="4634"/>
                  <a:pt x="1963" y="4634"/>
                  <a:pt x="1977" y="4634"/>
                </a:cubicBezTo>
                <a:cubicBezTo>
                  <a:pt x="2263" y="4634"/>
                  <a:pt x="2525" y="4515"/>
                  <a:pt x="2740" y="4300"/>
                </a:cubicBezTo>
                <a:cubicBezTo>
                  <a:pt x="2930" y="4086"/>
                  <a:pt x="3049" y="3824"/>
                  <a:pt x="3049" y="3514"/>
                </a:cubicBezTo>
                <a:lnTo>
                  <a:pt x="3049" y="1705"/>
                </a:lnTo>
                <a:lnTo>
                  <a:pt x="3049" y="1538"/>
                </a:lnTo>
                <a:cubicBezTo>
                  <a:pt x="3049" y="677"/>
                  <a:pt x="2374" y="1"/>
                  <a:pt x="15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300;p38">
            <a:extLst>
              <a:ext uri="{FF2B5EF4-FFF2-40B4-BE49-F238E27FC236}">
                <a16:creationId xmlns:a16="http://schemas.microsoft.com/office/drawing/2014/main" id="{45DB40C2-E23D-483C-9705-6A6D523B88AD}"/>
              </a:ext>
            </a:extLst>
          </p:cNvPr>
          <p:cNvGrpSpPr/>
          <p:nvPr/>
        </p:nvGrpSpPr>
        <p:grpSpPr>
          <a:xfrm>
            <a:off x="621063" y="2073889"/>
            <a:ext cx="2152117" cy="2557675"/>
            <a:chOff x="7672097" y="1315191"/>
            <a:chExt cx="274516" cy="336385"/>
          </a:xfrm>
        </p:grpSpPr>
        <p:sp>
          <p:nvSpPr>
            <p:cNvPr id="18" name="Google Shape;301;p38">
              <a:extLst>
                <a:ext uri="{FF2B5EF4-FFF2-40B4-BE49-F238E27FC236}">
                  <a16:creationId xmlns:a16="http://schemas.microsoft.com/office/drawing/2014/main" id="{9BF69487-05B9-41BC-910A-6610A9D96D6C}"/>
                </a:ext>
              </a:extLst>
            </p:cNvPr>
            <p:cNvSpPr/>
            <p:nvPr/>
          </p:nvSpPr>
          <p:spPr>
            <a:xfrm>
              <a:off x="7672097" y="1315191"/>
              <a:ext cx="274516" cy="336385"/>
            </a:xfrm>
            <a:custGeom>
              <a:avLst/>
              <a:gdLst/>
              <a:ahLst/>
              <a:cxnLst/>
              <a:rect l="l" t="t" r="r" b="b"/>
              <a:pathLst>
                <a:path w="7503" h="9194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9027"/>
                  </a:lnTo>
                  <a:cubicBezTo>
                    <a:pt x="1" y="9098"/>
                    <a:pt x="96" y="9193"/>
                    <a:pt x="191" y="9193"/>
                  </a:cubicBezTo>
                  <a:lnTo>
                    <a:pt x="7336" y="9193"/>
                  </a:lnTo>
                  <a:cubicBezTo>
                    <a:pt x="7407" y="9193"/>
                    <a:pt x="7502" y="9098"/>
                    <a:pt x="7502" y="9027"/>
                  </a:cubicBezTo>
                  <a:lnTo>
                    <a:pt x="7502" y="2025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dirty="0">
                <a:latin typeface="Oxygen" panose="02000503000000000000" pitchFamily="2" charset="0"/>
              </a:endParaRPr>
            </a:p>
            <a:p>
              <a:pPr lvl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latin typeface="Oxygen" panose="02000503000000000000" pitchFamily="2" charset="0"/>
                </a:rPr>
                <a:t>… in der Produktbeschreibung/ direkt beim Hersteller.</a:t>
              </a:r>
              <a:endParaRPr dirty="0">
                <a:latin typeface="Oxygen" panose="02000503000000000000" pitchFamily="2" charset="0"/>
              </a:endParaRPr>
            </a:p>
          </p:txBody>
        </p:sp>
        <p:sp>
          <p:nvSpPr>
            <p:cNvPr id="19" name="Google Shape;302;p38">
              <a:extLst>
                <a:ext uri="{FF2B5EF4-FFF2-40B4-BE49-F238E27FC236}">
                  <a16:creationId xmlns:a16="http://schemas.microsoft.com/office/drawing/2014/main" id="{E6AE8DBB-460E-4A8B-97B9-EBB6E1B1D847}"/>
                </a:ext>
              </a:extLst>
            </p:cNvPr>
            <p:cNvSpPr/>
            <p:nvPr/>
          </p:nvSpPr>
          <p:spPr>
            <a:xfrm>
              <a:off x="7860303" y="1315191"/>
              <a:ext cx="86310" cy="85432"/>
            </a:xfrm>
            <a:custGeom>
              <a:avLst/>
              <a:gdLst/>
              <a:ahLst/>
              <a:cxnLst/>
              <a:rect l="l" t="t" r="r" b="b"/>
              <a:pathLst>
                <a:path w="2359" h="2335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2097"/>
                    <a:pt x="239" y="2335"/>
                    <a:pt x="525" y="2335"/>
                  </a:cubicBezTo>
                  <a:lnTo>
                    <a:pt x="2358" y="2335"/>
                  </a:lnTo>
                  <a:lnTo>
                    <a:pt x="2358" y="20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;p38">
              <a:extLst>
                <a:ext uri="{FF2B5EF4-FFF2-40B4-BE49-F238E27FC236}">
                  <a16:creationId xmlns:a16="http://schemas.microsoft.com/office/drawing/2014/main" id="{30422E6C-5347-411E-8675-D306E976D024}"/>
                </a:ext>
              </a:extLst>
            </p:cNvPr>
            <p:cNvSpPr/>
            <p:nvPr/>
          </p:nvSpPr>
          <p:spPr>
            <a:xfrm>
              <a:off x="7872487" y="1315191"/>
              <a:ext cx="74126" cy="74126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1930"/>
                    <a:pt x="96" y="2025"/>
                    <a:pt x="192" y="2025"/>
                  </a:cubicBezTo>
                  <a:lnTo>
                    <a:pt x="2025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00;p38">
            <a:extLst>
              <a:ext uri="{FF2B5EF4-FFF2-40B4-BE49-F238E27FC236}">
                <a16:creationId xmlns:a16="http://schemas.microsoft.com/office/drawing/2014/main" id="{5CBE8C32-7DEC-4A26-9AD2-58E9AC6DEAAE}"/>
              </a:ext>
            </a:extLst>
          </p:cNvPr>
          <p:cNvGrpSpPr/>
          <p:nvPr/>
        </p:nvGrpSpPr>
        <p:grpSpPr>
          <a:xfrm>
            <a:off x="3599254" y="2064464"/>
            <a:ext cx="2192856" cy="2580178"/>
            <a:chOff x="7672096" y="1347843"/>
            <a:chExt cx="274517" cy="336385"/>
          </a:xfrm>
          <a:solidFill>
            <a:schemeClr val="accent5"/>
          </a:solidFill>
        </p:grpSpPr>
        <p:sp>
          <p:nvSpPr>
            <p:cNvPr id="32" name="Google Shape;301;p38">
              <a:extLst>
                <a:ext uri="{FF2B5EF4-FFF2-40B4-BE49-F238E27FC236}">
                  <a16:creationId xmlns:a16="http://schemas.microsoft.com/office/drawing/2014/main" id="{E6406B5D-F369-4F70-8B7B-8DA09320B509}"/>
                </a:ext>
              </a:extLst>
            </p:cNvPr>
            <p:cNvSpPr/>
            <p:nvPr/>
          </p:nvSpPr>
          <p:spPr>
            <a:xfrm>
              <a:off x="7672096" y="1347843"/>
              <a:ext cx="274516" cy="336385"/>
            </a:xfrm>
            <a:custGeom>
              <a:avLst/>
              <a:gdLst/>
              <a:ahLst/>
              <a:cxnLst/>
              <a:rect l="l" t="t" r="r" b="b"/>
              <a:pathLst>
                <a:path w="7503" h="9194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9027"/>
                  </a:lnTo>
                  <a:cubicBezTo>
                    <a:pt x="1" y="9098"/>
                    <a:pt x="96" y="9193"/>
                    <a:pt x="191" y="9193"/>
                  </a:cubicBezTo>
                  <a:lnTo>
                    <a:pt x="7336" y="9193"/>
                  </a:lnTo>
                  <a:cubicBezTo>
                    <a:pt x="7407" y="9193"/>
                    <a:pt x="7502" y="9098"/>
                    <a:pt x="7502" y="9027"/>
                  </a:cubicBezTo>
                  <a:lnTo>
                    <a:pt x="7502" y="2025"/>
                  </a:lnTo>
                  <a:lnTo>
                    <a:pt x="5478" y="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dirty="0">
                  <a:latin typeface="Oxygen" panose="02000503000000000000" pitchFamily="2" charset="0"/>
                </a:rPr>
                <a:t>… in den Kundenrezensionen.</a:t>
              </a:r>
              <a:endParaRPr dirty="0">
                <a:latin typeface="Oxygen" panose="02000503000000000000" pitchFamily="2" charset="0"/>
              </a:endParaRPr>
            </a:p>
          </p:txBody>
        </p:sp>
        <p:sp>
          <p:nvSpPr>
            <p:cNvPr id="33" name="Google Shape;302;p38">
              <a:extLst>
                <a:ext uri="{FF2B5EF4-FFF2-40B4-BE49-F238E27FC236}">
                  <a16:creationId xmlns:a16="http://schemas.microsoft.com/office/drawing/2014/main" id="{609DC3DD-2D22-4FCB-8592-85FB1B7125F5}"/>
                </a:ext>
              </a:extLst>
            </p:cNvPr>
            <p:cNvSpPr/>
            <p:nvPr/>
          </p:nvSpPr>
          <p:spPr>
            <a:xfrm>
              <a:off x="7860303" y="1347843"/>
              <a:ext cx="86310" cy="85432"/>
            </a:xfrm>
            <a:custGeom>
              <a:avLst/>
              <a:gdLst/>
              <a:ahLst/>
              <a:cxnLst/>
              <a:rect l="l" t="t" r="r" b="b"/>
              <a:pathLst>
                <a:path w="2359" h="2335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2097"/>
                    <a:pt x="239" y="2335"/>
                    <a:pt x="525" y="2335"/>
                  </a:cubicBezTo>
                  <a:lnTo>
                    <a:pt x="2358" y="2335"/>
                  </a:lnTo>
                  <a:lnTo>
                    <a:pt x="2358" y="20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3;p38">
              <a:extLst>
                <a:ext uri="{FF2B5EF4-FFF2-40B4-BE49-F238E27FC236}">
                  <a16:creationId xmlns:a16="http://schemas.microsoft.com/office/drawing/2014/main" id="{19C20237-A631-4C2E-828B-760FA4C0EBE7}"/>
                </a:ext>
              </a:extLst>
            </p:cNvPr>
            <p:cNvSpPr/>
            <p:nvPr/>
          </p:nvSpPr>
          <p:spPr>
            <a:xfrm>
              <a:off x="7872487" y="1347843"/>
              <a:ext cx="74126" cy="74126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1930"/>
                    <a:pt x="96" y="2025"/>
                    <a:pt x="192" y="2025"/>
                  </a:cubicBezTo>
                  <a:lnTo>
                    <a:pt x="2025" y="202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300;p38">
            <a:extLst>
              <a:ext uri="{FF2B5EF4-FFF2-40B4-BE49-F238E27FC236}">
                <a16:creationId xmlns:a16="http://schemas.microsoft.com/office/drawing/2014/main" id="{3A481893-4891-4A1B-BB5D-36980134C048}"/>
              </a:ext>
            </a:extLst>
          </p:cNvPr>
          <p:cNvGrpSpPr/>
          <p:nvPr/>
        </p:nvGrpSpPr>
        <p:grpSpPr>
          <a:xfrm>
            <a:off x="6631883" y="2073889"/>
            <a:ext cx="2192848" cy="2525490"/>
            <a:chOff x="7672096" y="1347843"/>
            <a:chExt cx="274517" cy="336385"/>
          </a:xfrm>
          <a:solidFill>
            <a:schemeClr val="accent5"/>
          </a:solidFill>
        </p:grpSpPr>
        <p:sp>
          <p:nvSpPr>
            <p:cNvPr id="14" name="Google Shape;301;p38">
              <a:extLst>
                <a:ext uri="{FF2B5EF4-FFF2-40B4-BE49-F238E27FC236}">
                  <a16:creationId xmlns:a16="http://schemas.microsoft.com/office/drawing/2014/main" id="{D1BEA34E-171D-49FB-B5B2-11FA0C34C65B}"/>
                </a:ext>
              </a:extLst>
            </p:cNvPr>
            <p:cNvSpPr/>
            <p:nvPr/>
          </p:nvSpPr>
          <p:spPr>
            <a:xfrm>
              <a:off x="7672096" y="1347843"/>
              <a:ext cx="274516" cy="336385"/>
            </a:xfrm>
            <a:custGeom>
              <a:avLst/>
              <a:gdLst/>
              <a:ahLst/>
              <a:cxnLst/>
              <a:rect l="l" t="t" r="r" b="b"/>
              <a:pathLst>
                <a:path w="7503" h="9194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9027"/>
                  </a:lnTo>
                  <a:cubicBezTo>
                    <a:pt x="1" y="9098"/>
                    <a:pt x="96" y="9193"/>
                    <a:pt x="191" y="9193"/>
                  </a:cubicBezTo>
                  <a:lnTo>
                    <a:pt x="7336" y="9193"/>
                  </a:lnTo>
                  <a:cubicBezTo>
                    <a:pt x="7407" y="9193"/>
                    <a:pt x="7502" y="9098"/>
                    <a:pt x="7502" y="9027"/>
                  </a:cubicBezTo>
                  <a:lnTo>
                    <a:pt x="7502" y="2025"/>
                  </a:lnTo>
                  <a:lnTo>
                    <a:pt x="5478" y="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dirty="0">
                  <a:latin typeface="Oxygen" panose="02000503000000000000" pitchFamily="2" charset="0"/>
                </a:rPr>
                <a:t>… durch Eigenrecherche.</a:t>
              </a:r>
              <a:endParaRPr dirty="0">
                <a:latin typeface="Oxygen" panose="02000503000000000000" pitchFamily="2" charset="0"/>
              </a:endParaRPr>
            </a:p>
          </p:txBody>
        </p:sp>
        <p:sp>
          <p:nvSpPr>
            <p:cNvPr id="15" name="Google Shape;302;p38">
              <a:extLst>
                <a:ext uri="{FF2B5EF4-FFF2-40B4-BE49-F238E27FC236}">
                  <a16:creationId xmlns:a16="http://schemas.microsoft.com/office/drawing/2014/main" id="{5971F177-D6EF-4F09-81F3-B4C5B043BC1D}"/>
                </a:ext>
              </a:extLst>
            </p:cNvPr>
            <p:cNvSpPr/>
            <p:nvPr/>
          </p:nvSpPr>
          <p:spPr>
            <a:xfrm>
              <a:off x="7860303" y="1347843"/>
              <a:ext cx="86310" cy="85432"/>
            </a:xfrm>
            <a:custGeom>
              <a:avLst/>
              <a:gdLst/>
              <a:ahLst/>
              <a:cxnLst/>
              <a:rect l="l" t="t" r="r" b="b"/>
              <a:pathLst>
                <a:path w="2359" h="2335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2097"/>
                    <a:pt x="239" y="2335"/>
                    <a:pt x="525" y="2335"/>
                  </a:cubicBezTo>
                  <a:lnTo>
                    <a:pt x="2358" y="2335"/>
                  </a:lnTo>
                  <a:lnTo>
                    <a:pt x="2358" y="20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3;p38">
              <a:extLst>
                <a:ext uri="{FF2B5EF4-FFF2-40B4-BE49-F238E27FC236}">
                  <a16:creationId xmlns:a16="http://schemas.microsoft.com/office/drawing/2014/main" id="{DA4A0C1B-39FB-4EDF-90BD-A4D165CFD273}"/>
                </a:ext>
              </a:extLst>
            </p:cNvPr>
            <p:cNvSpPr/>
            <p:nvPr/>
          </p:nvSpPr>
          <p:spPr>
            <a:xfrm>
              <a:off x="7872487" y="1347843"/>
              <a:ext cx="74126" cy="74126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1930"/>
                    <a:pt x="96" y="2025"/>
                    <a:pt x="192" y="2025"/>
                  </a:cubicBezTo>
                  <a:lnTo>
                    <a:pt x="2025" y="202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1456;p72">
            <a:extLst>
              <a:ext uri="{FF2B5EF4-FFF2-40B4-BE49-F238E27FC236}">
                <a16:creationId xmlns:a16="http://schemas.microsoft.com/office/drawing/2014/main" id="{2B3A5E1E-5077-4068-BFF9-AC36E73B4862}"/>
              </a:ext>
            </a:extLst>
          </p:cNvPr>
          <p:cNvGrpSpPr/>
          <p:nvPr/>
        </p:nvGrpSpPr>
        <p:grpSpPr>
          <a:xfrm>
            <a:off x="5687053" y="1525764"/>
            <a:ext cx="592120" cy="655290"/>
            <a:chOff x="1767911" y="2882241"/>
            <a:chExt cx="265306" cy="366799"/>
          </a:xfrm>
        </p:grpSpPr>
        <p:sp>
          <p:nvSpPr>
            <p:cNvPr id="21" name="Google Shape;11457;p72">
              <a:extLst>
                <a:ext uri="{FF2B5EF4-FFF2-40B4-BE49-F238E27FC236}">
                  <a16:creationId xmlns:a16="http://schemas.microsoft.com/office/drawing/2014/main" id="{3600493B-28EE-4ECD-B5ED-8021CC01602D}"/>
                </a:ext>
              </a:extLst>
            </p:cNvPr>
            <p:cNvSpPr/>
            <p:nvPr/>
          </p:nvSpPr>
          <p:spPr>
            <a:xfrm>
              <a:off x="1767911" y="3066269"/>
              <a:ext cx="265306" cy="182771"/>
            </a:xfrm>
            <a:custGeom>
              <a:avLst/>
              <a:gdLst/>
              <a:ahLst/>
              <a:cxnLst/>
              <a:rect l="l" t="t" r="r" b="b"/>
              <a:pathLst>
                <a:path w="10132" h="6980" extrusionOk="0">
                  <a:moveTo>
                    <a:pt x="0" y="1"/>
                  </a:moveTo>
                  <a:lnTo>
                    <a:pt x="0" y="5200"/>
                  </a:lnTo>
                  <a:cubicBezTo>
                    <a:pt x="0" y="5305"/>
                    <a:pt x="67" y="5391"/>
                    <a:pt x="163" y="5419"/>
                  </a:cubicBezTo>
                  <a:lnTo>
                    <a:pt x="4999" y="6965"/>
                  </a:lnTo>
                  <a:cubicBezTo>
                    <a:pt x="5023" y="6974"/>
                    <a:pt x="5047" y="6979"/>
                    <a:pt x="5070" y="6979"/>
                  </a:cubicBezTo>
                  <a:cubicBezTo>
                    <a:pt x="5092" y="6979"/>
                    <a:pt x="5114" y="6974"/>
                    <a:pt x="5133" y="6965"/>
                  </a:cubicBezTo>
                  <a:lnTo>
                    <a:pt x="9970" y="5419"/>
                  </a:lnTo>
                  <a:cubicBezTo>
                    <a:pt x="10065" y="5391"/>
                    <a:pt x="10132" y="5305"/>
                    <a:pt x="10132" y="5200"/>
                  </a:cubicBezTo>
                  <a:lnTo>
                    <a:pt x="10132" y="1"/>
                  </a:lnTo>
                  <a:lnTo>
                    <a:pt x="5066" y="16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458;p72">
              <a:extLst>
                <a:ext uri="{FF2B5EF4-FFF2-40B4-BE49-F238E27FC236}">
                  <a16:creationId xmlns:a16="http://schemas.microsoft.com/office/drawing/2014/main" id="{05DAC735-8D79-4499-A2E2-9B12D197075D}"/>
                </a:ext>
              </a:extLst>
            </p:cNvPr>
            <p:cNvSpPr/>
            <p:nvPr/>
          </p:nvSpPr>
          <p:spPr>
            <a:xfrm>
              <a:off x="1818867" y="2882241"/>
              <a:ext cx="147422" cy="155905"/>
            </a:xfrm>
            <a:custGeom>
              <a:avLst/>
              <a:gdLst/>
              <a:ahLst/>
              <a:cxnLst/>
              <a:rect l="l" t="t" r="r" b="b"/>
              <a:pathLst>
                <a:path w="5630" h="5954" extrusionOk="0">
                  <a:moveTo>
                    <a:pt x="3120" y="0"/>
                  </a:moveTo>
                  <a:cubicBezTo>
                    <a:pt x="2622" y="0"/>
                    <a:pt x="2111" y="151"/>
                    <a:pt x="1651" y="484"/>
                  </a:cubicBezTo>
                  <a:cubicBezTo>
                    <a:pt x="1" y="1686"/>
                    <a:pt x="411" y="4253"/>
                    <a:pt x="2357" y="4892"/>
                  </a:cubicBezTo>
                  <a:lnTo>
                    <a:pt x="2929" y="5846"/>
                  </a:lnTo>
                  <a:cubicBezTo>
                    <a:pt x="2972" y="5917"/>
                    <a:pt x="3046" y="5953"/>
                    <a:pt x="3120" y="5953"/>
                  </a:cubicBezTo>
                  <a:cubicBezTo>
                    <a:pt x="3194" y="5953"/>
                    <a:pt x="3268" y="5917"/>
                    <a:pt x="3311" y="5846"/>
                  </a:cubicBezTo>
                  <a:lnTo>
                    <a:pt x="3893" y="4892"/>
                  </a:lnTo>
                  <a:cubicBezTo>
                    <a:pt x="4923" y="4558"/>
                    <a:pt x="5629" y="3594"/>
                    <a:pt x="5629" y="2507"/>
                  </a:cubicBezTo>
                  <a:cubicBezTo>
                    <a:pt x="5629" y="1024"/>
                    <a:pt x="4418" y="0"/>
                    <a:pt x="3120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459;p72">
              <a:extLst>
                <a:ext uri="{FF2B5EF4-FFF2-40B4-BE49-F238E27FC236}">
                  <a16:creationId xmlns:a16="http://schemas.microsoft.com/office/drawing/2014/main" id="{062F7E9B-46C9-458F-8864-A7CA88F06242}"/>
                </a:ext>
              </a:extLst>
            </p:cNvPr>
            <p:cNvSpPr/>
            <p:nvPr/>
          </p:nvSpPr>
          <p:spPr>
            <a:xfrm>
              <a:off x="1886817" y="2912144"/>
              <a:ext cx="47735" cy="47500"/>
            </a:xfrm>
            <a:custGeom>
              <a:avLst/>
              <a:gdLst/>
              <a:ahLst/>
              <a:cxnLst/>
              <a:rect l="l" t="t" r="r" b="b"/>
              <a:pathLst>
                <a:path w="1823" h="1814" extrusionOk="0">
                  <a:moveTo>
                    <a:pt x="916" y="1"/>
                  </a:moveTo>
                  <a:cubicBezTo>
                    <a:pt x="411" y="1"/>
                    <a:pt x="0" y="401"/>
                    <a:pt x="0" y="907"/>
                  </a:cubicBezTo>
                  <a:cubicBezTo>
                    <a:pt x="0" y="1412"/>
                    <a:pt x="411" y="1813"/>
                    <a:pt x="916" y="1813"/>
                  </a:cubicBezTo>
                  <a:cubicBezTo>
                    <a:pt x="1412" y="1813"/>
                    <a:pt x="1823" y="1412"/>
                    <a:pt x="1823" y="907"/>
                  </a:cubicBezTo>
                  <a:cubicBezTo>
                    <a:pt x="1823" y="401"/>
                    <a:pt x="1412" y="1"/>
                    <a:pt x="916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460;p72">
              <a:extLst>
                <a:ext uri="{FF2B5EF4-FFF2-40B4-BE49-F238E27FC236}">
                  <a16:creationId xmlns:a16="http://schemas.microsoft.com/office/drawing/2014/main" id="{787709A7-66EF-48A2-AD28-B49AB9B25F8F}"/>
                </a:ext>
              </a:extLst>
            </p:cNvPr>
            <p:cNvSpPr/>
            <p:nvPr/>
          </p:nvSpPr>
          <p:spPr>
            <a:xfrm>
              <a:off x="1858799" y="2906488"/>
              <a:ext cx="84237" cy="79079"/>
            </a:xfrm>
            <a:custGeom>
              <a:avLst/>
              <a:gdLst/>
              <a:ahLst/>
              <a:cxnLst/>
              <a:rect l="l" t="t" r="r" b="b"/>
              <a:pathLst>
                <a:path w="3217" h="3020" extrusionOk="0">
                  <a:moveTo>
                    <a:pt x="1989" y="422"/>
                  </a:moveTo>
                  <a:cubicBezTo>
                    <a:pt x="2159" y="422"/>
                    <a:pt x="2332" y="485"/>
                    <a:pt x="2473" y="627"/>
                  </a:cubicBezTo>
                  <a:cubicBezTo>
                    <a:pt x="2749" y="903"/>
                    <a:pt x="2749" y="1342"/>
                    <a:pt x="2482" y="1619"/>
                  </a:cubicBezTo>
                  <a:lnTo>
                    <a:pt x="2473" y="1619"/>
                  </a:lnTo>
                  <a:cubicBezTo>
                    <a:pt x="2332" y="1760"/>
                    <a:pt x="2159" y="1823"/>
                    <a:pt x="1989" y="1823"/>
                  </a:cubicBezTo>
                  <a:cubicBezTo>
                    <a:pt x="1632" y="1823"/>
                    <a:pt x="1290" y="1543"/>
                    <a:pt x="1290" y="1123"/>
                  </a:cubicBezTo>
                  <a:cubicBezTo>
                    <a:pt x="1290" y="702"/>
                    <a:pt x="1632" y="422"/>
                    <a:pt x="1989" y="422"/>
                  </a:cubicBezTo>
                  <a:close/>
                  <a:moveTo>
                    <a:pt x="2006" y="0"/>
                  </a:moveTo>
                  <a:cubicBezTo>
                    <a:pt x="1213" y="0"/>
                    <a:pt x="509" y="906"/>
                    <a:pt x="1061" y="1752"/>
                  </a:cubicBezTo>
                  <a:lnTo>
                    <a:pt x="155" y="2649"/>
                  </a:lnTo>
                  <a:cubicBezTo>
                    <a:pt x="0" y="2803"/>
                    <a:pt x="140" y="3020"/>
                    <a:pt x="304" y="3020"/>
                  </a:cubicBezTo>
                  <a:cubicBezTo>
                    <a:pt x="353" y="3020"/>
                    <a:pt x="404" y="3001"/>
                    <a:pt x="450" y="2954"/>
                  </a:cubicBezTo>
                  <a:lnTo>
                    <a:pt x="1357" y="2048"/>
                  </a:lnTo>
                  <a:cubicBezTo>
                    <a:pt x="1547" y="2178"/>
                    <a:pt x="1765" y="2240"/>
                    <a:pt x="1981" y="2240"/>
                  </a:cubicBezTo>
                  <a:cubicBezTo>
                    <a:pt x="2306" y="2240"/>
                    <a:pt x="2627" y="2098"/>
                    <a:pt x="2845" y="1829"/>
                  </a:cubicBezTo>
                  <a:cubicBezTo>
                    <a:pt x="3217" y="1390"/>
                    <a:pt x="3188" y="732"/>
                    <a:pt x="2778" y="331"/>
                  </a:cubicBezTo>
                  <a:cubicBezTo>
                    <a:pt x="2539" y="99"/>
                    <a:pt x="2268" y="0"/>
                    <a:pt x="2006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461;p72">
              <a:extLst>
                <a:ext uri="{FF2B5EF4-FFF2-40B4-BE49-F238E27FC236}">
                  <a16:creationId xmlns:a16="http://schemas.microsoft.com/office/drawing/2014/main" id="{2344C044-A5A2-4EAB-935E-254DA7702BDE}"/>
                </a:ext>
              </a:extLst>
            </p:cNvPr>
            <p:cNvSpPr/>
            <p:nvPr/>
          </p:nvSpPr>
          <p:spPr>
            <a:xfrm>
              <a:off x="1767911" y="3041001"/>
              <a:ext cx="132679" cy="180676"/>
            </a:xfrm>
            <a:custGeom>
              <a:avLst/>
              <a:gdLst/>
              <a:ahLst/>
              <a:cxnLst/>
              <a:rect l="l" t="t" r="r" b="b"/>
              <a:pathLst>
                <a:path w="5067" h="6900" extrusionOk="0">
                  <a:moveTo>
                    <a:pt x="225" y="0"/>
                  </a:moveTo>
                  <a:cubicBezTo>
                    <a:pt x="107" y="0"/>
                    <a:pt x="0" y="94"/>
                    <a:pt x="0" y="222"/>
                  </a:cubicBezTo>
                  <a:lnTo>
                    <a:pt x="0" y="5278"/>
                  </a:lnTo>
                  <a:lnTo>
                    <a:pt x="5066" y="6899"/>
                  </a:lnTo>
                  <a:lnTo>
                    <a:pt x="5066" y="1538"/>
                  </a:lnTo>
                  <a:lnTo>
                    <a:pt x="296" y="12"/>
                  </a:lnTo>
                  <a:cubicBezTo>
                    <a:pt x="272" y="4"/>
                    <a:pt x="249" y="0"/>
                    <a:pt x="225" y="0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462;p72">
              <a:extLst>
                <a:ext uri="{FF2B5EF4-FFF2-40B4-BE49-F238E27FC236}">
                  <a16:creationId xmlns:a16="http://schemas.microsoft.com/office/drawing/2014/main" id="{1FBAF63B-E6B9-4E03-97C7-72E9B2DAAF22}"/>
                </a:ext>
              </a:extLst>
            </p:cNvPr>
            <p:cNvSpPr/>
            <p:nvPr/>
          </p:nvSpPr>
          <p:spPr>
            <a:xfrm>
              <a:off x="1767911" y="3041001"/>
              <a:ext cx="132679" cy="180676"/>
            </a:xfrm>
            <a:custGeom>
              <a:avLst/>
              <a:gdLst/>
              <a:ahLst/>
              <a:cxnLst/>
              <a:rect l="l" t="t" r="r" b="b"/>
              <a:pathLst>
                <a:path w="5067" h="6900" extrusionOk="0">
                  <a:moveTo>
                    <a:pt x="225" y="0"/>
                  </a:moveTo>
                  <a:cubicBezTo>
                    <a:pt x="107" y="0"/>
                    <a:pt x="0" y="94"/>
                    <a:pt x="0" y="222"/>
                  </a:cubicBezTo>
                  <a:lnTo>
                    <a:pt x="0" y="5278"/>
                  </a:lnTo>
                  <a:lnTo>
                    <a:pt x="5066" y="6899"/>
                  </a:lnTo>
                  <a:lnTo>
                    <a:pt x="5066" y="6136"/>
                  </a:lnTo>
                  <a:lnTo>
                    <a:pt x="582" y="4696"/>
                  </a:lnTo>
                  <a:lnTo>
                    <a:pt x="582" y="98"/>
                  </a:lnTo>
                  <a:lnTo>
                    <a:pt x="296" y="12"/>
                  </a:lnTo>
                  <a:cubicBezTo>
                    <a:pt x="272" y="4"/>
                    <a:pt x="249" y="0"/>
                    <a:pt x="225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463;p72">
              <a:extLst>
                <a:ext uri="{FF2B5EF4-FFF2-40B4-BE49-F238E27FC236}">
                  <a16:creationId xmlns:a16="http://schemas.microsoft.com/office/drawing/2014/main" id="{8771EDBB-DFAF-4588-8E70-1000967982AB}"/>
                </a:ext>
              </a:extLst>
            </p:cNvPr>
            <p:cNvSpPr/>
            <p:nvPr/>
          </p:nvSpPr>
          <p:spPr>
            <a:xfrm>
              <a:off x="1783151" y="3029008"/>
              <a:ext cx="117440" cy="159938"/>
            </a:xfrm>
            <a:custGeom>
              <a:avLst/>
              <a:gdLst/>
              <a:ahLst/>
              <a:cxnLst/>
              <a:rect l="l" t="t" r="r" b="b"/>
              <a:pathLst>
                <a:path w="4485" h="6108" extrusionOk="0">
                  <a:moveTo>
                    <a:pt x="226" y="1"/>
                  </a:moveTo>
                  <a:cubicBezTo>
                    <a:pt x="102" y="1"/>
                    <a:pt x="0" y="102"/>
                    <a:pt x="0" y="231"/>
                  </a:cubicBezTo>
                  <a:lnTo>
                    <a:pt x="0" y="4677"/>
                  </a:lnTo>
                  <a:lnTo>
                    <a:pt x="4484" y="6108"/>
                  </a:lnTo>
                  <a:lnTo>
                    <a:pt x="4484" y="1357"/>
                  </a:lnTo>
                  <a:lnTo>
                    <a:pt x="296" y="12"/>
                  </a:lnTo>
                  <a:cubicBezTo>
                    <a:pt x="272" y="4"/>
                    <a:pt x="249" y="1"/>
                    <a:pt x="226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464;p72">
              <a:extLst>
                <a:ext uri="{FF2B5EF4-FFF2-40B4-BE49-F238E27FC236}">
                  <a16:creationId xmlns:a16="http://schemas.microsoft.com/office/drawing/2014/main" id="{5E59A662-E3B1-4EE4-825D-6BA37A0A511B}"/>
                </a:ext>
              </a:extLst>
            </p:cNvPr>
            <p:cNvSpPr/>
            <p:nvPr/>
          </p:nvSpPr>
          <p:spPr>
            <a:xfrm>
              <a:off x="1813290" y="3067212"/>
              <a:ext cx="65305" cy="26578"/>
            </a:xfrm>
            <a:custGeom>
              <a:avLst/>
              <a:gdLst/>
              <a:ahLst/>
              <a:cxnLst/>
              <a:rect l="l" t="t" r="r" b="b"/>
              <a:pathLst>
                <a:path w="2494" h="1015" extrusionOk="0">
                  <a:moveTo>
                    <a:pt x="294" y="0"/>
                  </a:moveTo>
                  <a:cubicBezTo>
                    <a:pt x="79" y="0"/>
                    <a:pt x="1" y="335"/>
                    <a:pt x="242" y="413"/>
                  </a:cubicBezTo>
                  <a:lnTo>
                    <a:pt x="2131" y="1004"/>
                  </a:lnTo>
                  <a:cubicBezTo>
                    <a:pt x="2160" y="1004"/>
                    <a:pt x="2179" y="1014"/>
                    <a:pt x="2198" y="1014"/>
                  </a:cubicBezTo>
                  <a:cubicBezTo>
                    <a:pt x="2446" y="1014"/>
                    <a:pt x="2494" y="671"/>
                    <a:pt x="2265" y="594"/>
                  </a:cubicBezTo>
                  <a:lnTo>
                    <a:pt x="366" y="12"/>
                  </a:lnTo>
                  <a:cubicBezTo>
                    <a:pt x="341" y="4"/>
                    <a:pt x="316" y="0"/>
                    <a:pt x="294" y="0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465;p72">
              <a:extLst>
                <a:ext uri="{FF2B5EF4-FFF2-40B4-BE49-F238E27FC236}">
                  <a16:creationId xmlns:a16="http://schemas.microsoft.com/office/drawing/2014/main" id="{3FEABCD9-7F8D-4440-A46F-11CA067FB125}"/>
                </a:ext>
              </a:extLst>
            </p:cNvPr>
            <p:cNvSpPr/>
            <p:nvPr/>
          </p:nvSpPr>
          <p:spPr>
            <a:xfrm>
              <a:off x="1813237" y="3086746"/>
              <a:ext cx="65279" cy="26525"/>
            </a:xfrm>
            <a:custGeom>
              <a:avLst/>
              <a:gdLst/>
              <a:ahLst/>
              <a:cxnLst/>
              <a:rect l="l" t="t" r="r" b="b"/>
              <a:pathLst>
                <a:path w="2493" h="1013" extrusionOk="0">
                  <a:moveTo>
                    <a:pt x="303" y="1"/>
                  </a:moveTo>
                  <a:cubicBezTo>
                    <a:pt x="83" y="1"/>
                    <a:pt x="0" y="342"/>
                    <a:pt x="244" y="421"/>
                  </a:cubicBezTo>
                  <a:lnTo>
                    <a:pt x="2133" y="1003"/>
                  </a:lnTo>
                  <a:cubicBezTo>
                    <a:pt x="2162" y="1012"/>
                    <a:pt x="2181" y="1012"/>
                    <a:pt x="2200" y="1012"/>
                  </a:cubicBezTo>
                  <a:cubicBezTo>
                    <a:pt x="2203" y="1012"/>
                    <a:pt x="2206" y="1012"/>
                    <a:pt x="2210" y="1012"/>
                  </a:cubicBezTo>
                  <a:cubicBezTo>
                    <a:pt x="2449" y="1012"/>
                    <a:pt x="2493" y="668"/>
                    <a:pt x="2267" y="602"/>
                  </a:cubicBezTo>
                  <a:lnTo>
                    <a:pt x="368" y="10"/>
                  </a:lnTo>
                  <a:cubicBezTo>
                    <a:pt x="345" y="4"/>
                    <a:pt x="323" y="1"/>
                    <a:pt x="303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466;p72">
              <a:extLst>
                <a:ext uri="{FF2B5EF4-FFF2-40B4-BE49-F238E27FC236}">
                  <a16:creationId xmlns:a16="http://schemas.microsoft.com/office/drawing/2014/main" id="{C347EF13-AD3E-4FCB-B1D7-BB9FEDFD3FF4}"/>
                </a:ext>
              </a:extLst>
            </p:cNvPr>
            <p:cNvSpPr/>
            <p:nvPr/>
          </p:nvSpPr>
          <p:spPr>
            <a:xfrm>
              <a:off x="1813290" y="3106437"/>
              <a:ext cx="65227" cy="26552"/>
            </a:xfrm>
            <a:custGeom>
              <a:avLst/>
              <a:gdLst/>
              <a:ahLst/>
              <a:cxnLst/>
              <a:rect l="l" t="t" r="r" b="b"/>
              <a:pathLst>
                <a:path w="2491" h="1014" extrusionOk="0">
                  <a:moveTo>
                    <a:pt x="295" y="0"/>
                  </a:moveTo>
                  <a:cubicBezTo>
                    <a:pt x="79" y="0"/>
                    <a:pt x="0" y="344"/>
                    <a:pt x="242" y="413"/>
                  </a:cubicBezTo>
                  <a:lnTo>
                    <a:pt x="2131" y="1004"/>
                  </a:lnTo>
                  <a:cubicBezTo>
                    <a:pt x="2160" y="1014"/>
                    <a:pt x="2179" y="1014"/>
                    <a:pt x="2198" y="1014"/>
                  </a:cubicBezTo>
                  <a:cubicBezTo>
                    <a:pt x="2201" y="1014"/>
                    <a:pt x="2204" y="1014"/>
                    <a:pt x="2208" y="1014"/>
                  </a:cubicBezTo>
                  <a:cubicBezTo>
                    <a:pt x="2447" y="1014"/>
                    <a:pt x="2491" y="669"/>
                    <a:pt x="2265" y="604"/>
                  </a:cubicBezTo>
                  <a:lnTo>
                    <a:pt x="366" y="12"/>
                  </a:lnTo>
                  <a:cubicBezTo>
                    <a:pt x="341" y="4"/>
                    <a:pt x="317" y="0"/>
                    <a:pt x="295" y="0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467;p72">
              <a:extLst>
                <a:ext uri="{FF2B5EF4-FFF2-40B4-BE49-F238E27FC236}">
                  <a16:creationId xmlns:a16="http://schemas.microsoft.com/office/drawing/2014/main" id="{234C3B92-5113-4E03-8985-DBABA5D07049}"/>
                </a:ext>
              </a:extLst>
            </p:cNvPr>
            <p:cNvSpPr/>
            <p:nvPr/>
          </p:nvSpPr>
          <p:spPr>
            <a:xfrm>
              <a:off x="1900564" y="3041001"/>
              <a:ext cx="132653" cy="180676"/>
            </a:xfrm>
            <a:custGeom>
              <a:avLst/>
              <a:gdLst/>
              <a:ahLst/>
              <a:cxnLst/>
              <a:rect l="l" t="t" r="r" b="b"/>
              <a:pathLst>
                <a:path w="5066" h="6900" extrusionOk="0">
                  <a:moveTo>
                    <a:pt x="4841" y="0"/>
                  </a:moveTo>
                  <a:cubicBezTo>
                    <a:pt x="4818" y="0"/>
                    <a:pt x="4794" y="4"/>
                    <a:pt x="4770" y="12"/>
                  </a:cubicBezTo>
                  <a:lnTo>
                    <a:pt x="0" y="1538"/>
                  </a:lnTo>
                  <a:lnTo>
                    <a:pt x="0" y="6899"/>
                  </a:lnTo>
                  <a:lnTo>
                    <a:pt x="5066" y="5278"/>
                  </a:lnTo>
                  <a:lnTo>
                    <a:pt x="5066" y="222"/>
                  </a:lnTo>
                  <a:cubicBezTo>
                    <a:pt x="5066" y="94"/>
                    <a:pt x="4960" y="0"/>
                    <a:pt x="4841" y="0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468;p72">
              <a:extLst>
                <a:ext uri="{FF2B5EF4-FFF2-40B4-BE49-F238E27FC236}">
                  <a16:creationId xmlns:a16="http://schemas.microsoft.com/office/drawing/2014/main" id="{3CD0196C-5BB7-49C7-AD66-34C6A7FF436F}"/>
                </a:ext>
              </a:extLst>
            </p:cNvPr>
            <p:cNvSpPr/>
            <p:nvPr/>
          </p:nvSpPr>
          <p:spPr>
            <a:xfrm>
              <a:off x="1900564" y="3041001"/>
              <a:ext cx="132653" cy="180676"/>
            </a:xfrm>
            <a:custGeom>
              <a:avLst/>
              <a:gdLst/>
              <a:ahLst/>
              <a:cxnLst/>
              <a:rect l="l" t="t" r="r" b="b"/>
              <a:pathLst>
                <a:path w="5066" h="6900" extrusionOk="0">
                  <a:moveTo>
                    <a:pt x="4841" y="0"/>
                  </a:moveTo>
                  <a:cubicBezTo>
                    <a:pt x="4818" y="0"/>
                    <a:pt x="4794" y="4"/>
                    <a:pt x="4770" y="12"/>
                  </a:cubicBezTo>
                  <a:lnTo>
                    <a:pt x="4484" y="98"/>
                  </a:lnTo>
                  <a:lnTo>
                    <a:pt x="4484" y="4724"/>
                  </a:lnTo>
                  <a:lnTo>
                    <a:pt x="0" y="6136"/>
                  </a:lnTo>
                  <a:lnTo>
                    <a:pt x="0" y="6899"/>
                  </a:lnTo>
                  <a:lnTo>
                    <a:pt x="5066" y="5278"/>
                  </a:lnTo>
                  <a:lnTo>
                    <a:pt x="5066" y="222"/>
                  </a:lnTo>
                  <a:cubicBezTo>
                    <a:pt x="5066" y="94"/>
                    <a:pt x="4960" y="0"/>
                    <a:pt x="4841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469;p72">
              <a:extLst>
                <a:ext uri="{FF2B5EF4-FFF2-40B4-BE49-F238E27FC236}">
                  <a16:creationId xmlns:a16="http://schemas.microsoft.com/office/drawing/2014/main" id="{2E92D6AC-5C14-4CEE-BE85-301EA65848BE}"/>
                </a:ext>
              </a:extLst>
            </p:cNvPr>
            <p:cNvSpPr/>
            <p:nvPr/>
          </p:nvSpPr>
          <p:spPr>
            <a:xfrm>
              <a:off x="1900564" y="3029008"/>
              <a:ext cx="117414" cy="159938"/>
            </a:xfrm>
            <a:custGeom>
              <a:avLst/>
              <a:gdLst/>
              <a:ahLst/>
              <a:cxnLst/>
              <a:rect l="l" t="t" r="r" b="b"/>
              <a:pathLst>
                <a:path w="4484" h="6108" extrusionOk="0">
                  <a:moveTo>
                    <a:pt x="4259" y="1"/>
                  </a:moveTo>
                  <a:cubicBezTo>
                    <a:pt x="4236" y="1"/>
                    <a:pt x="4212" y="4"/>
                    <a:pt x="4188" y="12"/>
                  </a:cubicBezTo>
                  <a:lnTo>
                    <a:pt x="0" y="1357"/>
                  </a:lnTo>
                  <a:lnTo>
                    <a:pt x="0" y="6108"/>
                  </a:lnTo>
                  <a:lnTo>
                    <a:pt x="4484" y="4677"/>
                  </a:lnTo>
                  <a:lnTo>
                    <a:pt x="4484" y="231"/>
                  </a:lnTo>
                  <a:cubicBezTo>
                    <a:pt x="4484" y="102"/>
                    <a:pt x="4382" y="1"/>
                    <a:pt x="4259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470;p72">
              <a:extLst>
                <a:ext uri="{FF2B5EF4-FFF2-40B4-BE49-F238E27FC236}">
                  <a16:creationId xmlns:a16="http://schemas.microsoft.com/office/drawing/2014/main" id="{C484B23E-2186-425F-ADFF-0D9183C07057}"/>
                </a:ext>
              </a:extLst>
            </p:cNvPr>
            <p:cNvSpPr/>
            <p:nvPr/>
          </p:nvSpPr>
          <p:spPr>
            <a:xfrm>
              <a:off x="1900564" y="3029244"/>
              <a:ext cx="117414" cy="159702"/>
            </a:xfrm>
            <a:custGeom>
              <a:avLst/>
              <a:gdLst/>
              <a:ahLst/>
              <a:cxnLst/>
              <a:rect l="l" t="t" r="r" b="b"/>
              <a:pathLst>
                <a:path w="4484" h="6099" extrusionOk="0">
                  <a:moveTo>
                    <a:pt x="4268" y="1"/>
                  </a:moveTo>
                  <a:cubicBezTo>
                    <a:pt x="4245" y="1"/>
                    <a:pt x="4221" y="4"/>
                    <a:pt x="4198" y="12"/>
                  </a:cubicBezTo>
                  <a:lnTo>
                    <a:pt x="3816" y="127"/>
                  </a:lnTo>
                  <a:lnTo>
                    <a:pt x="3816" y="4019"/>
                  </a:lnTo>
                  <a:lnTo>
                    <a:pt x="0" y="5231"/>
                  </a:lnTo>
                  <a:lnTo>
                    <a:pt x="0" y="6099"/>
                  </a:lnTo>
                  <a:lnTo>
                    <a:pt x="4484" y="4668"/>
                  </a:lnTo>
                  <a:lnTo>
                    <a:pt x="4484" y="222"/>
                  </a:lnTo>
                  <a:cubicBezTo>
                    <a:pt x="4484" y="95"/>
                    <a:pt x="4384" y="1"/>
                    <a:pt x="4268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471;p72">
              <a:extLst>
                <a:ext uri="{FF2B5EF4-FFF2-40B4-BE49-F238E27FC236}">
                  <a16:creationId xmlns:a16="http://schemas.microsoft.com/office/drawing/2014/main" id="{631C562B-CA40-444C-9CFE-2C37B743715B}"/>
                </a:ext>
              </a:extLst>
            </p:cNvPr>
            <p:cNvSpPr/>
            <p:nvPr/>
          </p:nvSpPr>
          <p:spPr>
            <a:xfrm>
              <a:off x="1941282" y="3069988"/>
              <a:ext cx="29484" cy="36345"/>
            </a:xfrm>
            <a:custGeom>
              <a:avLst/>
              <a:gdLst/>
              <a:ahLst/>
              <a:cxnLst/>
              <a:rect l="l" t="t" r="r" b="b"/>
              <a:pathLst>
                <a:path w="1126" h="1388" extrusionOk="0">
                  <a:moveTo>
                    <a:pt x="897" y="0"/>
                  </a:moveTo>
                  <a:cubicBezTo>
                    <a:pt x="875" y="0"/>
                    <a:pt x="853" y="4"/>
                    <a:pt x="830" y="11"/>
                  </a:cubicBezTo>
                  <a:lnTo>
                    <a:pt x="153" y="231"/>
                  </a:lnTo>
                  <a:cubicBezTo>
                    <a:pt x="67" y="259"/>
                    <a:pt x="0" y="345"/>
                    <a:pt x="0" y="450"/>
                  </a:cubicBezTo>
                  <a:lnTo>
                    <a:pt x="0" y="1166"/>
                  </a:lnTo>
                  <a:cubicBezTo>
                    <a:pt x="0" y="1293"/>
                    <a:pt x="100" y="1387"/>
                    <a:pt x="221" y="1387"/>
                  </a:cubicBezTo>
                  <a:cubicBezTo>
                    <a:pt x="246" y="1387"/>
                    <a:pt x="271" y="1383"/>
                    <a:pt x="296" y="1375"/>
                  </a:cubicBezTo>
                  <a:lnTo>
                    <a:pt x="964" y="1156"/>
                  </a:lnTo>
                  <a:cubicBezTo>
                    <a:pt x="1059" y="1127"/>
                    <a:pt x="1126" y="1042"/>
                    <a:pt x="1126" y="946"/>
                  </a:cubicBezTo>
                  <a:lnTo>
                    <a:pt x="1126" y="231"/>
                  </a:lnTo>
                  <a:cubicBezTo>
                    <a:pt x="1126" y="102"/>
                    <a:pt x="1017" y="0"/>
                    <a:pt x="897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930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/>
          <p:nvPr/>
        </p:nvSpPr>
        <p:spPr>
          <a:xfrm>
            <a:off x="-129915" y="638325"/>
            <a:ext cx="9144000" cy="7713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0" y="489433"/>
            <a:ext cx="9144000" cy="7713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spcFirstLastPara="1" wrap="square" lIns="14630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/>
              <a:t>I</a:t>
            </a:r>
            <a:r>
              <a:rPr lang="en" sz="2400" dirty="0"/>
              <a:t>ch erwarte von Amazon…</a:t>
            </a:r>
            <a:endParaRPr sz="2400" dirty="0"/>
          </a:p>
        </p:txBody>
      </p:sp>
      <p:sp>
        <p:nvSpPr>
          <p:cNvPr id="170" name="Google Shape;170;p34"/>
          <p:cNvSpPr/>
          <p:nvPr/>
        </p:nvSpPr>
        <p:spPr>
          <a:xfrm>
            <a:off x="729611" y="295267"/>
            <a:ext cx="380648" cy="578471"/>
          </a:xfrm>
          <a:custGeom>
            <a:avLst/>
            <a:gdLst/>
            <a:ahLst/>
            <a:cxnLst/>
            <a:rect l="l" t="t" r="r" b="b"/>
            <a:pathLst>
              <a:path w="3050" h="4635" extrusionOk="0">
                <a:moveTo>
                  <a:pt x="1518" y="1"/>
                </a:moveTo>
                <a:cubicBezTo>
                  <a:pt x="1450" y="1"/>
                  <a:pt x="1381" y="5"/>
                  <a:pt x="1311" y="14"/>
                </a:cubicBezTo>
                <a:cubicBezTo>
                  <a:pt x="549" y="133"/>
                  <a:pt x="1" y="800"/>
                  <a:pt x="1" y="1538"/>
                </a:cubicBezTo>
                <a:lnTo>
                  <a:pt x="1" y="1681"/>
                </a:lnTo>
                <a:lnTo>
                  <a:pt x="310" y="1681"/>
                </a:lnTo>
                <a:lnTo>
                  <a:pt x="310" y="1490"/>
                </a:lnTo>
                <a:cubicBezTo>
                  <a:pt x="310" y="847"/>
                  <a:pt x="858" y="299"/>
                  <a:pt x="1501" y="299"/>
                </a:cubicBezTo>
                <a:cubicBezTo>
                  <a:pt x="2168" y="299"/>
                  <a:pt x="2692" y="847"/>
                  <a:pt x="2692" y="1490"/>
                </a:cubicBezTo>
                <a:lnTo>
                  <a:pt x="2740" y="1681"/>
                </a:lnTo>
                <a:lnTo>
                  <a:pt x="2740" y="3443"/>
                </a:lnTo>
                <a:cubicBezTo>
                  <a:pt x="2740" y="3633"/>
                  <a:pt x="2644" y="3848"/>
                  <a:pt x="2501" y="3991"/>
                </a:cubicBezTo>
                <a:cubicBezTo>
                  <a:pt x="2341" y="4151"/>
                  <a:pt x="2126" y="4232"/>
                  <a:pt x="1919" y="4232"/>
                </a:cubicBezTo>
                <a:cubicBezTo>
                  <a:pt x="1849" y="4232"/>
                  <a:pt x="1781" y="4223"/>
                  <a:pt x="1716" y="4205"/>
                </a:cubicBezTo>
                <a:cubicBezTo>
                  <a:pt x="1382" y="4110"/>
                  <a:pt x="1144" y="3800"/>
                  <a:pt x="1144" y="3467"/>
                </a:cubicBezTo>
                <a:lnTo>
                  <a:pt x="1144" y="1538"/>
                </a:lnTo>
                <a:cubicBezTo>
                  <a:pt x="1144" y="1371"/>
                  <a:pt x="1263" y="1228"/>
                  <a:pt x="1430" y="1204"/>
                </a:cubicBezTo>
                <a:cubicBezTo>
                  <a:pt x="1458" y="1199"/>
                  <a:pt x="1486" y="1196"/>
                  <a:pt x="1513" y="1196"/>
                </a:cubicBezTo>
                <a:cubicBezTo>
                  <a:pt x="1602" y="1196"/>
                  <a:pt x="1685" y="1227"/>
                  <a:pt x="1739" y="1300"/>
                </a:cubicBezTo>
                <a:cubicBezTo>
                  <a:pt x="1811" y="1347"/>
                  <a:pt x="1835" y="1443"/>
                  <a:pt x="1835" y="1538"/>
                </a:cubicBezTo>
                <a:lnTo>
                  <a:pt x="1858" y="1705"/>
                </a:lnTo>
                <a:lnTo>
                  <a:pt x="1858" y="3586"/>
                </a:lnTo>
                <a:cubicBezTo>
                  <a:pt x="1835" y="3681"/>
                  <a:pt x="2025" y="3776"/>
                  <a:pt x="2025" y="3776"/>
                </a:cubicBezTo>
                <a:cubicBezTo>
                  <a:pt x="2025" y="3776"/>
                  <a:pt x="2192" y="3705"/>
                  <a:pt x="2192" y="3586"/>
                </a:cubicBezTo>
                <a:lnTo>
                  <a:pt x="2216" y="1705"/>
                </a:lnTo>
                <a:lnTo>
                  <a:pt x="2216" y="1562"/>
                </a:lnTo>
                <a:cubicBezTo>
                  <a:pt x="2216" y="1323"/>
                  <a:pt x="2097" y="1109"/>
                  <a:pt x="1906" y="966"/>
                </a:cubicBezTo>
                <a:cubicBezTo>
                  <a:pt x="1835" y="942"/>
                  <a:pt x="1787" y="895"/>
                  <a:pt x="1692" y="871"/>
                </a:cubicBezTo>
                <a:cubicBezTo>
                  <a:pt x="1639" y="860"/>
                  <a:pt x="1587" y="855"/>
                  <a:pt x="1537" y="855"/>
                </a:cubicBezTo>
                <a:cubicBezTo>
                  <a:pt x="1151" y="855"/>
                  <a:pt x="834" y="1162"/>
                  <a:pt x="834" y="1562"/>
                </a:cubicBezTo>
                <a:lnTo>
                  <a:pt x="834" y="3491"/>
                </a:lnTo>
                <a:cubicBezTo>
                  <a:pt x="834" y="4119"/>
                  <a:pt x="1313" y="4634"/>
                  <a:pt x="1935" y="4634"/>
                </a:cubicBezTo>
                <a:cubicBezTo>
                  <a:pt x="1949" y="4634"/>
                  <a:pt x="1963" y="4634"/>
                  <a:pt x="1977" y="4634"/>
                </a:cubicBezTo>
                <a:cubicBezTo>
                  <a:pt x="2263" y="4634"/>
                  <a:pt x="2525" y="4515"/>
                  <a:pt x="2740" y="4300"/>
                </a:cubicBezTo>
                <a:cubicBezTo>
                  <a:pt x="2930" y="4086"/>
                  <a:pt x="3049" y="3824"/>
                  <a:pt x="3049" y="3514"/>
                </a:cubicBezTo>
                <a:lnTo>
                  <a:pt x="3049" y="1705"/>
                </a:lnTo>
                <a:lnTo>
                  <a:pt x="3049" y="1538"/>
                </a:lnTo>
                <a:cubicBezTo>
                  <a:pt x="3049" y="677"/>
                  <a:pt x="2374" y="1"/>
                  <a:pt x="15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300;p38">
            <a:extLst>
              <a:ext uri="{FF2B5EF4-FFF2-40B4-BE49-F238E27FC236}">
                <a16:creationId xmlns:a16="http://schemas.microsoft.com/office/drawing/2014/main" id="{45DB40C2-E23D-483C-9705-6A6D523B88AD}"/>
              </a:ext>
            </a:extLst>
          </p:cNvPr>
          <p:cNvGrpSpPr/>
          <p:nvPr/>
        </p:nvGrpSpPr>
        <p:grpSpPr>
          <a:xfrm>
            <a:off x="621062" y="2096391"/>
            <a:ext cx="2152118" cy="2557676"/>
            <a:chOff x="7672097" y="1347843"/>
            <a:chExt cx="274516" cy="336385"/>
          </a:xfrm>
        </p:grpSpPr>
        <p:sp>
          <p:nvSpPr>
            <p:cNvPr id="18" name="Google Shape;301;p38">
              <a:extLst>
                <a:ext uri="{FF2B5EF4-FFF2-40B4-BE49-F238E27FC236}">
                  <a16:creationId xmlns:a16="http://schemas.microsoft.com/office/drawing/2014/main" id="{9BF69487-05B9-41BC-910A-6610A9D96D6C}"/>
                </a:ext>
              </a:extLst>
            </p:cNvPr>
            <p:cNvSpPr/>
            <p:nvPr/>
          </p:nvSpPr>
          <p:spPr>
            <a:xfrm>
              <a:off x="7672097" y="1347843"/>
              <a:ext cx="274516" cy="336385"/>
            </a:xfrm>
            <a:custGeom>
              <a:avLst/>
              <a:gdLst/>
              <a:ahLst/>
              <a:cxnLst/>
              <a:rect l="l" t="t" r="r" b="b"/>
              <a:pathLst>
                <a:path w="7503" h="9194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9027"/>
                  </a:lnTo>
                  <a:cubicBezTo>
                    <a:pt x="1" y="9098"/>
                    <a:pt x="96" y="9193"/>
                    <a:pt x="191" y="9193"/>
                  </a:cubicBezTo>
                  <a:lnTo>
                    <a:pt x="7336" y="9193"/>
                  </a:lnTo>
                  <a:cubicBezTo>
                    <a:pt x="7407" y="9193"/>
                    <a:pt x="7502" y="9098"/>
                    <a:pt x="7502" y="9027"/>
                  </a:cubicBezTo>
                  <a:lnTo>
                    <a:pt x="7502" y="2025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dirty="0">
                <a:latin typeface="Oxygen" panose="02000503000000000000" pitchFamily="2" charset="0"/>
              </a:endParaRPr>
            </a:p>
            <a:p>
              <a:pPr lvl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latin typeface="Oxygen" panose="02000503000000000000" pitchFamily="2" charset="0"/>
                </a:rPr>
                <a:t>… Zusammenfassung von mehreren Produkten in eine Lieferung.</a:t>
              </a:r>
            </a:p>
          </p:txBody>
        </p:sp>
        <p:sp>
          <p:nvSpPr>
            <p:cNvPr id="19" name="Google Shape;302;p38">
              <a:extLst>
                <a:ext uri="{FF2B5EF4-FFF2-40B4-BE49-F238E27FC236}">
                  <a16:creationId xmlns:a16="http://schemas.microsoft.com/office/drawing/2014/main" id="{E6AE8DBB-460E-4A8B-97B9-EBB6E1B1D847}"/>
                </a:ext>
              </a:extLst>
            </p:cNvPr>
            <p:cNvSpPr/>
            <p:nvPr/>
          </p:nvSpPr>
          <p:spPr>
            <a:xfrm>
              <a:off x="7860303" y="1347843"/>
              <a:ext cx="86310" cy="85432"/>
            </a:xfrm>
            <a:custGeom>
              <a:avLst/>
              <a:gdLst/>
              <a:ahLst/>
              <a:cxnLst/>
              <a:rect l="l" t="t" r="r" b="b"/>
              <a:pathLst>
                <a:path w="2359" h="2335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2097"/>
                    <a:pt x="239" y="2335"/>
                    <a:pt x="525" y="2335"/>
                  </a:cubicBezTo>
                  <a:lnTo>
                    <a:pt x="2358" y="2335"/>
                  </a:lnTo>
                  <a:lnTo>
                    <a:pt x="2358" y="20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;p38">
              <a:extLst>
                <a:ext uri="{FF2B5EF4-FFF2-40B4-BE49-F238E27FC236}">
                  <a16:creationId xmlns:a16="http://schemas.microsoft.com/office/drawing/2014/main" id="{30422E6C-5347-411E-8675-D306E976D024}"/>
                </a:ext>
              </a:extLst>
            </p:cNvPr>
            <p:cNvSpPr/>
            <p:nvPr/>
          </p:nvSpPr>
          <p:spPr>
            <a:xfrm>
              <a:off x="7872487" y="1347843"/>
              <a:ext cx="74126" cy="74126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1930"/>
                    <a:pt x="96" y="2025"/>
                    <a:pt x="192" y="2025"/>
                  </a:cubicBezTo>
                  <a:lnTo>
                    <a:pt x="2025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00;p38">
            <a:extLst>
              <a:ext uri="{FF2B5EF4-FFF2-40B4-BE49-F238E27FC236}">
                <a16:creationId xmlns:a16="http://schemas.microsoft.com/office/drawing/2014/main" id="{5CBE8C32-7DEC-4A26-9AD2-58E9AC6DEAAE}"/>
              </a:ext>
            </a:extLst>
          </p:cNvPr>
          <p:cNvGrpSpPr/>
          <p:nvPr/>
        </p:nvGrpSpPr>
        <p:grpSpPr>
          <a:xfrm>
            <a:off x="3600247" y="2096391"/>
            <a:ext cx="2092540" cy="2557676"/>
            <a:chOff x="7672096" y="1347843"/>
            <a:chExt cx="274517" cy="336385"/>
          </a:xfrm>
          <a:solidFill>
            <a:schemeClr val="accent5"/>
          </a:solidFill>
        </p:grpSpPr>
        <p:sp>
          <p:nvSpPr>
            <p:cNvPr id="32" name="Google Shape;301;p38">
              <a:extLst>
                <a:ext uri="{FF2B5EF4-FFF2-40B4-BE49-F238E27FC236}">
                  <a16:creationId xmlns:a16="http://schemas.microsoft.com/office/drawing/2014/main" id="{E6406B5D-F369-4F70-8B7B-8DA09320B509}"/>
                </a:ext>
              </a:extLst>
            </p:cNvPr>
            <p:cNvSpPr/>
            <p:nvPr/>
          </p:nvSpPr>
          <p:spPr>
            <a:xfrm>
              <a:off x="7672096" y="1347843"/>
              <a:ext cx="274516" cy="336385"/>
            </a:xfrm>
            <a:custGeom>
              <a:avLst/>
              <a:gdLst/>
              <a:ahLst/>
              <a:cxnLst/>
              <a:rect l="l" t="t" r="r" b="b"/>
              <a:pathLst>
                <a:path w="7503" h="9194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9027"/>
                  </a:lnTo>
                  <a:cubicBezTo>
                    <a:pt x="1" y="9098"/>
                    <a:pt x="96" y="9193"/>
                    <a:pt x="191" y="9193"/>
                  </a:cubicBezTo>
                  <a:lnTo>
                    <a:pt x="7336" y="9193"/>
                  </a:lnTo>
                  <a:cubicBezTo>
                    <a:pt x="7407" y="9193"/>
                    <a:pt x="7502" y="9098"/>
                    <a:pt x="7502" y="9027"/>
                  </a:cubicBezTo>
                  <a:lnTo>
                    <a:pt x="7502" y="2025"/>
                  </a:lnTo>
                  <a:lnTo>
                    <a:pt x="5478" y="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dirty="0">
                  <a:latin typeface="Oxygen" panose="02000503000000000000" pitchFamily="2" charset="0"/>
                </a:rPr>
                <a:t>… Filter nach </a:t>
              </a:r>
              <a:r>
                <a:rPr lang="de-DE" dirty="0" err="1">
                  <a:latin typeface="Oxygen" panose="02000503000000000000" pitchFamily="2" charset="0"/>
                </a:rPr>
                <a:t>Nachhaltigkeitsklassi-fizierung</a:t>
              </a:r>
              <a:r>
                <a:rPr lang="de-DE" dirty="0">
                  <a:latin typeface="Oxygen" panose="02000503000000000000" pitchFamily="2" charset="0"/>
                </a:rPr>
                <a:t>.</a:t>
              </a:r>
              <a:endParaRPr dirty="0">
                <a:latin typeface="Oxygen" panose="02000503000000000000" pitchFamily="2" charset="0"/>
              </a:endParaRPr>
            </a:p>
          </p:txBody>
        </p:sp>
        <p:sp>
          <p:nvSpPr>
            <p:cNvPr id="33" name="Google Shape;302;p38">
              <a:extLst>
                <a:ext uri="{FF2B5EF4-FFF2-40B4-BE49-F238E27FC236}">
                  <a16:creationId xmlns:a16="http://schemas.microsoft.com/office/drawing/2014/main" id="{609DC3DD-2D22-4FCB-8592-85FB1B7125F5}"/>
                </a:ext>
              </a:extLst>
            </p:cNvPr>
            <p:cNvSpPr/>
            <p:nvPr/>
          </p:nvSpPr>
          <p:spPr>
            <a:xfrm>
              <a:off x="7860303" y="1347843"/>
              <a:ext cx="86310" cy="85432"/>
            </a:xfrm>
            <a:custGeom>
              <a:avLst/>
              <a:gdLst/>
              <a:ahLst/>
              <a:cxnLst/>
              <a:rect l="l" t="t" r="r" b="b"/>
              <a:pathLst>
                <a:path w="2359" h="2335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2097"/>
                    <a:pt x="239" y="2335"/>
                    <a:pt x="525" y="2335"/>
                  </a:cubicBezTo>
                  <a:lnTo>
                    <a:pt x="2358" y="2335"/>
                  </a:lnTo>
                  <a:lnTo>
                    <a:pt x="2358" y="20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3;p38">
              <a:extLst>
                <a:ext uri="{FF2B5EF4-FFF2-40B4-BE49-F238E27FC236}">
                  <a16:creationId xmlns:a16="http://schemas.microsoft.com/office/drawing/2014/main" id="{19C20237-A631-4C2E-828B-760FA4C0EBE7}"/>
                </a:ext>
              </a:extLst>
            </p:cNvPr>
            <p:cNvSpPr/>
            <p:nvPr/>
          </p:nvSpPr>
          <p:spPr>
            <a:xfrm>
              <a:off x="7872487" y="1347843"/>
              <a:ext cx="74126" cy="74126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1930"/>
                    <a:pt x="96" y="2025"/>
                    <a:pt x="192" y="2025"/>
                  </a:cubicBezTo>
                  <a:lnTo>
                    <a:pt x="2025" y="202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300;p38">
            <a:extLst>
              <a:ext uri="{FF2B5EF4-FFF2-40B4-BE49-F238E27FC236}">
                <a16:creationId xmlns:a16="http://schemas.microsoft.com/office/drawing/2014/main" id="{3A481893-4891-4A1B-BB5D-36980134C048}"/>
              </a:ext>
            </a:extLst>
          </p:cNvPr>
          <p:cNvGrpSpPr/>
          <p:nvPr/>
        </p:nvGrpSpPr>
        <p:grpSpPr>
          <a:xfrm>
            <a:off x="6430390" y="2096391"/>
            <a:ext cx="2092548" cy="2557676"/>
            <a:chOff x="7672096" y="1347843"/>
            <a:chExt cx="274517" cy="336385"/>
          </a:xfrm>
          <a:solidFill>
            <a:schemeClr val="accent5"/>
          </a:solidFill>
        </p:grpSpPr>
        <p:sp>
          <p:nvSpPr>
            <p:cNvPr id="14" name="Google Shape;301;p38">
              <a:extLst>
                <a:ext uri="{FF2B5EF4-FFF2-40B4-BE49-F238E27FC236}">
                  <a16:creationId xmlns:a16="http://schemas.microsoft.com/office/drawing/2014/main" id="{D1BEA34E-171D-49FB-B5B2-11FA0C34C65B}"/>
                </a:ext>
              </a:extLst>
            </p:cNvPr>
            <p:cNvSpPr/>
            <p:nvPr/>
          </p:nvSpPr>
          <p:spPr>
            <a:xfrm>
              <a:off x="7672096" y="1347843"/>
              <a:ext cx="274516" cy="336385"/>
            </a:xfrm>
            <a:custGeom>
              <a:avLst/>
              <a:gdLst/>
              <a:ahLst/>
              <a:cxnLst/>
              <a:rect l="l" t="t" r="r" b="b"/>
              <a:pathLst>
                <a:path w="7503" h="9194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9027"/>
                  </a:lnTo>
                  <a:cubicBezTo>
                    <a:pt x="1" y="9098"/>
                    <a:pt x="96" y="9193"/>
                    <a:pt x="191" y="9193"/>
                  </a:cubicBezTo>
                  <a:lnTo>
                    <a:pt x="7336" y="9193"/>
                  </a:lnTo>
                  <a:cubicBezTo>
                    <a:pt x="7407" y="9193"/>
                    <a:pt x="7502" y="9098"/>
                    <a:pt x="7502" y="9027"/>
                  </a:cubicBezTo>
                  <a:lnTo>
                    <a:pt x="7502" y="2025"/>
                  </a:lnTo>
                  <a:lnTo>
                    <a:pt x="5478" y="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dirty="0">
                  <a:latin typeface="Oxygen" panose="02000503000000000000" pitchFamily="2" charset="0"/>
                </a:rPr>
                <a:t>… Farbampel/ Infotabelle vollständig und gepflegt.</a:t>
              </a:r>
              <a:endParaRPr dirty="0">
                <a:latin typeface="Oxygen" panose="02000503000000000000" pitchFamily="2" charset="0"/>
              </a:endParaRPr>
            </a:p>
          </p:txBody>
        </p:sp>
        <p:sp>
          <p:nvSpPr>
            <p:cNvPr id="15" name="Google Shape;302;p38">
              <a:extLst>
                <a:ext uri="{FF2B5EF4-FFF2-40B4-BE49-F238E27FC236}">
                  <a16:creationId xmlns:a16="http://schemas.microsoft.com/office/drawing/2014/main" id="{5971F177-D6EF-4F09-81F3-B4C5B043BC1D}"/>
                </a:ext>
              </a:extLst>
            </p:cNvPr>
            <p:cNvSpPr/>
            <p:nvPr/>
          </p:nvSpPr>
          <p:spPr>
            <a:xfrm>
              <a:off x="7860303" y="1347843"/>
              <a:ext cx="86310" cy="85432"/>
            </a:xfrm>
            <a:custGeom>
              <a:avLst/>
              <a:gdLst/>
              <a:ahLst/>
              <a:cxnLst/>
              <a:rect l="l" t="t" r="r" b="b"/>
              <a:pathLst>
                <a:path w="2359" h="2335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2097"/>
                    <a:pt x="239" y="2335"/>
                    <a:pt x="525" y="2335"/>
                  </a:cubicBezTo>
                  <a:lnTo>
                    <a:pt x="2358" y="2335"/>
                  </a:lnTo>
                  <a:lnTo>
                    <a:pt x="2358" y="20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3;p38">
              <a:extLst>
                <a:ext uri="{FF2B5EF4-FFF2-40B4-BE49-F238E27FC236}">
                  <a16:creationId xmlns:a16="http://schemas.microsoft.com/office/drawing/2014/main" id="{DA4A0C1B-39FB-4EDF-90BD-A4D165CFD273}"/>
                </a:ext>
              </a:extLst>
            </p:cNvPr>
            <p:cNvSpPr/>
            <p:nvPr/>
          </p:nvSpPr>
          <p:spPr>
            <a:xfrm>
              <a:off x="7872487" y="1347843"/>
              <a:ext cx="74126" cy="74126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1930"/>
                    <a:pt x="96" y="2025"/>
                    <a:pt x="192" y="2025"/>
                  </a:cubicBezTo>
                  <a:lnTo>
                    <a:pt x="2025" y="202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7972;p70">
            <a:extLst>
              <a:ext uri="{FF2B5EF4-FFF2-40B4-BE49-F238E27FC236}">
                <a16:creationId xmlns:a16="http://schemas.microsoft.com/office/drawing/2014/main" id="{763FD200-8F07-4630-86D3-19CE07E16C81}"/>
              </a:ext>
            </a:extLst>
          </p:cNvPr>
          <p:cNvGrpSpPr/>
          <p:nvPr/>
        </p:nvGrpSpPr>
        <p:grpSpPr>
          <a:xfrm>
            <a:off x="8103329" y="1038584"/>
            <a:ext cx="650476" cy="771300"/>
            <a:chOff x="3082075" y="2871805"/>
            <a:chExt cx="318884" cy="379807"/>
          </a:xfrm>
        </p:grpSpPr>
        <p:sp>
          <p:nvSpPr>
            <p:cNvPr id="21" name="Google Shape;7973;p70">
              <a:extLst>
                <a:ext uri="{FF2B5EF4-FFF2-40B4-BE49-F238E27FC236}">
                  <a16:creationId xmlns:a16="http://schemas.microsoft.com/office/drawing/2014/main" id="{60A21D28-0C86-4446-BA91-777551A292AB}"/>
                </a:ext>
              </a:extLst>
            </p:cNvPr>
            <p:cNvSpPr/>
            <p:nvPr/>
          </p:nvSpPr>
          <p:spPr>
            <a:xfrm>
              <a:off x="3105357" y="2915584"/>
              <a:ext cx="248708" cy="281887"/>
            </a:xfrm>
            <a:custGeom>
              <a:avLst/>
              <a:gdLst/>
              <a:ahLst/>
              <a:cxnLst/>
              <a:rect l="l" t="t" r="r" b="b"/>
              <a:pathLst>
                <a:path w="16611" h="18827" extrusionOk="0">
                  <a:moveTo>
                    <a:pt x="9109" y="1"/>
                  </a:moveTo>
                  <a:cubicBezTo>
                    <a:pt x="8179" y="1"/>
                    <a:pt x="7225" y="177"/>
                    <a:pt x="6287" y="556"/>
                  </a:cubicBezTo>
                  <a:cubicBezTo>
                    <a:pt x="1346" y="2553"/>
                    <a:pt x="1" y="8903"/>
                    <a:pt x="3722" y="12729"/>
                  </a:cubicBezTo>
                  <a:cubicBezTo>
                    <a:pt x="4899" y="13928"/>
                    <a:pt x="5551" y="15547"/>
                    <a:pt x="5551" y="17228"/>
                  </a:cubicBezTo>
                  <a:lnTo>
                    <a:pt x="8032" y="18826"/>
                  </a:lnTo>
                  <a:lnTo>
                    <a:pt x="12636" y="17228"/>
                  </a:lnTo>
                  <a:cubicBezTo>
                    <a:pt x="12636" y="15547"/>
                    <a:pt x="13309" y="13928"/>
                    <a:pt x="14487" y="12750"/>
                  </a:cubicBezTo>
                  <a:cubicBezTo>
                    <a:pt x="15832" y="11342"/>
                    <a:pt x="16610" y="9470"/>
                    <a:pt x="16610" y="7515"/>
                  </a:cubicBezTo>
                  <a:cubicBezTo>
                    <a:pt x="16610" y="3206"/>
                    <a:pt x="13078" y="1"/>
                    <a:pt x="9109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974;p70">
              <a:extLst>
                <a:ext uri="{FF2B5EF4-FFF2-40B4-BE49-F238E27FC236}">
                  <a16:creationId xmlns:a16="http://schemas.microsoft.com/office/drawing/2014/main" id="{7D0695B0-847F-45F1-8F0C-68B85F4BF510}"/>
                </a:ext>
              </a:extLst>
            </p:cNvPr>
            <p:cNvSpPr/>
            <p:nvPr/>
          </p:nvSpPr>
          <p:spPr>
            <a:xfrm>
              <a:off x="3210180" y="2990956"/>
              <a:ext cx="62974" cy="68005"/>
            </a:xfrm>
            <a:custGeom>
              <a:avLst/>
              <a:gdLst/>
              <a:ahLst/>
              <a:cxnLst/>
              <a:rect l="l" t="t" r="r" b="b"/>
              <a:pathLst>
                <a:path w="4206" h="4542" extrusionOk="0">
                  <a:moveTo>
                    <a:pt x="2103" y="0"/>
                  </a:moveTo>
                  <a:cubicBezTo>
                    <a:pt x="1760" y="0"/>
                    <a:pt x="1416" y="530"/>
                    <a:pt x="1125" y="530"/>
                  </a:cubicBezTo>
                  <a:cubicBezTo>
                    <a:pt x="1079" y="530"/>
                    <a:pt x="1033" y="516"/>
                    <a:pt x="989" y="484"/>
                  </a:cubicBezTo>
                  <a:lnTo>
                    <a:pt x="1" y="1977"/>
                  </a:lnTo>
                  <a:cubicBezTo>
                    <a:pt x="674" y="2271"/>
                    <a:pt x="1389" y="4542"/>
                    <a:pt x="2103" y="4542"/>
                  </a:cubicBezTo>
                  <a:cubicBezTo>
                    <a:pt x="2818" y="4542"/>
                    <a:pt x="3533" y="2271"/>
                    <a:pt x="4206" y="1977"/>
                  </a:cubicBezTo>
                  <a:lnTo>
                    <a:pt x="3218" y="484"/>
                  </a:lnTo>
                  <a:cubicBezTo>
                    <a:pt x="3174" y="516"/>
                    <a:pt x="3129" y="530"/>
                    <a:pt x="3082" y="530"/>
                  </a:cubicBezTo>
                  <a:cubicBezTo>
                    <a:pt x="2796" y="530"/>
                    <a:pt x="2465" y="0"/>
                    <a:pt x="2103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975;p70">
              <a:extLst>
                <a:ext uri="{FF2B5EF4-FFF2-40B4-BE49-F238E27FC236}">
                  <a16:creationId xmlns:a16="http://schemas.microsoft.com/office/drawing/2014/main" id="{708A3D30-8AFD-4520-BC90-6DDBBD879326}"/>
                </a:ext>
              </a:extLst>
            </p:cNvPr>
            <p:cNvSpPr/>
            <p:nvPr/>
          </p:nvSpPr>
          <p:spPr>
            <a:xfrm>
              <a:off x="3241667" y="3020542"/>
              <a:ext cx="31487" cy="163709"/>
            </a:xfrm>
            <a:custGeom>
              <a:avLst/>
              <a:gdLst/>
              <a:ahLst/>
              <a:cxnLst/>
              <a:rect l="l" t="t" r="r" b="b"/>
              <a:pathLst>
                <a:path w="2103" h="10934" extrusionOk="0">
                  <a:moveTo>
                    <a:pt x="2103" y="1"/>
                  </a:moveTo>
                  <a:cubicBezTo>
                    <a:pt x="1556" y="232"/>
                    <a:pt x="967" y="379"/>
                    <a:pt x="358" y="421"/>
                  </a:cubicBezTo>
                  <a:lnTo>
                    <a:pt x="0" y="421"/>
                  </a:lnTo>
                  <a:lnTo>
                    <a:pt x="0" y="10933"/>
                  </a:lnTo>
                  <a:lnTo>
                    <a:pt x="2103" y="10933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976;p70">
              <a:extLst>
                <a:ext uri="{FF2B5EF4-FFF2-40B4-BE49-F238E27FC236}">
                  <a16:creationId xmlns:a16="http://schemas.microsoft.com/office/drawing/2014/main" id="{D9DAEE18-6397-4F63-9EFE-CF36D8926013}"/>
                </a:ext>
              </a:extLst>
            </p:cNvPr>
            <p:cNvSpPr/>
            <p:nvPr/>
          </p:nvSpPr>
          <p:spPr>
            <a:xfrm>
              <a:off x="3210180" y="3020542"/>
              <a:ext cx="31502" cy="163709"/>
            </a:xfrm>
            <a:custGeom>
              <a:avLst/>
              <a:gdLst/>
              <a:ahLst/>
              <a:cxnLst/>
              <a:rect l="l" t="t" r="r" b="b"/>
              <a:pathLst>
                <a:path w="2104" h="10934" extrusionOk="0">
                  <a:moveTo>
                    <a:pt x="1" y="1"/>
                  </a:moveTo>
                  <a:lnTo>
                    <a:pt x="1" y="10933"/>
                  </a:lnTo>
                  <a:lnTo>
                    <a:pt x="2103" y="10933"/>
                  </a:lnTo>
                  <a:lnTo>
                    <a:pt x="2103" y="421"/>
                  </a:lnTo>
                  <a:lnTo>
                    <a:pt x="1746" y="421"/>
                  </a:lnTo>
                  <a:cubicBezTo>
                    <a:pt x="1136" y="379"/>
                    <a:pt x="548" y="232"/>
                    <a:pt x="1" y="1"/>
                  </a:cubicBez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77;p70">
              <a:extLst>
                <a:ext uri="{FF2B5EF4-FFF2-40B4-BE49-F238E27FC236}">
                  <a16:creationId xmlns:a16="http://schemas.microsoft.com/office/drawing/2014/main" id="{50CFC528-D57A-4C3B-A390-8A0AB1A21E48}"/>
                </a:ext>
              </a:extLst>
            </p:cNvPr>
            <p:cNvSpPr/>
            <p:nvPr/>
          </p:nvSpPr>
          <p:spPr>
            <a:xfrm>
              <a:off x="3236307" y="3026845"/>
              <a:ext cx="10720" cy="157406"/>
            </a:xfrm>
            <a:custGeom>
              <a:avLst/>
              <a:gdLst/>
              <a:ahLst/>
              <a:cxnLst/>
              <a:rect l="l" t="t" r="r" b="b"/>
              <a:pathLst>
                <a:path w="716" h="10513" extrusionOk="0">
                  <a:moveTo>
                    <a:pt x="1" y="0"/>
                  </a:moveTo>
                  <a:lnTo>
                    <a:pt x="1" y="10512"/>
                  </a:lnTo>
                  <a:lnTo>
                    <a:pt x="716" y="10512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978;p70">
              <a:extLst>
                <a:ext uri="{FF2B5EF4-FFF2-40B4-BE49-F238E27FC236}">
                  <a16:creationId xmlns:a16="http://schemas.microsoft.com/office/drawing/2014/main" id="{2C828585-94CB-4C9B-9D4C-F872460CEC38}"/>
                </a:ext>
              </a:extLst>
            </p:cNvPr>
            <p:cNvSpPr/>
            <p:nvPr/>
          </p:nvSpPr>
          <p:spPr>
            <a:xfrm>
              <a:off x="3224673" y="2973318"/>
              <a:ext cx="33688" cy="30080"/>
            </a:xfrm>
            <a:custGeom>
              <a:avLst/>
              <a:gdLst/>
              <a:ahLst/>
              <a:cxnLst/>
              <a:rect l="l" t="t" r="r" b="b"/>
              <a:pathLst>
                <a:path w="2250" h="2009" extrusionOk="0">
                  <a:moveTo>
                    <a:pt x="1135" y="1"/>
                  </a:moveTo>
                  <a:lnTo>
                    <a:pt x="0" y="1662"/>
                  </a:lnTo>
                  <a:cubicBezTo>
                    <a:pt x="336" y="1893"/>
                    <a:pt x="731" y="2009"/>
                    <a:pt x="1125" y="2009"/>
                  </a:cubicBezTo>
                  <a:cubicBezTo>
                    <a:pt x="1519" y="2009"/>
                    <a:pt x="1913" y="1893"/>
                    <a:pt x="2250" y="166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979;p70">
              <a:extLst>
                <a:ext uri="{FF2B5EF4-FFF2-40B4-BE49-F238E27FC236}">
                  <a16:creationId xmlns:a16="http://schemas.microsoft.com/office/drawing/2014/main" id="{7A84FE0A-F5C2-4D6F-8BDE-E935672058BD}"/>
                </a:ext>
              </a:extLst>
            </p:cNvPr>
            <p:cNvSpPr/>
            <p:nvPr/>
          </p:nvSpPr>
          <p:spPr>
            <a:xfrm>
              <a:off x="3255651" y="2935558"/>
              <a:ext cx="81720" cy="99477"/>
            </a:xfrm>
            <a:custGeom>
              <a:avLst/>
              <a:gdLst/>
              <a:ahLst/>
              <a:cxnLst/>
              <a:rect l="l" t="t" r="r" b="b"/>
              <a:pathLst>
                <a:path w="5458" h="6644" extrusionOk="0">
                  <a:moveTo>
                    <a:pt x="669" y="0"/>
                  </a:moveTo>
                  <a:cubicBezTo>
                    <a:pt x="183" y="0"/>
                    <a:pt x="1" y="771"/>
                    <a:pt x="559" y="925"/>
                  </a:cubicBezTo>
                  <a:cubicBezTo>
                    <a:pt x="2893" y="1598"/>
                    <a:pt x="4512" y="3742"/>
                    <a:pt x="4533" y="6181"/>
                  </a:cubicBezTo>
                  <a:cubicBezTo>
                    <a:pt x="4533" y="6433"/>
                    <a:pt x="4743" y="6644"/>
                    <a:pt x="4995" y="6644"/>
                  </a:cubicBezTo>
                  <a:cubicBezTo>
                    <a:pt x="5248" y="6644"/>
                    <a:pt x="5458" y="6433"/>
                    <a:pt x="5458" y="6181"/>
                  </a:cubicBezTo>
                  <a:cubicBezTo>
                    <a:pt x="5458" y="3322"/>
                    <a:pt x="3566" y="820"/>
                    <a:pt x="811" y="21"/>
                  </a:cubicBezTo>
                  <a:cubicBezTo>
                    <a:pt x="762" y="7"/>
                    <a:pt x="714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980;p70">
              <a:extLst>
                <a:ext uri="{FF2B5EF4-FFF2-40B4-BE49-F238E27FC236}">
                  <a16:creationId xmlns:a16="http://schemas.microsoft.com/office/drawing/2014/main" id="{E30E7AD9-86C9-4CB1-954E-7F170781312B}"/>
                </a:ext>
              </a:extLst>
            </p:cNvPr>
            <p:cNvSpPr/>
            <p:nvPr/>
          </p:nvSpPr>
          <p:spPr>
            <a:xfrm>
              <a:off x="3230752" y="2932399"/>
              <a:ext cx="25304" cy="13880"/>
            </a:xfrm>
            <a:custGeom>
              <a:avLst/>
              <a:gdLst/>
              <a:ahLst/>
              <a:cxnLst/>
              <a:rect l="l" t="t" r="r" b="b"/>
              <a:pathLst>
                <a:path w="1690" h="927" extrusionOk="0">
                  <a:moveTo>
                    <a:pt x="624" y="1"/>
                  </a:moveTo>
                  <a:cubicBezTo>
                    <a:pt x="0" y="1"/>
                    <a:pt x="14" y="926"/>
                    <a:pt x="625" y="926"/>
                  </a:cubicBezTo>
                  <a:cubicBezTo>
                    <a:pt x="631" y="926"/>
                    <a:pt x="638" y="926"/>
                    <a:pt x="645" y="926"/>
                  </a:cubicBezTo>
                  <a:lnTo>
                    <a:pt x="1045" y="926"/>
                  </a:lnTo>
                  <a:cubicBezTo>
                    <a:pt x="1052" y="926"/>
                    <a:pt x="1059" y="926"/>
                    <a:pt x="1065" y="926"/>
                  </a:cubicBezTo>
                  <a:cubicBezTo>
                    <a:pt x="1676" y="926"/>
                    <a:pt x="1690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981;p70">
              <a:extLst>
                <a:ext uri="{FF2B5EF4-FFF2-40B4-BE49-F238E27FC236}">
                  <a16:creationId xmlns:a16="http://schemas.microsoft.com/office/drawing/2014/main" id="{A73A7A42-3444-4314-ACD7-0E331A24976D}"/>
                </a:ext>
              </a:extLst>
            </p:cNvPr>
            <p:cNvSpPr/>
            <p:nvPr/>
          </p:nvSpPr>
          <p:spPr>
            <a:xfrm>
              <a:off x="3374817" y="3024629"/>
              <a:ext cx="26142" cy="10091"/>
            </a:xfrm>
            <a:custGeom>
              <a:avLst/>
              <a:gdLst/>
              <a:ahLst/>
              <a:cxnLst/>
              <a:rect l="l" t="t" r="r" b="b"/>
              <a:pathLst>
                <a:path w="1746" h="674" extrusionOk="0">
                  <a:moveTo>
                    <a:pt x="463" y="1"/>
                  </a:moveTo>
                  <a:cubicBezTo>
                    <a:pt x="1" y="1"/>
                    <a:pt x="1" y="674"/>
                    <a:pt x="463" y="674"/>
                  </a:cubicBezTo>
                  <a:lnTo>
                    <a:pt x="1283" y="674"/>
                  </a:lnTo>
                  <a:cubicBezTo>
                    <a:pt x="1746" y="674"/>
                    <a:pt x="1746" y="1"/>
                    <a:pt x="1283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982;p70">
              <a:extLst>
                <a:ext uri="{FF2B5EF4-FFF2-40B4-BE49-F238E27FC236}">
                  <a16:creationId xmlns:a16="http://schemas.microsoft.com/office/drawing/2014/main" id="{F2EA39E5-3E25-4D9C-8D0E-CBA88C4EFC4E}"/>
                </a:ext>
              </a:extLst>
            </p:cNvPr>
            <p:cNvSpPr/>
            <p:nvPr/>
          </p:nvSpPr>
          <p:spPr>
            <a:xfrm>
              <a:off x="3082075" y="3024629"/>
              <a:ext cx="26142" cy="10091"/>
            </a:xfrm>
            <a:custGeom>
              <a:avLst/>
              <a:gdLst/>
              <a:ahLst/>
              <a:cxnLst/>
              <a:rect l="l" t="t" r="r" b="b"/>
              <a:pathLst>
                <a:path w="1746" h="674" extrusionOk="0">
                  <a:moveTo>
                    <a:pt x="463" y="1"/>
                  </a:moveTo>
                  <a:cubicBezTo>
                    <a:pt x="0" y="1"/>
                    <a:pt x="0" y="674"/>
                    <a:pt x="463" y="674"/>
                  </a:cubicBezTo>
                  <a:lnTo>
                    <a:pt x="1283" y="674"/>
                  </a:lnTo>
                  <a:cubicBezTo>
                    <a:pt x="1745" y="674"/>
                    <a:pt x="1745" y="1"/>
                    <a:pt x="1283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983;p70">
              <a:extLst>
                <a:ext uri="{FF2B5EF4-FFF2-40B4-BE49-F238E27FC236}">
                  <a16:creationId xmlns:a16="http://schemas.microsoft.com/office/drawing/2014/main" id="{BB4805A8-7A07-4D6C-84BD-95B1CF7C26BC}"/>
                </a:ext>
              </a:extLst>
            </p:cNvPr>
            <p:cNvSpPr/>
            <p:nvPr/>
          </p:nvSpPr>
          <p:spPr>
            <a:xfrm>
              <a:off x="3355623" y="2948000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1209" y="1"/>
                  </a:moveTo>
                  <a:cubicBezTo>
                    <a:pt x="1153" y="1"/>
                    <a:pt x="1092" y="16"/>
                    <a:pt x="1030" y="52"/>
                  </a:cubicBezTo>
                  <a:lnTo>
                    <a:pt x="316" y="473"/>
                  </a:lnTo>
                  <a:cubicBezTo>
                    <a:pt x="0" y="641"/>
                    <a:pt x="126" y="1124"/>
                    <a:pt x="484" y="1124"/>
                  </a:cubicBezTo>
                  <a:cubicBezTo>
                    <a:pt x="547" y="1103"/>
                    <a:pt x="610" y="1103"/>
                    <a:pt x="673" y="1061"/>
                  </a:cubicBezTo>
                  <a:lnTo>
                    <a:pt x="1367" y="662"/>
                  </a:lnTo>
                  <a:cubicBezTo>
                    <a:pt x="1704" y="466"/>
                    <a:pt x="1516" y="1"/>
                    <a:pt x="1209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984;p70">
              <a:extLst>
                <a:ext uri="{FF2B5EF4-FFF2-40B4-BE49-F238E27FC236}">
                  <a16:creationId xmlns:a16="http://schemas.microsoft.com/office/drawing/2014/main" id="{8A8B852C-A496-491F-9A0F-E98846BACD63}"/>
                </a:ext>
              </a:extLst>
            </p:cNvPr>
            <p:cNvSpPr/>
            <p:nvPr/>
          </p:nvSpPr>
          <p:spPr>
            <a:xfrm>
              <a:off x="3102213" y="3094371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1190" y="1"/>
                  </a:moveTo>
                  <a:cubicBezTo>
                    <a:pt x="1132" y="1"/>
                    <a:pt x="1072" y="17"/>
                    <a:pt x="1010" y="52"/>
                  </a:cubicBezTo>
                  <a:lnTo>
                    <a:pt x="316" y="473"/>
                  </a:lnTo>
                  <a:cubicBezTo>
                    <a:pt x="1" y="641"/>
                    <a:pt x="127" y="1125"/>
                    <a:pt x="484" y="1125"/>
                  </a:cubicBezTo>
                  <a:cubicBezTo>
                    <a:pt x="547" y="1104"/>
                    <a:pt x="610" y="1104"/>
                    <a:pt x="652" y="1062"/>
                  </a:cubicBezTo>
                  <a:lnTo>
                    <a:pt x="1367" y="662"/>
                  </a:lnTo>
                  <a:cubicBezTo>
                    <a:pt x="1705" y="467"/>
                    <a:pt x="1502" y="1"/>
                    <a:pt x="1190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985;p70">
              <a:extLst>
                <a:ext uri="{FF2B5EF4-FFF2-40B4-BE49-F238E27FC236}">
                  <a16:creationId xmlns:a16="http://schemas.microsoft.com/office/drawing/2014/main" id="{3025FFBB-7388-4024-BABA-8680E0F2EF19}"/>
                </a:ext>
              </a:extLst>
            </p:cNvPr>
            <p:cNvSpPr/>
            <p:nvPr/>
          </p:nvSpPr>
          <p:spPr>
            <a:xfrm>
              <a:off x="3305001" y="2892257"/>
              <a:ext cx="19629" cy="20976"/>
            </a:xfrm>
            <a:custGeom>
              <a:avLst/>
              <a:gdLst/>
              <a:ahLst/>
              <a:cxnLst/>
              <a:rect l="l" t="t" r="r" b="b"/>
              <a:pathLst>
                <a:path w="1311" h="1401" extrusionOk="0">
                  <a:moveTo>
                    <a:pt x="855" y="0"/>
                  </a:moveTo>
                  <a:cubicBezTo>
                    <a:pt x="747" y="0"/>
                    <a:pt x="637" y="53"/>
                    <a:pt x="564" y="180"/>
                  </a:cubicBezTo>
                  <a:lnTo>
                    <a:pt x="143" y="874"/>
                  </a:lnTo>
                  <a:cubicBezTo>
                    <a:pt x="1" y="1098"/>
                    <a:pt x="154" y="1400"/>
                    <a:pt x="412" y="1400"/>
                  </a:cubicBezTo>
                  <a:cubicBezTo>
                    <a:pt x="420" y="1400"/>
                    <a:pt x="429" y="1400"/>
                    <a:pt x="438" y="1399"/>
                  </a:cubicBezTo>
                  <a:cubicBezTo>
                    <a:pt x="564" y="1399"/>
                    <a:pt x="690" y="1336"/>
                    <a:pt x="753" y="1231"/>
                  </a:cubicBezTo>
                  <a:lnTo>
                    <a:pt x="1153" y="516"/>
                  </a:lnTo>
                  <a:cubicBezTo>
                    <a:pt x="1310" y="244"/>
                    <a:pt x="1086" y="0"/>
                    <a:pt x="855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986;p70">
              <a:extLst>
                <a:ext uri="{FF2B5EF4-FFF2-40B4-BE49-F238E27FC236}">
                  <a16:creationId xmlns:a16="http://schemas.microsoft.com/office/drawing/2014/main" id="{48319748-E362-4591-BD13-3594E38F001D}"/>
                </a:ext>
              </a:extLst>
            </p:cNvPr>
            <p:cNvSpPr/>
            <p:nvPr/>
          </p:nvSpPr>
          <p:spPr>
            <a:xfrm>
              <a:off x="3236307" y="2871805"/>
              <a:ext cx="10406" cy="22833"/>
            </a:xfrm>
            <a:custGeom>
              <a:avLst/>
              <a:gdLst/>
              <a:ahLst/>
              <a:cxnLst/>
              <a:rect l="l" t="t" r="r" b="b"/>
              <a:pathLst>
                <a:path w="695" h="1525" extrusionOk="0">
                  <a:moveTo>
                    <a:pt x="348" y="1"/>
                  </a:moveTo>
                  <a:cubicBezTo>
                    <a:pt x="174" y="1"/>
                    <a:pt x="1" y="116"/>
                    <a:pt x="1" y="347"/>
                  </a:cubicBezTo>
                  <a:lnTo>
                    <a:pt x="1" y="1167"/>
                  </a:lnTo>
                  <a:cubicBezTo>
                    <a:pt x="1" y="1357"/>
                    <a:pt x="169" y="1525"/>
                    <a:pt x="358" y="1525"/>
                  </a:cubicBezTo>
                  <a:cubicBezTo>
                    <a:pt x="548" y="1525"/>
                    <a:pt x="695" y="1357"/>
                    <a:pt x="695" y="1167"/>
                  </a:cubicBezTo>
                  <a:lnTo>
                    <a:pt x="695" y="347"/>
                  </a:lnTo>
                  <a:cubicBezTo>
                    <a:pt x="695" y="116"/>
                    <a:pt x="521" y="1"/>
                    <a:pt x="348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987;p70">
              <a:extLst>
                <a:ext uri="{FF2B5EF4-FFF2-40B4-BE49-F238E27FC236}">
                  <a16:creationId xmlns:a16="http://schemas.microsoft.com/office/drawing/2014/main" id="{A34968B8-DA58-40D5-BD5A-1401CA847D73}"/>
                </a:ext>
              </a:extLst>
            </p:cNvPr>
            <p:cNvSpPr/>
            <p:nvPr/>
          </p:nvSpPr>
          <p:spPr>
            <a:xfrm>
              <a:off x="3158405" y="2892257"/>
              <a:ext cx="19689" cy="21276"/>
            </a:xfrm>
            <a:custGeom>
              <a:avLst/>
              <a:gdLst/>
              <a:ahLst/>
              <a:cxnLst/>
              <a:rect l="l" t="t" r="r" b="b"/>
              <a:pathLst>
                <a:path w="1315" h="1421" extrusionOk="0">
                  <a:moveTo>
                    <a:pt x="456" y="0"/>
                  </a:moveTo>
                  <a:cubicBezTo>
                    <a:pt x="224" y="0"/>
                    <a:pt x="0" y="244"/>
                    <a:pt x="158" y="516"/>
                  </a:cubicBezTo>
                  <a:lnTo>
                    <a:pt x="579" y="1231"/>
                  </a:lnTo>
                  <a:cubicBezTo>
                    <a:pt x="621" y="1336"/>
                    <a:pt x="747" y="1399"/>
                    <a:pt x="873" y="1399"/>
                  </a:cubicBezTo>
                  <a:lnTo>
                    <a:pt x="873" y="1420"/>
                  </a:lnTo>
                  <a:cubicBezTo>
                    <a:pt x="1146" y="1420"/>
                    <a:pt x="1314" y="1126"/>
                    <a:pt x="1188" y="895"/>
                  </a:cubicBezTo>
                  <a:lnTo>
                    <a:pt x="747" y="180"/>
                  </a:lnTo>
                  <a:cubicBezTo>
                    <a:pt x="673" y="53"/>
                    <a:pt x="564" y="0"/>
                    <a:pt x="456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988;p70">
              <a:extLst>
                <a:ext uri="{FF2B5EF4-FFF2-40B4-BE49-F238E27FC236}">
                  <a16:creationId xmlns:a16="http://schemas.microsoft.com/office/drawing/2014/main" id="{6FCFE099-2C9C-42F5-92F5-7E13E8FB4109}"/>
                </a:ext>
              </a:extLst>
            </p:cNvPr>
            <p:cNvSpPr/>
            <p:nvPr/>
          </p:nvSpPr>
          <p:spPr>
            <a:xfrm>
              <a:off x="3101884" y="2948000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496" y="1"/>
                  </a:moveTo>
                  <a:cubicBezTo>
                    <a:pt x="188" y="1"/>
                    <a:pt x="0" y="466"/>
                    <a:pt x="338" y="662"/>
                  </a:cubicBezTo>
                  <a:lnTo>
                    <a:pt x="1053" y="1061"/>
                  </a:lnTo>
                  <a:cubicBezTo>
                    <a:pt x="1095" y="1103"/>
                    <a:pt x="1158" y="1103"/>
                    <a:pt x="1221" y="1124"/>
                  </a:cubicBezTo>
                  <a:cubicBezTo>
                    <a:pt x="1578" y="1124"/>
                    <a:pt x="1705" y="641"/>
                    <a:pt x="1389" y="473"/>
                  </a:cubicBezTo>
                  <a:lnTo>
                    <a:pt x="674" y="52"/>
                  </a:lnTo>
                  <a:cubicBezTo>
                    <a:pt x="612" y="16"/>
                    <a:pt x="552" y="1"/>
                    <a:pt x="496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989;p70">
              <a:extLst>
                <a:ext uri="{FF2B5EF4-FFF2-40B4-BE49-F238E27FC236}">
                  <a16:creationId xmlns:a16="http://schemas.microsoft.com/office/drawing/2014/main" id="{F040F737-1016-492E-A10E-FA78AA1A69BC}"/>
                </a:ext>
              </a:extLst>
            </p:cNvPr>
            <p:cNvSpPr/>
            <p:nvPr/>
          </p:nvSpPr>
          <p:spPr>
            <a:xfrm>
              <a:off x="3355278" y="3094371"/>
              <a:ext cx="25543" cy="16844"/>
            </a:xfrm>
            <a:custGeom>
              <a:avLst/>
              <a:gdLst/>
              <a:ahLst/>
              <a:cxnLst/>
              <a:rect l="l" t="t" r="r" b="b"/>
              <a:pathLst>
                <a:path w="1706" h="1125" extrusionOk="0">
                  <a:moveTo>
                    <a:pt x="516" y="1"/>
                  </a:moveTo>
                  <a:cubicBezTo>
                    <a:pt x="204" y="1"/>
                    <a:pt x="1" y="467"/>
                    <a:pt x="339" y="662"/>
                  </a:cubicBezTo>
                  <a:lnTo>
                    <a:pt x="1053" y="1062"/>
                  </a:lnTo>
                  <a:cubicBezTo>
                    <a:pt x="1116" y="1104"/>
                    <a:pt x="1158" y="1104"/>
                    <a:pt x="1222" y="1125"/>
                  </a:cubicBezTo>
                  <a:cubicBezTo>
                    <a:pt x="1579" y="1125"/>
                    <a:pt x="1705" y="641"/>
                    <a:pt x="1411" y="473"/>
                  </a:cubicBezTo>
                  <a:lnTo>
                    <a:pt x="696" y="52"/>
                  </a:lnTo>
                  <a:cubicBezTo>
                    <a:pt x="634" y="17"/>
                    <a:pt x="573" y="1"/>
                    <a:pt x="516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990;p70">
              <a:extLst>
                <a:ext uri="{FF2B5EF4-FFF2-40B4-BE49-F238E27FC236}">
                  <a16:creationId xmlns:a16="http://schemas.microsoft.com/office/drawing/2014/main" id="{39CD863E-4DC0-4438-A8D5-E0CC892180F7}"/>
                </a:ext>
              </a:extLst>
            </p:cNvPr>
            <p:cNvSpPr/>
            <p:nvPr/>
          </p:nvSpPr>
          <p:spPr>
            <a:xfrm>
              <a:off x="3223401" y="3230187"/>
              <a:ext cx="36533" cy="21426"/>
            </a:xfrm>
            <a:custGeom>
              <a:avLst/>
              <a:gdLst/>
              <a:ahLst/>
              <a:cxnLst/>
              <a:rect l="l" t="t" r="r" b="b"/>
              <a:pathLst>
                <a:path w="2440" h="1431" extrusionOk="0">
                  <a:moveTo>
                    <a:pt x="1" y="1"/>
                  </a:moveTo>
                  <a:lnTo>
                    <a:pt x="1" y="569"/>
                  </a:lnTo>
                  <a:cubicBezTo>
                    <a:pt x="1" y="1031"/>
                    <a:pt x="379" y="1431"/>
                    <a:pt x="863" y="1431"/>
                  </a:cubicBezTo>
                  <a:lnTo>
                    <a:pt x="1578" y="1431"/>
                  </a:lnTo>
                  <a:cubicBezTo>
                    <a:pt x="2040" y="1431"/>
                    <a:pt x="2440" y="1031"/>
                    <a:pt x="2440" y="569"/>
                  </a:cubicBezTo>
                  <a:lnTo>
                    <a:pt x="2440" y="1"/>
                  </a:lnTo>
                  <a:cubicBezTo>
                    <a:pt x="2208" y="43"/>
                    <a:pt x="1977" y="85"/>
                    <a:pt x="1746" y="85"/>
                  </a:cubicBezTo>
                  <a:lnTo>
                    <a:pt x="674" y="85"/>
                  </a:lnTo>
                  <a:cubicBezTo>
                    <a:pt x="442" y="85"/>
                    <a:pt x="211" y="43"/>
                    <a:pt x="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991;p70">
              <a:extLst>
                <a:ext uri="{FF2B5EF4-FFF2-40B4-BE49-F238E27FC236}">
                  <a16:creationId xmlns:a16="http://schemas.microsoft.com/office/drawing/2014/main" id="{9A206C79-4CC6-4825-8EE3-C8D5C6C98F0E}"/>
                </a:ext>
              </a:extLst>
            </p:cNvPr>
            <p:cNvSpPr/>
            <p:nvPr/>
          </p:nvSpPr>
          <p:spPr>
            <a:xfrm>
              <a:off x="3188470" y="3173531"/>
              <a:ext cx="106095" cy="61088"/>
            </a:xfrm>
            <a:custGeom>
              <a:avLst/>
              <a:gdLst/>
              <a:ahLst/>
              <a:cxnLst/>
              <a:rect l="l" t="t" r="r" b="b"/>
              <a:pathLst>
                <a:path w="7086" h="4080" extrusionOk="0">
                  <a:moveTo>
                    <a:pt x="0" y="0"/>
                  </a:moveTo>
                  <a:lnTo>
                    <a:pt x="0" y="1073"/>
                  </a:lnTo>
                  <a:lnTo>
                    <a:pt x="0" y="1178"/>
                  </a:lnTo>
                  <a:cubicBezTo>
                    <a:pt x="0" y="1325"/>
                    <a:pt x="21" y="1472"/>
                    <a:pt x="63" y="1640"/>
                  </a:cubicBezTo>
                  <a:cubicBezTo>
                    <a:pt x="84" y="1788"/>
                    <a:pt x="126" y="1956"/>
                    <a:pt x="189" y="2103"/>
                  </a:cubicBezTo>
                  <a:cubicBezTo>
                    <a:pt x="610" y="3301"/>
                    <a:pt x="1745" y="4079"/>
                    <a:pt x="3007" y="4079"/>
                  </a:cubicBezTo>
                  <a:lnTo>
                    <a:pt x="4079" y="4079"/>
                  </a:lnTo>
                  <a:cubicBezTo>
                    <a:pt x="5340" y="4079"/>
                    <a:pt x="6476" y="3301"/>
                    <a:pt x="6896" y="2103"/>
                  </a:cubicBezTo>
                  <a:cubicBezTo>
                    <a:pt x="6959" y="1956"/>
                    <a:pt x="7001" y="1788"/>
                    <a:pt x="7022" y="1640"/>
                  </a:cubicBezTo>
                  <a:cubicBezTo>
                    <a:pt x="7064" y="1472"/>
                    <a:pt x="7085" y="1325"/>
                    <a:pt x="7085" y="1178"/>
                  </a:cubicBezTo>
                  <a:lnTo>
                    <a:pt x="7085" y="1073"/>
                  </a:lnTo>
                  <a:lnTo>
                    <a:pt x="7085" y="0"/>
                  </a:ln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992;p70">
              <a:extLst>
                <a:ext uri="{FF2B5EF4-FFF2-40B4-BE49-F238E27FC236}">
                  <a16:creationId xmlns:a16="http://schemas.microsoft.com/office/drawing/2014/main" id="{6AE0DF94-412F-4748-82D6-66C1F9FCB9ED}"/>
                </a:ext>
              </a:extLst>
            </p:cNvPr>
            <p:cNvSpPr/>
            <p:nvPr/>
          </p:nvSpPr>
          <p:spPr>
            <a:xfrm>
              <a:off x="3188470" y="3191153"/>
              <a:ext cx="106095" cy="13865"/>
            </a:xfrm>
            <a:custGeom>
              <a:avLst/>
              <a:gdLst/>
              <a:ahLst/>
              <a:cxnLst/>
              <a:rect l="l" t="t" r="r" b="b"/>
              <a:pathLst>
                <a:path w="7086" h="926" extrusionOk="0">
                  <a:moveTo>
                    <a:pt x="0" y="1"/>
                  </a:moveTo>
                  <a:cubicBezTo>
                    <a:pt x="0" y="148"/>
                    <a:pt x="21" y="295"/>
                    <a:pt x="63" y="463"/>
                  </a:cubicBezTo>
                  <a:cubicBezTo>
                    <a:pt x="84" y="611"/>
                    <a:pt x="126" y="779"/>
                    <a:pt x="189" y="926"/>
                  </a:cubicBezTo>
                  <a:lnTo>
                    <a:pt x="6896" y="926"/>
                  </a:lnTo>
                  <a:cubicBezTo>
                    <a:pt x="6959" y="779"/>
                    <a:pt x="7001" y="611"/>
                    <a:pt x="7022" y="463"/>
                  </a:cubicBezTo>
                  <a:cubicBezTo>
                    <a:pt x="7064" y="295"/>
                    <a:pt x="7085" y="148"/>
                    <a:pt x="708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298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51"/>
          <p:cNvSpPr txBox="1">
            <a:spLocks noGrp="1"/>
          </p:cNvSpPr>
          <p:nvPr>
            <p:ph type="title"/>
          </p:nvPr>
        </p:nvSpPr>
        <p:spPr>
          <a:xfrm>
            <a:off x="1333925" y="1229975"/>
            <a:ext cx="6476400" cy="26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Vielen Dank für eure Aufmerksamkeit </a:t>
            </a:r>
            <a:r>
              <a:rPr lang="en" sz="4800" dirty="0">
                <a:sym typeface="Wingdings" panose="05000000000000000000" pitchFamily="2" charset="2"/>
              </a:rPr>
              <a:t></a:t>
            </a:r>
            <a:endParaRPr sz="4800" dirty="0"/>
          </a:p>
        </p:txBody>
      </p:sp>
      <p:sp>
        <p:nvSpPr>
          <p:cNvPr id="755" name="Google Shape;755;p51"/>
          <p:cNvSpPr/>
          <p:nvPr/>
        </p:nvSpPr>
        <p:spPr>
          <a:xfrm>
            <a:off x="1499895" y="916630"/>
            <a:ext cx="568482" cy="863929"/>
          </a:xfrm>
          <a:custGeom>
            <a:avLst/>
            <a:gdLst/>
            <a:ahLst/>
            <a:cxnLst/>
            <a:rect l="l" t="t" r="r" b="b"/>
            <a:pathLst>
              <a:path w="3050" h="4635" extrusionOk="0">
                <a:moveTo>
                  <a:pt x="1518" y="1"/>
                </a:moveTo>
                <a:cubicBezTo>
                  <a:pt x="1450" y="1"/>
                  <a:pt x="1381" y="5"/>
                  <a:pt x="1311" y="14"/>
                </a:cubicBezTo>
                <a:cubicBezTo>
                  <a:pt x="549" y="133"/>
                  <a:pt x="1" y="800"/>
                  <a:pt x="1" y="1538"/>
                </a:cubicBezTo>
                <a:lnTo>
                  <a:pt x="1" y="1681"/>
                </a:lnTo>
                <a:lnTo>
                  <a:pt x="310" y="1681"/>
                </a:lnTo>
                <a:lnTo>
                  <a:pt x="310" y="1490"/>
                </a:lnTo>
                <a:cubicBezTo>
                  <a:pt x="310" y="847"/>
                  <a:pt x="858" y="299"/>
                  <a:pt x="1501" y="299"/>
                </a:cubicBezTo>
                <a:cubicBezTo>
                  <a:pt x="2168" y="299"/>
                  <a:pt x="2692" y="847"/>
                  <a:pt x="2692" y="1490"/>
                </a:cubicBezTo>
                <a:lnTo>
                  <a:pt x="2740" y="1681"/>
                </a:lnTo>
                <a:lnTo>
                  <a:pt x="2740" y="3443"/>
                </a:lnTo>
                <a:cubicBezTo>
                  <a:pt x="2740" y="3633"/>
                  <a:pt x="2644" y="3848"/>
                  <a:pt x="2501" y="3991"/>
                </a:cubicBezTo>
                <a:cubicBezTo>
                  <a:pt x="2341" y="4151"/>
                  <a:pt x="2126" y="4232"/>
                  <a:pt x="1919" y="4232"/>
                </a:cubicBezTo>
                <a:cubicBezTo>
                  <a:pt x="1849" y="4232"/>
                  <a:pt x="1781" y="4223"/>
                  <a:pt x="1716" y="4205"/>
                </a:cubicBezTo>
                <a:cubicBezTo>
                  <a:pt x="1382" y="4110"/>
                  <a:pt x="1144" y="3800"/>
                  <a:pt x="1144" y="3467"/>
                </a:cubicBezTo>
                <a:lnTo>
                  <a:pt x="1144" y="1538"/>
                </a:lnTo>
                <a:cubicBezTo>
                  <a:pt x="1144" y="1371"/>
                  <a:pt x="1263" y="1228"/>
                  <a:pt x="1430" y="1204"/>
                </a:cubicBezTo>
                <a:cubicBezTo>
                  <a:pt x="1458" y="1199"/>
                  <a:pt x="1486" y="1196"/>
                  <a:pt x="1513" y="1196"/>
                </a:cubicBezTo>
                <a:cubicBezTo>
                  <a:pt x="1602" y="1196"/>
                  <a:pt x="1685" y="1227"/>
                  <a:pt x="1739" y="1300"/>
                </a:cubicBezTo>
                <a:cubicBezTo>
                  <a:pt x="1811" y="1347"/>
                  <a:pt x="1835" y="1443"/>
                  <a:pt x="1835" y="1538"/>
                </a:cubicBezTo>
                <a:lnTo>
                  <a:pt x="1858" y="1705"/>
                </a:lnTo>
                <a:lnTo>
                  <a:pt x="1858" y="3586"/>
                </a:lnTo>
                <a:cubicBezTo>
                  <a:pt x="1835" y="3681"/>
                  <a:pt x="2025" y="3776"/>
                  <a:pt x="2025" y="3776"/>
                </a:cubicBezTo>
                <a:cubicBezTo>
                  <a:pt x="2025" y="3776"/>
                  <a:pt x="2192" y="3705"/>
                  <a:pt x="2192" y="3586"/>
                </a:cubicBezTo>
                <a:lnTo>
                  <a:pt x="2216" y="1705"/>
                </a:lnTo>
                <a:lnTo>
                  <a:pt x="2216" y="1562"/>
                </a:lnTo>
                <a:cubicBezTo>
                  <a:pt x="2216" y="1323"/>
                  <a:pt x="2097" y="1109"/>
                  <a:pt x="1906" y="966"/>
                </a:cubicBezTo>
                <a:cubicBezTo>
                  <a:pt x="1835" y="942"/>
                  <a:pt x="1787" y="895"/>
                  <a:pt x="1692" y="871"/>
                </a:cubicBezTo>
                <a:cubicBezTo>
                  <a:pt x="1639" y="860"/>
                  <a:pt x="1587" y="855"/>
                  <a:pt x="1537" y="855"/>
                </a:cubicBezTo>
                <a:cubicBezTo>
                  <a:pt x="1151" y="855"/>
                  <a:pt x="834" y="1162"/>
                  <a:pt x="834" y="1562"/>
                </a:cubicBezTo>
                <a:lnTo>
                  <a:pt x="834" y="3491"/>
                </a:lnTo>
                <a:cubicBezTo>
                  <a:pt x="834" y="4119"/>
                  <a:pt x="1313" y="4634"/>
                  <a:pt x="1935" y="4634"/>
                </a:cubicBezTo>
                <a:cubicBezTo>
                  <a:pt x="1949" y="4634"/>
                  <a:pt x="1963" y="4634"/>
                  <a:pt x="1977" y="4634"/>
                </a:cubicBezTo>
                <a:cubicBezTo>
                  <a:pt x="2263" y="4634"/>
                  <a:pt x="2525" y="4515"/>
                  <a:pt x="2740" y="4300"/>
                </a:cubicBezTo>
                <a:cubicBezTo>
                  <a:pt x="2930" y="4086"/>
                  <a:pt x="3049" y="3824"/>
                  <a:pt x="3049" y="3514"/>
                </a:cubicBezTo>
                <a:lnTo>
                  <a:pt x="3049" y="1705"/>
                </a:lnTo>
                <a:lnTo>
                  <a:pt x="3049" y="1538"/>
                </a:lnTo>
                <a:cubicBezTo>
                  <a:pt x="3049" y="677"/>
                  <a:pt x="2374" y="1"/>
                  <a:pt x="15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6"/>
          <p:cNvSpPr/>
          <p:nvPr/>
        </p:nvSpPr>
        <p:spPr>
          <a:xfrm>
            <a:off x="-152400" y="638325"/>
            <a:ext cx="9144000" cy="771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6"/>
          <p:cNvSpPr txBox="1">
            <a:spLocks noGrp="1"/>
          </p:cNvSpPr>
          <p:nvPr>
            <p:ph type="title"/>
          </p:nvPr>
        </p:nvSpPr>
        <p:spPr>
          <a:xfrm>
            <a:off x="0" y="489433"/>
            <a:ext cx="9144000" cy="771300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14630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Befragten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643" name="Google Shape;643;p46"/>
          <p:cNvSpPr txBox="1">
            <a:spLocks noGrp="1"/>
          </p:cNvSpPr>
          <p:nvPr>
            <p:ph type="subTitle" idx="4294967295"/>
          </p:nvPr>
        </p:nvSpPr>
        <p:spPr>
          <a:xfrm>
            <a:off x="4094656" y="2108281"/>
            <a:ext cx="738000" cy="2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chemeClr val="dk1"/>
                </a:solidFill>
              </a:rPr>
              <a:t>18-28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46" name="Google Shape;646;p46"/>
          <p:cNvSpPr txBox="1">
            <a:spLocks noGrp="1"/>
          </p:cNvSpPr>
          <p:nvPr>
            <p:ph type="title" idx="4294967295"/>
          </p:nvPr>
        </p:nvSpPr>
        <p:spPr>
          <a:xfrm>
            <a:off x="2904300" y="1979700"/>
            <a:ext cx="1058100" cy="4812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Alter</a:t>
            </a:r>
            <a:endParaRPr sz="2000" dirty="0"/>
          </a:p>
        </p:txBody>
      </p:sp>
      <p:sp>
        <p:nvSpPr>
          <p:cNvPr id="647" name="Google Shape;647;p46"/>
          <p:cNvSpPr txBox="1"/>
          <p:nvPr/>
        </p:nvSpPr>
        <p:spPr>
          <a:xfrm>
            <a:off x="6956756" y="2399179"/>
            <a:ext cx="2007925" cy="1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Studentin</a:t>
            </a: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Azubi Einzelhandel Azubi Mechetroniker</a:t>
            </a: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Sachbearbeiter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Producer</a:t>
            </a: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48" name="Google Shape;648;p46"/>
          <p:cNvSpPr/>
          <p:nvPr/>
        </p:nvSpPr>
        <p:spPr>
          <a:xfrm>
            <a:off x="729611" y="295267"/>
            <a:ext cx="380648" cy="578471"/>
          </a:xfrm>
          <a:custGeom>
            <a:avLst/>
            <a:gdLst/>
            <a:ahLst/>
            <a:cxnLst/>
            <a:rect l="l" t="t" r="r" b="b"/>
            <a:pathLst>
              <a:path w="3050" h="4635" extrusionOk="0">
                <a:moveTo>
                  <a:pt x="1518" y="1"/>
                </a:moveTo>
                <a:cubicBezTo>
                  <a:pt x="1450" y="1"/>
                  <a:pt x="1381" y="5"/>
                  <a:pt x="1311" y="14"/>
                </a:cubicBezTo>
                <a:cubicBezTo>
                  <a:pt x="549" y="133"/>
                  <a:pt x="1" y="800"/>
                  <a:pt x="1" y="1538"/>
                </a:cubicBezTo>
                <a:lnTo>
                  <a:pt x="1" y="1681"/>
                </a:lnTo>
                <a:lnTo>
                  <a:pt x="310" y="1681"/>
                </a:lnTo>
                <a:lnTo>
                  <a:pt x="310" y="1490"/>
                </a:lnTo>
                <a:cubicBezTo>
                  <a:pt x="310" y="847"/>
                  <a:pt x="858" y="299"/>
                  <a:pt x="1501" y="299"/>
                </a:cubicBezTo>
                <a:cubicBezTo>
                  <a:pt x="2168" y="299"/>
                  <a:pt x="2692" y="847"/>
                  <a:pt x="2692" y="1490"/>
                </a:cubicBezTo>
                <a:lnTo>
                  <a:pt x="2740" y="1681"/>
                </a:lnTo>
                <a:lnTo>
                  <a:pt x="2740" y="3443"/>
                </a:lnTo>
                <a:cubicBezTo>
                  <a:pt x="2740" y="3633"/>
                  <a:pt x="2644" y="3848"/>
                  <a:pt x="2501" y="3991"/>
                </a:cubicBezTo>
                <a:cubicBezTo>
                  <a:pt x="2341" y="4151"/>
                  <a:pt x="2126" y="4232"/>
                  <a:pt x="1919" y="4232"/>
                </a:cubicBezTo>
                <a:cubicBezTo>
                  <a:pt x="1849" y="4232"/>
                  <a:pt x="1781" y="4223"/>
                  <a:pt x="1716" y="4205"/>
                </a:cubicBezTo>
                <a:cubicBezTo>
                  <a:pt x="1382" y="4110"/>
                  <a:pt x="1144" y="3800"/>
                  <a:pt x="1144" y="3467"/>
                </a:cubicBezTo>
                <a:lnTo>
                  <a:pt x="1144" y="1538"/>
                </a:lnTo>
                <a:cubicBezTo>
                  <a:pt x="1144" y="1371"/>
                  <a:pt x="1263" y="1228"/>
                  <a:pt x="1430" y="1204"/>
                </a:cubicBezTo>
                <a:cubicBezTo>
                  <a:pt x="1458" y="1199"/>
                  <a:pt x="1486" y="1196"/>
                  <a:pt x="1513" y="1196"/>
                </a:cubicBezTo>
                <a:cubicBezTo>
                  <a:pt x="1602" y="1196"/>
                  <a:pt x="1685" y="1227"/>
                  <a:pt x="1739" y="1300"/>
                </a:cubicBezTo>
                <a:cubicBezTo>
                  <a:pt x="1811" y="1347"/>
                  <a:pt x="1835" y="1443"/>
                  <a:pt x="1835" y="1538"/>
                </a:cubicBezTo>
                <a:lnTo>
                  <a:pt x="1858" y="1705"/>
                </a:lnTo>
                <a:lnTo>
                  <a:pt x="1858" y="3586"/>
                </a:lnTo>
                <a:cubicBezTo>
                  <a:pt x="1835" y="3681"/>
                  <a:pt x="2025" y="3776"/>
                  <a:pt x="2025" y="3776"/>
                </a:cubicBezTo>
                <a:cubicBezTo>
                  <a:pt x="2025" y="3776"/>
                  <a:pt x="2192" y="3705"/>
                  <a:pt x="2192" y="3586"/>
                </a:cubicBezTo>
                <a:lnTo>
                  <a:pt x="2216" y="1705"/>
                </a:lnTo>
                <a:lnTo>
                  <a:pt x="2216" y="1562"/>
                </a:lnTo>
                <a:cubicBezTo>
                  <a:pt x="2216" y="1323"/>
                  <a:pt x="2097" y="1109"/>
                  <a:pt x="1906" y="966"/>
                </a:cubicBezTo>
                <a:cubicBezTo>
                  <a:pt x="1835" y="942"/>
                  <a:pt x="1787" y="895"/>
                  <a:pt x="1692" y="871"/>
                </a:cubicBezTo>
                <a:cubicBezTo>
                  <a:pt x="1639" y="860"/>
                  <a:pt x="1587" y="855"/>
                  <a:pt x="1537" y="855"/>
                </a:cubicBezTo>
                <a:cubicBezTo>
                  <a:pt x="1151" y="855"/>
                  <a:pt x="834" y="1162"/>
                  <a:pt x="834" y="1562"/>
                </a:cubicBezTo>
                <a:lnTo>
                  <a:pt x="834" y="3491"/>
                </a:lnTo>
                <a:cubicBezTo>
                  <a:pt x="834" y="4119"/>
                  <a:pt x="1313" y="4634"/>
                  <a:pt x="1935" y="4634"/>
                </a:cubicBezTo>
                <a:cubicBezTo>
                  <a:pt x="1949" y="4634"/>
                  <a:pt x="1963" y="4634"/>
                  <a:pt x="1977" y="4634"/>
                </a:cubicBezTo>
                <a:cubicBezTo>
                  <a:pt x="2263" y="4634"/>
                  <a:pt x="2525" y="4515"/>
                  <a:pt x="2740" y="4300"/>
                </a:cubicBezTo>
                <a:cubicBezTo>
                  <a:pt x="2930" y="4086"/>
                  <a:pt x="3049" y="3824"/>
                  <a:pt x="3049" y="3514"/>
                </a:cubicBezTo>
                <a:lnTo>
                  <a:pt x="3049" y="1705"/>
                </a:lnTo>
                <a:lnTo>
                  <a:pt x="3049" y="1538"/>
                </a:lnTo>
                <a:cubicBezTo>
                  <a:pt x="3049" y="677"/>
                  <a:pt x="2374" y="1"/>
                  <a:pt x="15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6"/>
          <p:cNvSpPr txBox="1">
            <a:spLocks noGrp="1"/>
          </p:cNvSpPr>
          <p:nvPr>
            <p:ph type="title" idx="4294967295"/>
          </p:nvPr>
        </p:nvSpPr>
        <p:spPr>
          <a:xfrm>
            <a:off x="728675" y="1979700"/>
            <a:ext cx="1585800" cy="4812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Geschlecht</a:t>
            </a:r>
            <a:endParaRPr sz="2000" dirty="0"/>
          </a:p>
        </p:txBody>
      </p:sp>
      <p:sp>
        <p:nvSpPr>
          <p:cNvPr id="671" name="Google Shape;671;p46"/>
          <p:cNvSpPr txBox="1">
            <a:spLocks noGrp="1"/>
          </p:cNvSpPr>
          <p:nvPr>
            <p:ph type="title" idx="4294967295"/>
          </p:nvPr>
        </p:nvSpPr>
        <p:spPr>
          <a:xfrm>
            <a:off x="6707435" y="1969654"/>
            <a:ext cx="1585800" cy="4812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Beruf</a:t>
            </a:r>
            <a:endParaRPr sz="2000" dirty="0"/>
          </a:p>
        </p:txBody>
      </p:sp>
      <p:sp>
        <p:nvSpPr>
          <p:cNvPr id="672" name="Google Shape;672;p46"/>
          <p:cNvSpPr/>
          <p:nvPr/>
        </p:nvSpPr>
        <p:spPr>
          <a:xfrm>
            <a:off x="735550" y="2757500"/>
            <a:ext cx="710100" cy="7101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46"/>
          <p:cNvSpPr/>
          <p:nvPr/>
        </p:nvSpPr>
        <p:spPr>
          <a:xfrm>
            <a:off x="735475" y="2756675"/>
            <a:ext cx="710100" cy="710100"/>
          </a:xfrm>
          <a:prstGeom prst="pie">
            <a:avLst>
              <a:gd name="adj1" fmla="val 2288333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6"/>
          <p:cNvSpPr/>
          <p:nvPr/>
        </p:nvSpPr>
        <p:spPr>
          <a:xfrm>
            <a:off x="1597575" y="2757500"/>
            <a:ext cx="710100" cy="7101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46"/>
          <p:cNvSpPr/>
          <p:nvPr/>
        </p:nvSpPr>
        <p:spPr>
          <a:xfrm>
            <a:off x="1597500" y="2756675"/>
            <a:ext cx="710100" cy="710100"/>
          </a:xfrm>
          <a:prstGeom prst="pie">
            <a:avLst>
              <a:gd name="adj1" fmla="val 16222888"/>
              <a:gd name="adj2" fmla="val 206803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6"/>
          <p:cNvSpPr/>
          <p:nvPr/>
        </p:nvSpPr>
        <p:spPr>
          <a:xfrm>
            <a:off x="1860602" y="2964739"/>
            <a:ext cx="183895" cy="293958"/>
          </a:xfrm>
          <a:custGeom>
            <a:avLst/>
            <a:gdLst/>
            <a:ahLst/>
            <a:cxnLst/>
            <a:rect l="l" t="t" r="r" b="b"/>
            <a:pathLst>
              <a:path w="10811" h="17284" extrusionOk="0">
                <a:moveTo>
                  <a:pt x="5406" y="2247"/>
                </a:moveTo>
                <a:cubicBezTo>
                  <a:pt x="7148" y="2247"/>
                  <a:pt x="8565" y="3664"/>
                  <a:pt x="8565" y="5407"/>
                </a:cubicBezTo>
                <a:cubicBezTo>
                  <a:pt x="8565" y="7148"/>
                  <a:pt x="7148" y="8565"/>
                  <a:pt x="5406" y="8565"/>
                </a:cubicBezTo>
                <a:cubicBezTo>
                  <a:pt x="3663" y="8565"/>
                  <a:pt x="2246" y="7148"/>
                  <a:pt x="2246" y="5407"/>
                </a:cubicBezTo>
                <a:cubicBezTo>
                  <a:pt x="2246" y="3664"/>
                  <a:pt x="3663" y="2247"/>
                  <a:pt x="5406" y="2247"/>
                </a:cubicBezTo>
                <a:close/>
                <a:moveTo>
                  <a:pt x="5406" y="1"/>
                </a:moveTo>
                <a:cubicBezTo>
                  <a:pt x="2426" y="1"/>
                  <a:pt x="0" y="2426"/>
                  <a:pt x="0" y="5407"/>
                </a:cubicBezTo>
                <a:cubicBezTo>
                  <a:pt x="0" y="8002"/>
                  <a:pt x="1839" y="10176"/>
                  <a:pt x="4282" y="10693"/>
                </a:cubicBezTo>
                <a:lnTo>
                  <a:pt x="4282" y="12870"/>
                </a:lnTo>
                <a:lnTo>
                  <a:pt x="2776" y="12870"/>
                </a:lnTo>
                <a:lnTo>
                  <a:pt x="2776" y="15112"/>
                </a:lnTo>
                <a:lnTo>
                  <a:pt x="4282" y="15112"/>
                </a:lnTo>
                <a:lnTo>
                  <a:pt x="4282" y="17283"/>
                </a:lnTo>
                <a:lnTo>
                  <a:pt x="6528" y="17283"/>
                </a:lnTo>
                <a:lnTo>
                  <a:pt x="6528" y="15112"/>
                </a:lnTo>
                <a:lnTo>
                  <a:pt x="8034" y="15112"/>
                </a:lnTo>
                <a:lnTo>
                  <a:pt x="8034" y="12870"/>
                </a:lnTo>
                <a:lnTo>
                  <a:pt x="6527" y="12870"/>
                </a:lnTo>
                <a:lnTo>
                  <a:pt x="6527" y="10693"/>
                </a:lnTo>
                <a:cubicBezTo>
                  <a:pt x="8970" y="10176"/>
                  <a:pt x="10811" y="8002"/>
                  <a:pt x="10811" y="5407"/>
                </a:cubicBezTo>
                <a:cubicBezTo>
                  <a:pt x="10811" y="2426"/>
                  <a:pt x="8386" y="1"/>
                  <a:pt x="540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6"/>
          <p:cNvSpPr/>
          <p:nvPr/>
        </p:nvSpPr>
        <p:spPr>
          <a:xfrm rot="-7529735">
            <a:off x="998564" y="2929874"/>
            <a:ext cx="183927" cy="302641"/>
          </a:xfrm>
          <a:custGeom>
            <a:avLst/>
            <a:gdLst/>
            <a:ahLst/>
            <a:cxnLst/>
            <a:rect l="l" t="t" r="r" b="b"/>
            <a:pathLst>
              <a:path w="10812" h="17792" extrusionOk="0">
                <a:moveTo>
                  <a:pt x="5407" y="2245"/>
                </a:moveTo>
                <a:cubicBezTo>
                  <a:pt x="7148" y="2245"/>
                  <a:pt x="8567" y="3663"/>
                  <a:pt x="8567" y="5405"/>
                </a:cubicBezTo>
                <a:cubicBezTo>
                  <a:pt x="8567" y="7146"/>
                  <a:pt x="7148" y="8565"/>
                  <a:pt x="5407" y="8565"/>
                </a:cubicBezTo>
                <a:cubicBezTo>
                  <a:pt x="3664" y="8565"/>
                  <a:pt x="2247" y="7148"/>
                  <a:pt x="2247" y="5405"/>
                </a:cubicBezTo>
                <a:cubicBezTo>
                  <a:pt x="2247" y="3663"/>
                  <a:pt x="3664" y="2245"/>
                  <a:pt x="5407" y="2245"/>
                </a:cubicBezTo>
                <a:close/>
                <a:moveTo>
                  <a:pt x="5407" y="0"/>
                </a:moveTo>
                <a:cubicBezTo>
                  <a:pt x="2427" y="0"/>
                  <a:pt x="1" y="2424"/>
                  <a:pt x="1" y="5405"/>
                </a:cubicBezTo>
                <a:cubicBezTo>
                  <a:pt x="1" y="8001"/>
                  <a:pt x="1840" y="10174"/>
                  <a:pt x="4283" y="10693"/>
                </a:cubicBezTo>
                <a:lnTo>
                  <a:pt x="4283" y="13002"/>
                </a:lnTo>
                <a:lnTo>
                  <a:pt x="2335" y="13002"/>
                </a:lnTo>
                <a:lnTo>
                  <a:pt x="5405" y="17791"/>
                </a:lnTo>
                <a:lnTo>
                  <a:pt x="8478" y="13002"/>
                </a:lnTo>
                <a:lnTo>
                  <a:pt x="6529" y="13002"/>
                </a:lnTo>
                <a:lnTo>
                  <a:pt x="6529" y="10693"/>
                </a:lnTo>
                <a:cubicBezTo>
                  <a:pt x="8972" y="10174"/>
                  <a:pt x="10811" y="8000"/>
                  <a:pt x="10811" y="5405"/>
                </a:cubicBezTo>
                <a:cubicBezTo>
                  <a:pt x="10811" y="2424"/>
                  <a:pt x="8386" y="0"/>
                  <a:pt x="54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6"/>
          <p:cNvSpPr txBox="1">
            <a:spLocks noGrp="1"/>
          </p:cNvSpPr>
          <p:nvPr>
            <p:ph type="subTitle" idx="4294967295"/>
          </p:nvPr>
        </p:nvSpPr>
        <p:spPr>
          <a:xfrm>
            <a:off x="721588" y="3676850"/>
            <a:ext cx="738000" cy="273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latin typeface="Chelsea Market"/>
                <a:ea typeface="Chelsea Market"/>
                <a:cs typeface="Chelsea Market"/>
                <a:sym typeface="Chelsea Market"/>
              </a:rPr>
              <a:t>3</a:t>
            </a:r>
            <a:endParaRPr sz="2500" dirty="0">
              <a:solidFill>
                <a:schemeClr val="dk1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679" name="Google Shape;679;p46"/>
          <p:cNvSpPr txBox="1">
            <a:spLocks noGrp="1"/>
          </p:cNvSpPr>
          <p:nvPr>
            <p:ph type="subTitle" idx="4294967295"/>
          </p:nvPr>
        </p:nvSpPr>
        <p:spPr>
          <a:xfrm>
            <a:off x="1583538" y="3676844"/>
            <a:ext cx="738000" cy="273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latin typeface="Chelsea Market"/>
                <a:ea typeface="Chelsea Market"/>
                <a:cs typeface="Chelsea Market"/>
                <a:sym typeface="Chelsea Market"/>
              </a:rPr>
              <a:t>2</a:t>
            </a:r>
            <a:endParaRPr sz="2500" dirty="0">
              <a:solidFill>
                <a:schemeClr val="dk1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682" name="Google Shape;682;p46"/>
          <p:cNvSpPr/>
          <p:nvPr/>
        </p:nvSpPr>
        <p:spPr>
          <a:xfrm>
            <a:off x="6878253" y="2735239"/>
            <a:ext cx="92700" cy="92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6"/>
          <p:cNvSpPr/>
          <p:nvPr/>
        </p:nvSpPr>
        <p:spPr>
          <a:xfrm>
            <a:off x="6875341" y="2920656"/>
            <a:ext cx="92700" cy="92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6"/>
          <p:cNvSpPr/>
          <p:nvPr/>
        </p:nvSpPr>
        <p:spPr>
          <a:xfrm>
            <a:off x="6875341" y="3155344"/>
            <a:ext cx="92700" cy="92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46"/>
          <p:cNvSpPr/>
          <p:nvPr/>
        </p:nvSpPr>
        <p:spPr>
          <a:xfrm>
            <a:off x="6875341" y="3365719"/>
            <a:ext cx="92700" cy="92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6"/>
          <p:cNvSpPr/>
          <p:nvPr/>
        </p:nvSpPr>
        <p:spPr>
          <a:xfrm>
            <a:off x="6875341" y="3584144"/>
            <a:ext cx="92700" cy="92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989;p56">
            <a:extLst>
              <a:ext uri="{FF2B5EF4-FFF2-40B4-BE49-F238E27FC236}">
                <a16:creationId xmlns:a16="http://schemas.microsoft.com/office/drawing/2014/main" id="{43645EF6-74E6-4011-9664-8B2DD1B25289}"/>
              </a:ext>
            </a:extLst>
          </p:cNvPr>
          <p:cNvGrpSpPr/>
          <p:nvPr/>
        </p:nvGrpSpPr>
        <p:grpSpPr>
          <a:xfrm>
            <a:off x="7792021" y="2073600"/>
            <a:ext cx="337396" cy="273307"/>
            <a:chOff x="1836062" y="2642638"/>
            <a:chExt cx="399096" cy="323287"/>
          </a:xfrm>
        </p:grpSpPr>
        <p:sp>
          <p:nvSpPr>
            <p:cNvPr id="60" name="Google Shape;990;p56">
              <a:extLst>
                <a:ext uri="{FF2B5EF4-FFF2-40B4-BE49-F238E27FC236}">
                  <a16:creationId xmlns:a16="http://schemas.microsoft.com/office/drawing/2014/main" id="{31631C71-4B03-4836-9FB4-E0B96718A9F2}"/>
                </a:ext>
              </a:extLst>
            </p:cNvPr>
            <p:cNvSpPr/>
            <p:nvPr/>
          </p:nvSpPr>
          <p:spPr>
            <a:xfrm>
              <a:off x="1929287" y="2642638"/>
              <a:ext cx="212647" cy="61869"/>
            </a:xfrm>
            <a:custGeom>
              <a:avLst/>
              <a:gdLst/>
              <a:ahLst/>
              <a:cxnLst/>
              <a:rect l="l" t="t" r="r" b="b"/>
              <a:pathLst>
                <a:path w="5812" h="1691" extrusionOk="0">
                  <a:moveTo>
                    <a:pt x="1906" y="0"/>
                  </a:moveTo>
                  <a:cubicBezTo>
                    <a:pt x="1834" y="0"/>
                    <a:pt x="1786" y="24"/>
                    <a:pt x="1763" y="95"/>
                  </a:cubicBezTo>
                  <a:lnTo>
                    <a:pt x="1429" y="595"/>
                  </a:lnTo>
                  <a:lnTo>
                    <a:pt x="810" y="1357"/>
                  </a:lnTo>
                  <a:lnTo>
                    <a:pt x="215" y="1357"/>
                  </a:lnTo>
                  <a:cubicBezTo>
                    <a:pt x="119" y="1357"/>
                    <a:pt x="48" y="1429"/>
                    <a:pt x="24" y="1477"/>
                  </a:cubicBezTo>
                  <a:cubicBezTo>
                    <a:pt x="0" y="1596"/>
                    <a:pt x="96" y="1691"/>
                    <a:pt x="215" y="1691"/>
                  </a:cubicBezTo>
                  <a:lnTo>
                    <a:pt x="882" y="1691"/>
                  </a:lnTo>
                  <a:cubicBezTo>
                    <a:pt x="953" y="1691"/>
                    <a:pt x="977" y="1667"/>
                    <a:pt x="1001" y="1643"/>
                  </a:cubicBezTo>
                  <a:lnTo>
                    <a:pt x="1644" y="857"/>
                  </a:lnTo>
                  <a:lnTo>
                    <a:pt x="4192" y="857"/>
                  </a:lnTo>
                  <a:lnTo>
                    <a:pt x="4811" y="1643"/>
                  </a:lnTo>
                  <a:cubicBezTo>
                    <a:pt x="4859" y="1667"/>
                    <a:pt x="4906" y="1691"/>
                    <a:pt x="4930" y="1691"/>
                  </a:cubicBezTo>
                  <a:lnTo>
                    <a:pt x="5621" y="1691"/>
                  </a:lnTo>
                  <a:cubicBezTo>
                    <a:pt x="5716" y="1691"/>
                    <a:pt x="5763" y="1643"/>
                    <a:pt x="5811" y="1572"/>
                  </a:cubicBezTo>
                  <a:cubicBezTo>
                    <a:pt x="5811" y="1453"/>
                    <a:pt x="5740" y="1357"/>
                    <a:pt x="5621" y="1357"/>
                  </a:cubicBezTo>
                  <a:lnTo>
                    <a:pt x="5025" y="1357"/>
                  </a:lnTo>
                  <a:lnTo>
                    <a:pt x="4406" y="595"/>
                  </a:lnTo>
                  <a:lnTo>
                    <a:pt x="4073" y="95"/>
                  </a:lnTo>
                  <a:cubicBezTo>
                    <a:pt x="4049" y="24"/>
                    <a:pt x="3977" y="0"/>
                    <a:pt x="3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91;p56">
              <a:extLst>
                <a:ext uri="{FF2B5EF4-FFF2-40B4-BE49-F238E27FC236}">
                  <a16:creationId xmlns:a16="http://schemas.microsoft.com/office/drawing/2014/main" id="{1AFDE076-A777-43E5-A2E8-1F3B241C710D}"/>
                </a:ext>
              </a:extLst>
            </p:cNvPr>
            <p:cNvSpPr/>
            <p:nvPr/>
          </p:nvSpPr>
          <p:spPr>
            <a:xfrm>
              <a:off x="1885711" y="2686177"/>
              <a:ext cx="62784" cy="31429"/>
            </a:xfrm>
            <a:custGeom>
              <a:avLst/>
              <a:gdLst/>
              <a:ahLst/>
              <a:cxnLst/>
              <a:rect l="l" t="t" r="r" b="b"/>
              <a:pathLst>
                <a:path w="1716" h="859" extrusionOk="0">
                  <a:moveTo>
                    <a:pt x="167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1"/>
                  </a:lnTo>
                  <a:cubicBezTo>
                    <a:pt x="1" y="787"/>
                    <a:pt x="96" y="858"/>
                    <a:pt x="167" y="858"/>
                  </a:cubicBezTo>
                  <a:lnTo>
                    <a:pt x="1549" y="858"/>
                  </a:lnTo>
                  <a:cubicBezTo>
                    <a:pt x="1644" y="858"/>
                    <a:pt x="1715" y="787"/>
                    <a:pt x="1715" y="691"/>
                  </a:cubicBezTo>
                  <a:lnTo>
                    <a:pt x="1715" y="191"/>
                  </a:lnTo>
                  <a:cubicBezTo>
                    <a:pt x="1715" y="96"/>
                    <a:pt x="1644" y="1"/>
                    <a:pt x="1549" y="1"/>
                  </a:cubicBezTo>
                  <a:close/>
                </a:path>
              </a:pathLst>
            </a:custGeom>
            <a:solidFill>
              <a:srgbClr val="FAC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92;p56">
              <a:extLst>
                <a:ext uri="{FF2B5EF4-FFF2-40B4-BE49-F238E27FC236}">
                  <a16:creationId xmlns:a16="http://schemas.microsoft.com/office/drawing/2014/main" id="{17AE1A01-F97A-486A-B1B3-3DBD72BBE614}"/>
                </a:ext>
              </a:extLst>
            </p:cNvPr>
            <p:cNvSpPr/>
            <p:nvPr/>
          </p:nvSpPr>
          <p:spPr>
            <a:xfrm>
              <a:off x="1885711" y="2687396"/>
              <a:ext cx="62784" cy="31429"/>
            </a:xfrm>
            <a:custGeom>
              <a:avLst/>
              <a:gdLst/>
              <a:ahLst/>
              <a:cxnLst/>
              <a:rect l="l" t="t" r="r" b="b"/>
              <a:pathLst>
                <a:path w="1716" h="859" extrusionOk="0">
                  <a:moveTo>
                    <a:pt x="167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1"/>
                  </a:lnTo>
                  <a:cubicBezTo>
                    <a:pt x="1" y="787"/>
                    <a:pt x="96" y="858"/>
                    <a:pt x="167" y="858"/>
                  </a:cubicBezTo>
                  <a:lnTo>
                    <a:pt x="1549" y="858"/>
                  </a:lnTo>
                  <a:cubicBezTo>
                    <a:pt x="1644" y="858"/>
                    <a:pt x="1715" y="787"/>
                    <a:pt x="1715" y="691"/>
                  </a:cubicBezTo>
                  <a:lnTo>
                    <a:pt x="1715" y="191"/>
                  </a:lnTo>
                  <a:cubicBezTo>
                    <a:pt x="1715" y="96"/>
                    <a:pt x="1644" y="1"/>
                    <a:pt x="1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93;p56">
              <a:extLst>
                <a:ext uri="{FF2B5EF4-FFF2-40B4-BE49-F238E27FC236}">
                  <a16:creationId xmlns:a16="http://schemas.microsoft.com/office/drawing/2014/main" id="{0660F001-4DBF-49DD-A720-0FF9B5BF8418}"/>
                </a:ext>
              </a:extLst>
            </p:cNvPr>
            <p:cNvSpPr/>
            <p:nvPr/>
          </p:nvSpPr>
          <p:spPr>
            <a:xfrm>
              <a:off x="2121847" y="2687396"/>
              <a:ext cx="63626" cy="31429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691"/>
                  </a:lnTo>
                  <a:cubicBezTo>
                    <a:pt x="0" y="787"/>
                    <a:pt x="96" y="858"/>
                    <a:pt x="191" y="858"/>
                  </a:cubicBezTo>
                  <a:lnTo>
                    <a:pt x="1548" y="858"/>
                  </a:lnTo>
                  <a:cubicBezTo>
                    <a:pt x="1644" y="858"/>
                    <a:pt x="1739" y="787"/>
                    <a:pt x="1739" y="691"/>
                  </a:cubicBezTo>
                  <a:lnTo>
                    <a:pt x="1739" y="191"/>
                  </a:lnTo>
                  <a:cubicBezTo>
                    <a:pt x="1739" y="96"/>
                    <a:pt x="1644" y="1"/>
                    <a:pt x="15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94;p56">
              <a:extLst>
                <a:ext uri="{FF2B5EF4-FFF2-40B4-BE49-F238E27FC236}">
                  <a16:creationId xmlns:a16="http://schemas.microsoft.com/office/drawing/2014/main" id="{7C176617-6C3C-450B-9A13-6ED3E3AB8D1D}"/>
                </a:ext>
              </a:extLst>
            </p:cNvPr>
            <p:cNvSpPr/>
            <p:nvPr/>
          </p:nvSpPr>
          <p:spPr>
            <a:xfrm>
              <a:off x="1836062" y="2704470"/>
              <a:ext cx="399096" cy="261454"/>
            </a:xfrm>
            <a:custGeom>
              <a:avLst/>
              <a:gdLst/>
              <a:ahLst/>
              <a:cxnLst/>
              <a:rect l="l" t="t" r="r" b="b"/>
              <a:pathLst>
                <a:path w="10908" h="7146" extrusionOk="0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6979"/>
                  </a:lnTo>
                  <a:cubicBezTo>
                    <a:pt x="0" y="7074"/>
                    <a:pt x="95" y="7145"/>
                    <a:pt x="191" y="7145"/>
                  </a:cubicBezTo>
                  <a:lnTo>
                    <a:pt x="10741" y="7145"/>
                  </a:lnTo>
                  <a:cubicBezTo>
                    <a:pt x="10812" y="7145"/>
                    <a:pt x="10907" y="7074"/>
                    <a:pt x="10907" y="6979"/>
                  </a:cubicBezTo>
                  <a:lnTo>
                    <a:pt x="10907" y="191"/>
                  </a:lnTo>
                  <a:cubicBezTo>
                    <a:pt x="10883" y="96"/>
                    <a:pt x="10812" y="1"/>
                    <a:pt x="10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95;p56">
              <a:extLst>
                <a:ext uri="{FF2B5EF4-FFF2-40B4-BE49-F238E27FC236}">
                  <a16:creationId xmlns:a16="http://schemas.microsoft.com/office/drawing/2014/main" id="{224B8988-2F87-4A47-B3DC-3C67145468AE}"/>
                </a:ext>
              </a:extLst>
            </p:cNvPr>
            <p:cNvSpPr/>
            <p:nvPr/>
          </p:nvSpPr>
          <p:spPr>
            <a:xfrm>
              <a:off x="1836062" y="2704470"/>
              <a:ext cx="399096" cy="130764"/>
            </a:xfrm>
            <a:custGeom>
              <a:avLst/>
              <a:gdLst/>
              <a:ahLst/>
              <a:cxnLst/>
              <a:rect l="l" t="t" r="r" b="b"/>
              <a:pathLst>
                <a:path w="10908" h="3574" extrusionOk="0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3406"/>
                  </a:lnTo>
                  <a:cubicBezTo>
                    <a:pt x="0" y="3502"/>
                    <a:pt x="95" y="3573"/>
                    <a:pt x="191" y="3573"/>
                  </a:cubicBezTo>
                  <a:lnTo>
                    <a:pt x="10741" y="3573"/>
                  </a:lnTo>
                  <a:cubicBezTo>
                    <a:pt x="10812" y="3573"/>
                    <a:pt x="10907" y="3502"/>
                    <a:pt x="10907" y="3406"/>
                  </a:cubicBezTo>
                  <a:lnTo>
                    <a:pt x="10907" y="191"/>
                  </a:lnTo>
                  <a:cubicBezTo>
                    <a:pt x="10883" y="96"/>
                    <a:pt x="10812" y="1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96;p56">
              <a:extLst>
                <a:ext uri="{FF2B5EF4-FFF2-40B4-BE49-F238E27FC236}">
                  <a16:creationId xmlns:a16="http://schemas.microsoft.com/office/drawing/2014/main" id="{2502E957-C736-4C94-918A-B77963250186}"/>
                </a:ext>
              </a:extLst>
            </p:cNvPr>
            <p:cNvSpPr/>
            <p:nvPr/>
          </p:nvSpPr>
          <p:spPr>
            <a:xfrm>
              <a:off x="1836062" y="2704470"/>
              <a:ext cx="399096" cy="112433"/>
            </a:xfrm>
            <a:custGeom>
              <a:avLst/>
              <a:gdLst/>
              <a:ahLst/>
              <a:cxnLst/>
              <a:rect l="l" t="t" r="r" b="b"/>
              <a:pathLst>
                <a:path w="10908" h="3073" extrusionOk="0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2906"/>
                  </a:lnTo>
                  <a:cubicBezTo>
                    <a:pt x="0" y="2978"/>
                    <a:pt x="95" y="3073"/>
                    <a:pt x="191" y="3073"/>
                  </a:cubicBezTo>
                  <a:lnTo>
                    <a:pt x="10741" y="3073"/>
                  </a:lnTo>
                  <a:cubicBezTo>
                    <a:pt x="10812" y="3073"/>
                    <a:pt x="10907" y="2978"/>
                    <a:pt x="10907" y="2906"/>
                  </a:cubicBezTo>
                  <a:lnTo>
                    <a:pt x="10907" y="191"/>
                  </a:lnTo>
                  <a:cubicBezTo>
                    <a:pt x="10883" y="96"/>
                    <a:pt x="10812" y="1"/>
                    <a:pt x="107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97;p56">
              <a:extLst>
                <a:ext uri="{FF2B5EF4-FFF2-40B4-BE49-F238E27FC236}">
                  <a16:creationId xmlns:a16="http://schemas.microsoft.com/office/drawing/2014/main" id="{7A09204B-04D3-4437-8C01-1D8F29E7753A}"/>
                </a:ext>
              </a:extLst>
            </p:cNvPr>
            <p:cNvSpPr/>
            <p:nvPr/>
          </p:nvSpPr>
          <p:spPr>
            <a:xfrm>
              <a:off x="2135787" y="2704130"/>
              <a:ext cx="37502" cy="172327"/>
            </a:xfrm>
            <a:custGeom>
              <a:avLst/>
              <a:gdLst/>
              <a:ahLst/>
              <a:cxnLst/>
              <a:rect l="l" t="t" r="r" b="b"/>
              <a:pathLst>
                <a:path w="1025" h="4710" extrusionOk="0">
                  <a:moveTo>
                    <a:pt x="0" y="1"/>
                  </a:moveTo>
                  <a:lnTo>
                    <a:pt x="0" y="4216"/>
                  </a:lnTo>
                  <a:cubicBezTo>
                    <a:pt x="0" y="4240"/>
                    <a:pt x="0" y="4240"/>
                    <a:pt x="48" y="4263"/>
                  </a:cubicBezTo>
                  <a:lnTo>
                    <a:pt x="453" y="4692"/>
                  </a:lnTo>
                  <a:cubicBezTo>
                    <a:pt x="465" y="4704"/>
                    <a:pt x="489" y="4710"/>
                    <a:pt x="512" y="4710"/>
                  </a:cubicBezTo>
                  <a:cubicBezTo>
                    <a:pt x="536" y="4710"/>
                    <a:pt x="560" y="4704"/>
                    <a:pt x="572" y="4692"/>
                  </a:cubicBezTo>
                  <a:lnTo>
                    <a:pt x="1001" y="4263"/>
                  </a:lnTo>
                  <a:cubicBezTo>
                    <a:pt x="1001" y="4240"/>
                    <a:pt x="1001" y="4216"/>
                    <a:pt x="1024" y="4216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98;p56">
              <a:extLst>
                <a:ext uri="{FF2B5EF4-FFF2-40B4-BE49-F238E27FC236}">
                  <a16:creationId xmlns:a16="http://schemas.microsoft.com/office/drawing/2014/main" id="{27161686-0769-4F8C-AFAA-47AFC5CEBB96}"/>
                </a:ext>
              </a:extLst>
            </p:cNvPr>
            <p:cNvSpPr/>
            <p:nvPr/>
          </p:nvSpPr>
          <p:spPr>
            <a:xfrm>
              <a:off x="2128798" y="2798573"/>
              <a:ext cx="49722" cy="36661"/>
            </a:xfrm>
            <a:custGeom>
              <a:avLst/>
              <a:gdLst/>
              <a:ahLst/>
              <a:cxnLst/>
              <a:rect l="l" t="t" r="r" b="b"/>
              <a:pathLst>
                <a:path w="1359" h="1002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834"/>
                  </a:lnTo>
                  <a:cubicBezTo>
                    <a:pt x="1" y="930"/>
                    <a:pt x="72" y="1001"/>
                    <a:pt x="168" y="1001"/>
                  </a:cubicBezTo>
                  <a:lnTo>
                    <a:pt x="1192" y="1001"/>
                  </a:lnTo>
                  <a:cubicBezTo>
                    <a:pt x="1263" y="1001"/>
                    <a:pt x="1358" y="930"/>
                    <a:pt x="1358" y="858"/>
                  </a:cubicBezTo>
                  <a:lnTo>
                    <a:pt x="1358" y="168"/>
                  </a:lnTo>
                  <a:cubicBezTo>
                    <a:pt x="1358" y="72"/>
                    <a:pt x="1263" y="1"/>
                    <a:pt x="1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99;p56">
              <a:extLst>
                <a:ext uri="{FF2B5EF4-FFF2-40B4-BE49-F238E27FC236}">
                  <a16:creationId xmlns:a16="http://schemas.microsoft.com/office/drawing/2014/main" id="{B2BE1CE4-8900-48EA-9201-EF067422D633}"/>
                </a:ext>
              </a:extLst>
            </p:cNvPr>
            <p:cNvSpPr/>
            <p:nvPr/>
          </p:nvSpPr>
          <p:spPr>
            <a:xfrm>
              <a:off x="1898773" y="2704130"/>
              <a:ext cx="36661" cy="172327"/>
            </a:xfrm>
            <a:custGeom>
              <a:avLst/>
              <a:gdLst/>
              <a:ahLst/>
              <a:cxnLst/>
              <a:rect l="l" t="t" r="r" b="b"/>
              <a:pathLst>
                <a:path w="1002" h="4710" extrusionOk="0">
                  <a:moveTo>
                    <a:pt x="1" y="1"/>
                  </a:moveTo>
                  <a:lnTo>
                    <a:pt x="1" y="4216"/>
                  </a:lnTo>
                  <a:cubicBezTo>
                    <a:pt x="1" y="4240"/>
                    <a:pt x="1" y="4240"/>
                    <a:pt x="25" y="4263"/>
                  </a:cubicBezTo>
                  <a:lnTo>
                    <a:pt x="430" y="4692"/>
                  </a:lnTo>
                  <a:cubicBezTo>
                    <a:pt x="453" y="4704"/>
                    <a:pt x="477" y="4710"/>
                    <a:pt x="501" y="4710"/>
                  </a:cubicBezTo>
                  <a:cubicBezTo>
                    <a:pt x="525" y="4710"/>
                    <a:pt x="549" y="4704"/>
                    <a:pt x="572" y="4692"/>
                  </a:cubicBezTo>
                  <a:lnTo>
                    <a:pt x="977" y="4263"/>
                  </a:lnTo>
                  <a:cubicBezTo>
                    <a:pt x="1001" y="4240"/>
                    <a:pt x="1001" y="4216"/>
                    <a:pt x="1001" y="4216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00;p56">
              <a:extLst>
                <a:ext uri="{FF2B5EF4-FFF2-40B4-BE49-F238E27FC236}">
                  <a16:creationId xmlns:a16="http://schemas.microsoft.com/office/drawing/2014/main" id="{145EE027-2154-4999-B3A4-A9153C935073}"/>
                </a:ext>
              </a:extLst>
            </p:cNvPr>
            <p:cNvSpPr/>
            <p:nvPr/>
          </p:nvSpPr>
          <p:spPr>
            <a:xfrm>
              <a:off x="1893541" y="2798573"/>
              <a:ext cx="49722" cy="36661"/>
            </a:xfrm>
            <a:custGeom>
              <a:avLst/>
              <a:gdLst/>
              <a:ahLst/>
              <a:cxnLst/>
              <a:rect l="l" t="t" r="r" b="b"/>
              <a:pathLst>
                <a:path w="1359" h="1002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834"/>
                  </a:lnTo>
                  <a:cubicBezTo>
                    <a:pt x="1" y="930"/>
                    <a:pt x="72" y="1001"/>
                    <a:pt x="168" y="1001"/>
                  </a:cubicBezTo>
                  <a:lnTo>
                    <a:pt x="1192" y="1001"/>
                  </a:lnTo>
                  <a:cubicBezTo>
                    <a:pt x="1263" y="1001"/>
                    <a:pt x="1335" y="930"/>
                    <a:pt x="1358" y="858"/>
                  </a:cubicBezTo>
                  <a:lnTo>
                    <a:pt x="1358" y="168"/>
                  </a:lnTo>
                  <a:cubicBezTo>
                    <a:pt x="1358" y="72"/>
                    <a:pt x="1263" y="1"/>
                    <a:pt x="1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646;p46">
            <a:extLst>
              <a:ext uri="{FF2B5EF4-FFF2-40B4-BE49-F238E27FC236}">
                <a16:creationId xmlns:a16="http://schemas.microsoft.com/office/drawing/2014/main" id="{D5147919-4B1D-4B47-8B76-9A3008A6ABF6}"/>
              </a:ext>
            </a:extLst>
          </p:cNvPr>
          <p:cNvSpPr txBox="1">
            <a:spLocks/>
          </p:cNvSpPr>
          <p:nvPr/>
        </p:nvSpPr>
        <p:spPr>
          <a:xfrm>
            <a:off x="2945600" y="2777497"/>
            <a:ext cx="3335400" cy="4812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elsea Market"/>
              <a:buNone/>
              <a:defRPr sz="3200" b="0" i="0" u="none" strike="noStrike" cap="none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de-DE" sz="2000" dirty="0"/>
              <a:t> Wohnort</a:t>
            </a:r>
          </a:p>
        </p:txBody>
      </p:sp>
      <p:sp>
        <p:nvSpPr>
          <p:cNvPr id="72" name="Google Shape;682;p46">
            <a:extLst>
              <a:ext uri="{FF2B5EF4-FFF2-40B4-BE49-F238E27FC236}">
                <a16:creationId xmlns:a16="http://schemas.microsoft.com/office/drawing/2014/main" id="{93112CB9-2514-4328-84EE-2B264E99AAA8}"/>
              </a:ext>
            </a:extLst>
          </p:cNvPr>
          <p:cNvSpPr/>
          <p:nvPr/>
        </p:nvSpPr>
        <p:spPr>
          <a:xfrm>
            <a:off x="3074764" y="3563570"/>
            <a:ext cx="92700" cy="92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683;p46">
            <a:extLst>
              <a:ext uri="{FF2B5EF4-FFF2-40B4-BE49-F238E27FC236}">
                <a16:creationId xmlns:a16="http://schemas.microsoft.com/office/drawing/2014/main" id="{BF8CD725-28E2-4643-9B62-C0C30A5D6375}"/>
              </a:ext>
            </a:extLst>
          </p:cNvPr>
          <p:cNvSpPr/>
          <p:nvPr/>
        </p:nvSpPr>
        <p:spPr>
          <a:xfrm>
            <a:off x="3071852" y="3748987"/>
            <a:ext cx="92700" cy="92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684;p46">
            <a:extLst>
              <a:ext uri="{FF2B5EF4-FFF2-40B4-BE49-F238E27FC236}">
                <a16:creationId xmlns:a16="http://schemas.microsoft.com/office/drawing/2014/main" id="{E71840D9-C65B-4528-B899-850AB4DF5FBB}"/>
              </a:ext>
            </a:extLst>
          </p:cNvPr>
          <p:cNvSpPr/>
          <p:nvPr/>
        </p:nvSpPr>
        <p:spPr>
          <a:xfrm>
            <a:off x="3071852" y="3983675"/>
            <a:ext cx="92700" cy="92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685;p46">
            <a:extLst>
              <a:ext uri="{FF2B5EF4-FFF2-40B4-BE49-F238E27FC236}">
                <a16:creationId xmlns:a16="http://schemas.microsoft.com/office/drawing/2014/main" id="{9234B047-9C84-4162-ACE0-F835E1D0F21B}"/>
              </a:ext>
            </a:extLst>
          </p:cNvPr>
          <p:cNvSpPr/>
          <p:nvPr/>
        </p:nvSpPr>
        <p:spPr>
          <a:xfrm>
            <a:off x="3071852" y="4194050"/>
            <a:ext cx="92700" cy="92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647;p46">
            <a:extLst>
              <a:ext uri="{FF2B5EF4-FFF2-40B4-BE49-F238E27FC236}">
                <a16:creationId xmlns:a16="http://schemas.microsoft.com/office/drawing/2014/main" id="{DAFCCBA7-A3A0-4B34-AC40-BEBB17C07FAB}"/>
              </a:ext>
            </a:extLst>
          </p:cNvPr>
          <p:cNvSpPr txBox="1"/>
          <p:nvPr/>
        </p:nvSpPr>
        <p:spPr>
          <a:xfrm>
            <a:off x="3185292" y="3111718"/>
            <a:ext cx="2007925" cy="1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Stuttgart</a:t>
            </a: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Reutlingen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Sindelfingen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Tübingen</a:t>
            </a: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8" name="Google Shape;682;p46">
            <a:extLst>
              <a:ext uri="{FF2B5EF4-FFF2-40B4-BE49-F238E27FC236}">
                <a16:creationId xmlns:a16="http://schemas.microsoft.com/office/drawing/2014/main" id="{2854D16F-3C7C-4D8A-AD5A-6E43FFE9FCE6}"/>
              </a:ext>
            </a:extLst>
          </p:cNvPr>
          <p:cNvSpPr/>
          <p:nvPr/>
        </p:nvSpPr>
        <p:spPr>
          <a:xfrm>
            <a:off x="4162800" y="2190039"/>
            <a:ext cx="92700" cy="92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/>
          <p:nvPr/>
        </p:nvSpPr>
        <p:spPr>
          <a:xfrm>
            <a:off x="729600" y="2285681"/>
            <a:ext cx="6750300" cy="18903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0"/>
          <p:cNvSpPr txBox="1">
            <a:spLocks noGrp="1"/>
          </p:cNvSpPr>
          <p:nvPr>
            <p:ph type="title"/>
          </p:nvPr>
        </p:nvSpPr>
        <p:spPr>
          <a:xfrm>
            <a:off x="1196924" y="1726840"/>
            <a:ext cx="6750300" cy="1890300"/>
          </a:xfrm>
          <a:prstGeom prst="rect">
            <a:avLst/>
          </a:prstGeom>
          <a:solidFill>
            <a:srgbClr val="99FF66"/>
          </a:solidFill>
        </p:spPr>
        <p:txBody>
          <a:bodyPr spcFirstLastPara="1" wrap="square" lIns="91425" tIns="91425" rIns="91425" bIns="1371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40"/>
          <p:cNvSpPr txBox="1">
            <a:spLocks noGrp="1"/>
          </p:cNvSpPr>
          <p:nvPr>
            <p:ph type="subTitle" idx="1"/>
          </p:nvPr>
        </p:nvSpPr>
        <p:spPr>
          <a:xfrm>
            <a:off x="1664248" y="1167999"/>
            <a:ext cx="6750300" cy="1890300"/>
          </a:xfrm>
          <a:prstGeom prst="rect">
            <a:avLst/>
          </a:prstGeom>
          <a:solidFill>
            <a:srgbClr val="CCFFCC"/>
          </a:solidFill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Definition und Relevanz von Nachhaltigkeit</a:t>
            </a:r>
          </a:p>
        </p:txBody>
      </p:sp>
      <p:sp>
        <p:nvSpPr>
          <p:cNvPr id="352" name="Google Shape;352;p40"/>
          <p:cNvSpPr/>
          <p:nvPr/>
        </p:nvSpPr>
        <p:spPr>
          <a:xfrm>
            <a:off x="1907249" y="967512"/>
            <a:ext cx="398803" cy="606061"/>
          </a:xfrm>
          <a:custGeom>
            <a:avLst/>
            <a:gdLst/>
            <a:ahLst/>
            <a:cxnLst/>
            <a:rect l="l" t="t" r="r" b="b"/>
            <a:pathLst>
              <a:path w="3050" h="4635" extrusionOk="0">
                <a:moveTo>
                  <a:pt x="1518" y="1"/>
                </a:moveTo>
                <a:cubicBezTo>
                  <a:pt x="1450" y="1"/>
                  <a:pt x="1381" y="5"/>
                  <a:pt x="1311" y="14"/>
                </a:cubicBezTo>
                <a:cubicBezTo>
                  <a:pt x="549" y="133"/>
                  <a:pt x="1" y="800"/>
                  <a:pt x="1" y="1538"/>
                </a:cubicBezTo>
                <a:lnTo>
                  <a:pt x="1" y="1681"/>
                </a:lnTo>
                <a:lnTo>
                  <a:pt x="310" y="1681"/>
                </a:lnTo>
                <a:lnTo>
                  <a:pt x="310" y="1490"/>
                </a:lnTo>
                <a:cubicBezTo>
                  <a:pt x="310" y="847"/>
                  <a:pt x="858" y="299"/>
                  <a:pt x="1501" y="299"/>
                </a:cubicBezTo>
                <a:cubicBezTo>
                  <a:pt x="2168" y="299"/>
                  <a:pt x="2692" y="847"/>
                  <a:pt x="2692" y="1490"/>
                </a:cubicBezTo>
                <a:lnTo>
                  <a:pt x="2740" y="1681"/>
                </a:lnTo>
                <a:lnTo>
                  <a:pt x="2740" y="3443"/>
                </a:lnTo>
                <a:cubicBezTo>
                  <a:pt x="2740" y="3633"/>
                  <a:pt x="2644" y="3848"/>
                  <a:pt x="2501" y="3991"/>
                </a:cubicBezTo>
                <a:cubicBezTo>
                  <a:pt x="2341" y="4151"/>
                  <a:pt x="2126" y="4232"/>
                  <a:pt x="1919" y="4232"/>
                </a:cubicBezTo>
                <a:cubicBezTo>
                  <a:pt x="1849" y="4232"/>
                  <a:pt x="1781" y="4223"/>
                  <a:pt x="1716" y="4205"/>
                </a:cubicBezTo>
                <a:cubicBezTo>
                  <a:pt x="1382" y="4110"/>
                  <a:pt x="1144" y="3800"/>
                  <a:pt x="1144" y="3467"/>
                </a:cubicBezTo>
                <a:lnTo>
                  <a:pt x="1144" y="1538"/>
                </a:lnTo>
                <a:cubicBezTo>
                  <a:pt x="1144" y="1371"/>
                  <a:pt x="1263" y="1228"/>
                  <a:pt x="1430" y="1204"/>
                </a:cubicBezTo>
                <a:cubicBezTo>
                  <a:pt x="1458" y="1199"/>
                  <a:pt x="1486" y="1196"/>
                  <a:pt x="1513" y="1196"/>
                </a:cubicBezTo>
                <a:cubicBezTo>
                  <a:pt x="1602" y="1196"/>
                  <a:pt x="1685" y="1227"/>
                  <a:pt x="1739" y="1300"/>
                </a:cubicBezTo>
                <a:cubicBezTo>
                  <a:pt x="1811" y="1347"/>
                  <a:pt x="1835" y="1443"/>
                  <a:pt x="1835" y="1538"/>
                </a:cubicBezTo>
                <a:lnTo>
                  <a:pt x="1858" y="1705"/>
                </a:lnTo>
                <a:lnTo>
                  <a:pt x="1858" y="3586"/>
                </a:lnTo>
                <a:cubicBezTo>
                  <a:pt x="1835" y="3681"/>
                  <a:pt x="2025" y="3776"/>
                  <a:pt x="2025" y="3776"/>
                </a:cubicBezTo>
                <a:cubicBezTo>
                  <a:pt x="2025" y="3776"/>
                  <a:pt x="2192" y="3705"/>
                  <a:pt x="2192" y="3586"/>
                </a:cubicBezTo>
                <a:lnTo>
                  <a:pt x="2216" y="1705"/>
                </a:lnTo>
                <a:lnTo>
                  <a:pt x="2216" y="1562"/>
                </a:lnTo>
                <a:cubicBezTo>
                  <a:pt x="2216" y="1323"/>
                  <a:pt x="2097" y="1109"/>
                  <a:pt x="1906" y="966"/>
                </a:cubicBezTo>
                <a:cubicBezTo>
                  <a:pt x="1835" y="942"/>
                  <a:pt x="1787" y="895"/>
                  <a:pt x="1692" y="871"/>
                </a:cubicBezTo>
                <a:cubicBezTo>
                  <a:pt x="1639" y="860"/>
                  <a:pt x="1587" y="855"/>
                  <a:pt x="1537" y="855"/>
                </a:cubicBezTo>
                <a:cubicBezTo>
                  <a:pt x="1151" y="855"/>
                  <a:pt x="834" y="1162"/>
                  <a:pt x="834" y="1562"/>
                </a:cubicBezTo>
                <a:lnTo>
                  <a:pt x="834" y="3491"/>
                </a:lnTo>
                <a:cubicBezTo>
                  <a:pt x="834" y="4119"/>
                  <a:pt x="1313" y="4634"/>
                  <a:pt x="1935" y="4634"/>
                </a:cubicBezTo>
                <a:cubicBezTo>
                  <a:pt x="1949" y="4634"/>
                  <a:pt x="1963" y="4634"/>
                  <a:pt x="1977" y="4634"/>
                </a:cubicBezTo>
                <a:cubicBezTo>
                  <a:pt x="2263" y="4634"/>
                  <a:pt x="2525" y="4515"/>
                  <a:pt x="2740" y="4300"/>
                </a:cubicBezTo>
                <a:cubicBezTo>
                  <a:pt x="2930" y="4086"/>
                  <a:pt x="3049" y="3824"/>
                  <a:pt x="3049" y="3514"/>
                </a:cubicBezTo>
                <a:lnTo>
                  <a:pt x="3049" y="1705"/>
                </a:lnTo>
                <a:lnTo>
                  <a:pt x="3049" y="1538"/>
                </a:lnTo>
                <a:cubicBezTo>
                  <a:pt x="3049" y="677"/>
                  <a:pt x="2374" y="1"/>
                  <a:pt x="15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/>
          <p:nvPr/>
        </p:nvSpPr>
        <p:spPr>
          <a:xfrm>
            <a:off x="-152400" y="615840"/>
            <a:ext cx="9144000" cy="7713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0" y="489433"/>
            <a:ext cx="9144000" cy="771300"/>
          </a:xfrm>
          <a:prstGeom prst="rect">
            <a:avLst/>
          </a:prstGeom>
          <a:solidFill>
            <a:srgbClr val="92D050"/>
          </a:solidFill>
        </p:spPr>
        <p:txBody>
          <a:bodyPr spcFirstLastPara="1" wrap="square" lIns="14630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Nachhaltigkeit bedeutet für mich…</a:t>
            </a:r>
            <a:endParaRPr dirty="0"/>
          </a:p>
        </p:txBody>
      </p:sp>
      <p:sp>
        <p:nvSpPr>
          <p:cNvPr id="170" name="Google Shape;170;p34"/>
          <p:cNvSpPr/>
          <p:nvPr/>
        </p:nvSpPr>
        <p:spPr>
          <a:xfrm>
            <a:off x="729611" y="295267"/>
            <a:ext cx="380648" cy="578471"/>
          </a:xfrm>
          <a:custGeom>
            <a:avLst/>
            <a:gdLst/>
            <a:ahLst/>
            <a:cxnLst/>
            <a:rect l="l" t="t" r="r" b="b"/>
            <a:pathLst>
              <a:path w="3050" h="4635" extrusionOk="0">
                <a:moveTo>
                  <a:pt x="1518" y="1"/>
                </a:moveTo>
                <a:cubicBezTo>
                  <a:pt x="1450" y="1"/>
                  <a:pt x="1381" y="5"/>
                  <a:pt x="1311" y="14"/>
                </a:cubicBezTo>
                <a:cubicBezTo>
                  <a:pt x="549" y="133"/>
                  <a:pt x="1" y="800"/>
                  <a:pt x="1" y="1538"/>
                </a:cubicBezTo>
                <a:lnTo>
                  <a:pt x="1" y="1681"/>
                </a:lnTo>
                <a:lnTo>
                  <a:pt x="310" y="1681"/>
                </a:lnTo>
                <a:lnTo>
                  <a:pt x="310" y="1490"/>
                </a:lnTo>
                <a:cubicBezTo>
                  <a:pt x="310" y="847"/>
                  <a:pt x="858" y="299"/>
                  <a:pt x="1501" y="299"/>
                </a:cubicBezTo>
                <a:cubicBezTo>
                  <a:pt x="2168" y="299"/>
                  <a:pt x="2692" y="847"/>
                  <a:pt x="2692" y="1490"/>
                </a:cubicBezTo>
                <a:lnTo>
                  <a:pt x="2740" y="1681"/>
                </a:lnTo>
                <a:lnTo>
                  <a:pt x="2740" y="3443"/>
                </a:lnTo>
                <a:cubicBezTo>
                  <a:pt x="2740" y="3633"/>
                  <a:pt x="2644" y="3848"/>
                  <a:pt x="2501" y="3991"/>
                </a:cubicBezTo>
                <a:cubicBezTo>
                  <a:pt x="2341" y="4151"/>
                  <a:pt x="2126" y="4232"/>
                  <a:pt x="1919" y="4232"/>
                </a:cubicBezTo>
                <a:cubicBezTo>
                  <a:pt x="1849" y="4232"/>
                  <a:pt x="1781" y="4223"/>
                  <a:pt x="1716" y="4205"/>
                </a:cubicBezTo>
                <a:cubicBezTo>
                  <a:pt x="1382" y="4110"/>
                  <a:pt x="1144" y="3800"/>
                  <a:pt x="1144" y="3467"/>
                </a:cubicBezTo>
                <a:lnTo>
                  <a:pt x="1144" y="1538"/>
                </a:lnTo>
                <a:cubicBezTo>
                  <a:pt x="1144" y="1371"/>
                  <a:pt x="1263" y="1228"/>
                  <a:pt x="1430" y="1204"/>
                </a:cubicBezTo>
                <a:cubicBezTo>
                  <a:pt x="1458" y="1199"/>
                  <a:pt x="1486" y="1196"/>
                  <a:pt x="1513" y="1196"/>
                </a:cubicBezTo>
                <a:cubicBezTo>
                  <a:pt x="1602" y="1196"/>
                  <a:pt x="1685" y="1227"/>
                  <a:pt x="1739" y="1300"/>
                </a:cubicBezTo>
                <a:cubicBezTo>
                  <a:pt x="1811" y="1347"/>
                  <a:pt x="1835" y="1443"/>
                  <a:pt x="1835" y="1538"/>
                </a:cubicBezTo>
                <a:lnTo>
                  <a:pt x="1858" y="1705"/>
                </a:lnTo>
                <a:lnTo>
                  <a:pt x="1858" y="3586"/>
                </a:lnTo>
                <a:cubicBezTo>
                  <a:pt x="1835" y="3681"/>
                  <a:pt x="2025" y="3776"/>
                  <a:pt x="2025" y="3776"/>
                </a:cubicBezTo>
                <a:cubicBezTo>
                  <a:pt x="2025" y="3776"/>
                  <a:pt x="2192" y="3705"/>
                  <a:pt x="2192" y="3586"/>
                </a:cubicBezTo>
                <a:lnTo>
                  <a:pt x="2216" y="1705"/>
                </a:lnTo>
                <a:lnTo>
                  <a:pt x="2216" y="1562"/>
                </a:lnTo>
                <a:cubicBezTo>
                  <a:pt x="2216" y="1323"/>
                  <a:pt x="2097" y="1109"/>
                  <a:pt x="1906" y="966"/>
                </a:cubicBezTo>
                <a:cubicBezTo>
                  <a:pt x="1835" y="942"/>
                  <a:pt x="1787" y="895"/>
                  <a:pt x="1692" y="871"/>
                </a:cubicBezTo>
                <a:cubicBezTo>
                  <a:pt x="1639" y="860"/>
                  <a:pt x="1587" y="855"/>
                  <a:pt x="1537" y="855"/>
                </a:cubicBezTo>
                <a:cubicBezTo>
                  <a:pt x="1151" y="855"/>
                  <a:pt x="834" y="1162"/>
                  <a:pt x="834" y="1562"/>
                </a:cubicBezTo>
                <a:lnTo>
                  <a:pt x="834" y="3491"/>
                </a:lnTo>
                <a:cubicBezTo>
                  <a:pt x="834" y="4119"/>
                  <a:pt x="1313" y="4634"/>
                  <a:pt x="1935" y="4634"/>
                </a:cubicBezTo>
                <a:cubicBezTo>
                  <a:pt x="1949" y="4634"/>
                  <a:pt x="1963" y="4634"/>
                  <a:pt x="1977" y="4634"/>
                </a:cubicBezTo>
                <a:cubicBezTo>
                  <a:pt x="2263" y="4634"/>
                  <a:pt x="2525" y="4515"/>
                  <a:pt x="2740" y="4300"/>
                </a:cubicBezTo>
                <a:cubicBezTo>
                  <a:pt x="2930" y="4086"/>
                  <a:pt x="3049" y="3824"/>
                  <a:pt x="3049" y="3514"/>
                </a:cubicBezTo>
                <a:lnTo>
                  <a:pt x="3049" y="1705"/>
                </a:lnTo>
                <a:lnTo>
                  <a:pt x="3049" y="1538"/>
                </a:lnTo>
                <a:cubicBezTo>
                  <a:pt x="3049" y="677"/>
                  <a:pt x="2374" y="1"/>
                  <a:pt x="15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304;p38">
            <a:extLst>
              <a:ext uri="{FF2B5EF4-FFF2-40B4-BE49-F238E27FC236}">
                <a16:creationId xmlns:a16="http://schemas.microsoft.com/office/drawing/2014/main" id="{E37F6680-4C61-4BE0-8AFB-1861CBD7A574}"/>
              </a:ext>
            </a:extLst>
          </p:cNvPr>
          <p:cNvGrpSpPr/>
          <p:nvPr/>
        </p:nvGrpSpPr>
        <p:grpSpPr>
          <a:xfrm>
            <a:off x="729611" y="2026502"/>
            <a:ext cx="2110489" cy="2627566"/>
            <a:chOff x="7672097" y="1347843"/>
            <a:chExt cx="274516" cy="336385"/>
          </a:xfrm>
          <a:solidFill>
            <a:srgbClr val="CCFFCC"/>
          </a:solidFill>
        </p:grpSpPr>
        <p:sp>
          <p:nvSpPr>
            <p:cNvPr id="21" name="Google Shape;305;p38">
              <a:extLst>
                <a:ext uri="{FF2B5EF4-FFF2-40B4-BE49-F238E27FC236}">
                  <a16:creationId xmlns:a16="http://schemas.microsoft.com/office/drawing/2014/main" id="{95B3E33D-F2D6-4ED1-8B30-452EB77AEB44}"/>
                </a:ext>
              </a:extLst>
            </p:cNvPr>
            <p:cNvSpPr/>
            <p:nvPr/>
          </p:nvSpPr>
          <p:spPr>
            <a:xfrm>
              <a:off x="7672097" y="1347843"/>
              <a:ext cx="274516" cy="336385"/>
            </a:xfrm>
            <a:custGeom>
              <a:avLst/>
              <a:gdLst/>
              <a:ahLst/>
              <a:cxnLst/>
              <a:rect l="l" t="t" r="r" b="b"/>
              <a:pathLst>
                <a:path w="7503" h="9194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9027"/>
                  </a:lnTo>
                  <a:cubicBezTo>
                    <a:pt x="1" y="9098"/>
                    <a:pt x="96" y="9193"/>
                    <a:pt x="191" y="9193"/>
                  </a:cubicBezTo>
                  <a:lnTo>
                    <a:pt x="7336" y="9193"/>
                  </a:lnTo>
                  <a:cubicBezTo>
                    <a:pt x="7407" y="9193"/>
                    <a:pt x="7502" y="9098"/>
                    <a:pt x="7502" y="9027"/>
                  </a:cubicBezTo>
                  <a:lnTo>
                    <a:pt x="7502" y="2025"/>
                  </a:lnTo>
                  <a:lnTo>
                    <a:pt x="5478" y="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dirty="0">
                  <a:latin typeface="Oxygen" panose="02000503000000000000" pitchFamily="2" charset="0"/>
                </a:rPr>
                <a:t>… Wiederverwend-barkeit und Reparierbarkeit.</a:t>
              </a:r>
            </a:p>
          </p:txBody>
        </p:sp>
        <p:sp>
          <p:nvSpPr>
            <p:cNvPr id="22" name="Google Shape;306;p38">
              <a:extLst>
                <a:ext uri="{FF2B5EF4-FFF2-40B4-BE49-F238E27FC236}">
                  <a16:creationId xmlns:a16="http://schemas.microsoft.com/office/drawing/2014/main" id="{5D6BE96D-ABF8-407A-BCB4-A2CB68CACB9B}"/>
                </a:ext>
              </a:extLst>
            </p:cNvPr>
            <p:cNvSpPr/>
            <p:nvPr/>
          </p:nvSpPr>
          <p:spPr>
            <a:xfrm>
              <a:off x="7860303" y="1347843"/>
              <a:ext cx="86310" cy="85432"/>
            </a:xfrm>
            <a:custGeom>
              <a:avLst/>
              <a:gdLst/>
              <a:ahLst/>
              <a:cxnLst/>
              <a:rect l="l" t="t" r="r" b="b"/>
              <a:pathLst>
                <a:path w="2359" h="2335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2097"/>
                    <a:pt x="239" y="2335"/>
                    <a:pt x="525" y="2335"/>
                  </a:cubicBezTo>
                  <a:lnTo>
                    <a:pt x="2358" y="2335"/>
                  </a:lnTo>
                  <a:lnTo>
                    <a:pt x="2358" y="20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7;p38">
              <a:extLst>
                <a:ext uri="{FF2B5EF4-FFF2-40B4-BE49-F238E27FC236}">
                  <a16:creationId xmlns:a16="http://schemas.microsoft.com/office/drawing/2014/main" id="{24B246FC-9B0C-46ED-BAE0-2FC4B00D106A}"/>
                </a:ext>
              </a:extLst>
            </p:cNvPr>
            <p:cNvSpPr/>
            <p:nvPr/>
          </p:nvSpPr>
          <p:spPr>
            <a:xfrm>
              <a:off x="7872487" y="1347843"/>
              <a:ext cx="74126" cy="74126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1930"/>
                    <a:pt x="96" y="2025"/>
                    <a:pt x="192" y="2025"/>
                  </a:cubicBezTo>
                  <a:lnTo>
                    <a:pt x="2025" y="202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304;p38">
            <a:extLst>
              <a:ext uri="{FF2B5EF4-FFF2-40B4-BE49-F238E27FC236}">
                <a16:creationId xmlns:a16="http://schemas.microsoft.com/office/drawing/2014/main" id="{F63B1267-3369-4677-A96A-30C499A391C8}"/>
              </a:ext>
            </a:extLst>
          </p:cNvPr>
          <p:cNvGrpSpPr/>
          <p:nvPr/>
        </p:nvGrpSpPr>
        <p:grpSpPr>
          <a:xfrm>
            <a:off x="3694550" y="2026501"/>
            <a:ext cx="2110489" cy="2627566"/>
            <a:chOff x="7672097" y="1347843"/>
            <a:chExt cx="274516" cy="336385"/>
          </a:xfrm>
          <a:solidFill>
            <a:srgbClr val="CCFFCC"/>
          </a:solidFill>
        </p:grpSpPr>
        <p:sp>
          <p:nvSpPr>
            <p:cNvPr id="27" name="Google Shape;305;p38">
              <a:extLst>
                <a:ext uri="{FF2B5EF4-FFF2-40B4-BE49-F238E27FC236}">
                  <a16:creationId xmlns:a16="http://schemas.microsoft.com/office/drawing/2014/main" id="{DF98541F-D9CE-4D2F-B852-EB65111A543F}"/>
                </a:ext>
              </a:extLst>
            </p:cNvPr>
            <p:cNvSpPr/>
            <p:nvPr/>
          </p:nvSpPr>
          <p:spPr>
            <a:xfrm>
              <a:off x="7672097" y="1347843"/>
              <a:ext cx="274516" cy="336385"/>
            </a:xfrm>
            <a:custGeom>
              <a:avLst/>
              <a:gdLst/>
              <a:ahLst/>
              <a:cxnLst/>
              <a:rect l="l" t="t" r="r" b="b"/>
              <a:pathLst>
                <a:path w="7503" h="9194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9027"/>
                  </a:lnTo>
                  <a:cubicBezTo>
                    <a:pt x="1" y="9098"/>
                    <a:pt x="96" y="9193"/>
                    <a:pt x="191" y="9193"/>
                  </a:cubicBezTo>
                  <a:lnTo>
                    <a:pt x="7336" y="9193"/>
                  </a:lnTo>
                  <a:cubicBezTo>
                    <a:pt x="7407" y="9193"/>
                    <a:pt x="7502" y="9098"/>
                    <a:pt x="7502" y="9027"/>
                  </a:cubicBezTo>
                  <a:lnTo>
                    <a:pt x="7502" y="2025"/>
                  </a:lnTo>
                  <a:lnTo>
                    <a:pt x="5478" y="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dirty="0">
                  <a:latin typeface="Oxygen" panose="02000503000000000000" pitchFamily="2" charset="0"/>
                </a:rPr>
                <a:t>… gesamter Lebenszyklus ist umweltschonend.</a:t>
              </a:r>
            </a:p>
          </p:txBody>
        </p:sp>
        <p:sp>
          <p:nvSpPr>
            <p:cNvPr id="28" name="Google Shape;306;p38">
              <a:extLst>
                <a:ext uri="{FF2B5EF4-FFF2-40B4-BE49-F238E27FC236}">
                  <a16:creationId xmlns:a16="http://schemas.microsoft.com/office/drawing/2014/main" id="{BFAFF0AC-3970-40CC-8A4A-715C69DA3713}"/>
                </a:ext>
              </a:extLst>
            </p:cNvPr>
            <p:cNvSpPr/>
            <p:nvPr/>
          </p:nvSpPr>
          <p:spPr>
            <a:xfrm>
              <a:off x="7860303" y="1347843"/>
              <a:ext cx="86310" cy="85432"/>
            </a:xfrm>
            <a:custGeom>
              <a:avLst/>
              <a:gdLst/>
              <a:ahLst/>
              <a:cxnLst/>
              <a:rect l="l" t="t" r="r" b="b"/>
              <a:pathLst>
                <a:path w="2359" h="2335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2097"/>
                    <a:pt x="239" y="2335"/>
                    <a:pt x="525" y="2335"/>
                  </a:cubicBezTo>
                  <a:lnTo>
                    <a:pt x="2358" y="2335"/>
                  </a:lnTo>
                  <a:lnTo>
                    <a:pt x="2358" y="20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7;p38">
              <a:extLst>
                <a:ext uri="{FF2B5EF4-FFF2-40B4-BE49-F238E27FC236}">
                  <a16:creationId xmlns:a16="http://schemas.microsoft.com/office/drawing/2014/main" id="{E21BFCE6-4DAD-4F88-8C2A-FB7428C72D39}"/>
                </a:ext>
              </a:extLst>
            </p:cNvPr>
            <p:cNvSpPr/>
            <p:nvPr/>
          </p:nvSpPr>
          <p:spPr>
            <a:xfrm>
              <a:off x="7872487" y="1347843"/>
              <a:ext cx="74126" cy="74126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1930"/>
                    <a:pt x="96" y="2025"/>
                    <a:pt x="192" y="2025"/>
                  </a:cubicBezTo>
                  <a:lnTo>
                    <a:pt x="2025" y="202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4;p38">
            <a:extLst>
              <a:ext uri="{FF2B5EF4-FFF2-40B4-BE49-F238E27FC236}">
                <a16:creationId xmlns:a16="http://schemas.microsoft.com/office/drawing/2014/main" id="{2F7BD38D-6A01-4EC0-824B-0237ACF91D6C}"/>
              </a:ext>
            </a:extLst>
          </p:cNvPr>
          <p:cNvGrpSpPr/>
          <p:nvPr/>
        </p:nvGrpSpPr>
        <p:grpSpPr>
          <a:xfrm>
            <a:off x="6513226" y="2000450"/>
            <a:ext cx="2162961" cy="2653617"/>
            <a:chOff x="7672097" y="1347843"/>
            <a:chExt cx="274516" cy="336385"/>
          </a:xfrm>
          <a:solidFill>
            <a:srgbClr val="CCFFCC"/>
          </a:solidFill>
        </p:grpSpPr>
        <p:sp>
          <p:nvSpPr>
            <p:cNvPr id="31" name="Google Shape;305;p38">
              <a:extLst>
                <a:ext uri="{FF2B5EF4-FFF2-40B4-BE49-F238E27FC236}">
                  <a16:creationId xmlns:a16="http://schemas.microsoft.com/office/drawing/2014/main" id="{72246BA4-31C6-4650-BC9E-6C4DD7C8FE4F}"/>
                </a:ext>
              </a:extLst>
            </p:cNvPr>
            <p:cNvSpPr/>
            <p:nvPr/>
          </p:nvSpPr>
          <p:spPr>
            <a:xfrm>
              <a:off x="7672097" y="1347843"/>
              <a:ext cx="274516" cy="336385"/>
            </a:xfrm>
            <a:custGeom>
              <a:avLst/>
              <a:gdLst/>
              <a:ahLst/>
              <a:cxnLst/>
              <a:rect l="l" t="t" r="r" b="b"/>
              <a:pathLst>
                <a:path w="7503" h="9194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9027"/>
                  </a:lnTo>
                  <a:cubicBezTo>
                    <a:pt x="1" y="9098"/>
                    <a:pt x="96" y="9193"/>
                    <a:pt x="191" y="9193"/>
                  </a:cubicBezTo>
                  <a:lnTo>
                    <a:pt x="7336" y="9193"/>
                  </a:lnTo>
                  <a:cubicBezTo>
                    <a:pt x="7407" y="9193"/>
                    <a:pt x="7502" y="9098"/>
                    <a:pt x="7502" y="9027"/>
                  </a:cubicBezTo>
                  <a:lnTo>
                    <a:pt x="7502" y="2025"/>
                  </a:lnTo>
                  <a:lnTo>
                    <a:pt x="5478" y="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de-DE" dirty="0">
                  <a:latin typeface="Oxygen" panose="02000503000000000000" pitchFamily="2" charset="0"/>
                </a:rPr>
                <a:t>… beim Online-Shoppen kein/ geringe Rolle.</a:t>
              </a:r>
            </a:p>
          </p:txBody>
        </p:sp>
        <p:sp>
          <p:nvSpPr>
            <p:cNvPr id="32" name="Google Shape;306;p38">
              <a:extLst>
                <a:ext uri="{FF2B5EF4-FFF2-40B4-BE49-F238E27FC236}">
                  <a16:creationId xmlns:a16="http://schemas.microsoft.com/office/drawing/2014/main" id="{73BAC13A-C1D2-4A5D-B9AF-7D6BC9BEA8C4}"/>
                </a:ext>
              </a:extLst>
            </p:cNvPr>
            <p:cNvSpPr/>
            <p:nvPr/>
          </p:nvSpPr>
          <p:spPr>
            <a:xfrm>
              <a:off x="7860303" y="1347843"/>
              <a:ext cx="86310" cy="85432"/>
            </a:xfrm>
            <a:custGeom>
              <a:avLst/>
              <a:gdLst/>
              <a:ahLst/>
              <a:cxnLst/>
              <a:rect l="l" t="t" r="r" b="b"/>
              <a:pathLst>
                <a:path w="2359" h="2335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2097"/>
                    <a:pt x="239" y="2335"/>
                    <a:pt x="525" y="2335"/>
                  </a:cubicBezTo>
                  <a:lnTo>
                    <a:pt x="2358" y="2335"/>
                  </a:lnTo>
                  <a:lnTo>
                    <a:pt x="2358" y="20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7;p38">
              <a:extLst>
                <a:ext uri="{FF2B5EF4-FFF2-40B4-BE49-F238E27FC236}">
                  <a16:creationId xmlns:a16="http://schemas.microsoft.com/office/drawing/2014/main" id="{105DBD46-B778-47CE-8146-74618C18DF9D}"/>
                </a:ext>
              </a:extLst>
            </p:cNvPr>
            <p:cNvSpPr/>
            <p:nvPr/>
          </p:nvSpPr>
          <p:spPr>
            <a:xfrm>
              <a:off x="7872487" y="1347843"/>
              <a:ext cx="74126" cy="74126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1930"/>
                    <a:pt x="96" y="2025"/>
                    <a:pt x="192" y="2025"/>
                  </a:cubicBezTo>
                  <a:lnTo>
                    <a:pt x="2025" y="202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7804;p70">
            <a:extLst>
              <a:ext uri="{FF2B5EF4-FFF2-40B4-BE49-F238E27FC236}">
                <a16:creationId xmlns:a16="http://schemas.microsoft.com/office/drawing/2014/main" id="{8D65A62E-25BA-4D39-B918-1FF47E84715E}"/>
              </a:ext>
            </a:extLst>
          </p:cNvPr>
          <p:cNvGrpSpPr/>
          <p:nvPr/>
        </p:nvGrpSpPr>
        <p:grpSpPr>
          <a:xfrm>
            <a:off x="8092135" y="1387140"/>
            <a:ext cx="771994" cy="771300"/>
            <a:chOff x="3943638" y="3815072"/>
            <a:chExt cx="357933" cy="342676"/>
          </a:xfrm>
        </p:grpSpPr>
        <p:sp>
          <p:nvSpPr>
            <p:cNvPr id="35" name="Google Shape;7805;p70">
              <a:extLst>
                <a:ext uri="{FF2B5EF4-FFF2-40B4-BE49-F238E27FC236}">
                  <a16:creationId xmlns:a16="http://schemas.microsoft.com/office/drawing/2014/main" id="{5B0152D1-50D4-4FED-B7BF-EE387706FF51}"/>
                </a:ext>
              </a:extLst>
            </p:cNvPr>
            <p:cNvSpPr/>
            <p:nvPr/>
          </p:nvSpPr>
          <p:spPr>
            <a:xfrm>
              <a:off x="4136918" y="3996389"/>
              <a:ext cx="87215" cy="87514"/>
            </a:xfrm>
            <a:custGeom>
              <a:avLst/>
              <a:gdLst/>
              <a:ahLst/>
              <a:cxnLst/>
              <a:rect l="l" t="t" r="r" b="b"/>
              <a:pathLst>
                <a:path w="5825" h="5845" extrusionOk="0">
                  <a:moveTo>
                    <a:pt x="1073" y="0"/>
                  </a:moveTo>
                  <a:lnTo>
                    <a:pt x="1" y="1072"/>
                  </a:lnTo>
                  <a:lnTo>
                    <a:pt x="4752" y="5845"/>
                  </a:lnTo>
                  <a:lnTo>
                    <a:pt x="5824" y="475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806;p70">
              <a:extLst>
                <a:ext uri="{FF2B5EF4-FFF2-40B4-BE49-F238E27FC236}">
                  <a16:creationId xmlns:a16="http://schemas.microsoft.com/office/drawing/2014/main" id="{610C22D2-A34A-4938-8089-92C14343C333}"/>
                </a:ext>
              </a:extLst>
            </p:cNvPr>
            <p:cNvSpPr/>
            <p:nvPr/>
          </p:nvSpPr>
          <p:spPr>
            <a:xfrm>
              <a:off x="4173750" y="4034240"/>
              <a:ext cx="127820" cy="123508"/>
            </a:xfrm>
            <a:custGeom>
              <a:avLst/>
              <a:gdLst/>
              <a:ahLst/>
              <a:cxnLst/>
              <a:rect l="l" t="t" r="r" b="b"/>
              <a:pathLst>
                <a:path w="8537" h="8249" extrusionOk="0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61"/>
                  </a:cubicBezTo>
                  <a:lnTo>
                    <a:pt x="4983" y="7606"/>
                  </a:lnTo>
                  <a:cubicBezTo>
                    <a:pt x="5355" y="8032"/>
                    <a:pt x="5874" y="8248"/>
                    <a:pt x="6396" y="8248"/>
                  </a:cubicBezTo>
                  <a:cubicBezTo>
                    <a:pt x="6879" y="8248"/>
                    <a:pt x="7364" y="8064"/>
                    <a:pt x="7737" y="7690"/>
                  </a:cubicBezTo>
                  <a:lnTo>
                    <a:pt x="7758" y="7690"/>
                  </a:lnTo>
                  <a:cubicBezTo>
                    <a:pt x="8536" y="6912"/>
                    <a:pt x="8494" y="5651"/>
                    <a:pt x="7653" y="4936"/>
                  </a:cubicBez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807;p70">
              <a:extLst>
                <a:ext uri="{FF2B5EF4-FFF2-40B4-BE49-F238E27FC236}">
                  <a16:creationId xmlns:a16="http://schemas.microsoft.com/office/drawing/2014/main" id="{24726F5B-2945-40EE-B3E5-F1D22D85AE51}"/>
                </a:ext>
              </a:extLst>
            </p:cNvPr>
            <p:cNvSpPr/>
            <p:nvPr/>
          </p:nvSpPr>
          <p:spPr>
            <a:xfrm>
              <a:off x="4173750" y="4042969"/>
              <a:ext cx="122460" cy="114779"/>
            </a:xfrm>
            <a:custGeom>
              <a:avLst/>
              <a:gdLst/>
              <a:ahLst/>
              <a:cxnLst/>
              <a:rect l="l" t="t" r="r" b="b"/>
              <a:pathLst>
                <a:path w="8179" h="7666" extrusionOk="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4983" y="7023"/>
                  </a:lnTo>
                  <a:cubicBezTo>
                    <a:pt x="5366" y="7449"/>
                    <a:pt x="5884" y="7665"/>
                    <a:pt x="6404" y="7665"/>
                  </a:cubicBezTo>
                  <a:cubicBezTo>
                    <a:pt x="6883" y="7665"/>
                    <a:pt x="7364" y="7481"/>
                    <a:pt x="7737" y="7107"/>
                  </a:cubicBezTo>
                  <a:cubicBezTo>
                    <a:pt x="7927" y="6918"/>
                    <a:pt x="8095" y="6666"/>
                    <a:pt x="8179" y="6413"/>
                  </a:cubicBezTo>
                  <a:lnTo>
                    <a:pt x="8179" y="6413"/>
                  </a:lnTo>
                  <a:cubicBezTo>
                    <a:pt x="7964" y="6493"/>
                    <a:pt x="7742" y="6532"/>
                    <a:pt x="7523" y="6532"/>
                  </a:cubicBezTo>
                  <a:cubicBezTo>
                    <a:pt x="6991" y="6532"/>
                    <a:pt x="6476" y="6304"/>
                    <a:pt x="6118" y="5888"/>
                  </a:cubicBezTo>
                  <a:lnTo>
                    <a:pt x="967" y="1"/>
                  </a:lnTo>
                  <a:close/>
                </a:path>
              </a:pathLst>
            </a:custGeom>
            <a:solidFill>
              <a:srgbClr val="95A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08;p70">
              <a:extLst>
                <a:ext uri="{FF2B5EF4-FFF2-40B4-BE49-F238E27FC236}">
                  <a16:creationId xmlns:a16="http://schemas.microsoft.com/office/drawing/2014/main" id="{4CDF0F06-3427-484C-ABF8-9F622C4071BD}"/>
                </a:ext>
              </a:extLst>
            </p:cNvPr>
            <p:cNvSpPr/>
            <p:nvPr/>
          </p:nvSpPr>
          <p:spPr>
            <a:xfrm>
              <a:off x="3943638" y="3815072"/>
              <a:ext cx="268846" cy="245235"/>
            </a:xfrm>
            <a:custGeom>
              <a:avLst/>
              <a:gdLst/>
              <a:ahLst/>
              <a:cxnLst/>
              <a:rect l="l" t="t" r="r" b="b"/>
              <a:pathLst>
                <a:path w="17956" h="16379" extrusionOk="0">
                  <a:moveTo>
                    <a:pt x="8978" y="0"/>
                  </a:moveTo>
                  <a:cubicBezTo>
                    <a:pt x="6886" y="0"/>
                    <a:pt x="4794" y="799"/>
                    <a:pt x="3196" y="2397"/>
                  </a:cubicBezTo>
                  <a:cubicBezTo>
                    <a:pt x="1" y="5593"/>
                    <a:pt x="1" y="10786"/>
                    <a:pt x="3196" y="13981"/>
                  </a:cubicBezTo>
                  <a:cubicBezTo>
                    <a:pt x="4794" y="15579"/>
                    <a:pt x="6886" y="16378"/>
                    <a:pt x="8978" y="16378"/>
                  </a:cubicBezTo>
                  <a:cubicBezTo>
                    <a:pt x="11070" y="16378"/>
                    <a:pt x="13162" y="15579"/>
                    <a:pt x="14760" y="13981"/>
                  </a:cubicBezTo>
                  <a:cubicBezTo>
                    <a:pt x="17955" y="10786"/>
                    <a:pt x="17955" y="5593"/>
                    <a:pt x="14760" y="2397"/>
                  </a:cubicBezTo>
                  <a:cubicBezTo>
                    <a:pt x="13162" y="799"/>
                    <a:pt x="11070" y="0"/>
                    <a:pt x="8978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809;p70">
              <a:extLst>
                <a:ext uri="{FF2B5EF4-FFF2-40B4-BE49-F238E27FC236}">
                  <a16:creationId xmlns:a16="http://schemas.microsoft.com/office/drawing/2014/main" id="{1C9A8B75-71AC-4511-83CE-A4891902625D}"/>
                </a:ext>
              </a:extLst>
            </p:cNvPr>
            <p:cNvSpPr/>
            <p:nvPr/>
          </p:nvSpPr>
          <p:spPr>
            <a:xfrm>
              <a:off x="3974795" y="3843715"/>
              <a:ext cx="206516" cy="187860"/>
            </a:xfrm>
            <a:custGeom>
              <a:avLst/>
              <a:gdLst/>
              <a:ahLst/>
              <a:cxnLst/>
              <a:rect l="l" t="t" r="r" b="b"/>
              <a:pathLst>
                <a:path w="13793" h="12547" extrusionOk="0">
                  <a:moveTo>
                    <a:pt x="6897" y="0"/>
                  </a:moveTo>
                  <a:cubicBezTo>
                    <a:pt x="5294" y="0"/>
                    <a:pt x="3691" y="610"/>
                    <a:pt x="2461" y="1829"/>
                  </a:cubicBezTo>
                  <a:cubicBezTo>
                    <a:pt x="1" y="4289"/>
                    <a:pt x="1" y="8263"/>
                    <a:pt x="2461" y="10702"/>
                  </a:cubicBezTo>
                  <a:cubicBezTo>
                    <a:pt x="3691" y="11932"/>
                    <a:pt x="5294" y="12547"/>
                    <a:pt x="6897" y="12547"/>
                  </a:cubicBezTo>
                  <a:cubicBezTo>
                    <a:pt x="8500" y="12547"/>
                    <a:pt x="10103" y="11932"/>
                    <a:pt x="11333" y="10702"/>
                  </a:cubicBezTo>
                  <a:cubicBezTo>
                    <a:pt x="13793" y="8263"/>
                    <a:pt x="13793" y="4289"/>
                    <a:pt x="11333" y="1829"/>
                  </a:cubicBezTo>
                  <a:cubicBezTo>
                    <a:pt x="10103" y="610"/>
                    <a:pt x="8500" y="0"/>
                    <a:pt x="6897" y="0"/>
                  </a:cubicBezTo>
                  <a:close/>
                </a:path>
              </a:pathLst>
            </a:custGeom>
            <a:solidFill>
              <a:srgbClr val="C1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810;p70">
              <a:extLst>
                <a:ext uri="{FF2B5EF4-FFF2-40B4-BE49-F238E27FC236}">
                  <a16:creationId xmlns:a16="http://schemas.microsoft.com/office/drawing/2014/main" id="{6CCDDFF7-050E-4DE3-ADFD-11085BB83860}"/>
                </a:ext>
              </a:extLst>
            </p:cNvPr>
            <p:cNvSpPr/>
            <p:nvPr/>
          </p:nvSpPr>
          <p:spPr>
            <a:xfrm>
              <a:off x="3973538" y="3863538"/>
              <a:ext cx="178817" cy="167857"/>
            </a:xfrm>
            <a:custGeom>
              <a:avLst/>
              <a:gdLst/>
              <a:ahLst/>
              <a:cxnLst/>
              <a:rect l="l" t="t" r="r" b="b"/>
              <a:pathLst>
                <a:path w="11943" h="11211" extrusionOk="0">
                  <a:moveTo>
                    <a:pt x="3134" y="1"/>
                  </a:moveTo>
                  <a:cubicBezTo>
                    <a:pt x="2923" y="148"/>
                    <a:pt x="2734" y="337"/>
                    <a:pt x="2545" y="527"/>
                  </a:cubicBezTo>
                  <a:cubicBezTo>
                    <a:pt x="1" y="3070"/>
                    <a:pt x="148" y="7254"/>
                    <a:pt x="2860" y="9651"/>
                  </a:cubicBezTo>
                  <a:cubicBezTo>
                    <a:pt x="4056" y="10699"/>
                    <a:pt x="5530" y="11211"/>
                    <a:pt x="6995" y="11211"/>
                  </a:cubicBezTo>
                  <a:cubicBezTo>
                    <a:pt x="8853" y="11211"/>
                    <a:pt x="10697" y="10388"/>
                    <a:pt x="11943" y="8789"/>
                  </a:cubicBezTo>
                  <a:lnTo>
                    <a:pt x="11943" y="8789"/>
                  </a:lnTo>
                  <a:cubicBezTo>
                    <a:pt x="10805" y="9668"/>
                    <a:pt x="9455" y="10100"/>
                    <a:pt x="8111" y="10100"/>
                  </a:cubicBezTo>
                  <a:cubicBezTo>
                    <a:pt x="6499" y="10100"/>
                    <a:pt x="4896" y="9479"/>
                    <a:pt x="3680" y="8263"/>
                  </a:cubicBezTo>
                  <a:cubicBezTo>
                    <a:pt x="1452" y="6035"/>
                    <a:pt x="1220" y="2482"/>
                    <a:pt x="3134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11;p70">
              <a:extLst>
                <a:ext uri="{FF2B5EF4-FFF2-40B4-BE49-F238E27FC236}">
                  <a16:creationId xmlns:a16="http://schemas.microsoft.com/office/drawing/2014/main" id="{0AECA28B-0461-4447-A337-32FB40A80B75}"/>
                </a:ext>
              </a:extLst>
            </p:cNvPr>
            <p:cNvSpPr/>
            <p:nvPr/>
          </p:nvSpPr>
          <p:spPr>
            <a:xfrm>
              <a:off x="4028008" y="3869842"/>
              <a:ext cx="102202" cy="29017"/>
            </a:xfrm>
            <a:custGeom>
              <a:avLst/>
              <a:gdLst/>
              <a:ahLst/>
              <a:cxnLst/>
              <a:rect l="l" t="t" r="r" b="b"/>
              <a:pathLst>
                <a:path w="6826" h="1938" extrusionOk="0">
                  <a:moveTo>
                    <a:pt x="3332" y="0"/>
                  </a:moveTo>
                  <a:cubicBezTo>
                    <a:pt x="2171" y="0"/>
                    <a:pt x="1009" y="442"/>
                    <a:pt x="126" y="1325"/>
                  </a:cubicBezTo>
                  <a:cubicBezTo>
                    <a:pt x="0" y="1451"/>
                    <a:pt x="0" y="1661"/>
                    <a:pt x="126" y="1808"/>
                  </a:cubicBezTo>
                  <a:cubicBezTo>
                    <a:pt x="189" y="1872"/>
                    <a:pt x="273" y="1903"/>
                    <a:pt x="360" y="1903"/>
                  </a:cubicBezTo>
                  <a:cubicBezTo>
                    <a:pt x="447" y="1903"/>
                    <a:pt x="536" y="1872"/>
                    <a:pt x="610" y="1808"/>
                  </a:cubicBezTo>
                  <a:cubicBezTo>
                    <a:pt x="1356" y="1052"/>
                    <a:pt x="2344" y="673"/>
                    <a:pt x="3332" y="673"/>
                  </a:cubicBezTo>
                  <a:cubicBezTo>
                    <a:pt x="4321" y="673"/>
                    <a:pt x="5309" y="1052"/>
                    <a:pt x="6055" y="1808"/>
                  </a:cubicBezTo>
                  <a:cubicBezTo>
                    <a:pt x="6131" y="1900"/>
                    <a:pt x="6220" y="1937"/>
                    <a:pt x="6307" y="1937"/>
                  </a:cubicBezTo>
                  <a:cubicBezTo>
                    <a:pt x="6580" y="1937"/>
                    <a:pt x="6826" y="1564"/>
                    <a:pt x="6539" y="1325"/>
                  </a:cubicBezTo>
                  <a:cubicBezTo>
                    <a:pt x="5656" y="442"/>
                    <a:pt x="4494" y="0"/>
                    <a:pt x="3332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812;p70">
              <a:extLst>
                <a:ext uri="{FF2B5EF4-FFF2-40B4-BE49-F238E27FC236}">
                  <a16:creationId xmlns:a16="http://schemas.microsoft.com/office/drawing/2014/main" id="{7783D1FB-EF35-4FFC-9F65-D6A8E32934B6}"/>
                </a:ext>
              </a:extLst>
            </p:cNvPr>
            <p:cNvSpPr/>
            <p:nvPr/>
          </p:nvSpPr>
          <p:spPr>
            <a:xfrm>
              <a:off x="4173750" y="4034240"/>
              <a:ext cx="51640" cy="50936"/>
            </a:xfrm>
            <a:custGeom>
              <a:avLst/>
              <a:gdLst/>
              <a:ahLst/>
              <a:cxnLst/>
              <a:rect l="l" t="t" r="r" b="b"/>
              <a:pathLst>
                <a:path w="3449" h="3402" extrusionOk="0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40"/>
                  </a:cubicBezTo>
                  <a:lnTo>
                    <a:pt x="1304" y="3401"/>
                  </a:lnTo>
                  <a:lnTo>
                    <a:pt x="3448" y="1257"/>
                  </a:ln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813;p70">
              <a:extLst>
                <a:ext uri="{FF2B5EF4-FFF2-40B4-BE49-F238E27FC236}">
                  <a16:creationId xmlns:a16="http://schemas.microsoft.com/office/drawing/2014/main" id="{DAD58A56-B3AD-4D8E-A9C9-0B4212CAA504}"/>
                </a:ext>
              </a:extLst>
            </p:cNvPr>
            <p:cNvSpPr/>
            <p:nvPr/>
          </p:nvSpPr>
          <p:spPr>
            <a:xfrm>
              <a:off x="4173750" y="4042969"/>
              <a:ext cx="36533" cy="42207"/>
            </a:xfrm>
            <a:custGeom>
              <a:avLst/>
              <a:gdLst/>
              <a:ahLst/>
              <a:cxnLst/>
              <a:rect l="l" t="t" r="r" b="b"/>
              <a:pathLst>
                <a:path w="2440" h="2819" extrusionOk="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1304" y="2818"/>
                  </a:lnTo>
                  <a:lnTo>
                    <a:pt x="2439" y="1662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/>
          <p:nvPr/>
        </p:nvSpPr>
        <p:spPr>
          <a:xfrm>
            <a:off x="729600" y="2285681"/>
            <a:ext cx="6750300" cy="18903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0"/>
          <p:cNvSpPr txBox="1">
            <a:spLocks noGrp="1"/>
          </p:cNvSpPr>
          <p:nvPr>
            <p:ph type="title"/>
          </p:nvPr>
        </p:nvSpPr>
        <p:spPr>
          <a:xfrm>
            <a:off x="1196924" y="1726840"/>
            <a:ext cx="6750300" cy="1890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1371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40"/>
          <p:cNvSpPr txBox="1">
            <a:spLocks noGrp="1"/>
          </p:cNvSpPr>
          <p:nvPr>
            <p:ph type="subTitle" idx="1"/>
          </p:nvPr>
        </p:nvSpPr>
        <p:spPr>
          <a:xfrm>
            <a:off x="1664248" y="1167999"/>
            <a:ext cx="6750300" cy="1890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Kaufverhalten</a:t>
            </a:r>
            <a:endParaRPr lang="en" dirty="0"/>
          </a:p>
        </p:txBody>
      </p:sp>
      <p:sp>
        <p:nvSpPr>
          <p:cNvPr id="352" name="Google Shape;352;p40"/>
          <p:cNvSpPr/>
          <p:nvPr/>
        </p:nvSpPr>
        <p:spPr>
          <a:xfrm>
            <a:off x="1907249" y="967512"/>
            <a:ext cx="398803" cy="606061"/>
          </a:xfrm>
          <a:custGeom>
            <a:avLst/>
            <a:gdLst/>
            <a:ahLst/>
            <a:cxnLst/>
            <a:rect l="l" t="t" r="r" b="b"/>
            <a:pathLst>
              <a:path w="3050" h="4635" extrusionOk="0">
                <a:moveTo>
                  <a:pt x="1518" y="1"/>
                </a:moveTo>
                <a:cubicBezTo>
                  <a:pt x="1450" y="1"/>
                  <a:pt x="1381" y="5"/>
                  <a:pt x="1311" y="14"/>
                </a:cubicBezTo>
                <a:cubicBezTo>
                  <a:pt x="549" y="133"/>
                  <a:pt x="1" y="800"/>
                  <a:pt x="1" y="1538"/>
                </a:cubicBezTo>
                <a:lnTo>
                  <a:pt x="1" y="1681"/>
                </a:lnTo>
                <a:lnTo>
                  <a:pt x="310" y="1681"/>
                </a:lnTo>
                <a:lnTo>
                  <a:pt x="310" y="1490"/>
                </a:lnTo>
                <a:cubicBezTo>
                  <a:pt x="310" y="847"/>
                  <a:pt x="858" y="299"/>
                  <a:pt x="1501" y="299"/>
                </a:cubicBezTo>
                <a:cubicBezTo>
                  <a:pt x="2168" y="299"/>
                  <a:pt x="2692" y="847"/>
                  <a:pt x="2692" y="1490"/>
                </a:cubicBezTo>
                <a:lnTo>
                  <a:pt x="2740" y="1681"/>
                </a:lnTo>
                <a:lnTo>
                  <a:pt x="2740" y="3443"/>
                </a:lnTo>
                <a:cubicBezTo>
                  <a:pt x="2740" y="3633"/>
                  <a:pt x="2644" y="3848"/>
                  <a:pt x="2501" y="3991"/>
                </a:cubicBezTo>
                <a:cubicBezTo>
                  <a:pt x="2341" y="4151"/>
                  <a:pt x="2126" y="4232"/>
                  <a:pt x="1919" y="4232"/>
                </a:cubicBezTo>
                <a:cubicBezTo>
                  <a:pt x="1849" y="4232"/>
                  <a:pt x="1781" y="4223"/>
                  <a:pt x="1716" y="4205"/>
                </a:cubicBezTo>
                <a:cubicBezTo>
                  <a:pt x="1382" y="4110"/>
                  <a:pt x="1144" y="3800"/>
                  <a:pt x="1144" y="3467"/>
                </a:cubicBezTo>
                <a:lnTo>
                  <a:pt x="1144" y="1538"/>
                </a:lnTo>
                <a:cubicBezTo>
                  <a:pt x="1144" y="1371"/>
                  <a:pt x="1263" y="1228"/>
                  <a:pt x="1430" y="1204"/>
                </a:cubicBezTo>
                <a:cubicBezTo>
                  <a:pt x="1458" y="1199"/>
                  <a:pt x="1486" y="1196"/>
                  <a:pt x="1513" y="1196"/>
                </a:cubicBezTo>
                <a:cubicBezTo>
                  <a:pt x="1602" y="1196"/>
                  <a:pt x="1685" y="1227"/>
                  <a:pt x="1739" y="1300"/>
                </a:cubicBezTo>
                <a:cubicBezTo>
                  <a:pt x="1811" y="1347"/>
                  <a:pt x="1835" y="1443"/>
                  <a:pt x="1835" y="1538"/>
                </a:cubicBezTo>
                <a:lnTo>
                  <a:pt x="1858" y="1705"/>
                </a:lnTo>
                <a:lnTo>
                  <a:pt x="1858" y="3586"/>
                </a:lnTo>
                <a:cubicBezTo>
                  <a:pt x="1835" y="3681"/>
                  <a:pt x="2025" y="3776"/>
                  <a:pt x="2025" y="3776"/>
                </a:cubicBezTo>
                <a:cubicBezTo>
                  <a:pt x="2025" y="3776"/>
                  <a:pt x="2192" y="3705"/>
                  <a:pt x="2192" y="3586"/>
                </a:cubicBezTo>
                <a:lnTo>
                  <a:pt x="2216" y="1705"/>
                </a:lnTo>
                <a:lnTo>
                  <a:pt x="2216" y="1562"/>
                </a:lnTo>
                <a:cubicBezTo>
                  <a:pt x="2216" y="1323"/>
                  <a:pt x="2097" y="1109"/>
                  <a:pt x="1906" y="966"/>
                </a:cubicBezTo>
                <a:cubicBezTo>
                  <a:pt x="1835" y="942"/>
                  <a:pt x="1787" y="895"/>
                  <a:pt x="1692" y="871"/>
                </a:cubicBezTo>
                <a:cubicBezTo>
                  <a:pt x="1639" y="860"/>
                  <a:pt x="1587" y="855"/>
                  <a:pt x="1537" y="855"/>
                </a:cubicBezTo>
                <a:cubicBezTo>
                  <a:pt x="1151" y="855"/>
                  <a:pt x="834" y="1162"/>
                  <a:pt x="834" y="1562"/>
                </a:cubicBezTo>
                <a:lnTo>
                  <a:pt x="834" y="3491"/>
                </a:lnTo>
                <a:cubicBezTo>
                  <a:pt x="834" y="4119"/>
                  <a:pt x="1313" y="4634"/>
                  <a:pt x="1935" y="4634"/>
                </a:cubicBezTo>
                <a:cubicBezTo>
                  <a:pt x="1949" y="4634"/>
                  <a:pt x="1963" y="4634"/>
                  <a:pt x="1977" y="4634"/>
                </a:cubicBezTo>
                <a:cubicBezTo>
                  <a:pt x="2263" y="4634"/>
                  <a:pt x="2525" y="4515"/>
                  <a:pt x="2740" y="4300"/>
                </a:cubicBezTo>
                <a:cubicBezTo>
                  <a:pt x="2930" y="4086"/>
                  <a:pt x="3049" y="3824"/>
                  <a:pt x="3049" y="3514"/>
                </a:cubicBezTo>
                <a:lnTo>
                  <a:pt x="3049" y="1705"/>
                </a:lnTo>
                <a:lnTo>
                  <a:pt x="3049" y="1538"/>
                </a:lnTo>
                <a:cubicBezTo>
                  <a:pt x="3049" y="677"/>
                  <a:pt x="2374" y="1"/>
                  <a:pt x="15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27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363;p41">
            <a:extLst>
              <a:ext uri="{FF2B5EF4-FFF2-40B4-BE49-F238E27FC236}">
                <a16:creationId xmlns:a16="http://schemas.microsoft.com/office/drawing/2014/main" id="{2288A5C2-6946-4F56-90DE-7CFB17CDD0D7}"/>
              </a:ext>
            </a:extLst>
          </p:cNvPr>
          <p:cNvSpPr txBox="1">
            <a:spLocks/>
          </p:cNvSpPr>
          <p:nvPr/>
        </p:nvSpPr>
        <p:spPr>
          <a:xfrm>
            <a:off x="1684259" y="4343707"/>
            <a:ext cx="1974600" cy="447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dirty="0">
                <a:latin typeface="Chelsea Market" panose="020B0604020202020204" charset="0"/>
              </a:rPr>
              <a:t>…im Laden.</a:t>
            </a:r>
          </a:p>
        </p:txBody>
      </p:sp>
      <p:sp>
        <p:nvSpPr>
          <p:cNvPr id="167" name="Google Shape;167;p34"/>
          <p:cNvSpPr/>
          <p:nvPr/>
        </p:nvSpPr>
        <p:spPr>
          <a:xfrm>
            <a:off x="-152400" y="638325"/>
            <a:ext cx="9144000" cy="771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0" y="489433"/>
            <a:ext cx="9144000" cy="771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14630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Ich kaufe gerne…</a:t>
            </a:r>
            <a:endParaRPr dirty="0"/>
          </a:p>
        </p:txBody>
      </p:sp>
      <p:sp>
        <p:nvSpPr>
          <p:cNvPr id="170" name="Google Shape;170;p34"/>
          <p:cNvSpPr/>
          <p:nvPr/>
        </p:nvSpPr>
        <p:spPr>
          <a:xfrm>
            <a:off x="729611" y="295267"/>
            <a:ext cx="380648" cy="578471"/>
          </a:xfrm>
          <a:custGeom>
            <a:avLst/>
            <a:gdLst/>
            <a:ahLst/>
            <a:cxnLst/>
            <a:rect l="l" t="t" r="r" b="b"/>
            <a:pathLst>
              <a:path w="3050" h="4635" extrusionOk="0">
                <a:moveTo>
                  <a:pt x="1518" y="1"/>
                </a:moveTo>
                <a:cubicBezTo>
                  <a:pt x="1450" y="1"/>
                  <a:pt x="1381" y="5"/>
                  <a:pt x="1311" y="14"/>
                </a:cubicBezTo>
                <a:cubicBezTo>
                  <a:pt x="549" y="133"/>
                  <a:pt x="1" y="800"/>
                  <a:pt x="1" y="1538"/>
                </a:cubicBezTo>
                <a:lnTo>
                  <a:pt x="1" y="1681"/>
                </a:lnTo>
                <a:lnTo>
                  <a:pt x="310" y="1681"/>
                </a:lnTo>
                <a:lnTo>
                  <a:pt x="310" y="1490"/>
                </a:lnTo>
                <a:cubicBezTo>
                  <a:pt x="310" y="847"/>
                  <a:pt x="858" y="299"/>
                  <a:pt x="1501" y="299"/>
                </a:cubicBezTo>
                <a:cubicBezTo>
                  <a:pt x="2168" y="299"/>
                  <a:pt x="2692" y="847"/>
                  <a:pt x="2692" y="1490"/>
                </a:cubicBezTo>
                <a:lnTo>
                  <a:pt x="2740" y="1681"/>
                </a:lnTo>
                <a:lnTo>
                  <a:pt x="2740" y="3443"/>
                </a:lnTo>
                <a:cubicBezTo>
                  <a:pt x="2740" y="3633"/>
                  <a:pt x="2644" y="3848"/>
                  <a:pt x="2501" y="3991"/>
                </a:cubicBezTo>
                <a:cubicBezTo>
                  <a:pt x="2341" y="4151"/>
                  <a:pt x="2126" y="4232"/>
                  <a:pt x="1919" y="4232"/>
                </a:cubicBezTo>
                <a:cubicBezTo>
                  <a:pt x="1849" y="4232"/>
                  <a:pt x="1781" y="4223"/>
                  <a:pt x="1716" y="4205"/>
                </a:cubicBezTo>
                <a:cubicBezTo>
                  <a:pt x="1382" y="4110"/>
                  <a:pt x="1144" y="3800"/>
                  <a:pt x="1144" y="3467"/>
                </a:cubicBezTo>
                <a:lnTo>
                  <a:pt x="1144" y="1538"/>
                </a:lnTo>
                <a:cubicBezTo>
                  <a:pt x="1144" y="1371"/>
                  <a:pt x="1263" y="1228"/>
                  <a:pt x="1430" y="1204"/>
                </a:cubicBezTo>
                <a:cubicBezTo>
                  <a:pt x="1458" y="1199"/>
                  <a:pt x="1486" y="1196"/>
                  <a:pt x="1513" y="1196"/>
                </a:cubicBezTo>
                <a:cubicBezTo>
                  <a:pt x="1602" y="1196"/>
                  <a:pt x="1685" y="1227"/>
                  <a:pt x="1739" y="1300"/>
                </a:cubicBezTo>
                <a:cubicBezTo>
                  <a:pt x="1811" y="1347"/>
                  <a:pt x="1835" y="1443"/>
                  <a:pt x="1835" y="1538"/>
                </a:cubicBezTo>
                <a:lnTo>
                  <a:pt x="1858" y="1705"/>
                </a:lnTo>
                <a:lnTo>
                  <a:pt x="1858" y="3586"/>
                </a:lnTo>
                <a:cubicBezTo>
                  <a:pt x="1835" y="3681"/>
                  <a:pt x="2025" y="3776"/>
                  <a:pt x="2025" y="3776"/>
                </a:cubicBezTo>
                <a:cubicBezTo>
                  <a:pt x="2025" y="3776"/>
                  <a:pt x="2192" y="3705"/>
                  <a:pt x="2192" y="3586"/>
                </a:cubicBezTo>
                <a:lnTo>
                  <a:pt x="2216" y="1705"/>
                </a:lnTo>
                <a:lnTo>
                  <a:pt x="2216" y="1562"/>
                </a:lnTo>
                <a:cubicBezTo>
                  <a:pt x="2216" y="1323"/>
                  <a:pt x="2097" y="1109"/>
                  <a:pt x="1906" y="966"/>
                </a:cubicBezTo>
                <a:cubicBezTo>
                  <a:pt x="1835" y="942"/>
                  <a:pt x="1787" y="895"/>
                  <a:pt x="1692" y="871"/>
                </a:cubicBezTo>
                <a:cubicBezTo>
                  <a:pt x="1639" y="860"/>
                  <a:pt x="1587" y="855"/>
                  <a:pt x="1537" y="855"/>
                </a:cubicBezTo>
                <a:cubicBezTo>
                  <a:pt x="1151" y="855"/>
                  <a:pt x="834" y="1162"/>
                  <a:pt x="834" y="1562"/>
                </a:cubicBezTo>
                <a:lnTo>
                  <a:pt x="834" y="3491"/>
                </a:lnTo>
                <a:cubicBezTo>
                  <a:pt x="834" y="4119"/>
                  <a:pt x="1313" y="4634"/>
                  <a:pt x="1935" y="4634"/>
                </a:cubicBezTo>
                <a:cubicBezTo>
                  <a:pt x="1949" y="4634"/>
                  <a:pt x="1963" y="4634"/>
                  <a:pt x="1977" y="4634"/>
                </a:cubicBezTo>
                <a:cubicBezTo>
                  <a:pt x="2263" y="4634"/>
                  <a:pt x="2525" y="4515"/>
                  <a:pt x="2740" y="4300"/>
                </a:cubicBezTo>
                <a:cubicBezTo>
                  <a:pt x="2930" y="4086"/>
                  <a:pt x="3049" y="3824"/>
                  <a:pt x="3049" y="3514"/>
                </a:cubicBezTo>
                <a:lnTo>
                  <a:pt x="3049" y="1705"/>
                </a:lnTo>
                <a:lnTo>
                  <a:pt x="3049" y="1538"/>
                </a:lnTo>
                <a:cubicBezTo>
                  <a:pt x="3049" y="677"/>
                  <a:pt x="2374" y="1"/>
                  <a:pt x="15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300;p38">
            <a:extLst>
              <a:ext uri="{FF2B5EF4-FFF2-40B4-BE49-F238E27FC236}">
                <a16:creationId xmlns:a16="http://schemas.microsoft.com/office/drawing/2014/main" id="{45DB40C2-E23D-483C-9705-6A6D523B88AD}"/>
              </a:ext>
            </a:extLst>
          </p:cNvPr>
          <p:cNvGrpSpPr/>
          <p:nvPr/>
        </p:nvGrpSpPr>
        <p:grpSpPr>
          <a:xfrm>
            <a:off x="1684259" y="1886529"/>
            <a:ext cx="1943498" cy="2093360"/>
            <a:chOff x="7672097" y="1347843"/>
            <a:chExt cx="274516" cy="336385"/>
          </a:xfrm>
        </p:grpSpPr>
        <p:sp>
          <p:nvSpPr>
            <p:cNvPr id="18" name="Google Shape;301;p38">
              <a:extLst>
                <a:ext uri="{FF2B5EF4-FFF2-40B4-BE49-F238E27FC236}">
                  <a16:creationId xmlns:a16="http://schemas.microsoft.com/office/drawing/2014/main" id="{9BF69487-05B9-41BC-910A-6610A9D96D6C}"/>
                </a:ext>
              </a:extLst>
            </p:cNvPr>
            <p:cNvSpPr/>
            <p:nvPr/>
          </p:nvSpPr>
          <p:spPr>
            <a:xfrm>
              <a:off x="7672097" y="1347843"/>
              <a:ext cx="274516" cy="336385"/>
            </a:xfrm>
            <a:custGeom>
              <a:avLst/>
              <a:gdLst/>
              <a:ahLst/>
              <a:cxnLst/>
              <a:rect l="l" t="t" r="r" b="b"/>
              <a:pathLst>
                <a:path w="7503" h="9194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9027"/>
                  </a:lnTo>
                  <a:cubicBezTo>
                    <a:pt x="1" y="9098"/>
                    <a:pt x="96" y="9193"/>
                    <a:pt x="191" y="9193"/>
                  </a:cubicBezTo>
                  <a:lnTo>
                    <a:pt x="7336" y="9193"/>
                  </a:lnTo>
                  <a:cubicBezTo>
                    <a:pt x="7407" y="9193"/>
                    <a:pt x="7502" y="9098"/>
                    <a:pt x="7502" y="9027"/>
                  </a:cubicBezTo>
                  <a:lnTo>
                    <a:pt x="7502" y="2025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dirty="0">
                  <a:latin typeface="Oxygen" panose="02000503000000000000" pitchFamily="2" charset="0"/>
                </a:rPr>
                <a:t>Lebensmittel</a:t>
              </a:r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dirty="0">
                  <a:latin typeface="Oxygen" panose="02000503000000000000" pitchFamily="2" charset="0"/>
                </a:rPr>
                <a:t>Drogerieartikel</a:t>
              </a:r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dirty="0">
                  <a:latin typeface="Oxygen" panose="02000503000000000000" pitchFamily="2" charset="0"/>
                </a:rPr>
                <a:t>Möbel</a:t>
              </a:r>
              <a:endParaRPr dirty="0">
                <a:latin typeface="Oxygen" panose="02000503000000000000" pitchFamily="2" charset="0"/>
              </a:endParaRPr>
            </a:p>
          </p:txBody>
        </p:sp>
        <p:sp>
          <p:nvSpPr>
            <p:cNvPr id="19" name="Google Shape;302;p38">
              <a:extLst>
                <a:ext uri="{FF2B5EF4-FFF2-40B4-BE49-F238E27FC236}">
                  <a16:creationId xmlns:a16="http://schemas.microsoft.com/office/drawing/2014/main" id="{E6AE8DBB-460E-4A8B-97B9-EBB6E1B1D847}"/>
                </a:ext>
              </a:extLst>
            </p:cNvPr>
            <p:cNvSpPr/>
            <p:nvPr/>
          </p:nvSpPr>
          <p:spPr>
            <a:xfrm>
              <a:off x="7860303" y="1347843"/>
              <a:ext cx="86310" cy="85432"/>
            </a:xfrm>
            <a:custGeom>
              <a:avLst/>
              <a:gdLst/>
              <a:ahLst/>
              <a:cxnLst/>
              <a:rect l="l" t="t" r="r" b="b"/>
              <a:pathLst>
                <a:path w="2359" h="2335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2097"/>
                    <a:pt x="239" y="2335"/>
                    <a:pt x="525" y="2335"/>
                  </a:cubicBezTo>
                  <a:lnTo>
                    <a:pt x="2358" y="2335"/>
                  </a:lnTo>
                  <a:lnTo>
                    <a:pt x="2358" y="20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;p38">
              <a:extLst>
                <a:ext uri="{FF2B5EF4-FFF2-40B4-BE49-F238E27FC236}">
                  <a16:creationId xmlns:a16="http://schemas.microsoft.com/office/drawing/2014/main" id="{30422E6C-5347-411E-8675-D306E976D024}"/>
                </a:ext>
              </a:extLst>
            </p:cNvPr>
            <p:cNvSpPr/>
            <p:nvPr/>
          </p:nvSpPr>
          <p:spPr>
            <a:xfrm>
              <a:off x="7872487" y="1347843"/>
              <a:ext cx="74126" cy="74126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1930"/>
                    <a:pt x="96" y="2025"/>
                    <a:pt x="192" y="2025"/>
                  </a:cubicBezTo>
                  <a:lnTo>
                    <a:pt x="2025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388;p41">
            <a:extLst>
              <a:ext uri="{FF2B5EF4-FFF2-40B4-BE49-F238E27FC236}">
                <a16:creationId xmlns:a16="http://schemas.microsoft.com/office/drawing/2014/main" id="{26E92C88-C982-44F4-8716-5D834CF1DCAD}"/>
              </a:ext>
            </a:extLst>
          </p:cNvPr>
          <p:cNvGrpSpPr/>
          <p:nvPr/>
        </p:nvGrpSpPr>
        <p:grpSpPr>
          <a:xfrm>
            <a:off x="2558355" y="4144436"/>
            <a:ext cx="226407" cy="312357"/>
            <a:chOff x="8757533" y="2568315"/>
            <a:chExt cx="414590" cy="571977"/>
          </a:xfrm>
        </p:grpSpPr>
        <p:sp>
          <p:nvSpPr>
            <p:cNvPr id="63" name="Google Shape;389;p41">
              <a:extLst>
                <a:ext uri="{FF2B5EF4-FFF2-40B4-BE49-F238E27FC236}">
                  <a16:creationId xmlns:a16="http://schemas.microsoft.com/office/drawing/2014/main" id="{6814376B-37DA-4CA3-BAF4-CA4BCBB7461C}"/>
                </a:ext>
              </a:extLst>
            </p:cNvPr>
            <p:cNvSpPr/>
            <p:nvPr/>
          </p:nvSpPr>
          <p:spPr>
            <a:xfrm>
              <a:off x="8934858" y="2648178"/>
              <a:ext cx="64413" cy="492114"/>
            </a:xfrm>
            <a:custGeom>
              <a:avLst/>
              <a:gdLst/>
              <a:ahLst/>
              <a:cxnLst/>
              <a:rect l="l" t="t" r="r" b="b"/>
              <a:pathLst>
                <a:path w="692" h="5287" extrusionOk="0">
                  <a:moveTo>
                    <a:pt x="1" y="0"/>
                  </a:moveTo>
                  <a:lnTo>
                    <a:pt x="1" y="4406"/>
                  </a:lnTo>
                  <a:lnTo>
                    <a:pt x="1" y="4453"/>
                  </a:lnTo>
                  <a:lnTo>
                    <a:pt x="286" y="5215"/>
                  </a:lnTo>
                  <a:cubicBezTo>
                    <a:pt x="286" y="5263"/>
                    <a:pt x="316" y="5287"/>
                    <a:pt x="349" y="5287"/>
                  </a:cubicBezTo>
                  <a:cubicBezTo>
                    <a:pt x="382" y="5287"/>
                    <a:pt x="417" y="5263"/>
                    <a:pt x="429" y="5215"/>
                  </a:cubicBezTo>
                  <a:lnTo>
                    <a:pt x="691" y="4453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90;p41">
              <a:extLst>
                <a:ext uri="{FF2B5EF4-FFF2-40B4-BE49-F238E27FC236}">
                  <a16:creationId xmlns:a16="http://schemas.microsoft.com/office/drawing/2014/main" id="{163A2FFA-14DD-4767-8C67-911F84996A34}"/>
                </a:ext>
              </a:extLst>
            </p:cNvPr>
            <p:cNvSpPr/>
            <p:nvPr/>
          </p:nvSpPr>
          <p:spPr>
            <a:xfrm>
              <a:off x="8934858" y="2648178"/>
              <a:ext cx="37791" cy="492114"/>
            </a:xfrm>
            <a:custGeom>
              <a:avLst/>
              <a:gdLst/>
              <a:ahLst/>
              <a:cxnLst/>
              <a:rect l="l" t="t" r="r" b="b"/>
              <a:pathLst>
                <a:path w="406" h="5287" extrusionOk="0">
                  <a:moveTo>
                    <a:pt x="1" y="0"/>
                  </a:moveTo>
                  <a:lnTo>
                    <a:pt x="1" y="4406"/>
                  </a:lnTo>
                  <a:lnTo>
                    <a:pt x="1" y="4453"/>
                  </a:lnTo>
                  <a:lnTo>
                    <a:pt x="239" y="5215"/>
                  </a:lnTo>
                  <a:cubicBezTo>
                    <a:pt x="263" y="5263"/>
                    <a:pt x="292" y="5287"/>
                    <a:pt x="322" y="5287"/>
                  </a:cubicBezTo>
                  <a:cubicBezTo>
                    <a:pt x="352" y="5287"/>
                    <a:pt x="382" y="5263"/>
                    <a:pt x="405" y="5215"/>
                  </a:cubicBezTo>
                  <a:lnTo>
                    <a:pt x="167" y="445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91;p41">
              <a:extLst>
                <a:ext uri="{FF2B5EF4-FFF2-40B4-BE49-F238E27FC236}">
                  <a16:creationId xmlns:a16="http://schemas.microsoft.com/office/drawing/2014/main" id="{1223F087-4611-4DCD-8635-9AA463508864}"/>
                </a:ext>
              </a:extLst>
            </p:cNvPr>
            <p:cNvSpPr/>
            <p:nvPr/>
          </p:nvSpPr>
          <p:spPr>
            <a:xfrm>
              <a:off x="8808543" y="2630400"/>
              <a:ext cx="314805" cy="124262"/>
            </a:xfrm>
            <a:custGeom>
              <a:avLst/>
              <a:gdLst/>
              <a:ahLst/>
              <a:cxnLst/>
              <a:rect l="l" t="t" r="r" b="b"/>
              <a:pathLst>
                <a:path w="3382" h="1335" extrusionOk="0">
                  <a:moveTo>
                    <a:pt x="215" y="1"/>
                  </a:moveTo>
                  <a:cubicBezTo>
                    <a:pt x="143" y="1"/>
                    <a:pt x="119" y="24"/>
                    <a:pt x="48" y="48"/>
                  </a:cubicBezTo>
                  <a:cubicBezTo>
                    <a:pt x="0" y="144"/>
                    <a:pt x="0" y="215"/>
                    <a:pt x="95" y="286"/>
                  </a:cubicBezTo>
                  <a:lnTo>
                    <a:pt x="1286" y="1310"/>
                  </a:lnTo>
                  <a:cubicBezTo>
                    <a:pt x="1310" y="1334"/>
                    <a:pt x="1334" y="1334"/>
                    <a:pt x="1405" y="1334"/>
                  </a:cubicBezTo>
                  <a:lnTo>
                    <a:pt x="2072" y="1334"/>
                  </a:lnTo>
                  <a:cubicBezTo>
                    <a:pt x="2120" y="1334"/>
                    <a:pt x="2167" y="1334"/>
                    <a:pt x="2191" y="1310"/>
                  </a:cubicBezTo>
                  <a:lnTo>
                    <a:pt x="3382" y="286"/>
                  </a:lnTo>
                  <a:lnTo>
                    <a:pt x="3382" y="120"/>
                  </a:lnTo>
                  <a:cubicBezTo>
                    <a:pt x="3358" y="48"/>
                    <a:pt x="3310" y="1"/>
                    <a:pt x="3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92;p41">
              <a:extLst>
                <a:ext uri="{FF2B5EF4-FFF2-40B4-BE49-F238E27FC236}">
                  <a16:creationId xmlns:a16="http://schemas.microsoft.com/office/drawing/2014/main" id="{27437AF8-11EC-412C-A094-0A8C767576E9}"/>
                </a:ext>
              </a:extLst>
            </p:cNvPr>
            <p:cNvSpPr/>
            <p:nvPr/>
          </p:nvSpPr>
          <p:spPr>
            <a:xfrm>
              <a:off x="8808543" y="2630400"/>
              <a:ext cx="321507" cy="124262"/>
            </a:xfrm>
            <a:custGeom>
              <a:avLst/>
              <a:gdLst/>
              <a:ahLst/>
              <a:cxnLst/>
              <a:rect l="l" t="t" r="r" b="b"/>
              <a:pathLst>
                <a:path w="3454" h="1335" extrusionOk="0">
                  <a:moveTo>
                    <a:pt x="215" y="1"/>
                  </a:moveTo>
                  <a:cubicBezTo>
                    <a:pt x="143" y="1"/>
                    <a:pt x="119" y="24"/>
                    <a:pt x="48" y="48"/>
                  </a:cubicBezTo>
                  <a:cubicBezTo>
                    <a:pt x="0" y="144"/>
                    <a:pt x="0" y="215"/>
                    <a:pt x="95" y="286"/>
                  </a:cubicBezTo>
                  <a:lnTo>
                    <a:pt x="1286" y="1310"/>
                  </a:lnTo>
                  <a:cubicBezTo>
                    <a:pt x="1310" y="1334"/>
                    <a:pt x="1334" y="1334"/>
                    <a:pt x="1405" y="1334"/>
                  </a:cubicBezTo>
                  <a:lnTo>
                    <a:pt x="1691" y="1334"/>
                  </a:lnTo>
                  <a:lnTo>
                    <a:pt x="1096" y="858"/>
                  </a:lnTo>
                  <a:cubicBezTo>
                    <a:pt x="1072" y="834"/>
                    <a:pt x="1048" y="763"/>
                    <a:pt x="1048" y="715"/>
                  </a:cubicBezTo>
                  <a:cubicBezTo>
                    <a:pt x="1048" y="620"/>
                    <a:pt x="1119" y="548"/>
                    <a:pt x="1215" y="548"/>
                  </a:cubicBezTo>
                  <a:lnTo>
                    <a:pt x="3072" y="548"/>
                  </a:lnTo>
                  <a:lnTo>
                    <a:pt x="3358" y="286"/>
                  </a:lnTo>
                  <a:cubicBezTo>
                    <a:pt x="3429" y="239"/>
                    <a:pt x="3453" y="144"/>
                    <a:pt x="3382" y="48"/>
                  </a:cubicBezTo>
                  <a:cubicBezTo>
                    <a:pt x="3358" y="24"/>
                    <a:pt x="3310" y="1"/>
                    <a:pt x="3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93;p41">
              <a:extLst>
                <a:ext uri="{FF2B5EF4-FFF2-40B4-BE49-F238E27FC236}">
                  <a16:creationId xmlns:a16="http://schemas.microsoft.com/office/drawing/2014/main" id="{76875F17-A076-48EE-AB80-10195CB05D60}"/>
                </a:ext>
              </a:extLst>
            </p:cNvPr>
            <p:cNvSpPr/>
            <p:nvPr/>
          </p:nvSpPr>
          <p:spPr>
            <a:xfrm>
              <a:off x="8764142" y="2568315"/>
              <a:ext cx="407981" cy="93266"/>
            </a:xfrm>
            <a:custGeom>
              <a:avLst/>
              <a:gdLst/>
              <a:ahLst/>
              <a:cxnLst/>
              <a:rect l="l" t="t" r="r" b="b"/>
              <a:pathLst>
                <a:path w="4383" h="1002" extrusionOk="0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691"/>
                  </a:lnTo>
                  <a:cubicBezTo>
                    <a:pt x="1" y="858"/>
                    <a:pt x="144" y="1001"/>
                    <a:pt x="334" y="1001"/>
                  </a:cubicBezTo>
                  <a:lnTo>
                    <a:pt x="3859" y="1001"/>
                  </a:lnTo>
                  <a:cubicBezTo>
                    <a:pt x="4121" y="1001"/>
                    <a:pt x="4359" y="763"/>
                    <a:pt x="4359" y="501"/>
                  </a:cubicBezTo>
                  <a:lnTo>
                    <a:pt x="4359" y="191"/>
                  </a:lnTo>
                  <a:cubicBezTo>
                    <a:pt x="4383" y="96"/>
                    <a:pt x="4311" y="1"/>
                    <a:pt x="4216" y="1"/>
                  </a:cubicBezTo>
                  <a:close/>
                </a:path>
              </a:pathLst>
            </a:custGeom>
            <a:solidFill>
              <a:srgbClr val="BAE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94;p41">
              <a:extLst>
                <a:ext uri="{FF2B5EF4-FFF2-40B4-BE49-F238E27FC236}">
                  <a16:creationId xmlns:a16="http://schemas.microsoft.com/office/drawing/2014/main" id="{D3FA211E-6821-4AB0-B1D8-3B2FAB4822D3}"/>
                </a:ext>
              </a:extLst>
            </p:cNvPr>
            <p:cNvSpPr/>
            <p:nvPr/>
          </p:nvSpPr>
          <p:spPr>
            <a:xfrm>
              <a:off x="8757533" y="2568315"/>
              <a:ext cx="82099" cy="95407"/>
            </a:xfrm>
            <a:custGeom>
              <a:avLst/>
              <a:gdLst/>
              <a:ahLst/>
              <a:cxnLst/>
              <a:rect l="l" t="t" r="r" b="b"/>
              <a:pathLst>
                <a:path w="882" h="1025" extrusionOk="0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691"/>
                  </a:lnTo>
                  <a:cubicBezTo>
                    <a:pt x="0" y="858"/>
                    <a:pt x="167" y="1025"/>
                    <a:pt x="334" y="1025"/>
                  </a:cubicBezTo>
                  <a:lnTo>
                    <a:pt x="882" y="1025"/>
                  </a:lnTo>
                  <a:cubicBezTo>
                    <a:pt x="596" y="1025"/>
                    <a:pt x="358" y="811"/>
                    <a:pt x="358" y="501"/>
                  </a:cubicBezTo>
                  <a:lnTo>
                    <a:pt x="358" y="191"/>
                  </a:lnTo>
                  <a:cubicBezTo>
                    <a:pt x="358" y="96"/>
                    <a:pt x="453" y="1"/>
                    <a:pt x="5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363;p41">
            <a:extLst>
              <a:ext uri="{FF2B5EF4-FFF2-40B4-BE49-F238E27FC236}">
                <a16:creationId xmlns:a16="http://schemas.microsoft.com/office/drawing/2014/main" id="{E2B9AD2B-BA62-4C31-933D-BD73886F3EBF}"/>
              </a:ext>
            </a:extLst>
          </p:cNvPr>
          <p:cNvSpPr txBox="1">
            <a:spLocks/>
          </p:cNvSpPr>
          <p:nvPr/>
        </p:nvSpPr>
        <p:spPr>
          <a:xfrm>
            <a:off x="5485143" y="4394552"/>
            <a:ext cx="1974600" cy="44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dirty="0">
                <a:latin typeface="Chelsea Market" panose="020B0604020202020204" charset="0"/>
              </a:rPr>
              <a:t>…online.</a:t>
            </a:r>
          </a:p>
        </p:txBody>
      </p:sp>
      <p:grpSp>
        <p:nvGrpSpPr>
          <p:cNvPr id="80" name="Google Shape;404;p41">
            <a:extLst>
              <a:ext uri="{FF2B5EF4-FFF2-40B4-BE49-F238E27FC236}">
                <a16:creationId xmlns:a16="http://schemas.microsoft.com/office/drawing/2014/main" id="{C0F1FC6F-B99E-459E-9C46-F7DE500590F4}"/>
              </a:ext>
            </a:extLst>
          </p:cNvPr>
          <p:cNvGrpSpPr/>
          <p:nvPr/>
        </p:nvGrpSpPr>
        <p:grpSpPr>
          <a:xfrm>
            <a:off x="6435895" y="4060864"/>
            <a:ext cx="190838" cy="395929"/>
            <a:chOff x="8283178" y="2122830"/>
            <a:chExt cx="383593" cy="795837"/>
          </a:xfrm>
        </p:grpSpPr>
        <p:sp>
          <p:nvSpPr>
            <p:cNvPr id="81" name="Google Shape;405;p41">
              <a:extLst>
                <a:ext uri="{FF2B5EF4-FFF2-40B4-BE49-F238E27FC236}">
                  <a16:creationId xmlns:a16="http://schemas.microsoft.com/office/drawing/2014/main" id="{7770B9F2-BBDF-4D86-8E75-DC8E1CA46798}"/>
                </a:ext>
              </a:extLst>
            </p:cNvPr>
            <p:cNvSpPr/>
            <p:nvPr/>
          </p:nvSpPr>
          <p:spPr>
            <a:xfrm>
              <a:off x="8444957" y="2490778"/>
              <a:ext cx="64413" cy="427889"/>
            </a:xfrm>
            <a:custGeom>
              <a:avLst/>
              <a:gdLst/>
              <a:ahLst/>
              <a:cxnLst/>
              <a:rect l="l" t="t" r="r" b="b"/>
              <a:pathLst>
                <a:path w="692" h="4597" extrusionOk="0">
                  <a:moveTo>
                    <a:pt x="1" y="0"/>
                  </a:moveTo>
                  <a:lnTo>
                    <a:pt x="1" y="3715"/>
                  </a:lnTo>
                  <a:lnTo>
                    <a:pt x="1" y="3763"/>
                  </a:lnTo>
                  <a:lnTo>
                    <a:pt x="263" y="4525"/>
                  </a:lnTo>
                  <a:cubicBezTo>
                    <a:pt x="263" y="4573"/>
                    <a:pt x="292" y="4597"/>
                    <a:pt x="328" y="4597"/>
                  </a:cubicBezTo>
                  <a:cubicBezTo>
                    <a:pt x="364" y="4597"/>
                    <a:pt x="405" y="4573"/>
                    <a:pt x="429" y="4525"/>
                  </a:cubicBezTo>
                  <a:lnTo>
                    <a:pt x="691" y="3763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6;p41">
              <a:extLst>
                <a:ext uri="{FF2B5EF4-FFF2-40B4-BE49-F238E27FC236}">
                  <a16:creationId xmlns:a16="http://schemas.microsoft.com/office/drawing/2014/main" id="{FB0C34DA-FC7A-49DC-AAB1-988505012045}"/>
                </a:ext>
              </a:extLst>
            </p:cNvPr>
            <p:cNvSpPr/>
            <p:nvPr/>
          </p:nvSpPr>
          <p:spPr>
            <a:xfrm>
              <a:off x="8447191" y="2490778"/>
              <a:ext cx="37791" cy="427889"/>
            </a:xfrm>
            <a:custGeom>
              <a:avLst/>
              <a:gdLst/>
              <a:ahLst/>
              <a:cxnLst/>
              <a:rect l="l" t="t" r="r" b="b"/>
              <a:pathLst>
                <a:path w="406" h="4597" extrusionOk="0">
                  <a:moveTo>
                    <a:pt x="0" y="0"/>
                  </a:moveTo>
                  <a:lnTo>
                    <a:pt x="0" y="3715"/>
                  </a:lnTo>
                  <a:lnTo>
                    <a:pt x="0" y="3763"/>
                  </a:lnTo>
                  <a:lnTo>
                    <a:pt x="239" y="4525"/>
                  </a:lnTo>
                  <a:cubicBezTo>
                    <a:pt x="262" y="4573"/>
                    <a:pt x="292" y="4597"/>
                    <a:pt x="322" y="4597"/>
                  </a:cubicBezTo>
                  <a:cubicBezTo>
                    <a:pt x="352" y="4597"/>
                    <a:pt x="381" y="4573"/>
                    <a:pt x="405" y="4525"/>
                  </a:cubicBezTo>
                  <a:lnTo>
                    <a:pt x="167" y="376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7;p41">
              <a:extLst>
                <a:ext uri="{FF2B5EF4-FFF2-40B4-BE49-F238E27FC236}">
                  <a16:creationId xmlns:a16="http://schemas.microsoft.com/office/drawing/2014/main" id="{EE4D86AA-388E-4C80-B598-304B7FE0CBB1}"/>
                </a:ext>
              </a:extLst>
            </p:cNvPr>
            <p:cNvSpPr/>
            <p:nvPr/>
          </p:nvSpPr>
          <p:spPr>
            <a:xfrm>
              <a:off x="8349639" y="2178213"/>
              <a:ext cx="252812" cy="281567"/>
            </a:xfrm>
            <a:custGeom>
              <a:avLst/>
              <a:gdLst/>
              <a:ahLst/>
              <a:cxnLst/>
              <a:rect l="l" t="t" r="r" b="b"/>
              <a:pathLst>
                <a:path w="2716" h="3025" extrusionOk="0">
                  <a:moveTo>
                    <a:pt x="525" y="1"/>
                  </a:moveTo>
                  <a:cubicBezTo>
                    <a:pt x="429" y="1"/>
                    <a:pt x="358" y="48"/>
                    <a:pt x="334" y="143"/>
                  </a:cubicBezTo>
                  <a:lnTo>
                    <a:pt x="1" y="2834"/>
                  </a:lnTo>
                  <a:cubicBezTo>
                    <a:pt x="1" y="2882"/>
                    <a:pt x="48" y="2977"/>
                    <a:pt x="96" y="3001"/>
                  </a:cubicBezTo>
                  <a:cubicBezTo>
                    <a:pt x="120" y="3001"/>
                    <a:pt x="167" y="3025"/>
                    <a:pt x="191" y="3025"/>
                  </a:cubicBezTo>
                  <a:lnTo>
                    <a:pt x="2573" y="3025"/>
                  </a:lnTo>
                  <a:cubicBezTo>
                    <a:pt x="2596" y="3025"/>
                    <a:pt x="2620" y="3025"/>
                    <a:pt x="2668" y="3001"/>
                  </a:cubicBezTo>
                  <a:cubicBezTo>
                    <a:pt x="2692" y="2977"/>
                    <a:pt x="2715" y="2882"/>
                    <a:pt x="2715" y="2834"/>
                  </a:cubicBezTo>
                  <a:lnTo>
                    <a:pt x="2406" y="143"/>
                  </a:lnTo>
                  <a:cubicBezTo>
                    <a:pt x="2358" y="48"/>
                    <a:pt x="2311" y="1"/>
                    <a:pt x="2215" y="1"/>
                  </a:cubicBezTo>
                  <a:close/>
                </a:path>
              </a:pathLst>
            </a:custGeom>
            <a:solidFill>
              <a:srgbClr val="FAD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8;p41">
              <a:extLst>
                <a:ext uri="{FF2B5EF4-FFF2-40B4-BE49-F238E27FC236}">
                  <a16:creationId xmlns:a16="http://schemas.microsoft.com/office/drawing/2014/main" id="{EA65B0CC-6326-46F1-8F74-8FD2305C89E5}"/>
                </a:ext>
              </a:extLst>
            </p:cNvPr>
            <p:cNvSpPr/>
            <p:nvPr/>
          </p:nvSpPr>
          <p:spPr>
            <a:xfrm>
              <a:off x="8349639" y="2175979"/>
              <a:ext cx="226190" cy="281660"/>
            </a:xfrm>
            <a:custGeom>
              <a:avLst/>
              <a:gdLst/>
              <a:ahLst/>
              <a:cxnLst/>
              <a:rect l="l" t="t" r="r" b="b"/>
              <a:pathLst>
                <a:path w="2430" h="3026" extrusionOk="0">
                  <a:moveTo>
                    <a:pt x="525" y="1"/>
                  </a:moveTo>
                  <a:cubicBezTo>
                    <a:pt x="429" y="1"/>
                    <a:pt x="358" y="48"/>
                    <a:pt x="334" y="144"/>
                  </a:cubicBezTo>
                  <a:lnTo>
                    <a:pt x="1" y="2811"/>
                  </a:lnTo>
                  <a:cubicBezTo>
                    <a:pt x="1" y="2882"/>
                    <a:pt x="48" y="2977"/>
                    <a:pt x="96" y="3001"/>
                  </a:cubicBezTo>
                  <a:cubicBezTo>
                    <a:pt x="120" y="3001"/>
                    <a:pt x="167" y="3025"/>
                    <a:pt x="191" y="3025"/>
                  </a:cubicBezTo>
                  <a:lnTo>
                    <a:pt x="310" y="3025"/>
                  </a:lnTo>
                  <a:lnTo>
                    <a:pt x="620" y="596"/>
                  </a:lnTo>
                  <a:cubicBezTo>
                    <a:pt x="644" y="501"/>
                    <a:pt x="691" y="429"/>
                    <a:pt x="786" y="429"/>
                  </a:cubicBezTo>
                  <a:lnTo>
                    <a:pt x="2430" y="429"/>
                  </a:lnTo>
                  <a:lnTo>
                    <a:pt x="2406" y="144"/>
                  </a:lnTo>
                  <a:cubicBezTo>
                    <a:pt x="2358" y="48"/>
                    <a:pt x="2311" y="1"/>
                    <a:pt x="2215" y="1"/>
                  </a:cubicBezTo>
                  <a:close/>
                </a:path>
              </a:pathLst>
            </a:custGeom>
            <a:solidFill>
              <a:srgbClr val="FB9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9;p41">
              <a:extLst>
                <a:ext uri="{FF2B5EF4-FFF2-40B4-BE49-F238E27FC236}">
                  <a16:creationId xmlns:a16="http://schemas.microsoft.com/office/drawing/2014/main" id="{BCD40F3F-7EE3-4FE8-9DBC-047990FA17E7}"/>
                </a:ext>
              </a:extLst>
            </p:cNvPr>
            <p:cNvSpPr/>
            <p:nvPr/>
          </p:nvSpPr>
          <p:spPr>
            <a:xfrm>
              <a:off x="8334094" y="2124971"/>
              <a:ext cx="286043" cy="64411"/>
            </a:xfrm>
            <a:custGeom>
              <a:avLst/>
              <a:gdLst/>
              <a:ahLst/>
              <a:cxnLst/>
              <a:rect l="l" t="t" r="r" b="b"/>
              <a:pathLst>
                <a:path w="3073" h="692" extrusionOk="0"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lnTo>
                    <a:pt x="1" y="501"/>
                  </a:lnTo>
                  <a:cubicBezTo>
                    <a:pt x="1" y="596"/>
                    <a:pt x="96" y="692"/>
                    <a:pt x="191" y="692"/>
                  </a:cubicBezTo>
                  <a:lnTo>
                    <a:pt x="2882" y="692"/>
                  </a:lnTo>
                  <a:cubicBezTo>
                    <a:pt x="2978" y="692"/>
                    <a:pt x="3073" y="596"/>
                    <a:pt x="3073" y="501"/>
                  </a:cubicBezTo>
                  <a:lnTo>
                    <a:pt x="3073" y="334"/>
                  </a:lnTo>
                  <a:cubicBezTo>
                    <a:pt x="3073" y="144"/>
                    <a:pt x="2906" y="1"/>
                    <a:pt x="2716" y="1"/>
                  </a:cubicBezTo>
                  <a:close/>
                </a:path>
              </a:pathLst>
            </a:custGeom>
            <a:solidFill>
              <a:srgbClr val="FB9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10;p41">
              <a:extLst>
                <a:ext uri="{FF2B5EF4-FFF2-40B4-BE49-F238E27FC236}">
                  <a16:creationId xmlns:a16="http://schemas.microsoft.com/office/drawing/2014/main" id="{42B48F29-98CD-4671-B967-984B5D6AAF47}"/>
                </a:ext>
              </a:extLst>
            </p:cNvPr>
            <p:cNvSpPr/>
            <p:nvPr/>
          </p:nvSpPr>
          <p:spPr>
            <a:xfrm>
              <a:off x="8334094" y="2122830"/>
              <a:ext cx="64413" cy="64784"/>
            </a:xfrm>
            <a:custGeom>
              <a:avLst/>
              <a:gdLst/>
              <a:ahLst/>
              <a:cxnLst/>
              <a:rect l="l" t="t" r="r" b="b"/>
              <a:pathLst>
                <a:path w="692" h="696" extrusionOk="0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500"/>
                  </a:lnTo>
                  <a:cubicBezTo>
                    <a:pt x="1" y="596"/>
                    <a:pt x="96" y="691"/>
                    <a:pt x="191" y="691"/>
                  </a:cubicBezTo>
                  <a:lnTo>
                    <a:pt x="452" y="691"/>
                  </a:lnTo>
                  <a:cubicBezTo>
                    <a:pt x="386" y="674"/>
                    <a:pt x="334" y="612"/>
                    <a:pt x="334" y="524"/>
                  </a:cubicBezTo>
                  <a:lnTo>
                    <a:pt x="334" y="357"/>
                  </a:lnTo>
                  <a:cubicBezTo>
                    <a:pt x="334" y="167"/>
                    <a:pt x="477" y="0"/>
                    <a:pt x="692" y="0"/>
                  </a:cubicBezTo>
                  <a:close/>
                  <a:moveTo>
                    <a:pt x="452" y="691"/>
                  </a:moveTo>
                  <a:cubicBezTo>
                    <a:pt x="464" y="694"/>
                    <a:pt x="476" y="695"/>
                    <a:pt x="488" y="695"/>
                  </a:cubicBezTo>
                  <a:cubicBezTo>
                    <a:pt x="500" y="695"/>
                    <a:pt x="513" y="694"/>
                    <a:pt x="525" y="691"/>
                  </a:cubicBezTo>
                  <a:close/>
                </a:path>
              </a:pathLst>
            </a:custGeom>
            <a:solidFill>
              <a:srgbClr val="FB9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11;p41">
              <a:extLst>
                <a:ext uri="{FF2B5EF4-FFF2-40B4-BE49-F238E27FC236}">
                  <a16:creationId xmlns:a16="http://schemas.microsoft.com/office/drawing/2014/main" id="{CBCC3F16-6401-4CE4-9183-CC28F8E49F14}"/>
                </a:ext>
              </a:extLst>
            </p:cNvPr>
            <p:cNvSpPr/>
            <p:nvPr/>
          </p:nvSpPr>
          <p:spPr>
            <a:xfrm>
              <a:off x="8283178" y="2426460"/>
              <a:ext cx="383593" cy="77722"/>
            </a:xfrm>
            <a:custGeom>
              <a:avLst/>
              <a:gdLst/>
              <a:ahLst/>
              <a:cxnLst/>
              <a:rect l="l" t="t" r="r" b="b"/>
              <a:pathLst>
                <a:path w="4121" h="835" extrusionOk="0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525"/>
                  </a:lnTo>
                  <a:cubicBezTo>
                    <a:pt x="0" y="691"/>
                    <a:pt x="167" y="834"/>
                    <a:pt x="334" y="834"/>
                  </a:cubicBezTo>
                  <a:lnTo>
                    <a:pt x="3739" y="834"/>
                  </a:lnTo>
                  <a:cubicBezTo>
                    <a:pt x="3906" y="834"/>
                    <a:pt x="4049" y="691"/>
                    <a:pt x="4049" y="525"/>
                  </a:cubicBezTo>
                  <a:lnTo>
                    <a:pt x="4049" y="167"/>
                  </a:lnTo>
                  <a:cubicBezTo>
                    <a:pt x="4120" y="72"/>
                    <a:pt x="4025" y="1"/>
                    <a:pt x="3953" y="1"/>
                  </a:cubicBezTo>
                  <a:close/>
                </a:path>
              </a:pathLst>
            </a:custGeom>
            <a:solidFill>
              <a:srgbClr val="FB9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12;p41">
              <a:extLst>
                <a:ext uri="{FF2B5EF4-FFF2-40B4-BE49-F238E27FC236}">
                  <a16:creationId xmlns:a16="http://schemas.microsoft.com/office/drawing/2014/main" id="{26FCAC09-46AC-4867-8C9F-C334644C853B}"/>
                </a:ext>
              </a:extLst>
            </p:cNvPr>
            <p:cNvSpPr/>
            <p:nvPr/>
          </p:nvSpPr>
          <p:spPr>
            <a:xfrm>
              <a:off x="8285318" y="2424226"/>
              <a:ext cx="62179" cy="77908"/>
            </a:xfrm>
            <a:custGeom>
              <a:avLst/>
              <a:gdLst/>
              <a:ahLst/>
              <a:cxnLst/>
              <a:rect l="l" t="t" r="r" b="b"/>
              <a:pathLst>
                <a:path w="668" h="837" extrusionOk="0">
                  <a:moveTo>
                    <a:pt x="144" y="1"/>
                  </a:moveTo>
                  <a:cubicBezTo>
                    <a:pt x="49" y="1"/>
                    <a:pt x="1" y="72"/>
                    <a:pt x="1" y="144"/>
                  </a:cubicBezTo>
                  <a:lnTo>
                    <a:pt x="1" y="572"/>
                  </a:lnTo>
                  <a:cubicBezTo>
                    <a:pt x="1" y="715"/>
                    <a:pt x="120" y="834"/>
                    <a:pt x="263" y="834"/>
                  </a:cubicBezTo>
                  <a:lnTo>
                    <a:pt x="595" y="834"/>
                  </a:lnTo>
                  <a:cubicBezTo>
                    <a:pt x="462" y="815"/>
                    <a:pt x="358" y="690"/>
                    <a:pt x="358" y="549"/>
                  </a:cubicBezTo>
                  <a:lnTo>
                    <a:pt x="358" y="191"/>
                  </a:lnTo>
                  <a:cubicBezTo>
                    <a:pt x="358" y="96"/>
                    <a:pt x="430" y="1"/>
                    <a:pt x="525" y="1"/>
                  </a:cubicBezTo>
                  <a:close/>
                  <a:moveTo>
                    <a:pt x="595" y="834"/>
                  </a:moveTo>
                  <a:cubicBezTo>
                    <a:pt x="607" y="836"/>
                    <a:pt x="619" y="837"/>
                    <a:pt x="631" y="837"/>
                  </a:cubicBezTo>
                  <a:cubicBezTo>
                    <a:pt x="643" y="837"/>
                    <a:pt x="655" y="836"/>
                    <a:pt x="668" y="834"/>
                  </a:cubicBezTo>
                  <a:close/>
                </a:path>
              </a:pathLst>
            </a:custGeom>
            <a:solidFill>
              <a:srgbClr val="FB9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300;p38">
            <a:extLst>
              <a:ext uri="{FF2B5EF4-FFF2-40B4-BE49-F238E27FC236}">
                <a16:creationId xmlns:a16="http://schemas.microsoft.com/office/drawing/2014/main" id="{27011E5B-B66C-4C4D-A2DA-F7A549DC4BE8}"/>
              </a:ext>
            </a:extLst>
          </p:cNvPr>
          <p:cNvGrpSpPr/>
          <p:nvPr/>
        </p:nvGrpSpPr>
        <p:grpSpPr>
          <a:xfrm>
            <a:off x="5521523" y="1886529"/>
            <a:ext cx="1943498" cy="2093360"/>
            <a:chOff x="7672097" y="1347843"/>
            <a:chExt cx="274516" cy="336385"/>
          </a:xfrm>
        </p:grpSpPr>
        <p:sp>
          <p:nvSpPr>
            <p:cNvPr id="90" name="Google Shape;301;p38">
              <a:extLst>
                <a:ext uri="{FF2B5EF4-FFF2-40B4-BE49-F238E27FC236}">
                  <a16:creationId xmlns:a16="http://schemas.microsoft.com/office/drawing/2014/main" id="{80BB81C1-09B1-4E74-A830-ED207D621386}"/>
                </a:ext>
              </a:extLst>
            </p:cNvPr>
            <p:cNvSpPr/>
            <p:nvPr/>
          </p:nvSpPr>
          <p:spPr>
            <a:xfrm>
              <a:off x="7672097" y="1347843"/>
              <a:ext cx="274516" cy="336385"/>
            </a:xfrm>
            <a:custGeom>
              <a:avLst/>
              <a:gdLst/>
              <a:ahLst/>
              <a:cxnLst/>
              <a:rect l="l" t="t" r="r" b="b"/>
              <a:pathLst>
                <a:path w="7503" h="9194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9027"/>
                  </a:lnTo>
                  <a:cubicBezTo>
                    <a:pt x="1" y="9098"/>
                    <a:pt x="96" y="9193"/>
                    <a:pt x="191" y="9193"/>
                  </a:cubicBezTo>
                  <a:lnTo>
                    <a:pt x="7336" y="9193"/>
                  </a:lnTo>
                  <a:cubicBezTo>
                    <a:pt x="7407" y="9193"/>
                    <a:pt x="7502" y="9098"/>
                    <a:pt x="7502" y="9027"/>
                  </a:cubicBezTo>
                  <a:lnTo>
                    <a:pt x="7502" y="2025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de-DE" dirty="0"/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de-DE" dirty="0"/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dirty="0">
                  <a:latin typeface="Oxygen" panose="02000503000000000000" pitchFamily="2" charset="0"/>
                </a:rPr>
                <a:t>Besondere Ware</a:t>
              </a:r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dirty="0">
                  <a:latin typeface="Oxygen" panose="02000503000000000000" pitchFamily="2" charset="0"/>
                </a:rPr>
                <a:t>Kleidung</a:t>
              </a:r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dirty="0">
                  <a:latin typeface="Oxygen" panose="02000503000000000000" pitchFamily="2" charset="0"/>
                </a:rPr>
                <a:t>Online exklusive Artikel</a:t>
              </a:r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302;p38">
              <a:extLst>
                <a:ext uri="{FF2B5EF4-FFF2-40B4-BE49-F238E27FC236}">
                  <a16:creationId xmlns:a16="http://schemas.microsoft.com/office/drawing/2014/main" id="{9F1EF9B1-C72E-40B1-8CA0-C4EC33492A68}"/>
                </a:ext>
              </a:extLst>
            </p:cNvPr>
            <p:cNvSpPr/>
            <p:nvPr/>
          </p:nvSpPr>
          <p:spPr>
            <a:xfrm>
              <a:off x="7860303" y="1347843"/>
              <a:ext cx="86310" cy="85432"/>
            </a:xfrm>
            <a:custGeom>
              <a:avLst/>
              <a:gdLst/>
              <a:ahLst/>
              <a:cxnLst/>
              <a:rect l="l" t="t" r="r" b="b"/>
              <a:pathLst>
                <a:path w="2359" h="2335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2097"/>
                    <a:pt x="239" y="2335"/>
                    <a:pt x="525" y="2335"/>
                  </a:cubicBezTo>
                  <a:lnTo>
                    <a:pt x="2358" y="2335"/>
                  </a:lnTo>
                  <a:lnTo>
                    <a:pt x="2358" y="20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03;p38">
              <a:extLst>
                <a:ext uri="{FF2B5EF4-FFF2-40B4-BE49-F238E27FC236}">
                  <a16:creationId xmlns:a16="http://schemas.microsoft.com/office/drawing/2014/main" id="{866C8786-185F-426A-9859-9C8BB0AEB489}"/>
                </a:ext>
              </a:extLst>
            </p:cNvPr>
            <p:cNvSpPr/>
            <p:nvPr/>
          </p:nvSpPr>
          <p:spPr>
            <a:xfrm>
              <a:off x="7872487" y="1347843"/>
              <a:ext cx="74126" cy="74126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1930"/>
                    <a:pt x="96" y="2025"/>
                    <a:pt x="192" y="2025"/>
                  </a:cubicBezTo>
                  <a:lnTo>
                    <a:pt x="2025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6844;p69">
            <a:extLst>
              <a:ext uri="{FF2B5EF4-FFF2-40B4-BE49-F238E27FC236}">
                <a16:creationId xmlns:a16="http://schemas.microsoft.com/office/drawing/2014/main" id="{A1948DEB-C913-4464-9579-73F38B7D510C}"/>
              </a:ext>
            </a:extLst>
          </p:cNvPr>
          <p:cNvGrpSpPr/>
          <p:nvPr/>
        </p:nvGrpSpPr>
        <p:grpSpPr>
          <a:xfrm>
            <a:off x="380930" y="3311882"/>
            <a:ext cx="712893" cy="600550"/>
            <a:chOff x="1913012" y="2764940"/>
            <a:chExt cx="417523" cy="374252"/>
          </a:xfrm>
        </p:grpSpPr>
        <p:sp>
          <p:nvSpPr>
            <p:cNvPr id="107" name="Google Shape;6845;p69">
              <a:extLst>
                <a:ext uri="{FF2B5EF4-FFF2-40B4-BE49-F238E27FC236}">
                  <a16:creationId xmlns:a16="http://schemas.microsoft.com/office/drawing/2014/main" id="{AB614BE9-B48A-4455-A16F-69CDBCBFA254}"/>
                </a:ext>
              </a:extLst>
            </p:cNvPr>
            <p:cNvSpPr/>
            <p:nvPr/>
          </p:nvSpPr>
          <p:spPr>
            <a:xfrm>
              <a:off x="2010693" y="2813676"/>
              <a:ext cx="285214" cy="163494"/>
            </a:xfrm>
            <a:custGeom>
              <a:avLst/>
              <a:gdLst/>
              <a:ahLst/>
              <a:cxnLst/>
              <a:rect l="l" t="t" r="r" b="b"/>
              <a:pathLst>
                <a:path w="10856" h="6223" extrusionOk="0">
                  <a:moveTo>
                    <a:pt x="3594" y="2591"/>
                  </a:moveTo>
                  <a:lnTo>
                    <a:pt x="3594" y="4034"/>
                  </a:lnTo>
                  <a:lnTo>
                    <a:pt x="2151" y="4034"/>
                  </a:lnTo>
                  <a:lnTo>
                    <a:pt x="2151" y="2591"/>
                  </a:lnTo>
                  <a:close/>
                  <a:moveTo>
                    <a:pt x="5508" y="2591"/>
                  </a:moveTo>
                  <a:lnTo>
                    <a:pt x="5508" y="4034"/>
                  </a:lnTo>
                  <a:lnTo>
                    <a:pt x="4072" y="4034"/>
                  </a:lnTo>
                  <a:lnTo>
                    <a:pt x="4072" y="2591"/>
                  </a:lnTo>
                  <a:close/>
                  <a:moveTo>
                    <a:pt x="7422" y="2591"/>
                  </a:moveTo>
                  <a:lnTo>
                    <a:pt x="7422" y="4034"/>
                  </a:lnTo>
                  <a:lnTo>
                    <a:pt x="5986" y="4034"/>
                  </a:lnTo>
                  <a:lnTo>
                    <a:pt x="5986" y="2591"/>
                  </a:lnTo>
                  <a:close/>
                  <a:moveTo>
                    <a:pt x="9337" y="2591"/>
                  </a:moveTo>
                  <a:lnTo>
                    <a:pt x="9344" y="4034"/>
                  </a:lnTo>
                  <a:lnTo>
                    <a:pt x="7901" y="4034"/>
                  </a:lnTo>
                  <a:lnTo>
                    <a:pt x="7901" y="2591"/>
                  </a:lnTo>
                  <a:close/>
                  <a:moveTo>
                    <a:pt x="1915" y="1"/>
                  </a:moveTo>
                  <a:cubicBezTo>
                    <a:pt x="1797" y="1"/>
                    <a:pt x="1679" y="80"/>
                    <a:pt x="1679" y="240"/>
                  </a:cubicBezTo>
                  <a:lnTo>
                    <a:pt x="1679" y="2113"/>
                  </a:lnTo>
                  <a:lnTo>
                    <a:pt x="320" y="2113"/>
                  </a:lnTo>
                  <a:cubicBezTo>
                    <a:pt x="1" y="2113"/>
                    <a:pt x="1" y="2591"/>
                    <a:pt x="320" y="2591"/>
                  </a:cubicBezTo>
                  <a:lnTo>
                    <a:pt x="1679" y="2591"/>
                  </a:lnTo>
                  <a:lnTo>
                    <a:pt x="1679" y="4027"/>
                  </a:lnTo>
                  <a:lnTo>
                    <a:pt x="916" y="4027"/>
                  </a:lnTo>
                  <a:cubicBezTo>
                    <a:pt x="597" y="4027"/>
                    <a:pt x="597" y="4506"/>
                    <a:pt x="916" y="4506"/>
                  </a:cubicBezTo>
                  <a:lnTo>
                    <a:pt x="1679" y="4506"/>
                  </a:lnTo>
                  <a:lnTo>
                    <a:pt x="1679" y="5865"/>
                  </a:lnTo>
                  <a:cubicBezTo>
                    <a:pt x="1679" y="6025"/>
                    <a:pt x="1797" y="6104"/>
                    <a:pt x="1915" y="6104"/>
                  </a:cubicBezTo>
                  <a:cubicBezTo>
                    <a:pt x="2033" y="6104"/>
                    <a:pt x="2151" y="6025"/>
                    <a:pt x="2151" y="5865"/>
                  </a:cubicBezTo>
                  <a:lnTo>
                    <a:pt x="2151" y="4506"/>
                  </a:lnTo>
                  <a:lnTo>
                    <a:pt x="3594" y="4506"/>
                  </a:lnTo>
                  <a:lnTo>
                    <a:pt x="3594" y="5983"/>
                  </a:lnTo>
                  <a:cubicBezTo>
                    <a:pt x="3594" y="6143"/>
                    <a:pt x="3711" y="6222"/>
                    <a:pt x="3830" y="6222"/>
                  </a:cubicBezTo>
                  <a:cubicBezTo>
                    <a:pt x="3949" y="6222"/>
                    <a:pt x="4069" y="6143"/>
                    <a:pt x="4072" y="5983"/>
                  </a:cubicBezTo>
                  <a:lnTo>
                    <a:pt x="4072" y="4506"/>
                  </a:lnTo>
                  <a:lnTo>
                    <a:pt x="5508" y="4506"/>
                  </a:lnTo>
                  <a:lnTo>
                    <a:pt x="5508" y="5983"/>
                  </a:lnTo>
                  <a:cubicBezTo>
                    <a:pt x="5508" y="6143"/>
                    <a:pt x="5628" y="6222"/>
                    <a:pt x="5747" y="6222"/>
                  </a:cubicBezTo>
                  <a:cubicBezTo>
                    <a:pt x="5867" y="6222"/>
                    <a:pt x="5986" y="6143"/>
                    <a:pt x="5986" y="5983"/>
                  </a:cubicBezTo>
                  <a:lnTo>
                    <a:pt x="5986" y="4506"/>
                  </a:lnTo>
                  <a:lnTo>
                    <a:pt x="7422" y="4506"/>
                  </a:lnTo>
                  <a:lnTo>
                    <a:pt x="7422" y="5983"/>
                  </a:lnTo>
                  <a:cubicBezTo>
                    <a:pt x="7422" y="6143"/>
                    <a:pt x="7542" y="6222"/>
                    <a:pt x="7662" y="6222"/>
                  </a:cubicBezTo>
                  <a:cubicBezTo>
                    <a:pt x="7781" y="6222"/>
                    <a:pt x="7901" y="6143"/>
                    <a:pt x="7901" y="5983"/>
                  </a:cubicBezTo>
                  <a:lnTo>
                    <a:pt x="7901" y="4506"/>
                  </a:lnTo>
                  <a:lnTo>
                    <a:pt x="9344" y="4506"/>
                  </a:lnTo>
                  <a:lnTo>
                    <a:pt x="9344" y="5983"/>
                  </a:lnTo>
                  <a:cubicBezTo>
                    <a:pt x="9344" y="6143"/>
                    <a:pt x="9462" y="6222"/>
                    <a:pt x="9579" y="6222"/>
                  </a:cubicBezTo>
                  <a:cubicBezTo>
                    <a:pt x="9697" y="6222"/>
                    <a:pt x="9815" y="6143"/>
                    <a:pt x="9815" y="5983"/>
                  </a:cubicBezTo>
                  <a:lnTo>
                    <a:pt x="9815" y="4506"/>
                  </a:lnTo>
                  <a:lnTo>
                    <a:pt x="10016" y="4506"/>
                  </a:lnTo>
                  <a:cubicBezTo>
                    <a:pt x="10329" y="4506"/>
                    <a:pt x="10329" y="4027"/>
                    <a:pt x="10016" y="4027"/>
                  </a:cubicBezTo>
                  <a:lnTo>
                    <a:pt x="9815" y="4027"/>
                  </a:lnTo>
                  <a:lnTo>
                    <a:pt x="9815" y="2591"/>
                  </a:lnTo>
                  <a:lnTo>
                    <a:pt x="10544" y="2591"/>
                  </a:lnTo>
                  <a:cubicBezTo>
                    <a:pt x="10856" y="2591"/>
                    <a:pt x="10856" y="2113"/>
                    <a:pt x="10544" y="2113"/>
                  </a:cubicBezTo>
                  <a:lnTo>
                    <a:pt x="9815" y="2113"/>
                  </a:lnTo>
                  <a:lnTo>
                    <a:pt x="9815" y="240"/>
                  </a:lnTo>
                  <a:cubicBezTo>
                    <a:pt x="9815" y="80"/>
                    <a:pt x="9696" y="1"/>
                    <a:pt x="9576" y="1"/>
                  </a:cubicBezTo>
                  <a:cubicBezTo>
                    <a:pt x="9456" y="1"/>
                    <a:pt x="9337" y="80"/>
                    <a:pt x="9337" y="240"/>
                  </a:cubicBezTo>
                  <a:lnTo>
                    <a:pt x="9337" y="2113"/>
                  </a:lnTo>
                  <a:lnTo>
                    <a:pt x="7901" y="2113"/>
                  </a:lnTo>
                  <a:lnTo>
                    <a:pt x="7901" y="240"/>
                  </a:lnTo>
                  <a:cubicBezTo>
                    <a:pt x="7901" y="80"/>
                    <a:pt x="7781" y="1"/>
                    <a:pt x="7662" y="1"/>
                  </a:cubicBezTo>
                  <a:cubicBezTo>
                    <a:pt x="7542" y="1"/>
                    <a:pt x="7422" y="80"/>
                    <a:pt x="7422" y="240"/>
                  </a:cubicBezTo>
                  <a:lnTo>
                    <a:pt x="7422" y="2113"/>
                  </a:lnTo>
                  <a:lnTo>
                    <a:pt x="5980" y="2113"/>
                  </a:lnTo>
                  <a:lnTo>
                    <a:pt x="5980" y="240"/>
                  </a:lnTo>
                  <a:cubicBezTo>
                    <a:pt x="5980" y="80"/>
                    <a:pt x="5862" y="1"/>
                    <a:pt x="5744" y="1"/>
                  </a:cubicBezTo>
                  <a:cubicBezTo>
                    <a:pt x="5626" y="1"/>
                    <a:pt x="5508" y="80"/>
                    <a:pt x="5508" y="240"/>
                  </a:cubicBezTo>
                  <a:lnTo>
                    <a:pt x="5508" y="2113"/>
                  </a:lnTo>
                  <a:lnTo>
                    <a:pt x="4072" y="2113"/>
                  </a:lnTo>
                  <a:lnTo>
                    <a:pt x="4072" y="240"/>
                  </a:lnTo>
                  <a:cubicBezTo>
                    <a:pt x="4072" y="80"/>
                    <a:pt x="3954" y="1"/>
                    <a:pt x="3836" y="1"/>
                  </a:cubicBezTo>
                  <a:cubicBezTo>
                    <a:pt x="3718" y="1"/>
                    <a:pt x="3600" y="80"/>
                    <a:pt x="3600" y="240"/>
                  </a:cubicBezTo>
                  <a:lnTo>
                    <a:pt x="3600" y="2113"/>
                  </a:lnTo>
                  <a:lnTo>
                    <a:pt x="2151" y="2113"/>
                  </a:lnTo>
                  <a:lnTo>
                    <a:pt x="2151" y="240"/>
                  </a:lnTo>
                  <a:cubicBezTo>
                    <a:pt x="2151" y="80"/>
                    <a:pt x="2033" y="1"/>
                    <a:pt x="1915" y="1"/>
                  </a:cubicBezTo>
                  <a:close/>
                </a:path>
              </a:pathLst>
            </a:custGeom>
            <a:solidFill>
              <a:srgbClr val="D1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846;p69">
              <a:extLst>
                <a:ext uri="{FF2B5EF4-FFF2-40B4-BE49-F238E27FC236}">
                  <a16:creationId xmlns:a16="http://schemas.microsoft.com/office/drawing/2014/main" id="{AC28B0C8-B034-4649-9FE6-C6B1485DBDDF}"/>
                </a:ext>
              </a:extLst>
            </p:cNvPr>
            <p:cNvSpPr/>
            <p:nvPr/>
          </p:nvSpPr>
          <p:spPr>
            <a:xfrm>
              <a:off x="2022174" y="3062529"/>
              <a:ext cx="89694" cy="76663"/>
            </a:xfrm>
            <a:custGeom>
              <a:avLst/>
              <a:gdLst/>
              <a:ahLst/>
              <a:cxnLst/>
              <a:rect l="l" t="t" r="r" b="b"/>
              <a:pathLst>
                <a:path w="3414" h="2918" extrusionOk="0">
                  <a:moveTo>
                    <a:pt x="1957" y="0"/>
                  </a:moveTo>
                  <a:cubicBezTo>
                    <a:pt x="653" y="0"/>
                    <a:pt x="1" y="1568"/>
                    <a:pt x="923" y="2490"/>
                  </a:cubicBezTo>
                  <a:cubicBezTo>
                    <a:pt x="1218" y="2786"/>
                    <a:pt x="1583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7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847;p69">
              <a:extLst>
                <a:ext uri="{FF2B5EF4-FFF2-40B4-BE49-F238E27FC236}">
                  <a16:creationId xmlns:a16="http://schemas.microsoft.com/office/drawing/2014/main" id="{488CD230-5D55-4CFC-A512-7E5BE9E565BE}"/>
                </a:ext>
              </a:extLst>
            </p:cNvPr>
            <p:cNvSpPr/>
            <p:nvPr/>
          </p:nvSpPr>
          <p:spPr>
            <a:xfrm>
              <a:off x="2050233" y="3083284"/>
              <a:ext cx="40670" cy="34969"/>
            </a:xfrm>
            <a:custGeom>
              <a:avLst/>
              <a:gdLst/>
              <a:ahLst/>
              <a:cxnLst/>
              <a:rect l="l" t="t" r="r" b="b"/>
              <a:pathLst>
                <a:path w="1548" h="1331" extrusionOk="0">
                  <a:moveTo>
                    <a:pt x="889" y="1"/>
                  </a:moveTo>
                  <a:cubicBezTo>
                    <a:pt x="299" y="1"/>
                    <a:pt x="1" y="715"/>
                    <a:pt x="417" y="1131"/>
                  </a:cubicBezTo>
                  <a:cubicBezTo>
                    <a:pt x="552" y="1269"/>
                    <a:pt x="719" y="1330"/>
                    <a:pt x="882" y="1330"/>
                  </a:cubicBezTo>
                  <a:cubicBezTo>
                    <a:pt x="1222" y="1330"/>
                    <a:pt x="1547" y="1065"/>
                    <a:pt x="1547" y="667"/>
                  </a:cubicBezTo>
                  <a:cubicBezTo>
                    <a:pt x="1547" y="299"/>
                    <a:pt x="1249" y="1"/>
                    <a:pt x="889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848;p69">
              <a:extLst>
                <a:ext uri="{FF2B5EF4-FFF2-40B4-BE49-F238E27FC236}">
                  <a16:creationId xmlns:a16="http://schemas.microsoft.com/office/drawing/2014/main" id="{84C5296E-A0B9-476E-9583-A275E7180423}"/>
                </a:ext>
              </a:extLst>
            </p:cNvPr>
            <p:cNvSpPr/>
            <p:nvPr/>
          </p:nvSpPr>
          <p:spPr>
            <a:xfrm>
              <a:off x="2174344" y="3062529"/>
              <a:ext cx="89668" cy="76663"/>
            </a:xfrm>
            <a:custGeom>
              <a:avLst/>
              <a:gdLst/>
              <a:ahLst/>
              <a:cxnLst/>
              <a:rect l="l" t="t" r="r" b="b"/>
              <a:pathLst>
                <a:path w="3413" h="2918" extrusionOk="0">
                  <a:moveTo>
                    <a:pt x="1956" y="0"/>
                  </a:moveTo>
                  <a:cubicBezTo>
                    <a:pt x="652" y="0"/>
                    <a:pt x="0" y="1568"/>
                    <a:pt x="923" y="2490"/>
                  </a:cubicBezTo>
                  <a:cubicBezTo>
                    <a:pt x="1218" y="2786"/>
                    <a:pt x="1582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849;p69">
              <a:extLst>
                <a:ext uri="{FF2B5EF4-FFF2-40B4-BE49-F238E27FC236}">
                  <a16:creationId xmlns:a16="http://schemas.microsoft.com/office/drawing/2014/main" id="{7AEEC7D1-07F2-4B1E-A012-667BF533202C}"/>
                </a:ext>
              </a:extLst>
            </p:cNvPr>
            <p:cNvSpPr/>
            <p:nvPr/>
          </p:nvSpPr>
          <p:spPr>
            <a:xfrm>
              <a:off x="2202219" y="3083284"/>
              <a:ext cx="40854" cy="34969"/>
            </a:xfrm>
            <a:custGeom>
              <a:avLst/>
              <a:gdLst/>
              <a:ahLst/>
              <a:cxnLst/>
              <a:rect l="l" t="t" r="r" b="b"/>
              <a:pathLst>
                <a:path w="1555" h="1331" extrusionOk="0">
                  <a:moveTo>
                    <a:pt x="888" y="1"/>
                  </a:moveTo>
                  <a:cubicBezTo>
                    <a:pt x="299" y="1"/>
                    <a:pt x="0" y="715"/>
                    <a:pt x="417" y="1131"/>
                  </a:cubicBezTo>
                  <a:cubicBezTo>
                    <a:pt x="554" y="1269"/>
                    <a:pt x="722" y="1330"/>
                    <a:pt x="887" y="1330"/>
                  </a:cubicBezTo>
                  <a:cubicBezTo>
                    <a:pt x="1228" y="1330"/>
                    <a:pt x="1554" y="1065"/>
                    <a:pt x="1554" y="667"/>
                  </a:cubicBezTo>
                  <a:cubicBezTo>
                    <a:pt x="1554" y="299"/>
                    <a:pt x="1256" y="1"/>
                    <a:pt x="888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850;p69">
              <a:extLst>
                <a:ext uri="{FF2B5EF4-FFF2-40B4-BE49-F238E27FC236}">
                  <a16:creationId xmlns:a16="http://schemas.microsoft.com/office/drawing/2014/main" id="{F98604EE-ED45-419E-B334-6128C92A3BFC}"/>
                </a:ext>
              </a:extLst>
            </p:cNvPr>
            <p:cNvSpPr/>
            <p:nvPr/>
          </p:nvSpPr>
          <p:spPr>
            <a:xfrm>
              <a:off x="1995376" y="2792632"/>
              <a:ext cx="335158" cy="174975"/>
            </a:xfrm>
            <a:custGeom>
              <a:avLst/>
              <a:gdLst/>
              <a:ahLst/>
              <a:cxnLst/>
              <a:rect l="l" t="t" r="r" b="b"/>
              <a:pathLst>
                <a:path w="12757" h="6660" extrusionOk="0">
                  <a:moveTo>
                    <a:pt x="1" y="1"/>
                  </a:moveTo>
                  <a:lnTo>
                    <a:pt x="445" y="1263"/>
                  </a:lnTo>
                  <a:lnTo>
                    <a:pt x="11335" y="1263"/>
                  </a:lnTo>
                  <a:lnTo>
                    <a:pt x="10086" y="6659"/>
                  </a:lnTo>
                  <a:lnTo>
                    <a:pt x="11390" y="6659"/>
                  </a:lnTo>
                  <a:lnTo>
                    <a:pt x="12576" y="1506"/>
                  </a:lnTo>
                  <a:cubicBezTo>
                    <a:pt x="12757" y="736"/>
                    <a:pt x="12167" y="1"/>
                    <a:pt x="11376" y="1"/>
                  </a:cubicBezTo>
                  <a:close/>
                </a:path>
              </a:pathLst>
            </a:custGeom>
            <a:solidFill>
              <a:srgbClr val="96A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851;p69">
              <a:extLst>
                <a:ext uri="{FF2B5EF4-FFF2-40B4-BE49-F238E27FC236}">
                  <a16:creationId xmlns:a16="http://schemas.microsoft.com/office/drawing/2014/main" id="{44AD749E-0A32-42CF-9A97-6C26513AB9F1}"/>
                </a:ext>
              </a:extLst>
            </p:cNvPr>
            <p:cNvSpPr/>
            <p:nvPr/>
          </p:nvSpPr>
          <p:spPr>
            <a:xfrm>
              <a:off x="2273654" y="2792632"/>
              <a:ext cx="56696" cy="174975"/>
            </a:xfrm>
            <a:custGeom>
              <a:avLst/>
              <a:gdLst/>
              <a:ahLst/>
              <a:cxnLst/>
              <a:rect l="l" t="t" r="r" b="b"/>
              <a:pathLst>
                <a:path w="2158" h="6660" extrusionOk="0">
                  <a:moveTo>
                    <a:pt x="0" y="1"/>
                  </a:moveTo>
                  <a:cubicBezTo>
                    <a:pt x="791" y="1"/>
                    <a:pt x="1374" y="736"/>
                    <a:pt x="1200" y="1506"/>
                  </a:cubicBezTo>
                  <a:lnTo>
                    <a:pt x="14" y="6659"/>
                  </a:lnTo>
                  <a:lnTo>
                    <a:pt x="791" y="6659"/>
                  </a:lnTo>
                  <a:lnTo>
                    <a:pt x="1977" y="1506"/>
                  </a:lnTo>
                  <a:cubicBezTo>
                    <a:pt x="2158" y="736"/>
                    <a:pt x="1575" y="1"/>
                    <a:pt x="784" y="1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852;p69">
              <a:extLst>
                <a:ext uri="{FF2B5EF4-FFF2-40B4-BE49-F238E27FC236}">
                  <a16:creationId xmlns:a16="http://schemas.microsoft.com/office/drawing/2014/main" id="{435EADAB-7E9E-4EF7-9884-25CDD369FA43}"/>
                </a:ext>
              </a:extLst>
            </p:cNvPr>
            <p:cNvSpPr/>
            <p:nvPr/>
          </p:nvSpPr>
          <p:spPr>
            <a:xfrm>
              <a:off x="1913012" y="2764940"/>
              <a:ext cx="412610" cy="236006"/>
            </a:xfrm>
            <a:custGeom>
              <a:avLst/>
              <a:gdLst/>
              <a:ahLst/>
              <a:cxnLst/>
              <a:rect l="l" t="t" r="r" b="b"/>
              <a:pathLst>
                <a:path w="15705" h="8983" extrusionOk="0">
                  <a:moveTo>
                    <a:pt x="632" y="0"/>
                  </a:moveTo>
                  <a:cubicBezTo>
                    <a:pt x="278" y="0"/>
                    <a:pt x="1" y="285"/>
                    <a:pt x="1" y="631"/>
                  </a:cubicBezTo>
                  <a:cubicBezTo>
                    <a:pt x="1" y="978"/>
                    <a:pt x="278" y="1263"/>
                    <a:pt x="632" y="1263"/>
                  </a:cubicBezTo>
                  <a:lnTo>
                    <a:pt x="1769" y="1263"/>
                  </a:lnTo>
                  <a:cubicBezTo>
                    <a:pt x="1825" y="1263"/>
                    <a:pt x="1880" y="1297"/>
                    <a:pt x="1901" y="1353"/>
                  </a:cubicBezTo>
                  <a:lnTo>
                    <a:pt x="4045" y="7408"/>
                  </a:lnTo>
                  <a:cubicBezTo>
                    <a:pt x="4447" y="8358"/>
                    <a:pt x="5383" y="8983"/>
                    <a:pt x="6417" y="8983"/>
                  </a:cubicBezTo>
                  <a:lnTo>
                    <a:pt x="15073" y="8983"/>
                  </a:lnTo>
                  <a:cubicBezTo>
                    <a:pt x="15420" y="8983"/>
                    <a:pt x="15704" y="8698"/>
                    <a:pt x="15704" y="8344"/>
                  </a:cubicBezTo>
                  <a:cubicBezTo>
                    <a:pt x="15704" y="7998"/>
                    <a:pt x="15420" y="7713"/>
                    <a:pt x="15073" y="7713"/>
                  </a:cubicBezTo>
                  <a:lnTo>
                    <a:pt x="6417" y="7713"/>
                  </a:lnTo>
                  <a:cubicBezTo>
                    <a:pt x="5890" y="7713"/>
                    <a:pt x="5411" y="7401"/>
                    <a:pt x="5203" y="6909"/>
                  </a:cubicBezTo>
                  <a:lnTo>
                    <a:pt x="3060" y="853"/>
                  </a:lnTo>
                  <a:cubicBezTo>
                    <a:pt x="2845" y="340"/>
                    <a:pt x="2331" y="0"/>
                    <a:pt x="1769" y="0"/>
                  </a:cubicBezTo>
                  <a:close/>
                </a:path>
              </a:pathLst>
            </a:custGeom>
            <a:solidFill>
              <a:srgbClr val="96A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853;p69">
              <a:extLst>
                <a:ext uri="{FF2B5EF4-FFF2-40B4-BE49-F238E27FC236}">
                  <a16:creationId xmlns:a16="http://schemas.microsoft.com/office/drawing/2014/main" id="{33B29738-D67C-465A-AE82-F8B072214D51}"/>
                </a:ext>
              </a:extLst>
            </p:cNvPr>
            <p:cNvSpPr/>
            <p:nvPr/>
          </p:nvSpPr>
          <p:spPr>
            <a:xfrm>
              <a:off x="2026903" y="2967580"/>
              <a:ext cx="299270" cy="33182"/>
            </a:xfrm>
            <a:custGeom>
              <a:avLst/>
              <a:gdLst/>
              <a:ahLst/>
              <a:cxnLst/>
              <a:rect l="l" t="t" r="r" b="b"/>
              <a:pathLst>
                <a:path w="11391" h="1263" extrusionOk="0">
                  <a:moveTo>
                    <a:pt x="10801" y="0"/>
                  </a:moveTo>
                  <a:cubicBezTo>
                    <a:pt x="10807" y="21"/>
                    <a:pt x="10807" y="42"/>
                    <a:pt x="10801" y="63"/>
                  </a:cubicBezTo>
                  <a:cubicBezTo>
                    <a:pt x="10801" y="409"/>
                    <a:pt x="10523" y="694"/>
                    <a:pt x="10169" y="694"/>
                  </a:cubicBezTo>
                  <a:lnTo>
                    <a:pt x="1513" y="694"/>
                  </a:lnTo>
                  <a:cubicBezTo>
                    <a:pt x="972" y="694"/>
                    <a:pt x="438" y="520"/>
                    <a:pt x="1" y="201"/>
                  </a:cubicBezTo>
                  <a:lnTo>
                    <a:pt x="1" y="201"/>
                  </a:lnTo>
                  <a:cubicBezTo>
                    <a:pt x="479" y="867"/>
                    <a:pt x="1256" y="1263"/>
                    <a:pt x="2082" y="1263"/>
                  </a:cubicBezTo>
                  <a:lnTo>
                    <a:pt x="10738" y="1263"/>
                  </a:lnTo>
                  <a:cubicBezTo>
                    <a:pt x="11078" y="1263"/>
                    <a:pt x="11355" y="999"/>
                    <a:pt x="11376" y="659"/>
                  </a:cubicBezTo>
                  <a:cubicBezTo>
                    <a:pt x="11390" y="319"/>
                    <a:pt x="11140" y="28"/>
                    <a:pt x="10801" y="0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854;p69">
              <a:extLst>
                <a:ext uri="{FF2B5EF4-FFF2-40B4-BE49-F238E27FC236}">
                  <a16:creationId xmlns:a16="http://schemas.microsoft.com/office/drawing/2014/main" id="{F949D3D8-C1F7-4540-A051-1E5254F5AFD9}"/>
                </a:ext>
              </a:extLst>
            </p:cNvPr>
            <p:cNvSpPr/>
            <p:nvPr/>
          </p:nvSpPr>
          <p:spPr>
            <a:xfrm>
              <a:off x="1994483" y="2978326"/>
              <a:ext cx="287027" cy="92427"/>
            </a:xfrm>
            <a:custGeom>
              <a:avLst/>
              <a:gdLst/>
              <a:ahLst/>
              <a:cxnLst/>
              <a:rect l="l" t="t" r="r" b="b"/>
              <a:pathLst>
                <a:path w="10925" h="3518" extrusionOk="0">
                  <a:moveTo>
                    <a:pt x="1401" y="0"/>
                  </a:moveTo>
                  <a:lnTo>
                    <a:pt x="763" y="923"/>
                  </a:lnTo>
                  <a:cubicBezTo>
                    <a:pt x="0" y="2019"/>
                    <a:pt x="784" y="3517"/>
                    <a:pt x="2123" y="3517"/>
                  </a:cubicBezTo>
                  <a:lnTo>
                    <a:pt x="10287" y="3517"/>
                  </a:lnTo>
                  <a:cubicBezTo>
                    <a:pt x="10640" y="3517"/>
                    <a:pt x="10925" y="3233"/>
                    <a:pt x="10925" y="2886"/>
                  </a:cubicBezTo>
                  <a:cubicBezTo>
                    <a:pt x="10925" y="2539"/>
                    <a:pt x="10640" y="2255"/>
                    <a:pt x="10287" y="2255"/>
                  </a:cubicBezTo>
                  <a:lnTo>
                    <a:pt x="2123" y="2255"/>
                  </a:lnTo>
                  <a:cubicBezTo>
                    <a:pt x="1804" y="2255"/>
                    <a:pt x="1623" y="1901"/>
                    <a:pt x="1797" y="1644"/>
                  </a:cubicBezTo>
                  <a:lnTo>
                    <a:pt x="2449" y="701"/>
                  </a:lnTo>
                  <a:cubicBezTo>
                    <a:pt x="2046" y="562"/>
                    <a:pt x="1686" y="320"/>
                    <a:pt x="1401" y="0"/>
                  </a:cubicBezTo>
                  <a:close/>
                </a:path>
              </a:pathLst>
            </a:custGeom>
            <a:solidFill>
              <a:srgbClr val="96A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855;p69">
              <a:extLst>
                <a:ext uri="{FF2B5EF4-FFF2-40B4-BE49-F238E27FC236}">
                  <a16:creationId xmlns:a16="http://schemas.microsoft.com/office/drawing/2014/main" id="{D57B9851-D776-4582-A649-FBA5633EA70E}"/>
                </a:ext>
              </a:extLst>
            </p:cNvPr>
            <p:cNvSpPr/>
            <p:nvPr/>
          </p:nvSpPr>
          <p:spPr>
            <a:xfrm>
              <a:off x="2003757" y="3021518"/>
              <a:ext cx="277569" cy="49235"/>
            </a:xfrm>
            <a:custGeom>
              <a:avLst/>
              <a:gdLst/>
              <a:ahLst/>
              <a:cxnLst/>
              <a:rect l="l" t="t" r="r" b="b"/>
              <a:pathLst>
                <a:path w="10565" h="1874" extrusionOk="0">
                  <a:moveTo>
                    <a:pt x="126" y="0"/>
                  </a:moveTo>
                  <a:cubicBezTo>
                    <a:pt x="1" y="951"/>
                    <a:pt x="708" y="1811"/>
                    <a:pt x="1666" y="1873"/>
                  </a:cubicBezTo>
                  <a:lnTo>
                    <a:pt x="9455" y="1873"/>
                  </a:lnTo>
                  <a:cubicBezTo>
                    <a:pt x="9892" y="1873"/>
                    <a:pt x="10058" y="1859"/>
                    <a:pt x="10142" y="1838"/>
                  </a:cubicBezTo>
                  <a:cubicBezTo>
                    <a:pt x="10169" y="1825"/>
                    <a:pt x="10204" y="1811"/>
                    <a:pt x="10232" y="1797"/>
                  </a:cubicBezTo>
                  <a:lnTo>
                    <a:pt x="10253" y="1783"/>
                  </a:lnTo>
                  <a:cubicBezTo>
                    <a:pt x="10273" y="1776"/>
                    <a:pt x="10294" y="1755"/>
                    <a:pt x="10315" y="1741"/>
                  </a:cubicBezTo>
                  <a:lnTo>
                    <a:pt x="10322" y="1741"/>
                  </a:lnTo>
                  <a:lnTo>
                    <a:pt x="10350" y="1714"/>
                  </a:lnTo>
                  <a:lnTo>
                    <a:pt x="10357" y="1707"/>
                  </a:lnTo>
                  <a:cubicBezTo>
                    <a:pt x="10371" y="1693"/>
                    <a:pt x="10384" y="1679"/>
                    <a:pt x="10398" y="1665"/>
                  </a:cubicBezTo>
                  <a:lnTo>
                    <a:pt x="10412" y="1651"/>
                  </a:lnTo>
                  <a:lnTo>
                    <a:pt x="10433" y="1630"/>
                  </a:lnTo>
                  <a:lnTo>
                    <a:pt x="10447" y="1610"/>
                  </a:lnTo>
                  <a:lnTo>
                    <a:pt x="10468" y="1575"/>
                  </a:lnTo>
                  <a:lnTo>
                    <a:pt x="10482" y="1547"/>
                  </a:lnTo>
                  <a:lnTo>
                    <a:pt x="10495" y="1526"/>
                  </a:lnTo>
                  <a:lnTo>
                    <a:pt x="10509" y="1499"/>
                  </a:lnTo>
                  <a:lnTo>
                    <a:pt x="10523" y="1471"/>
                  </a:lnTo>
                  <a:cubicBezTo>
                    <a:pt x="10523" y="1464"/>
                    <a:pt x="10530" y="1450"/>
                    <a:pt x="10537" y="1436"/>
                  </a:cubicBezTo>
                  <a:lnTo>
                    <a:pt x="10544" y="1415"/>
                  </a:lnTo>
                  <a:cubicBezTo>
                    <a:pt x="10544" y="1401"/>
                    <a:pt x="10551" y="1388"/>
                    <a:pt x="10551" y="1374"/>
                  </a:cubicBezTo>
                  <a:lnTo>
                    <a:pt x="10551" y="1360"/>
                  </a:lnTo>
                  <a:cubicBezTo>
                    <a:pt x="10551" y="1346"/>
                    <a:pt x="10558" y="1325"/>
                    <a:pt x="10558" y="1311"/>
                  </a:cubicBezTo>
                  <a:lnTo>
                    <a:pt x="10558" y="1297"/>
                  </a:lnTo>
                  <a:lnTo>
                    <a:pt x="10558" y="1235"/>
                  </a:lnTo>
                  <a:cubicBezTo>
                    <a:pt x="10565" y="1221"/>
                    <a:pt x="10565" y="1200"/>
                    <a:pt x="10565" y="1180"/>
                  </a:cubicBezTo>
                  <a:cubicBezTo>
                    <a:pt x="10565" y="1159"/>
                    <a:pt x="10558" y="1145"/>
                    <a:pt x="10558" y="1124"/>
                  </a:cubicBezTo>
                  <a:lnTo>
                    <a:pt x="10558" y="1117"/>
                  </a:lnTo>
                  <a:cubicBezTo>
                    <a:pt x="10551" y="1075"/>
                    <a:pt x="10537" y="1034"/>
                    <a:pt x="10523" y="999"/>
                  </a:cubicBezTo>
                  <a:cubicBezTo>
                    <a:pt x="10384" y="1186"/>
                    <a:pt x="10169" y="1304"/>
                    <a:pt x="9941" y="1325"/>
                  </a:cubicBezTo>
                  <a:lnTo>
                    <a:pt x="1770" y="1325"/>
                  </a:lnTo>
                  <a:cubicBezTo>
                    <a:pt x="979" y="1311"/>
                    <a:pt x="306" y="763"/>
                    <a:pt x="126" y="0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856;p69">
              <a:extLst>
                <a:ext uri="{FF2B5EF4-FFF2-40B4-BE49-F238E27FC236}">
                  <a16:creationId xmlns:a16="http://schemas.microsoft.com/office/drawing/2014/main" id="{0D6DDE47-A9B4-4362-AA1E-956D3EB91A43}"/>
                </a:ext>
              </a:extLst>
            </p:cNvPr>
            <p:cNvSpPr/>
            <p:nvPr/>
          </p:nvSpPr>
          <p:spPr>
            <a:xfrm>
              <a:off x="2020361" y="2978326"/>
              <a:ext cx="38463" cy="32841"/>
            </a:xfrm>
            <a:custGeom>
              <a:avLst/>
              <a:gdLst/>
              <a:ahLst/>
              <a:cxnLst/>
              <a:rect l="l" t="t" r="r" b="b"/>
              <a:pathLst>
                <a:path w="1464" h="1250" extrusionOk="0">
                  <a:moveTo>
                    <a:pt x="416" y="0"/>
                  </a:moveTo>
                  <a:lnTo>
                    <a:pt x="0" y="604"/>
                  </a:lnTo>
                  <a:cubicBezTo>
                    <a:pt x="305" y="902"/>
                    <a:pt x="673" y="1124"/>
                    <a:pt x="1089" y="1249"/>
                  </a:cubicBezTo>
                  <a:lnTo>
                    <a:pt x="1464" y="701"/>
                  </a:lnTo>
                  <a:cubicBezTo>
                    <a:pt x="1061" y="562"/>
                    <a:pt x="701" y="320"/>
                    <a:pt x="416" y="0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" name="Grafik 51" descr="E-Commerce mit einfarbiger Füllung">
            <a:extLst>
              <a:ext uri="{FF2B5EF4-FFF2-40B4-BE49-F238E27FC236}">
                <a16:creationId xmlns:a16="http://schemas.microsoft.com/office/drawing/2014/main" id="{38C21481-B99E-43A6-A27D-AE869E551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7449" y="1695155"/>
            <a:ext cx="914400" cy="9144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3066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/>
          <p:nvPr/>
        </p:nvSpPr>
        <p:spPr>
          <a:xfrm>
            <a:off x="-152400" y="638325"/>
            <a:ext cx="9144000" cy="771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0" y="489433"/>
            <a:ext cx="9144000" cy="771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14630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Wichtig ist mir beim Kauf…</a:t>
            </a:r>
            <a:endParaRPr dirty="0"/>
          </a:p>
        </p:txBody>
      </p:sp>
      <p:sp>
        <p:nvSpPr>
          <p:cNvPr id="170" name="Google Shape;170;p34"/>
          <p:cNvSpPr/>
          <p:nvPr/>
        </p:nvSpPr>
        <p:spPr>
          <a:xfrm>
            <a:off x="729611" y="295267"/>
            <a:ext cx="380648" cy="578471"/>
          </a:xfrm>
          <a:custGeom>
            <a:avLst/>
            <a:gdLst/>
            <a:ahLst/>
            <a:cxnLst/>
            <a:rect l="l" t="t" r="r" b="b"/>
            <a:pathLst>
              <a:path w="3050" h="4635" extrusionOk="0">
                <a:moveTo>
                  <a:pt x="1518" y="1"/>
                </a:moveTo>
                <a:cubicBezTo>
                  <a:pt x="1450" y="1"/>
                  <a:pt x="1381" y="5"/>
                  <a:pt x="1311" y="14"/>
                </a:cubicBezTo>
                <a:cubicBezTo>
                  <a:pt x="549" y="133"/>
                  <a:pt x="1" y="800"/>
                  <a:pt x="1" y="1538"/>
                </a:cubicBezTo>
                <a:lnTo>
                  <a:pt x="1" y="1681"/>
                </a:lnTo>
                <a:lnTo>
                  <a:pt x="310" y="1681"/>
                </a:lnTo>
                <a:lnTo>
                  <a:pt x="310" y="1490"/>
                </a:lnTo>
                <a:cubicBezTo>
                  <a:pt x="310" y="847"/>
                  <a:pt x="858" y="299"/>
                  <a:pt x="1501" y="299"/>
                </a:cubicBezTo>
                <a:cubicBezTo>
                  <a:pt x="2168" y="299"/>
                  <a:pt x="2692" y="847"/>
                  <a:pt x="2692" y="1490"/>
                </a:cubicBezTo>
                <a:lnTo>
                  <a:pt x="2740" y="1681"/>
                </a:lnTo>
                <a:lnTo>
                  <a:pt x="2740" y="3443"/>
                </a:lnTo>
                <a:cubicBezTo>
                  <a:pt x="2740" y="3633"/>
                  <a:pt x="2644" y="3848"/>
                  <a:pt x="2501" y="3991"/>
                </a:cubicBezTo>
                <a:cubicBezTo>
                  <a:pt x="2341" y="4151"/>
                  <a:pt x="2126" y="4232"/>
                  <a:pt x="1919" y="4232"/>
                </a:cubicBezTo>
                <a:cubicBezTo>
                  <a:pt x="1849" y="4232"/>
                  <a:pt x="1781" y="4223"/>
                  <a:pt x="1716" y="4205"/>
                </a:cubicBezTo>
                <a:cubicBezTo>
                  <a:pt x="1382" y="4110"/>
                  <a:pt x="1144" y="3800"/>
                  <a:pt x="1144" y="3467"/>
                </a:cubicBezTo>
                <a:lnTo>
                  <a:pt x="1144" y="1538"/>
                </a:lnTo>
                <a:cubicBezTo>
                  <a:pt x="1144" y="1371"/>
                  <a:pt x="1263" y="1228"/>
                  <a:pt x="1430" y="1204"/>
                </a:cubicBezTo>
                <a:cubicBezTo>
                  <a:pt x="1458" y="1199"/>
                  <a:pt x="1486" y="1196"/>
                  <a:pt x="1513" y="1196"/>
                </a:cubicBezTo>
                <a:cubicBezTo>
                  <a:pt x="1602" y="1196"/>
                  <a:pt x="1685" y="1227"/>
                  <a:pt x="1739" y="1300"/>
                </a:cubicBezTo>
                <a:cubicBezTo>
                  <a:pt x="1811" y="1347"/>
                  <a:pt x="1835" y="1443"/>
                  <a:pt x="1835" y="1538"/>
                </a:cubicBezTo>
                <a:lnTo>
                  <a:pt x="1858" y="1705"/>
                </a:lnTo>
                <a:lnTo>
                  <a:pt x="1858" y="3586"/>
                </a:lnTo>
                <a:cubicBezTo>
                  <a:pt x="1835" y="3681"/>
                  <a:pt x="2025" y="3776"/>
                  <a:pt x="2025" y="3776"/>
                </a:cubicBezTo>
                <a:cubicBezTo>
                  <a:pt x="2025" y="3776"/>
                  <a:pt x="2192" y="3705"/>
                  <a:pt x="2192" y="3586"/>
                </a:cubicBezTo>
                <a:lnTo>
                  <a:pt x="2216" y="1705"/>
                </a:lnTo>
                <a:lnTo>
                  <a:pt x="2216" y="1562"/>
                </a:lnTo>
                <a:cubicBezTo>
                  <a:pt x="2216" y="1323"/>
                  <a:pt x="2097" y="1109"/>
                  <a:pt x="1906" y="966"/>
                </a:cubicBezTo>
                <a:cubicBezTo>
                  <a:pt x="1835" y="942"/>
                  <a:pt x="1787" y="895"/>
                  <a:pt x="1692" y="871"/>
                </a:cubicBezTo>
                <a:cubicBezTo>
                  <a:pt x="1639" y="860"/>
                  <a:pt x="1587" y="855"/>
                  <a:pt x="1537" y="855"/>
                </a:cubicBezTo>
                <a:cubicBezTo>
                  <a:pt x="1151" y="855"/>
                  <a:pt x="834" y="1162"/>
                  <a:pt x="834" y="1562"/>
                </a:cubicBezTo>
                <a:lnTo>
                  <a:pt x="834" y="3491"/>
                </a:lnTo>
                <a:cubicBezTo>
                  <a:pt x="834" y="4119"/>
                  <a:pt x="1313" y="4634"/>
                  <a:pt x="1935" y="4634"/>
                </a:cubicBezTo>
                <a:cubicBezTo>
                  <a:pt x="1949" y="4634"/>
                  <a:pt x="1963" y="4634"/>
                  <a:pt x="1977" y="4634"/>
                </a:cubicBezTo>
                <a:cubicBezTo>
                  <a:pt x="2263" y="4634"/>
                  <a:pt x="2525" y="4515"/>
                  <a:pt x="2740" y="4300"/>
                </a:cubicBezTo>
                <a:cubicBezTo>
                  <a:pt x="2930" y="4086"/>
                  <a:pt x="3049" y="3824"/>
                  <a:pt x="3049" y="3514"/>
                </a:cubicBezTo>
                <a:lnTo>
                  <a:pt x="3049" y="1705"/>
                </a:lnTo>
                <a:lnTo>
                  <a:pt x="3049" y="1538"/>
                </a:lnTo>
                <a:cubicBezTo>
                  <a:pt x="3049" y="677"/>
                  <a:pt x="2374" y="1"/>
                  <a:pt x="15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300;p38">
            <a:extLst>
              <a:ext uri="{FF2B5EF4-FFF2-40B4-BE49-F238E27FC236}">
                <a16:creationId xmlns:a16="http://schemas.microsoft.com/office/drawing/2014/main" id="{45DB40C2-E23D-483C-9705-6A6D523B88AD}"/>
              </a:ext>
            </a:extLst>
          </p:cNvPr>
          <p:cNvGrpSpPr/>
          <p:nvPr/>
        </p:nvGrpSpPr>
        <p:grpSpPr>
          <a:xfrm>
            <a:off x="1759747" y="1822136"/>
            <a:ext cx="2179356" cy="2596275"/>
            <a:chOff x="7672097" y="1347843"/>
            <a:chExt cx="274516" cy="336385"/>
          </a:xfrm>
        </p:grpSpPr>
        <p:sp>
          <p:nvSpPr>
            <p:cNvPr id="18" name="Google Shape;301;p38">
              <a:extLst>
                <a:ext uri="{FF2B5EF4-FFF2-40B4-BE49-F238E27FC236}">
                  <a16:creationId xmlns:a16="http://schemas.microsoft.com/office/drawing/2014/main" id="{9BF69487-05B9-41BC-910A-6610A9D96D6C}"/>
                </a:ext>
              </a:extLst>
            </p:cNvPr>
            <p:cNvSpPr/>
            <p:nvPr/>
          </p:nvSpPr>
          <p:spPr>
            <a:xfrm>
              <a:off x="7672097" y="1347843"/>
              <a:ext cx="274516" cy="336385"/>
            </a:xfrm>
            <a:custGeom>
              <a:avLst/>
              <a:gdLst/>
              <a:ahLst/>
              <a:cxnLst/>
              <a:rect l="l" t="t" r="r" b="b"/>
              <a:pathLst>
                <a:path w="7503" h="9194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9027"/>
                  </a:lnTo>
                  <a:cubicBezTo>
                    <a:pt x="1" y="9098"/>
                    <a:pt x="96" y="9193"/>
                    <a:pt x="191" y="9193"/>
                  </a:cubicBezTo>
                  <a:lnTo>
                    <a:pt x="7336" y="9193"/>
                  </a:lnTo>
                  <a:cubicBezTo>
                    <a:pt x="7407" y="9193"/>
                    <a:pt x="7502" y="9098"/>
                    <a:pt x="7502" y="9027"/>
                  </a:cubicBezTo>
                  <a:lnTo>
                    <a:pt x="7502" y="2025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latin typeface="Oxygen" panose="02000503000000000000" pitchFamily="2" charset="0"/>
                </a:rPr>
                <a:t>…Preis/Leistung,</a:t>
              </a:r>
            </a:p>
            <a:p>
              <a:pPr lvl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latin typeface="Oxygen" panose="02000503000000000000" pitchFamily="2" charset="0"/>
                </a:rPr>
                <a:t>Qualität.</a:t>
              </a:r>
              <a:endParaRPr dirty="0">
                <a:latin typeface="Oxygen" panose="02000503000000000000" pitchFamily="2" charset="0"/>
              </a:endParaRPr>
            </a:p>
          </p:txBody>
        </p:sp>
        <p:sp>
          <p:nvSpPr>
            <p:cNvPr id="19" name="Google Shape;302;p38">
              <a:extLst>
                <a:ext uri="{FF2B5EF4-FFF2-40B4-BE49-F238E27FC236}">
                  <a16:creationId xmlns:a16="http://schemas.microsoft.com/office/drawing/2014/main" id="{E6AE8DBB-460E-4A8B-97B9-EBB6E1B1D847}"/>
                </a:ext>
              </a:extLst>
            </p:cNvPr>
            <p:cNvSpPr/>
            <p:nvPr/>
          </p:nvSpPr>
          <p:spPr>
            <a:xfrm>
              <a:off x="7860303" y="1347843"/>
              <a:ext cx="86310" cy="85432"/>
            </a:xfrm>
            <a:custGeom>
              <a:avLst/>
              <a:gdLst/>
              <a:ahLst/>
              <a:cxnLst/>
              <a:rect l="l" t="t" r="r" b="b"/>
              <a:pathLst>
                <a:path w="2359" h="2335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2097"/>
                    <a:pt x="239" y="2335"/>
                    <a:pt x="525" y="2335"/>
                  </a:cubicBezTo>
                  <a:lnTo>
                    <a:pt x="2358" y="2335"/>
                  </a:lnTo>
                  <a:lnTo>
                    <a:pt x="2358" y="20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;p38">
              <a:extLst>
                <a:ext uri="{FF2B5EF4-FFF2-40B4-BE49-F238E27FC236}">
                  <a16:creationId xmlns:a16="http://schemas.microsoft.com/office/drawing/2014/main" id="{30422E6C-5347-411E-8675-D306E976D024}"/>
                </a:ext>
              </a:extLst>
            </p:cNvPr>
            <p:cNvSpPr/>
            <p:nvPr/>
          </p:nvSpPr>
          <p:spPr>
            <a:xfrm>
              <a:off x="7872487" y="1347843"/>
              <a:ext cx="74126" cy="74126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1930"/>
                    <a:pt x="96" y="2025"/>
                    <a:pt x="192" y="2025"/>
                  </a:cubicBezTo>
                  <a:lnTo>
                    <a:pt x="2025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00;p38">
            <a:extLst>
              <a:ext uri="{FF2B5EF4-FFF2-40B4-BE49-F238E27FC236}">
                <a16:creationId xmlns:a16="http://schemas.microsoft.com/office/drawing/2014/main" id="{5CBE8C32-7DEC-4A26-9AD2-58E9AC6DEAAE}"/>
              </a:ext>
            </a:extLst>
          </p:cNvPr>
          <p:cNvGrpSpPr/>
          <p:nvPr/>
        </p:nvGrpSpPr>
        <p:grpSpPr>
          <a:xfrm>
            <a:off x="5428700" y="1766546"/>
            <a:ext cx="2179356" cy="2665710"/>
            <a:chOff x="7672097" y="1347843"/>
            <a:chExt cx="274516" cy="336385"/>
          </a:xfrm>
        </p:grpSpPr>
        <p:sp>
          <p:nvSpPr>
            <p:cNvPr id="32" name="Google Shape;301;p38">
              <a:extLst>
                <a:ext uri="{FF2B5EF4-FFF2-40B4-BE49-F238E27FC236}">
                  <a16:creationId xmlns:a16="http://schemas.microsoft.com/office/drawing/2014/main" id="{E6406B5D-F369-4F70-8B7B-8DA09320B509}"/>
                </a:ext>
              </a:extLst>
            </p:cNvPr>
            <p:cNvSpPr/>
            <p:nvPr/>
          </p:nvSpPr>
          <p:spPr>
            <a:xfrm>
              <a:off x="7672097" y="1347843"/>
              <a:ext cx="274516" cy="336385"/>
            </a:xfrm>
            <a:custGeom>
              <a:avLst/>
              <a:gdLst/>
              <a:ahLst/>
              <a:cxnLst/>
              <a:rect l="l" t="t" r="r" b="b"/>
              <a:pathLst>
                <a:path w="7503" h="9194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9027"/>
                  </a:lnTo>
                  <a:cubicBezTo>
                    <a:pt x="1" y="9098"/>
                    <a:pt x="96" y="9193"/>
                    <a:pt x="191" y="9193"/>
                  </a:cubicBezTo>
                  <a:lnTo>
                    <a:pt x="7336" y="9193"/>
                  </a:lnTo>
                  <a:cubicBezTo>
                    <a:pt x="7407" y="9193"/>
                    <a:pt x="7502" y="9098"/>
                    <a:pt x="7502" y="9027"/>
                  </a:cubicBezTo>
                  <a:lnTo>
                    <a:pt x="7502" y="2025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dirty="0">
                  <a:latin typeface="Oxygen" panose="02000503000000000000" pitchFamily="2" charset="0"/>
                </a:rPr>
                <a:t>… positive Rezensionen anderer Kunden, </a:t>
              </a:r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dirty="0">
                  <a:latin typeface="Oxygen" panose="02000503000000000000" pitchFamily="2" charset="0"/>
                </a:rPr>
                <a:t>Verfügbarkeit.</a:t>
              </a:r>
              <a:endParaRPr dirty="0">
                <a:latin typeface="Oxygen" panose="02000503000000000000" pitchFamily="2" charset="0"/>
              </a:endParaRPr>
            </a:p>
          </p:txBody>
        </p:sp>
        <p:sp>
          <p:nvSpPr>
            <p:cNvPr id="33" name="Google Shape;302;p38">
              <a:extLst>
                <a:ext uri="{FF2B5EF4-FFF2-40B4-BE49-F238E27FC236}">
                  <a16:creationId xmlns:a16="http://schemas.microsoft.com/office/drawing/2014/main" id="{609DC3DD-2D22-4FCB-8592-85FB1B7125F5}"/>
                </a:ext>
              </a:extLst>
            </p:cNvPr>
            <p:cNvSpPr/>
            <p:nvPr/>
          </p:nvSpPr>
          <p:spPr>
            <a:xfrm>
              <a:off x="7860303" y="1347843"/>
              <a:ext cx="86310" cy="85432"/>
            </a:xfrm>
            <a:custGeom>
              <a:avLst/>
              <a:gdLst/>
              <a:ahLst/>
              <a:cxnLst/>
              <a:rect l="l" t="t" r="r" b="b"/>
              <a:pathLst>
                <a:path w="2359" h="2335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2097"/>
                    <a:pt x="239" y="2335"/>
                    <a:pt x="525" y="2335"/>
                  </a:cubicBezTo>
                  <a:lnTo>
                    <a:pt x="2358" y="2335"/>
                  </a:lnTo>
                  <a:lnTo>
                    <a:pt x="2358" y="20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3;p38">
              <a:extLst>
                <a:ext uri="{FF2B5EF4-FFF2-40B4-BE49-F238E27FC236}">
                  <a16:creationId xmlns:a16="http://schemas.microsoft.com/office/drawing/2014/main" id="{19C20237-A631-4C2E-828B-760FA4C0EBE7}"/>
                </a:ext>
              </a:extLst>
            </p:cNvPr>
            <p:cNvSpPr/>
            <p:nvPr/>
          </p:nvSpPr>
          <p:spPr>
            <a:xfrm>
              <a:off x="7872487" y="1347843"/>
              <a:ext cx="74126" cy="74126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1930"/>
                    <a:pt x="96" y="2025"/>
                    <a:pt x="192" y="2025"/>
                  </a:cubicBezTo>
                  <a:lnTo>
                    <a:pt x="2025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681;p69">
            <a:extLst>
              <a:ext uri="{FF2B5EF4-FFF2-40B4-BE49-F238E27FC236}">
                <a16:creationId xmlns:a16="http://schemas.microsoft.com/office/drawing/2014/main" id="{2C0B1040-ABB0-42AE-BF9E-EC336BCF5391}"/>
              </a:ext>
            </a:extLst>
          </p:cNvPr>
          <p:cNvGrpSpPr/>
          <p:nvPr/>
        </p:nvGrpSpPr>
        <p:grpSpPr>
          <a:xfrm>
            <a:off x="347978" y="4376623"/>
            <a:ext cx="879984" cy="554888"/>
            <a:chOff x="6871342" y="3740044"/>
            <a:chExt cx="371966" cy="256420"/>
          </a:xfrm>
        </p:grpSpPr>
        <p:sp>
          <p:nvSpPr>
            <p:cNvPr id="39" name="Google Shape;6682;p69">
              <a:extLst>
                <a:ext uri="{FF2B5EF4-FFF2-40B4-BE49-F238E27FC236}">
                  <a16:creationId xmlns:a16="http://schemas.microsoft.com/office/drawing/2014/main" id="{06E0C159-A2F9-4D26-9030-76729608993A}"/>
                </a:ext>
              </a:extLst>
            </p:cNvPr>
            <p:cNvSpPr/>
            <p:nvPr/>
          </p:nvSpPr>
          <p:spPr>
            <a:xfrm>
              <a:off x="6871342" y="38169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CB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83;p69">
              <a:extLst>
                <a:ext uri="{FF2B5EF4-FFF2-40B4-BE49-F238E27FC236}">
                  <a16:creationId xmlns:a16="http://schemas.microsoft.com/office/drawing/2014/main" id="{60C5CF35-958E-436C-8387-9916BD17BFB1}"/>
                </a:ext>
              </a:extLst>
            </p:cNvPr>
            <p:cNvSpPr/>
            <p:nvPr/>
          </p:nvSpPr>
          <p:spPr>
            <a:xfrm>
              <a:off x="6871342" y="37400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684;p69">
              <a:extLst>
                <a:ext uri="{FF2B5EF4-FFF2-40B4-BE49-F238E27FC236}">
                  <a16:creationId xmlns:a16="http://schemas.microsoft.com/office/drawing/2014/main" id="{B08369F8-C528-4861-85D5-5178268C43C4}"/>
                </a:ext>
              </a:extLst>
            </p:cNvPr>
            <p:cNvSpPr/>
            <p:nvPr/>
          </p:nvSpPr>
          <p:spPr>
            <a:xfrm>
              <a:off x="6890652" y="3759355"/>
              <a:ext cx="333319" cy="140899"/>
            </a:xfrm>
            <a:custGeom>
              <a:avLst/>
              <a:gdLst/>
              <a:ahLst/>
              <a:cxnLst/>
              <a:rect l="l" t="t" r="r" b="b"/>
              <a:pathLst>
                <a:path w="12687" h="5363" extrusionOk="0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685;p69">
              <a:extLst>
                <a:ext uri="{FF2B5EF4-FFF2-40B4-BE49-F238E27FC236}">
                  <a16:creationId xmlns:a16="http://schemas.microsoft.com/office/drawing/2014/main" id="{816D7634-F42A-4D3A-B61B-77C348FC793D}"/>
                </a:ext>
              </a:extLst>
            </p:cNvPr>
            <p:cNvSpPr/>
            <p:nvPr/>
          </p:nvSpPr>
          <p:spPr>
            <a:xfrm>
              <a:off x="6986862" y="3759355"/>
              <a:ext cx="140899" cy="141083"/>
            </a:xfrm>
            <a:custGeom>
              <a:avLst/>
              <a:gdLst/>
              <a:ahLst/>
              <a:cxnLst/>
              <a:rect l="l" t="t" r="r" b="b"/>
              <a:pathLst>
                <a:path w="5363" h="5370" extrusionOk="0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80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686;p69">
              <a:extLst>
                <a:ext uri="{FF2B5EF4-FFF2-40B4-BE49-F238E27FC236}">
                  <a16:creationId xmlns:a16="http://schemas.microsoft.com/office/drawing/2014/main" id="{0DE6BAAA-1646-43F9-A49B-BE98A3A94D76}"/>
                </a:ext>
              </a:extLst>
            </p:cNvPr>
            <p:cNvSpPr/>
            <p:nvPr/>
          </p:nvSpPr>
          <p:spPr>
            <a:xfrm>
              <a:off x="7025141" y="3785023"/>
              <a:ext cx="64184" cy="89773"/>
            </a:xfrm>
            <a:custGeom>
              <a:avLst/>
              <a:gdLst/>
              <a:ahLst/>
              <a:cxnLst/>
              <a:rect l="l" t="t" r="r" b="b"/>
              <a:pathLst>
                <a:path w="2443" h="3417" extrusionOk="0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6687;p69">
              <a:extLst>
                <a:ext uri="{FF2B5EF4-FFF2-40B4-BE49-F238E27FC236}">
                  <a16:creationId xmlns:a16="http://schemas.microsoft.com/office/drawing/2014/main" id="{99A6EC7C-749F-4E2E-B5CC-75F76C98BD2C}"/>
                </a:ext>
              </a:extLst>
            </p:cNvPr>
            <p:cNvSpPr/>
            <p:nvPr/>
          </p:nvSpPr>
          <p:spPr>
            <a:xfrm>
              <a:off x="6890652" y="3759355"/>
              <a:ext cx="12795" cy="12795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688;p69">
              <a:extLst>
                <a:ext uri="{FF2B5EF4-FFF2-40B4-BE49-F238E27FC236}">
                  <a16:creationId xmlns:a16="http://schemas.microsoft.com/office/drawing/2014/main" id="{9363C207-C68F-4E5A-B404-095062EDA389}"/>
                </a:ext>
              </a:extLst>
            </p:cNvPr>
            <p:cNvSpPr/>
            <p:nvPr/>
          </p:nvSpPr>
          <p:spPr>
            <a:xfrm>
              <a:off x="7211203" y="3759355"/>
              <a:ext cx="12768" cy="12795"/>
            </a:xfrm>
            <a:custGeom>
              <a:avLst/>
              <a:gdLst/>
              <a:ahLst/>
              <a:cxnLst/>
              <a:rect l="l" t="t" r="r" b="b"/>
              <a:pathLst>
                <a:path w="486" h="487" extrusionOk="0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689;p69">
              <a:extLst>
                <a:ext uri="{FF2B5EF4-FFF2-40B4-BE49-F238E27FC236}">
                  <a16:creationId xmlns:a16="http://schemas.microsoft.com/office/drawing/2014/main" id="{37B5E761-F67B-4CE1-B204-2066EA06EE04}"/>
                </a:ext>
              </a:extLst>
            </p:cNvPr>
            <p:cNvSpPr/>
            <p:nvPr/>
          </p:nvSpPr>
          <p:spPr>
            <a:xfrm>
              <a:off x="6890652" y="3887486"/>
              <a:ext cx="12795" cy="12768"/>
            </a:xfrm>
            <a:custGeom>
              <a:avLst/>
              <a:gdLst/>
              <a:ahLst/>
              <a:cxnLst/>
              <a:rect l="l" t="t" r="r" b="b"/>
              <a:pathLst>
                <a:path w="487" h="486" extrusionOk="0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690;p69">
              <a:extLst>
                <a:ext uri="{FF2B5EF4-FFF2-40B4-BE49-F238E27FC236}">
                  <a16:creationId xmlns:a16="http://schemas.microsoft.com/office/drawing/2014/main" id="{0D22D8BC-1A55-4C89-8339-6821E5B258A7}"/>
                </a:ext>
              </a:extLst>
            </p:cNvPr>
            <p:cNvSpPr/>
            <p:nvPr/>
          </p:nvSpPr>
          <p:spPr>
            <a:xfrm>
              <a:off x="7211203" y="3887486"/>
              <a:ext cx="12768" cy="12768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691;p69">
              <a:extLst>
                <a:ext uri="{FF2B5EF4-FFF2-40B4-BE49-F238E27FC236}">
                  <a16:creationId xmlns:a16="http://schemas.microsoft.com/office/drawing/2014/main" id="{DFFCDD7A-1773-4D2C-8343-4A1A36C2E521}"/>
                </a:ext>
              </a:extLst>
            </p:cNvPr>
            <p:cNvSpPr/>
            <p:nvPr/>
          </p:nvSpPr>
          <p:spPr>
            <a:xfrm>
              <a:off x="6871342" y="3932306"/>
              <a:ext cx="371966" cy="12952"/>
            </a:xfrm>
            <a:custGeom>
              <a:avLst/>
              <a:gdLst/>
              <a:ahLst/>
              <a:cxnLst/>
              <a:rect l="l" t="t" r="r" b="b"/>
              <a:pathLst>
                <a:path w="14158" h="493" extrusionOk="0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692;p69">
              <a:extLst>
                <a:ext uri="{FF2B5EF4-FFF2-40B4-BE49-F238E27FC236}">
                  <a16:creationId xmlns:a16="http://schemas.microsoft.com/office/drawing/2014/main" id="{8F4CDF59-CEAA-4238-A406-164C1F6F5C4B}"/>
                </a:ext>
              </a:extLst>
            </p:cNvPr>
            <p:cNvSpPr/>
            <p:nvPr/>
          </p:nvSpPr>
          <p:spPr>
            <a:xfrm>
              <a:off x="6871342" y="3958001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693;p69">
              <a:extLst>
                <a:ext uri="{FF2B5EF4-FFF2-40B4-BE49-F238E27FC236}">
                  <a16:creationId xmlns:a16="http://schemas.microsoft.com/office/drawing/2014/main" id="{08BB5800-48B6-49F4-97E5-1A921957A96D}"/>
                </a:ext>
              </a:extLst>
            </p:cNvPr>
            <p:cNvSpPr/>
            <p:nvPr/>
          </p:nvSpPr>
          <p:spPr>
            <a:xfrm>
              <a:off x="6871342" y="3983695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6640;p69">
            <a:extLst>
              <a:ext uri="{FF2B5EF4-FFF2-40B4-BE49-F238E27FC236}">
                <a16:creationId xmlns:a16="http://schemas.microsoft.com/office/drawing/2014/main" id="{79979DE0-4507-4240-99DB-E6F80CAF672D}"/>
              </a:ext>
            </a:extLst>
          </p:cNvPr>
          <p:cNvGrpSpPr/>
          <p:nvPr/>
        </p:nvGrpSpPr>
        <p:grpSpPr>
          <a:xfrm>
            <a:off x="7846305" y="1733086"/>
            <a:ext cx="395270" cy="371966"/>
            <a:chOff x="2456800" y="3682271"/>
            <a:chExt cx="395270" cy="371966"/>
          </a:xfrm>
        </p:grpSpPr>
        <p:sp>
          <p:nvSpPr>
            <p:cNvPr id="52" name="Google Shape;6641;p69">
              <a:extLst>
                <a:ext uri="{FF2B5EF4-FFF2-40B4-BE49-F238E27FC236}">
                  <a16:creationId xmlns:a16="http://schemas.microsoft.com/office/drawing/2014/main" id="{F39E3161-C3F9-4685-A5DC-65463CFC0D52}"/>
                </a:ext>
              </a:extLst>
            </p:cNvPr>
            <p:cNvSpPr/>
            <p:nvPr/>
          </p:nvSpPr>
          <p:spPr>
            <a:xfrm>
              <a:off x="2480314" y="3682271"/>
              <a:ext cx="371756" cy="371966"/>
            </a:xfrm>
            <a:custGeom>
              <a:avLst/>
              <a:gdLst/>
              <a:ahLst/>
              <a:cxnLst/>
              <a:rect l="l" t="t" r="r" b="b"/>
              <a:pathLst>
                <a:path w="14150" h="14158" extrusionOk="0">
                  <a:moveTo>
                    <a:pt x="7075" y="1"/>
                  </a:moveTo>
                  <a:cubicBezTo>
                    <a:pt x="3163" y="1"/>
                    <a:pt x="0" y="3171"/>
                    <a:pt x="0" y="7083"/>
                  </a:cubicBezTo>
                  <a:cubicBezTo>
                    <a:pt x="0" y="10988"/>
                    <a:pt x="3163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rgbClr val="C5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642;p69">
              <a:extLst>
                <a:ext uri="{FF2B5EF4-FFF2-40B4-BE49-F238E27FC236}">
                  <a16:creationId xmlns:a16="http://schemas.microsoft.com/office/drawing/2014/main" id="{FA799579-CA52-42C8-91D3-45AA8249B8F8}"/>
                </a:ext>
              </a:extLst>
            </p:cNvPr>
            <p:cNvSpPr/>
            <p:nvPr/>
          </p:nvSpPr>
          <p:spPr>
            <a:xfrm>
              <a:off x="2456800" y="3724018"/>
              <a:ext cx="353549" cy="330114"/>
            </a:xfrm>
            <a:custGeom>
              <a:avLst/>
              <a:gdLst/>
              <a:ahLst/>
              <a:cxnLst/>
              <a:rect l="l" t="t" r="r" b="b"/>
              <a:pathLst>
                <a:path w="13457" h="12565" extrusionOk="0">
                  <a:moveTo>
                    <a:pt x="3503" y="0"/>
                  </a:moveTo>
                  <a:lnTo>
                    <a:pt x="3503" y="0"/>
                  </a:lnTo>
                  <a:cubicBezTo>
                    <a:pt x="250" y="2650"/>
                    <a:pt x="0" y="7526"/>
                    <a:pt x="2969" y="10495"/>
                  </a:cubicBezTo>
                  <a:cubicBezTo>
                    <a:pt x="4356" y="11882"/>
                    <a:pt x="6164" y="12564"/>
                    <a:pt x="7966" y="12564"/>
                  </a:cubicBezTo>
                  <a:cubicBezTo>
                    <a:pt x="10012" y="12564"/>
                    <a:pt x="12051" y="11684"/>
                    <a:pt x="13457" y="9954"/>
                  </a:cubicBezTo>
                  <a:lnTo>
                    <a:pt x="13457" y="9954"/>
                  </a:lnTo>
                  <a:cubicBezTo>
                    <a:pt x="12201" y="10980"/>
                    <a:pt x="10620" y="11542"/>
                    <a:pt x="8997" y="11542"/>
                  </a:cubicBezTo>
                  <a:cubicBezTo>
                    <a:pt x="6264" y="11542"/>
                    <a:pt x="3781" y="9968"/>
                    <a:pt x="2608" y="7505"/>
                  </a:cubicBezTo>
                  <a:cubicBezTo>
                    <a:pt x="1436" y="5036"/>
                    <a:pt x="1783" y="2116"/>
                    <a:pt x="3503" y="0"/>
                  </a:cubicBezTo>
                  <a:close/>
                </a:path>
              </a:pathLst>
            </a:custGeom>
            <a:solidFill>
              <a:srgbClr val="B0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643;p69">
              <a:extLst>
                <a:ext uri="{FF2B5EF4-FFF2-40B4-BE49-F238E27FC236}">
                  <a16:creationId xmlns:a16="http://schemas.microsoft.com/office/drawing/2014/main" id="{681CE28E-4D00-4BE3-8DED-1738828906A1}"/>
                </a:ext>
              </a:extLst>
            </p:cNvPr>
            <p:cNvSpPr/>
            <p:nvPr/>
          </p:nvSpPr>
          <p:spPr>
            <a:xfrm>
              <a:off x="2557318" y="3892267"/>
              <a:ext cx="217589" cy="96000"/>
            </a:xfrm>
            <a:custGeom>
              <a:avLst/>
              <a:gdLst/>
              <a:ahLst/>
              <a:cxnLst/>
              <a:rect l="l" t="t" r="r" b="b"/>
              <a:pathLst>
                <a:path w="8282" h="3654" extrusionOk="0">
                  <a:moveTo>
                    <a:pt x="244" y="1"/>
                  </a:moveTo>
                  <a:cubicBezTo>
                    <a:pt x="105" y="1"/>
                    <a:pt x="1" y="146"/>
                    <a:pt x="45" y="297"/>
                  </a:cubicBezTo>
                  <a:cubicBezTo>
                    <a:pt x="593" y="2246"/>
                    <a:pt x="2223" y="3654"/>
                    <a:pt x="4144" y="3654"/>
                  </a:cubicBezTo>
                  <a:cubicBezTo>
                    <a:pt x="6065" y="3654"/>
                    <a:pt x="7688" y="2246"/>
                    <a:pt x="8243" y="297"/>
                  </a:cubicBezTo>
                  <a:cubicBezTo>
                    <a:pt x="8281" y="146"/>
                    <a:pt x="8176" y="1"/>
                    <a:pt x="8043" y="1"/>
                  </a:cubicBezTo>
                  <a:cubicBezTo>
                    <a:pt x="8029" y="1"/>
                    <a:pt x="8015" y="2"/>
                    <a:pt x="8001" y="5"/>
                  </a:cubicBezTo>
                  <a:cubicBezTo>
                    <a:pt x="6766" y="297"/>
                    <a:pt x="5498" y="450"/>
                    <a:pt x="4229" y="450"/>
                  </a:cubicBezTo>
                  <a:cubicBezTo>
                    <a:pt x="4200" y="450"/>
                    <a:pt x="4172" y="449"/>
                    <a:pt x="4144" y="449"/>
                  </a:cubicBezTo>
                  <a:cubicBezTo>
                    <a:pt x="4116" y="449"/>
                    <a:pt x="4087" y="450"/>
                    <a:pt x="4059" y="450"/>
                  </a:cubicBezTo>
                  <a:cubicBezTo>
                    <a:pt x="2784" y="450"/>
                    <a:pt x="1522" y="297"/>
                    <a:pt x="288" y="5"/>
                  </a:cubicBezTo>
                  <a:cubicBezTo>
                    <a:pt x="273" y="2"/>
                    <a:pt x="258" y="1"/>
                    <a:pt x="244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644;p69">
              <a:extLst>
                <a:ext uri="{FF2B5EF4-FFF2-40B4-BE49-F238E27FC236}">
                  <a16:creationId xmlns:a16="http://schemas.microsoft.com/office/drawing/2014/main" id="{F1A4D861-D81B-4F4E-BFB1-AFA04AE915EE}"/>
                </a:ext>
              </a:extLst>
            </p:cNvPr>
            <p:cNvSpPr/>
            <p:nvPr/>
          </p:nvSpPr>
          <p:spPr>
            <a:xfrm>
              <a:off x="2557318" y="3892267"/>
              <a:ext cx="217746" cy="53359"/>
            </a:xfrm>
            <a:custGeom>
              <a:avLst/>
              <a:gdLst/>
              <a:ahLst/>
              <a:cxnLst/>
              <a:rect l="l" t="t" r="r" b="b"/>
              <a:pathLst>
                <a:path w="8288" h="2031" extrusionOk="0">
                  <a:moveTo>
                    <a:pt x="244" y="1"/>
                  </a:moveTo>
                  <a:cubicBezTo>
                    <a:pt x="105" y="1"/>
                    <a:pt x="1" y="146"/>
                    <a:pt x="45" y="297"/>
                  </a:cubicBezTo>
                  <a:cubicBezTo>
                    <a:pt x="183" y="796"/>
                    <a:pt x="398" y="1268"/>
                    <a:pt x="683" y="1698"/>
                  </a:cubicBezTo>
                  <a:cubicBezTo>
                    <a:pt x="1824" y="1920"/>
                    <a:pt x="2982" y="2031"/>
                    <a:pt x="4141" y="2031"/>
                  </a:cubicBezTo>
                  <a:cubicBezTo>
                    <a:pt x="5299" y="2031"/>
                    <a:pt x="6457" y="1920"/>
                    <a:pt x="7598" y="1698"/>
                  </a:cubicBezTo>
                  <a:cubicBezTo>
                    <a:pt x="7883" y="1268"/>
                    <a:pt x="8098" y="796"/>
                    <a:pt x="8243" y="297"/>
                  </a:cubicBezTo>
                  <a:cubicBezTo>
                    <a:pt x="8287" y="146"/>
                    <a:pt x="8177" y="1"/>
                    <a:pt x="8043" y="1"/>
                  </a:cubicBezTo>
                  <a:cubicBezTo>
                    <a:pt x="8029" y="1"/>
                    <a:pt x="8015" y="2"/>
                    <a:pt x="8001" y="5"/>
                  </a:cubicBezTo>
                  <a:cubicBezTo>
                    <a:pt x="6731" y="300"/>
                    <a:pt x="5436" y="448"/>
                    <a:pt x="4141" y="448"/>
                  </a:cubicBezTo>
                  <a:cubicBezTo>
                    <a:pt x="2847" y="448"/>
                    <a:pt x="1553" y="300"/>
                    <a:pt x="288" y="5"/>
                  </a:cubicBezTo>
                  <a:cubicBezTo>
                    <a:pt x="273" y="2"/>
                    <a:pt x="258" y="1"/>
                    <a:pt x="244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645;p69">
              <a:extLst>
                <a:ext uri="{FF2B5EF4-FFF2-40B4-BE49-F238E27FC236}">
                  <a16:creationId xmlns:a16="http://schemas.microsoft.com/office/drawing/2014/main" id="{4C985EE2-A5D1-4537-B632-B801FAE08D32}"/>
                </a:ext>
              </a:extLst>
            </p:cNvPr>
            <p:cNvSpPr/>
            <p:nvPr/>
          </p:nvSpPr>
          <p:spPr>
            <a:xfrm>
              <a:off x="2588189" y="3796346"/>
              <a:ext cx="30082" cy="54332"/>
            </a:xfrm>
            <a:custGeom>
              <a:avLst/>
              <a:gdLst/>
              <a:ahLst/>
              <a:cxnLst/>
              <a:rect l="l" t="t" r="r" b="b"/>
              <a:pathLst>
                <a:path w="1145" h="2068" extrusionOk="0">
                  <a:moveTo>
                    <a:pt x="569" y="1"/>
                  </a:moveTo>
                  <a:cubicBezTo>
                    <a:pt x="257" y="1"/>
                    <a:pt x="0" y="258"/>
                    <a:pt x="0" y="570"/>
                  </a:cubicBezTo>
                  <a:lnTo>
                    <a:pt x="0" y="1492"/>
                  </a:lnTo>
                  <a:cubicBezTo>
                    <a:pt x="0" y="1811"/>
                    <a:pt x="257" y="2068"/>
                    <a:pt x="569" y="2068"/>
                  </a:cubicBezTo>
                  <a:cubicBezTo>
                    <a:pt x="888" y="2068"/>
                    <a:pt x="1145" y="1811"/>
                    <a:pt x="1145" y="1492"/>
                  </a:cubicBezTo>
                  <a:lnTo>
                    <a:pt x="1145" y="570"/>
                  </a:lnTo>
                  <a:cubicBezTo>
                    <a:pt x="1145" y="258"/>
                    <a:pt x="888" y="1"/>
                    <a:pt x="569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646;p69">
              <a:extLst>
                <a:ext uri="{FF2B5EF4-FFF2-40B4-BE49-F238E27FC236}">
                  <a16:creationId xmlns:a16="http://schemas.microsoft.com/office/drawing/2014/main" id="{0307ADBE-423C-404B-9968-E3EA0DA0B55A}"/>
                </a:ext>
              </a:extLst>
            </p:cNvPr>
            <p:cNvSpPr/>
            <p:nvPr/>
          </p:nvSpPr>
          <p:spPr>
            <a:xfrm>
              <a:off x="2600221" y="3796346"/>
              <a:ext cx="18049" cy="42220"/>
            </a:xfrm>
            <a:custGeom>
              <a:avLst/>
              <a:gdLst/>
              <a:ahLst/>
              <a:cxnLst/>
              <a:rect l="l" t="t" r="r" b="b"/>
              <a:pathLst>
                <a:path w="687" h="1607" extrusionOk="0">
                  <a:moveTo>
                    <a:pt x="111" y="1"/>
                  </a:moveTo>
                  <a:cubicBezTo>
                    <a:pt x="76" y="1"/>
                    <a:pt x="35" y="1"/>
                    <a:pt x="0" y="8"/>
                  </a:cubicBezTo>
                  <a:lnTo>
                    <a:pt x="0" y="1263"/>
                  </a:lnTo>
                  <a:cubicBezTo>
                    <a:pt x="0" y="1492"/>
                    <a:pt x="172" y="1607"/>
                    <a:pt x="343" y="1607"/>
                  </a:cubicBezTo>
                  <a:cubicBezTo>
                    <a:pt x="513" y="1607"/>
                    <a:pt x="683" y="1492"/>
                    <a:pt x="680" y="1263"/>
                  </a:cubicBezTo>
                  <a:lnTo>
                    <a:pt x="680" y="570"/>
                  </a:lnTo>
                  <a:cubicBezTo>
                    <a:pt x="687" y="258"/>
                    <a:pt x="430" y="1"/>
                    <a:pt x="111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647;p69">
              <a:extLst>
                <a:ext uri="{FF2B5EF4-FFF2-40B4-BE49-F238E27FC236}">
                  <a16:creationId xmlns:a16="http://schemas.microsoft.com/office/drawing/2014/main" id="{8BF88EF7-880B-4E67-BF0D-B3D71271285E}"/>
                </a:ext>
              </a:extLst>
            </p:cNvPr>
            <p:cNvSpPr/>
            <p:nvPr/>
          </p:nvSpPr>
          <p:spPr>
            <a:xfrm>
              <a:off x="2714113" y="3796346"/>
              <a:ext cx="30082" cy="54332"/>
            </a:xfrm>
            <a:custGeom>
              <a:avLst/>
              <a:gdLst/>
              <a:ahLst/>
              <a:cxnLst/>
              <a:rect l="l" t="t" r="r" b="b"/>
              <a:pathLst>
                <a:path w="1145" h="2068" extrusionOk="0">
                  <a:moveTo>
                    <a:pt x="569" y="1"/>
                  </a:moveTo>
                  <a:cubicBezTo>
                    <a:pt x="257" y="1"/>
                    <a:pt x="0" y="258"/>
                    <a:pt x="0" y="570"/>
                  </a:cubicBezTo>
                  <a:lnTo>
                    <a:pt x="0" y="1492"/>
                  </a:lnTo>
                  <a:cubicBezTo>
                    <a:pt x="0" y="1811"/>
                    <a:pt x="257" y="2068"/>
                    <a:pt x="569" y="2068"/>
                  </a:cubicBezTo>
                  <a:cubicBezTo>
                    <a:pt x="888" y="2068"/>
                    <a:pt x="1145" y="1811"/>
                    <a:pt x="1145" y="1492"/>
                  </a:cubicBezTo>
                  <a:lnTo>
                    <a:pt x="1145" y="570"/>
                  </a:lnTo>
                  <a:cubicBezTo>
                    <a:pt x="1145" y="258"/>
                    <a:pt x="888" y="1"/>
                    <a:pt x="569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648;p69">
              <a:extLst>
                <a:ext uri="{FF2B5EF4-FFF2-40B4-BE49-F238E27FC236}">
                  <a16:creationId xmlns:a16="http://schemas.microsoft.com/office/drawing/2014/main" id="{528C8E19-4826-4B96-B79A-08B320FC2CA9}"/>
                </a:ext>
              </a:extLst>
            </p:cNvPr>
            <p:cNvSpPr/>
            <p:nvPr/>
          </p:nvSpPr>
          <p:spPr>
            <a:xfrm>
              <a:off x="2726146" y="3796346"/>
              <a:ext cx="18049" cy="42220"/>
            </a:xfrm>
            <a:custGeom>
              <a:avLst/>
              <a:gdLst/>
              <a:ahLst/>
              <a:cxnLst/>
              <a:rect l="l" t="t" r="r" b="b"/>
              <a:pathLst>
                <a:path w="687" h="1607" extrusionOk="0">
                  <a:moveTo>
                    <a:pt x="111" y="1"/>
                  </a:moveTo>
                  <a:cubicBezTo>
                    <a:pt x="76" y="1"/>
                    <a:pt x="35" y="1"/>
                    <a:pt x="0" y="8"/>
                  </a:cubicBezTo>
                  <a:lnTo>
                    <a:pt x="0" y="1263"/>
                  </a:lnTo>
                  <a:cubicBezTo>
                    <a:pt x="0" y="1492"/>
                    <a:pt x="172" y="1607"/>
                    <a:pt x="343" y="1607"/>
                  </a:cubicBezTo>
                  <a:cubicBezTo>
                    <a:pt x="513" y="1607"/>
                    <a:pt x="683" y="1492"/>
                    <a:pt x="680" y="1263"/>
                  </a:cubicBezTo>
                  <a:lnTo>
                    <a:pt x="680" y="570"/>
                  </a:lnTo>
                  <a:cubicBezTo>
                    <a:pt x="687" y="258"/>
                    <a:pt x="430" y="1"/>
                    <a:pt x="111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649;p69">
              <a:extLst>
                <a:ext uri="{FF2B5EF4-FFF2-40B4-BE49-F238E27FC236}">
                  <a16:creationId xmlns:a16="http://schemas.microsoft.com/office/drawing/2014/main" id="{019F82BC-FBEA-416B-BEF3-B24D215AFBE4}"/>
                </a:ext>
              </a:extLst>
            </p:cNvPr>
            <p:cNvSpPr/>
            <p:nvPr/>
          </p:nvSpPr>
          <p:spPr>
            <a:xfrm>
              <a:off x="2577259" y="3895131"/>
              <a:ext cx="177681" cy="33156"/>
            </a:xfrm>
            <a:custGeom>
              <a:avLst/>
              <a:gdLst/>
              <a:ahLst/>
              <a:cxnLst/>
              <a:rect l="l" t="t" r="r" b="b"/>
              <a:pathLst>
                <a:path w="6763" h="1262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236"/>
                    <a:pt x="194" y="465"/>
                    <a:pt x="319" y="680"/>
                  </a:cubicBezTo>
                  <a:cubicBezTo>
                    <a:pt x="458" y="916"/>
                    <a:pt x="701" y="1076"/>
                    <a:pt x="971" y="1110"/>
                  </a:cubicBezTo>
                  <a:cubicBezTo>
                    <a:pt x="1772" y="1211"/>
                    <a:pt x="2579" y="1261"/>
                    <a:pt x="3386" y="1261"/>
                  </a:cubicBezTo>
                  <a:cubicBezTo>
                    <a:pt x="4193" y="1261"/>
                    <a:pt x="5001" y="1211"/>
                    <a:pt x="5806" y="1110"/>
                  </a:cubicBezTo>
                  <a:cubicBezTo>
                    <a:pt x="6076" y="1076"/>
                    <a:pt x="6319" y="916"/>
                    <a:pt x="6451" y="680"/>
                  </a:cubicBezTo>
                  <a:cubicBezTo>
                    <a:pt x="6576" y="465"/>
                    <a:pt x="6680" y="236"/>
                    <a:pt x="6763" y="0"/>
                  </a:cubicBezTo>
                  <a:lnTo>
                    <a:pt x="6763" y="0"/>
                  </a:lnTo>
                  <a:cubicBezTo>
                    <a:pt x="5650" y="226"/>
                    <a:pt x="4517" y="339"/>
                    <a:pt x="3384" y="339"/>
                  </a:cubicBezTo>
                  <a:cubicBezTo>
                    <a:pt x="2251" y="339"/>
                    <a:pt x="1117" y="22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4618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/>
          <p:nvPr/>
        </p:nvSpPr>
        <p:spPr>
          <a:xfrm>
            <a:off x="729600" y="2285681"/>
            <a:ext cx="6750300" cy="18903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0"/>
          <p:cNvSpPr txBox="1">
            <a:spLocks noGrp="1"/>
          </p:cNvSpPr>
          <p:nvPr>
            <p:ph type="title"/>
          </p:nvPr>
        </p:nvSpPr>
        <p:spPr>
          <a:xfrm>
            <a:off x="1196924" y="1726840"/>
            <a:ext cx="6750300" cy="1890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spcFirstLastPara="1" wrap="square" lIns="91425" tIns="91425" rIns="91425" bIns="1371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40"/>
          <p:cNvSpPr txBox="1">
            <a:spLocks noGrp="1"/>
          </p:cNvSpPr>
          <p:nvPr>
            <p:ph type="subTitle" idx="1"/>
          </p:nvPr>
        </p:nvSpPr>
        <p:spPr>
          <a:xfrm>
            <a:off x="1664248" y="1167999"/>
            <a:ext cx="6750300" cy="1890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Das Bestellerlebnis</a:t>
            </a:r>
          </a:p>
        </p:txBody>
      </p:sp>
      <p:sp>
        <p:nvSpPr>
          <p:cNvPr id="352" name="Google Shape;352;p40"/>
          <p:cNvSpPr/>
          <p:nvPr/>
        </p:nvSpPr>
        <p:spPr>
          <a:xfrm>
            <a:off x="1907249" y="967512"/>
            <a:ext cx="398803" cy="606061"/>
          </a:xfrm>
          <a:custGeom>
            <a:avLst/>
            <a:gdLst/>
            <a:ahLst/>
            <a:cxnLst/>
            <a:rect l="l" t="t" r="r" b="b"/>
            <a:pathLst>
              <a:path w="3050" h="4635" extrusionOk="0">
                <a:moveTo>
                  <a:pt x="1518" y="1"/>
                </a:moveTo>
                <a:cubicBezTo>
                  <a:pt x="1450" y="1"/>
                  <a:pt x="1381" y="5"/>
                  <a:pt x="1311" y="14"/>
                </a:cubicBezTo>
                <a:cubicBezTo>
                  <a:pt x="549" y="133"/>
                  <a:pt x="1" y="800"/>
                  <a:pt x="1" y="1538"/>
                </a:cubicBezTo>
                <a:lnTo>
                  <a:pt x="1" y="1681"/>
                </a:lnTo>
                <a:lnTo>
                  <a:pt x="310" y="1681"/>
                </a:lnTo>
                <a:lnTo>
                  <a:pt x="310" y="1490"/>
                </a:lnTo>
                <a:cubicBezTo>
                  <a:pt x="310" y="847"/>
                  <a:pt x="858" y="299"/>
                  <a:pt x="1501" y="299"/>
                </a:cubicBezTo>
                <a:cubicBezTo>
                  <a:pt x="2168" y="299"/>
                  <a:pt x="2692" y="847"/>
                  <a:pt x="2692" y="1490"/>
                </a:cubicBezTo>
                <a:lnTo>
                  <a:pt x="2740" y="1681"/>
                </a:lnTo>
                <a:lnTo>
                  <a:pt x="2740" y="3443"/>
                </a:lnTo>
                <a:cubicBezTo>
                  <a:pt x="2740" y="3633"/>
                  <a:pt x="2644" y="3848"/>
                  <a:pt x="2501" y="3991"/>
                </a:cubicBezTo>
                <a:cubicBezTo>
                  <a:pt x="2341" y="4151"/>
                  <a:pt x="2126" y="4232"/>
                  <a:pt x="1919" y="4232"/>
                </a:cubicBezTo>
                <a:cubicBezTo>
                  <a:pt x="1849" y="4232"/>
                  <a:pt x="1781" y="4223"/>
                  <a:pt x="1716" y="4205"/>
                </a:cubicBezTo>
                <a:cubicBezTo>
                  <a:pt x="1382" y="4110"/>
                  <a:pt x="1144" y="3800"/>
                  <a:pt x="1144" y="3467"/>
                </a:cubicBezTo>
                <a:lnTo>
                  <a:pt x="1144" y="1538"/>
                </a:lnTo>
                <a:cubicBezTo>
                  <a:pt x="1144" y="1371"/>
                  <a:pt x="1263" y="1228"/>
                  <a:pt x="1430" y="1204"/>
                </a:cubicBezTo>
                <a:cubicBezTo>
                  <a:pt x="1458" y="1199"/>
                  <a:pt x="1486" y="1196"/>
                  <a:pt x="1513" y="1196"/>
                </a:cubicBezTo>
                <a:cubicBezTo>
                  <a:pt x="1602" y="1196"/>
                  <a:pt x="1685" y="1227"/>
                  <a:pt x="1739" y="1300"/>
                </a:cubicBezTo>
                <a:cubicBezTo>
                  <a:pt x="1811" y="1347"/>
                  <a:pt x="1835" y="1443"/>
                  <a:pt x="1835" y="1538"/>
                </a:cubicBezTo>
                <a:lnTo>
                  <a:pt x="1858" y="1705"/>
                </a:lnTo>
                <a:lnTo>
                  <a:pt x="1858" y="3586"/>
                </a:lnTo>
                <a:cubicBezTo>
                  <a:pt x="1835" y="3681"/>
                  <a:pt x="2025" y="3776"/>
                  <a:pt x="2025" y="3776"/>
                </a:cubicBezTo>
                <a:cubicBezTo>
                  <a:pt x="2025" y="3776"/>
                  <a:pt x="2192" y="3705"/>
                  <a:pt x="2192" y="3586"/>
                </a:cubicBezTo>
                <a:lnTo>
                  <a:pt x="2216" y="1705"/>
                </a:lnTo>
                <a:lnTo>
                  <a:pt x="2216" y="1562"/>
                </a:lnTo>
                <a:cubicBezTo>
                  <a:pt x="2216" y="1323"/>
                  <a:pt x="2097" y="1109"/>
                  <a:pt x="1906" y="966"/>
                </a:cubicBezTo>
                <a:cubicBezTo>
                  <a:pt x="1835" y="942"/>
                  <a:pt x="1787" y="895"/>
                  <a:pt x="1692" y="871"/>
                </a:cubicBezTo>
                <a:cubicBezTo>
                  <a:pt x="1639" y="860"/>
                  <a:pt x="1587" y="855"/>
                  <a:pt x="1537" y="855"/>
                </a:cubicBezTo>
                <a:cubicBezTo>
                  <a:pt x="1151" y="855"/>
                  <a:pt x="834" y="1162"/>
                  <a:pt x="834" y="1562"/>
                </a:cubicBezTo>
                <a:lnTo>
                  <a:pt x="834" y="3491"/>
                </a:lnTo>
                <a:cubicBezTo>
                  <a:pt x="834" y="4119"/>
                  <a:pt x="1313" y="4634"/>
                  <a:pt x="1935" y="4634"/>
                </a:cubicBezTo>
                <a:cubicBezTo>
                  <a:pt x="1949" y="4634"/>
                  <a:pt x="1963" y="4634"/>
                  <a:pt x="1977" y="4634"/>
                </a:cubicBezTo>
                <a:cubicBezTo>
                  <a:pt x="2263" y="4634"/>
                  <a:pt x="2525" y="4515"/>
                  <a:pt x="2740" y="4300"/>
                </a:cubicBezTo>
                <a:cubicBezTo>
                  <a:pt x="2930" y="4086"/>
                  <a:pt x="3049" y="3824"/>
                  <a:pt x="3049" y="3514"/>
                </a:cubicBezTo>
                <a:lnTo>
                  <a:pt x="3049" y="1705"/>
                </a:lnTo>
                <a:lnTo>
                  <a:pt x="3049" y="1538"/>
                </a:lnTo>
                <a:cubicBezTo>
                  <a:pt x="3049" y="677"/>
                  <a:pt x="2374" y="1"/>
                  <a:pt x="15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94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304;p38">
            <a:extLst>
              <a:ext uri="{FF2B5EF4-FFF2-40B4-BE49-F238E27FC236}">
                <a16:creationId xmlns:a16="http://schemas.microsoft.com/office/drawing/2014/main" id="{E37F6680-4C61-4BE0-8AFB-1861CBD7A574}"/>
              </a:ext>
            </a:extLst>
          </p:cNvPr>
          <p:cNvGrpSpPr/>
          <p:nvPr/>
        </p:nvGrpSpPr>
        <p:grpSpPr>
          <a:xfrm>
            <a:off x="803054" y="1791264"/>
            <a:ext cx="2287826" cy="2698319"/>
            <a:chOff x="7672097" y="1347843"/>
            <a:chExt cx="274516" cy="336385"/>
          </a:xfrm>
        </p:grpSpPr>
        <p:sp>
          <p:nvSpPr>
            <p:cNvPr id="21" name="Google Shape;305;p38">
              <a:extLst>
                <a:ext uri="{FF2B5EF4-FFF2-40B4-BE49-F238E27FC236}">
                  <a16:creationId xmlns:a16="http://schemas.microsoft.com/office/drawing/2014/main" id="{95B3E33D-F2D6-4ED1-8B30-452EB77AEB44}"/>
                </a:ext>
              </a:extLst>
            </p:cNvPr>
            <p:cNvSpPr/>
            <p:nvPr/>
          </p:nvSpPr>
          <p:spPr>
            <a:xfrm>
              <a:off x="7672097" y="1347843"/>
              <a:ext cx="274516" cy="336385"/>
            </a:xfrm>
            <a:custGeom>
              <a:avLst/>
              <a:gdLst/>
              <a:ahLst/>
              <a:cxnLst/>
              <a:rect l="l" t="t" r="r" b="b"/>
              <a:pathLst>
                <a:path w="7503" h="9194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9027"/>
                  </a:lnTo>
                  <a:cubicBezTo>
                    <a:pt x="1" y="9098"/>
                    <a:pt x="96" y="9193"/>
                    <a:pt x="191" y="9193"/>
                  </a:cubicBezTo>
                  <a:lnTo>
                    <a:pt x="7336" y="9193"/>
                  </a:lnTo>
                  <a:cubicBezTo>
                    <a:pt x="7407" y="9193"/>
                    <a:pt x="7502" y="9098"/>
                    <a:pt x="7502" y="9027"/>
                  </a:cubicBezTo>
                  <a:lnTo>
                    <a:pt x="7502" y="2025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de-DE" dirty="0">
                <a:latin typeface="Oxygen" panose="02000503000000000000" pitchFamily="2" charset="0"/>
              </a:endParaRPr>
            </a:p>
            <a:p>
              <a:pPr algn="ctr"/>
              <a:r>
                <a:rPr lang="de-DE" dirty="0">
                  <a:latin typeface="Oxygen" panose="02000503000000000000" pitchFamily="2" charset="0"/>
                </a:rPr>
                <a:t>- Gestresst</a:t>
              </a:r>
            </a:p>
            <a:p>
              <a:pPr algn="ctr"/>
              <a:r>
                <a:rPr lang="de-DE" dirty="0">
                  <a:latin typeface="Oxygen" panose="02000503000000000000" pitchFamily="2" charset="0"/>
                </a:rPr>
                <a:t>- Genervt</a:t>
              </a:r>
            </a:p>
            <a:p>
              <a:pPr algn="ctr"/>
              <a:endParaRPr lang="de-DE" dirty="0">
                <a:latin typeface="Oxygen" panose="02000503000000000000" pitchFamily="2" charset="0"/>
              </a:endParaRPr>
            </a:p>
            <a:p>
              <a:pPr algn="ctr"/>
              <a:r>
                <a:rPr lang="de-DE" dirty="0">
                  <a:latin typeface="Oxygen" panose="02000503000000000000" pitchFamily="2" charset="0"/>
                </a:rPr>
                <a:t>+ Zufrieden, neutral</a:t>
              </a:r>
            </a:p>
            <a:p>
              <a:pPr algn="ctr"/>
              <a:r>
                <a:rPr lang="de-DE" dirty="0">
                  <a:latin typeface="Oxygen" panose="02000503000000000000" pitchFamily="2" charset="0"/>
                </a:rPr>
                <a:t>+ Neugierig und gespannt</a:t>
              </a:r>
            </a:p>
          </p:txBody>
        </p:sp>
        <p:sp>
          <p:nvSpPr>
            <p:cNvPr id="22" name="Google Shape;306;p38">
              <a:extLst>
                <a:ext uri="{FF2B5EF4-FFF2-40B4-BE49-F238E27FC236}">
                  <a16:creationId xmlns:a16="http://schemas.microsoft.com/office/drawing/2014/main" id="{5D6BE96D-ABF8-407A-BCB4-A2CB68CACB9B}"/>
                </a:ext>
              </a:extLst>
            </p:cNvPr>
            <p:cNvSpPr/>
            <p:nvPr/>
          </p:nvSpPr>
          <p:spPr>
            <a:xfrm>
              <a:off x="7860303" y="1347843"/>
              <a:ext cx="86310" cy="85432"/>
            </a:xfrm>
            <a:custGeom>
              <a:avLst/>
              <a:gdLst/>
              <a:ahLst/>
              <a:cxnLst/>
              <a:rect l="l" t="t" r="r" b="b"/>
              <a:pathLst>
                <a:path w="2359" h="2335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2097"/>
                    <a:pt x="239" y="2335"/>
                    <a:pt x="525" y="2335"/>
                  </a:cubicBezTo>
                  <a:lnTo>
                    <a:pt x="2358" y="2335"/>
                  </a:lnTo>
                  <a:lnTo>
                    <a:pt x="2358" y="20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7;p38">
              <a:extLst>
                <a:ext uri="{FF2B5EF4-FFF2-40B4-BE49-F238E27FC236}">
                  <a16:creationId xmlns:a16="http://schemas.microsoft.com/office/drawing/2014/main" id="{24B246FC-9B0C-46ED-BAE0-2FC4B00D106A}"/>
                </a:ext>
              </a:extLst>
            </p:cNvPr>
            <p:cNvSpPr/>
            <p:nvPr/>
          </p:nvSpPr>
          <p:spPr>
            <a:xfrm>
              <a:off x="7872487" y="1347843"/>
              <a:ext cx="74126" cy="74126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1930"/>
                    <a:pt x="96" y="2025"/>
                    <a:pt x="192" y="2025"/>
                  </a:cubicBezTo>
                  <a:lnTo>
                    <a:pt x="2025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304;p38">
            <a:extLst>
              <a:ext uri="{FF2B5EF4-FFF2-40B4-BE49-F238E27FC236}">
                <a16:creationId xmlns:a16="http://schemas.microsoft.com/office/drawing/2014/main" id="{F63B1267-3369-4677-A96A-30C499A391C8}"/>
              </a:ext>
            </a:extLst>
          </p:cNvPr>
          <p:cNvGrpSpPr/>
          <p:nvPr/>
        </p:nvGrpSpPr>
        <p:grpSpPr>
          <a:xfrm>
            <a:off x="3513310" y="1791264"/>
            <a:ext cx="2210720" cy="2698319"/>
            <a:chOff x="7672097" y="1347843"/>
            <a:chExt cx="274516" cy="336385"/>
          </a:xfrm>
        </p:grpSpPr>
        <p:sp>
          <p:nvSpPr>
            <p:cNvPr id="27" name="Google Shape;305;p38">
              <a:extLst>
                <a:ext uri="{FF2B5EF4-FFF2-40B4-BE49-F238E27FC236}">
                  <a16:creationId xmlns:a16="http://schemas.microsoft.com/office/drawing/2014/main" id="{DF98541F-D9CE-4D2F-B852-EB65111A543F}"/>
                </a:ext>
              </a:extLst>
            </p:cNvPr>
            <p:cNvSpPr/>
            <p:nvPr/>
          </p:nvSpPr>
          <p:spPr>
            <a:xfrm>
              <a:off x="7672097" y="1347843"/>
              <a:ext cx="274516" cy="336385"/>
            </a:xfrm>
            <a:custGeom>
              <a:avLst/>
              <a:gdLst/>
              <a:ahLst/>
              <a:cxnLst/>
              <a:rect l="l" t="t" r="r" b="b"/>
              <a:pathLst>
                <a:path w="7503" h="9194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9027"/>
                  </a:lnTo>
                  <a:cubicBezTo>
                    <a:pt x="1" y="9098"/>
                    <a:pt x="96" y="9193"/>
                    <a:pt x="191" y="9193"/>
                  </a:cubicBezTo>
                  <a:lnTo>
                    <a:pt x="7336" y="9193"/>
                  </a:lnTo>
                  <a:cubicBezTo>
                    <a:pt x="7407" y="9193"/>
                    <a:pt x="7502" y="9098"/>
                    <a:pt x="7502" y="9027"/>
                  </a:cubicBezTo>
                  <a:lnTo>
                    <a:pt x="7502" y="2025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de-DE" dirty="0">
                <a:latin typeface="Oxygen" panose="02000503000000000000" pitchFamily="2" charset="0"/>
              </a:endParaRPr>
            </a:p>
            <a:p>
              <a:pPr algn="ctr"/>
              <a:r>
                <a:rPr lang="de-DE" dirty="0">
                  <a:latin typeface="Oxygen" panose="02000503000000000000" pitchFamily="2" charset="0"/>
                </a:rPr>
                <a:t>- Konzentriert</a:t>
              </a:r>
            </a:p>
            <a:p>
              <a:pPr algn="ctr"/>
              <a:r>
                <a:rPr lang="de-DE" dirty="0">
                  <a:latin typeface="Oxygen" panose="02000503000000000000" pitchFamily="2" charset="0"/>
                </a:rPr>
                <a:t>-Verunsichert/ kritisch</a:t>
              </a:r>
            </a:p>
            <a:p>
              <a:pPr algn="ctr"/>
              <a:endParaRPr lang="de-DE" dirty="0">
                <a:latin typeface="Oxygen" panose="02000503000000000000" pitchFamily="2" charset="0"/>
              </a:endParaRPr>
            </a:p>
            <a:p>
              <a:pPr algn="ctr"/>
              <a:r>
                <a:rPr lang="de-DE" dirty="0">
                  <a:latin typeface="Oxygen" panose="02000503000000000000" pitchFamily="2" charset="0"/>
                </a:rPr>
                <a:t>+ Aufgeregt </a:t>
              </a:r>
            </a:p>
          </p:txBody>
        </p:sp>
        <p:sp>
          <p:nvSpPr>
            <p:cNvPr id="28" name="Google Shape;306;p38">
              <a:extLst>
                <a:ext uri="{FF2B5EF4-FFF2-40B4-BE49-F238E27FC236}">
                  <a16:creationId xmlns:a16="http://schemas.microsoft.com/office/drawing/2014/main" id="{BFAFF0AC-3970-40CC-8A4A-715C69DA3713}"/>
                </a:ext>
              </a:extLst>
            </p:cNvPr>
            <p:cNvSpPr/>
            <p:nvPr/>
          </p:nvSpPr>
          <p:spPr>
            <a:xfrm>
              <a:off x="7860303" y="1347843"/>
              <a:ext cx="86310" cy="85432"/>
            </a:xfrm>
            <a:custGeom>
              <a:avLst/>
              <a:gdLst/>
              <a:ahLst/>
              <a:cxnLst/>
              <a:rect l="l" t="t" r="r" b="b"/>
              <a:pathLst>
                <a:path w="2359" h="2335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2097"/>
                    <a:pt x="239" y="2335"/>
                    <a:pt x="525" y="2335"/>
                  </a:cubicBezTo>
                  <a:lnTo>
                    <a:pt x="2358" y="2335"/>
                  </a:lnTo>
                  <a:lnTo>
                    <a:pt x="2358" y="20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7;p38">
              <a:extLst>
                <a:ext uri="{FF2B5EF4-FFF2-40B4-BE49-F238E27FC236}">
                  <a16:creationId xmlns:a16="http://schemas.microsoft.com/office/drawing/2014/main" id="{E21BFCE6-4DAD-4F88-8C2A-FB7428C72D39}"/>
                </a:ext>
              </a:extLst>
            </p:cNvPr>
            <p:cNvSpPr/>
            <p:nvPr/>
          </p:nvSpPr>
          <p:spPr>
            <a:xfrm>
              <a:off x="7872487" y="1347843"/>
              <a:ext cx="74126" cy="74126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1930"/>
                    <a:pt x="96" y="2025"/>
                    <a:pt x="192" y="2025"/>
                  </a:cubicBezTo>
                  <a:lnTo>
                    <a:pt x="2025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4;p38">
            <a:extLst>
              <a:ext uri="{FF2B5EF4-FFF2-40B4-BE49-F238E27FC236}">
                <a16:creationId xmlns:a16="http://schemas.microsoft.com/office/drawing/2014/main" id="{2F7BD38D-6A01-4EC0-824B-0237ACF91D6C}"/>
              </a:ext>
            </a:extLst>
          </p:cNvPr>
          <p:cNvGrpSpPr/>
          <p:nvPr/>
        </p:nvGrpSpPr>
        <p:grpSpPr>
          <a:xfrm>
            <a:off x="6146461" y="1791263"/>
            <a:ext cx="2194486" cy="2698319"/>
            <a:chOff x="7672097" y="1347843"/>
            <a:chExt cx="274516" cy="336385"/>
          </a:xfrm>
        </p:grpSpPr>
        <p:sp>
          <p:nvSpPr>
            <p:cNvPr id="31" name="Google Shape;305;p38">
              <a:extLst>
                <a:ext uri="{FF2B5EF4-FFF2-40B4-BE49-F238E27FC236}">
                  <a16:creationId xmlns:a16="http://schemas.microsoft.com/office/drawing/2014/main" id="{72246BA4-31C6-4650-BC9E-6C4DD7C8FE4F}"/>
                </a:ext>
              </a:extLst>
            </p:cNvPr>
            <p:cNvSpPr/>
            <p:nvPr/>
          </p:nvSpPr>
          <p:spPr>
            <a:xfrm>
              <a:off x="7672097" y="1347843"/>
              <a:ext cx="274516" cy="336385"/>
            </a:xfrm>
            <a:custGeom>
              <a:avLst/>
              <a:gdLst/>
              <a:ahLst/>
              <a:cxnLst/>
              <a:rect l="l" t="t" r="r" b="b"/>
              <a:pathLst>
                <a:path w="7503" h="9194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9027"/>
                  </a:lnTo>
                  <a:cubicBezTo>
                    <a:pt x="1" y="9098"/>
                    <a:pt x="96" y="9193"/>
                    <a:pt x="191" y="9193"/>
                  </a:cubicBezTo>
                  <a:lnTo>
                    <a:pt x="7336" y="9193"/>
                  </a:lnTo>
                  <a:cubicBezTo>
                    <a:pt x="7407" y="9193"/>
                    <a:pt x="7502" y="9098"/>
                    <a:pt x="7502" y="9027"/>
                  </a:cubicBezTo>
                  <a:lnTo>
                    <a:pt x="7502" y="2025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de-DE" dirty="0">
                  <a:latin typeface="Oxygen" panose="02000503000000000000" pitchFamily="2" charset="0"/>
                </a:rPr>
                <a:t>- Unsicher</a:t>
              </a:r>
            </a:p>
            <a:p>
              <a:pPr algn="ctr"/>
              <a:endParaRPr lang="de-DE" dirty="0">
                <a:latin typeface="Oxygen" panose="02000503000000000000" pitchFamily="2" charset="0"/>
              </a:endParaRPr>
            </a:p>
            <a:p>
              <a:pPr algn="ctr"/>
              <a:r>
                <a:rPr lang="de-DE" dirty="0">
                  <a:latin typeface="Oxygen" panose="02000503000000000000" pitchFamily="2" charset="0"/>
                </a:rPr>
                <a:t>+ Erleichtert</a:t>
              </a:r>
            </a:p>
            <a:p>
              <a:pPr algn="ctr"/>
              <a:r>
                <a:rPr lang="de-DE" dirty="0">
                  <a:latin typeface="Oxygen" panose="02000503000000000000" pitchFamily="2" charset="0"/>
                </a:rPr>
                <a:t>+ Glücklich</a:t>
              </a:r>
            </a:p>
          </p:txBody>
        </p:sp>
        <p:sp>
          <p:nvSpPr>
            <p:cNvPr id="32" name="Google Shape;306;p38">
              <a:extLst>
                <a:ext uri="{FF2B5EF4-FFF2-40B4-BE49-F238E27FC236}">
                  <a16:creationId xmlns:a16="http://schemas.microsoft.com/office/drawing/2014/main" id="{73BAC13A-C1D2-4A5D-B9AF-7D6BC9BEA8C4}"/>
                </a:ext>
              </a:extLst>
            </p:cNvPr>
            <p:cNvSpPr/>
            <p:nvPr/>
          </p:nvSpPr>
          <p:spPr>
            <a:xfrm>
              <a:off x="7860303" y="1347843"/>
              <a:ext cx="86310" cy="85432"/>
            </a:xfrm>
            <a:custGeom>
              <a:avLst/>
              <a:gdLst/>
              <a:ahLst/>
              <a:cxnLst/>
              <a:rect l="l" t="t" r="r" b="b"/>
              <a:pathLst>
                <a:path w="2359" h="2335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2097"/>
                    <a:pt x="239" y="2335"/>
                    <a:pt x="525" y="2335"/>
                  </a:cubicBezTo>
                  <a:lnTo>
                    <a:pt x="2358" y="2335"/>
                  </a:lnTo>
                  <a:lnTo>
                    <a:pt x="2358" y="20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7;p38">
              <a:extLst>
                <a:ext uri="{FF2B5EF4-FFF2-40B4-BE49-F238E27FC236}">
                  <a16:creationId xmlns:a16="http://schemas.microsoft.com/office/drawing/2014/main" id="{105DBD46-B778-47CE-8146-74618C18DF9D}"/>
                </a:ext>
              </a:extLst>
            </p:cNvPr>
            <p:cNvSpPr/>
            <p:nvPr/>
          </p:nvSpPr>
          <p:spPr>
            <a:xfrm>
              <a:off x="7872487" y="1347843"/>
              <a:ext cx="74126" cy="74126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1930"/>
                    <a:pt x="96" y="2025"/>
                    <a:pt x="192" y="2025"/>
                  </a:cubicBezTo>
                  <a:lnTo>
                    <a:pt x="2025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4971;p65">
            <a:extLst>
              <a:ext uri="{FF2B5EF4-FFF2-40B4-BE49-F238E27FC236}">
                <a16:creationId xmlns:a16="http://schemas.microsoft.com/office/drawing/2014/main" id="{1CCAE1F3-71A6-40C4-9E07-FB4DD08C6F5F}"/>
              </a:ext>
            </a:extLst>
          </p:cNvPr>
          <p:cNvGrpSpPr/>
          <p:nvPr/>
        </p:nvGrpSpPr>
        <p:grpSpPr>
          <a:xfrm>
            <a:off x="749509" y="539356"/>
            <a:ext cx="7847350" cy="771235"/>
            <a:chOff x="238125" y="2506075"/>
            <a:chExt cx="4379281" cy="673076"/>
          </a:xfrm>
        </p:grpSpPr>
        <p:sp>
          <p:nvSpPr>
            <p:cNvPr id="24" name="Google Shape;4972;p65">
              <a:extLst>
                <a:ext uri="{FF2B5EF4-FFF2-40B4-BE49-F238E27FC236}">
                  <a16:creationId xmlns:a16="http://schemas.microsoft.com/office/drawing/2014/main" id="{21FCE0EB-01A7-4EF1-9423-5612CB7BC83E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4973;p65">
              <a:extLst>
                <a:ext uri="{FF2B5EF4-FFF2-40B4-BE49-F238E27FC236}">
                  <a16:creationId xmlns:a16="http://schemas.microsoft.com/office/drawing/2014/main" id="{A5969975-C883-4C43-8773-A7CE942A537B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974;p65">
              <a:extLst>
                <a:ext uri="{FF2B5EF4-FFF2-40B4-BE49-F238E27FC236}">
                  <a16:creationId xmlns:a16="http://schemas.microsoft.com/office/drawing/2014/main" id="{A06E8807-A6AB-483F-B81E-F19DC835CD0F}"/>
                </a:ext>
              </a:extLst>
            </p:cNvPr>
            <p:cNvSpPr/>
            <p:nvPr/>
          </p:nvSpPr>
          <p:spPr>
            <a:xfrm>
              <a:off x="2973481" y="2506076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0C97B697-739C-44C2-AF71-63B49C509142}"/>
              </a:ext>
            </a:extLst>
          </p:cNvPr>
          <p:cNvSpPr txBox="1"/>
          <p:nvPr/>
        </p:nvSpPr>
        <p:spPr>
          <a:xfrm>
            <a:off x="1690251" y="794259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helsea Market" panose="020B0604020202020204" charset="0"/>
              </a:rPr>
              <a:t>Vorher</a:t>
            </a:r>
            <a:r>
              <a:rPr lang="de-DE" dirty="0"/>
              <a:t> …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0DB9DB1-DD1B-4EFD-8AA9-BEE915EC6F8C}"/>
              </a:ext>
            </a:extLst>
          </p:cNvPr>
          <p:cNvSpPr txBox="1"/>
          <p:nvPr/>
        </p:nvSpPr>
        <p:spPr>
          <a:xfrm>
            <a:off x="4072904" y="771084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helsea Market" panose="020B0604020202020204" charset="0"/>
              </a:rPr>
              <a:t>Während …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2C480CE-AC0E-4312-8D3C-599494023F4A}"/>
              </a:ext>
            </a:extLst>
          </p:cNvPr>
          <p:cNvSpPr txBox="1"/>
          <p:nvPr/>
        </p:nvSpPr>
        <p:spPr>
          <a:xfrm>
            <a:off x="6740656" y="771084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helsea Market" panose="020B0604020202020204" charset="0"/>
              </a:rPr>
              <a:t>Nach</a:t>
            </a:r>
            <a:r>
              <a:rPr lang="de-DE" dirty="0"/>
              <a:t> …</a:t>
            </a:r>
          </a:p>
        </p:txBody>
      </p:sp>
      <p:grpSp>
        <p:nvGrpSpPr>
          <p:cNvPr id="39" name="Google Shape;6624;p69">
            <a:extLst>
              <a:ext uri="{FF2B5EF4-FFF2-40B4-BE49-F238E27FC236}">
                <a16:creationId xmlns:a16="http://schemas.microsoft.com/office/drawing/2014/main" id="{97E76126-393A-496D-8C95-9AE1C1A44CAC}"/>
              </a:ext>
            </a:extLst>
          </p:cNvPr>
          <p:cNvGrpSpPr/>
          <p:nvPr/>
        </p:nvGrpSpPr>
        <p:grpSpPr>
          <a:xfrm>
            <a:off x="8494949" y="4489582"/>
            <a:ext cx="536858" cy="516558"/>
            <a:chOff x="1359398" y="3682271"/>
            <a:chExt cx="395296" cy="371966"/>
          </a:xfrm>
        </p:grpSpPr>
        <p:sp>
          <p:nvSpPr>
            <p:cNvPr id="40" name="Google Shape;6625;p69">
              <a:extLst>
                <a:ext uri="{FF2B5EF4-FFF2-40B4-BE49-F238E27FC236}">
                  <a16:creationId xmlns:a16="http://schemas.microsoft.com/office/drawing/2014/main" id="{6B954EB6-AE74-4AB8-ABEA-72CBEB033C92}"/>
                </a:ext>
              </a:extLst>
            </p:cNvPr>
            <p:cNvSpPr/>
            <p:nvPr/>
          </p:nvSpPr>
          <p:spPr>
            <a:xfrm>
              <a:off x="1382911" y="3682271"/>
              <a:ext cx="371782" cy="371966"/>
            </a:xfrm>
            <a:custGeom>
              <a:avLst/>
              <a:gdLst/>
              <a:ahLst/>
              <a:cxnLst/>
              <a:rect l="l" t="t" r="r" b="b"/>
              <a:pathLst>
                <a:path w="14151" h="14158" extrusionOk="0">
                  <a:moveTo>
                    <a:pt x="7075" y="1"/>
                  </a:moveTo>
                  <a:cubicBezTo>
                    <a:pt x="3170" y="1"/>
                    <a:pt x="0" y="3171"/>
                    <a:pt x="0" y="7083"/>
                  </a:cubicBezTo>
                  <a:cubicBezTo>
                    <a:pt x="0" y="10988"/>
                    <a:pt x="3170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rgbClr val="C5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626;p69">
              <a:extLst>
                <a:ext uri="{FF2B5EF4-FFF2-40B4-BE49-F238E27FC236}">
                  <a16:creationId xmlns:a16="http://schemas.microsoft.com/office/drawing/2014/main" id="{1894623B-BB5F-4DBD-8612-830CAB3585DD}"/>
                </a:ext>
              </a:extLst>
            </p:cNvPr>
            <p:cNvSpPr/>
            <p:nvPr/>
          </p:nvSpPr>
          <p:spPr>
            <a:xfrm>
              <a:off x="1498090" y="3920668"/>
              <a:ext cx="141241" cy="39172"/>
            </a:xfrm>
            <a:custGeom>
              <a:avLst/>
              <a:gdLst/>
              <a:ahLst/>
              <a:cxnLst/>
              <a:rect l="l" t="t" r="r" b="b"/>
              <a:pathLst>
                <a:path w="5376" h="1491" extrusionOk="0">
                  <a:moveTo>
                    <a:pt x="408" y="0"/>
                  </a:moveTo>
                  <a:cubicBezTo>
                    <a:pt x="190" y="0"/>
                    <a:pt x="1" y="270"/>
                    <a:pt x="194" y="485"/>
                  </a:cubicBezTo>
                  <a:cubicBezTo>
                    <a:pt x="777" y="1109"/>
                    <a:pt x="1706" y="1491"/>
                    <a:pt x="2691" y="1491"/>
                  </a:cubicBezTo>
                  <a:cubicBezTo>
                    <a:pt x="3676" y="1491"/>
                    <a:pt x="4606" y="1109"/>
                    <a:pt x="5181" y="485"/>
                  </a:cubicBezTo>
                  <a:cubicBezTo>
                    <a:pt x="5375" y="270"/>
                    <a:pt x="5181" y="0"/>
                    <a:pt x="4964" y="0"/>
                  </a:cubicBezTo>
                  <a:cubicBezTo>
                    <a:pt x="4894" y="0"/>
                    <a:pt x="4821" y="29"/>
                    <a:pt x="4758" y="97"/>
                  </a:cubicBezTo>
                  <a:cubicBezTo>
                    <a:pt x="4287" y="610"/>
                    <a:pt x="3510" y="915"/>
                    <a:pt x="2684" y="915"/>
                  </a:cubicBezTo>
                  <a:cubicBezTo>
                    <a:pt x="1859" y="915"/>
                    <a:pt x="1089" y="610"/>
                    <a:pt x="617" y="97"/>
                  </a:cubicBezTo>
                  <a:cubicBezTo>
                    <a:pt x="553" y="29"/>
                    <a:pt x="479" y="0"/>
                    <a:pt x="408" y="0"/>
                  </a:cubicBezTo>
                  <a:close/>
                </a:path>
              </a:pathLst>
            </a:custGeom>
            <a:solidFill>
              <a:srgbClr val="4C5F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627;p69">
              <a:extLst>
                <a:ext uri="{FF2B5EF4-FFF2-40B4-BE49-F238E27FC236}">
                  <a16:creationId xmlns:a16="http://schemas.microsoft.com/office/drawing/2014/main" id="{EFA421A7-9CAC-4BE7-84CC-41EDA3952B25}"/>
                </a:ext>
              </a:extLst>
            </p:cNvPr>
            <p:cNvSpPr/>
            <p:nvPr/>
          </p:nvSpPr>
          <p:spPr>
            <a:xfrm>
              <a:off x="1490786" y="3826428"/>
              <a:ext cx="30108" cy="41931"/>
            </a:xfrm>
            <a:custGeom>
              <a:avLst/>
              <a:gdLst/>
              <a:ahLst/>
              <a:cxnLst/>
              <a:rect l="l" t="t" r="r" b="b"/>
              <a:pathLst>
                <a:path w="1146" h="1596" extrusionOk="0">
                  <a:moveTo>
                    <a:pt x="557" y="0"/>
                  </a:moveTo>
                  <a:cubicBezTo>
                    <a:pt x="251" y="0"/>
                    <a:pt x="1" y="254"/>
                    <a:pt x="1" y="569"/>
                  </a:cubicBezTo>
                  <a:lnTo>
                    <a:pt x="1" y="1020"/>
                  </a:lnTo>
                  <a:cubicBezTo>
                    <a:pt x="1" y="1339"/>
                    <a:pt x="257" y="1596"/>
                    <a:pt x="569" y="1596"/>
                  </a:cubicBezTo>
                  <a:cubicBezTo>
                    <a:pt x="888" y="1596"/>
                    <a:pt x="1145" y="1339"/>
                    <a:pt x="1145" y="1027"/>
                  </a:cubicBezTo>
                  <a:lnTo>
                    <a:pt x="1145" y="569"/>
                  </a:lnTo>
                  <a:cubicBezTo>
                    <a:pt x="1145" y="250"/>
                    <a:pt x="888" y="0"/>
                    <a:pt x="569" y="0"/>
                  </a:cubicBezTo>
                  <a:cubicBezTo>
                    <a:pt x="565" y="0"/>
                    <a:pt x="561" y="0"/>
                    <a:pt x="55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628;p69">
              <a:extLst>
                <a:ext uri="{FF2B5EF4-FFF2-40B4-BE49-F238E27FC236}">
                  <a16:creationId xmlns:a16="http://schemas.microsoft.com/office/drawing/2014/main" id="{A83C2A1A-8C4B-42C0-AC90-4CB96BE9CB9D}"/>
                </a:ext>
              </a:extLst>
            </p:cNvPr>
            <p:cNvSpPr/>
            <p:nvPr/>
          </p:nvSpPr>
          <p:spPr>
            <a:xfrm>
              <a:off x="1502819" y="3826349"/>
              <a:ext cx="18075" cy="29951"/>
            </a:xfrm>
            <a:custGeom>
              <a:avLst/>
              <a:gdLst/>
              <a:ahLst/>
              <a:cxnLst/>
              <a:rect l="l" t="t" r="r" b="b"/>
              <a:pathLst>
                <a:path w="688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629;p69">
              <a:extLst>
                <a:ext uri="{FF2B5EF4-FFF2-40B4-BE49-F238E27FC236}">
                  <a16:creationId xmlns:a16="http://schemas.microsoft.com/office/drawing/2014/main" id="{9E4B0488-C1D1-4FF7-9B89-A88C4EE6FB51}"/>
                </a:ext>
              </a:extLst>
            </p:cNvPr>
            <p:cNvSpPr/>
            <p:nvPr/>
          </p:nvSpPr>
          <p:spPr>
            <a:xfrm>
              <a:off x="1616710" y="3826244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76" y="1"/>
                  </a:moveTo>
                  <a:cubicBezTo>
                    <a:pt x="257" y="1"/>
                    <a:pt x="1" y="257"/>
                    <a:pt x="1" y="576"/>
                  </a:cubicBezTo>
                  <a:lnTo>
                    <a:pt x="1" y="1027"/>
                  </a:lnTo>
                  <a:cubicBezTo>
                    <a:pt x="1" y="1346"/>
                    <a:pt x="257" y="1603"/>
                    <a:pt x="576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76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630;p69">
              <a:extLst>
                <a:ext uri="{FF2B5EF4-FFF2-40B4-BE49-F238E27FC236}">
                  <a16:creationId xmlns:a16="http://schemas.microsoft.com/office/drawing/2014/main" id="{3DD56C26-939C-42ED-AFE4-C8A5F47EA35C}"/>
                </a:ext>
              </a:extLst>
            </p:cNvPr>
            <p:cNvSpPr/>
            <p:nvPr/>
          </p:nvSpPr>
          <p:spPr>
            <a:xfrm>
              <a:off x="1628743" y="3826349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82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8" y="3"/>
                  </a:cubicBezTo>
                  <a:cubicBezTo>
                    <a:pt x="106" y="1"/>
                    <a:pt x="94" y="1"/>
                    <a:pt x="82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631;p69">
              <a:extLst>
                <a:ext uri="{FF2B5EF4-FFF2-40B4-BE49-F238E27FC236}">
                  <a16:creationId xmlns:a16="http://schemas.microsoft.com/office/drawing/2014/main" id="{B26675F4-95AF-4FA8-B642-0FE1A8C3528B}"/>
                </a:ext>
              </a:extLst>
            </p:cNvPr>
            <p:cNvSpPr/>
            <p:nvPr/>
          </p:nvSpPr>
          <p:spPr>
            <a:xfrm>
              <a:off x="1359398" y="3724018"/>
              <a:ext cx="353733" cy="330114"/>
            </a:xfrm>
            <a:custGeom>
              <a:avLst/>
              <a:gdLst/>
              <a:ahLst/>
              <a:cxnLst/>
              <a:rect l="l" t="t" r="r" b="b"/>
              <a:pathLst>
                <a:path w="13464" h="12565" extrusionOk="0">
                  <a:moveTo>
                    <a:pt x="3510" y="0"/>
                  </a:moveTo>
                  <a:cubicBezTo>
                    <a:pt x="250" y="2650"/>
                    <a:pt x="1" y="7526"/>
                    <a:pt x="2969" y="10495"/>
                  </a:cubicBezTo>
                  <a:cubicBezTo>
                    <a:pt x="4356" y="11882"/>
                    <a:pt x="6164" y="12564"/>
                    <a:pt x="7967" y="12564"/>
                  </a:cubicBezTo>
                  <a:cubicBezTo>
                    <a:pt x="10014" y="12564"/>
                    <a:pt x="12055" y="11684"/>
                    <a:pt x="13464" y="9954"/>
                  </a:cubicBezTo>
                  <a:lnTo>
                    <a:pt x="13464" y="9954"/>
                  </a:lnTo>
                  <a:cubicBezTo>
                    <a:pt x="12201" y="10980"/>
                    <a:pt x="10627" y="11542"/>
                    <a:pt x="8997" y="11542"/>
                  </a:cubicBezTo>
                  <a:cubicBezTo>
                    <a:pt x="6271" y="11542"/>
                    <a:pt x="3781" y="9968"/>
                    <a:pt x="2609" y="7505"/>
                  </a:cubicBezTo>
                  <a:cubicBezTo>
                    <a:pt x="1436" y="5036"/>
                    <a:pt x="1783" y="2116"/>
                    <a:pt x="3510" y="0"/>
                  </a:cubicBezTo>
                  <a:close/>
                </a:path>
              </a:pathLst>
            </a:custGeom>
            <a:solidFill>
              <a:srgbClr val="B0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6632;p69">
            <a:extLst>
              <a:ext uri="{FF2B5EF4-FFF2-40B4-BE49-F238E27FC236}">
                <a16:creationId xmlns:a16="http://schemas.microsoft.com/office/drawing/2014/main" id="{D60E35D3-8292-4352-9270-D9D8752697B3}"/>
              </a:ext>
            </a:extLst>
          </p:cNvPr>
          <p:cNvGrpSpPr/>
          <p:nvPr/>
        </p:nvGrpSpPr>
        <p:grpSpPr>
          <a:xfrm>
            <a:off x="2893231" y="1514590"/>
            <a:ext cx="395296" cy="371966"/>
            <a:chOff x="1908099" y="3682271"/>
            <a:chExt cx="395296" cy="371966"/>
          </a:xfrm>
        </p:grpSpPr>
        <p:sp>
          <p:nvSpPr>
            <p:cNvPr id="48" name="Google Shape;6633;p69">
              <a:extLst>
                <a:ext uri="{FF2B5EF4-FFF2-40B4-BE49-F238E27FC236}">
                  <a16:creationId xmlns:a16="http://schemas.microsoft.com/office/drawing/2014/main" id="{99EA367E-9049-4B70-BECF-8CE35364EF38}"/>
                </a:ext>
              </a:extLst>
            </p:cNvPr>
            <p:cNvSpPr/>
            <p:nvPr/>
          </p:nvSpPr>
          <p:spPr>
            <a:xfrm>
              <a:off x="1931613" y="3682271"/>
              <a:ext cx="371782" cy="371966"/>
            </a:xfrm>
            <a:custGeom>
              <a:avLst/>
              <a:gdLst/>
              <a:ahLst/>
              <a:cxnLst/>
              <a:rect l="l" t="t" r="r" b="b"/>
              <a:pathLst>
                <a:path w="14151" h="14158" extrusionOk="0">
                  <a:moveTo>
                    <a:pt x="7075" y="1"/>
                  </a:moveTo>
                  <a:cubicBezTo>
                    <a:pt x="3163" y="1"/>
                    <a:pt x="0" y="3171"/>
                    <a:pt x="0" y="7083"/>
                  </a:cubicBezTo>
                  <a:cubicBezTo>
                    <a:pt x="0" y="10988"/>
                    <a:pt x="3163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rgbClr val="C5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634;p69">
              <a:extLst>
                <a:ext uri="{FF2B5EF4-FFF2-40B4-BE49-F238E27FC236}">
                  <a16:creationId xmlns:a16="http://schemas.microsoft.com/office/drawing/2014/main" id="{37BFCDDA-7B9A-4D20-93CD-2A3531A38ED5}"/>
                </a:ext>
              </a:extLst>
            </p:cNvPr>
            <p:cNvSpPr/>
            <p:nvPr/>
          </p:nvSpPr>
          <p:spPr>
            <a:xfrm>
              <a:off x="2039487" y="3826244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69" y="1"/>
                  </a:moveTo>
                  <a:cubicBezTo>
                    <a:pt x="257" y="1"/>
                    <a:pt x="0" y="257"/>
                    <a:pt x="0" y="576"/>
                  </a:cubicBezTo>
                  <a:lnTo>
                    <a:pt x="0" y="1027"/>
                  </a:lnTo>
                  <a:cubicBezTo>
                    <a:pt x="0" y="1346"/>
                    <a:pt x="257" y="1603"/>
                    <a:pt x="569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69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635;p69">
              <a:extLst>
                <a:ext uri="{FF2B5EF4-FFF2-40B4-BE49-F238E27FC236}">
                  <a16:creationId xmlns:a16="http://schemas.microsoft.com/office/drawing/2014/main" id="{F7337B7F-7C88-4121-BE93-BA7F47E51EFC}"/>
                </a:ext>
              </a:extLst>
            </p:cNvPr>
            <p:cNvSpPr/>
            <p:nvPr/>
          </p:nvSpPr>
          <p:spPr>
            <a:xfrm>
              <a:off x="2051520" y="3826349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636;p69">
              <a:extLst>
                <a:ext uri="{FF2B5EF4-FFF2-40B4-BE49-F238E27FC236}">
                  <a16:creationId xmlns:a16="http://schemas.microsoft.com/office/drawing/2014/main" id="{33621F22-9250-49AB-ABEA-36D5D3A7C5F4}"/>
                </a:ext>
              </a:extLst>
            </p:cNvPr>
            <p:cNvSpPr/>
            <p:nvPr/>
          </p:nvSpPr>
          <p:spPr>
            <a:xfrm>
              <a:off x="2165412" y="3826244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69" y="1"/>
                  </a:moveTo>
                  <a:cubicBezTo>
                    <a:pt x="257" y="1"/>
                    <a:pt x="0" y="257"/>
                    <a:pt x="0" y="576"/>
                  </a:cubicBezTo>
                  <a:lnTo>
                    <a:pt x="0" y="1027"/>
                  </a:lnTo>
                  <a:cubicBezTo>
                    <a:pt x="0" y="1346"/>
                    <a:pt x="257" y="1603"/>
                    <a:pt x="569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69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637;p69">
              <a:extLst>
                <a:ext uri="{FF2B5EF4-FFF2-40B4-BE49-F238E27FC236}">
                  <a16:creationId xmlns:a16="http://schemas.microsoft.com/office/drawing/2014/main" id="{BAE93F60-1BB0-44F8-ACF9-99C59D9161F7}"/>
                </a:ext>
              </a:extLst>
            </p:cNvPr>
            <p:cNvSpPr/>
            <p:nvPr/>
          </p:nvSpPr>
          <p:spPr>
            <a:xfrm>
              <a:off x="2177444" y="3826349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638;p69">
              <a:extLst>
                <a:ext uri="{FF2B5EF4-FFF2-40B4-BE49-F238E27FC236}">
                  <a16:creationId xmlns:a16="http://schemas.microsoft.com/office/drawing/2014/main" id="{7362502F-8ACE-4BFD-B09E-19A734A2ACFF}"/>
                </a:ext>
              </a:extLst>
            </p:cNvPr>
            <p:cNvSpPr/>
            <p:nvPr/>
          </p:nvSpPr>
          <p:spPr>
            <a:xfrm>
              <a:off x="2047501" y="3920825"/>
              <a:ext cx="140532" cy="39015"/>
            </a:xfrm>
            <a:custGeom>
              <a:avLst/>
              <a:gdLst/>
              <a:ahLst/>
              <a:cxnLst/>
              <a:rect l="l" t="t" r="r" b="b"/>
              <a:pathLst>
                <a:path w="5349" h="1485" extrusionOk="0">
                  <a:moveTo>
                    <a:pt x="2664" y="0"/>
                  </a:moveTo>
                  <a:cubicBezTo>
                    <a:pt x="1679" y="0"/>
                    <a:pt x="750" y="375"/>
                    <a:pt x="167" y="1006"/>
                  </a:cubicBezTo>
                  <a:cubicBezTo>
                    <a:pt x="1" y="1186"/>
                    <a:pt x="132" y="1485"/>
                    <a:pt x="382" y="1485"/>
                  </a:cubicBezTo>
                  <a:cubicBezTo>
                    <a:pt x="458" y="1478"/>
                    <a:pt x="535" y="1443"/>
                    <a:pt x="590" y="1388"/>
                  </a:cubicBezTo>
                  <a:cubicBezTo>
                    <a:pt x="1062" y="874"/>
                    <a:pt x="1839" y="562"/>
                    <a:pt x="2664" y="562"/>
                  </a:cubicBezTo>
                  <a:cubicBezTo>
                    <a:pt x="3490" y="562"/>
                    <a:pt x="4259" y="874"/>
                    <a:pt x="4738" y="1388"/>
                  </a:cubicBezTo>
                  <a:cubicBezTo>
                    <a:pt x="4800" y="1455"/>
                    <a:pt x="4872" y="1483"/>
                    <a:pt x="4941" y="1483"/>
                  </a:cubicBezTo>
                  <a:cubicBezTo>
                    <a:pt x="5157" y="1483"/>
                    <a:pt x="5349" y="1209"/>
                    <a:pt x="5154" y="999"/>
                  </a:cubicBezTo>
                  <a:cubicBezTo>
                    <a:pt x="4579" y="375"/>
                    <a:pt x="3642" y="0"/>
                    <a:pt x="2664" y="0"/>
                  </a:cubicBezTo>
                  <a:close/>
                </a:path>
              </a:pathLst>
            </a:custGeom>
            <a:solidFill>
              <a:srgbClr val="4C5F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639;p69">
              <a:extLst>
                <a:ext uri="{FF2B5EF4-FFF2-40B4-BE49-F238E27FC236}">
                  <a16:creationId xmlns:a16="http://schemas.microsoft.com/office/drawing/2014/main" id="{BE95DBB5-86DB-4934-B8B1-26FE030D9292}"/>
                </a:ext>
              </a:extLst>
            </p:cNvPr>
            <p:cNvSpPr/>
            <p:nvPr/>
          </p:nvSpPr>
          <p:spPr>
            <a:xfrm>
              <a:off x="1908099" y="3724018"/>
              <a:ext cx="353549" cy="330114"/>
            </a:xfrm>
            <a:custGeom>
              <a:avLst/>
              <a:gdLst/>
              <a:ahLst/>
              <a:cxnLst/>
              <a:rect l="l" t="t" r="r" b="b"/>
              <a:pathLst>
                <a:path w="13457" h="12565" extrusionOk="0">
                  <a:moveTo>
                    <a:pt x="3503" y="0"/>
                  </a:moveTo>
                  <a:lnTo>
                    <a:pt x="3503" y="0"/>
                  </a:lnTo>
                  <a:cubicBezTo>
                    <a:pt x="250" y="2650"/>
                    <a:pt x="0" y="7526"/>
                    <a:pt x="2969" y="10495"/>
                  </a:cubicBezTo>
                  <a:cubicBezTo>
                    <a:pt x="4356" y="11882"/>
                    <a:pt x="6164" y="12564"/>
                    <a:pt x="7966" y="12564"/>
                  </a:cubicBezTo>
                  <a:cubicBezTo>
                    <a:pt x="10013" y="12564"/>
                    <a:pt x="12051" y="11684"/>
                    <a:pt x="13457" y="9954"/>
                  </a:cubicBezTo>
                  <a:lnTo>
                    <a:pt x="13457" y="9954"/>
                  </a:lnTo>
                  <a:cubicBezTo>
                    <a:pt x="12201" y="10980"/>
                    <a:pt x="10620" y="11542"/>
                    <a:pt x="8997" y="11542"/>
                  </a:cubicBezTo>
                  <a:cubicBezTo>
                    <a:pt x="6264" y="11542"/>
                    <a:pt x="3781" y="9968"/>
                    <a:pt x="2608" y="7505"/>
                  </a:cubicBezTo>
                  <a:cubicBezTo>
                    <a:pt x="1436" y="5036"/>
                    <a:pt x="1783" y="2116"/>
                    <a:pt x="3503" y="0"/>
                  </a:cubicBezTo>
                  <a:close/>
                </a:path>
              </a:pathLst>
            </a:custGeom>
            <a:solidFill>
              <a:srgbClr val="B0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6861007"/>
      </p:ext>
    </p:extLst>
  </p:cSld>
  <p:clrMapOvr>
    <a:masterClrMapping/>
  </p:clrMapOvr>
</p:sld>
</file>

<file path=ppt/theme/theme1.xml><?xml version="1.0" encoding="utf-8"?>
<a:theme xmlns:a="http://schemas.openxmlformats.org/drawingml/2006/main" name="Stationery Shop Company Profile by Slidesgo">
  <a:themeElements>
    <a:clrScheme name="Simple Light">
      <a:dk1>
        <a:srgbClr val="434343"/>
      </a:dk1>
      <a:lt1>
        <a:srgbClr val="FFFFFF"/>
      </a:lt1>
      <a:dk2>
        <a:srgbClr val="B7B7B7"/>
      </a:dk2>
      <a:lt2>
        <a:srgbClr val="EFEFEF"/>
      </a:lt2>
      <a:accent1>
        <a:srgbClr val="FFD860"/>
      </a:accent1>
      <a:accent2>
        <a:srgbClr val="FB9FC5"/>
      </a:accent2>
      <a:accent3>
        <a:srgbClr val="6AC0E6"/>
      </a:accent3>
      <a:accent4>
        <a:srgbClr val="FAEBBE"/>
      </a:accent4>
      <a:accent5>
        <a:srgbClr val="FAD5E4"/>
      </a:accent5>
      <a:accent6>
        <a:srgbClr val="BAE1F1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Bildschirmpräsentation (16:9)</PresentationFormat>
  <Paragraphs>78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Oxygen</vt:lpstr>
      <vt:lpstr>Chelsea Market</vt:lpstr>
      <vt:lpstr>Arial</vt:lpstr>
      <vt:lpstr>Sarala</vt:lpstr>
      <vt:lpstr>Lato</vt:lpstr>
      <vt:lpstr>Stationery Shop Company Profile by Slidesgo</vt:lpstr>
      <vt:lpstr>Interview Auswertung Amazons Nachhaltigkeit</vt:lpstr>
      <vt:lpstr>Befragten</vt:lpstr>
      <vt:lpstr>PowerPoint-Präsentation</vt:lpstr>
      <vt:lpstr>Nachhaltigkeit bedeutet für mich…</vt:lpstr>
      <vt:lpstr>PowerPoint-Präsentation</vt:lpstr>
      <vt:lpstr>Ich kaufe gerne…</vt:lpstr>
      <vt:lpstr>Wichtig ist mir beim Kauf…</vt:lpstr>
      <vt:lpstr>PowerPoint-Präsentation</vt:lpstr>
      <vt:lpstr>PowerPoint-Präsentation</vt:lpstr>
      <vt:lpstr>PowerPoint-Präsentation</vt:lpstr>
      <vt:lpstr>Was mir besonders gefallen hat …</vt:lpstr>
      <vt:lpstr>Informationen über Nachhaltigkeit finde ich …</vt:lpstr>
      <vt:lpstr>Ich erwarte von Amazon…</vt:lpstr>
      <vt:lpstr>Vielen Dank für eure Aufmerksamkeit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Auswertung Amazons Nachhaltigkeit</dc:title>
  <dc:creator>Glika Koutsianou</dc:creator>
  <cp:lastModifiedBy>Glika Koutsianou</cp:lastModifiedBy>
  <cp:revision>2</cp:revision>
  <dcterms:modified xsi:type="dcterms:W3CDTF">2021-10-21T17:14:43Z</dcterms:modified>
</cp:coreProperties>
</file>