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Bai Jamjuree" pitchFamily="2" charset="-34"/>
      <p:regular r:id="rId31"/>
      <p:bold r:id="rId32"/>
      <p:italic r:id="rId33"/>
      <p:boldItalic r:id="rId34"/>
    </p:embeddedFont>
    <p:embeddedFont>
      <p:font typeface="Bai Jamjuree Medium" pitchFamily="2" charset="-34"/>
      <p:regular r:id="rId35"/>
      <p:bold r:id="rId36"/>
      <p:italic r:id="rId37"/>
      <p:boldItalic r:id="rId38"/>
    </p:embeddedFont>
    <p:embeddedFont>
      <p:font typeface="Bai Jamjuree SemiBold" pitchFamily="2" charset="-34"/>
      <p:regular r:id="rId39"/>
      <p:bold r:id="rId40"/>
      <p:italic r:id="rId41"/>
      <p:boldItalic r:id="rId42"/>
    </p:embeddedFont>
    <p:embeddedFont>
      <p:font typeface="Bebas Neue" panose="020F0502020204030204" pitchFamily="34" charset="0"/>
      <p:regular r:id="rId43"/>
    </p:embeddedFont>
    <p:embeddedFont>
      <p:font typeface="Changa" pitchFamily="2" charset="-78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 snapToGrid="0">
      <p:cViewPr varScale="1">
        <p:scale>
          <a:sx n="153" d="100"/>
          <a:sy n="153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0663a482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0663a482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b2d52c58a3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b2d52c58a3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068623519b_0_1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068623519b_0_1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b2d52c58a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1b2d52c58a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b2d52c58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b2d52c58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1b2d52c58a3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1b2d52c58a3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b2d52c58a3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b2d52c58a3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b2d52c58a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1b2d52c58a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b2d52c58a3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1b2d52c58a3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ae6b5406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1ae6b5406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ae6b5406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ae6b5406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6659e22d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6659e22d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ad07e7bcc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ad07e7bcc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ad07e7bcc4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ad07e7bcc4_6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ad07e7bcc4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ad07e7bcc4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ad07e7bcc4_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ad07e7bcc4_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ae6b5406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1ae6b5406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06659e2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06659e22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056859d572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056859d572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b2d52c58a3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b2d52c58a3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056859d572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056859d572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6659e22dd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6659e22dd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06659e22d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06659e22dd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068623519b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068623519b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b2d52c58a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b2d52c58a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ae6b5406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ae6b5406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b2d52c58a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b2d52c58a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b2d52c58a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1b2d52c58a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5750" y="32580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357188" dist="47625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11" name="Google Shape;11;p2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357188" dist="19050" dir="5400000" algn="bl" rotWithShape="0">
                <a:srgbClr val="FFFFFF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" name="Google Shape;14;p2"/>
          <p:cNvCxnSpPr/>
          <p:nvPr/>
        </p:nvCxnSpPr>
        <p:spPr>
          <a:xfrm>
            <a:off x="525050" y="1905925"/>
            <a:ext cx="0" cy="3237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525050" y="325800"/>
            <a:ext cx="0" cy="1169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441050" y="1832963"/>
            <a:ext cx="168000" cy="168000"/>
            <a:chOff x="8096100" y="1031463"/>
            <a:chExt cx="168000" cy="168000"/>
          </a:xfrm>
        </p:grpSpPr>
        <p:sp>
          <p:nvSpPr>
            <p:cNvPr id="18" name="Google Shape;18;p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41050" y="1378588"/>
            <a:ext cx="168000" cy="168000"/>
            <a:chOff x="8096100" y="1031463"/>
            <a:chExt cx="168000" cy="168000"/>
          </a:xfrm>
        </p:grpSpPr>
        <p:sp>
          <p:nvSpPr>
            <p:cNvPr id="21" name="Google Shape;21;p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4014025" y="1031463"/>
            <a:ext cx="168000" cy="168000"/>
            <a:chOff x="8096100" y="1031463"/>
            <a:chExt cx="168000" cy="168000"/>
          </a:xfrm>
        </p:grpSpPr>
        <p:sp>
          <p:nvSpPr>
            <p:cNvPr id="24" name="Google Shape;24;p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210275" y="1031463"/>
            <a:ext cx="168000" cy="168000"/>
            <a:chOff x="8096100" y="1031463"/>
            <a:chExt cx="168000" cy="168000"/>
          </a:xfrm>
        </p:grpSpPr>
        <p:sp>
          <p:nvSpPr>
            <p:cNvPr id="27" name="Google Shape;27;p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130625" y="1180200"/>
            <a:ext cx="4056300" cy="2783100"/>
          </a:xfrm>
          <a:prstGeom prst="rect">
            <a:avLst/>
          </a:prstGeom>
          <a:effectLst>
            <a:outerShdw blurRad="200025" dist="28575" dir="5400000" algn="bl" rotWithShape="0">
              <a:schemeClr val="accent6">
                <a:alpha val="52999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600">
                <a:solidFill>
                  <a:schemeClr val="accent4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130625" y="4078025"/>
            <a:ext cx="3981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7F5E6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32" name="Google Shape;32;p2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38" name="Google Shape;38;p2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285750" y="32580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title" hasCustomPrompt="1"/>
          </p:nvPr>
        </p:nvSpPr>
        <p:spPr>
          <a:xfrm>
            <a:off x="1075137" y="1556938"/>
            <a:ext cx="4192500" cy="1511100"/>
          </a:xfrm>
          <a:prstGeom prst="rect">
            <a:avLst/>
          </a:prstGeom>
          <a:effectLst>
            <a:outerShdw blurRad="200025" dist="57150" dir="5400000" algn="bl" rotWithShape="0">
              <a:schemeClr val="accent6">
                <a:alpha val="39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3" name="Google Shape;283;p11"/>
          <p:cNvSpPr txBox="1">
            <a:spLocks noGrp="1"/>
          </p:cNvSpPr>
          <p:nvPr>
            <p:ph type="subTitle" idx="1"/>
          </p:nvPr>
        </p:nvSpPr>
        <p:spPr>
          <a:xfrm>
            <a:off x="1830975" y="3134238"/>
            <a:ext cx="26808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7F5E6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4" name="Google Shape;284;p11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285" name="Google Shape;285;p11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1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1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8" name="Google Shape;288;p11"/>
          <p:cNvCxnSpPr/>
          <p:nvPr/>
        </p:nvCxnSpPr>
        <p:spPr>
          <a:xfrm>
            <a:off x="525050" y="2413850"/>
            <a:ext cx="0" cy="2729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11"/>
          <p:cNvCxnSpPr>
            <a:stCxn id="290" idx="2"/>
          </p:cNvCxnSpPr>
          <p:nvPr/>
        </p:nvCxnSpPr>
        <p:spPr>
          <a:xfrm rot="10800000">
            <a:off x="535625" y="3448025"/>
            <a:ext cx="481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1" name="Google Shape;291;p11"/>
          <p:cNvGrpSpPr/>
          <p:nvPr/>
        </p:nvGrpSpPr>
        <p:grpSpPr>
          <a:xfrm>
            <a:off x="964775" y="3364038"/>
            <a:ext cx="168000" cy="168000"/>
            <a:chOff x="8096100" y="1031463"/>
            <a:chExt cx="168000" cy="168000"/>
          </a:xfrm>
        </p:grpSpPr>
        <p:sp>
          <p:nvSpPr>
            <p:cNvPr id="292" name="Google Shape;292;p1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3" name="Google Shape;293;p11"/>
          <p:cNvCxnSpPr>
            <a:stCxn id="294" idx="4"/>
          </p:cNvCxnSpPr>
          <p:nvPr/>
        </p:nvCxnSpPr>
        <p:spPr>
          <a:xfrm rot="10800000">
            <a:off x="525050" y="326100"/>
            <a:ext cx="0" cy="1462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41050" y="1736538"/>
            <a:ext cx="168000" cy="168000"/>
            <a:chOff x="441050" y="2487750"/>
            <a:chExt cx="168000" cy="168000"/>
          </a:xfrm>
        </p:grpSpPr>
        <p:sp>
          <p:nvSpPr>
            <p:cNvPr id="296" name="Google Shape;296;p11"/>
            <p:cNvSpPr/>
            <p:nvPr/>
          </p:nvSpPr>
          <p:spPr>
            <a:xfrm rot="10800000">
              <a:off x="441050" y="2487750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10800000">
              <a:off x="493100" y="2539813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1"/>
          <p:cNvGrpSpPr/>
          <p:nvPr/>
        </p:nvGrpSpPr>
        <p:grpSpPr>
          <a:xfrm>
            <a:off x="441025" y="2307038"/>
            <a:ext cx="168000" cy="168000"/>
            <a:chOff x="8096100" y="1031463"/>
            <a:chExt cx="168000" cy="168000"/>
          </a:xfrm>
        </p:grpSpPr>
        <p:sp>
          <p:nvSpPr>
            <p:cNvPr id="298" name="Google Shape;298;p1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1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301" name="Google Shape;301;p11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dk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3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310" name="Google Shape;310;p13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13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13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15" name="Google Shape;315;p13"/>
          <p:cNvCxnSpPr/>
          <p:nvPr/>
        </p:nvCxnSpPr>
        <p:spPr>
          <a:xfrm>
            <a:off x="525050" y="328500"/>
            <a:ext cx="0" cy="4846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6" name="Google Shape;316;p13"/>
          <p:cNvGrpSpPr/>
          <p:nvPr/>
        </p:nvGrpSpPr>
        <p:grpSpPr>
          <a:xfrm>
            <a:off x="441050" y="3531050"/>
            <a:ext cx="168000" cy="168000"/>
            <a:chOff x="8096100" y="1031463"/>
            <a:chExt cx="168000" cy="168000"/>
          </a:xfrm>
        </p:grpSpPr>
        <p:sp>
          <p:nvSpPr>
            <p:cNvPr id="317" name="Google Shape;317;p1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3484700" y="1031463"/>
            <a:ext cx="168000" cy="168000"/>
            <a:chOff x="8096100" y="1031463"/>
            <a:chExt cx="168000" cy="168000"/>
          </a:xfrm>
        </p:grpSpPr>
        <p:sp>
          <p:nvSpPr>
            <p:cNvPr id="320" name="Google Shape;320;p1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3"/>
          <p:cNvGrpSpPr/>
          <p:nvPr/>
        </p:nvGrpSpPr>
        <p:grpSpPr>
          <a:xfrm>
            <a:off x="5491300" y="1031463"/>
            <a:ext cx="168000" cy="168000"/>
            <a:chOff x="8096100" y="1031463"/>
            <a:chExt cx="168000" cy="168000"/>
          </a:xfrm>
        </p:grpSpPr>
        <p:sp>
          <p:nvSpPr>
            <p:cNvPr id="323" name="Google Shape;323;p1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>
            <a:off x="441050" y="2863925"/>
            <a:ext cx="168000" cy="168000"/>
            <a:chOff x="8096100" y="1031463"/>
            <a:chExt cx="168000" cy="168000"/>
          </a:xfrm>
        </p:grpSpPr>
        <p:sp>
          <p:nvSpPr>
            <p:cNvPr id="326" name="Google Shape;326;p1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441050" y="2196800"/>
            <a:ext cx="168000" cy="168000"/>
            <a:chOff x="8096100" y="1031463"/>
            <a:chExt cx="168000" cy="168000"/>
          </a:xfrm>
        </p:grpSpPr>
        <p:sp>
          <p:nvSpPr>
            <p:cNvPr id="329" name="Google Shape;329;p1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3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332" name="Google Shape;332;p13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338" name="Google Shape;338;p13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dk2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14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344" name="Google Shape;344;p14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4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4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7" name="Google Shape;347;p14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14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49" name="Google Shape;349;p14"/>
          <p:cNvCxnSpPr>
            <a:stCxn id="350" idx="4"/>
          </p:cNvCxnSpPr>
          <p:nvPr/>
        </p:nvCxnSpPr>
        <p:spPr>
          <a:xfrm>
            <a:off x="525050" y="3453663"/>
            <a:ext cx="0" cy="1699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14"/>
          <p:cNvCxnSpPr>
            <a:endCxn id="352" idx="0"/>
          </p:cNvCxnSpPr>
          <p:nvPr/>
        </p:nvCxnSpPr>
        <p:spPr>
          <a:xfrm>
            <a:off x="525050" y="328975"/>
            <a:ext cx="0" cy="209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3" name="Google Shape;353;p14"/>
          <p:cNvGrpSpPr/>
          <p:nvPr/>
        </p:nvGrpSpPr>
        <p:grpSpPr>
          <a:xfrm>
            <a:off x="441050" y="2367638"/>
            <a:ext cx="168000" cy="168000"/>
            <a:chOff x="8096100" y="1031463"/>
            <a:chExt cx="168000" cy="168000"/>
          </a:xfrm>
        </p:grpSpPr>
        <p:sp>
          <p:nvSpPr>
            <p:cNvPr id="354" name="Google Shape;354;p1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4"/>
          <p:cNvGrpSpPr/>
          <p:nvPr/>
        </p:nvGrpSpPr>
        <p:grpSpPr>
          <a:xfrm>
            <a:off x="441050" y="3337725"/>
            <a:ext cx="168000" cy="168000"/>
            <a:chOff x="8096100" y="1031463"/>
            <a:chExt cx="168000" cy="168000"/>
          </a:xfrm>
        </p:grpSpPr>
        <p:sp>
          <p:nvSpPr>
            <p:cNvPr id="356" name="Google Shape;356;p1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4"/>
          <p:cNvGrpSpPr/>
          <p:nvPr/>
        </p:nvGrpSpPr>
        <p:grpSpPr>
          <a:xfrm>
            <a:off x="2084100" y="1031463"/>
            <a:ext cx="168000" cy="168000"/>
            <a:chOff x="8096100" y="1031463"/>
            <a:chExt cx="168000" cy="168000"/>
          </a:xfrm>
        </p:grpSpPr>
        <p:sp>
          <p:nvSpPr>
            <p:cNvPr id="358" name="Google Shape;358;p1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4"/>
          <p:cNvGrpSpPr/>
          <p:nvPr/>
        </p:nvGrpSpPr>
        <p:grpSpPr>
          <a:xfrm>
            <a:off x="6152400" y="1031463"/>
            <a:ext cx="168000" cy="168000"/>
            <a:chOff x="8096100" y="1031463"/>
            <a:chExt cx="168000" cy="168000"/>
          </a:xfrm>
        </p:grpSpPr>
        <p:sp>
          <p:nvSpPr>
            <p:cNvPr id="361" name="Google Shape;361;p1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364" name="Google Shape;364;p14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370" name="Google Shape;370;p14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_1">
    <p:bg>
      <p:bgPr>
        <a:solidFill>
          <a:schemeClr val="dk2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5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376" name="Google Shape;376;p15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5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382" name="Google Shape;382;p15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15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15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85" name="Google Shape;385;p15"/>
          <p:cNvCxnSpPr>
            <a:stCxn id="386" idx="4"/>
          </p:cNvCxnSpPr>
          <p:nvPr/>
        </p:nvCxnSpPr>
        <p:spPr>
          <a:xfrm>
            <a:off x="525050" y="2732013"/>
            <a:ext cx="0" cy="245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15"/>
          <p:cNvCxnSpPr>
            <a:endCxn id="388" idx="0"/>
          </p:cNvCxnSpPr>
          <p:nvPr/>
        </p:nvCxnSpPr>
        <p:spPr>
          <a:xfrm>
            <a:off x="525050" y="328500"/>
            <a:ext cx="0" cy="1702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9" name="Google Shape;389;p15"/>
          <p:cNvGrpSpPr/>
          <p:nvPr/>
        </p:nvGrpSpPr>
        <p:grpSpPr>
          <a:xfrm>
            <a:off x="441050" y="1978663"/>
            <a:ext cx="168000" cy="168000"/>
            <a:chOff x="8096100" y="1031463"/>
            <a:chExt cx="168000" cy="168000"/>
          </a:xfrm>
        </p:grpSpPr>
        <p:sp>
          <p:nvSpPr>
            <p:cNvPr id="390" name="Google Shape;390;p1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5"/>
          <p:cNvGrpSpPr/>
          <p:nvPr/>
        </p:nvGrpSpPr>
        <p:grpSpPr>
          <a:xfrm>
            <a:off x="441050" y="2616075"/>
            <a:ext cx="168000" cy="168000"/>
            <a:chOff x="8096100" y="1031463"/>
            <a:chExt cx="168000" cy="168000"/>
          </a:xfrm>
        </p:grpSpPr>
        <p:sp>
          <p:nvSpPr>
            <p:cNvPr id="392" name="Google Shape;392;p1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94" name="Google Shape;394;p15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15"/>
          <p:cNvGrpSpPr/>
          <p:nvPr/>
        </p:nvGrpSpPr>
        <p:grpSpPr>
          <a:xfrm>
            <a:off x="2433000" y="1031463"/>
            <a:ext cx="168000" cy="168000"/>
            <a:chOff x="8096100" y="1031463"/>
            <a:chExt cx="168000" cy="168000"/>
          </a:xfrm>
        </p:grpSpPr>
        <p:sp>
          <p:nvSpPr>
            <p:cNvPr id="396" name="Google Shape;396;p1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4491575" y="1031463"/>
            <a:ext cx="168000" cy="168000"/>
            <a:chOff x="8096100" y="1031463"/>
            <a:chExt cx="168000" cy="168000"/>
          </a:xfrm>
        </p:grpSpPr>
        <p:sp>
          <p:nvSpPr>
            <p:cNvPr id="399" name="Google Shape;399;p1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5"/>
          <p:cNvGrpSpPr/>
          <p:nvPr/>
        </p:nvGrpSpPr>
        <p:grpSpPr>
          <a:xfrm>
            <a:off x="6550150" y="1031463"/>
            <a:ext cx="168000" cy="168000"/>
            <a:chOff x="8096100" y="1031463"/>
            <a:chExt cx="168000" cy="168000"/>
          </a:xfrm>
        </p:grpSpPr>
        <p:sp>
          <p:nvSpPr>
            <p:cNvPr id="402" name="Google Shape;402;p1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5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405" name="Google Shape;405;p15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_1">
    <p:bg>
      <p:bgPr>
        <a:solidFill>
          <a:schemeClr val="dk2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6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411" name="Google Shape;411;p16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16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16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4" name="Google Shape;414;p16"/>
          <p:cNvCxnSpPr/>
          <p:nvPr/>
        </p:nvCxnSpPr>
        <p:spPr>
          <a:xfrm>
            <a:off x="525050" y="3875900"/>
            <a:ext cx="0" cy="130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16"/>
          <p:cNvCxnSpPr/>
          <p:nvPr/>
        </p:nvCxnSpPr>
        <p:spPr>
          <a:xfrm>
            <a:off x="525050" y="328500"/>
            <a:ext cx="0" cy="121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6" name="Google Shape;416;p16"/>
          <p:cNvGrpSpPr/>
          <p:nvPr/>
        </p:nvGrpSpPr>
        <p:grpSpPr>
          <a:xfrm>
            <a:off x="441050" y="1440363"/>
            <a:ext cx="168000" cy="168000"/>
            <a:chOff x="8096100" y="1031463"/>
            <a:chExt cx="168000" cy="168000"/>
          </a:xfrm>
        </p:grpSpPr>
        <p:sp>
          <p:nvSpPr>
            <p:cNvPr id="417" name="Google Shape;417;p1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6"/>
          <p:cNvGrpSpPr/>
          <p:nvPr/>
        </p:nvGrpSpPr>
        <p:grpSpPr>
          <a:xfrm>
            <a:off x="441050" y="3774275"/>
            <a:ext cx="168000" cy="168000"/>
            <a:chOff x="8096100" y="1031463"/>
            <a:chExt cx="168000" cy="168000"/>
          </a:xfrm>
        </p:grpSpPr>
        <p:sp>
          <p:nvSpPr>
            <p:cNvPr id="420" name="Google Shape;420;p1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6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23" name="Google Shape;423;p16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4" name="Google Shape;424;p16"/>
          <p:cNvGrpSpPr/>
          <p:nvPr/>
        </p:nvGrpSpPr>
        <p:grpSpPr>
          <a:xfrm>
            <a:off x="1763275" y="1031463"/>
            <a:ext cx="168000" cy="168000"/>
            <a:chOff x="8096100" y="1031463"/>
            <a:chExt cx="168000" cy="168000"/>
          </a:xfrm>
        </p:grpSpPr>
        <p:sp>
          <p:nvSpPr>
            <p:cNvPr id="425" name="Google Shape;425;p1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6"/>
          <p:cNvGrpSpPr/>
          <p:nvPr/>
        </p:nvGrpSpPr>
        <p:grpSpPr>
          <a:xfrm>
            <a:off x="7190550" y="1031463"/>
            <a:ext cx="168000" cy="168000"/>
            <a:chOff x="8096100" y="1031463"/>
            <a:chExt cx="168000" cy="168000"/>
          </a:xfrm>
        </p:grpSpPr>
        <p:sp>
          <p:nvSpPr>
            <p:cNvPr id="428" name="Google Shape;428;p1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6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431" name="Google Shape;431;p16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6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437" name="Google Shape;437;p16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_1_1_1">
    <p:bg>
      <p:bgPr>
        <a:solidFill>
          <a:schemeClr val="dk2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17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443" name="Google Shape;443;p17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449" name="Google Shape;449;p17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7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7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17"/>
          <p:cNvCxnSpPr>
            <a:stCxn id="453" idx="4"/>
          </p:cNvCxnSpPr>
          <p:nvPr/>
        </p:nvCxnSpPr>
        <p:spPr>
          <a:xfrm>
            <a:off x="525050" y="3480938"/>
            <a:ext cx="0" cy="170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17"/>
          <p:cNvCxnSpPr>
            <a:endCxn id="455" idx="0"/>
          </p:cNvCxnSpPr>
          <p:nvPr/>
        </p:nvCxnSpPr>
        <p:spPr>
          <a:xfrm>
            <a:off x="525050" y="328425"/>
            <a:ext cx="0" cy="158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6" name="Google Shape;456;p17"/>
          <p:cNvGrpSpPr/>
          <p:nvPr/>
        </p:nvGrpSpPr>
        <p:grpSpPr>
          <a:xfrm>
            <a:off x="441050" y="1860688"/>
            <a:ext cx="168000" cy="168000"/>
            <a:chOff x="8096100" y="1031463"/>
            <a:chExt cx="168000" cy="168000"/>
          </a:xfrm>
        </p:grpSpPr>
        <p:sp>
          <p:nvSpPr>
            <p:cNvPr id="457" name="Google Shape;457;p1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441050" y="3365000"/>
            <a:ext cx="168000" cy="168000"/>
            <a:chOff x="8096100" y="1031463"/>
            <a:chExt cx="168000" cy="168000"/>
          </a:xfrm>
        </p:grpSpPr>
        <p:sp>
          <p:nvSpPr>
            <p:cNvPr id="459" name="Google Shape;459;p1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61" name="Google Shape;461;p17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2" name="Google Shape;462;p17"/>
          <p:cNvGrpSpPr/>
          <p:nvPr/>
        </p:nvGrpSpPr>
        <p:grpSpPr>
          <a:xfrm>
            <a:off x="2283150" y="1031463"/>
            <a:ext cx="168000" cy="168000"/>
            <a:chOff x="8096100" y="1031463"/>
            <a:chExt cx="168000" cy="168000"/>
          </a:xfrm>
        </p:grpSpPr>
        <p:sp>
          <p:nvSpPr>
            <p:cNvPr id="463" name="Google Shape;463;p1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7"/>
          <p:cNvGrpSpPr/>
          <p:nvPr/>
        </p:nvGrpSpPr>
        <p:grpSpPr>
          <a:xfrm>
            <a:off x="5443325" y="1031463"/>
            <a:ext cx="168000" cy="168000"/>
            <a:chOff x="8096100" y="1031463"/>
            <a:chExt cx="168000" cy="168000"/>
          </a:xfrm>
        </p:grpSpPr>
        <p:sp>
          <p:nvSpPr>
            <p:cNvPr id="466" name="Google Shape;466;p1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7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469" name="Google Shape;469;p17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4" name="Google Shape;474;p18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5" name="Google Shape;475;p18"/>
          <p:cNvGrpSpPr/>
          <p:nvPr/>
        </p:nvGrpSpPr>
        <p:grpSpPr>
          <a:xfrm>
            <a:off x="441050" y="2080363"/>
            <a:ext cx="168000" cy="168000"/>
            <a:chOff x="8096100" y="1031463"/>
            <a:chExt cx="168000" cy="168000"/>
          </a:xfrm>
        </p:grpSpPr>
        <p:sp>
          <p:nvSpPr>
            <p:cNvPr id="476" name="Google Shape;476;p1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18"/>
          <p:cNvGrpSpPr/>
          <p:nvPr/>
        </p:nvGrpSpPr>
        <p:grpSpPr>
          <a:xfrm>
            <a:off x="441050" y="3451963"/>
            <a:ext cx="168000" cy="168000"/>
            <a:chOff x="8096100" y="1031463"/>
            <a:chExt cx="168000" cy="168000"/>
          </a:xfrm>
        </p:grpSpPr>
        <p:sp>
          <p:nvSpPr>
            <p:cNvPr id="479" name="Google Shape;479;p1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18"/>
          <p:cNvGrpSpPr/>
          <p:nvPr/>
        </p:nvGrpSpPr>
        <p:grpSpPr>
          <a:xfrm>
            <a:off x="1587800" y="1031463"/>
            <a:ext cx="168000" cy="168000"/>
            <a:chOff x="8096100" y="1031463"/>
            <a:chExt cx="168000" cy="168000"/>
          </a:xfrm>
        </p:grpSpPr>
        <p:sp>
          <p:nvSpPr>
            <p:cNvPr id="482" name="Google Shape;482;p1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8"/>
          <p:cNvGrpSpPr/>
          <p:nvPr/>
        </p:nvGrpSpPr>
        <p:grpSpPr>
          <a:xfrm>
            <a:off x="5283500" y="1031463"/>
            <a:ext cx="168000" cy="168000"/>
            <a:chOff x="8096100" y="1031463"/>
            <a:chExt cx="168000" cy="168000"/>
          </a:xfrm>
        </p:grpSpPr>
        <p:sp>
          <p:nvSpPr>
            <p:cNvPr id="485" name="Google Shape;485;p1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7" name="Google Shape;487;p18"/>
          <p:cNvCxnSpPr>
            <a:stCxn id="480" idx="4"/>
          </p:cNvCxnSpPr>
          <p:nvPr/>
        </p:nvCxnSpPr>
        <p:spPr>
          <a:xfrm>
            <a:off x="525050" y="3567900"/>
            <a:ext cx="0" cy="15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18"/>
          <p:cNvCxnSpPr>
            <a:endCxn id="477" idx="0"/>
          </p:cNvCxnSpPr>
          <p:nvPr/>
        </p:nvCxnSpPr>
        <p:spPr>
          <a:xfrm>
            <a:off x="525050" y="326100"/>
            <a:ext cx="0" cy="1806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9" name="Google Shape;489;p18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490" name="Google Shape;490;p18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8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title" idx="2"/>
          </p:nvPr>
        </p:nvSpPr>
        <p:spPr>
          <a:xfrm>
            <a:off x="2101125" y="1955122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7" name="Google Shape;497;p18"/>
          <p:cNvSpPr txBox="1">
            <a:spLocks noGrp="1"/>
          </p:cNvSpPr>
          <p:nvPr>
            <p:ph type="title" idx="3" hasCustomPrompt="1"/>
          </p:nvPr>
        </p:nvSpPr>
        <p:spPr>
          <a:xfrm>
            <a:off x="1335800" y="1936073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8" name="Google Shape;498;p18"/>
          <p:cNvSpPr txBox="1">
            <a:spLocks noGrp="1"/>
          </p:cNvSpPr>
          <p:nvPr>
            <p:ph type="subTitle" idx="1"/>
          </p:nvPr>
        </p:nvSpPr>
        <p:spPr>
          <a:xfrm>
            <a:off x="2101125" y="2311900"/>
            <a:ext cx="233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8"/>
          <p:cNvSpPr txBox="1">
            <a:spLocks noGrp="1"/>
          </p:cNvSpPr>
          <p:nvPr>
            <p:ph type="title" idx="4"/>
          </p:nvPr>
        </p:nvSpPr>
        <p:spPr>
          <a:xfrm>
            <a:off x="5796825" y="1955122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0" name="Google Shape;500;p18"/>
          <p:cNvSpPr txBox="1">
            <a:spLocks noGrp="1"/>
          </p:cNvSpPr>
          <p:nvPr>
            <p:ph type="title" idx="5" hasCustomPrompt="1"/>
          </p:nvPr>
        </p:nvSpPr>
        <p:spPr>
          <a:xfrm>
            <a:off x="5031500" y="1938025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6"/>
          </p:nvPr>
        </p:nvSpPr>
        <p:spPr>
          <a:xfrm>
            <a:off x="5796825" y="2311900"/>
            <a:ext cx="233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title" idx="7"/>
          </p:nvPr>
        </p:nvSpPr>
        <p:spPr>
          <a:xfrm>
            <a:off x="5796825" y="3326722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title" idx="8" hasCustomPrompt="1"/>
          </p:nvPr>
        </p:nvSpPr>
        <p:spPr>
          <a:xfrm>
            <a:off x="5031500" y="3309622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9"/>
          </p:nvPr>
        </p:nvSpPr>
        <p:spPr>
          <a:xfrm>
            <a:off x="5796825" y="3683500"/>
            <a:ext cx="233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13"/>
          </p:nvPr>
        </p:nvSpPr>
        <p:spPr>
          <a:xfrm>
            <a:off x="2101125" y="3326722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title" idx="14" hasCustomPrompt="1"/>
          </p:nvPr>
        </p:nvSpPr>
        <p:spPr>
          <a:xfrm>
            <a:off x="1335800" y="3309622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7" name="Google Shape;507;p18"/>
          <p:cNvSpPr txBox="1">
            <a:spLocks noGrp="1"/>
          </p:cNvSpPr>
          <p:nvPr>
            <p:ph type="subTitle" idx="15"/>
          </p:nvPr>
        </p:nvSpPr>
        <p:spPr>
          <a:xfrm>
            <a:off x="2101125" y="3683500"/>
            <a:ext cx="233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8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509" name="Google Shape;509;p18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2" name="Google Shape;512;p18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513" name="Google Shape;513;p18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9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19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519" name="Google Shape;519;p19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9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9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19"/>
          <p:cNvSpPr txBox="1">
            <a:spLocks noGrp="1"/>
          </p:cNvSpPr>
          <p:nvPr>
            <p:ph type="title"/>
          </p:nvPr>
        </p:nvSpPr>
        <p:spPr>
          <a:xfrm>
            <a:off x="3865000" y="344908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3" name="Google Shape;523;p19"/>
          <p:cNvSpPr txBox="1">
            <a:spLocks noGrp="1"/>
          </p:cNvSpPr>
          <p:nvPr>
            <p:ph type="subTitle" idx="1"/>
          </p:nvPr>
        </p:nvSpPr>
        <p:spPr>
          <a:xfrm>
            <a:off x="3865275" y="1353000"/>
            <a:ext cx="4563900" cy="17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524" name="Google Shape;524;p19"/>
          <p:cNvCxnSpPr>
            <a:stCxn id="525" idx="4"/>
          </p:cNvCxnSpPr>
          <p:nvPr/>
        </p:nvCxnSpPr>
        <p:spPr>
          <a:xfrm>
            <a:off x="525050" y="3330863"/>
            <a:ext cx="0" cy="182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19"/>
          <p:cNvCxnSpPr>
            <a:endCxn id="525" idx="6"/>
          </p:cNvCxnSpPr>
          <p:nvPr/>
        </p:nvCxnSpPr>
        <p:spPr>
          <a:xfrm rot="10800000">
            <a:off x="557000" y="3298913"/>
            <a:ext cx="830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7" name="Google Shape;527;p19"/>
          <p:cNvGrpSpPr/>
          <p:nvPr/>
        </p:nvGrpSpPr>
        <p:grpSpPr>
          <a:xfrm>
            <a:off x="441050" y="1357638"/>
            <a:ext cx="168000" cy="168000"/>
            <a:chOff x="8096100" y="1031463"/>
            <a:chExt cx="168000" cy="168000"/>
          </a:xfrm>
        </p:grpSpPr>
        <p:sp>
          <p:nvSpPr>
            <p:cNvPr id="528" name="Google Shape;528;p1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19"/>
          <p:cNvGrpSpPr/>
          <p:nvPr/>
        </p:nvGrpSpPr>
        <p:grpSpPr>
          <a:xfrm>
            <a:off x="441050" y="3214925"/>
            <a:ext cx="168000" cy="168000"/>
            <a:chOff x="8096100" y="1031463"/>
            <a:chExt cx="168000" cy="168000"/>
          </a:xfrm>
        </p:grpSpPr>
        <p:sp>
          <p:nvSpPr>
            <p:cNvPr id="531" name="Google Shape;531;p1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2" name="Google Shape;532;p19"/>
          <p:cNvCxnSpPr/>
          <p:nvPr/>
        </p:nvCxnSpPr>
        <p:spPr>
          <a:xfrm>
            <a:off x="525050" y="323850"/>
            <a:ext cx="0" cy="115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3" name="Google Shape;533;p19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534" name="Google Shape;534;p19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2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542" name="Google Shape;542;p20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20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0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5" name="Google Shape;545;p20"/>
          <p:cNvSpPr txBox="1">
            <a:spLocks noGrp="1"/>
          </p:cNvSpPr>
          <p:nvPr>
            <p:ph type="subTitle" idx="1"/>
          </p:nvPr>
        </p:nvSpPr>
        <p:spPr>
          <a:xfrm>
            <a:off x="1177200" y="3176825"/>
            <a:ext cx="3859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0"/>
          <p:cNvSpPr txBox="1">
            <a:spLocks noGrp="1"/>
          </p:cNvSpPr>
          <p:nvPr>
            <p:ph type="title"/>
          </p:nvPr>
        </p:nvSpPr>
        <p:spPr>
          <a:xfrm>
            <a:off x="1177200" y="1158175"/>
            <a:ext cx="38598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0"/>
          <p:cNvGrpSpPr/>
          <p:nvPr/>
        </p:nvGrpSpPr>
        <p:grpSpPr>
          <a:xfrm>
            <a:off x="441050" y="2942475"/>
            <a:ext cx="168000" cy="168000"/>
            <a:chOff x="8096100" y="1031463"/>
            <a:chExt cx="168000" cy="168000"/>
          </a:xfrm>
        </p:grpSpPr>
        <p:sp>
          <p:nvSpPr>
            <p:cNvPr id="548" name="Google Shape;548;p2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0" name="Google Shape;550;p20"/>
          <p:cNvCxnSpPr/>
          <p:nvPr/>
        </p:nvCxnSpPr>
        <p:spPr>
          <a:xfrm rot="10800000">
            <a:off x="556950" y="3045750"/>
            <a:ext cx="8301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1" name="Google Shape;551;p20"/>
          <p:cNvGrpSpPr/>
          <p:nvPr/>
        </p:nvGrpSpPr>
        <p:grpSpPr>
          <a:xfrm>
            <a:off x="441050" y="3993963"/>
            <a:ext cx="168000" cy="168000"/>
            <a:chOff x="8096100" y="1031463"/>
            <a:chExt cx="168000" cy="168000"/>
          </a:xfrm>
        </p:grpSpPr>
        <p:sp>
          <p:nvSpPr>
            <p:cNvPr id="552" name="Google Shape;552;p2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4" name="Google Shape;554;p20"/>
          <p:cNvCxnSpPr>
            <a:stCxn id="553" idx="4"/>
          </p:cNvCxnSpPr>
          <p:nvPr/>
        </p:nvCxnSpPr>
        <p:spPr>
          <a:xfrm>
            <a:off x="525050" y="4109900"/>
            <a:ext cx="0" cy="103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0"/>
          <p:cNvCxnSpPr>
            <a:endCxn id="549" idx="0"/>
          </p:cNvCxnSpPr>
          <p:nvPr/>
        </p:nvCxnSpPr>
        <p:spPr>
          <a:xfrm>
            <a:off x="525050" y="323913"/>
            <a:ext cx="0" cy="2670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6" name="Google Shape;556;p20"/>
          <p:cNvGrpSpPr/>
          <p:nvPr/>
        </p:nvGrpSpPr>
        <p:grpSpPr>
          <a:xfrm>
            <a:off x="3652525" y="2961738"/>
            <a:ext cx="168000" cy="168000"/>
            <a:chOff x="8096100" y="1031463"/>
            <a:chExt cx="168000" cy="168000"/>
          </a:xfrm>
        </p:grpSpPr>
        <p:sp>
          <p:nvSpPr>
            <p:cNvPr id="557" name="Google Shape;557;p2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9" name="Google Shape;559;p20"/>
          <p:cNvCxnSpPr/>
          <p:nvPr/>
        </p:nvCxnSpPr>
        <p:spPr>
          <a:xfrm>
            <a:off x="6682975" y="323913"/>
            <a:ext cx="0" cy="4810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0" name="Google Shape;560;p20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561" name="Google Shape;561;p20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715100" y="1362225"/>
            <a:ext cx="351000" cy="351000"/>
            <a:chOff x="715100" y="557475"/>
            <a:chExt cx="351000" cy="351000"/>
          </a:xfrm>
        </p:grpSpPr>
        <p:sp>
          <p:nvSpPr>
            <p:cNvPr id="567" name="Google Shape;567;p20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44" name="Google Shape;44;p3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48" name="Google Shape;48;p3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54" name="Google Shape;54;p3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547475" y="1739550"/>
            <a:ext cx="4795200" cy="1664400"/>
          </a:xfrm>
          <a:prstGeom prst="rect">
            <a:avLst/>
          </a:prstGeom>
          <a:effectLst>
            <a:outerShdw blurRad="228600" dist="9525" dir="5400000" algn="bl" rotWithShape="0">
              <a:schemeClr val="accent6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1570375" y="2287650"/>
            <a:ext cx="9432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717625" y="3513700"/>
            <a:ext cx="4656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7F5E6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3"/>
          <p:cNvCxnSpPr>
            <a:stCxn id="61" idx="2"/>
          </p:cNvCxnSpPr>
          <p:nvPr/>
        </p:nvCxnSpPr>
        <p:spPr>
          <a:xfrm>
            <a:off x="7468075" y="2571725"/>
            <a:ext cx="139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3"/>
          <p:cNvCxnSpPr>
            <a:stCxn id="63" idx="0"/>
          </p:cNvCxnSpPr>
          <p:nvPr/>
        </p:nvCxnSpPr>
        <p:spPr>
          <a:xfrm>
            <a:off x="525050" y="2655750"/>
            <a:ext cx="0" cy="2487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3"/>
          <p:cNvCxnSpPr>
            <a:stCxn id="65" idx="2"/>
          </p:cNvCxnSpPr>
          <p:nvPr/>
        </p:nvCxnSpPr>
        <p:spPr>
          <a:xfrm rot="10800000">
            <a:off x="288025" y="2571738"/>
            <a:ext cx="8787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66;p3"/>
          <p:cNvGrpSpPr/>
          <p:nvPr/>
        </p:nvGrpSpPr>
        <p:grpSpPr>
          <a:xfrm>
            <a:off x="1166725" y="2487738"/>
            <a:ext cx="168000" cy="168000"/>
            <a:chOff x="8096100" y="1031463"/>
            <a:chExt cx="168000" cy="168000"/>
          </a:xfrm>
        </p:grpSpPr>
        <p:sp>
          <p:nvSpPr>
            <p:cNvPr id="65" name="Google Shape;65;p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" name="Google Shape;68;p3"/>
          <p:cNvCxnSpPr>
            <a:stCxn id="63" idx="4"/>
          </p:cNvCxnSpPr>
          <p:nvPr/>
        </p:nvCxnSpPr>
        <p:spPr>
          <a:xfrm rot="10800000">
            <a:off x="525050" y="325650"/>
            <a:ext cx="0" cy="21621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 rot="10800000">
            <a:off x="441050" y="2487750"/>
            <a:ext cx="168000" cy="168000"/>
            <a:chOff x="8096100" y="1031463"/>
            <a:chExt cx="168000" cy="168000"/>
          </a:xfrm>
        </p:grpSpPr>
        <p:sp>
          <p:nvSpPr>
            <p:cNvPr id="63" name="Google Shape;63;p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flipH="1">
            <a:off x="7352125" y="2487738"/>
            <a:ext cx="168000" cy="168000"/>
            <a:chOff x="8096100" y="1031463"/>
            <a:chExt cx="168000" cy="168000"/>
          </a:xfrm>
        </p:grpSpPr>
        <p:sp>
          <p:nvSpPr>
            <p:cNvPr id="72" name="Google Shape;72;p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dk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557000" y="2493000"/>
            <a:ext cx="8301300" cy="10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21"/>
          <p:cNvGrpSpPr/>
          <p:nvPr/>
        </p:nvGrpSpPr>
        <p:grpSpPr>
          <a:xfrm>
            <a:off x="441050" y="2409013"/>
            <a:ext cx="168000" cy="168000"/>
            <a:chOff x="8096100" y="1031463"/>
            <a:chExt cx="168000" cy="168000"/>
          </a:xfrm>
        </p:grpSpPr>
        <p:sp>
          <p:nvSpPr>
            <p:cNvPr id="574" name="Google Shape;574;p2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441050" y="3111038"/>
            <a:ext cx="168000" cy="168000"/>
            <a:chOff x="8096100" y="1031463"/>
            <a:chExt cx="168000" cy="168000"/>
          </a:xfrm>
        </p:grpSpPr>
        <p:sp>
          <p:nvSpPr>
            <p:cNvPr id="577" name="Google Shape;577;p2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1"/>
          <p:cNvGrpSpPr/>
          <p:nvPr/>
        </p:nvGrpSpPr>
        <p:grpSpPr>
          <a:xfrm>
            <a:off x="6654650" y="2409025"/>
            <a:ext cx="168000" cy="168000"/>
            <a:chOff x="8096100" y="1031463"/>
            <a:chExt cx="168000" cy="168000"/>
          </a:xfrm>
        </p:grpSpPr>
        <p:sp>
          <p:nvSpPr>
            <p:cNvPr id="580" name="Google Shape;580;p2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2" name="Google Shape;582;p21"/>
          <p:cNvCxnSpPr>
            <a:stCxn id="578" idx="4"/>
          </p:cNvCxnSpPr>
          <p:nvPr/>
        </p:nvCxnSpPr>
        <p:spPr>
          <a:xfrm>
            <a:off x="525050" y="3226975"/>
            <a:ext cx="0" cy="1911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21"/>
          <p:cNvCxnSpPr>
            <a:endCxn id="575" idx="0"/>
          </p:cNvCxnSpPr>
          <p:nvPr/>
        </p:nvCxnSpPr>
        <p:spPr>
          <a:xfrm>
            <a:off x="525050" y="328650"/>
            <a:ext cx="0" cy="213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>
          <a:xfrm>
            <a:off x="5089475" y="1839925"/>
            <a:ext cx="28941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5" name="Google Shape;585;p21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586" name="Google Shape;586;p21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1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1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9" name="Google Shape;589;p21"/>
          <p:cNvSpPr txBox="1">
            <a:spLocks noGrp="1"/>
          </p:cNvSpPr>
          <p:nvPr>
            <p:ph type="subTitle" idx="1"/>
          </p:nvPr>
        </p:nvSpPr>
        <p:spPr>
          <a:xfrm>
            <a:off x="5490625" y="2663000"/>
            <a:ext cx="2493000" cy="1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0" name="Google Shape;590;p21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591" name="Google Shape;591;p21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1"/>
          <p:cNvGrpSpPr/>
          <p:nvPr/>
        </p:nvGrpSpPr>
        <p:grpSpPr>
          <a:xfrm>
            <a:off x="8077900" y="1890775"/>
            <a:ext cx="351000" cy="351000"/>
            <a:chOff x="715100" y="557475"/>
            <a:chExt cx="351000" cy="351000"/>
          </a:xfrm>
        </p:grpSpPr>
        <p:sp>
          <p:nvSpPr>
            <p:cNvPr id="597" name="Google Shape;597;p21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2"/>
          <p:cNvSpPr/>
          <p:nvPr/>
        </p:nvSpPr>
        <p:spPr>
          <a:xfrm>
            <a:off x="285750" y="32580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22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603" name="Google Shape;603;p22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2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2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4718900" y="2872375"/>
            <a:ext cx="35928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4718775" y="1582850"/>
            <a:ext cx="3592800" cy="1289400"/>
          </a:xfrm>
          <a:prstGeom prst="rect">
            <a:avLst/>
          </a:prstGeom>
          <a:effectLst>
            <a:outerShdw blurRad="242888" dist="66675" dir="5400000" algn="bl" rotWithShape="0">
              <a:schemeClr val="accent6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608" name="Google Shape;608;p22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609" name="Google Shape;609;p22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22"/>
          <p:cNvCxnSpPr/>
          <p:nvPr/>
        </p:nvCxnSpPr>
        <p:spPr>
          <a:xfrm rot="10800000">
            <a:off x="547875" y="2227550"/>
            <a:ext cx="4170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22"/>
          <p:cNvCxnSpPr/>
          <p:nvPr/>
        </p:nvCxnSpPr>
        <p:spPr>
          <a:xfrm>
            <a:off x="525050" y="3168750"/>
            <a:ext cx="0" cy="1974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22"/>
          <p:cNvCxnSpPr>
            <a:stCxn id="617" idx="4"/>
          </p:cNvCxnSpPr>
          <p:nvPr/>
        </p:nvCxnSpPr>
        <p:spPr>
          <a:xfrm rot="10800000">
            <a:off x="525050" y="325700"/>
            <a:ext cx="0" cy="1869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8" name="Google Shape;618;p22"/>
          <p:cNvGrpSpPr/>
          <p:nvPr/>
        </p:nvGrpSpPr>
        <p:grpSpPr>
          <a:xfrm>
            <a:off x="441050" y="2143538"/>
            <a:ext cx="168000" cy="168000"/>
            <a:chOff x="441050" y="2487750"/>
            <a:chExt cx="168000" cy="168000"/>
          </a:xfrm>
        </p:grpSpPr>
        <p:sp>
          <p:nvSpPr>
            <p:cNvPr id="619" name="Google Shape;619;p22"/>
            <p:cNvSpPr/>
            <p:nvPr/>
          </p:nvSpPr>
          <p:spPr>
            <a:xfrm rot="10800000">
              <a:off x="441050" y="2487750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10800000">
              <a:off x="493100" y="2539813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2"/>
          <p:cNvGrpSpPr/>
          <p:nvPr/>
        </p:nvGrpSpPr>
        <p:grpSpPr>
          <a:xfrm>
            <a:off x="4641875" y="2143538"/>
            <a:ext cx="168000" cy="168000"/>
            <a:chOff x="441050" y="2487750"/>
            <a:chExt cx="168000" cy="168000"/>
          </a:xfrm>
        </p:grpSpPr>
        <p:sp>
          <p:nvSpPr>
            <p:cNvPr id="621" name="Google Shape;621;p22"/>
            <p:cNvSpPr/>
            <p:nvPr/>
          </p:nvSpPr>
          <p:spPr>
            <a:xfrm rot="10800000">
              <a:off x="441050" y="2487750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 rot="10800000">
              <a:off x="493100" y="2539813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2"/>
          <p:cNvGrpSpPr/>
          <p:nvPr/>
        </p:nvGrpSpPr>
        <p:grpSpPr>
          <a:xfrm>
            <a:off x="441050" y="3074988"/>
            <a:ext cx="168000" cy="168000"/>
            <a:chOff x="441050" y="2487750"/>
            <a:chExt cx="168000" cy="168000"/>
          </a:xfrm>
        </p:grpSpPr>
        <p:sp>
          <p:nvSpPr>
            <p:cNvPr id="624" name="Google Shape;624;p22"/>
            <p:cNvSpPr/>
            <p:nvPr/>
          </p:nvSpPr>
          <p:spPr>
            <a:xfrm rot="10800000">
              <a:off x="441050" y="2487750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 rot="10800000">
              <a:off x="493100" y="2539813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2">
    <p:bg>
      <p:bgPr>
        <a:solidFill>
          <a:schemeClr val="dk2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3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 txBox="1">
            <a:spLocks noGrp="1"/>
          </p:cNvSpPr>
          <p:nvPr>
            <p:ph type="title"/>
          </p:nvPr>
        </p:nvSpPr>
        <p:spPr>
          <a:xfrm>
            <a:off x="1127075" y="1718250"/>
            <a:ext cx="3511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9" name="Google Shape;629;p23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630" name="Google Shape;630;p23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3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23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3" name="Google Shape;633;p23"/>
          <p:cNvSpPr txBox="1">
            <a:spLocks noGrp="1"/>
          </p:cNvSpPr>
          <p:nvPr>
            <p:ph type="subTitle" idx="1"/>
          </p:nvPr>
        </p:nvSpPr>
        <p:spPr>
          <a:xfrm>
            <a:off x="1127225" y="2577025"/>
            <a:ext cx="35115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4" name="Google Shape;634;p23"/>
          <p:cNvCxnSpPr/>
          <p:nvPr/>
        </p:nvCxnSpPr>
        <p:spPr>
          <a:xfrm rot="10800000">
            <a:off x="557000" y="2409025"/>
            <a:ext cx="8301300" cy="10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5" name="Google Shape;635;p23"/>
          <p:cNvGrpSpPr/>
          <p:nvPr/>
        </p:nvGrpSpPr>
        <p:grpSpPr>
          <a:xfrm>
            <a:off x="441050" y="2330113"/>
            <a:ext cx="168000" cy="168000"/>
            <a:chOff x="8096100" y="1031463"/>
            <a:chExt cx="168000" cy="168000"/>
          </a:xfrm>
        </p:grpSpPr>
        <p:sp>
          <p:nvSpPr>
            <p:cNvPr id="636" name="Google Shape;636;p2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441050" y="3636463"/>
            <a:ext cx="168000" cy="168000"/>
            <a:chOff x="8096100" y="1031463"/>
            <a:chExt cx="168000" cy="168000"/>
          </a:xfrm>
        </p:grpSpPr>
        <p:sp>
          <p:nvSpPr>
            <p:cNvPr id="639" name="Google Shape;639;p2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3"/>
          <p:cNvGrpSpPr/>
          <p:nvPr/>
        </p:nvGrpSpPr>
        <p:grpSpPr>
          <a:xfrm>
            <a:off x="2561950" y="2330125"/>
            <a:ext cx="168000" cy="168000"/>
            <a:chOff x="8096100" y="1031463"/>
            <a:chExt cx="168000" cy="168000"/>
          </a:xfrm>
        </p:grpSpPr>
        <p:sp>
          <p:nvSpPr>
            <p:cNvPr id="642" name="Google Shape;642;p2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4" name="Google Shape;644;p23"/>
          <p:cNvCxnSpPr/>
          <p:nvPr/>
        </p:nvCxnSpPr>
        <p:spPr>
          <a:xfrm>
            <a:off x="525050" y="3721925"/>
            <a:ext cx="0" cy="1416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23"/>
          <p:cNvCxnSpPr>
            <a:endCxn id="637" idx="0"/>
          </p:cNvCxnSpPr>
          <p:nvPr/>
        </p:nvCxnSpPr>
        <p:spPr>
          <a:xfrm>
            <a:off x="525050" y="322950"/>
            <a:ext cx="0" cy="2059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6" name="Google Shape;646;p23"/>
          <p:cNvGrpSpPr/>
          <p:nvPr/>
        </p:nvGrpSpPr>
        <p:grpSpPr>
          <a:xfrm>
            <a:off x="715100" y="1769100"/>
            <a:ext cx="351000" cy="351000"/>
            <a:chOff x="715100" y="557475"/>
            <a:chExt cx="351000" cy="351000"/>
          </a:xfrm>
        </p:grpSpPr>
        <p:sp>
          <p:nvSpPr>
            <p:cNvPr id="647" name="Google Shape;647;p23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23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651" name="Google Shape;651;p23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2_1">
    <p:bg>
      <p:bgPr>
        <a:solidFill>
          <a:schemeClr val="dk2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4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24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659" name="Google Shape;659;p24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24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24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2" name="Google Shape;662;p24"/>
          <p:cNvSpPr txBox="1">
            <a:spLocks noGrp="1"/>
          </p:cNvSpPr>
          <p:nvPr>
            <p:ph type="title"/>
          </p:nvPr>
        </p:nvSpPr>
        <p:spPr>
          <a:xfrm>
            <a:off x="4581300" y="1718250"/>
            <a:ext cx="34023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4"/>
          <p:cNvSpPr txBox="1">
            <a:spLocks noGrp="1"/>
          </p:cNvSpPr>
          <p:nvPr>
            <p:ph type="subTitle" idx="1"/>
          </p:nvPr>
        </p:nvSpPr>
        <p:spPr>
          <a:xfrm>
            <a:off x="4581525" y="2577025"/>
            <a:ext cx="3402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64" name="Google Shape;664;p24"/>
          <p:cNvCxnSpPr/>
          <p:nvPr/>
        </p:nvCxnSpPr>
        <p:spPr>
          <a:xfrm rot="10800000">
            <a:off x="557000" y="2409025"/>
            <a:ext cx="8301300" cy="10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5" name="Google Shape;665;p24"/>
          <p:cNvGrpSpPr/>
          <p:nvPr/>
        </p:nvGrpSpPr>
        <p:grpSpPr>
          <a:xfrm>
            <a:off x="441050" y="2330113"/>
            <a:ext cx="168000" cy="168000"/>
            <a:chOff x="8096100" y="1031463"/>
            <a:chExt cx="168000" cy="168000"/>
          </a:xfrm>
        </p:grpSpPr>
        <p:sp>
          <p:nvSpPr>
            <p:cNvPr id="666" name="Google Shape;666;p2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4"/>
          <p:cNvGrpSpPr/>
          <p:nvPr/>
        </p:nvGrpSpPr>
        <p:grpSpPr>
          <a:xfrm>
            <a:off x="441050" y="3636463"/>
            <a:ext cx="168000" cy="168000"/>
            <a:chOff x="8096100" y="1031463"/>
            <a:chExt cx="168000" cy="168000"/>
          </a:xfrm>
        </p:grpSpPr>
        <p:sp>
          <p:nvSpPr>
            <p:cNvPr id="669" name="Google Shape;669;p2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24"/>
          <p:cNvGrpSpPr/>
          <p:nvPr/>
        </p:nvGrpSpPr>
        <p:grpSpPr>
          <a:xfrm>
            <a:off x="6178975" y="2330125"/>
            <a:ext cx="168000" cy="168000"/>
            <a:chOff x="8096100" y="1031463"/>
            <a:chExt cx="168000" cy="168000"/>
          </a:xfrm>
        </p:grpSpPr>
        <p:sp>
          <p:nvSpPr>
            <p:cNvPr id="672" name="Google Shape;672;p2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4"/>
          <p:cNvCxnSpPr/>
          <p:nvPr/>
        </p:nvCxnSpPr>
        <p:spPr>
          <a:xfrm>
            <a:off x="525050" y="3721925"/>
            <a:ext cx="0" cy="1416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24"/>
          <p:cNvCxnSpPr>
            <a:endCxn id="667" idx="0"/>
          </p:cNvCxnSpPr>
          <p:nvPr/>
        </p:nvCxnSpPr>
        <p:spPr>
          <a:xfrm>
            <a:off x="525050" y="322950"/>
            <a:ext cx="0" cy="2059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6" name="Google Shape;676;p24"/>
          <p:cNvGrpSpPr/>
          <p:nvPr/>
        </p:nvGrpSpPr>
        <p:grpSpPr>
          <a:xfrm>
            <a:off x="8077900" y="1769100"/>
            <a:ext cx="351000" cy="351000"/>
            <a:chOff x="715100" y="557475"/>
            <a:chExt cx="351000" cy="351000"/>
          </a:xfrm>
        </p:grpSpPr>
        <p:sp>
          <p:nvSpPr>
            <p:cNvPr id="677" name="Google Shape;677;p24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4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681" name="Google Shape;681;p24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2_1_1">
    <p:bg>
      <p:bgPr>
        <a:solidFill>
          <a:schemeClr val="dk2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5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689" name="Google Shape;689;p25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25"/>
          <p:cNvSpPr txBox="1">
            <a:spLocks noGrp="1"/>
          </p:cNvSpPr>
          <p:nvPr>
            <p:ph type="subTitle" idx="1"/>
          </p:nvPr>
        </p:nvSpPr>
        <p:spPr>
          <a:xfrm>
            <a:off x="715100" y="1271625"/>
            <a:ext cx="40023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3" name="Google Shape;693;p25"/>
          <p:cNvCxnSpPr>
            <a:stCxn id="694" idx="4"/>
          </p:cNvCxnSpPr>
          <p:nvPr/>
        </p:nvCxnSpPr>
        <p:spPr>
          <a:xfrm>
            <a:off x="525050" y="3161225"/>
            <a:ext cx="0" cy="202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25"/>
          <p:cNvCxnSpPr>
            <a:endCxn id="696" idx="0"/>
          </p:cNvCxnSpPr>
          <p:nvPr/>
        </p:nvCxnSpPr>
        <p:spPr>
          <a:xfrm>
            <a:off x="525050" y="328563"/>
            <a:ext cx="0" cy="18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7" name="Google Shape;697;p25"/>
          <p:cNvGrpSpPr/>
          <p:nvPr/>
        </p:nvGrpSpPr>
        <p:grpSpPr>
          <a:xfrm>
            <a:off x="441050" y="2214663"/>
            <a:ext cx="168000" cy="168000"/>
            <a:chOff x="8096100" y="1031463"/>
            <a:chExt cx="168000" cy="168000"/>
          </a:xfrm>
        </p:grpSpPr>
        <p:sp>
          <p:nvSpPr>
            <p:cNvPr id="696" name="Google Shape;696;p2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5"/>
          <p:cNvGrpSpPr/>
          <p:nvPr/>
        </p:nvGrpSpPr>
        <p:grpSpPr>
          <a:xfrm>
            <a:off x="441050" y="3045288"/>
            <a:ext cx="168000" cy="168000"/>
            <a:chOff x="8096100" y="1031463"/>
            <a:chExt cx="168000" cy="168000"/>
          </a:xfrm>
        </p:grpSpPr>
        <p:sp>
          <p:nvSpPr>
            <p:cNvPr id="700" name="Google Shape;700;p2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25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702" name="Google Shape;702;p25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3" name="Google Shape;703;p25"/>
          <p:cNvGrpSpPr/>
          <p:nvPr/>
        </p:nvGrpSpPr>
        <p:grpSpPr>
          <a:xfrm>
            <a:off x="2438000" y="1031463"/>
            <a:ext cx="168000" cy="168000"/>
            <a:chOff x="8096100" y="1031463"/>
            <a:chExt cx="168000" cy="168000"/>
          </a:xfrm>
        </p:grpSpPr>
        <p:sp>
          <p:nvSpPr>
            <p:cNvPr id="704" name="Google Shape;704;p2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25"/>
          <p:cNvGrpSpPr/>
          <p:nvPr/>
        </p:nvGrpSpPr>
        <p:grpSpPr>
          <a:xfrm>
            <a:off x="5588000" y="1031463"/>
            <a:ext cx="168000" cy="168000"/>
            <a:chOff x="8096100" y="1031463"/>
            <a:chExt cx="168000" cy="168000"/>
          </a:xfrm>
        </p:grpSpPr>
        <p:sp>
          <p:nvSpPr>
            <p:cNvPr id="707" name="Google Shape;707;p2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25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710" name="Google Shape;710;p25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5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716" name="Google Shape;716;p25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2_1_1_1">
    <p:bg>
      <p:bgPr>
        <a:solidFill>
          <a:schemeClr val="dk2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6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26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722" name="Google Shape;722;p26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5" name="Google Shape;725;p26"/>
          <p:cNvSpPr txBox="1">
            <a:spLocks noGrp="1"/>
          </p:cNvSpPr>
          <p:nvPr>
            <p:ph type="subTitle" idx="1"/>
          </p:nvPr>
        </p:nvSpPr>
        <p:spPr>
          <a:xfrm>
            <a:off x="715100" y="1271625"/>
            <a:ext cx="3841200" cy="3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726" name="Google Shape;726;p26"/>
          <p:cNvCxnSpPr/>
          <p:nvPr/>
        </p:nvCxnSpPr>
        <p:spPr>
          <a:xfrm>
            <a:off x="525050" y="3875900"/>
            <a:ext cx="0" cy="130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26"/>
          <p:cNvCxnSpPr/>
          <p:nvPr/>
        </p:nvCxnSpPr>
        <p:spPr>
          <a:xfrm>
            <a:off x="525050" y="328500"/>
            <a:ext cx="0" cy="121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8" name="Google Shape;728;p26"/>
          <p:cNvGrpSpPr/>
          <p:nvPr/>
        </p:nvGrpSpPr>
        <p:grpSpPr>
          <a:xfrm>
            <a:off x="441050" y="1440363"/>
            <a:ext cx="168000" cy="168000"/>
            <a:chOff x="8096100" y="1031463"/>
            <a:chExt cx="168000" cy="168000"/>
          </a:xfrm>
        </p:grpSpPr>
        <p:sp>
          <p:nvSpPr>
            <p:cNvPr id="729" name="Google Shape;729;p2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6"/>
          <p:cNvGrpSpPr/>
          <p:nvPr/>
        </p:nvGrpSpPr>
        <p:grpSpPr>
          <a:xfrm>
            <a:off x="441050" y="3774275"/>
            <a:ext cx="168000" cy="168000"/>
            <a:chOff x="8096100" y="1031463"/>
            <a:chExt cx="168000" cy="168000"/>
          </a:xfrm>
        </p:grpSpPr>
        <p:sp>
          <p:nvSpPr>
            <p:cNvPr id="732" name="Google Shape;732;p2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6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735" name="Google Shape;735;p26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6" name="Google Shape;736;p26"/>
          <p:cNvGrpSpPr/>
          <p:nvPr/>
        </p:nvGrpSpPr>
        <p:grpSpPr>
          <a:xfrm>
            <a:off x="1763275" y="1031463"/>
            <a:ext cx="168000" cy="168000"/>
            <a:chOff x="8096100" y="1031463"/>
            <a:chExt cx="168000" cy="168000"/>
          </a:xfrm>
        </p:grpSpPr>
        <p:sp>
          <p:nvSpPr>
            <p:cNvPr id="737" name="Google Shape;737;p2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6"/>
          <p:cNvSpPr txBox="1">
            <a:spLocks noGrp="1"/>
          </p:cNvSpPr>
          <p:nvPr>
            <p:ph type="subTitle" idx="2"/>
          </p:nvPr>
        </p:nvSpPr>
        <p:spPr>
          <a:xfrm>
            <a:off x="4587700" y="1271625"/>
            <a:ext cx="3841200" cy="3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40" name="Google Shape;740;p26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741" name="Google Shape;741;p26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26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747" name="Google Shape;747;p26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7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27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753" name="Google Shape;753;p27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27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59" name="Google Shape;759;p27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760" name="Google Shape;760;p27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27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27"/>
          <p:cNvSpPr txBox="1">
            <a:spLocks noGrp="1"/>
          </p:cNvSpPr>
          <p:nvPr>
            <p:ph type="title" idx="2"/>
          </p:nvPr>
        </p:nvSpPr>
        <p:spPr>
          <a:xfrm>
            <a:off x="869488" y="2762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4" name="Google Shape;764;p27"/>
          <p:cNvSpPr txBox="1">
            <a:spLocks noGrp="1"/>
          </p:cNvSpPr>
          <p:nvPr>
            <p:ph type="subTitle" idx="1"/>
          </p:nvPr>
        </p:nvSpPr>
        <p:spPr>
          <a:xfrm>
            <a:off x="869500" y="3164675"/>
            <a:ext cx="23364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7"/>
          <p:cNvSpPr txBox="1">
            <a:spLocks noGrp="1"/>
          </p:cNvSpPr>
          <p:nvPr>
            <p:ph type="title" idx="3"/>
          </p:nvPr>
        </p:nvSpPr>
        <p:spPr>
          <a:xfrm>
            <a:off x="3403800" y="2762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6" name="Google Shape;766;p27"/>
          <p:cNvSpPr txBox="1">
            <a:spLocks noGrp="1"/>
          </p:cNvSpPr>
          <p:nvPr>
            <p:ph type="subTitle" idx="4"/>
          </p:nvPr>
        </p:nvSpPr>
        <p:spPr>
          <a:xfrm>
            <a:off x="3403813" y="3164675"/>
            <a:ext cx="23364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7"/>
          <p:cNvSpPr txBox="1">
            <a:spLocks noGrp="1"/>
          </p:cNvSpPr>
          <p:nvPr>
            <p:ph type="title" idx="5"/>
          </p:nvPr>
        </p:nvSpPr>
        <p:spPr>
          <a:xfrm>
            <a:off x="5938113" y="2762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8" name="Google Shape;768;p27"/>
          <p:cNvSpPr txBox="1">
            <a:spLocks noGrp="1"/>
          </p:cNvSpPr>
          <p:nvPr>
            <p:ph type="subTitle" idx="6"/>
          </p:nvPr>
        </p:nvSpPr>
        <p:spPr>
          <a:xfrm>
            <a:off x="5938125" y="3164675"/>
            <a:ext cx="23364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9" name="Google Shape;769;p27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7"/>
          <p:cNvGrpSpPr/>
          <p:nvPr/>
        </p:nvGrpSpPr>
        <p:grpSpPr>
          <a:xfrm>
            <a:off x="441050" y="2192238"/>
            <a:ext cx="168000" cy="168000"/>
            <a:chOff x="8096100" y="1031463"/>
            <a:chExt cx="168000" cy="168000"/>
          </a:xfrm>
        </p:grpSpPr>
        <p:sp>
          <p:nvSpPr>
            <p:cNvPr id="771" name="Google Shape;771;p2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7"/>
          <p:cNvGrpSpPr/>
          <p:nvPr/>
        </p:nvGrpSpPr>
        <p:grpSpPr>
          <a:xfrm>
            <a:off x="441050" y="2941888"/>
            <a:ext cx="168000" cy="168000"/>
            <a:chOff x="8096100" y="1031463"/>
            <a:chExt cx="168000" cy="168000"/>
          </a:xfrm>
        </p:grpSpPr>
        <p:sp>
          <p:nvSpPr>
            <p:cNvPr id="774" name="Google Shape;774;p2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7"/>
          <p:cNvGrpSpPr/>
          <p:nvPr/>
        </p:nvGrpSpPr>
        <p:grpSpPr>
          <a:xfrm>
            <a:off x="1953700" y="1031463"/>
            <a:ext cx="168000" cy="168000"/>
            <a:chOff x="8096100" y="1031463"/>
            <a:chExt cx="168000" cy="168000"/>
          </a:xfrm>
        </p:grpSpPr>
        <p:sp>
          <p:nvSpPr>
            <p:cNvPr id="777" name="Google Shape;777;p2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7"/>
          <p:cNvGrpSpPr/>
          <p:nvPr/>
        </p:nvGrpSpPr>
        <p:grpSpPr>
          <a:xfrm>
            <a:off x="4488000" y="1031463"/>
            <a:ext cx="168000" cy="168000"/>
            <a:chOff x="8096100" y="1031463"/>
            <a:chExt cx="168000" cy="168000"/>
          </a:xfrm>
        </p:grpSpPr>
        <p:sp>
          <p:nvSpPr>
            <p:cNvPr id="780" name="Google Shape;780;p2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2" name="Google Shape;782;p27"/>
          <p:cNvCxnSpPr>
            <a:stCxn id="775" idx="4"/>
          </p:cNvCxnSpPr>
          <p:nvPr/>
        </p:nvCxnSpPr>
        <p:spPr>
          <a:xfrm>
            <a:off x="525050" y="3057825"/>
            <a:ext cx="0" cy="209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27"/>
          <p:cNvCxnSpPr>
            <a:endCxn id="772" idx="4"/>
          </p:cNvCxnSpPr>
          <p:nvPr/>
        </p:nvCxnSpPr>
        <p:spPr>
          <a:xfrm>
            <a:off x="525050" y="328475"/>
            <a:ext cx="0" cy="197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4" name="Google Shape;784;p27"/>
          <p:cNvGrpSpPr/>
          <p:nvPr/>
        </p:nvGrpSpPr>
        <p:grpSpPr>
          <a:xfrm>
            <a:off x="7022300" y="1031463"/>
            <a:ext cx="168000" cy="168000"/>
            <a:chOff x="8096100" y="1031463"/>
            <a:chExt cx="168000" cy="168000"/>
          </a:xfrm>
        </p:grpSpPr>
        <p:sp>
          <p:nvSpPr>
            <p:cNvPr id="785" name="Google Shape;785;p2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788" name="Google Shape;788;p27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2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8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title"/>
          </p:nvPr>
        </p:nvSpPr>
        <p:spPr>
          <a:xfrm>
            <a:off x="1151375" y="2002175"/>
            <a:ext cx="24039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4" name="Google Shape;794;p28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8" name="Google Shape;798;p28"/>
          <p:cNvSpPr txBox="1">
            <a:spLocks noGrp="1"/>
          </p:cNvSpPr>
          <p:nvPr>
            <p:ph type="title" idx="2"/>
          </p:nvPr>
        </p:nvSpPr>
        <p:spPr>
          <a:xfrm>
            <a:off x="5756913" y="8059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9" name="Google Shape;799;p28"/>
          <p:cNvSpPr txBox="1">
            <a:spLocks noGrp="1"/>
          </p:cNvSpPr>
          <p:nvPr>
            <p:ph type="subTitle" idx="1"/>
          </p:nvPr>
        </p:nvSpPr>
        <p:spPr>
          <a:xfrm>
            <a:off x="5756925" y="1218112"/>
            <a:ext cx="2336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8"/>
          <p:cNvSpPr txBox="1">
            <a:spLocks noGrp="1"/>
          </p:cNvSpPr>
          <p:nvPr>
            <p:ph type="title" idx="3"/>
          </p:nvPr>
        </p:nvSpPr>
        <p:spPr>
          <a:xfrm>
            <a:off x="5756913" y="21164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1" name="Google Shape;801;p28"/>
          <p:cNvSpPr txBox="1">
            <a:spLocks noGrp="1"/>
          </p:cNvSpPr>
          <p:nvPr>
            <p:ph type="subTitle" idx="4"/>
          </p:nvPr>
        </p:nvSpPr>
        <p:spPr>
          <a:xfrm>
            <a:off x="5756925" y="2528655"/>
            <a:ext cx="2336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8"/>
          <p:cNvSpPr txBox="1">
            <a:spLocks noGrp="1"/>
          </p:cNvSpPr>
          <p:nvPr>
            <p:ph type="title" idx="5"/>
          </p:nvPr>
        </p:nvSpPr>
        <p:spPr>
          <a:xfrm>
            <a:off x="5756913" y="34270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3" name="Google Shape;803;p28"/>
          <p:cNvSpPr txBox="1">
            <a:spLocks noGrp="1"/>
          </p:cNvSpPr>
          <p:nvPr>
            <p:ph type="subTitle" idx="6"/>
          </p:nvPr>
        </p:nvSpPr>
        <p:spPr>
          <a:xfrm>
            <a:off x="5756925" y="3839212"/>
            <a:ext cx="2336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4" name="Google Shape;804;p28"/>
          <p:cNvGrpSpPr/>
          <p:nvPr/>
        </p:nvGrpSpPr>
        <p:grpSpPr>
          <a:xfrm>
            <a:off x="441050" y="3211688"/>
            <a:ext cx="168000" cy="168000"/>
            <a:chOff x="8096100" y="1031463"/>
            <a:chExt cx="168000" cy="168000"/>
          </a:xfrm>
        </p:grpSpPr>
        <p:sp>
          <p:nvSpPr>
            <p:cNvPr id="805" name="Google Shape;805;p2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7" name="Google Shape;807;p28"/>
          <p:cNvCxnSpPr/>
          <p:nvPr/>
        </p:nvCxnSpPr>
        <p:spPr>
          <a:xfrm flipH="1">
            <a:off x="289008" y="2633751"/>
            <a:ext cx="4208400" cy="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8" name="Google Shape;808;p28"/>
          <p:cNvGrpSpPr/>
          <p:nvPr/>
        </p:nvGrpSpPr>
        <p:grpSpPr>
          <a:xfrm>
            <a:off x="441050" y="1581513"/>
            <a:ext cx="168000" cy="168000"/>
            <a:chOff x="8096100" y="1031463"/>
            <a:chExt cx="168000" cy="168000"/>
          </a:xfrm>
        </p:grpSpPr>
        <p:sp>
          <p:nvSpPr>
            <p:cNvPr id="809" name="Google Shape;809;p2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1" name="Google Shape;811;p28"/>
          <p:cNvCxnSpPr/>
          <p:nvPr/>
        </p:nvCxnSpPr>
        <p:spPr>
          <a:xfrm>
            <a:off x="525050" y="328975"/>
            <a:ext cx="0" cy="133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28"/>
          <p:cNvCxnSpPr/>
          <p:nvPr/>
        </p:nvCxnSpPr>
        <p:spPr>
          <a:xfrm>
            <a:off x="525050" y="3299625"/>
            <a:ext cx="0" cy="1843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3" name="Google Shape;813;p28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814" name="Google Shape;814;p28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8"/>
          <p:cNvGrpSpPr/>
          <p:nvPr/>
        </p:nvGrpSpPr>
        <p:grpSpPr>
          <a:xfrm>
            <a:off x="715100" y="2053025"/>
            <a:ext cx="351000" cy="351000"/>
            <a:chOff x="715100" y="557475"/>
            <a:chExt cx="351000" cy="351000"/>
          </a:xfrm>
        </p:grpSpPr>
        <p:sp>
          <p:nvSpPr>
            <p:cNvPr id="820" name="Google Shape;820;p28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2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9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827" name="Google Shape;827;p29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29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29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0" name="Google Shape;830;p29"/>
          <p:cNvSpPr txBox="1">
            <a:spLocks noGrp="1"/>
          </p:cNvSpPr>
          <p:nvPr>
            <p:ph type="title" idx="2"/>
          </p:nvPr>
        </p:nvSpPr>
        <p:spPr>
          <a:xfrm>
            <a:off x="2947136" y="1382463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1" name="Google Shape;831;p29"/>
          <p:cNvSpPr txBox="1">
            <a:spLocks noGrp="1"/>
          </p:cNvSpPr>
          <p:nvPr>
            <p:ph type="subTitle" idx="1"/>
          </p:nvPr>
        </p:nvSpPr>
        <p:spPr>
          <a:xfrm>
            <a:off x="4745871" y="1295850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29"/>
          <p:cNvSpPr txBox="1">
            <a:spLocks noGrp="1"/>
          </p:cNvSpPr>
          <p:nvPr>
            <p:ph type="title" idx="3"/>
          </p:nvPr>
        </p:nvSpPr>
        <p:spPr>
          <a:xfrm>
            <a:off x="2947136" y="2262223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3" name="Google Shape;833;p29"/>
          <p:cNvSpPr txBox="1">
            <a:spLocks noGrp="1"/>
          </p:cNvSpPr>
          <p:nvPr>
            <p:ph type="subTitle" idx="4"/>
          </p:nvPr>
        </p:nvSpPr>
        <p:spPr>
          <a:xfrm>
            <a:off x="4745871" y="2175561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29"/>
          <p:cNvSpPr txBox="1">
            <a:spLocks noGrp="1"/>
          </p:cNvSpPr>
          <p:nvPr>
            <p:ph type="title" idx="5"/>
          </p:nvPr>
        </p:nvSpPr>
        <p:spPr>
          <a:xfrm>
            <a:off x="2947113" y="4021675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5" name="Google Shape;835;p29"/>
          <p:cNvSpPr txBox="1">
            <a:spLocks noGrp="1"/>
          </p:cNvSpPr>
          <p:nvPr>
            <p:ph type="subTitle" idx="6"/>
          </p:nvPr>
        </p:nvSpPr>
        <p:spPr>
          <a:xfrm>
            <a:off x="4745871" y="3934950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9"/>
          <p:cNvSpPr txBox="1">
            <a:spLocks noGrp="1"/>
          </p:cNvSpPr>
          <p:nvPr>
            <p:ph type="title" idx="7"/>
          </p:nvPr>
        </p:nvSpPr>
        <p:spPr>
          <a:xfrm>
            <a:off x="2947113" y="3141950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7" name="Google Shape;837;p29"/>
          <p:cNvSpPr txBox="1">
            <a:spLocks noGrp="1"/>
          </p:cNvSpPr>
          <p:nvPr>
            <p:ph type="subTitle" idx="8"/>
          </p:nvPr>
        </p:nvSpPr>
        <p:spPr>
          <a:xfrm>
            <a:off x="4745871" y="3055250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8" name="Google Shape;838;p29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9" name="Google Shape;839;p29"/>
          <p:cNvGrpSpPr/>
          <p:nvPr/>
        </p:nvGrpSpPr>
        <p:grpSpPr>
          <a:xfrm>
            <a:off x="441050" y="2276950"/>
            <a:ext cx="168000" cy="168000"/>
            <a:chOff x="8096100" y="1031463"/>
            <a:chExt cx="168000" cy="168000"/>
          </a:xfrm>
        </p:grpSpPr>
        <p:sp>
          <p:nvSpPr>
            <p:cNvPr id="840" name="Google Shape;840;p2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29"/>
          <p:cNvGrpSpPr/>
          <p:nvPr/>
        </p:nvGrpSpPr>
        <p:grpSpPr>
          <a:xfrm>
            <a:off x="7481163" y="1031463"/>
            <a:ext cx="168000" cy="168000"/>
            <a:chOff x="8096100" y="1031463"/>
            <a:chExt cx="168000" cy="168000"/>
          </a:xfrm>
        </p:grpSpPr>
        <p:sp>
          <p:nvSpPr>
            <p:cNvPr id="843" name="Google Shape;843;p2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441050" y="3513725"/>
            <a:ext cx="168000" cy="168000"/>
            <a:chOff x="8096100" y="1031463"/>
            <a:chExt cx="168000" cy="168000"/>
          </a:xfrm>
        </p:grpSpPr>
        <p:sp>
          <p:nvSpPr>
            <p:cNvPr id="846" name="Google Shape;846;p2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8" name="Google Shape;848;p29"/>
          <p:cNvCxnSpPr/>
          <p:nvPr/>
        </p:nvCxnSpPr>
        <p:spPr>
          <a:xfrm>
            <a:off x="525050" y="326225"/>
            <a:ext cx="0" cy="4817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9" name="Google Shape;849;p29"/>
          <p:cNvGrpSpPr/>
          <p:nvPr/>
        </p:nvGrpSpPr>
        <p:grpSpPr>
          <a:xfrm>
            <a:off x="1500913" y="1031463"/>
            <a:ext cx="168000" cy="168000"/>
            <a:chOff x="8096100" y="1031463"/>
            <a:chExt cx="168000" cy="168000"/>
          </a:xfrm>
        </p:grpSpPr>
        <p:sp>
          <p:nvSpPr>
            <p:cNvPr id="850" name="Google Shape;850;p2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29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853" name="Google Shape;853;p29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29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859" name="Google Shape;859;p29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solidFill>
          <a:schemeClr val="dk2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0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0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5" name="Google Shape;865;p30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866" name="Google Shape;866;p30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30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30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9" name="Google Shape;869;p30"/>
          <p:cNvSpPr txBox="1">
            <a:spLocks noGrp="1"/>
          </p:cNvSpPr>
          <p:nvPr>
            <p:ph type="title" idx="2"/>
          </p:nvPr>
        </p:nvSpPr>
        <p:spPr>
          <a:xfrm>
            <a:off x="2070461" y="1807975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0" name="Google Shape;870;p30"/>
          <p:cNvSpPr txBox="1">
            <a:spLocks noGrp="1"/>
          </p:cNvSpPr>
          <p:nvPr>
            <p:ph type="subTitle" idx="1"/>
          </p:nvPr>
        </p:nvSpPr>
        <p:spPr>
          <a:xfrm>
            <a:off x="2070460" y="2181525"/>
            <a:ext cx="2065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30"/>
          <p:cNvSpPr txBox="1">
            <a:spLocks noGrp="1"/>
          </p:cNvSpPr>
          <p:nvPr>
            <p:ph type="title" idx="3"/>
          </p:nvPr>
        </p:nvSpPr>
        <p:spPr>
          <a:xfrm>
            <a:off x="2070461" y="3109322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"/>
          </p:nvPr>
        </p:nvSpPr>
        <p:spPr>
          <a:xfrm>
            <a:off x="2070460" y="3482275"/>
            <a:ext cx="2065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30"/>
          <p:cNvSpPr txBox="1">
            <a:spLocks noGrp="1"/>
          </p:cNvSpPr>
          <p:nvPr>
            <p:ph type="title" idx="5"/>
          </p:nvPr>
        </p:nvSpPr>
        <p:spPr>
          <a:xfrm>
            <a:off x="5350263" y="3109325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4" name="Google Shape;874;p30"/>
          <p:cNvSpPr txBox="1">
            <a:spLocks noGrp="1"/>
          </p:cNvSpPr>
          <p:nvPr>
            <p:ph type="subTitle" idx="6"/>
          </p:nvPr>
        </p:nvSpPr>
        <p:spPr>
          <a:xfrm>
            <a:off x="4931761" y="3482275"/>
            <a:ext cx="2065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30"/>
          <p:cNvSpPr txBox="1">
            <a:spLocks noGrp="1"/>
          </p:cNvSpPr>
          <p:nvPr>
            <p:ph type="title" idx="7"/>
          </p:nvPr>
        </p:nvSpPr>
        <p:spPr>
          <a:xfrm>
            <a:off x="5350263" y="1807974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6" name="Google Shape;876;p30"/>
          <p:cNvSpPr txBox="1">
            <a:spLocks noGrp="1"/>
          </p:cNvSpPr>
          <p:nvPr>
            <p:ph type="subTitle" idx="8"/>
          </p:nvPr>
        </p:nvSpPr>
        <p:spPr>
          <a:xfrm>
            <a:off x="4931760" y="2181525"/>
            <a:ext cx="2065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77" name="Google Shape;877;p30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8" name="Google Shape;878;p30"/>
          <p:cNvGrpSpPr/>
          <p:nvPr/>
        </p:nvGrpSpPr>
        <p:grpSpPr>
          <a:xfrm>
            <a:off x="7481163" y="1031463"/>
            <a:ext cx="168000" cy="168000"/>
            <a:chOff x="8096100" y="1031463"/>
            <a:chExt cx="168000" cy="168000"/>
          </a:xfrm>
        </p:grpSpPr>
        <p:sp>
          <p:nvSpPr>
            <p:cNvPr id="879" name="Google Shape;879;p3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0"/>
          <p:cNvGrpSpPr/>
          <p:nvPr/>
        </p:nvGrpSpPr>
        <p:grpSpPr>
          <a:xfrm>
            <a:off x="441050" y="3513725"/>
            <a:ext cx="168000" cy="168000"/>
            <a:chOff x="8096100" y="1031463"/>
            <a:chExt cx="168000" cy="168000"/>
          </a:xfrm>
        </p:grpSpPr>
        <p:sp>
          <p:nvSpPr>
            <p:cNvPr id="882" name="Google Shape;882;p3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4" name="Google Shape;884;p30"/>
          <p:cNvCxnSpPr/>
          <p:nvPr/>
        </p:nvCxnSpPr>
        <p:spPr>
          <a:xfrm>
            <a:off x="525050" y="326225"/>
            <a:ext cx="0" cy="4817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5" name="Google Shape;885;p30"/>
          <p:cNvGrpSpPr/>
          <p:nvPr/>
        </p:nvGrpSpPr>
        <p:grpSpPr>
          <a:xfrm>
            <a:off x="1500913" y="1031463"/>
            <a:ext cx="168000" cy="168000"/>
            <a:chOff x="8096100" y="1031463"/>
            <a:chExt cx="168000" cy="168000"/>
          </a:xfrm>
        </p:grpSpPr>
        <p:sp>
          <p:nvSpPr>
            <p:cNvPr id="886" name="Google Shape;886;p3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30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889" name="Google Shape;889;p30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0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895" name="Google Shape;895;p30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30"/>
          <p:cNvGrpSpPr/>
          <p:nvPr/>
        </p:nvGrpSpPr>
        <p:grpSpPr>
          <a:xfrm>
            <a:off x="441050" y="2210125"/>
            <a:ext cx="168000" cy="168000"/>
            <a:chOff x="8096100" y="1031463"/>
            <a:chExt cx="168000" cy="168000"/>
          </a:xfrm>
        </p:grpSpPr>
        <p:sp>
          <p:nvSpPr>
            <p:cNvPr id="899" name="Google Shape;899;p3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4"/>
          <p:cNvCxnSpPr>
            <a:stCxn id="76" idx="4"/>
          </p:cNvCxnSpPr>
          <p:nvPr/>
        </p:nvCxnSpPr>
        <p:spPr>
          <a:xfrm>
            <a:off x="525050" y="3530050"/>
            <a:ext cx="0" cy="161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4"/>
          <p:cNvCxnSpPr>
            <a:endCxn id="78" idx="0"/>
          </p:cNvCxnSpPr>
          <p:nvPr/>
        </p:nvCxnSpPr>
        <p:spPr>
          <a:xfrm>
            <a:off x="525050" y="325725"/>
            <a:ext cx="0" cy="228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4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oogle Shape;80;p4"/>
          <p:cNvGrpSpPr/>
          <p:nvPr/>
        </p:nvGrpSpPr>
        <p:grpSpPr>
          <a:xfrm>
            <a:off x="441050" y="2559688"/>
            <a:ext cx="168000" cy="168000"/>
            <a:chOff x="8096100" y="1031463"/>
            <a:chExt cx="168000" cy="168000"/>
          </a:xfrm>
        </p:grpSpPr>
        <p:sp>
          <p:nvSpPr>
            <p:cNvPr id="81" name="Google Shape;81;p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4"/>
          <p:cNvGrpSpPr/>
          <p:nvPr/>
        </p:nvGrpSpPr>
        <p:grpSpPr>
          <a:xfrm>
            <a:off x="441050" y="3414113"/>
            <a:ext cx="168000" cy="168000"/>
            <a:chOff x="8096100" y="1031463"/>
            <a:chExt cx="168000" cy="168000"/>
          </a:xfrm>
        </p:grpSpPr>
        <p:sp>
          <p:nvSpPr>
            <p:cNvPr id="83" name="Google Shape;83;p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3327125" y="1031463"/>
            <a:ext cx="168000" cy="168000"/>
            <a:chOff x="8096100" y="1031463"/>
            <a:chExt cx="168000" cy="168000"/>
          </a:xfrm>
        </p:grpSpPr>
        <p:sp>
          <p:nvSpPr>
            <p:cNvPr id="85" name="Google Shape;85;p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6297200" y="1031463"/>
            <a:ext cx="168000" cy="168000"/>
            <a:chOff x="8096100" y="1031463"/>
            <a:chExt cx="168000" cy="168000"/>
          </a:xfrm>
        </p:grpSpPr>
        <p:sp>
          <p:nvSpPr>
            <p:cNvPr id="88" name="Google Shape;88;p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91" name="Google Shape;91;p4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720000" y="1210462"/>
            <a:ext cx="7704000" cy="3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 SemiBold"/>
              <a:buAutoNum type="arabicPeriod"/>
              <a:defRPr sz="120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LcPeriod"/>
              <a:defRPr sz="1200"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romanLcPeriod"/>
              <a:defRPr sz="1200"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LcPeriod"/>
              <a:defRPr sz="1200"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romanLcPeriod"/>
              <a:defRPr sz="1200"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LcPeriod"/>
              <a:defRPr sz="1200"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romanLcPeriod"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99" name="Google Shape;99;p4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" name="Google Shape;102;p4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103" name="Google Shape;103;p4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1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31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904" name="Google Shape;904;p31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1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1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7" name="Google Shape;907;p31"/>
          <p:cNvSpPr txBox="1">
            <a:spLocks noGrp="1"/>
          </p:cNvSpPr>
          <p:nvPr>
            <p:ph type="title"/>
          </p:nvPr>
        </p:nvSpPr>
        <p:spPr>
          <a:xfrm>
            <a:off x="720000" y="19628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8" name="Google Shape;908;p31"/>
          <p:cNvSpPr txBox="1">
            <a:spLocks noGrp="1"/>
          </p:cNvSpPr>
          <p:nvPr>
            <p:ph type="subTitle" idx="1"/>
          </p:nvPr>
        </p:nvSpPr>
        <p:spPr>
          <a:xfrm>
            <a:off x="720000" y="2374363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31"/>
          <p:cNvSpPr txBox="1">
            <a:spLocks noGrp="1"/>
          </p:cNvSpPr>
          <p:nvPr>
            <p:ph type="title" idx="2"/>
          </p:nvPr>
        </p:nvSpPr>
        <p:spPr>
          <a:xfrm>
            <a:off x="3419269" y="19628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0" name="Google Shape;910;p31"/>
          <p:cNvSpPr txBox="1">
            <a:spLocks noGrp="1"/>
          </p:cNvSpPr>
          <p:nvPr>
            <p:ph type="subTitle" idx="3"/>
          </p:nvPr>
        </p:nvSpPr>
        <p:spPr>
          <a:xfrm>
            <a:off x="3419275" y="2374363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1"/>
          <p:cNvSpPr txBox="1">
            <a:spLocks noGrp="1"/>
          </p:cNvSpPr>
          <p:nvPr>
            <p:ph type="title" idx="4"/>
          </p:nvPr>
        </p:nvSpPr>
        <p:spPr>
          <a:xfrm>
            <a:off x="720000" y="37106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2" name="Google Shape;912;p31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1"/>
          <p:cNvSpPr txBox="1">
            <a:spLocks noGrp="1"/>
          </p:cNvSpPr>
          <p:nvPr>
            <p:ph type="title" idx="6"/>
          </p:nvPr>
        </p:nvSpPr>
        <p:spPr>
          <a:xfrm>
            <a:off x="3419269" y="37106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4" name="Google Shape;914;p31"/>
          <p:cNvSpPr txBox="1">
            <a:spLocks noGrp="1"/>
          </p:cNvSpPr>
          <p:nvPr>
            <p:ph type="subTitle" idx="7"/>
          </p:nvPr>
        </p:nvSpPr>
        <p:spPr>
          <a:xfrm>
            <a:off x="3419275" y="4123700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1"/>
          <p:cNvSpPr txBox="1">
            <a:spLocks noGrp="1"/>
          </p:cNvSpPr>
          <p:nvPr>
            <p:ph type="title" idx="8"/>
          </p:nvPr>
        </p:nvSpPr>
        <p:spPr>
          <a:xfrm>
            <a:off x="6118545" y="19628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6" name="Google Shape;916;p31"/>
          <p:cNvSpPr txBox="1">
            <a:spLocks noGrp="1"/>
          </p:cNvSpPr>
          <p:nvPr>
            <p:ph type="subTitle" idx="9"/>
          </p:nvPr>
        </p:nvSpPr>
        <p:spPr>
          <a:xfrm>
            <a:off x="6118550" y="2374363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31"/>
          <p:cNvSpPr txBox="1">
            <a:spLocks noGrp="1"/>
          </p:cNvSpPr>
          <p:nvPr>
            <p:ph type="title" idx="13"/>
          </p:nvPr>
        </p:nvSpPr>
        <p:spPr>
          <a:xfrm>
            <a:off x="6118545" y="37106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2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8" name="Google Shape;918;p31"/>
          <p:cNvSpPr txBox="1">
            <a:spLocks noGrp="1"/>
          </p:cNvSpPr>
          <p:nvPr>
            <p:ph type="subTitle" idx="14"/>
          </p:nvPr>
        </p:nvSpPr>
        <p:spPr>
          <a:xfrm>
            <a:off x="6118550" y="4123700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31"/>
          <p:cNvSpPr txBox="1">
            <a:spLocks noGrp="1"/>
          </p:cNvSpPr>
          <p:nvPr>
            <p:ph type="title" idx="15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920" name="Google Shape;920;p31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31"/>
          <p:cNvCxnSpPr/>
          <p:nvPr/>
        </p:nvCxnSpPr>
        <p:spPr>
          <a:xfrm>
            <a:off x="525050" y="316575"/>
            <a:ext cx="0" cy="4827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31"/>
          <p:cNvGrpSpPr/>
          <p:nvPr/>
        </p:nvGrpSpPr>
        <p:grpSpPr>
          <a:xfrm>
            <a:off x="441050" y="1527888"/>
            <a:ext cx="168000" cy="168000"/>
            <a:chOff x="8096100" y="1031463"/>
            <a:chExt cx="168000" cy="168000"/>
          </a:xfrm>
        </p:grpSpPr>
        <p:sp>
          <p:nvSpPr>
            <p:cNvPr id="923" name="Google Shape;923;p3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1"/>
          <p:cNvGrpSpPr/>
          <p:nvPr/>
        </p:nvGrpSpPr>
        <p:grpSpPr>
          <a:xfrm>
            <a:off x="441050" y="3290650"/>
            <a:ext cx="168000" cy="168000"/>
            <a:chOff x="8096100" y="1031463"/>
            <a:chExt cx="168000" cy="168000"/>
          </a:xfrm>
        </p:grpSpPr>
        <p:sp>
          <p:nvSpPr>
            <p:cNvPr id="926" name="Google Shape;926;p3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1"/>
          <p:cNvGrpSpPr/>
          <p:nvPr/>
        </p:nvGrpSpPr>
        <p:grpSpPr>
          <a:xfrm>
            <a:off x="3153800" y="1031463"/>
            <a:ext cx="168000" cy="168000"/>
            <a:chOff x="8096100" y="1031463"/>
            <a:chExt cx="168000" cy="168000"/>
          </a:xfrm>
        </p:grpSpPr>
        <p:sp>
          <p:nvSpPr>
            <p:cNvPr id="929" name="Google Shape;929;p3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31"/>
          <p:cNvGrpSpPr/>
          <p:nvPr/>
        </p:nvGrpSpPr>
        <p:grpSpPr>
          <a:xfrm>
            <a:off x="5950550" y="1031463"/>
            <a:ext cx="168000" cy="168000"/>
            <a:chOff x="8096100" y="1031463"/>
            <a:chExt cx="168000" cy="168000"/>
          </a:xfrm>
        </p:grpSpPr>
        <p:sp>
          <p:nvSpPr>
            <p:cNvPr id="932" name="Google Shape;932;p31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1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935" name="Google Shape;935;p31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1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941" name="Google Shape;941;p31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2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2"/>
          <p:cNvSpPr txBox="1">
            <a:spLocks noGrp="1"/>
          </p:cNvSpPr>
          <p:nvPr>
            <p:ph type="title" hasCustomPrompt="1"/>
          </p:nvPr>
        </p:nvSpPr>
        <p:spPr>
          <a:xfrm>
            <a:off x="885575" y="474588"/>
            <a:ext cx="3732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47" name="Google Shape;947;p32"/>
          <p:cNvSpPr txBox="1">
            <a:spLocks noGrp="1"/>
          </p:cNvSpPr>
          <p:nvPr>
            <p:ph type="subTitle" idx="1"/>
          </p:nvPr>
        </p:nvSpPr>
        <p:spPr>
          <a:xfrm>
            <a:off x="885575" y="1180613"/>
            <a:ext cx="3732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32"/>
          <p:cNvSpPr txBox="1">
            <a:spLocks noGrp="1"/>
          </p:cNvSpPr>
          <p:nvPr>
            <p:ph type="title" idx="2" hasCustomPrompt="1"/>
          </p:nvPr>
        </p:nvSpPr>
        <p:spPr>
          <a:xfrm>
            <a:off x="885575" y="2004488"/>
            <a:ext cx="3732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49" name="Google Shape;949;p32"/>
          <p:cNvSpPr txBox="1">
            <a:spLocks noGrp="1"/>
          </p:cNvSpPr>
          <p:nvPr>
            <p:ph type="subTitle" idx="3"/>
          </p:nvPr>
        </p:nvSpPr>
        <p:spPr>
          <a:xfrm>
            <a:off x="885575" y="2710513"/>
            <a:ext cx="3732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32"/>
          <p:cNvSpPr txBox="1">
            <a:spLocks noGrp="1"/>
          </p:cNvSpPr>
          <p:nvPr>
            <p:ph type="title" idx="4" hasCustomPrompt="1"/>
          </p:nvPr>
        </p:nvSpPr>
        <p:spPr>
          <a:xfrm>
            <a:off x="885575" y="3517713"/>
            <a:ext cx="3732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1" name="Google Shape;951;p32"/>
          <p:cNvSpPr txBox="1">
            <a:spLocks noGrp="1"/>
          </p:cNvSpPr>
          <p:nvPr>
            <p:ph type="subTitle" idx="5"/>
          </p:nvPr>
        </p:nvSpPr>
        <p:spPr>
          <a:xfrm>
            <a:off x="885575" y="4223738"/>
            <a:ext cx="3732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2" name="Google Shape;952;p32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953" name="Google Shape;953;p32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32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32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56" name="Google Shape;956;p32"/>
          <p:cNvCxnSpPr/>
          <p:nvPr/>
        </p:nvCxnSpPr>
        <p:spPr>
          <a:xfrm>
            <a:off x="525050" y="328500"/>
            <a:ext cx="0" cy="4846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7" name="Google Shape;957;p32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958" name="Google Shape;958;p32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441050" y="1781838"/>
            <a:ext cx="168000" cy="168000"/>
            <a:chOff x="8096100" y="1031463"/>
            <a:chExt cx="168000" cy="168000"/>
          </a:xfrm>
        </p:grpSpPr>
        <p:sp>
          <p:nvSpPr>
            <p:cNvPr id="964" name="Google Shape;964;p3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441050" y="3310613"/>
            <a:ext cx="168000" cy="168000"/>
            <a:chOff x="8096100" y="1031463"/>
            <a:chExt cx="168000" cy="168000"/>
          </a:xfrm>
        </p:grpSpPr>
        <p:sp>
          <p:nvSpPr>
            <p:cNvPr id="967" name="Google Shape;967;p3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9" name="Google Shape;969;p32"/>
          <p:cNvCxnSpPr/>
          <p:nvPr/>
        </p:nvCxnSpPr>
        <p:spPr>
          <a:xfrm rot="10800000">
            <a:off x="547925" y="1865838"/>
            <a:ext cx="8315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0" name="Google Shape;970;p32"/>
          <p:cNvGrpSpPr/>
          <p:nvPr/>
        </p:nvGrpSpPr>
        <p:grpSpPr>
          <a:xfrm>
            <a:off x="2667725" y="3308788"/>
            <a:ext cx="168000" cy="168000"/>
            <a:chOff x="8096100" y="1031463"/>
            <a:chExt cx="168000" cy="168000"/>
          </a:xfrm>
        </p:grpSpPr>
        <p:sp>
          <p:nvSpPr>
            <p:cNvPr id="971" name="Google Shape;971;p3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3" name="Google Shape;973;p32"/>
          <p:cNvCxnSpPr/>
          <p:nvPr/>
        </p:nvCxnSpPr>
        <p:spPr>
          <a:xfrm rot="10800000">
            <a:off x="547925" y="3394613"/>
            <a:ext cx="8315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4" name="Google Shape;974;p32"/>
          <p:cNvGrpSpPr/>
          <p:nvPr/>
        </p:nvGrpSpPr>
        <p:grpSpPr>
          <a:xfrm>
            <a:off x="2667725" y="1781838"/>
            <a:ext cx="168000" cy="168000"/>
            <a:chOff x="8096100" y="1031463"/>
            <a:chExt cx="168000" cy="168000"/>
          </a:xfrm>
        </p:grpSpPr>
        <p:sp>
          <p:nvSpPr>
            <p:cNvPr id="975" name="Google Shape;975;p32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3"/>
          <p:cNvSpPr/>
          <p:nvPr/>
        </p:nvSpPr>
        <p:spPr>
          <a:xfrm>
            <a:off x="285750" y="32580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9" name="Google Shape;979;p33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980" name="Google Shape;980;p33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357188" dist="19050" dir="5400000" algn="bl" rotWithShape="0">
                <a:srgbClr val="FFFFFF">
                  <a:alpha val="3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rgbClr val="FF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rgbClr val="FF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83" name="Google Shape;983;p33"/>
          <p:cNvCxnSpPr>
            <a:stCxn id="984" idx="4"/>
          </p:cNvCxnSpPr>
          <p:nvPr/>
        </p:nvCxnSpPr>
        <p:spPr>
          <a:xfrm>
            <a:off x="525050" y="3149050"/>
            <a:ext cx="0" cy="1994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33"/>
          <p:cNvCxnSpPr>
            <a:endCxn id="986" idx="0"/>
          </p:cNvCxnSpPr>
          <p:nvPr/>
        </p:nvCxnSpPr>
        <p:spPr>
          <a:xfrm>
            <a:off x="525050" y="325800"/>
            <a:ext cx="0" cy="1506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33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8" name="Google Shape;988;p33"/>
          <p:cNvGrpSpPr/>
          <p:nvPr/>
        </p:nvGrpSpPr>
        <p:grpSpPr>
          <a:xfrm>
            <a:off x="441050" y="3033113"/>
            <a:ext cx="168000" cy="168000"/>
            <a:chOff x="8096100" y="1031463"/>
            <a:chExt cx="168000" cy="168000"/>
          </a:xfrm>
        </p:grpSpPr>
        <p:sp>
          <p:nvSpPr>
            <p:cNvPr id="989" name="Google Shape;989;p3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3"/>
          <p:cNvGrpSpPr/>
          <p:nvPr/>
        </p:nvGrpSpPr>
        <p:grpSpPr>
          <a:xfrm>
            <a:off x="441050" y="1779763"/>
            <a:ext cx="168000" cy="168000"/>
            <a:chOff x="8096100" y="1031463"/>
            <a:chExt cx="168000" cy="168000"/>
          </a:xfrm>
        </p:grpSpPr>
        <p:sp>
          <p:nvSpPr>
            <p:cNvPr id="991" name="Google Shape;991;p3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3"/>
          <p:cNvGrpSpPr/>
          <p:nvPr/>
        </p:nvGrpSpPr>
        <p:grpSpPr>
          <a:xfrm>
            <a:off x="2602625" y="1031463"/>
            <a:ext cx="168000" cy="168000"/>
            <a:chOff x="8096100" y="1031463"/>
            <a:chExt cx="168000" cy="168000"/>
          </a:xfrm>
        </p:grpSpPr>
        <p:sp>
          <p:nvSpPr>
            <p:cNvPr id="993" name="Google Shape;993;p3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3"/>
          <p:cNvGrpSpPr/>
          <p:nvPr/>
        </p:nvGrpSpPr>
        <p:grpSpPr>
          <a:xfrm>
            <a:off x="6210275" y="1031463"/>
            <a:ext cx="168000" cy="168000"/>
            <a:chOff x="8096100" y="1031463"/>
            <a:chExt cx="168000" cy="168000"/>
          </a:xfrm>
        </p:grpSpPr>
        <p:sp>
          <p:nvSpPr>
            <p:cNvPr id="996" name="Google Shape;996;p33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3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999" name="Google Shape;999;p33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33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005" name="Google Shape;1005;p33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3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33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8" name="Google Shape;1008;p33"/>
          <p:cNvSpPr txBox="1">
            <a:spLocks noGrp="1"/>
          </p:cNvSpPr>
          <p:nvPr>
            <p:ph type="ctrTitle"/>
          </p:nvPr>
        </p:nvSpPr>
        <p:spPr>
          <a:xfrm>
            <a:off x="886175" y="1377625"/>
            <a:ext cx="3600900" cy="972300"/>
          </a:xfrm>
          <a:prstGeom prst="rect">
            <a:avLst/>
          </a:prstGeom>
          <a:effectLst>
            <a:outerShdw blurRad="171450" dist="28575" dir="5400000" algn="bl" rotWithShape="0">
              <a:schemeClr val="accent6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7000">
                <a:solidFill>
                  <a:schemeClr val="accent4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09" name="Google Shape;1009;p33"/>
          <p:cNvSpPr txBox="1">
            <a:spLocks noGrp="1"/>
          </p:cNvSpPr>
          <p:nvPr>
            <p:ph type="subTitle" idx="1"/>
          </p:nvPr>
        </p:nvSpPr>
        <p:spPr>
          <a:xfrm>
            <a:off x="886175" y="2544425"/>
            <a:ext cx="3600900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7F5E6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0" name="Google Shape;1010;p33"/>
          <p:cNvSpPr txBox="1">
            <a:spLocks noGrp="1"/>
          </p:cNvSpPr>
          <p:nvPr>
            <p:ph type="subTitle" idx="2"/>
          </p:nvPr>
        </p:nvSpPr>
        <p:spPr>
          <a:xfrm>
            <a:off x="886175" y="3115725"/>
            <a:ext cx="36009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7F5E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33"/>
          <p:cNvSpPr txBox="1"/>
          <p:nvPr/>
        </p:nvSpPr>
        <p:spPr>
          <a:xfrm>
            <a:off x="4390475" y="3867775"/>
            <a:ext cx="403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5E6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lang="en" sz="1000" b="1">
                <a:solidFill>
                  <a:srgbClr val="F7F5E6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7F5E6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lang="en" sz="1000" b="1">
                <a:solidFill>
                  <a:srgbClr val="F7F5E6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7F5E6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infographics &amp; images by </a:t>
            </a:r>
            <a:r>
              <a:rPr lang="en" sz="1000" b="1">
                <a:solidFill>
                  <a:srgbClr val="F7F5E6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4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4" name="Google Shape;1014;p34"/>
          <p:cNvCxnSpPr>
            <a:stCxn id="1015" idx="4"/>
          </p:cNvCxnSpPr>
          <p:nvPr/>
        </p:nvCxnSpPr>
        <p:spPr>
          <a:xfrm>
            <a:off x="525050" y="3530050"/>
            <a:ext cx="0" cy="161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34"/>
          <p:cNvCxnSpPr>
            <a:endCxn id="1017" idx="0"/>
          </p:cNvCxnSpPr>
          <p:nvPr/>
        </p:nvCxnSpPr>
        <p:spPr>
          <a:xfrm>
            <a:off x="525050" y="325038"/>
            <a:ext cx="0" cy="1800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34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34"/>
          <p:cNvGrpSpPr/>
          <p:nvPr/>
        </p:nvGrpSpPr>
        <p:grpSpPr>
          <a:xfrm>
            <a:off x="441050" y="2073000"/>
            <a:ext cx="168000" cy="168000"/>
            <a:chOff x="8096100" y="1031463"/>
            <a:chExt cx="168000" cy="168000"/>
          </a:xfrm>
        </p:grpSpPr>
        <p:sp>
          <p:nvSpPr>
            <p:cNvPr id="1020" name="Google Shape;1020;p3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441050" y="3414113"/>
            <a:ext cx="168000" cy="168000"/>
            <a:chOff x="8096100" y="1031463"/>
            <a:chExt cx="168000" cy="168000"/>
          </a:xfrm>
        </p:grpSpPr>
        <p:sp>
          <p:nvSpPr>
            <p:cNvPr id="1022" name="Google Shape;1022;p3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4"/>
          <p:cNvGrpSpPr/>
          <p:nvPr/>
        </p:nvGrpSpPr>
        <p:grpSpPr>
          <a:xfrm>
            <a:off x="2873625" y="1031463"/>
            <a:ext cx="168000" cy="168000"/>
            <a:chOff x="8096100" y="1031463"/>
            <a:chExt cx="168000" cy="168000"/>
          </a:xfrm>
        </p:grpSpPr>
        <p:sp>
          <p:nvSpPr>
            <p:cNvPr id="1024" name="Google Shape;1024;p3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4"/>
          <p:cNvGrpSpPr/>
          <p:nvPr/>
        </p:nvGrpSpPr>
        <p:grpSpPr>
          <a:xfrm>
            <a:off x="7595250" y="1031463"/>
            <a:ext cx="168000" cy="168000"/>
            <a:chOff x="8096100" y="1031463"/>
            <a:chExt cx="168000" cy="168000"/>
          </a:xfrm>
        </p:grpSpPr>
        <p:sp>
          <p:nvSpPr>
            <p:cNvPr id="1027" name="Google Shape;1027;p34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1030" name="Google Shape;1030;p34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4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036" name="Google Shape;1036;p34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34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34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39" name="Google Shape;1039;p34"/>
          <p:cNvCxnSpPr/>
          <p:nvPr/>
        </p:nvCxnSpPr>
        <p:spPr>
          <a:xfrm>
            <a:off x="7679250" y="1115463"/>
            <a:ext cx="0" cy="4043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0" name="Google Shape;1040;p34"/>
          <p:cNvGrpSpPr/>
          <p:nvPr/>
        </p:nvGrpSpPr>
        <p:grpSpPr>
          <a:xfrm>
            <a:off x="7315401" y="2387731"/>
            <a:ext cx="727706" cy="1026398"/>
            <a:chOff x="947567" y="3816290"/>
            <a:chExt cx="561675" cy="792218"/>
          </a:xfrm>
        </p:grpSpPr>
        <p:sp>
          <p:nvSpPr>
            <p:cNvPr id="1041" name="Google Shape;1041;p34"/>
            <p:cNvSpPr/>
            <p:nvPr/>
          </p:nvSpPr>
          <p:spPr>
            <a:xfrm>
              <a:off x="947567" y="3816290"/>
              <a:ext cx="561675" cy="792218"/>
            </a:xfrm>
            <a:custGeom>
              <a:avLst/>
              <a:gdLst/>
              <a:ahLst/>
              <a:cxnLst/>
              <a:rect l="l" t="t" r="r" b="b"/>
              <a:pathLst>
                <a:path w="6924" h="9766" extrusionOk="0">
                  <a:moveTo>
                    <a:pt x="960" y="0"/>
                  </a:moveTo>
                  <a:cubicBezTo>
                    <a:pt x="401" y="0"/>
                    <a:pt x="0" y="462"/>
                    <a:pt x="0" y="960"/>
                  </a:cubicBezTo>
                  <a:lnTo>
                    <a:pt x="0" y="8757"/>
                  </a:lnTo>
                  <a:cubicBezTo>
                    <a:pt x="0" y="9316"/>
                    <a:pt x="401" y="9765"/>
                    <a:pt x="960" y="9765"/>
                  </a:cubicBezTo>
                  <a:lnTo>
                    <a:pt x="5915" y="9765"/>
                  </a:lnTo>
                  <a:cubicBezTo>
                    <a:pt x="6474" y="9765"/>
                    <a:pt x="6923" y="9316"/>
                    <a:pt x="6923" y="8757"/>
                  </a:cubicBezTo>
                  <a:lnTo>
                    <a:pt x="6923" y="960"/>
                  </a:lnTo>
                  <a:cubicBezTo>
                    <a:pt x="6923" y="462"/>
                    <a:pt x="6474" y="0"/>
                    <a:pt x="5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00025" dist="95250" dir="3900000" algn="bl" rotWithShape="0">
                <a:schemeClr val="accent4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1053914" y="3914769"/>
              <a:ext cx="348897" cy="28716"/>
            </a:xfrm>
            <a:custGeom>
              <a:avLst/>
              <a:gdLst/>
              <a:ahLst/>
              <a:cxnLst/>
              <a:rect l="l" t="t" r="r" b="b"/>
              <a:pathLst>
                <a:path w="4301" h="354" extrusionOk="0">
                  <a:moveTo>
                    <a:pt x="1" y="1"/>
                  </a:moveTo>
                  <a:lnTo>
                    <a:pt x="1" y="353"/>
                  </a:lnTo>
                  <a:lnTo>
                    <a:pt x="4300" y="353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1082550" y="4140443"/>
              <a:ext cx="287733" cy="353764"/>
            </a:xfrm>
            <a:custGeom>
              <a:avLst/>
              <a:gdLst/>
              <a:ahLst/>
              <a:cxnLst/>
              <a:rect l="l" t="t" r="r" b="b"/>
              <a:pathLst>
                <a:path w="3547" h="4361" extrusionOk="0">
                  <a:moveTo>
                    <a:pt x="304" y="0"/>
                  </a:moveTo>
                  <a:cubicBezTo>
                    <a:pt x="158" y="0"/>
                    <a:pt x="0" y="158"/>
                    <a:pt x="0" y="255"/>
                  </a:cubicBezTo>
                  <a:lnTo>
                    <a:pt x="0" y="4106"/>
                  </a:lnTo>
                  <a:cubicBezTo>
                    <a:pt x="0" y="4251"/>
                    <a:pt x="158" y="4361"/>
                    <a:pt x="304" y="4361"/>
                  </a:cubicBezTo>
                  <a:lnTo>
                    <a:pt x="3291" y="4361"/>
                  </a:lnTo>
                  <a:cubicBezTo>
                    <a:pt x="3437" y="4361"/>
                    <a:pt x="3547" y="4251"/>
                    <a:pt x="3547" y="4106"/>
                  </a:cubicBezTo>
                  <a:lnTo>
                    <a:pt x="3547" y="255"/>
                  </a:lnTo>
                  <a:cubicBezTo>
                    <a:pt x="3547" y="158"/>
                    <a:pt x="3437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139658" y="4031096"/>
              <a:ext cx="177409" cy="110404"/>
            </a:xfrm>
            <a:custGeom>
              <a:avLst/>
              <a:gdLst/>
              <a:ahLst/>
              <a:cxnLst/>
              <a:rect l="l" t="t" r="r" b="b"/>
              <a:pathLst>
                <a:path w="2187" h="1361" extrusionOk="0">
                  <a:moveTo>
                    <a:pt x="256" y="0"/>
                  </a:moveTo>
                  <a:cubicBezTo>
                    <a:pt x="110" y="0"/>
                    <a:pt x="0" y="97"/>
                    <a:pt x="0" y="255"/>
                  </a:cubicBezTo>
                  <a:lnTo>
                    <a:pt x="0" y="1117"/>
                  </a:lnTo>
                  <a:cubicBezTo>
                    <a:pt x="0" y="1263"/>
                    <a:pt x="110" y="1360"/>
                    <a:pt x="256" y="1360"/>
                  </a:cubicBezTo>
                  <a:lnTo>
                    <a:pt x="1883" y="1360"/>
                  </a:lnTo>
                  <a:cubicBezTo>
                    <a:pt x="2029" y="1360"/>
                    <a:pt x="2187" y="1263"/>
                    <a:pt x="2187" y="1117"/>
                  </a:cubicBezTo>
                  <a:lnTo>
                    <a:pt x="2187" y="255"/>
                  </a:lnTo>
                  <a:cubicBezTo>
                    <a:pt x="2187" y="97"/>
                    <a:pt x="2029" y="0"/>
                    <a:pt x="1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139658" y="4202499"/>
              <a:ext cx="29609" cy="201096"/>
            </a:xfrm>
            <a:custGeom>
              <a:avLst/>
              <a:gdLst/>
              <a:ahLst/>
              <a:cxnLst/>
              <a:rect l="l" t="t" r="r" b="b"/>
              <a:pathLst>
                <a:path w="365" h="2479" extrusionOk="0">
                  <a:moveTo>
                    <a:pt x="158" y="0"/>
                  </a:moveTo>
                  <a:cubicBezTo>
                    <a:pt x="110" y="0"/>
                    <a:pt x="0" y="49"/>
                    <a:pt x="0" y="146"/>
                  </a:cubicBezTo>
                  <a:lnTo>
                    <a:pt x="0" y="2332"/>
                  </a:lnTo>
                  <a:cubicBezTo>
                    <a:pt x="0" y="2430"/>
                    <a:pt x="110" y="2478"/>
                    <a:pt x="158" y="2478"/>
                  </a:cubicBezTo>
                  <a:cubicBezTo>
                    <a:pt x="256" y="2478"/>
                    <a:pt x="365" y="2430"/>
                    <a:pt x="365" y="2332"/>
                  </a:cubicBezTo>
                  <a:lnTo>
                    <a:pt x="365" y="146"/>
                  </a:lnTo>
                  <a:cubicBezTo>
                    <a:pt x="365" y="49"/>
                    <a:pt x="256" y="0"/>
                    <a:pt x="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1047" name="Google Shape;1047;p34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2" name="Google Shape;1052;p35"/>
          <p:cNvCxnSpPr/>
          <p:nvPr/>
        </p:nvCxnSpPr>
        <p:spPr>
          <a:xfrm>
            <a:off x="525050" y="4019675"/>
            <a:ext cx="0" cy="1123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35"/>
          <p:cNvCxnSpPr/>
          <p:nvPr/>
        </p:nvCxnSpPr>
        <p:spPr>
          <a:xfrm>
            <a:off x="525050" y="325725"/>
            <a:ext cx="0" cy="106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35"/>
          <p:cNvCxnSpPr/>
          <p:nvPr/>
        </p:nvCxnSpPr>
        <p:spPr>
          <a:xfrm rot="10800000">
            <a:off x="288125" y="2210550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5" name="Google Shape;1055;p35"/>
          <p:cNvGrpSpPr/>
          <p:nvPr/>
        </p:nvGrpSpPr>
        <p:grpSpPr>
          <a:xfrm>
            <a:off x="441050" y="1265513"/>
            <a:ext cx="168000" cy="168000"/>
            <a:chOff x="8096100" y="1031463"/>
            <a:chExt cx="168000" cy="168000"/>
          </a:xfrm>
        </p:grpSpPr>
        <p:sp>
          <p:nvSpPr>
            <p:cNvPr id="1056" name="Google Shape;1056;p3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5"/>
          <p:cNvGrpSpPr/>
          <p:nvPr/>
        </p:nvGrpSpPr>
        <p:grpSpPr>
          <a:xfrm>
            <a:off x="441050" y="3922938"/>
            <a:ext cx="168000" cy="168000"/>
            <a:chOff x="8096100" y="1031463"/>
            <a:chExt cx="168000" cy="168000"/>
          </a:xfrm>
        </p:grpSpPr>
        <p:sp>
          <p:nvSpPr>
            <p:cNvPr id="1059" name="Google Shape;1059;p3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4534550" y="2126538"/>
            <a:ext cx="168000" cy="168000"/>
            <a:chOff x="8096100" y="1031463"/>
            <a:chExt cx="168000" cy="168000"/>
          </a:xfrm>
        </p:grpSpPr>
        <p:sp>
          <p:nvSpPr>
            <p:cNvPr id="1062" name="Google Shape;1062;p3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1065" name="Google Shape;1065;p35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5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071" name="Google Shape;1071;p35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35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35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4" name="Google Shape;1074;p35"/>
          <p:cNvGrpSpPr/>
          <p:nvPr/>
        </p:nvGrpSpPr>
        <p:grpSpPr>
          <a:xfrm>
            <a:off x="715100" y="1652550"/>
            <a:ext cx="351000" cy="351000"/>
            <a:chOff x="715100" y="557475"/>
            <a:chExt cx="351000" cy="351000"/>
          </a:xfrm>
        </p:grpSpPr>
        <p:sp>
          <p:nvSpPr>
            <p:cNvPr id="1075" name="Google Shape;1075;p35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8" name="Google Shape;1078;p35"/>
          <p:cNvCxnSpPr/>
          <p:nvPr/>
        </p:nvCxnSpPr>
        <p:spPr>
          <a:xfrm>
            <a:off x="4618550" y="2210550"/>
            <a:ext cx="0" cy="240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9" name="Google Shape;1079;p35"/>
          <p:cNvGrpSpPr/>
          <p:nvPr/>
        </p:nvGrpSpPr>
        <p:grpSpPr>
          <a:xfrm rot="-5400000">
            <a:off x="6957245" y="666799"/>
            <a:ext cx="1084507" cy="1227157"/>
            <a:chOff x="7344395" y="3393374"/>
            <a:chExt cx="1084507" cy="1227157"/>
          </a:xfrm>
        </p:grpSpPr>
        <p:sp>
          <p:nvSpPr>
            <p:cNvPr id="1080" name="Google Shape;1080;p35"/>
            <p:cNvSpPr/>
            <p:nvPr/>
          </p:nvSpPr>
          <p:spPr>
            <a:xfrm>
              <a:off x="8121433" y="3393374"/>
              <a:ext cx="307470" cy="1227157"/>
            </a:xfrm>
            <a:custGeom>
              <a:avLst/>
              <a:gdLst/>
              <a:ahLst/>
              <a:cxnLst/>
              <a:rect l="l" t="t" r="r" b="b"/>
              <a:pathLst>
                <a:path w="6887" h="27487" extrusionOk="0">
                  <a:moveTo>
                    <a:pt x="3401" y="1"/>
                  </a:moveTo>
                  <a:cubicBezTo>
                    <a:pt x="2587" y="1"/>
                    <a:pt x="1931" y="657"/>
                    <a:pt x="1931" y="1470"/>
                  </a:cubicBezTo>
                  <a:lnTo>
                    <a:pt x="1931" y="20745"/>
                  </a:lnTo>
                  <a:lnTo>
                    <a:pt x="1931" y="20903"/>
                  </a:lnTo>
                  <a:cubicBezTo>
                    <a:pt x="765" y="21462"/>
                    <a:pt x="0" y="22676"/>
                    <a:pt x="0" y="24037"/>
                  </a:cubicBezTo>
                  <a:cubicBezTo>
                    <a:pt x="0" y="25907"/>
                    <a:pt x="1518" y="27486"/>
                    <a:pt x="3449" y="27486"/>
                  </a:cubicBezTo>
                  <a:cubicBezTo>
                    <a:pt x="5320" y="27486"/>
                    <a:pt x="6887" y="25907"/>
                    <a:pt x="6887" y="24037"/>
                  </a:cubicBezTo>
                  <a:cubicBezTo>
                    <a:pt x="6887" y="22676"/>
                    <a:pt x="6073" y="21462"/>
                    <a:pt x="4919" y="20903"/>
                  </a:cubicBezTo>
                  <a:lnTo>
                    <a:pt x="4919" y="20745"/>
                  </a:lnTo>
                  <a:lnTo>
                    <a:pt x="4919" y="19336"/>
                  </a:lnTo>
                  <a:lnTo>
                    <a:pt x="4919" y="2685"/>
                  </a:lnTo>
                  <a:lnTo>
                    <a:pt x="4919" y="1470"/>
                  </a:lnTo>
                  <a:cubicBezTo>
                    <a:pt x="4919" y="657"/>
                    <a:pt x="4251" y="1"/>
                    <a:pt x="3449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8341039" y="3836382"/>
              <a:ext cx="45" cy="273317"/>
            </a:xfrm>
            <a:custGeom>
              <a:avLst/>
              <a:gdLst/>
              <a:ahLst/>
              <a:cxnLst/>
              <a:rect l="l" t="t" r="r" b="b"/>
              <a:pathLst>
                <a:path w="1" h="6122" extrusionOk="0">
                  <a:moveTo>
                    <a:pt x="0" y="1"/>
                  </a:moveTo>
                  <a:lnTo>
                    <a:pt x="0" y="6122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121433" y="3987683"/>
              <a:ext cx="307470" cy="632843"/>
            </a:xfrm>
            <a:custGeom>
              <a:avLst/>
              <a:gdLst/>
              <a:ahLst/>
              <a:cxnLst/>
              <a:rect l="l" t="t" r="r" b="b"/>
              <a:pathLst>
                <a:path w="6887" h="14175" extrusionOk="0">
                  <a:moveTo>
                    <a:pt x="1931" y="0"/>
                  </a:moveTo>
                  <a:lnTo>
                    <a:pt x="1931" y="7433"/>
                  </a:lnTo>
                  <a:lnTo>
                    <a:pt x="1931" y="7591"/>
                  </a:lnTo>
                  <a:cubicBezTo>
                    <a:pt x="765" y="8150"/>
                    <a:pt x="0" y="9364"/>
                    <a:pt x="0" y="10725"/>
                  </a:cubicBezTo>
                  <a:cubicBezTo>
                    <a:pt x="0" y="12595"/>
                    <a:pt x="1518" y="14174"/>
                    <a:pt x="3449" y="14174"/>
                  </a:cubicBezTo>
                  <a:cubicBezTo>
                    <a:pt x="5320" y="14174"/>
                    <a:pt x="6887" y="12595"/>
                    <a:pt x="6887" y="10725"/>
                  </a:cubicBezTo>
                  <a:cubicBezTo>
                    <a:pt x="6887" y="9364"/>
                    <a:pt x="6073" y="8150"/>
                    <a:pt x="4919" y="7591"/>
                  </a:cubicBezTo>
                  <a:lnTo>
                    <a:pt x="4919" y="7433"/>
                  </a:lnTo>
                  <a:lnTo>
                    <a:pt x="4919" y="5369"/>
                  </a:lnTo>
                  <a:lnTo>
                    <a:pt x="4919" y="3389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8202730" y="4390020"/>
              <a:ext cx="142685" cy="144248"/>
            </a:xfrm>
            <a:custGeom>
              <a:avLst/>
              <a:gdLst/>
              <a:ahLst/>
              <a:cxnLst/>
              <a:rect l="l" t="t" r="r" b="b"/>
              <a:pathLst>
                <a:path w="3196" h="3231" extrusionOk="0">
                  <a:moveTo>
                    <a:pt x="1628" y="0"/>
                  </a:moveTo>
                  <a:cubicBezTo>
                    <a:pt x="718" y="0"/>
                    <a:pt x="1" y="753"/>
                    <a:pt x="1" y="1616"/>
                  </a:cubicBezTo>
                  <a:cubicBezTo>
                    <a:pt x="1" y="2478"/>
                    <a:pt x="718" y="3231"/>
                    <a:pt x="1628" y="3231"/>
                  </a:cubicBezTo>
                  <a:cubicBezTo>
                    <a:pt x="2491" y="3231"/>
                    <a:pt x="3195" y="2478"/>
                    <a:pt x="3195" y="1616"/>
                  </a:cubicBezTo>
                  <a:cubicBezTo>
                    <a:pt x="3195" y="753"/>
                    <a:pt x="2491" y="0"/>
                    <a:pt x="1628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733160" y="3393374"/>
              <a:ext cx="306979" cy="1227157"/>
            </a:xfrm>
            <a:custGeom>
              <a:avLst/>
              <a:gdLst/>
              <a:ahLst/>
              <a:cxnLst/>
              <a:rect l="l" t="t" r="r" b="b"/>
              <a:pathLst>
                <a:path w="6876" h="27487" extrusionOk="0">
                  <a:moveTo>
                    <a:pt x="3389" y="1"/>
                  </a:moveTo>
                  <a:cubicBezTo>
                    <a:pt x="2576" y="1"/>
                    <a:pt x="1968" y="657"/>
                    <a:pt x="1968" y="1470"/>
                  </a:cubicBezTo>
                  <a:lnTo>
                    <a:pt x="1968" y="9571"/>
                  </a:lnTo>
                  <a:lnTo>
                    <a:pt x="1968" y="13312"/>
                  </a:lnTo>
                  <a:lnTo>
                    <a:pt x="1968" y="20745"/>
                  </a:lnTo>
                  <a:lnTo>
                    <a:pt x="1968" y="20903"/>
                  </a:lnTo>
                  <a:cubicBezTo>
                    <a:pt x="802" y="21462"/>
                    <a:pt x="1" y="22676"/>
                    <a:pt x="1" y="24037"/>
                  </a:cubicBezTo>
                  <a:cubicBezTo>
                    <a:pt x="1" y="25907"/>
                    <a:pt x="1568" y="27486"/>
                    <a:pt x="3438" y="27486"/>
                  </a:cubicBezTo>
                  <a:cubicBezTo>
                    <a:pt x="5357" y="27486"/>
                    <a:pt x="6875" y="25907"/>
                    <a:pt x="6875" y="24037"/>
                  </a:cubicBezTo>
                  <a:cubicBezTo>
                    <a:pt x="6875" y="22676"/>
                    <a:pt x="6074" y="21462"/>
                    <a:pt x="4956" y="20903"/>
                  </a:cubicBezTo>
                  <a:lnTo>
                    <a:pt x="4956" y="20745"/>
                  </a:lnTo>
                  <a:lnTo>
                    <a:pt x="4956" y="1470"/>
                  </a:lnTo>
                  <a:cubicBezTo>
                    <a:pt x="4956" y="657"/>
                    <a:pt x="4300" y="1"/>
                    <a:pt x="3487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733160" y="3596730"/>
              <a:ext cx="306979" cy="1023799"/>
            </a:xfrm>
            <a:custGeom>
              <a:avLst/>
              <a:gdLst/>
              <a:ahLst/>
              <a:cxnLst/>
              <a:rect l="l" t="t" r="r" b="b"/>
              <a:pathLst>
                <a:path w="6876" h="22932" extrusionOk="0">
                  <a:moveTo>
                    <a:pt x="1968" y="0"/>
                  </a:moveTo>
                  <a:lnTo>
                    <a:pt x="1968" y="5769"/>
                  </a:lnTo>
                  <a:lnTo>
                    <a:pt x="1968" y="8198"/>
                  </a:lnTo>
                  <a:lnTo>
                    <a:pt x="1968" y="16190"/>
                  </a:lnTo>
                  <a:lnTo>
                    <a:pt x="1968" y="16348"/>
                  </a:lnTo>
                  <a:cubicBezTo>
                    <a:pt x="802" y="16907"/>
                    <a:pt x="1" y="18121"/>
                    <a:pt x="1" y="19482"/>
                  </a:cubicBezTo>
                  <a:cubicBezTo>
                    <a:pt x="1" y="21352"/>
                    <a:pt x="1568" y="22931"/>
                    <a:pt x="3438" y="22931"/>
                  </a:cubicBezTo>
                  <a:cubicBezTo>
                    <a:pt x="5357" y="22931"/>
                    <a:pt x="6875" y="21352"/>
                    <a:pt x="6875" y="19482"/>
                  </a:cubicBezTo>
                  <a:cubicBezTo>
                    <a:pt x="6875" y="18121"/>
                    <a:pt x="6074" y="16907"/>
                    <a:pt x="4956" y="16348"/>
                  </a:cubicBezTo>
                  <a:lnTo>
                    <a:pt x="4956" y="16190"/>
                  </a:lnTo>
                  <a:lnTo>
                    <a:pt x="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 rot="5400000">
              <a:off x="7780349" y="4403279"/>
              <a:ext cx="214787" cy="151614"/>
            </a:xfrm>
            <a:custGeom>
              <a:avLst/>
              <a:gdLst/>
              <a:ahLst/>
              <a:cxnLst/>
              <a:rect l="l" t="t" r="r" b="b"/>
              <a:pathLst>
                <a:path w="4811" h="3396" extrusionOk="0">
                  <a:moveTo>
                    <a:pt x="1488" y="0"/>
                  </a:moveTo>
                  <a:cubicBezTo>
                    <a:pt x="1313" y="0"/>
                    <a:pt x="1134" y="34"/>
                    <a:pt x="960" y="104"/>
                  </a:cubicBezTo>
                  <a:cubicBezTo>
                    <a:pt x="304" y="408"/>
                    <a:pt x="0" y="1161"/>
                    <a:pt x="256" y="1877"/>
                  </a:cubicBezTo>
                  <a:cubicBezTo>
                    <a:pt x="413" y="2132"/>
                    <a:pt x="559" y="2327"/>
                    <a:pt x="814" y="2485"/>
                  </a:cubicBezTo>
                  <a:lnTo>
                    <a:pt x="911" y="2533"/>
                  </a:lnTo>
                  <a:lnTo>
                    <a:pt x="2381" y="3395"/>
                  </a:lnTo>
                  <a:lnTo>
                    <a:pt x="3899" y="2533"/>
                  </a:lnTo>
                  <a:lnTo>
                    <a:pt x="3948" y="2485"/>
                  </a:lnTo>
                  <a:cubicBezTo>
                    <a:pt x="4203" y="2327"/>
                    <a:pt x="4409" y="2132"/>
                    <a:pt x="4506" y="1877"/>
                  </a:cubicBezTo>
                  <a:cubicBezTo>
                    <a:pt x="4810" y="1161"/>
                    <a:pt x="4458" y="408"/>
                    <a:pt x="3802" y="104"/>
                  </a:cubicBezTo>
                  <a:cubicBezTo>
                    <a:pt x="3628" y="34"/>
                    <a:pt x="3455" y="0"/>
                    <a:pt x="3286" y="0"/>
                  </a:cubicBezTo>
                  <a:cubicBezTo>
                    <a:pt x="2957" y="0"/>
                    <a:pt x="2645" y="127"/>
                    <a:pt x="2381" y="359"/>
                  </a:cubicBezTo>
                  <a:cubicBezTo>
                    <a:pt x="2149" y="127"/>
                    <a:pt x="1826" y="0"/>
                    <a:pt x="1488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7344395" y="3393374"/>
              <a:ext cx="309658" cy="1227157"/>
            </a:xfrm>
            <a:custGeom>
              <a:avLst/>
              <a:gdLst/>
              <a:ahLst/>
              <a:cxnLst/>
              <a:rect l="l" t="t" r="r" b="b"/>
              <a:pathLst>
                <a:path w="6936" h="27487" extrusionOk="0">
                  <a:moveTo>
                    <a:pt x="3438" y="1"/>
                  </a:moveTo>
                  <a:cubicBezTo>
                    <a:pt x="2636" y="1"/>
                    <a:pt x="1980" y="657"/>
                    <a:pt x="1980" y="1470"/>
                  </a:cubicBezTo>
                  <a:lnTo>
                    <a:pt x="1980" y="2333"/>
                  </a:lnTo>
                  <a:lnTo>
                    <a:pt x="1980" y="7337"/>
                  </a:lnTo>
                  <a:lnTo>
                    <a:pt x="1980" y="20745"/>
                  </a:lnTo>
                  <a:lnTo>
                    <a:pt x="1980" y="20903"/>
                  </a:lnTo>
                  <a:cubicBezTo>
                    <a:pt x="814" y="21462"/>
                    <a:pt x="0" y="22676"/>
                    <a:pt x="0" y="24037"/>
                  </a:cubicBezTo>
                  <a:cubicBezTo>
                    <a:pt x="0" y="25907"/>
                    <a:pt x="1567" y="27486"/>
                    <a:pt x="3438" y="27486"/>
                  </a:cubicBezTo>
                  <a:cubicBezTo>
                    <a:pt x="5369" y="27486"/>
                    <a:pt x="6936" y="25907"/>
                    <a:pt x="6936" y="24037"/>
                  </a:cubicBezTo>
                  <a:cubicBezTo>
                    <a:pt x="6936" y="22676"/>
                    <a:pt x="6122" y="21462"/>
                    <a:pt x="4956" y="20903"/>
                  </a:cubicBezTo>
                  <a:lnTo>
                    <a:pt x="4956" y="20745"/>
                  </a:lnTo>
                  <a:lnTo>
                    <a:pt x="4956" y="1470"/>
                  </a:lnTo>
                  <a:cubicBezTo>
                    <a:pt x="4956" y="657"/>
                    <a:pt x="4300" y="1"/>
                    <a:pt x="3498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7344395" y="3845043"/>
              <a:ext cx="309658" cy="775484"/>
            </a:xfrm>
            <a:custGeom>
              <a:avLst/>
              <a:gdLst/>
              <a:ahLst/>
              <a:cxnLst/>
              <a:rect l="l" t="t" r="r" b="b"/>
              <a:pathLst>
                <a:path w="6936" h="17370" extrusionOk="0">
                  <a:moveTo>
                    <a:pt x="1980" y="1"/>
                  </a:moveTo>
                  <a:lnTo>
                    <a:pt x="1980" y="4106"/>
                  </a:lnTo>
                  <a:lnTo>
                    <a:pt x="1980" y="10628"/>
                  </a:lnTo>
                  <a:lnTo>
                    <a:pt x="1980" y="10786"/>
                  </a:lnTo>
                  <a:cubicBezTo>
                    <a:pt x="1421" y="11090"/>
                    <a:pt x="960" y="11491"/>
                    <a:pt x="608" y="12001"/>
                  </a:cubicBezTo>
                  <a:cubicBezTo>
                    <a:pt x="255" y="12559"/>
                    <a:pt x="0" y="13215"/>
                    <a:pt x="0" y="13920"/>
                  </a:cubicBezTo>
                  <a:cubicBezTo>
                    <a:pt x="0" y="15790"/>
                    <a:pt x="1567" y="17369"/>
                    <a:pt x="3438" y="17369"/>
                  </a:cubicBezTo>
                  <a:cubicBezTo>
                    <a:pt x="5369" y="17369"/>
                    <a:pt x="6936" y="15790"/>
                    <a:pt x="6936" y="13920"/>
                  </a:cubicBezTo>
                  <a:cubicBezTo>
                    <a:pt x="6936" y="12559"/>
                    <a:pt x="6122" y="11345"/>
                    <a:pt x="4956" y="10786"/>
                  </a:cubicBezTo>
                  <a:lnTo>
                    <a:pt x="4956" y="1062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 rot="5400000">
              <a:off x="7432792" y="4390020"/>
              <a:ext cx="132864" cy="164874"/>
            </a:xfrm>
            <a:custGeom>
              <a:avLst/>
              <a:gdLst/>
              <a:ahLst/>
              <a:cxnLst/>
              <a:rect l="l" t="t" r="r" b="b"/>
              <a:pathLst>
                <a:path w="2976" h="3693" extrusionOk="0">
                  <a:moveTo>
                    <a:pt x="1458" y="0"/>
                  </a:moveTo>
                  <a:lnTo>
                    <a:pt x="352" y="1215"/>
                  </a:lnTo>
                  <a:lnTo>
                    <a:pt x="243" y="1312"/>
                  </a:lnTo>
                  <a:cubicBezTo>
                    <a:pt x="97" y="1567"/>
                    <a:pt x="0" y="1871"/>
                    <a:pt x="0" y="2174"/>
                  </a:cubicBezTo>
                  <a:cubicBezTo>
                    <a:pt x="0" y="2976"/>
                    <a:pt x="656" y="3692"/>
                    <a:pt x="1458" y="3692"/>
                  </a:cubicBezTo>
                  <a:cubicBezTo>
                    <a:pt x="2320" y="3692"/>
                    <a:pt x="2976" y="2976"/>
                    <a:pt x="2976" y="2174"/>
                  </a:cubicBezTo>
                  <a:cubicBezTo>
                    <a:pt x="2976" y="1871"/>
                    <a:pt x="2879" y="1567"/>
                    <a:pt x="2733" y="1312"/>
                  </a:cubicBezTo>
                  <a:lnTo>
                    <a:pt x="2624" y="1215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10" name="Google Shape;110;p5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710200" y="2549750"/>
            <a:ext cx="22479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6181000" y="3441650"/>
            <a:ext cx="22479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3"/>
          </p:nvPr>
        </p:nvSpPr>
        <p:spPr>
          <a:xfrm>
            <a:off x="710150" y="2931450"/>
            <a:ext cx="22479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4"/>
          </p:nvPr>
        </p:nvSpPr>
        <p:spPr>
          <a:xfrm>
            <a:off x="6181000" y="3824550"/>
            <a:ext cx="22479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441050" y="2443638"/>
            <a:ext cx="168000" cy="168000"/>
            <a:chOff x="8096100" y="1031463"/>
            <a:chExt cx="168000" cy="168000"/>
          </a:xfrm>
        </p:grpSpPr>
        <p:sp>
          <p:nvSpPr>
            <p:cNvPr id="118" name="Google Shape;118;p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" name="Google Shape;120;p5"/>
          <p:cNvCxnSpPr/>
          <p:nvPr/>
        </p:nvCxnSpPr>
        <p:spPr>
          <a:xfrm rot="10800000">
            <a:off x="285600" y="1115463"/>
            <a:ext cx="85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" name="Google Shape;121;p5"/>
          <p:cNvGrpSpPr/>
          <p:nvPr/>
        </p:nvGrpSpPr>
        <p:grpSpPr>
          <a:xfrm>
            <a:off x="441050" y="3643988"/>
            <a:ext cx="168000" cy="168000"/>
            <a:chOff x="8096100" y="1031463"/>
            <a:chExt cx="168000" cy="168000"/>
          </a:xfrm>
        </p:grpSpPr>
        <p:sp>
          <p:nvSpPr>
            <p:cNvPr id="122" name="Google Shape;122;p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2452375" y="1031463"/>
            <a:ext cx="168000" cy="168000"/>
            <a:chOff x="8096100" y="1031463"/>
            <a:chExt cx="168000" cy="168000"/>
          </a:xfrm>
        </p:grpSpPr>
        <p:sp>
          <p:nvSpPr>
            <p:cNvPr id="125" name="Google Shape;125;p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" name="Google Shape;127;p5"/>
          <p:cNvCxnSpPr>
            <a:stCxn id="123" idx="4"/>
          </p:cNvCxnSpPr>
          <p:nvPr/>
        </p:nvCxnSpPr>
        <p:spPr>
          <a:xfrm>
            <a:off x="525050" y="3759925"/>
            <a:ext cx="0" cy="1383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5"/>
          <p:cNvCxnSpPr>
            <a:endCxn id="119" idx="4"/>
          </p:cNvCxnSpPr>
          <p:nvPr/>
        </p:nvCxnSpPr>
        <p:spPr>
          <a:xfrm>
            <a:off x="525050" y="333275"/>
            <a:ext cx="0" cy="2226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5"/>
          <p:cNvGrpSpPr/>
          <p:nvPr/>
        </p:nvGrpSpPr>
        <p:grpSpPr>
          <a:xfrm>
            <a:off x="6517925" y="1031463"/>
            <a:ext cx="168000" cy="168000"/>
            <a:chOff x="8096100" y="1031463"/>
            <a:chExt cx="168000" cy="168000"/>
          </a:xfrm>
        </p:grpSpPr>
        <p:sp>
          <p:nvSpPr>
            <p:cNvPr id="130" name="Google Shape;130;p5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133" name="Google Shape;133;p5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139" name="Google Shape;139;p5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45" name="Google Shape;145;p6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6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8" name="Google Shape;148;p6"/>
          <p:cNvCxnSpPr>
            <a:stCxn id="149" idx="4"/>
          </p:cNvCxnSpPr>
          <p:nvPr/>
        </p:nvCxnSpPr>
        <p:spPr>
          <a:xfrm>
            <a:off x="525050" y="2870288"/>
            <a:ext cx="0" cy="2287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6"/>
          <p:cNvCxnSpPr>
            <a:endCxn id="151" idx="0"/>
          </p:cNvCxnSpPr>
          <p:nvPr/>
        </p:nvCxnSpPr>
        <p:spPr>
          <a:xfrm>
            <a:off x="525050" y="328500"/>
            <a:ext cx="0" cy="1702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6"/>
          <p:cNvCxnSpPr/>
          <p:nvPr/>
        </p:nvCxnSpPr>
        <p:spPr>
          <a:xfrm rot="10800000">
            <a:off x="288125" y="1115475"/>
            <a:ext cx="8574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153;p6"/>
          <p:cNvGrpSpPr/>
          <p:nvPr/>
        </p:nvGrpSpPr>
        <p:grpSpPr>
          <a:xfrm>
            <a:off x="441050" y="1978663"/>
            <a:ext cx="168000" cy="168000"/>
            <a:chOff x="8096100" y="1031463"/>
            <a:chExt cx="168000" cy="168000"/>
          </a:xfrm>
        </p:grpSpPr>
        <p:sp>
          <p:nvSpPr>
            <p:cNvPr id="154" name="Google Shape;154;p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441050" y="2754350"/>
            <a:ext cx="168000" cy="168000"/>
            <a:chOff x="8096100" y="1031463"/>
            <a:chExt cx="168000" cy="168000"/>
          </a:xfrm>
        </p:grpSpPr>
        <p:sp>
          <p:nvSpPr>
            <p:cNvPr id="156" name="Google Shape;156;p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6"/>
          <p:cNvGrpSpPr/>
          <p:nvPr/>
        </p:nvGrpSpPr>
        <p:grpSpPr>
          <a:xfrm>
            <a:off x="2698475" y="1031463"/>
            <a:ext cx="168000" cy="168000"/>
            <a:chOff x="8096100" y="1031463"/>
            <a:chExt cx="168000" cy="168000"/>
          </a:xfrm>
        </p:grpSpPr>
        <p:sp>
          <p:nvSpPr>
            <p:cNvPr id="158" name="Google Shape;158;p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5572050" y="1031463"/>
            <a:ext cx="168000" cy="168000"/>
            <a:chOff x="8096100" y="1031463"/>
            <a:chExt cx="168000" cy="168000"/>
          </a:xfrm>
        </p:grpSpPr>
        <p:sp>
          <p:nvSpPr>
            <p:cNvPr id="161" name="Google Shape;161;p6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165" name="Google Shape;165;p6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715100" y="557475"/>
            <a:ext cx="351000" cy="351000"/>
            <a:chOff x="715100" y="557475"/>
            <a:chExt cx="351000" cy="351000"/>
          </a:xfrm>
        </p:grpSpPr>
        <p:sp>
          <p:nvSpPr>
            <p:cNvPr id="171" name="Google Shape;171;p6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77" name="Google Shape;177;p7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" name="Google Shape;180;p7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181" name="Google Shape;181;p7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1151375" y="8981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4448925" y="1975025"/>
            <a:ext cx="37254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188" name="Google Shape;188;p7"/>
          <p:cNvCxnSpPr/>
          <p:nvPr/>
        </p:nvCxnSpPr>
        <p:spPr>
          <a:xfrm rot="10800000">
            <a:off x="285800" y="1784525"/>
            <a:ext cx="8567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9" name="Google Shape;189;p7"/>
          <p:cNvGrpSpPr/>
          <p:nvPr/>
        </p:nvGrpSpPr>
        <p:grpSpPr>
          <a:xfrm>
            <a:off x="441050" y="3714463"/>
            <a:ext cx="168000" cy="168000"/>
            <a:chOff x="8096100" y="1031463"/>
            <a:chExt cx="168000" cy="168000"/>
          </a:xfrm>
        </p:grpSpPr>
        <p:sp>
          <p:nvSpPr>
            <p:cNvPr id="190" name="Google Shape;190;p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3974825" y="1700513"/>
            <a:ext cx="168000" cy="168000"/>
            <a:chOff x="8096100" y="1031463"/>
            <a:chExt cx="168000" cy="168000"/>
          </a:xfrm>
        </p:grpSpPr>
        <p:sp>
          <p:nvSpPr>
            <p:cNvPr id="193" name="Google Shape;193;p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5" name="Google Shape;195;p7"/>
          <p:cNvCxnSpPr/>
          <p:nvPr/>
        </p:nvCxnSpPr>
        <p:spPr>
          <a:xfrm>
            <a:off x="525050" y="3824300"/>
            <a:ext cx="0" cy="132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7"/>
          <p:cNvCxnSpPr>
            <a:endCxn id="197" idx="4"/>
          </p:cNvCxnSpPr>
          <p:nvPr/>
        </p:nvCxnSpPr>
        <p:spPr>
          <a:xfrm>
            <a:off x="525050" y="323825"/>
            <a:ext cx="0" cy="254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7"/>
          <p:cNvCxnSpPr/>
          <p:nvPr/>
        </p:nvCxnSpPr>
        <p:spPr>
          <a:xfrm>
            <a:off x="4058825" y="1784525"/>
            <a:ext cx="0" cy="3359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9" name="Google Shape;199;p7"/>
          <p:cNvGrpSpPr/>
          <p:nvPr/>
        </p:nvGrpSpPr>
        <p:grpSpPr>
          <a:xfrm>
            <a:off x="441050" y="2757588"/>
            <a:ext cx="168000" cy="168000"/>
            <a:chOff x="8096100" y="1031463"/>
            <a:chExt cx="168000" cy="168000"/>
          </a:xfrm>
        </p:grpSpPr>
        <p:sp>
          <p:nvSpPr>
            <p:cNvPr id="200" name="Google Shape;200;p7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>
            <a:off x="715100" y="948975"/>
            <a:ext cx="351000" cy="351000"/>
            <a:chOff x="715100" y="557475"/>
            <a:chExt cx="351000" cy="351000"/>
          </a:xfrm>
        </p:grpSpPr>
        <p:sp>
          <p:nvSpPr>
            <p:cNvPr id="202" name="Google Shape;202;p7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285750" y="32580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8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208" name="Google Shape;208;p8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xfrm>
            <a:off x="1594200" y="2961200"/>
            <a:ext cx="5955600" cy="1761600"/>
          </a:xfrm>
          <a:prstGeom prst="rect">
            <a:avLst/>
          </a:prstGeom>
          <a:effectLst>
            <a:outerShdw blurRad="242888" dist="66675" dir="5400000" algn="bl" rotWithShape="0">
              <a:schemeClr val="accent6">
                <a:alpha val="2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cxnSp>
        <p:nvCxnSpPr>
          <p:cNvPr id="212" name="Google Shape;212;p8"/>
          <p:cNvCxnSpPr>
            <a:stCxn id="213" idx="0"/>
          </p:cNvCxnSpPr>
          <p:nvPr/>
        </p:nvCxnSpPr>
        <p:spPr>
          <a:xfrm>
            <a:off x="525050" y="1852500"/>
            <a:ext cx="0" cy="3291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8"/>
          <p:cNvCxnSpPr>
            <a:stCxn id="215" idx="2"/>
          </p:cNvCxnSpPr>
          <p:nvPr/>
        </p:nvCxnSpPr>
        <p:spPr>
          <a:xfrm rot="10800000">
            <a:off x="523800" y="3448038"/>
            <a:ext cx="90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" name="Google Shape;216;p8"/>
          <p:cNvGrpSpPr/>
          <p:nvPr/>
        </p:nvGrpSpPr>
        <p:grpSpPr>
          <a:xfrm>
            <a:off x="1426200" y="3364038"/>
            <a:ext cx="168000" cy="168000"/>
            <a:chOff x="8096100" y="1031463"/>
            <a:chExt cx="168000" cy="168000"/>
          </a:xfrm>
        </p:grpSpPr>
        <p:sp>
          <p:nvSpPr>
            <p:cNvPr id="215" name="Google Shape;215;p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" name="Google Shape;218;p8"/>
          <p:cNvCxnSpPr>
            <a:stCxn id="213" idx="4"/>
          </p:cNvCxnSpPr>
          <p:nvPr/>
        </p:nvCxnSpPr>
        <p:spPr>
          <a:xfrm rot="10800000">
            <a:off x="525050" y="326100"/>
            <a:ext cx="0" cy="1462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9" name="Google Shape;219;p8"/>
          <p:cNvGrpSpPr/>
          <p:nvPr/>
        </p:nvGrpSpPr>
        <p:grpSpPr>
          <a:xfrm>
            <a:off x="441050" y="1736538"/>
            <a:ext cx="168000" cy="168000"/>
            <a:chOff x="441050" y="2487750"/>
            <a:chExt cx="168000" cy="168000"/>
          </a:xfrm>
        </p:grpSpPr>
        <p:sp>
          <p:nvSpPr>
            <p:cNvPr id="220" name="Google Shape;220;p8"/>
            <p:cNvSpPr/>
            <p:nvPr/>
          </p:nvSpPr>
          <p:spPr>
            <a:xfrm rot="10800000">
              <a:off x="441050" y="2487750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93100" y="2539813"/>
              <a:ext cx="63900" cy="6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1" name="Google Shape;221;p8"/>
          <p:cNvCxnSpPr>
            <a:stCxn id="222" idx="2"/>
          </p:cNvCxnSpPr>
          <p:nvPr/>
        </p:nvCxnSpPr>
        <p:spPr>
          <a:xfrm>
            <a:off x="7717800" y="3448038"/>
            <a:ext cx="11427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" name="Google Shape;223;p8"/>
          <p:cNvGrpSpPr/>
          <p:nvPr/>
        </p:nvGrpSpPr>
        <p:grpSpPr>
          <a:xfrm flipH="1">
            <a:off x="7549800" y="3364038"/>
            <a:ext cx="168000" cy="168000"/>
            <a:chOff x="8096100" y="1031463"/>
            <a:chExt cx="168000" cy="168000"/>
          </a:xfrm>
        </p:grpSpPr>
        <p:sp>
          <p:nvSpPr>
            <p:cNvPr id="222" name="Google Shape;222;p8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8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226" name="Google Shape;226;p8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/>
          <p:nvPr/>
        </p:nvSpPr>
        <p:spPr>
          <a:xfrm>
            <a:off x="285750" y="323850"/>
            <a:ext cx="8572500" cy="4819800"/>
          </a:xfrm>
          <a:prstGeom prst="round2SameRect">
            <a:avLst>
              <a:gd name="adj1" fmla="val 4057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357188" dist="47625" algn="bl" rotWithShape="0">
              <a:schemeClr val="lt2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1167750" y="998325"/>
            <a:ext cx="3223500" cy="1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subTitle" idx="1"/>
          </p:nvPr>
        </p:nvSpPr>
        <p:spPr>
          <a:xfrm>
            <a:off x="1167750" y="2733825"/>
            <a:ext cx="4183500" cy="16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5" name="Google Shape;235;p9"/>
          <p:cNvCxnSpPr/>
          <p:nvPr/>
        </p:nvCxnSpPr>
        <p:spPr>
          <a:xfrm rot="10800000">
            <a:off x="557000" y="2571750"/>
            <a:ext cx="8301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" name="Google Shape;236;p9"/>
          <p:cNvGrpSpPr/>
          <p:nvPr/>
        </p:nvGrpSpPr>
        <p:grpSpPr>
          <a:xfrm>
            <a:off x="441050" y="2487738"/>
            <a:ext cx="168000" cy="168000"/>
            <a:chOff x="8096100" y="1031463"/>
            <a:chExt cx="168000" cy="168000"/>
          </a:xfrm>
        </p:grpSpPr>
        <p:sp>
          <p:nvSpPr>
            <p:cNvPr id="237" name="Google Shape;237;p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9"/>
          <p:cNvGrpSpPr/>
          <p:nvPr/>
        </p:nvGrpSpPr>
        <p:grpSpPr>
          <a:xfrm>
            <a:off x="441050" y="3489563"/>
            <a:ext cx="168000" cy="168000"/>
            <a:chOff x="8096100" y="1031463"/>
            <a:chExt cx="168000" cy="168000"/>
          </a:xfrm>
        </p:grpSpPr>
        <p:sp>
          <p:nvSpPr>
            <p:cNvPr id="240" name="Google Shape;240;p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9"/>
          <p:cNvGrpSpPr/>
          <p:nvPr/>
        </p:nvGrpSpPr>
        <p:grpSpPr>
          <a:xfrm>
            <a:off x="5183250" y="2487738"/>
            <a:ext cx="168000" cy="168000"/>
            <a:chOff x="8096100" y="1031463"/>
            <a:chExt cx="168000" cy="168000"/>
          </a:xfrm>
        </p:grpSpPr>
        <p:sp>
          <p:nvSpPr>
            <p:cNvPr id="243" name="Google Shape;243;p9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5" name="Google Shape;245;p9"/>
          <p:cNvCxnSpPr/>
          <p:nvPr/>
        </p:nvCxnSpPr>
        <p:spPr>
          <a:xfrm>
            <a:off x="525050" y="3590925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9"/>
          <p:cNvCxnSpPr>
            <a:endCxn id="238" idx="4"/>
          </p:cNvCxnSpPr>
          <p:nvPr/>
        </p:nvCxnSpPr>
        <p:spPr>
          <a:xfrm>
            <a:off x="525050" y="323975"/>
            <a:ext cx="0" cy="227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" name="Google Shape;247;p9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248" name="Google Shape;248;p9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9"/>
          <p:cNvGrpSpPr/>
          <p:nvPr/>
        </p:nvGrpSpPr>
        <p:grpSpPr>
          <a:xfrm>
            <a:off x="720000" y="1282575"/>
            <a:ext cx="351000" cy="351000"/>
            <a:chOff x="715100" y="557475"/>
            <a:chExt cx="351000" cy="351000"/>
          </a:xfrm>
        </p:grpSpPr>
        <p:sp>
          <p:nvSpPr>
            <p:cNvPr id="254" name="Google Shape;254;p9"/>
            <p:cNvSpPr/>
            <p:nvPr/>
          </p:nvSpPr>
          <p:spPr>
            <a:xfrm>
              <a:off x="715100" y="557475"/>
              <a:ext cx="351000" cy="351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171450" dist="19050" dir="5400000" algn="bl" rotWithShape="0">
                <a:schemeClr val="dk2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52371" y="638106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-5400000">
              <a:off x="852498" y="638234"/>
              <a:ext cx="76200" cy="20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134" y="77"/>
            <a:ext cx="9143732" cy="5143345"/>
          </a:xfrm>
          <a:custGeom>
            <a:avLst/>
            <a:gdLst/>
            <a:ahLst/>
            <a:cxnLst/>
            <a:rect l="l" t="t" r="r" b="b"/>
            <a:pathLst>
              <a:path w="285474" h="160579" extrusionOk="0">
                <a:moveTo>
                  <a:pt x="0" y="0"/>
                </a:moveTo>
                <a:lnTo>
                  <a:pt x="0" y="160579"/>
                </a:lnTo>
                <a:lnTo>
                  <a:pt x="8957" y="160579"/>
                </a:lnTo>
                <a:lnTo>
                  <a:pt x="8957" y="16352"/>
                </a:lnTo>
                <a:cubicBezTo>
                  <a:pt x="8957" y="13007"/>
                  <a:pt x="11713" y="10259"/>
                  <a:pt x="15059" y="10259"/>
                </a:cubicBezTo>
                <a:lnTo>
                  <a:pt x="271940" y="10259"/>
                </a:lnTo>
                <a:cubicBezTo>
                  <a:pt x="274509" y="10259"/>
                  <a:pt x="276624" y="12382"/>
                  <a:pt x="276624" y="14943"/>
                </a:cubicBezTo>
                <a:lnTo>
                  <a:pt x="276624" y="160579"/>
                </a:lnTo>
                <a:lnTo>
                  <a:pt x="285473" y="160579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10"/>
          <p:cNvPicPr preferRelativeResize="0"/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5372100" y="905225"/>
            <a:ext cx="3056700" cy="2289300"/>
          </a:xfrm>
          <a:prstGeom prst="rect">
            <a:avLst/>
          </a:prstGeom>
          <a:effectLst>
            <a:outerShdw blurRad="1714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1" name="Google Shape;261;p10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262" name="Google Shape;262;p10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0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0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65" name="Google Shape;265;p10"/>
          <p:cNvCxnSpPr>
            <a:stCxn id="266" idx="4"/>
          </p:cNvCxnSpPr>
          <p:nvPr/>
        </p:nvCxnSpPr>
        <p:spPr>
          <a:xfrm>
            <a:off x="525050" y="4235738"/>
            <a:ext cx="0" cy="945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0"/>
          <p:cNvCxnSpPr/>
          <p:nvPr/>
        </p:nvCxnSpPr>
        <p:spPr>
          <a:xfrm rot="10800000">
            <a:off x="557000" y="4203788"/>
            <a:ext cx="830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" name="Google Shape;268;p10"/>
          <p:cNvGrpSpPr/>
          <p:nvPr/>
        </p:nvGrpSpPr>
        <p:grpSpPr>
          <a:xfrm>
            <a:off x="441050" y="2106338"/>
            <a:ext cx="168000" cy="168000"/>
            <a:chOff x="8096100" y="1031463"/>
            <a:chExt cx="168000" cy="168000"/>
          </a:xfrm>
        </p:grpSpPr>
        <p:sp>
          <p:nvSpPr>
            <p:cNvPr id="269" name="Google Shape;269;p1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0"/>
          <p:cNvGrpSpPr/>
          <p:nvPr/>
        </p:nvGrpSpPr>
        <p:grpSpPr>
          <a:xfrm>
            <a:off x="441050" y="4119800"/>
            <a:ext cx="168000" cy="168000"/>
            <a:chOff x="8096100" y="1031463"/>
            <a:chExt cx="168000" cy="168000"/>
          </a:xfrm>
        </p:grpSpPr>
        <p:sp>
          <p:nvSpPr>
            <p:cNvPr id="272" name="Google Shape;272;p10"/>
            <p:cNvSpPr/>
            <p:nvPr/>
          </p:nvSpPr>
          <p:spPr>
            <a:xfrm>
              <a:off x="8096100" y="1031463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rgbClr val="C8E0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8148150" y="1083500"/>
              <a:ext cx="63900" cy="63900"/>
            </a:xfrm>
            <a:prstGeom prst="ellipse">
              <a:avLst/>
            </a:pr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Google Shape;273;p10"/>
          <p:cNvCxnSpPr/>
          <p:nvPr/>
        </p:nvCxnSpPr>
        <p:spPr>
          <a:xfrm>
            <a:off x="525050" y="323850"/>
            <a:ext cx="0" cy="1873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4" name="Google Shape;274;p10"/>
          <p:cNvGrpSpPr/>
          <p:nvPr/>
        </p:nvGrpSpPr>
        <p:grpSpPr>
          <a:xfrm>
            <a:off x="4291900" y="4828950"/>
            <a:ext cx="653300" cy="76500"/>
            <a:chOff x="4291900" y="4738825"/>
            <a:chExt cx="653300" cy="76500"/>
          </a:xfrm>
        </p:grpSpPr>
        <p:sp>
          <p:nvSpPr>
            <p:cNvPr id="275" name="Google Shape;275;p10"/>
            <p:cNvSpPr/>
            <p:nvPr/>
          </p:nvSpPr>
          <p:spPr>
            <a:xfrm>
              <a:off x="42919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44361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4580300" y="4738825"/>
              <a:ext cx="76500" cy="765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47245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4868700" y="4738825"/>
              <a:ext cx="76500" cy="7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hanga"/>
              <a:buNone/>
              <a:defRPr sz="35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●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○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■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●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○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■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●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○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i Jamjuree"/>
              <a:buChar char="■"/>
              <a:defRPr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-datascience.s3.us-east-2.amazonaws.com/HMO_data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36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095" name="Google Shape;1095;p36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36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36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8" name="Google Shape;1098;p36"/>
          <p:cNvGrpSpPr/>
          <p:nvPr/>
        </p:nvGrpSpPr>
        <p:grpSpPr>
          <a:xfrm>
            <a:off x="8316994" y="666800"/>
            <a:ext cx="223800" cy="132350"/>
            <a:chOff x="8359900" y="681900"/>
            <a:chExt cx="223800" cy="132350"/>
          </a:xfrm>
        </p:grpSpPr>
        <p:cxnSp>
          <p:nvCxnSpPr>
            <p:cNvPr id="1099" name="Google Shape;1099;p36"/>
            <p:cNvCxnSpPr/>
            <p:nvPr/>
          </p:nvCxnSpPr>
          <p:spPr>
            <a:xfrm>
              <a:off x="8359900" y="68190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36"/>
            <p:cNvCxnSpPr/>
            <p:nvPr/>
          </p:nvCxnSpPr>
          <p:spPr>
            <a:xfrm>
              <a:off x="8359900" y="748075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36"/>
            <p:cNvCxnSpPr/>
            <p:nvPr/>
          </p:nvCxnSpPr>
          <p:spPr>
            <a:xfrm>
              <a:off x="8359900" y="814250"/>
              <a:ext cx="223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2" name="Google Shape;1102;p36"/>
          <p:cNvSpPr/>
          <p:nvPr/>
        </p:nvSpPr>
        <p:spPr>
          <a:xfrm>
            <a:off x="715100" y="3767750"/>
            <a:ext cx="2844000" cy="1018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6"/>
          <p:cNvSpPr txBox="1">
            <a:spLocks noGrp="1"/>
          </p:cNvSpPr>
          <p:nvPr>
            <p:ph type="ctrTitle"/>
          </p:nvPr>
        </p:nvSpPr>
        <p:spPr>
          <a:xfrm>
            <a:off x="715100" y="1180200"/>
            <a:ext cx="4918800" cy="27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Predicting Health Care Cost </a:t>
            </a:r>
            <a:endParaRPr sz="5200" dirty="0">
              <a:solidFill>
                <a:srgbClr val="FFFFFF"/>
              </a:solidFill>
            </a:endParaRPr>
          </a:p>
        </p:txBody>
      </p:sp>
      <p:sp>
        <p:nvSpPr>
          <p:cNvPr id="1104" name="Google Shape;1104;p36"/>
          <p:cNvSpPr txBox="1">
            <a:spLocks noGrp="1"/>
          </p:cNvSpPr>
          <p:nvPr>
            <p:ph type="subTitle" idx="1"/>
          </p:nvPr>
        </p:nvSpPr>
        <p:spPr>
          <a:xfrm>
            <a:off x="1123575" y="3984650"/>
            <a:ext cx="25188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Yashanjali</a:t>
            </a:r>
            <a:r>
              <a:rPr lang="en" sz="1200" dirty="0"/>
              <a:t> Yashwant Chavan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Immanuel </a:t>
            </a:r>
            <a:r>
              <a:rPr lang="en" sz="1200" dirty="0" err="1"/>
              <a:t>Odarteifio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Matthew Penn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Abirami</a:t>
            </a:r>
            <a:r>
              <a:rPr lang="en" sz="1200" dirty="0"/>
              <a:t> Rajalingam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Sahil Rajendra Wani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05" name="Google Shape;1105;p36"/>
          <p:cNvGrpSpPr/>
          <p:nvPr/>
        </p:nvGrpSpPr>
        <p:grpSpPr>
          <a:xfrm>
            <a:off x="5872979" y="1495479"/>
            <a:ext cx="2421763" cy="2783061"/>
            <a:chOff x="5653328" y="1580303"/>
            <a:chExt cx="2572786" cy="2835807"/>
          </a:xfrm>
        </p:grpSpPr>
        <p:sp>
          <p:nvSpPr>
            <p:cNvPr id="1106" name="Google Shape;1106;p36"/>
            <p:cNvSpPr/>
            <p:nvPr/>
          </p:nvSpPr>
          <p:spPr>
            <a:xfrm>
              <a:off x="6067949" y="2498198"/>
              <a:ext cx="1636694" cy="1632107"/>
            </a:xfrm>
            <a:custGeom>
              <a:avLst/>
              <a:gdLst/>
              <a:ahLst/>
              <a:cxnLst/>
              <a:rect l="l" t="t" r="r" b="b"/>
              <a:pathLst>
                <a:path w="21766" h="21705" extrusionOk="0">
                  <a:moveTo>
                    <a:pt x="10883" y="0"/>
                  </a:moveTo>
                  <a:cubicBezTo>
                    <a:pt x="4859" y="0"/>
                    <a:pt x="1" y="4858"/>
                    <a:pt x="1" y="10871"/>
                  </a:cubicBezTo>
                  <a:cubicBezTo>
                    <a:pt x="1" y="16846"/>
                    <a:pt x="4859" y="21704"/>
                    <a:pt x="10883" y="21704"/>
                  </a:cubicBezTo>
                  <a:cubicBezTo>
                    <a:pt x="16908" y="21704"/>
                    <a:pt x="21766" y="16846"/>
                    <a:pt x="21766" y="10871"/>
                  </a:cubicBezTo>
                  <a:cubicBezTo>
                    <a:pt x="21766" y="4858"/>
                    <a:pt x="16908" y="0"/>
                    <a:pt x="10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7323766" y="2703629"/>
              <a:ext cx="548021" cy="589830"/>
            </a:xfrm>
            <a:custGeom>
              <a:avLst/>
              <a:gdLst/>
              <a:ahLst/>
              <a:cxnLst/>
              <a:rect l="l" t="t" r="r" b="b"/>
              <a:pathLst>
                <a:path w="7288" h="7844" extrusionOk="0">
                  <a:moveTo>
                    <a:pt x="6984" y="1"/>
                  </a:moveTo>
                  <a:cubicBezTo>
                    <a:pt x="6984" y="1"/>
                    <a:pt x="3146" y="305"/>
                    <a:pt x="1628" y="1823"/>
                  </a:cubicBezTo>
                  <a:cubicBezTo>
                    <a:pt x="158" y="3390"/>
                    <a:pt x="0" y="7786"/>
                    <a:pt x="0" y="7786"/>
                  </a:cubicBezTo>
                  <a:cubicBezTo>
                    <a:pt x="0" y="7786"/>
                    <a:pt x="362" y="7843"/>
                    <a:pt x="931" y="7843"/>
                  </a:cubicBezTo>
                  <a:cubicBezTo>
                    <a:pt x="2142" y="7843"/>
                    <a:pt x="4292" y="7585"/>
                    <a:pt x="5879" y="5964"/>
                  </a:cubicBezTo>
                  <a:cubicBezTo>
                    <a:pt x="7287" y="4495"/>
                    <a:pt x="6984" y="1"/>
                    <a:pt x="6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7514609" y="2826947"/>
              <a:ext cx="197312" cy="226563"/>
            </a:xfrm>
            <a:custGeom>
              <a:avLst/>
              <a:gdLst/>
              <a:ahLst/>
              <a:cxnLst/>
              <a:rect l="l" t="t" r="r" b="b"/>
              <a:pathLst>
                <a:path w="2624" h="3013" extrusionOk="0">
                  <a:moveTo>
                    <a:pt x="2434" y="1"/>
                  </a:moveTo>
                  <a:cubicBezTo>
                    <a:pt x="2390" y="1"/>
                    <a:pt x="2351" y="25"/>
                    <a:pt x="2320" y="74"/>
                  </a:cubicBezTo>
                  <a:cubicBezTo>
                    <a:pt x="2272" y="122"/>
                    <a:pt x="802" y="1446"/>
                    <a:pt x="49" y="2758"/>
                  </a:cubicBezTo>
                  <a:cubicBezTo>
                    <a:pt x="1" y="2855"/>
                    <a:pt x="49" y="2964"/>
                    <a:pt x="98" y="3013"/>
                  </a:cubicBezTo>
                  <a:lnTo>
                    <a:pt x="195" y="3013"/>
                  </a:lnTo>
                  <a:cubicBezTo>
                    <a:pt x="256" y="3013"/>
                    <a:pt x="304" y="3013"/>
                    <a:pt x="353" y="2964"/>
                  </a:cubicBezTo>
                  <a:cubicBezTo>
                    <a:pt x="1057" y="1640"/>
                    <a:pt x="2527" y="329"/>
                    <a:pt x="2527" y="280"/>
                  </a:cubicBezTo>
                  <a:cubicBezTo>
                    <a:pt x="2624" y="231"/>
                    <a:pt x="2624" y="122"/>
                    <a:pt x="2575" y="74"/>
                  </a:cubicBezTo>
                  <a:cubicBezTo>
                    <a:pt x="2527" y="25"/>
                    <a:pt x="2478" y="1"/>
                    <a:pt x="2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7274439" y="3051326"/>
              <a:ext cx="898731" cy="592537"/>
            </a:xfrm>
            <a:custGeom>
              <a:avLst/>
              <a:gdLst/>
              <a:ahLst/>
              <a:cxnLst/>
              <a:rect l="l" t="t" r="r" b="b"/>
              <a:pathLst>
                <a:path w="11952" h="7880" extrusionOk="0">
                  <a:moveTo>
                    <a:pt x="6455" y="0"/>
                  </a:moveTo>
                  <a:cubicBezTo>
                    <a:pt x="3740" y="0"/>
                    <a:pt x="1588" y="2728"/>
                    <a:pt x="911" y="3818"/>
                  </a:cubicBezTo>
                  <a:cubicBezTo>
                    <a:pt x="413" y="4729"/>
                    <a:pt x="0" y="7620"/>
                    <a:pt x="0" y="7620"/>
                  </a:cubicBezTo>
                  <a:cubicBezTo>
                    <a:pt x="0" y="7620"/>
                    <a:pt x="1326" y="7880"/>
                    <a:pt x="2923" y="7880"/>
                  </a:cubicBezTo>
                  <a:cubicBezTo>
                    <a:pt x="3955" y="7880"/>
                    <a:pt x="5100" y="7771"/>
                    <a:pt x="6073" y="7413"/>
                  </a:cubicBezTo>
                  <a:cubicBezTo>
                    <a:pt x="8611" y="6502"/>
                    <a:pt x="11952" y="2251"/>
                    <a:pt x="11952" y="2251"/>
                  </a:cubicBezTo>
                  <a:cubicBezTo>
                    <a:pt x="11952" y="2251"/>
                    <a:pt x="9923" y="430"/>
                    <a:pt x="6935" y="29"/>
                  </a:cubicBezTo>
                  <a:cubicBezTo>
                    <a:pt x="6774" y="9"/>
                    <a:pt x="6613" y="0"/>
                    <a:pt x="6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7502728" y="3215475"/>
              <a:ext cx="430266" cy="268221"/>
            </a:xfrm>
            <a:custGeom>
              <a:avLst/>
              <a:gdLst/>
              <a:ahLst/>
              <a:cxnLst/>
              <a:rect l="l" t="t" r="r" b="b"/>
              <a:pathLst>
                <a:path w="5722" h="3567" extrusionOk="0">
                  <a:moveTo>
                    <a:pt x="5551" y="1"/>
                  </a:moveTo>
                  <a:cubicBezTo>
                    <a:pt x="5524" y="1"/>
                    <a:pt x="5495" y="7"/>
                    <a:pt x="5466" y="20"/>
                  </a:cubicBezTo>
                  <a:cubicBezTo>
                    <a:pt x="5320" y="117"/>
                    <a:pt x="1725" y="1696"/>
                    <a:pt x="110" y="3263"/>
                  </a:cubicBezTo>
                  <a:cubicBezTo>
                    <a:pt x="1" y="3311"/>
                    <a:pt x="1" y="3408"/>
                    <a:pt x="110" y="3518"/>
                  </a:cubicBezTo>
                  <a:cubicBezTo>
                    <a:pt x="110" y="3518"/>
                    <a:pt x="159" y="3566"/>
                    <a:pt x="207" y="3566"/>
                  </a:cubicBezTo>
                  <a:cubicBezTo>
                    <a:pt x="256" y="3566"/>
                    <a:pt x="304" y="3518"/>
                    <a:pt x="304" y="3518"/>
                  </a:cubicBezTo>
                  <a:cubicBezTo>
                    <a:pt x="1932" y="1939"/>
                    <a:pt x="5575" y="372"/>
                    <a:pt x="5624" y="323"/>
                  </a:cubicBezTo>
                  <a:cubicBezTo>
                    <a:pt x="5721" y="323"/>
                    <a:pt x="5721" y="226"/>
                    <a:pt x="5721" y="117"/>
                  </a:cubicBezTo>
                  <a:cubicBezTo>
                    <a:pt x="5686" y="46"/>
                    <a:pt x="5624" y="1"/>
                    <a:pt x="5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6654313" y="3502792"/>
              <a:ext cx="1571801" cy="913318"/>
            </a:xfrm>
            <a:custGeom>
              <a:avLst/>
              <a:gdLst/>
              <a:ahLst/>
              <a:cxnLst/>
              <a:rect l="l" t="t" r="r" b="b"/>
              <a:pathLst>
                <a:path w="20903" h="12146" extrusionOk="0">
                  <a:moveTo>
                    <a:pt x="20247" y="0"/>
                  </a:moveTo>
                  <a:cubicBezTo>
                    <a:pt x="20199" y="0"/>
                    <a:pt x="20138" y="49"/>
                    <a:pt x="20138" y="98"/>
                  </a:cubicBezTo>
                  <a:lnTo>
                    <a:pt x="13215" y="11284"/>
                  </a:lnTo>
                  <a:lnTo>
                    <a:pt x="207" y="11284"/>
                  </a:lnTo>
                  <a:cubicBezTo>
                    <a:pt x="98" y="11284"/>
                    <a:pt x="0" y="11381"/>
                    <a:pt x="0" y="11539"/>
                  </a:cubicBezTo>
                  <a:lnTo>
                    <a:pt x="0" y="11939"/>
                  </a:lnTo>
                  <a:cubicBezTo>
                    <a:pt x="0" y="12037"/>
                    <a:pt x="98" y="12146"/>
                    <a:pt x="207" y="12146"/>
                  </a:cubicBezTo>
                  <a:lnTo>
                    <a:pt x="13567" y="12146"/>
                  </a:lnTo>
                  <a:cubicBezTo>
                    <a:pt x="13664" y="12146"/>
                    <a:pt x="13713" y="12085"/>
                    <a:pt x="13761" y="12037"/>
                  </a:cubicBezTo>
                  <a:lnTo>
                    <a:pt x="20806" y="547"/>
                  </a:lnTo>
                  <a:cubicBezTo>
                    <a:pt x="20903" y="450"/>
                    <a:pt x="20854" y="304"/>
                    <a:pt x="20745" y="243"/>
                  </a:cubicBezTo>
                  <a:lnTo>
                    <a:pt x="20441" y="49"/>
                  </a:lnTo>
                  <a:cubicBezTo>
                    <a:pt x="20393" y="0"/>
                    <a:pt x="20296" y="0"/>
                    <a:pt x="20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5881693" y="1580303"/>
              <a:ext cx="1191014" cy="1123413"/>
            </a:xfrm>
            <a:custGeom>
              <a:avLst/>
              <a:gdLst/>
              <a:ahLst/>
              <a:cxnLst/>
              <a:rect l="l" t="t" r="r" b="b"/>
              <a:pathLst>
                <a:path w="15839" h="14940" extrusionOk="0">
                  <a:moveTo>
                    <a:pt x="1020" y="1"/>
                  </a:moveTo>
                  <a:cubicBezTo>
                    <a:pt x="462" y="1"/>
                    <a:pt x="0" y="462"/>
                    <a:pt x="0" y="1021"/>
                  </a:cubicBezTo>
                  <a:lnTo>
                    <a:pt x="0" y="13968"/>
                  </a:lnTo>
                  <a:cubicBezTo>
                    <a:pt x="0" y="14478"/>
                    <a:pt x="462" y="14940"/>
                    <a:pt x="1020" y="14940"/>
                  </a:cubicBezTo>
                  <a:lnTo>
                    <a:pt x="14879" y="14940"/>
                  </a:lnTo>
                  <a:cubicBezTo>
                    <a:pt x="15389" y="14940"/>
                    <a:pt x="15838" y="14478"/>
                    <a:pt x="15838" y="13968"/>
                  </a:cubicBezTo>
                  <a:lnTo>
                    <a:pt x="15838" y="1021"/>
                  </a:lnTo>
                  <a:cubicBezTo>
                    <a:pt x="15838" y="462"/>
                    <a:pt x="15389" y="1"/>
                    <a:pt x="14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00025" dist="95250" dir="3900000" algn="bl" rotWithShape="0">
                <a:srgbClr val="FFFFFF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6018697" y="1713698"/>
              <a:ext cx="68503" cy="64893"/>
            </a:xfrm>
            <a:custGeom>
              <a:avLst/>
              <a:gdLst/>
              <a:ahLst/>
              <a:cxnLst/>
              <a:rect l="l" t="t" r="r" b="b"/>
              <a:pathLst>
                <a:path w="911" h="863" extrusionOk="0">
                  <a:moveTo>
                    <a:pt x="462" y="0"/>
                  </a:moveTo>
                  <a:cubicBezTo>
                    <a:pt x="206" y="0"/>
                    <a:pt x="0" y="158"/>
                    <a:pt x="0" y="413"/>
                  </a:cubicBezTo>
                  <a:cubicBezTo>
                    <a:pt x="0" y="656"/>
                    <a:pt x="206" y="863"/>
                    <a:pt x="462" y="863"/>
                  </a:cubicBezTo>
                  <a:cubicBezTo>
                    <a:pt x="717" y="863"/>
                    <a:pt x="911" y="656"/>
                    <a:pt x="911" y="413"/>
                  </a:cubicBezTo>
                  <a:cubicBezTo>
                    <a:pt x="911" y="158"/>
                    <a:pt x="717" y="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6236008" y="1713698"/>
              <a:ext cx="64968" cy="64893"/>
            </a:xfrm>
            <a:custGeom>
              <a:avLst/>
              <a:gdLst/>
              <a:ahLst/>
              <a:cxnLst/>
              <a:rect l="l" t="t" r="r" b="b"/>
              <a:pathLst>
                <a:path w="864" h="863" extrusionOk="0">
                  <a:moveTo>
                    <a:pt x="450" y="0"/>
                  </a:moveTo>
                  <a:cubicBezTo>
                    <a:pt x="195" y="0"/>
                    <a:pt x="1" y="158"/>
                    <a:pt x="1" y="413"/>
                  </a:cubicBezTo>
                  <a:cubicBezTo>
                    <a:pt x="1" y="656"/>
                    <a:pt x="195" y="863"/>
                    <a:pt x="450" y="863"/>
                  </a:cubicBezTo>
                  <a:cubicBezTo>
                    <a:pt x="657" y="863"/>
                    <a:pt x="863" y="656"/>
                    <a:pt x="863" y="413"/>
                  </a:cubicBezTo>
                  <a:cubicBezTo>
                    <a:pt x="863" y="158"/>
                    <a:pt x="657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6452492" y="1713698"/>
              <a:ext cx="64893" cy="64893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413" y="0"/>
                  </a:moveTo>
                  <a:cubicBezTo>
                    <a:pt x="158" y="0"/>
                    <a:pt x="0" y="158"/>
                    <a:pt x="0" y="413"/>
                  </a:cubicBezTo>
                  <a:cubicBezTo>
                    <a:pt x="0" y="656"/>
                    <a:pt x="158" y="863"/>
                    <a:pt x="413" y="863"/>
                  </a:cubicBezTo>
                  <a:cubicBezTo>
                    <a:pt x="656" y="863"/>
                    <a:pt x="863" y="656"/>
                    <a:pt x="863" y="413"/>
                  </a:cubicBezTo>
                  <a:cubicBezTo>
                    <a:pt x="863" y="158"/>
                    <a:pt x="656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6666193" y="1713698"/>
              <a:ext cx="63991" cy="64893"/>
            </a:xfrm>
            <a:custGeom>
              <a:avLst/>
              <a:gdLst/>
              <a:ahLst/>
              <a:cxnLst/>
              <a:rect l="l" t="t" r="r" b="b"/>
              <a:pathLst>
                <a:path w="851" h="863" extrusionOk="0">
                  <a:moveTo>
                    <a:pt x="450" y="0"/>
                  </a:moveTo>
                  <a:cubicBezTo>
                    <a:pt x="195" y="0"/>
                    <a:pt x="0" y="158"/>
                    <a:pt x="0" y="413"/>
                  </a:cubicBezTo>
                  <a:cubicBezTo>
                    <a:pt x="0" y="656"/>
                    <a:pt x="195" y="863"/>
                    <a:pt x="450" y="863"/>
                  </a:cubicBezTo>
                  <a:cubicBezTo>
                    <a:pt x="656" y="863"/>
                    <a:pt x="850" y="656"/>
                    <a:pt x="850" y="413"/>
                  </a:cubicBezTo>
                  <a:cubicBezTo>
                    <a:pt x="850" y="158"/>
                    <a:pt x="656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6882602" y="1713698"/>
              <a:ext cx="64968" cy="64893"/>
            </a:xfrm>
            <a:custGeom>
              <a:avLst/>
              <a:gdLst/>
              <a:ahLst/>
              <a:cxnLst/>
              <a:rect l="l" t="t" r="r" b="b"/>
              <a:pathLst>
                <a:path w="864" h="863" extrusionOk="0">
                  <a:moveTo>
                    <a:pt x="402" y="0"/>
                  </a:moveTo>
                  <a:cubicBezTo>
                    <a:pt x="207" y="0"/>
                    <a:pt x="1" y="158"/>
                    <a:pt x="1" y="413"/>
                  </a:cubicBezTo>
                  <a:cubicBezTo>
                    <a:pt x="1" y="656"/>
                    <a:pt x="207" y="863"/>
                    <a:pt x="402" y="863"/>
                  </a:cubicBezTo>
                  <a:cubicBezTo>
                    <a:pt x="657" y="863"/>
                    <a:pt x="863" y="656"/>
                    <a:pt x="863" y="413"/>
                  </a:cubicBezTo>
                  <a:cubicBezTo>
                    <a:pt x="863" y="158"/>
                    <a:pt x="657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6018697" y="1843332"/>
              <a:ext cx="939787" cy="738039"/>
            </a:xfrm>
            <a:custGeom>
              <a:avLst/>
              <a:gdLst/>
              <a:ahLst/>
              <a:cxnLst/>
              <a:rect l="l" t="t" r="r" b="b"/>
              <a:pathLst>
                <a:path w="12498" h="9815" extrusionOk="0">
                  <a:moveTo>
                    <a:pt x="0" y="1"/>
                  </a:moveTo>
                  <a:lnTo>
                    <a:pt x="0" y="9814"/>
                  </a:lnTo>
                  <a:lnTo>
                    <a:pt x="12352" y="9814"/>
                  </a:lnTo>
                  <a:lnTo>
                    <a:pt x="12498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6004034" y="1875666"/>
              <a:ext cx="852185" cy="217990"/>
            </a:xfrm>
            <a:custGeom>
              <a:avLst/>
              <a:gdLst/>
              <a:ahLst/>
              <a:cxnLst/>
              <a:rect l="l" t="t" r="r" b="b"/>
              <a:pathLst>
                <a:path w="11333" h="2899" extrusionOk="0">
                  <a:moveTo>
                    <a:pt x="11113" y="0"/>
                  </a:moveTo>
                  <a:cubicBezTo>
                    <a:pt x="11085" y="0"/>
                    <a:pt x="11057" y="6"/>
                    <a:pt x="11029" y="20"/>
                  </a:cubicBezTo>
                  <a:lnTo>
                    <a:pt x="6523" y="2304"/>
                  </a:lnTo>
                  <a:lnTo>
                    <a:pt x="5163" y="1745"/>
                  </a:lnTo>
                  <a:lnTo>
                    <a:pt x="5005" y="1745"/>
                  </a:lnTo>
                  <a:lnTo>
                    <a:pt x="3644" y="2510"/>
                  </a:lnTo>
                  <a:lnTo>
                    <a:pt x="1665" y="931"/>
                  </a:lnTo>
                  <a:cubicBezTo>
                    <a:pt x="1626" y="912"/>
                    <a:pt x="1585" y="900"/>
                    <a:pt x="1547" y="900"/>
                  </a:cubicBezTo>
                  <a:cubicBezTo>
                    <a:pt x="1490" y="900"/>
                    <a:pt x="1439" y="926"/>
                    <a:pt x="1410" y="992"/>
                  </a:cubicBezTo>
                  <a:lnTo>
                    <a:pt x="49" y="2607"/>
                  </a:lnTo>
                  <a:cubicBezTo>
                    <a:pt x="1" y="2656"/>
                    <a:pt x="1" y="2753"/>
                    <a:pt x="98" y="2862"/>
                  </a:cubicBezTo>
                  <a:lnTo>
                    <a:pt x="195" y="2862"/>
                  </a:lnTo>
                  <a:cubicBezTo>
                    <a:pt x="244" y="2862"/>
                    <a:pt x="304" y="2862"/>
                    <a:pt x="304" y="2814"/>
                  </a:cubicBezTo>
                  <a:lnTo>
                    <a:pt x="1567" y="1296"/>
                  </a:lnTo>
                  <a:lnTo>
                    <a:pt x="3486" y="2862"/>
                  </a:lnTo>
                  <a:cubicBezTo>
                    <a:pt x="3535" y="2887"/>
                    <a:pt x="3575" y="2899"/>
                    <a:pt x="3608" y="2899"/>
                  </a:cubicBezTo>
                  <a:cubicBezTo>
                    <a:pt x="3641" y="2899"/>
                    <a:pt x="3669" y="2887"/>
                    <a:pt x="3693" y="2862"/>
                  </a:cubicBezTo>
                  <a:lnTo>
                    <a:pt x="5102" y="2097"/>
                  </a:lnTo>
                  <a:lnTo>
                    <a:pt x="6426" y="2656"/>
                  </a:lnTo>
                  <a:lnTo>
                    <a:pt x="6571" y="2656"/>
                  </a:lnTo>
                  <a:lnTo>
                    <a:pt x="11175" y="324"/>
                  </a:lnTo>
                  <a:cubicBezTo>
                    <a:pt x="11284" y="275"/>
                    <a:pt x="11333" y="178"/>
                    <a:pt x="11284" y="81"/>
                  </a:cubicBezTo>
                  <a:cubicBezTo>
                    <a:pt x="11249" y="38"/>
                    <a:pt x="11184" y="0"/>
                    <a:pt x="11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6004034" y="2066509"/>
              <a:ext cx="863163" cy="370561"/>
            </a:xfrm>
            <a:custGeom>
              <a:avLst/>
              <a:gdLst/>
              <a:ahLst/>
              <a:cxnLst/>
              <a:rect l="l" t="t" r="r" b="b"/>
              <a:pathLst>
                <a:path w="11479" h="4928" extrusionOk="0">
                  <a:moveTo>
                    <a:pt x="11288" y="1"/>
                  </a:moveTo>
                  <a:cubicBezTo>
                    <a:pt x="11268" y="1"/>
                    <a:pt x="11250" y="6"/>
                    <a:pt x="11235" y="21"/>
                  </a:cubicBezTo>
                  <a:lnTo>
                    <a:pt x="7993" y="1843"/>
                  </a:lnTo>
                  <a:lnTo>
                    <a:pt x="6620" y="883"/>
                  </a:lnTo>
                  <a:cubicBezTo>
                    <a:pt x="6596" y="853"/>
                    <a:pt x="6571" y="837"/>
                    <a:pt x="6547" y="837"/>
                  </a:cubicBezTo>
                  <a:cubicBezTo>
                    <a:pt x="6523" y="837"/>
                    <a:pt x="6499" y="853"/>
                    <a:pt x="6474" y="883"/>
                  </a:cubicBezTo>
                  <a:cubicBezTo>
                    <a:pt x="6426" y="883"/>
                    <a:pt x="6426" y="932"/>
                    <a:pt x="6377" y="980"/>
                  </a:cubicBezTo>
                  <a:lnTo>
                    <a:pt x="5053" y="4417"/>
                  </a:lnTo>
                  <a:lnTo>
                    <a:pt x="3693" y="2596"/>
                  </a:lnTo>
                  <a:cubicBezTo>
                    <a:pt x="3629" y="2539"/>
                    <a:pt x="3586" y="2515"/>
                    <a:pt x="3541" y="2515"/>
                  </a:cubicBezTo>
                  <a:cubicBezTo>
                    <a:pt x="3510" y="2515"/>
                    <a:pt x="3478" y="2527"/>
                    <a:pt x="3438" y="2547"/>
                  </a:cubicBezTo>
                  <a:lnTo>
                    <a:pt x="98" y="4466"/>
                  </a:lnTo>
                  <a:cubicBezTo>
                    <a:pt x="1" y="4527"/>
                    <a:pt x="1" y="4624"/>
                    <a:pt x="49" y="4721"/>
                  </a:cubicBezTo>
                  <a:cubicBezTo>
                    <a:pt x="83" y="4755"/>
                    <a:pt x="141" y="4795"/>
                    <a:pt x="190" y="4795"/>
                  </a:cubicBezTo>
                  <a:cubicBezTo>
                    <a:pt x="210" y="4795"/>
                    <a:pt x="229" y="4788"/>
                    <a:pt x="244" y="4770"/>
                  </a:cubicBezTo>
                  <a:lnTo>
                    <a:pt x="3486" y="2899"/>
                  </a:lnTo>
                  <a:lnTo>
                    <a:pt x="4956" y="4879"/>
                  </a:lnTo>
                  <a:cubicBezTo>
                    <a:pt x="5005" y="4927"/>
                    <a:pt x="5053" y="4927"/>
                    <a:pt x="5102" y="4927"/>
                  </a:cubicBezTo>
                  <a:cubicBezTo>
                    <a:pt x="5211" y="4927"/>
                    <a:pt x="5260" y="4879"/>
                    <a:pt x="5260" y="4830"/>
                  </a:cubicBezTo>
                  <a:lnTo>
                    <a:pt x="6620" y="1284"/>
                  </a:lnTo>
                  <a:lnTo>
                    <a:pt x="7895" y="2146"/>
                  </a:lnTo>
                  <a:cubicBezTo>
                    <a:pt x="7920" y="2170"/>
                    <a:pt x="7956" y="2183"/>
                    <a:pt x="7993" y="2183"/>
                  </a:cubicBezTo>
                  <a:cubicBezTo>
                    <a:pt x="8029" y="2183"/>
                    <a:pt x="8065" y="2170"/>
                    <a:pt x="8090" y="2146"/>
                  </a:cubicBezTo>
                  <a:lnTo>
                    <a:pt x="11381" y="324"/>
                  </a:lnTo>
                  <a:cubicBezTo>
                    <a:pt x="11430" y="276"/>
                    <a:pt x="11478" y="166"/>
                    <a:pt x="11430" y="69"/>
                  </a:cubicBezTo>
                  <a:cubicBezTo>
                    <a:pt x="11395" y="35"/>
                    <a:pt x="11337" y="1"/>
                    <a:pt x="1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6977572" y="1873485"/>
              <a:ext cx="259498" cy="612914"/>
            </a:xfrm>
            <a:custGeom>
              <a:avLst/>
              <a:gdLst/>
              <a:ahLst/>
              <a:cxnLst/>
              <a:rect l="l" t="t" r="r" b="b"/>
              <a:pathLst>
                <a:path w="3451" h="8151" extrusionOk="0">
                  <a:moveTo>
                    <a:pt x="110" y="1"/>
                  </a:moveTo>
                  <a:lnTo>
                    <a:pt x="1" y="7750"/>
                  </a:lnTo>
                  <a:cubicBezTo>
                    <a:pt x="50" y="7750"/>
                    <a:pt x="2029" y="8150"/>
                    <a:pt x="2029" y="8150"/>
                  </a:cubicBezTo>
                  <a:cubicBezTo>
                    <a:pt x="2078" y="8150"/>
                    <a:pt x="3195" y="8150"/>
                    <a:pt x="3292" y="7798"/>
                  </a:cubicBezTo>
                  <a:cubicBezTo>
                    <a:pt x="3450" y="7288"/>
                    <a:pt x="3450" y="2333"/>
                    <a:pt x="3292" y="1567"/>
                  </a:cubicBezTo>
                  <a:cubicBezTo>
                    <a:pt x="3086" y="863"/>
                    <a:pt x="110" y="1"/>
                    <a:pt x="110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6650628" y="1934693"/>
              <a:ext cx="677733" cy="985506"/>
            </a:xfrm>
            <a:custGeom>
              <a:avLst/>
              <a:gdLst/>
              <a:ahLst/>
              <a:cxnLst/>
              <a:rect l="l" t="t" r="r" b="b"/>
              <a:pathLst>
                <a:path w="9013" h="13106" extrusionOk="0">
                  <a:moveTo>
                    <a:pt x="1519" y="0"/>
                  </a:moveTo>
                  <a:lnTo>
                    <a:pt x="1" y="1312"/>
                  </a:lnTo>
                  <a:lnTo>
                    <a:pt x="1" y="2077"/>
                  </a:lnTo>
                  <a:cubicBezTo>
                    <a:pt x="1" y="2077"/>
                    <a:pt x="815" y="5915"/>
                    <a:pt x="1009" y="6778"/>
                  </a:cubicBezTo>
                  <a:cubicBezTo>
                    <a:pt x="1215" y="7640"/>
                    <a:pt x="1920" y="8903"/>
                    <a:pt x="2989" y="9110"/>
                  </a:cubicBezTo>
                  <a:cubicBezTo>
                    <a:pt x="3140" y="9134"/>
                    <a:pt x="3304" y="9146"/>
                    <a:pt x="3481" y="9146"/>
                  </a:cubicBezTo>
                  <a:cubicBezTo>
                    <a:pt x="3657" y="9146"/>
                    <a:pt x="3845" y="9134"/>
                    <a:pt x="4045" y="9110"/>
                  </a:cubicBezTo>
                  <a:cubicBezTo>
                    <a:pt x="4094" y="9462"/>
                    <a:pt x="4094" y="9923"/>
                    <a:pt x="4094" y="9923"/>
                  </a:cubicBezTo>
                  <a:lnTo>
                    <a:pt x="1774" y="11077"/>
                  </a:lnTo>
                  <a:cubicBezTo>
                    <a:pt x="1774" y="11077"/>
                    <a:pt x="4203" y="13106"/>
                    <a:pt x="4555" y="13106"/>
                  </a:cubicBezTo>
                  <a:cubicBezTo>
                    <a:pt x="4908" y="13106"/>
                    <a:pt x="7543" y="11077"/>
                    <a:pt x="7543" y="11077"/>
                  </a:cubicBezTo>
                  <a:lnTo>
                    <a:pt x="6074" y="9668"/>
                  </a:lnTo>
                  <a:lnTo>
                    <a:pt x="6025" y="8599"/>
                  </a:lnTo>
                  <a:cubicBezTo>
                    <a:pt x="6280" y="8502"/>
                    <a:pt x="6584" y="8344"/>
                    <a:pt x="6729" y="8199"/>
                  </a:cubicBezTo>
                  <a:cubicBezTo>
                    <a:pt x="7385" y="7640"/>
                    <a:pt x="7434" y="6377"/>
                    <a:pt x="7385" y="5770"/>
                  </a:cubicBezTo>
                  <a:lnTo>
                    <a:pt x="7385" y="5612"/>
                  </a:lnTo>
                  <a:cubicBezTo>
                    <a:pt x="7446" y="5635"/>
                    <a:pt x="7520" y="5649"/>
                    <a:pt x="7607" y="5649"/>
                  </a:cubicBezTo>
                  <a:cubicBezTo>
                    <a:pt x="7746" y="5649"/>
                    <a:pt x="7915" y="5612"/>
                    <a:pt x="8102" y="5515"/>
                  </a:cubicBezTo>
                  <a:cubicBezTo>
                    <a:pt x="8648" y="5211"/>
                    <a:pt x="9013" y="4251"/>
                    <a:pt x="8406" y="3596"/>
                  </a:cubicBezTo>
                  <a:cubicBezTo>
                    <a:pt x="8234" y="3397"/>
                    <a:pt x="7931" y="3291"/>
                    <a:pt x="7637" y="3291"/>
                  </a:cubicBezTo>
                  <a:cubicBezTo>
                    <a:pt x="7409" y="3291"/>
                    <a:pt x="7187" y="3354"/>
                    <a:pt x="7033" y="3486"/>
                  </a:cubicBezTo>
                  <a:cubicBezTo>
                    <a:pt x="6827" y="2126"/>
                    <a:pt x="6632" y="608"/>
                    <a:pt x="6584" y="559"/>
                  </a:cubicBezTo>
                  <a:cubicBezTo>
                    <a:pt x="6474" y="450"/>
                    <a:pt x="1519" y="0"/>
                    <a:pt x="1519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6878993" y="2581288"/>
              <a:ext cx="224758" cy="168136"/>
            </a:xfrm>
            <a:custGeom>
              <a:avLst/>
              <a:gdLst/>
              <a:ahLst/>
              <a:cxnLst/>
              <a:rect l="l" t="t" r="r" b="b"/>
              <a:pathLst>
                <a:path w="2989" h="2236" extrusionOk="0">
                  <a:moveTo>
                    <a:pt x="2988" y="0"/>
                  </a:moveTo>
                  <a:lnTo>
                    <a:pt x="2988" y="0"/>
                  </a:lnTo>
                  <a:cubicBezTo>
                    <a:pt x="2988" y="1"/>
                    <a:pt x="2478" y="256"/>
                    <a:pt x="1773" y="353"/>
                  </a:cubicBezTo>
                  <a:cubicBezTo>
                    <a:pt x="1118" y="462"/>
                    <a:pt x="1008" y="511"/>
                    <a:pt x="1008" y="511"/>
                  </a:cubicBezTo>
                  <a:lnTo>
                    <a:pt x="1057" y="1324"/>
                  </a:lnTo>
                  <a:lnTo>
                    <a:pt x="0" y="1822"/>
                  </a:lnTo>
                  <a:lnTo>
                    <a:pt x="304" y="2235"/>
                  </a:lnTo>
                  <a:lnTo>
                    <a:pt x="1518" y="1725"/>
                  </a:lnTo>
                  <a:lnTo>
                    <a:pt x="1470" y="814"/>
                  </a:lnTo>
                  <a:cubicBezTo>
                    <a:pt x="1470" y="814"/>
                    <a:pt x="1919" y="656"/>
                    <a:pt x="2332" y="462"/>
                  </a:cubicBezTo>
                  <a:cubicBezTo>
                    <a:pt x="2733" y="256"/>
                    <a:pt x="2988" y="1"/>
                    <a:pt x="2988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6627844" y="1794080"/>
              <a:ext cx="609230" cy="413948"/>
            </a:xfrm>
            <a:custGeom>
              <a:avLst/>
              <a:gdLst/>
              <a:ahLst/>
              <a:cxnLst/>
              <a:rect l="l" t="t" r="r" b="b"/>
              <a:pathLst>
                <a:path w="8102" h="5505" extrusionOk="0">
                  <a:moveTo>
                    <a:pt x="5065" y="0"/>
                  </a:moveTo>
                  <a:cubicBezTo>
                    <a:pt x="3741" y="49"/>
                    <a:pt x="2174" y="146"/>
                    <a:pt x="1008" y="1105"/>
                  </a:cubicBezTo>
                  <a:cubicBezTo>
                    <a:pt x="0" y="2016"/>
                    <a:pt x="0" y="2733"/>
                    <a:pt x="97" y="3692"/>
                  </a:cubicBezTo>
                  <a:cubicBezTo>
                    <a:pt x="146" y="4555"/>
                    <a:pt x="607" y="5356"/>
                    <a:pt x="607" y="5356"/>
                  </a:cubicBezTo>
                  <a:cubicBezTo>
                    <a:pt x="607" y="5356"/>
                    <a:pt x="450" y="3534"/>
                    <a:pt x="911" y="3134"/>
                  </a:cubicBezTo>
                  <a:cubicBezTo>
                    <a:pt x="1101" y="2943"/>
                    <a:pt x="1396" y="2887"/>
                    <a:pt x="1695" y="2887"/>
                  </a:cubicBezTo>
                  <a:cubicBezTo>
                    <a:pt x="2027" y="2887"/>
                    <a:pt x="2364" y="2956"/>
                    <a:pt x="2575" y="2988"/>
                  </a:cubicBezTo>
                  <a:cubicBezTo>
                    <a:pt x="2863" y="2988"/>
                    <a:pt x="3885" y="2167"/>
                    <a:pt x="4767" y="2167"/>
                  </a:cubicBezTo>
                  <a:cubicBezTo>
                    <a:pt x="4814" y="2167"/>
                    <a:pt x="4861" y="2169"/>
                    <a:pt x="4907" y="2174"/>
                  </a:cubicBezTo>
                  <a:cubicBezTo>
                    <a:pt x="5818" y="2271"/>
                    <a:pt x="6826" y="3231"/>
                    <a:pt x="7032" y="4858"/>
                  </a:cubicBezTo>
                  <a:cubicBezTo>
                    <a:pt x="7081" y="5162"/>
                    <a:pt x="7081" y="5308"/>
                    <a:pt x="7081" y="5466"/>
                  </a:cubicBezTo>
                  <a:cubicBezTo>
                    <a:pt x="7090" y="5493"/>
                    <a:pt x="7105" y="5504"/>
                    <a:pt x="7125" y="5504"/>
                  </a:cubicBezTo>
                  <a:cubicBezTo>
                    <a:pt x="7212" y="5504"/>
                    <a:pt x="7402" y="5289"/>
                    <a:pt x="7688" y="5210"/>
                  </a:cubicBezTo>
                  <a:cubicBezTo>
                    <a:pt x="8101" y="5053"/>
                    <a:pt x="8041" y="3182"/>
                    <a:pt x="7895" y="2429"/>
                  </a:cubicBezTo>
                  <a:cubicBezTo>
                    <a:pt x="7688" y="1166"/>
                    <a:pt x="6377" y="0"/>
                    <a:pt x="5065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6780338" y="2216897"/>
              <a:ext cx="117906" cy="227465"/>
            </a:xfrm>
            <a:custGeom>
              <a:avLst/>
              <a:gdLst/>
              <a:ahLst/>
              <a:cxnLst/>
              <a:rect l="l" t="t" r="r" b="b"/>
              <a:pathLst>
                <a:path w="1568" h="3025" extrusionOk="0">
                  <a:moveTo>
                    <a:pt x="122" y="0"/>
                  </a:moveTo>
                  <a:cubicBezTo>
                    <a:pt x="98" y="0"/>
                    <a:pt x="73" y="13"/>
                    <a:pt x="49" y="37"/>
                  </a:cubicBezTo>
                  <a:cubicBezTo>
                    <a:pt x="0" y="98"/>
                    <a:pt x="0" y="146"/>
                    <a:pt x="49" y="195"/>
                  </a:cubicBezTo>
                  <a:cubicBezTo>
                    <a:pt x="49" y="195"/>
                    <a:pt x="608" y="705"/>
                    <a:pt x="656" y="1203"/>
                  </a:cubicBezTo>
                  <a:cubicBezTo>
                    <a:pt x="705" y="1458"/>
                    <a:pt x="656" y="1762"/>
                    <a:pt x="608" y="2017"/>
                  </a:cubicBezTo>
                  <a:cubicBezTo>
                    <a:pt x="547" y="2223"/>
                    <a:pt x="498" y="2417"/>
                    <a:pt x="547" y="2624"/>
                  </a:cubicBezTo>
                  <a:cubicBezTo>
                    <a:pt x="608" y="2976"/>
                    <a:pt x="1009" y="3025"/>
                    <a:pt x="1312" y="3025"/>
                  </a:cubicBezTo>
                  <a:lnTo>
                    <a:pt x="1458" y="3025"/>
                  </a:lnTo>
                  <a:cubicBezTo>
                    <a:pt x="1567" y="3025"/>
                    <a:pt x="1567" y="2976"/>
                    <a:pt x="1567" y="2879"/>
                  </a:cubicBezTo>
                  <a:cubicBezTo>
                    <a:pt x="1567" y="2830"/>
                    <a:pt x="1519" y="2770"/>
                    <a:pt x="1458" y="2770"/>
                  </a:cubicBezTo>
                  <a:cubicBezTo>
                    <a:pt x="1394" y="2790"/>
                    <a:pt x="1302" y="2803"/>
                    <a:pt x="1205" y="2803"/>
                  </a:cubicBezTo>
                  <a:cubicBezTo>
                    <a:pt x="1005" y="2803"/>
                    <a:pt x="786" y="2747"/>
                    <a:pt x="753" y="2575"/>
                  </a:cubicBezTo>
                  <a:cubicBezTo>
                    <a:pt x="705" y="2466"/>
                    <a:pt x="753" y="2272"/>
                    <a:pt x="802" y="2065"/>
                  </a:cubicBezTo>
                  <a:cubicBezTo>
                    <a:pt x="851" y="1762"/>
                    <a:pt x="911" y="1458"/>
                    <a:pt x="911" y="1154"/>
                  </a:cubicBezTo>
                  <a:cubicBezTo>
                    <a:pt x="802" y="596"/>
                    <a:pt x="243" y="37"/>
                    <a:pt x="195" y="37"/>
                  </a:cubicBezTo>
                  <a:cubicBezTo>
                    <a:pt x="171" y="13"/>
                    <a:pt x="146" y="0"/>
                    <a:pt x="122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6920951" y="2465639"/>
              <a:ext cx="79556" cy="59103"/>
            </a:xfrm>
            <a:custGeom>
              <a:avLst/>
              <a:gdLst/>
              <a:ahLst/>
              <a:cxnLst/>
              <a:rect l="l" t="t" r="r" b="b"/>
              <a:pathLst>
                <a:path w="1058" h="786" extrusionOk="0">
                  <a:moveTo>
                    <a:pt x="906" y="0"/>
                  </a:moveTo>
                  <a:cubicBezTo>
                    <a:pt x="857" y="0"/>
                    <a:pt x="803" y="35"/>
                    <a:pt x="803" y="69"/>
                  </a:cubicBezTo>
                  <a:cubicBezTo>
                    <a:pt x="608" y="579"/>
                    <a:pt x="147" y="579"/>
                    <a:pt x="147" y="579"/>
                  </a:cubicBezTo>
                  <a:cubicBezTo>
                    <a:pt x="49" y="579"/>
                    <a:pt x="1" y="628"/>
                    <a:pt x="1" y="676"/>
                  </a:cubicBezTo>
                  <a:cubicBezTo>
                    <a:pt x="1" y="737"/>
                    <a:pt x="49" y="785"/>
                    <a:pt x="147" y="785"/>
                  </a:cubicBezTo>
                  <a:cubicBezTo>
                    <a:pt x="147" y="785"/>
                    <a:pt x="754" y="785"/>
                    <a:pt x="1009" y="130"/>
                  </a:cubicBezTo>
                  <a:cubicBezTo>
                    <a:pt x="1058" y="69"/>
                    <a:pt x="1009" y="20"/>
                    <a:pt x="960" y="20"/>
                  </a:cubicBezTo>
                  <a:cubicBezTo>
                    <a:pt x="946" y="6"/>
                    <a:pt x="927" y="0"/>
                    <a:pt x="906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7183078" y="2257953"/>
              <a:ext cx="57599" cy="49403"/>
            </a:xfrm>
            <a:custGeom>
              <a:avLst/>
              <a:gdLst/>
              <a:ahLst/>
              <a:cxnLst/>
              <a:rect l="l" t="t" r="r" b="b"/>
              <a:pathLst>
                <a:path w="766" h="657" extrusionOk="0">
                  <a:moveTo>
                    <a:pt x="657" y="1"/>
                  </a:moveTo>
                  <a:cubicBezTo>
                    <a:pt x="159" y="98"/>
                    <a:pt x="1" y="511"/>
                    <a:pt x="1" y="511"/>
                  </a:cubicBezTo>
                  <a:cubicBezTo>
                    <a:pt x="1" y="608"/>
                    <a:pt x="1" y="657"/>
                    <a:pt x="110" y="657"/>
                  </a:cubicBezTo>
                  <a:cubicBezTo>
                    <a:pt x="159" y="657"/>
                    <a:pt x="207" y="608"/>
                    <a:pt x="207" y="560"/>
                  </a:cubicBezTo>
                  <a:cubicBezTo>
                    <a:pt x="207" y="560"/>
                    <a:pt x="304" y="256"/>
                    <a:pt x="657" y="207"/>
                  </a:cubicBezTo>
                  <a:cubicBezTo>
                    <a:pt x="766" y="207"/>
                    <a:pt x="766" y="159"/>
                    <a:pt x="766" y="98"/>
                  </a:cubicBezTo>
                  <a:cubicBezTo>
                    <a:pt x="766" y="50"/>
                    <a:pt x="717" y="1"/>
                    <a:pt x="657" y="1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6924636" y="2169374"/>
              <a:ext cx="129787" cy="46696"/>
            </a:xfrm>
            <a:custGeom>
              <a:avLst/>
              <a:gdLst/>
              <a:ahLst/>
              <a:cxnLst/>
              <a:rect l="l" t="t" r="r" b="b"/>
              <a:pathLst>
                <a:path w="1726" h="621" extrusionOk="0">
                  <a:moveTo>
                    <a:pt x="725" y="0"/>
                  </a:moveTo>
                  <a:cubicBezTo>
                    <a:pt x="363" y="0"/>
                    <a:pt x="49" y="89"/>
                    <a:pt x="49" y="219"/>
                  </a:cubicBezTo>
                  <a:cubicBezTo>
                    <a:pt x="0" y="365"/>
                    <a:pt x="146" y="620"/>
                    <a:pt x="146" y="620"/>
                  </a:cubicBezTo>
                  <a:cubicBezTo>
                    <a:pt x="146" y="620"/>
                    <a:pt x="401" y="475"/>
                    <a:pt x="705" y="365"/>
                  </a:cubicBezTo>
                  <a:cubicBezTo>
                    <a:pt x="1057" y="317"/>
                    <a:pt x="1725" y="317"/>
                    <a:pt x="1725" y="317"/>
                  </a:cubicBezTo>
                  <a:cubicBezTo>
                    <a:pt x="1725" y="317"/>
                    <a:pt x="1422" y="62"/>
                    <a:pt x="960" y="13"/>
                  </a:cubicBezTo>
                  <a:cubicBezTo>
                    <a:pt x="881" y="4"/>
                    <a:pt x="802" y="0"/>
                    <a:pt x="725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6688977" y="2204339"/>
              <a:ext cx="121590" cy="65570"/>
            </a:xfrm>
            <a:custGeom>
              <a:avLst/>
              <a:gdLst/>
              <a:ahLst/>
              <a:cxnLst/>
              <a:rect l="l" t="t" r="r" b="b"/>
              <a:pathLst>
                <a:path w="1617" h="872" extrusionOk="0">
                  <a:moveTo>
                    <a:pt x="1030" y="0"/>
                  </a:moveTo>
                  <a:cubicBezTo>
                    <a:pt x="821" y="0"/>
                    <a:pt x="381" y="134"/>
                    <a:pt x="244" y="313"/>
                  </a:cubicBezTo>
                  <a:cubicBezTo>
                    <a:pt x="49" y="507"/>
                    <a:pt x="1" y="872"/>
                    <a:pt x="1" y="872"/>
                  </a:cubicBezTo>
                  <a:cubicBezTo>
                    <a:pt x="1" y="872"/>
                    <a:pt x="499" y="507"/>
                    <a:pt x="803" y="459"/>
                  </a:cubicBezTo>
                  <a:cubicBezTo>
                    <a:pt x="1106" y="362"/>
                    <a:pt x="1616" y="362"/>
                    <a:pt x="1616" y="362"/>
                  </a:cubicBezTo>
                  <a:cubicBezTo>
                    <a:pt x="1616" y="362"/>
                    <a:pt x="1313" y="10"/>
                    <a:pt x="1106" y="10"/>
                  </a:cubicBezTo>
                  <a:cubicBezTo>
                    <a:pt x="1087" y="3"/>
                    <a:pt x="1061" y="0"/>
                    <a:pt x="1030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6973963" y="2268856"/>
              <a:ext cx="42109" cy="61885"/>
            </a:xfrm>
            <a:custGeom>
              <a:avLst/>
              <a:gdLst/>
              <a:ahLst/>
              <a:cxnLst/>
              <a:rect l="l" t="t" r="r" b="b"/>
              <a:pathLst>
                <a:path w="560" h="823" extrusionOk="0">
                  <a:moveTo>
                    <a:pt x="270" y="1"/>
                  </a:moveTo>
                  <a:cubicBezTo>
                    <a:pt x="249" y="1"/>
                    <a:pt x="228" y="5"/>
                    <a:pt x="207" y="14"/>
                  </a:cubicBezTo>
                  <a:cubicBezTo>
                    <a:pt x="49" y="14"/>
                    <a:pt x="0" y="208"/>
                    <a:pt x="0" y="463"/>
                  </a:cubicBezTo>
                  <a:cubicBezTo>
                    <a:pt x="44" y="648"/>
                    <a:pt x="175" y="823"/>
                    <a:pt x="306" y="823"/>
                  </a:cubicBezTo>
                  <a:cubicBezTo>
                    <a:pt x="322" y="823"/>
                    <a:pt x="337" y="821"/>
                    <a:pt x="353" y="815"/>
                  </a:cubicBezTo>
                  <a:cubicBezTo>
                    <a:pt x="510" y="815"/>
                    <a:pt x="559" y="560"/>
                    <a:pt x="510" y="366"/>
                  </a:cubicBezTo>
                  <a:cubicBezTo>
                    <a:pt x="510" y="148"/>
                    <a:pt x="395" y="1"/>
                    <a:pt x="270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6752967" y="2303144"/>
              <a:ext cx="45719" cy="65420"/>
            </a:xfrm>
            <a:custGeom>
              <a:avLst/>
              <a:gdLst/>
              <a:ahLst/>
              <a:cxnLst/>
              <a:rect l="l" t="t" r="r" b="b"/>
              <a:pathLst>
                <a:path w="608" h="870" extrusionOk="0">
                  <a:moveTo>
                    <a:pt x="254" y="0"/>
                  </a:moveTo>
                  <a:cubicBezTo>
                    <a:pt x="238" y="0"/>
                    <a:pt x="222" y="2"/>
                    <a:pt x="207" y="7"/>
                  </a:cubicBezTo>
                  <a:cubicBezTo>
                    <a:pt x="109" y="56"/>
                    <a:pt x="0" y="262"/>
                    <a:pt x="61" y="469"/>
                  </a:cubicBezTo>
                  <a:cubicBezTo>
                    <a:pt x="109" y="712"/>
                    <a:pt x="255" y="870"/>
                    <a:pt x="413" y="870"/>
                  </a:cubicBezTo>
                  <a:cubicBezTo>
                    <a:pt x="559" y="821"/>
                    <a:pt x="607" y="615"/>
                    <a:pt x="559" y="359"/>
                  </a:cubicBezTo>
                  <a:cubicBezTo>
                    <a:pt x="515" y="185"/>
                    <a:pt x="393" y="0"/>
                    <a:pt x="254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6650628" y="2661670"/>
              <a:ext cx="673221" cy="1533452"/>
            </a:xfrm>
            <a:custGeom>
              <a:avLst/>
              <a:gdLst/>
              <a:ahLst/>
              <a:cxnLst/>
              <a:rect l="l" t="t" r="r" b="b"/>
              <a:pathLst>
                <a:path w="8953" h="20393" extrusionOk="0">
                  <a:moveTo>
                    <a:pt x="6074" y="0"/>
                  </a:moveTo>
                  <a:cubicBezTo>
                    <a:pt x="6074" y="0"/>
                    <a:pt x="6074" y="353"/>
                    <a:pt x="5819" y="960"/>
                  </a:cubicBezTo>
                  <a:cubicBezTo>
                    <a:pt x="5577" y="1424"/>
                    <a:pt x="5114" y="1606"/>
                    <a:pt x="4706" y="1606"/>
                  </a:cubicBezTo>
                  <a:cubicBezTo>
                    <a:pt x="4354" y="1606"/>
                    <a:pt x="4044" y="1471"/>
                    <a:pt x="3948" y="1263"/>
                  </a:cubicBezTo>
                  <a:cubicBezTo>
                    <a:pt x="3742" y="753"/>
                    <a:pt x="4094" y="255"/>
                    <a:pt x="4094" y="255"/>
                  </a:cubicBezTo>
                  <a:lnTo>
                    <a:pt x="4094" y="255"/>
                  </a:lnTo>
                  <a:lnTo>
                    <a:pt x="1313" y="1215"/>
                  </a:lnTo>
                  <a:lnTo>
                    <a:pt x="1" y="19785"/>
                  </a:lnTo>
                  <a:lnTo>
                    <a:pt x="2989" y="20393"/>
                  </a:lnTo>
                  <a:lnTo>
                    <a:pt x="7240" y="18717"/>
                  </a:lnTo>
                  <a:lnTo>
                    <a:pt x="8952" y="1470"/>
                  </a:lnTo>
                  <a:lnTo>
                    <a:pt x="6074" y="0"/>
                  </a:lnTo>
                  <a:close/>
                </a:path>
              </a:pathLst>
            </a:custGeom>
            <a:solidFill>
              <a:srgbClr val="53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6920951" y="2726488"/>
              <a:ext cx="704276" cy="1583080"/>
            </a:xfrm>
            <a:custGeom>
              <a:avLst/>
              <a:gdLst/>
              <a:ahLst/>
              <a:cxnLst/>
              <a:rect l="l" t="t" r="r" b="b"/>
              <a:pathLst>
                <a:path w="9366" h="21053" extrusionOk="0">
                  <a:moveTo>
                    <a:pt x="4143" y="1"/>
                  </a:moveTo>
                  <a:cubicBezTo>
                    <a:pt x="4045" y="146"/>
                    <a:pt x="2527" y="2430"/>
                    <a:pt x="1871" y="4652"/>
                  </a:cubicBezTo>
                  <a:cubicBezTo>
                    <a:pt x="1361" y="6474"/>
                    <a:pt x="353" y="9158"/>
                    <a:pt x="98" y="14320"/>
                  </a:cubicBezTo>
                  <a:cubicBezTo>
                    <a:pt x="1" y="15729"/>
                    <a:pt x="1" y="17405"/>
                    <a:pt x="98" y="19227"/>
                  </a:cubicBezTo>
                  <a:cubicBezTo>
                    <a:pt x="142" y="20567"/>
                    <a:pt x="835" y="21053"/>
                    <a:pt x="1816" y="21053"/>
                  </a:cubicBezTo>
                  <a:cubicBezTo>
                    <a:pt x="4392" y="21053"/>
                    <a:pt x="8952" y="17709"/>
                    <a:pt x="8952" y="17709"/>
                  </a:cubicBezTo>
                  <a:lnTo>
                    <a:pt x="9365" y="13664"/>
                  </a:lnTo>
                  <a:cubicBezTo>
                    <a:pt x="9365" y="13664"/>
                    <a:pt x="9365" y="5612"/>
                    <a:pt x="9001" y="3693"/>
                  </a:cubicBezTo>
                  <a:cubicBezTo>
                    <a:pt x="8855" y="2976"/>
                    <a:pt x="8199" y="2126"/>
                    <a:pt x="7240" y="1519"/>
                  </a:cubicBezTo>
                  <a:cubicBezTo>
                    <a:pt x="6681" y="1106"/>
                    <a:pt x="5661" y="657"/>
                    <a:pt x="4956" y="353"/>
                  </a:cubicBezTo>
                  <a:cubicBezTo>
                    <a:pt x="4507" y="146"/>
                    <a:pt x="4143" y="1"/>
                    <a:pt x="4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6928320" y="2718291"/>
              <a:ext cx="365373" cy="1085064"/>
            </a:xfrm>
            <a:custGeom>
              <a:avLst/>
              <a:gdLst/>
              <a:ahLst/>
              <a:cxnLst/>
              <a:rect l="l" t="t" r="r" b="b"/>
              <a:pathLst>
                <a:path w="4859" h="14430" extrusionOk="0">
                  <a:moveTo>
                    <a:pt x="4154" y="0"/>
                  </a:moveTo>
                  <a:cubicBezTo>
                    <a:pt x="4045" y="0"/>
                    <a:pt x="4045" y="110"/>
                    <a:pt x="4045" y="110"/>
                  </a:cubicBezTo>
                  <a:cubicBezTo>
                    <a:pt x="3947" y="255"/>
                    <a:pt x="2429" y="2539"/>
                    <a:pt x="1773" y="4761"/>
                  </a:cubicBezTo>
                  <a:cubicBezTo>
                    <a:pt x="1263" y="6583"/>
                    <a:pt x="255" y="9267"/>
                    <a:pt x="0" y="14429"/>
                  </a:cubicBezTo>
                  <a:cubicBezTo>
                    <a:pt x="0" y="14429"/>
                    <a:pt x="1008" y="10628"/>
                    <a:pt x="1773" y="9413"/>
                  </a:cubicBezTo>
                  <a:cubicBezTo>
                    <a:pt x="2478" y="8150"/>
                    <a:pt x="3850" y="6122"/>
                    <a:pt x="3850" y="6122"/>
                  </a:cubicBezTo>
                  <a:lnTo>
                    <a:pt x="3036" y="4458"/>
                  </a:lnTo>
                  <a:lnTo>
                    <a:pt x="4761" y="3340"/>
                  </a:lnTo>
                  <a:cubicBezTo>
                    <a:pt x="4761" y="3340"/>
                    <a:pt x="4858" y="1021"/>
                    <a:pt x="4858" y="462"/>
                  </a:cubicBezTo>
                  <a:lnTo>
                    <a:pt x="4858" y="304"/>
                  </a:lnTo>
                  <a:cubicBezTo>
                    <a:pt x="4810" y="207"/>
                    <a:pt x="4251" y="0"/>
                    <a:pt x="4154" y="0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5950195" y="2718291"/>
              <a:ext cx="902340" cy="1419306"/>
            </a:xfrm>
            <a:custGeom>
              <a:avLst/>
              <a:gdLst/>
              <a:ahLst/>
              <a:cxnLst/>
              <a:rect l="l" t="t" r="r" b="b"/>
              <a:pathLst>
                <a:path w="12000" h="18875" extrusionOk="0">
                  <a:moveTo>
                    <a:pt x="12000" y="0"/>
                  </a:moveTo>
                  <a:lnTo>
                    <a:pt x="12000" y="0"/>
                  </a:lnTo>
                  <a:cubicBezTo>
                    <a:pt x="12000" y="0"/>
                    <a:pt x="11648" y="110"/>
                    <a:pt x="11186" y="255"/>
                  </a:cubicBezTo>
                  <a:cubicBezTo>
                    <a:pt x="10482" y="462"/>
                    <a:pt x="9571" y="766"/>
                    <a:pt x="9061" y="1021"/>
                  </a:cubicBezTo>
                  <a:cubicBezTo>
                    <a:pt x="8247" y="1421"/>
                    <a:pt x="7543" y="2077"/>
                    <a:pt x="7239" y="3340"/>
                  </a:cubicBezTo>
                  <a:cubicBezTo>
                    <a:pt x="6935" y="4664"/>
                    <a:pt x="6838" y="8247"/>
                    <a:pt x="6838" y="8247"/>
                  </a:cubicBezTo>
                  <a:lnTo>
                    <a:pt x="4360" y="4458"/>
                  </a:lnTo>
                  <a:lnTo>
                    <a:pt x="0" y="6729"/>
                  </a:lnTo>
                  <a:lnTo>
                    <a:pt x="4360" y="13871"/>
                  </a:lnTo>
                  <a:lnTo>
                    <a:pt x="6632" y="14429"/>
                  </a:lnTo>
                  <a:lnTo>
                    <a:pt x="6729" y="17964"/>
                  </a:lnTo>
                  <a:lnTo>
                    <a:pt x="11138" y="18875"/>
                  </a:lnTo>
                  <a:cubicBezTo>
                    <a:pt x="11138" y="18875"/>
                    <a:pt x="11138" y="16700"/>
                    <a:pt x="11186" y="14077"/>
                  </a:cubicBezTo>
                  <a:cubicBezTo>
                    <a:pt x="11186" y="10628"/>
                    <a:pt x="11235" y="6486"/>
                    <a:pt x="11344" y="5320"/>
                  </a:cubicBezTo>
                  <a:cubicBezTo>
                    <a:pt x="11441" y="3340"/>
                    <a:pt x="12000" y="0"/>
                    <a:pt x="12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6666193" y="2710396"/>
              <a:ext cx="190018" cy="1066491"/>
            </a:xfrm>
            <a:custGeom>
              <a:avLst/>
              <a:gdLst/>
              <a:ahLst/>
              <a:cxnLst/>
              <a:rect l="l" t="t" r="r" b="b"/>
              <a:pathLst>
                <a:path w="2527" h="14183" extrusionOk="0">
                  <a:moveTo>
                    <a:pt x="2428" y="0"/>
                  </a:moveTo>
                  <a:cubicBezTo>
                    <a:pt x="2255" y="0"/>
                    <a:pt x="1815" y="161"/>
                    <a:pt x="1761" y="215"/>
                  </a:cubicBezTo>
                  <a:cubicBezTo>
                    <a:pt x="1713" y="215"/>
                    <a:pt x="1713" y="263"/>
                    <a:pt x="1664" y="360"/>
                  </a:cubicBezTo>
                  <a:cubicBezTo>
                    <a:pt x="1312" y="871"/>
                    <a:pt x="146" y="2790"/>
                    <a:pt x="146" y="2790"/>
                  </a:cubicBezTo>
                  <a:lnTo>
                    <a:pt x="1057" y="4053"/>
                  </a:lnTo>
                  <a:lnTo>
                    <a:pt x="0" y="5619"/>
                  </a:lnTo>
                  <a:cubicBezTo>
                    <a:pt x="0" y="5619"/>
                    <a:pt x="705" y="8765"/>
                    <a:pt x="911" y="9980"/>
                  </a:cubicBezTo>
                  <a:cubicBezTo>
                    <a:pt x="1106" y="11085"/>
                    <a:pt x="1616" y="13818"/>
                    <a:pt x="1664" y="14182"/>
                  </a:cubicBezTo>
                  <a:cubicBezTo>
                    <a:pt x="1664" y="10733"/>
                    <a:pt x="1713" y="6591"/>
                    <a:pt x="1822" y="5425"/>
                  </a:cubicBezTo>
                  <a:cubicBezTo>
                    <a:pt x="1919" y="3445"/>
                    <a:pt x="2478" y="105"/>
                    <a:pt x="2478" y="105"/>
                  </a:cubicBezTo>
                  <a:cubicBezTo>
                    <a:pt x="2478" y="105"/>
                    <a:pt x="2527" y="8"/>
                    <a:pt x="2478" y="8"/>
                  </a:cubicBezTo>
                  <a:cubicBezTo>
                    <a:pt x="2466" y="3"/>
                    <a:pt x="2449" y="0"/>
                    <a:pt x="2428" y="0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7270754" y="3315558"/>
              <a:ext cx="30228" cy="159865"/>
            </a:xfrm>
            <a:custGeom>
              <a:avLst/>
              <a:gdLst/>
              <a:ahLst/>
              <a:cxnLst/>
              <a:rect l="l" t="t" r="r" b="b"/>
              <a:pathLst>
                <a:path w="402" h="2126" extrusionOk="0">
                  <a:moveTo>
                    <a:pt x="207" y="1"/>
                  </a:moveTo>
                  <a:cubicBezTo>
                    <a:pt x="49" y="1"/>
                    <a:pt x="1" y="110"/>
                    <a:pt x="1" y="207"/>
                  </a:cubicBezTo>
                  <a:lnTo>
                    <a:pt x="1" y="1883"/>
                  </a:lnTo>
                  <a:cubicBezTo>
                    <a:pt x="1" y="2029"/>
                    <a:pt x="49" y="2126"/>
                    <a:pt x="207" y="2126"/>
                  </a:cubicBezTo>
                  <a:cubicBezTo>
                    <a:pt x="304" y="2126"/>
                    <a:pt x="401" y="2029"/>
                    <a:pt x="401" y="1883"/>
                  </a:cubicBezTo>
                  <a:lnTo>
                    <a:pt x="401" y="207"/>
                  </a:lnTo>
                  <a:cubicBezTo>
                    <a:pt x="401" y="110"/>
                    <a:pt x="304" y="1"/>
                    <a:pt x="207" y="1"/>
                  </a:cubicBezTo>
                  <a:close/>
                </a:path>
              </a:pathLst>
            </a:custGeom>
            <a:solidFill>
              <a:srgbClr val="FF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7339256" y="3311874"/>
              <a:ext cx="68578" cy="236639"/>
            </a:xfrm>
            <a:custGeom>
              <a:avLst/>
              <a:gdLst/>
              <a:ahLst/>
              <a:cxnLst/>
              <a:rect l="l" t="t" r="r" b="b"/>
              <a:pathLst>
                <a:path w="912" h="3147" extrusionOk="0">
                  <a:moveTo>
                    <a:pt x="462" y="1"/>
                  </a:moveTo>
                  <a:cubicBezTo>
                    <a:pt x="207" y="1"/>
                    <a:pt x="1" y="207"/>
                    <a:pt x="1" y="462"/>
                  </a:cubicBezTo>
                  <a:lnTo>
                    <a:pt x="1" y="2685"/>
                  </a:lnTo>
                  <a:cubicBezTo>
                    <a:pt x="1" y="2940"/>
                    <a:pt x="207" y="3147"/>
                    <a:pt x="462" y="3147"/>
                  </a:cubicBezTo>
                  <a:cubicBezTo>
                    <a:pt x="705" y="3147"/>
                    <a:pt x="912" y="2940"/>
                    <a:pt x="912" y="2685"/>
                  </a:cubicBezTo>
                  <a:lnTo>
                    <a:pt x="912" y="462"/>
                  </a:lnTo>
                  <a:cubicBezTo>
                    <a:pt x="912" y="207"/>
                    <a:pt x="705" y="1"/>
                    <a:pt x="462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7205937" y="3406919"/>
              <a:ext cx="266717" cy="327925"/>
            </a:xfrm>
            <a:custGeom>
              <a:avLst/>
              <a:gdLst/>
              <a:ahLst/>
              <a:cxnLst/>
              <a:rect l="l" t="t" r="r" b="b"/>
              <a:pathLst>
                <a:path w="3547" h="4361" extrusionOk="0">
                  <a:moveTo>
                    <a:pt x="304" y="0"/>
                  </a:moveTo>
                  <a:cubicBezTo>
                    <a:pt x="304" y="0"/>
                    <a:pt x="0" y="4360"/>
                    <a:pt x="1774" y="4360"/>
                  </a:cubicBezTo>
                  <a:cubicBezTo>
                    <a:pt x="3547" y="4360"/>
                    <a:pt x="3195" y="0"/>
                    <a:pt x="3195" y="0"/>
                  </a:cubicBezTo>
                  <a:close/>
                </a:path>
              </a:pathLst>
            </a:custGeom>
            <a:solidFill>
              <a:srgbClr val="6A8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7354821" y="3266231"/>
              <a:ext cx="33838" cy="266792"/>
            </a:xfrm>
            <a:custGeom>
              <a:avLst/>
              <a:gdLst/>
              <a:ahLst/>
              <a:cxnLst/>
              <a:rect l="l" t="t" r="r" b="b"/>
              <a:pathLst>
                <a:path w="450" h="3548" extrusionOk="0">
                  <a:moveTo>
                    <a:pt x="255" y="1"/>
                  </a:moveTo>
                  <a:cubicBezTo>
                    <a:pt x="97" y="1"/>
                    <a:pt x="0" y="110"/>
                    <a:pt x="0" y="207"/>
                  </a:cubicBezTo>
                  <a:lnTo>
                    <a:pt x="0" y="3292"/>
                  </a:lnTo>
                  <a:cubicBezTo>
                    <a:pt x="0" y="3450"/>
                    <a:pt x="97" y="3547"/>
                    <a:pt x="255" y="3547"/>
                  </a:cubicBezTo>
                  <a:cubicBezTo>
                    <a:pt x="352" y="3547"/>
                    <a:pt x="449" y="3450"/>
                    <a:pt x="449" y="3292"/>
                  </a:cubicBezTo>
                  <a:lnTo>
                    <a:pt x="449" y="207"/>
                  </a:lnTo>
                  <a:cubicBezTo>
                    <a:pt x="449" y="110"/>
                    <a:pt x="352" y="1"/>
                    <a:pt x="255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5730101" y="2940114"/>
              <a:ext cx="502378" cy="243105"/>
            </a:xfrm>
            <a:custGeom>
              <a:avLst/>
              <a:gdLst/>
              <a:ahLst/>
              <a:cxnLst/>
              <a:rect l="l" t="t" r="r" b="b"/>
              <a:pathLst>
                <a:path w="6681" h="3233" extrusionOk="0">
                  <a:moveTo>
                    <a:pt x="3016" y="1"/>
                  </a:moveTo>
                  <a:cubicBezTo>
                    <a:pt x="2879" y="1"/>
                    <a:pt x="2825" y="76"/>
                    <a:pt x="2879" y="245"/>
                  </a:cubicBezTo>
                  <a:cubicBezTo>
                    <a:pt x="3085" y="645"/>
                    <a:pt x="3838" y="743"/>
                    <a:pt x="3947" y="900"/>
                  </a:cubicBezTo>
                  <a:cubicBezTo>
                    <a:pt x="4040" y="993"/>
                    <a:pt x="3688" y="1027"/>
                    <a:pt x="3328" y="1027"/>
                  </a:cubicBezTo>
                  <a:cubicBezTo>
                    <a:pt x="3121" y="1027"/>
                    <a:pt x="2910" y="1015"/>
                    <a:pt x="2781" y="998"/>
                  </a:cubicBezTo>
                  <a:cubicBezTo>
                    <a:pt x="2463" y="998"/>
                    <a:pt x="1770" y="632"/>
                    <a:pt x="1343" y="632"/>
                  </a:cubicBezTo>
                  <a:cubicBezTo>
                    <a:pt x="1297" y="632"/>
                    <a:pt x="1254" y="636"/>
                    <a:pt x="1215" y="645"/>
                  </a:cubicBezTo>
                  <a:cubicBezTo>
                    <a:pt x="850" y="694"/>
                    <a:pt x="1008" y="900"/>
                    <a:pt x="1008" y="900"/>
                  </a:cubicBezTo>
                  <a:cubicBezTo>
                    <a:pt x="1008" y="900"/>
                    <a:pt x="852" y="857"/>
                    <a:pt x="715" y="857"/>
                  </a:cubicBezTo>
                  <a:cubicBezTo>
                    <a:pt x="646" y="857"/>
                    <a:pt x="583" y="868"/>
                    <a:pt x="547" y="900"/>
                  </a:cubicBezTo>
                  <a:cubicBezTo>
                    <a:pt x="401" y="949"/>
                    <a:pt x="547" y="1107"/>
                    <a:pt x="547" y="1107"/>
                  </a:cubicBezTo>
                  <a:cubicBezTo>
                    <a:pt x="547" y="1107"/>
                    <a:pt x="462" y="1090"/>
                    <a:pt x="362" y="1090"/>
                  </a:cubicBezTo>
                  <a:cubicBezTo>
                    <a:pt x="271" y="1090"/>
                    <a:pt x="166" y="1104"/>
                    <a:pt x="97" y="1156"/>
                  </a:cubicBezTo>
                  <a:cubicBezTo>
                    <a:pt x="0" y="1301"/>
                    <a:pt x="194" y="1459"/>
                    <a:pt x="194" y="1459"/>
                  </a:cubicBezTo>
                  <a:cubicBezTo>
                    <a:pt x="194" y="1459"/>
                    <a:pt x="49" y="1605"/>
                    <a:pt x="97" y="1763"/>
                  </a:cubicBezTo>
                  <a:cubicBezTo>
                    <a:pt x="97" y="1909"/>
                    <a:pt x="911" y="2771"/>
                    <a:pt x="1822" y="2868"/>
                  </a:cubicBezTo>
                  <a:cubicBezTo>
                    <a:pt x="2733" y="2977"/>
                    <a:pt x="5101" y="3232"/>
                    <a:pt x="5101" y="3232"/>
                  </a:cubicBezTo>
                  <a:lnTo>
                    <a:pt x="6680" y="2164"/>
                  </a:lnTo>
                  <a:cubicBezTo>
                    <a:pt x="6680" y="2164"/>
                    <a:pt x="6316" y="1350"/>
                    <a:pt x="6073" y="949"/>
                  </a:cubicBezTo>
                  <a:cubicBezTo>
                    <a:pt x="5708" y="439"/>
                    <a:pt x="3741" y="245"/>
                    <a:pt x="3486" y="135"/>
                  </a:cubicBezTo>
                  <a:cubicBezTo>
                    <a:pt x="3286" y="49"/>
                    <a:pt x="3125" y="1"/>
                    <a:pt x="3016" y="1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5939216" y="3053432"/>
              <a:ext cx="460344" cy="414700"/>
            </a:xfrm>
            <a:custGeom>
              <a:avLst/>
              <a:gdLst/>
              <a:ahLst/>
              <a:cxnLst/>
              <a:rect l="l" t="t" r="r" b="b"/>
              <a:pathLst>
                <a:path w="6122" h="5515" extrusionOk="0">
                  <a:moveTo>
                    <a:pt x="4506" y="1"/>
                  </a:moveTo>
                  <a:lnTo>
                    <a:pt x="0" y="2333"/>
                  </a:lnTo>
                  <a:lnTo>
                    <a:pt x="2126" y="5515"/>
                  </a:lnTo>
                  <a:lnTo>
                    <a:pt x="6122" y="247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5653328" y="3487227"/>
              <a:ext cx="1389228" cy="384622"/>
            </a:xfrm>
            <a:custGeom>
              <a:avLst/>
              <a:gdLst/>
              <a:ahLst/>
              <a:cxnLst/>
              <a:rect l="l" t="t" r="r" b="b"/>
              <a:pathLst>
                <a:path w="18475" h="5115" extrusionOk="0">
                  <a:moveTo>
                    <a:pt x="8199" y="1"/>
                  </a:moveTo>
                  <a:cubicBezTo>
                    <a:pt x="8199" y="1"/>
                    <a:pt x="8005" y="511"/>
                    <a:pt x="7640" y="754"/>
                  </a:cubicBezTo>
                  <a:cubicBezTo>
                    <a:pt x="7240" y="1058"/>
                    <a:pt x="6535" y="1118"/>
                    <a:pt x="6535" y="1118"/>
                  </a:cubicBezTo>
                  <a:lnTo>
                    <a:pt x="1021" y="1118"/>
                  </a:lnTo>
                  <a:cubicBezTo>
                    <a:pt x="462" y="1118"/>
                    <a:pt x="1" y="1519"/>
                    <a:pt x="1" y="2078"/>
                  </a:cubicBezTo>
                  <a:lnTo>
                    <a:pt x="1" y="4155"/>
                  </a:lnTo>
                  <a:cubicBezTo>
                    <a:pt x="1" y="4653"/>
                    <a:pt x="462" y="5114"/>
                    <a:pt x="1021" y="5114"/>
                  </a:cubicBezTo>
                  <a:lnTo>
                    <a:pt x="17515" y="5114"/>
                  </a:lnTo>
                  <a:cubicBezTo>
                    <a:pt x="18025" y="5114"/>
                    <a:pt x="18474" y="4653"/>
                    <a:pt x="18474" y="4155"/>
                  </a:cubicBezTo>
                  <a:lnTo>
                    <a:pt x="18474" y="2078"/>
                  </a:lnTo>
                  <a:cubicBezTo>
                    <a:pt x="18474" y="1519"/>
                    <a:pt x="18025" y="1118"/>
                    <a:pt x="17515" y="1118"/>
                  </a:cubicBezTo>
                  <a:lnTo>
                    <a:pt x="8199" y="1118"/>
                  </a:lnTo>
                  <a:lnTo>
                    <a:pt x="81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00025" dist="95250" dir="3900000" algn="bl" rotWithShape="0">
                <a:srgbClr val="FFFFFF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5779354" y="3692732"/>
              <a:ext cx="64968" cy="64893"/>
            </a:xfrm>
            <a:custGeom>
              <a:avLst/>
              <a:gdLst/>
              <a:ahLst/>
              <a:cxnLst/>
              <a:rect l="l" t="t" r="r" b="b"/>
              <a:pathLst>
                <a:path w="864" h="863" extrusionOk="0">
                  <a:moveTo>
                    <a:pt x="402" y="1"/>
                  </a:moveTo>
                  <a:cubicBezTo>
                    <a:pt x="147" y="1"/>
                    <a:pt x="1" y="207"/>
                    <a:pt x="1" y="450"/>
                  </a:cubicBezTo>
                  <a:cubicBezTo>
                    <a:pt x="1" y="657"/>
                    <a:pt x="147" y="863"/>
                    <a:pt x="402" y="863"/>
                  </a:cubicBezTo>
                  <a:cubicBezTo>
                    <a:pt x="657" y="863"/>
                    <a:pt x="863" y="657"/>
                    <a:pt x="863" y="450"/>
                  </a:cubicBezTo>
                  <a:cubicBezTo>
                    <a:pt x="863" y="207"/>
                    <a:pt x="65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5992153" y="3692732"/>
              <a:ext cx="64968" cy="64893"/>
            </a:xfrm>
            <a:custGeom>
              <a:avLst/>
              <a:gdLst/>
              <a:ahLst/>
              <a:cxnLst/>
              <a:rect l="l" t="t" r="r" b="b"/>
              <a:pathLst>
                <a:path w="864" h="863" extrusionOk="0">
                  <a:moveTo>
                    <a:pt x="462" y="1"/>
                  </a:moveTo>
                  <a:cubicBezTo>
                    <a:pt x="207" y="1"/>
                    <a:pt x="1" y="207"/>
                    <a:pt x="1" y="450"/>
                  </a:cubicBezTo>
                  <a:cubicBezTo>
                    <a:pt x="1" y="657"/>
                    <a:pt x="207" y="863"/>
                    <a:pt x="462" y="863"/>
                  </a:cubicBezTo>
                  <a:cubicBezTo>
                    <a:pt x="657" y="863"/>
                    <a:pt x="863" y="657"/>
                    <a:pt x="863" y="450"/>
                  </a:cubicBezTo>
                  <a:cubicBezTo>
                    <a:pt x="863" y="207"/>
                    <a:pt x="657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6209539" y="3692732"/>
              <a:ext cx="63991" cy="64893"/>
            </a:xfrm>
            <a:custGeom>
              <a:avLst/>
              <a:gdLst/>
              <a:ahLst/>
              <a:cxnLst/>
              <a:rect l="l" t="t" r="r" b="b"/>
              <a:pathLst>
                <a:path w="851" h="863" extrusionOk="0">
                  <a:moveTo>
                    <a:pt x="401" y="1"/>
                  </a:moveTo>
                  <a:cubicBezTo>
                    <a:pt x="195" y="1"/>
                    <a:pt x="0" y="207"/>
                    <a:pt x="0" y="450"/>
                  </a:cubicBezTo>
                  <a:cubicBezTo>
                    <a:pt x="0" y="657"/>
                    <a:pt x="195" y="863"/>
                    <a:pt x="401" y="863"/>
                  </a:cubicBezTo>
                  <a:cubicBezTo>
                    <a:pt x="656" y="863"/>
                    <a:pt x="851" y="657"/>
                    <a:pt x="851" y="450"/>
                  </a:cubicBezTo>
                  <a:cubicBezTo>
                    <a:pt x="851" y="207"/>
                    <a:pt x="656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6422339" y="3692732"/>
              <a:ext cx="64893" cy="64893"/>
            </a:xfrm>
            <a:custGeom>
              <a:avLst/>
              <a:gdLst/>
              <a:ahLst/>
              <a:cxnLst/>
              <a:rect l="l" t="t" r="r" b="b"/>
              <a:pathLst>
                <a:path w="863" h="863" extrusionOk="0">
                  <a:moveTo>
                    <a:pt x="450" y="1"/>
                  </a:moveTo>
                  <a:cubicBezTo>
                    <a:pt x="207" y="1"/>
                    <a:pt x="0" y="207"/>
                    <a:pt x="0" y="450"/>
                  </a:cubicBezTo>
                  <a:cubicBezTo>
                    <a:pt x="0" y="657"/>
                    <a:pt x="207" y="863"/>
                    <a:pt x="450" y="863"/>
                  </a:cubicBezTo>
                  <a:cubicBezTo>
                    <a:pt x="705" y="863"/>
                    <a:pt x="863" y="657"/>
                    <a:pt x="863" y="450"/>
                  </a:cubicBezTo>
                  <a:cubicBezTo>
                    <a:pt x="863" y="207"/>
                    <a:pt x="705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6638747" y="3692732"/>
              <a:ext cx="64968" cy="64893"/>
            </a:xfrm>
            <a:custGeom>
              <a:avLst/>
              <a:gdLst/>
              <a:ahLst/>
              <a:cxnLst/>
              <a:rect l="l" t="t" r="r" b="b"/>
              <a:pathLst>
                <a:path w="864" h="863" extrusionOk="0">
                  <a:moveTo>
                    <a:pt x="414" y="1"/>
                  </a:moveTo>
                  <a:cubicBezTo>
                    <a:pt x="207" y="1"/>
                    <a:pt x="1" y="207"/>
                    <a:pt x="1" y="450"/>
                  </a:cubicBezTo>
                  <a:cubicBezTo>
                    <a:pt x="1" y="657"/>
                    <a:pt x="207" y="863"/>
                    <a:pt x="414" y="863"/>
                  </a:cubicBezTo>
                  <a:cubicBezTo>
                    <a:pt x="669" y="863"/>
                    <a:pt x="863" y="657"/>
                    <a:pt x="863" y="450"/>
                  </a:cubicBezTo>
                  <a:cubicBezTo>
                    <a:pt x="863" y="207"/>
                    <a:pt x="66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6852449" y="3692732"/>
              <a:ext cx="68578" cy="64893"/>
            </a:xfrm>
            <a:custGeom>
              <a:avLst/>
              <a:gdLst/>
              <a:ahLst/>
              <a:cxnLst/>
              <a:rect l="l" t="t" r="r" b="b"/>
              <a:pathLst>
                <a:path w="912" h="863" extrusionOk="0">
                  <a:moveTo>
                    <a:pt x="450" y="1"/>
                  </a:moveTo>
                  <a:cubicBezTo>
                    <a:pt x="195" y="1"/>
                    <a:pt x="1" y="207"/>
                    <a:pt x="1" y="450"/>
                  </a:cubicBezTo>
                  <a:cubicBezTo>
                    <a:pt x="1" y="657"/>
                    <a:pt x="195" y="863"/>
                    <a:pt x="450" y="863"/>
                  </a:cubicBezTo>
                  <a:cubicBezTo>
                    <a:pt x="705" y="863"/>
                    <a:pt x="912" y="657"/>
                    <a:pt x="912" y="450"/>
                  </a:cubicBezTo>
                  <a:cubicBezTo>
                    <a:pt x="912" y="207"/>
                    <a:pt x="705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7400464" y="1683545"/>
              <a:ext cx="810151" cy="974527"/>
            </a:xfrm>
            <a:custGeom>
              <a:avLst/>
              <a:gdLst/>
              <a:ahLst/>
              <a:cxnLst/>
              <a:rect l="l" t="t" r="r" b="b"/>
              <a:pathLst>
                <a:path w="10774" h="12960" extrusionOk="0">
                  <a:moveTo>
                    <a:pt x="960" y="0"/>
                  </a:moveTo>
                  <a:cubicBezTo>
                    <a:pt x="401" y="0"/>
                    <a:pt x="0" y="401"/>
                    <a:pt x="0" y="960"/>
                  </a:cubicBezTo>
                  <a:lnTo>
                    <a:pt x="0" y="10883"/>
                  </a:lnTo>
                  <a:cubicBezTo>
                    <a:pt x="0" y="11381"/>
                    <a:pt x="401" y="11842"/>
                    <a:pt x="960" y="11842"/>
                  </a:cubicBezTo>
                  <a:lnTo>
                    <a:pt x="2017" y="11842"/>
                  </a:lnTo>
                  <a:lnTo>
                    <a:pt x="2017" y="12960"/>
                  </a:lnTo>
                  <a:cubicBezTo>
                    <a:pt x="2017" y="12960"/>
                    <a:pt x="2223" y="12450"/>
                    <a:pt x="2624" y="12195"/>
                  </a:cubicBezTo>
                  <a:cubicBezTo>
                    <a:pt x="3037" y="11891"/>
                    <a:pt x="3693" y="11842"/>
                    <a:pt x="3693" y="11842"/>
                  </a:cubicBezTo>
                  <a:lnTo>
                    <a:pt x="9814" y="11842"/>
                  </a:lnTo>
                  <a:cubicBezTo>
                    <a:pt x="10324" y="11842"/>
                    <a:pt x="10774" y="11381"/>
                    <a:pt x="10774" y="10883"/>
                  </a:cubicBezTo>
                  <a:lnTo>
                    <a:pt x="10774" y="960"/>
                  </a:lnTo>
                  <a:cubicBezTo>
                    <a:pt x="10774" y="401"/>
                    <a:pt x="10324" y="0"/>
                    <a:pt x="9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00025" dist="95250" dir="3900000" algn="bl" rotWithShape="0">
                <a:schemeClr val="accent6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7643416" y="1797689"/>
              <a:ext cx="324241" cy="327023"/>
            </a:xfrm>
            <a:custGeom>
              <a:avLst/>
              <a:gdLst/>
              <a:ahLst/>
              <a:cxnLst/>
              <a:rect l="l" t="t" r="r" b="b"/>
              <a:pathLst>
                <a:path w="4312" h="4349" extrusionOk="0">
                  <a:moveTo>
                    <a:pt x="2186" y="1"/>
                  </a:moveTo>
                  <a:cubicBezTo>
                    <a:pt x="972" y="1"/>
                    <a:pt x="0" y="1009"/>
                    <a:pt x="0" y="2175"/>
                  </a:cubicBezTo>
                  <a:cubicBezTo>
                    <a:pt x="0" y="3389"/>
                    <a:pt x="972" y="4349"/>
                    <a:pt x="2186" y="4349"/>
                  </a:cubicBezTo>
                  <a:cubicBezTo>
                    <a:pt x="3340" y="4349"/>
                    <a:pt x="4312" y="3389"/>
                    <a:pt x="4312" y="2175"/>
                  </a:cubicBezTo>
                  <a:cubicBezTo>
                    <a:pt x="4312" y="1009"/>
                    <a:pt x="3340" y="1"/>
                    <a:pt x="2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7708234" y="1862507"/>
              <a:ext cx="198289" cy="262205"/>
            </a:xfrm>
            <a:custGeom>
              <a:avLst/>
              <a:gdLst/>
              <a:ahLst/>
              <a:cxnLst/>
              <a:rect l="l" t="t" r="r" b="b"/>
              <a:pathLst>
                <a:path w="2637" h="3487" extrusionOk="0">
                  <a:moveTo>
                    <a:pt x="1324" y="1"/>
                  </a:moveTo>
                  <a:cubicBezTo>
                    <a:pt x="814" y="1"/>
                    <a:pt x="413" y="450"/>
                    <a:pt x="413" y="960"/>
                  </a:cubicBezTo>
                  <a:cubicBezTo>
                    <a:pt x="413" y="1361"/>
                    <a:pt x="656" y="1774"/>
                    <a:pt x="1069" y="1871"/>
                  </a:cubicBezTo>
                  <a:lnTo>
                    <a:pt x="1069" y="2175"/>
                  </a:lnTo>
                  <a:cubicBezTo>
                    <a:pt x="608" y="2272"/>
                    <a:pt x="207" y="2576"/>
                    <a:pt x="0" y="3037"/>
                  </a:cubicBezTo>
                  <a:cubicBezTo>
                    <a:pt x="353" y="3341"/>
                    <a:pt x="814" y="3487"/>
                    <a:pt x="1324" y="3487"/>
                  </a:cubicBezTo>
                  <a:cubicBezTo>
                    <a:pt x="1774" y="3487"/>
                    <a:pt x="2235" y="3341"/>
                    <a:pt x="2636" y="3037"/>
                  </a:cubicBezTo>
                  <a:cubicBezTo>
                    <a:pt x="2381" y="2576"/>
                    <a:pt x="1980" y="2272"/>
                    <a:pt x="1519" y="2175"/>
                  </a:cubicBezTo>
                  <a:lnTo>
                    <a:pt x="1519" y="1871"/>
                  </a:lnTo>
                  <a:cubicBezTo>
                    <a:pt x="1932" y="1774"/>
                    <a:pt x="2174" y="1361"/>
                    <a:pt x="2174" y="960"/>
                  </a:cubicBezTo>
                  <a:cubicBezTo>
                    <a:pt x="2174" y="450"/>
                    <a:pt x="1774" y="1"/>
                    <a:pt x="1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7510924" y="2352998"/>
              <a:ext cx="601034" cy="75"/>
            </a:xfrm>
            <a:custGeom>
              <a:avLst/>
              <a:gdLst/>
              <a:ahLst/>
              <a:cxnLst/>
              <a:rect l="l" t="t" r="r" b="b"/>
              <a:pathLst>
                <a:path w="7993" h="1" extrusionOk="0">
                  <a:moveTo>
                    <a:pt x="1" y="0"/>
                  </a:moveTo>
                  <a:lnTo>
                    <a:pt x="7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7510924" y="2338335"/>
              <a:ext cx="601034" cy="26544"/>
            </a:xfrm>
            <a:custGeom>
              <a:avLst/>
              <a:gdLst/>
              <a:ahLst/>
              <a:cxnLst/>
              <a:rect l="l" t="t" r="r" b="b"/>
              <a:pathLst>
                <a:path w="7993" h="353" extrusionOk="0">
                  <a:moveTo>
                    <a:pt x="1" y="1"/>
                  </a:moveTo>
                  <a:lnTo>
                    <a:pt x="1" y="353"/>
                  </a:lnTo>
                  <a:lnTo>
                    <a:pt x="7993" y="353"/>
                  </a:lnTo>
                  <a:lnTo>
                    <a:pt x="7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7510924" y="2444284"/>
              <a:ext cx="601034" cy="75"/>
            </a:xfrm>
            <a:custGeom>
              <a:avLst/>
              <a:gdLst/>
              <a:ahLst/>
              <a:cxnLst/>
              <a:rect l="l" t="t" r="r" b="b"/>
              <a:pathLst>
                <a:path w="7993" h="1" extrusionOk="0">
                  <a:moveTo>
                    <a:pt x="1" y="1"/>
                  </a:moveTo>
                  <a:lnTo>
                    <a:pt x="7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7510924" y="2433306"/>
              <a:ext cx="601034" cy="26619"/>
            </a:xfrm>
            <a:custGeom>
              <a:avLst/>
              <a:gdLst/>
              <a:ahLst/>
              <a:cxnLst/>
              <a:rect l="l" t="t" r="r" b="b"/>
              <a:pathLst>
                <a:path w="7993" h="354" extrusionOk="0">
                  <a:moveTo>
                    <a:pt x="1" y="1"/>
                  </a:moveTo>
                  <a:lnTo>
                    <a:pt x="1" y="353"/>
                  </a:lnTo>
                  <a:lnTo>
                    <a:pt x="7993" y="353"/>
                  </a:lnTo>
                  <a:lnTo>
                    <a:pt x="7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7510924" y="2212310"/>
              <a:ext cx="601034" cy="64968"/>
            </a:xfrm>
            <a:custGeom>
              <a:avLst/>
              <a:gdLst/>
              <a:ahLst/>
              <a:cxnLst/>
              <a:rect l="l" t="t" r="r" b="b"/>
              <a:pathLst>
                <a:path w="7993" h="864" extrusionOk="0">
                  <a:moveTo>
                    <a:pt x="1" y="1"/>
                  </a:moveTo>
                  <a:lnTo>
                    <a:pt x="1" y="863"/>
                  </a:lnTo>
                  <a:lnTo>
                    <a:pt x="7993" y="863"/>
                  </a:lnTo>
                  <a:lnTo>
                    <a:pt x="7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5661600" y="2078991"/>
              <a:ext cx="520650" cy="734354"/>
            </a:xfrm>
            <a:custGeom>
              <a:avLst/>
              <a:gdLst/>
              <a:ahLst/>
              <a:cxnLst/>
              <a:rect l="l" t="t" r="r" b="b"/>
              <a:pathLst>
                <a:path w="6924" h="9766" extrusionOk="0">
                  <a:moveTo>
                    <a:pt x="960" y="0"/>
                  </a:moveTo>
                  <a:cubicBezTo>
                    <a:pt x="401" y="0"/>
                    <a:pt x="0" y="462"/>
                    <a:pt x="0" y="960"/>
                  </a:cubicBezTo>
                  <a:lnTo>
                    <a:pt x="0" y="8757"/>
                  </a:lnTo>
                  <a:cubicBezTo>
                    <a:pt x="0" y="9316"/>
                    <a:pt x="401" y="9765"/>
                    <a:pt x="960" y="9765"/>
                  </a:cubicBezTo>
                  <a:lnTo>
                    <a:pt x="5915" y="9765"/>
                  </a:lnTo>
                  <a:cubicBezTo>
                    <a:pt x="6474" y="9765"/>
                    <a:pt x="6923" y="9316"/>
                    <a:pt x="6923" y="8757"/>
                  </a:cubicBezTo>
                  <a:lnTo>
                    <a:pt x="6923" y="960"/>
                  </a:lnTo>
                  <a:cubicBezTo>
                    <a:pt x="6923" y="462"/>
                    <a:pt x="6474" y="0"/>
                    <a:pt x="5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00025" dist="95250" dir="3900000" algn="bl" rotWithShape="0">
                <a:srgbClr val="FFFFFF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5760179" y="2185842"/>
              <a:ext cx="323414" cy="75"/>
            </a:xfrm>
            <a:custGeom>
              <a:avLst/>
              <a:gdLst/>
              <a:ahLst/>
              <a:cxnLst/>
              <a:rect l="l" t="t" r="r" b="b"/>
              <a:pathLst>
                <a:path w="4301" h="1" extrusionOk="0">
                  <a:moveTo>
                    <a:pt x="1" y="0"/>
                  </a:moveTo>
                  <a:lnTo>
                    <a:pt x="4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5760179" y="2170276"/>
              <a:ext cx="323414" cy="26619"/>
            </a:xfrm>
            <a:custGeom>
              <a:avLst/>
              <a:gdLst/>
              <a:ahLst/>
              <a:cxnLst/>
              <a:rect l="l" t="t" r="r" b="b"/>
              <a:pathLst>
                <a:path w="4301" h="354" extrusionOk="0">
                  <a:moveTo>
                    <a:pt x="1" y="1"/>
                  </a:moveTo>
                  <a:lnTo>
                    <a:pt x="1" y="353"/>
                  </a:lnTo>
                  <a:lnTo>
                    <a:pt x="4300" y="353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5786723" y="2379467"/>
              <a:ext cx="266717" cy="327925"/>
            </a:xfrm>
            <a:custGeom>
              <a:avLst/>
              <a:gdLst/>
              <a:ahLst/>
              <a:cxnLst/>
              <a:rect l="l" t="t" r="r" b="b"/>
              <a:pathLst>
                <a:path w="3547" h="4361" extrusionOk="0">
                  <a:moveTo>
                    <a:pt x="304" y="0"/>
                  </a:moveTo>
                  <a:cubicBezTo>
                    <a:pt x="158" y="0"/>
                    <a:pt x="0" y="158"/>
                    <a:pt x="0" y="255"/>
                  </a:cubicBezTo>
                  <a:lnTo>
                    <a:pt x="0" y="4106"/>
                  </a:lnTo>
                  <a:cubicBezTo>
                    <a:pt x="0" y="4251"/>
                    <a:pt x="158" y="4361"/>
                    <a:pt x="304" y="4361"/>
                  </a:cubicBezTo>
                  <a:lnTo>
                    <a:pt x="3291" y="4361"/>
                  </a:lnTo>
                  <a:cubicBezTo>
                    <a:pt x="3437" y="4361"/>
                    <a:pt x="3547" y="4251"/>
                    <a:pt x="3547" y="4106"/>
                  </a:cubicBezTo>
                  <a:lnTo>
                    <a:pt x="3547" y="255"/>
                  </a:lnTo>
                  <a:cubicBezTo>
                    <a:pt x="3547" y="158"/>
                    <a:pt x="3437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5839659" y="2278106"/>
              <a:ext cx="164451" cy="102340"/>
            </a:xfrm>
            <a:custGeom>
              <a:avLst/>
              <a:gdLst/>
              <a:ahLst/>
              <a:cxnLst/>
              <a:rect l="l" t="t" r="r" b="b"/>
              <a:pathLst>
                <a:path w="2187" h="1361" extrusionOk="0">
                  <a:moveTo>
                    <a:pt x="256" y="0"/>
                  </a:moveTo>
                  <a:cubicBezTo>
                    <a:pt x="110" y="0"/>
                    <a:pt x="0" y="97"/>
                    <a:pt x="0" y="255"/>
                  </a:cubicBezTo>
                  <a:lnTo>
                    <a:pt x="0" y="1117"/>
                  </a:lnTo>
                  <a:cubicBezTo>
                    <a:pt x="0" y="1263"/>
                    <a:pt x="110" y="1360"/>
                    <a:pt x="256" y="1360"/>
                  </a:cubicBezTo>
                  <a:lnTo>
                    <a:pt x="1883" y="1360"/>
                  </a:lnTo>
                  <a:cubicBezTo>
                    <a:pt x="2029" y="1360"/>
                    <a:pt x="2187" y="1263"/>
                    <a:pt x="2187" y="1117"/>
                  </a:cubicBezTo>
                  <a:lnTo>
                    <a:pt x="2187" y="255"/>
                  </a:lnTo>
                  <a:cubicBezTo>
                    <a:pt x="2187" y="97"/>
                    <a:pt x="2029" y="0"/>
                    <a:pt x="1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5839659" y="2436990"/>
              <a:ext cx="27446" cy="186408"/>
            </a:xfrm>
            <a:custGeom>
              <a:avLst/>
              <a:gdLst/>
              <a:ahLst/>
              <a:cxnLst/>
              <a:rect l="l" t="t" r="r" b="b"/>
              <a:pathLst>
                <a:path w="365" h="2479" extrusionOk="0">
                  <a:moveTo>
                    <a:pt x="158" y="0"/>
                  </a:moveTo>
                  <a:cubicBezTo>
                    <a:pt x="110" y="0"/>
                    <a:pt x="0" y="49"/>
                    <a:pt x="0" y="146"/>
                  </a:cubicBezTo>
                  <a:lnTo>
                    <a:pt x="0" y="2332"/>
                  </a:lnTo>
                  <a:cubicBezTo>
                    <a:pt x="0" y="2430"/>
                    <a:pt x="110" y="2478"/>
                    <a:pt x="158" y="2478"/>
                  </a:cubicBezTo>
                  <a:cubicBezTo>
                    <a:pt x="256" y="2478"/>
                    <a:pt x="365" y="2430"/>
                    <a:pt x="365" y="2332"/>
                  </a:cubicBezTo>
                  <a:lnTo>
                    <a:pt x="365" y="146"/>
                  </a:lnTo>
                  <a:cubicBezTo>
                    <a:pt x="365" y="49"/>
                    <a:pt x="256" y="0"/>
                    <a:pt x="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36"/>
          <p:cNvSpPr txBox="1"/>
          <p:nvPr/>
        </p:nvSpPr>
        <p:spPr>
          <a:xfrm>
            <a:off x="1249000" y="421875"/>
            <a:ext cx="37305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4"/>
                </a:solidFill>
                <a:latin typeface="Changa"/>
                <a:ea typeface="Changa"/>
                <a:cs typeface="Changa"/>
                <a:sym typeface="Changa"/>
              </a:rPr>
              <a:t>IST 687</a:t>
            </a:r>
            <a:endParaRPr sz="4000">
              <a:solidFill>
                <a:schemeClr val="accent4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8" name="Google Shape;1518;p45"/>
          <p:cNvCxnSpPr/>
          <p:nvPr/>
        </p:nvCxnSpPr>
        <p:spPr>
          <a:xfrm>
            <a:off x="2344325" y="11050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9" name="Google Shape;1519;p45"/>
          <p:cNvSpPr txBox="1"/>
          <p:nvPr/>
        </p:nvSpPr>
        <p:spPr>
          <a:xfrm>
            <a:off x="643650" y="1575200"/>
            <a:ext cx="13617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Generally, you pay less the younger you are.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20" name="Google Shape;1520;p45"/>
          <p:cNvSpPr txBox="1"/>
          <p:nvPr/>
        </p:nvSpPr>
        <p:spPr>
          <a:xfrm>
            <a:off x="643650" y="2717300"/>
            <a:ext cx="15258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Males tend to have a higher healthcare cost than females.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21" name="Google Shape;1521;p45"/>
          <p:cNvSpPr/>
          <p:nvPr/>
        </p:nvSpPr>
        <p:spPr>
          <a:xfrm>
            <a:off x="2005350" y="27172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45"/>
          <p:cNvSpPr/>
          <p:nvPr/>
        </p:nvSpPr>
        <p:spPr>
          <a:xfrm>
            <a:off x="2005350" y="15751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5"/>
          <p:cNvGrpSpPr/>
          <p:nvPr/>
        </p:nvGrpSpPr>
        <p:grpSpPr>
          <a:xfrm>
            <a:off x="2243204" y="1724987"/>
            <a:ext cx="196283" cy="372422"/>
            <a:chOff x="2439965" y="1788412"/>
            <a:chExt cx="196283" cy="372422"/>
          </a:xfrm>
        </p:grpSpPr>
        <p:sp>
          <p:nvSpPr>
            <p:cNvPr id="1524" name="Google Shape;1524;p45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45"/>
          <p:cNvGrpSpPr/>
          <p:nvPr/>
        </p:nvGrpSpPr>
        <p:grpSpPr>
          <a:xfrm>
            <a:off x="2153864" y="2873471"/>
            <a:ext cx="374937" cy="372422"/>
            <a:chOff x="3157714" y="2385996"/>
            <a:chExt cx="374937" cy="372422"/>
          </a:xfrm>
        </p:grpSpPr>
        <p:sp>
          <p:nvSpPr>
            <p:cNvPr id="1535" name="Google Shape;1535;p45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45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BY AGE &amp; GENDER</a:t>
            </a:r>
            <a:endParaRPr/>
          </a:p>
        </p:txBody>
      </p:sp>
      <p:pic>
        <p:nvPicPr>
          <p:cNvPr id="1549" name="Google Shape;15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25" y="1188025"/>
            <a:ext cx="6065101" cy="374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4" name="Google Shape;1554;p46"/>
          <p:cNvCxnSpPr/>
          <p:nvPr/>
        </p:nvCxnSpPr>
        <p:spPr>
          <a:xfrm>
            <a:off x="5659025" y="11154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5" name="Google Shape;1555;p46"/>
          <p:cNvSpPr txBox="1"/>
          <p:nvPr/>
        </p:nvSpPr>
        <p:spPr>
          <a:xfrm>
            <a:off x="6063450" y="1885526"/>
            <a:ext cx="22479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Age ranges from 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18 -25: Young adults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26-40: Adults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41-59: Middle aged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60+ years: Older adults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56" name="Google Shape;1556;p46"/>
          <p:cNvSpPr/>
          <p:nvPr/>
        </p:nvSpPr>
        <p:spPr>
          <a:xfrm>
            <a:off x="5320050" y="27276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46"/>
          <p:cNvSpPr/>
          <p:nvPr/>
        </p:nvSpPr>
        <p:spPr>
          <a:xfrm>
            <a:off x="5320050" y="15855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46"/>
          <p:cNvGrpSpPr/>
          <p:nvPr/>
        </p:nvGrpSpPr>
        <p:grpSpPr>
          <a:xfrm>
            <a:off x="5557904" y="1735387"/>
            <a:ext cx="196283" cy="372422"/>
            <a:chOff x="2439965" y="1788412"/>
            <a:chExt cx="196283" cy="372422"/>
          </a:xfrm>
        </p:grpSpPr>
        <p:sp>
          <p:nvSpPr>
            <p:cNvPr id="1559" name="Google Shape;1559;p46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46"/>
          <p:cNvGrpSpPr/>
          <p:nvPr/>
        </p:nvGrpSpPr>
        <p:grpSpPr>
          <a:xfrm>
            <a:off x="5468564" y="2883871"/>
            <a:ext cx="374937" cy="372422"/>
            <a:chOff x="3157714" y="2385996"/>
            <a:chExt cx="374937" cy="372422"/>
          </a:xfrm>
        </p:grpSpPr>
        <p:sp>
          <p:nvSpPr>
            <p:cNvPr id="1570" name="Google Shape;1570;p46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46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distribution by Age</a:t>
            </a:r>
            <a:endParaRPr/>
          </a:p>
        </p:txBody>
      </p:sp>
      <p:pic>
        <p:nvPicPr>
          <p:cNvPr id="1584" name="Google Shape;1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44168"/>
            <a:ext cx="4562856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BY PLACE</a:t>
            </a:r>
            <a:endParaRPr/>
          </a:p>
        </p:txBody>
      </p:sp>
      <p:sp>
        <p:nvSpPr>
          <p:cNvPr id="1590" name="Google Shape;1590;p47"/>
          <p:cNvSpPr txBox="1"/>
          <p:nvPr/>
        </p:nvSpPr>
        <p:spPr>
          <a:xfrm>
            <a:off x="562875" y="2637575"/>
            <a:ext cx="1953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New York state seems to have the highest average BMI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91" name="Google Shape;1591;p47"/>
          <p:cNvSpPr/>
          <p:nvPr/>
        </p:nvSpPr>
        <p:spPr>
          <a:xfrm>
            <a:off x="1125600" y="1462449"/>
            <a:ext cx="672000" cy="672000"/>
          </a:xfrm>
          <a:prstGeom prst="roundRect">
            <a:avLst>
              <a:gd name="adj" fmla="val 25170"/>
            </a:avLst>
          </a:prstGeom>
          <a:solidFill>
            <a:srgbClr val="A5A3FF"/>
          </a:solidFill>
          <a:ln>
            <a:noFill/>
          </a:ln>
          <a:effectLst>
            <a:outerShdw blurRad="257175" algn="bl" rotWithShape="0">
              <a:srgbClr val="53EBE7">
                <a:alpha val="4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7"/>
          <p:cNvSpPr txBox="1"/>
          <p:nvPr/>
        </p:nvSpPr>
        <p:spPr>
          <a:xfrm>
            <a:off x="6686425" y="2708388"/>
            <a:ext cx="20562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Maryland has the lowest average BMI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93" name="Google Shape;1593;p47"/>
          <p:cNvSpPr/>
          <p:nvPr/>
        </p:nvSpPr>
        <p:spPr>
          <a:xfrm>
            <a:off x="7534400" y="1462461"/>
            <a:ext cx="672000" cy="672000"/>
          </a:xfrm>
          <a:prstGeom prst="roundRect">
            <a:avLst>
              <a:gd name="adj" fmla="val 25170"/>
            </a:avLst>
          </a:prstGeom>
          <a:solidFill>
            <a:srgbClr val="A5A3FF"/>
          </a:solidFill>
          <a:ln>
            <a:noFill/>
          </a:ln>
          <a:effectLst>
            <a:outerShdw blurRad="257175" algn="bl" rotWithShape="0">
              <a:srgbClr val="53EBE7">
                <a:alpha val="4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4" name="Google Shape;1594;p47"/>
          <p:cNvGrpSpPr/>
          <p:nvPr/>
        </p:nvGrpSpPr>
        <p:grpSpPr>
          <a:xfrm>
            <a:off x="7682930" y="1633322"/>
            <a:ext cx="374937" cy="330267"/>
            <a:chOff x="8054280" y="3623347"/>
            <a:chExt cx="374937" cy="330267"/>
          </a:xfrm>
        </p:grpSpPr>
        <p:sp>
          <p:nvSpPr>
            <p:cNvPr id="1595" name="Google Shape;1595;p47"/>
            <p:cNvSpPr/>
            <p:nvPr/>
          </p:nvSpPr>
          <p:spPr>
            <a:xfrm>
              <a:off x="8284525" y="3798863"/>
              <a:ext cx="144691" cy="130847"/>
            </a:xfrm>
            <a:custGeom>
              <a:avLst/>
              <a:gdLst/>
              <a:ahLst/>
              <a:cxnLst/>
              <a:rect l="l" t="t" r="r" b="b"/>
              <a:pathLst>
                <a:path w="5351" h="4839" extrusionOk="0">
                  <a:moveTo>
                    <a:pt x="0" y="0"/>
                  </a:moveTo>
                  <a:lnTo>
                    <a:pt x="0" y="768"/>
                  </a:lnTo>
                  <a:lnTo>
                    <a:pt x="2908" y="768"/>
                  </a:lnTo>
                  <a:cubicBezTo>
                    <a:pt x="3792" y="768"/>
                    <a:pt x="4560" y="1535"/>
                    <a:pt x="4560" y="2419"/>
                  </a:cubicBezTo>
                  <a:cubicBezTo>
                    <a:pt x="4560" y="3280"/>
                    <a:pt x="3792" y="4071"/>
                    <a:pt x="2908" y="4071"/>
                  </a:cubicBezTo>
                  <a:lnTo>
                    <a:pt x="0" y="4071"/>
                  </a:lnTo>
                  <a:lnTo>
                    <a:pt x="0" y="4839"/>
                  </a:lnTo>
                  <a:lnTo>
                    <a:pt x="2908" y="4839"/>
                  </a:lnTo>
                  <a:cubicBezTo>
                    <a:pt x="4188" y="4839"/>
                    <a:pt x="5351" y="3769"/>
                    <a:pt x="5351" y="2419"/>
                  </a:cubicBezTo>
                  <a:cubicBezTo>
                    <a:pt x="5351" y="1070"/>
                    <a:pt x="4188" y="0"/>
                    <a:pt x="2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8187641" y="3623347"/>
              <a:ext cx="196905" cy="196283"/>
            </a:xfrm>
            <a:custGeom>
              <a:avLst/>
              <a:gdLst/>
              <a:ahLst/>
              <a:cxnLst/>
              <a:rect l="l" t="t" r="r" b="b"/>
              <a:pathLst>
                <a:path w="7282" h="7259" extrusionOk="0">
                  <a:moveTo>
                    <a:pt x="3583" y="0"/>
                  </a:moveTo>
                  <a:cubicBezTo>
                    <a:pt x="1559" y="0"/>
                    <a:pt x="0" y="1629"/>
                    <a:pt x="0" y="3676"/>
                  </a:cubicBezTo>
                  <a:cubicBezTo>
                    <a:pt x="0" y="5700"/>
                    <a:pt x="1559" y="7259"/>
                    <a:pt x="3583" y="7259"/>
                  </a:cubicBezTo>
                  <a:cubicBezTo>
                    <a:pt x="5630" y="7259"/>
                    <a:pt x="7282" y="5700"/>
                    <a:pt x="7282" y="3676"/>
                  </a:cubicBezTo>
                  <a:cubicBezTo>
                    <a:pt x="7282" y="1629"/>
                    <a:pt x="5630" y="0"/>
                    <a:pt x="3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8284525" y="3623347"/>
              <a:ext cx="100021" cy="196283"/>
            </a:xfrm>
            <a:custGeom>
              <a:avLst/>
              <a:gdLst/>
              <a:ahLst/>
              <a:cxnLst/>
              <a:rect l="l" t="t" r="r" b="b"/>
              <a:pathLst>
                <a:path w="3699" h="7259" extrusionOk="0">
                  <a:moveTo>
                    <a:pt x="0" y="0"/>
                  </a:moveTo>
                  <a:lnTo>
                    <a:pt x="0" y="7259"/>
                  </a:lnTo>
                  <a:cubicBezTo>
                    <a:pt x="2047" y="7259"/>
                    <a:pt x="3699" y="5700"/>
                    <a:pt x="3699" y="3676"/>
                  </a:cubicBezTo>
                  <a:cubicBezTo>
                    <a:pt x="3699" y="1629"/>
                    <a:pt x="2047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8253051" y="3688757"/>
              <a:ext cx="66086" cy="65464"/>
            </a:xfrm>
            <a:custGeom>
              <a:avLst/>
              <a:gdLst/>
              <a:ahLst/>
              <a:cxnLst/>
              <a:rect l="l" t="t" r="r" b="b"/>
              <a:pathLst>
                <a:path w="2444" h="2421" extrusionOk="0">
                  <a:moveTo>
                    <a:pt x="792" y="1"/>
                  </a:moveTo>
                  <a:lnTo>
                    <a:pt x="792" y="862"/>
                  </a:lnTo>
                  <a:lnTo>
                    <a:pt x="1" y="862"/>
                  </a:lnTo>
                  <a:lnTo>
                    <a:pt x="1" y="1653"/>
                  </a:lnTo>
                  <a:lnTo>
                    <a:pt x="792" y="1653"/>
                  </a:lnTo>
                  <a:lnTo>
                    <a:pt x="792" y="2420"/>
                  </a:lnTo>
                  <a:lnTo>
                    <a:pt x="1560" y="2420"/>
                  </a:lnTo>
                  <a:lnTo>
                    <a:pt x="1560" y="1653"/>
                  </a:lnTo>
                  <a:lnTo>
                    <a:pt x="2444" y="1653"/>
                  </a:lnTo>
                  <a:lnTo>
                    <a:pt x="2444" y="862"/>
                  </a:lnTo>
                  <a:lnTo>
                    <a:pt x="1560" y="862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8284525" y="3688757"/>
              <a:ext cx="34611" cy="65464"/>
            </a:xfrm>
            <a:custGeom>
              <a:avLst/>
              <a:gdLst/>
              <a:ahLst/>
              <a:cxnLst/>
              <a:rect l="l" t="t" r="r" b="b"/>
              <a:pathLst>
                <a:path w="128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396" y="2420"/>
                  </a:lnTo>
                  <a:lnTo>
                    <a:pt x="396" y="1653"/>
                  </a:lnTo>
                  <a:lnTo>
                    <a:pt x="1280" y="1653"/>
                  </a:lnTo>
                  <a:lnTo>
                    <a:pt x="1280" y="862"/>
                  </a:lnTo>
                  <a:lnTo>
                    <a:pt x="396" y="862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8054280" y="3712038"/>
              <a:ext cx="240953" cy="241575"/>
            </a:xfrm>
            <a:custGeom>
              <a:avLst/>
              <a:gdLst/>
              <a:ahLst/>
              <a:cxnLst/>
              <a:rect l="l" t="t" r="r" b="b"/>
              <a:pathLst>
                <a:path w="8911" h="8934" extrusionOk="0">
                  <a:moveTo>
                    <a:pt x="0" y="1"/>
                  </a:moveTo>
                  <a:cubicBezTo>
                    <a:pt x="0" y="2234"/>
                    <a:pt x="1164" y="4467"/>
                    <a:pt x="2815" y="6119"/>
                  </a:cubicBezTo>
                  <a:cubicBezTo>
                    <a:pt x="4444" y="7771"/>
                    <a:pt x="6677" y="8934"/>
                    <a:pt x="8911" y="8934"/>
                  </a:cubicBezTo>
                  <a:lnTo>
                    <a:pt x="8911" y="6491"/>
                  </a:lnTo>
                  <a:cubicBezTo>
                    <a:pt x="8050" y="6491"/>
                    <a:pt x="7166" y="6212"/>
                    <a:pt x="6398" y="5817"/>
                  </a:cubicBezTo>
                  <a:lnTo>
                    <a:pt x="6003" y="6608"/>
                  </a:lnTo>
                  <a:cubicBezTo>
                    <a:pt x="5816" y="6398"/>
                    <a:pt x="5235" y="6212"/>
                    <a:pt x="3979" y="4956"/>
                  </a:cubicBezTo>
                  <a:cubicBezTo>
                    <a:pt x="2699" y="3700"/>
                    <a:pt x="2513" y="3118"/>
                    <a:pt x="2327" y="2909"/>
                  </a:cubicBezTo>
                  <a:lnTo>
                    <a:pt x="3095" y="2536"/>
                  </a:lnTo>
                  <a:cubicBezTo>
                    <a:pt x="2699" y="1745"/>
                    <a:pt x="2513" y="885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8130397" y="3846021"/>
              <a:ext cx="164836" cy="107592"/>
            </a:xfrm>
            <a:custGeom>
              <a:avLst/>
              <a:gdLst/>
              <a:ahLst/>
              <a:cxnLst/>
              <a:rect l="l" t="t" r="r" b="b"/>
              <a:pathLst>
                <a:path w="6096" h="3979" extrusionOk="0">
                  <a:moveTo>
                    <a:pt x="1164" y="1"/>
                  </a:moveTo>
                  <a:lnTo>
                    <a:pt x="0" y="1164"/>
                  </a:lnTo>
                  <a:cubicBezTo>
                    <a:pt x="1629" y="2816"/>
                    <a:pt x="3862" y="3979"/>
                    <a:pt x="6096" y="3979"/>
                  </a:cubicBezTo>
                  <a:lnTo>
                    <a:pt x="6096" y="1536"/>
                  </a:lnTo>
                  <a:cubicBezTo>
                    <a:pt x="5235" y="1536"/>
                    <a:pt x="4351" y="1257"/>
                    <a:pt x="3583" y="862"/>
                  </a:cubicBezTo>
                  <a:lnTo>
                    <a:pt x="3188" y="1653"/>
                  </a:lnTo>
                  <a:cubicBezTo>
                    <a:pt x="3001" y="1443"/>
                    <a:pt x="2420" y="1257"/>
                    <a:pt x="1164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47"/>
          <p:cNvGrpSpPr/>
          <p:nvPr/>
        </p:nvGrpSpPr>
        <p:grpSpPr>
          <a:xfrm>
            <a:off x="1274128" y="1611962"/>
            <a:ext cx="374937" cy="372984"/>
            <a:chOff x="725791" y="1788412"/>
            <a:chExt cx="374937" cy="372984"/>
          </a:xfrm>
        </p:grpSpPr>
        <p:sp>
          <p:nvSpPr>
            <p:cNvPr id="1603" name="Google Shape;1603;p47"/>
            <p:cNvSpPr/>
            <p:nvPr/>
          </p:nvSpPr>
          <p:spPr>
            <a:xfrm>
              <a:off x="890600" y="2050727"/>
              <a:ext cx="44697" cy="23281"/>
            </a:xfrm>
            <a:custGeom>
              <a:avLst/>
              <a:gdLst/>
              <a:ahLst/>
              <a:cxnLst/>
              <a:rect l="l" t="t" r="r" b="b"/>
              <a:pathLst>
                <a:path w="1653" h="861" extrusionOk="0">
                  <a:moveTo>
                    <a:pt x="1" y="0"/>
                  </a:moveTo>
                  <a:lnTo>
                    <a:pt x="1" y="861"/>
                  </a:lnTo>
                  <a:lnTo>
                    <a:pt x="1652" y="861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1069253" y="2050727"/>
              <a:ext cx="31475" cy="23281"/>
            </a:xfrm>
            <a:custGeom>
              <a:avLst/>
              <a:gdLst/>
              <a:ahLst/>
              <a:cxnLst/>
              <a:rect l="l" t="t" r="r" b="b"/>
              <a:pathLst>
                <a:path w="1164" h="861" extrusionOk="0">
                  <a:moveTo>
                    <a:pt x="1" y="0"/>
                  </a:moveTo>
                  <a:lnTo>
                    <a:pt x="1" y="861"/>
                  </a:lnTo>
                  <a:lnTo>
                    <a:pt x="1164" y="86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725791" y="2050727"/>
              <a:ext cx="33989" cy="23281"/>
            </a:xfrm>
            <a:custGeom>
              <a:avLst/>
              <a:gdLst/>
              <a:ahLst/>
              <a:cxnLst/>
              <a:rect l="l" t="t" r="r" b="b"/>
              <a:pathLst>
                <a:path w="1257" h="861" extrusionOk="0">
                  <a:moveTo>
                    <a:pt x="0" y="0"/>
                  </a:moveTo>
                  <a:lnTo>
                    <a:pt x="0" y="861"/>
                  </a:lnTo>
                  <a:lnTo>
                    <a:pt x="1257" y="861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859152" y="1788412"/>
              <a:ext cx="110107" cy="107592"/>
            </a:xfrm>
            <a:custGeom>
              <a:avLst/>
              <a:gdLst/>
              <a:ahLst/>
              <a:cxnLst/>
              <a:rect l="l" t="t" r="r" b="b"/>
              <a:pathLst>
                <a:path w="4072" h="3979" extrusionOk="0">
                  <a:moveTo>
                    <a:pt x="0" y="0"/>
                  </a:moveTo>
                  <a:lnTo>
                    <a:pt x="0" y="3978"/>
                  </a:lnTo>
                  <a:lnTo>
                    <a:pt x="4072" y="3978"/>
                  </a:lnTo>
                  <a:lnTo>
                    <a:pt x="4072" y="3187"/>
                  </a:lnTo>
                  <a:lnTo>
                    <a:pt x="791" y="3187"/>
                  </a:lnTo>
                  <a:lnTo>
                    <a:pt x="791" y="2420"/>
                  </a:lnTo>
                  <a:lnTo>
                    <a:pt x="4072" y="2420"/>
                  </a:lnTo>
                  <a:lnTo>
                    <a:pt x="4072" y="1559"/>
                  </a:lnTo>
                  <a:lnTo>
                    <a:pt x="791" y="1559"/>
                  </a:lnTo>
                  <a:lnTo>
                    <a:pt x="791" y="768"/>
                  </a:lnTo>
                  <a:lnTo>
                    <a:pt x="4072" y="768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770461" y="1943135"/>
              <a:ext cx="110107" cy="65464"/>
            </a:xfrm>
            <a:custGeom>
              <a:avLst/>
              <a:gdLst/>
              <a:ahLst/>
              <a:cxnLst/>
              <a:rect l="l" t="t" r="r" b="b"/>
              <a:pathLst>
                <a:path w="4072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861" y="2420"/>
                  </a:lnTo>
                  <a:lnTo>
                    <a:pt x="861" y="769"/>
                  </a:lnTo>
                  <a:lnTo>
                    <a:pt x="1629" y="769"/>
                  </a:lnTo>
                  <a:lnTo>
                    <a:pt x="1629" y="2420"/>
                  </a:lnTo>
                  <a:lnTo>
                    <a:pt x="2420" y="2420"/>
                  </a:lnTo>
                  <a:lnTo>
                    <a:pt x="2420" y="769"/>
                  </a:lnTo>
                  <a:lnTo>
                    <a:pt x="3280" y="769"/>
                  </a:lnTo>
                  <a:lnTo>
                    <a:pt x="3280" y="2420"/>
                  </a:lnTo>
                  <a:lnTo>
                    <a:pt x="4071" y="24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945951" y="1943135"/>
              <a:ext cx="110134" cy="65464"/>
            </a:xfrm>
            <a:custGeom>
              <a:avLst/>
              <a:gdLst/>
              <a:ahLst/>
              <a:cxnLst/>
              <a:rect l="l" t="t" r="r" b="b"/>
              <a:pathLst>
                <a:path w="4073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072" y="2420"/>
                  </a:lnTo>
                  <a:lnTo>
                    <a:pt x="4072" y="1"/>
                  </a:lnTo>
                  <a:lnTo>
                    <a:pt x="3281" y="1"/>
                  </a:lnTo>
                  <a:lnTo>
                    <a:pt x="3281" y="1536"/>
                  </a:lnTo>
                  <a:lnTo>
                    <a:pt x="2420" y="1536"/>
                  </a:lnTo>
                  <a:lnTo>
                    <a:pt x="2420" y="1"/>
                  </a:lnTo>
                  <a:lnTo>
                    <a:pt x="1653" y="1"/>
                  </a:lnTo>
                  <a:lnTo>
                    <a:pt x="1653" y="1536"/>
                  </a:lnTo>
                  <a:lnTo>
                    <a:pt x="862" y="1536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914503" y="2050727"/>
              <a:ext cx="20794" cy="23281"/>
            </a:xfrm>
            <a:custGeom>
              <a:avLst/>
              <a:gdLst/>
              <a:ahLst/>
              <a:cxnLst/>
              <a:rect l="l" t="t" r="r" b="b"/>
              <a:pathLst>
                <a:path w="769" h="861" extrusionOk="0">
                  <a:moveTo>
                    <a:pt x="1" y="0"/>
                  </a:moveTo>
                  <a:lnTo>
                    <a:pt x="1" y="861"/>
                  </a:lnTo>
                  <a:lnTo>
                    <a:pt x="768" y="86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914503" y="1830541"/>
              <a:ext cx="54756" cy="23308"/>
            </a:xfrm>
            <a:custGeom>
              <a:avLst/>
              <a:gdLst/>
              <a:ahLst/>
              <a:cxnLst/>
              <a:rect l="l" t="t" r="r" b="b"/>
              <a:pathLst>
                <a:path w="2025" h="862" extrusionOk="0">
                  <a:moveTo>
                    <a:pt x="1" y="1"/>
                  </a:moveTo>
                  <a:lnTo>
                    <a:pt x="1" y="862"/>
                  </a:lnTo>
                  <a:lnTo>
                    <a:pt x="2025" y="862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914503" y="1788412"/>
              <a:ext cx="54756" cy="20767"/>
            </a:xfrm>
            <a:custGeom>
              <a:avLst/>
              <a:gdLst/>
              <a:ahLst/>
              <a:cxnLst/>
              <a:rect l="l" t="t" r="r" b="b"/>
              <a:pathLst>
                <a:path w="2025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025" y="768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914503" y="1874589"/>
              <a:ext cx="54756" cy="21416"/>
            </a:xfrm>
            <a:custGeom>
              <a:avLst/>
              <a:gdLst/>
              <a:ahLst/>
              <a:cxnLst/>
              <a:rect l="l" t="t" r="r" b="b"/>
              <a:pathLst>
                <a:path w="2025" h="792" extrusionOk="0">
                  <a:moveTo>
                    <a:pt x="1" y="0"/>
                  </a:moveTo>
                  <a:lnTo>
                    <a:pt x="1" y="791"/>
                  </a:lnTo>
                  <a:lnTo>
                    <a:pt x="2025" y="791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749072" y="2041426"/>
              <a:ext cx="154777" cy="119409"/>
            </a:xfrm>
            <a:custGeom>
              <a:avLst/>
              <a:gdLst/>
              <a:ahLst/>
              <a:cxnLst/>
              <a:rect l="l" t="t" r="r" b="b"/>
              <a:pathLst>
                <a:path w="5724" h="4416" extrusionOk="0">
                  <a:moveTo>
                    <a:pt x="2865" y="1"/>
                  </a:moveTo>
                  <a:cubicBezTo>
                    <a:pt x="2065" y="1"/>
                    <a:pt x="1268" y="146"/>
                    <a:pt x="303" y="437"/>
                  </a:cubicBezTo>
                  <a:lnTo>
                    <a:pt x="0" y="437"/>
                  </a:lnTo>
                  <a:lnTo>
                    <a:pt x="0" y="2368"/>
                  </a:lnTo>
                  <a:cubicBezTo>
                    <a:pt x="0" y="3531"/>
                    <a:pt x="884" y="4415"/>
                    <a:pt x="2047" y="4415"/>
                  </a:cubicBezTo>
                  <a:lnTo>
                    <a:pt x="3699" y="4415"/>
                  </a:lnTo>
                  <a:cubicBezTo>
                    <a:pt x="4746" y="4415"/>
                    <a:pt x="5723" y="3531"/>
                    <a:pt x="5723" y="2368"/>
                  </a:cubicBezTo>
                  <a:lnTo>
                    <a:pt x="5723" y="437"/>
                  </a:lnTo>
                  <a:lnTo>
                    <a:pt x="5444" y="437"/>
                  </a:lnTo>
                  <a:cubicBezTo>
                    <a:pt x="4467" y="146"/>
                    <a:pt x="3664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770461" y="2063301"/>
              <a:ext cx="110107" cy="76145"/>
            </a:xfrm>
            <a:custGeom>
              <a:avLst/>
              <a:gdLst/>
              <a:ahLst/>
              <a:cxnLst/>
              <a:rect l="l" t="t" r="r" b="b"/>
              <a:pathLst>
                <a:path w="4072" h="2816" extrusionOk="0">
                  <a:moveTo>
                    <a:pt x="2024" y="0"/>
                  </a:moveTo>
                  <a:cubicBezTo>
                    <a:pt x="1443" y="0"/>
                    <a:pt x="861" y="117"/>
                    <a:pt x="0" y="303"/>
                  </a:cubicBezTo>
                  <a:lnTo>
                    <a:pt x="0" y="1559"/>
                  </a:lnTo>
                  <a:cubicBezTo>
                    <a:pt x="0" y="2234"/>
                    <a:pt x="582" y="2815"/>
                    <a:pt x="1256" y="2815"/>
                  </a:cubicBezTo>
                  <a:lnTo>
                    <a:pt x="2908" y="2815"/>
                  </a:lnTo>
                  <a:cubicBezTo>
                    <a:pt x="3583" y="2815"/>
                    <a:pt x="4071" y="2234"/>
                    <a:pt x="4071" y="1559"/>
                  </a:cubicBezTo>
                  <a:lnTo>
                    <a:pt x="4071" y="303"/>
                  </a:lnTo>
                  <a:cubicBezTo>
                    <a:pt x="3280" y="117"/>
                    <a:pt x="2699" y="0"/>
                    <a:pt x="20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924562" y="2041426"/>
              <a:ext cx="152262" cy="119409"/>
            </a:xfrm>
            <a:custGeom>
              <a:avLst/>
              <a:gdLst/>
              <a:ahLst/>
              <a:cxnLst/>
              <a:rect l="l" t="t" r="r" b="b"/>
              <a:pathLst>
                <a:path w="5631" h="4416" extrusionOk="0">
                  <a:moveTo>
                    <a:pt x="2819" y="1"/>
                  </a:moveTo>
                  <a:cubicBezTo>
                    <a:pt x="2042" y="1"/>
                    <a:pt x="1269" y="146"/>
                    <a:pt x="303" y="437"/>
                  </a:cubicBezTo>
                  <a:lnTo>
                    <a:pt x="1" y="437"/>
                  </a:lnTo>
                  <a:lnTo>
                    <a:pt x="1" y="2368"/>
                  </a:lnTo>
                  <a:cubicBezTo>
                    <a:pt x="1" y="3531"/>
                    <a:pt x="885" y="4415"/>
                    <a:pt x="2048" y="4415"/>
                  </a:cubicBezTo>
                  <a:lnTo>
                    <a:pt x="3607" y="4415"/>
                  </a:lnTo>
                  <a:cubicBezTo>
                    <a:pt x="4770" y="4415"/>
                    <a:pt x="5631" y="3531"/>
                    <a:pt x="5631" y="2368"/>
                  </a:cubicBezTo>
                  <a:lnTo>
                    <a:pt x="5631" y="437"/>
                  </a:lnTo>
                  <a:lnTo>
                    <a:pt x="5352" y="437"/>
                  </a:lnTo>
                  <a:cubicBezTo>
                    <a:pt x="4374" y="146"/>
                    <a:pt x="3595" y="1"/>
                    <a:pt x="2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945951" y="2063301"/>
              <a:ext cx="110134" cy="76145"/>
            </a:xfrm>
            <a:custGeom>
              <a:avLst/>
              <a:gdLst/>
              <a:ahLst/>
              <a:cxnLst/>
              <a:rect l="l" t="t" r="r" b="b"/>
              <a:pathLst>
                <a:path w="4073" h="2816" extrusionOk="0">
                  <a:moveTo>
                    <a:pt x="2025" y="0"/>
                  </a:moveTo>
                  <a:cubicBezTo>
                    <a:pt x="1443" y="0"/>
                    <a:pt x="769" y="117"/>
                    <a:pt x="1" y="303"/>
                  </a:cubicBezTo>
                  <a:lnTo>
                    <a:pt x="1" y="1559"/>
                  </a:lnTo>
                  <a:cubicBezTo>
                    <a:pt x="1" y="2234"/>
                    <a:pt x="582" y="2815"/>
                    <a:pt x="1257" y="2815"/>
                  </a:cubicBezTo>
                  <a:lnTo>
                    <a:pt x="2816" y="2815"/>
                  </a:lnTo>
                  <a:cubicBezTo>
                    <a:pt x="3490" y="2815"/>
                    <a:pt x="4072" y="2234"/>
                    <a:pt x="4072" y="1559"/>
                  </a:cubicBezTo>
                  <a:lnTo>
                    <a:pt x="4072" y="303"/>
                  </a:lnTo>
                  <a:cubicBezTo>
                    <a:pt x="3281" y="117"/>
                    <a:pt x="2606" y="0"/>
                    <a:pt x="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1076776" y="2051300"/>
              <a:ext cx="23949" cy="23275"/>
            </a:xfrm>
            <a:custGeom>
              <a:avLst/>
              <a:gdLst/>
              <a:ahLst/>
              <a:cxnLst/>
              <a:rect l="l" t="t" r="r" b="b"/>
              <a:pathLst>
                <a:path w="1164" h="861" extrusionOk="0">
                  <a:moveTo>
                    <a:pt x="1" y="0"/>
                  </a:moveTo>
                  <a:lnTo>
                    <a:pt x="1" y="861"/>
                  </a:lnTo>
                  <a:lnTo>
                    <a:pt x="1164" y="86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924562" y="2041988"/>
              <a:ext cx="152262" cy="119409"/>
            </a:xfrm>
            <a:custGeom>
              <a:avLst/>
              <a:gdLst/>
              <a:ahLst/>
              <a:cxnLst/>
              <a:rect l="l" t="t" r="r" b="b"/>
              <a:pathLst>
                <a:path w="5631" h="4416" extrusionOk="0">
                  <a:moveTo>
                    <a:pt x="2819" y="1"/>
                  </a:moveTo>
                  <a:cubicBezTo>
                    <a:pt x="2042" y="1"/>
                    <a:pt x="1269" y="146"/>
                    <a:pt x="303" y="437"/>
                  </a:cubicBezTo>
                  <a:lnTo>
                    <a:pt x="1" y="437"/>
                  </a:lnTo>
                  <a:lnTo>
                    <a:pt x="1" y="2368"/>
                  </a:lnTo>
                  <a:cubicBezTo>
                    <a:pt x="1" y="3531"/>
                    <a:pt x="885" y="4415"/>
                    <a:pt x="2048" y="4415"/>
                  </a:cubicBezTo>
                  <a:lnTo>
                    <a:pt x="3607" y="4415"/>
                  </a:lnTo>
                  <a:cubicBezTo>
                    <a:pt x="4770" y="4415"/>
                    <a:pt x="5631" y="3531"/>
                    <a:pt x="5631" y="2368"/>
                  </a:cubicBezTo>
                  <a:lnTo>
                    <a:pt x="5631" y="437"/>
                  </a:lnTo>
                  <a:lnTo>
                    <a:pt x="5352" y="437"/>
                  </a:lnTo>
                  <a:cubicBezTo>
                    <a:pt x="4374" y="146"/>
                    <a:pt x="3595" y="1"/>
                    <a:pt x="281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945951" y="2063863"/>
              <a:ext cx="110134" cy="76145"/>
            </a:xfrm>
            <a:custGeom>
              <a:avLst/>
              <a:gdLst/>
              <a:ahLst/>
              <a:cxnLst/>
              <a:rect l="l" t="t" r="r" b="b"/>
              <a:pathLst>
                <a:path w="4073" h="2816" extrusionOk="0">
                  <a:moveTo>
                    <a:pt x="2025" y="0"/>
                  </a:moveTo>
                  <a:cubicBezTo>
                    <a:pt x="1443" y="0"/>
                    <a:pt x="769" y="117"/>
                    <a:pt x="1" y="303"/>
                  </a:cubicBezTo>
                  <a:lnTo>
                    <a:pt x="1" y="1559"/>
                  </a:lnTo>
                  <a:cubicBezTo>
                    <a:pt x="1" y="2234"/>
                    <a:pt x="582" y="2815"/>
                    <a:pt x="1257" y="2815"/>
                  </a:cubicBezTo>
                  <a:lnTo>
                    <a:pt x="2816" y="2815"/>
                  </a:lnTo>
                  <a:cubicBezTo>
                    <a:pt x="3490" y="2815"/>
                    <a:pt x="4072" y="2234"/>
                    <a:pt x="4072" y="1559"/>
                  </a:cubicBezTo>
                  <a:lnTo>
                    <a:pt x="4072" y="303"/>
                  </a:lnTo>
                  <a:cubicBezTo>
                    <a:pt x="3281" y="117"/>
                    <a:pt x="2606" y="0"/>
                    <a:pt x="2025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945951" y="1941885"/>
              <a:ext cx="110134" cy="65464"/>
            </a:xfrm>
            <a:custGeom>
              <a:avLst/>
              <a:gdLst/>
              <a:ahLst/>
              <a:cxnLst/>
              <a:rect l="l" t="t" r="r" b="b"/>
              <a:pathLst>
                <a:path w="4073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072" y="2420"/>
                  </a:lnTo>
                  <a:lnTo>
                    <a:pt x="4072" y="1"/>
                  </a:lnTo>
                  <a:lnTo>
                    <a:pt x="3281" y="1"/>
                  </a:lnTo>
                  <a:lnTo>
                    <a:pt x="3281" y="1536"/>
                  </a:lnTo>
                  <a:lnTo>
                    <a:pt x="2420" y="1536"/>
                  </a:lnTo>
                  <a:lnTo>
                    <a:pt x="2420" y="1"/>
                  </a:lnTo>
                  <a:lnTo>
                    <a:pt x="1653" y="1"/>
                  </a:lnTo>
                  <a:lnTo>
                    <a:pt x="1653" y="1536"/>
                  </a:lnTo>
                  <a:lnTo>
                    <a:pt x="862" y="1536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21" name="Google Shape;16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051" y="1143375"/>
            <a:ext cx="4006851" cy="350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6" name="Google Shape;1626;p48"/>
          <p:cNvCxnSpPr/>
          <p:nvPr/>
        </p:nvCxnSpPr>
        <p:spPr>
          <a:xfrm>
            <a:off x="5659025" y="11154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7" name="Google Shape;1627;p48"/>
          <p:cNvSpPr txBox="1"/>
          <p:nvPr/>
        </p:nvSpPr>
        <p:spPr>
          <a:xfrm>
            <a:off x="5992050" y="1344163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Normal and overweight people tend to pay a similar average cost with overweight people paying slightly more.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28" name="Google Shape;1628;p48"/>
          <p:cNvSpPr txBox="1"/>
          <p:nvPr/>
        </p:nvSpPr>
        <p:spPr>
          <a:xfrm>
            <a:off x="5992050" y="2701075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Highest density BMI being around 30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29" name="Google Shape;1629;p48"/>
          <p:cNvSpPr/>
          <p:nvPr/>
        </p:nvSpPr>
        <p:spPr>
          <a:xfrm>
            <a:off x="5320050" y="27276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48"/>
          <p:cNvSpPr/>
          <p:nvPr/>
        </p:nvSpPr>
        <p:spPr>
          <a:xfrm>
            <a:off x="5320050" y="15855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1" name="Google Shape;1631;p48"/>
          <p:cNvGrpSpPr/>
          <p:nvPr/>
        </p:nvGrpSpPr>
        <p:grpSpPr>
          <a:xfrm>
            <a:off x="5557904" y="1735387"/>
            <a:ext cx="196283" cy="372422"/>
            <a:chOff x="2439965" y="1788412"/>
            <a:chExt cx="196283" cy="372422"/>
          </a:xfrm>
        </p:grpSpPr>
        <p:sp>
          <p:nvSpPr>
            <p:cNvPr id="1632" name="Google Shape;1632;p48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5468564" y="2883871"/>
            <a:ext cx="374937" cy="372422"/>
            <a:chOff x="3157714" y="2385996"/>
            <a:chExt cx="374937" cy="372422"/>
          </a:xfrm>
        </p:grpSpPr>
        <p:sp>
          <p:nvSpPr>
            <p:cNvPr id="1643" name="Google Shape;1643;p48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48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BMI by Cost</a:t>
            </a:r>
            <a:endParaRPr/>
          </a:p>
        </p:txBody>
      </p:sp>
      <p:pic>
        <p:nvPicPr>
          <p:cNvPr id="1657" name="Google Shape;16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44168"/>
            <a:ext cx="4562856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2" name="Google Shape;1662;p49"/>
          <p:cNvCxnSpPr/>
          <p:nvPr/>
        </p:nvCxnSpPr>
        <p:spPr>
          <a:xfrm>
            <a:off x="5659025" y="11154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3" name="Google Shape;1663;p49"/>
          <p:cNvSpPr txBox="1"/>
          <p:nvPr/>
        </p:nvSpPr>
        <p:spPr>
          <a:xfrm>
            <a:off x="5992050" y="1606738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The median cost for non smokers is lower than smokers.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64" name="Google Shape;1664;p49"/>
          <p:cNvSpPr txBox="1"/>
          <p:nvPr/>
        </p:nvSpPr>
        <p:spPr>
          <a:xfrm>
            <a:off x="5992050" y="2701075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Non smokers however, have a large amount of outliers  suggesting that their costs might be high due to other factors.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65" name="Google Shape;1665;p49"/>
          <p:cNvSpPr/>
          <p:nvPr/>
        </p:nvSpPr>
        <p:spPr>
          <a:xfrm>
            <a:off x="5320050" y="27276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9"/>
          <p:cNvSpPr/>
          <p:nvPr/>
        </p:nvSpPr>
        <p:spPr>
          <a:xfrm>
            <a:off x="5320050" y="15855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7" name="Google Shape;1667;p49"/>
          <p:cNvGrpSpPr/>
          <p:nvPr/>
        </p:nvGrpSpPr>
        <p:grpSpPr>
          <a:xfrm>
            <a:off x="5557904" y="1735387"/>
            <a:ext cx="196283" cy="372422"/>
            <a:chOff x="2439965" y="1788412"/>
            <a:chExt cx="196283" cy="372422"/>
          </a:xfrm>
        </p:grpSpPr>
        <p:sp>
          <p:nvSpPr>
            <p:cNvPr id="1668" name="Google Shape;1668;p49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49"/>
          <p:cNvGrpSpPr/>
          <p:nvPr/>
        </p:nvGrpSpPr>
        <p:grpSpPr>
          <a:xfrm>
            <a:off x="5468564" y="2883871"/>
            <a:ext cx="374937" cy="372422"/>
            <a:chOff x="3157714" y="2385996"/>
            <a:chExt cx="374937" cy="372422"/>
          </a:xfrm>
        </p:grpSpPr>
        <p:sp>
          <p:nvSpPr>
            <p:cNvPr id="1679" name="Google Shape;1679;p49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2" name="Google Shape;1692;p49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BY SMOKER</a:t>
            </a:r>
            <a:endParaRPr/>
          </a:p>
        </p:txBody>
      </p:sp>
      <p:pic>
        <p:nvPicPr>
          <p:cNvPr id="1693" name="Google Shape;16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44168"/>
            <a:ext cx="4562856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8" name="Google Shape;1698;p50"/>
          <p:cNvCxnSpPr/>
          <p:nvPr/>
        </p:nvCxnSpPr>
        <p:spPr>
          <a:xfrm>
            <a:off x="5659025" y="11154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9" name="Google Shape;1699;p50"/>
          <p:cNvSpPr txBox="1"/>
          <p:nvPr/>
        </p:nvSpPr>
        <p:spPr>
          <a:xfrm>
            <a:off x="5992050" y="1606738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About 13% of non-smokers were high cost patients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00" name="Google Shape;1700;p50"/>
          <p:cNvSpPr txBox="1"/>
          <p:nvPr/>
        </p:nvSpPr>
        <p:spPr>
          <a:xfrm>
            <a:off x="5992050" y="2701075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73% of smokers in the data set were high cost patients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01" name="Google Shape;1701;p50"/>
          <p:cNvSpPr/>
          <p:nvPr/>
        </p:nvSpPr>
        <p:spPr>
          <a:xfrm>
            <a:off x="5320050" y="27276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50"/>
          <p:cNvSpPr/>
          <p:nvPr/>
        </p:nvSpPr>
        <p:spPr>
          <a:xfrm>
            <a:off x="5320050" y="15855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3" name="Google Shape;1703;p50"/>
          <p:cNvGrpSpPr/>
          <p:nvPr/>
        </p:nvGrpSpPr>
        <p:grpSpPr>
          <a:xfrm>
            <a:off x="5557904" y="1735387"/>
            <a:ext cx="196283" cy="372422"/>
            <a:chOff x="2439965" y="1788412"/>
            <a:chExt cx="196283" cy="372422"/>
          </a:xfrm>
        </p:grpSpPr>
        <p:sp>
          <p:nvSpPr>
            <p:cNvPr id="1704" name="Google Shape;1704;p50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0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0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50"/>
          <p:cNvGrpSpPr/>
          <p:nvPr/>
        </p:nvGrpSpPr>
        <p:grpSpPr>
          <a:xfrm>
            <a:off x="5468564" y="2883871"/>
            <a:ext cx="374937" cy="372422"/>
            <a:chOff x="3157714" y="2385996"/>
            <a:chExt cx="374937" cy="372422"/>
          </a:xfrm>
        </p:grpSpPr>
        <p:sp>
          <p:nvSpPr>
            <p:cNvPr id="1715" name="Google Shape;1715;p50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0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0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50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BY SMOKER</a:t>
            </a:r>
            <a:endParaRPr/>
          </a:p>
        </p:txBody>
      </p:sp>
      <p:pic>
        <p:nvPicPr>
          <p:cNvPr id="1729" name="Google Shape;17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44168"/>
            <a:ext cx="4562856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4" name="Google Shape;1734;p51"/>
          <p:cNvCxnSpPr/>
          <p:nvPr/>
        </p:nvCxnSpPr>
        <p:spPr>
          <a:xfrm>
            <a:off x="5659025" y="11154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5" name="Google Shape;1735;p51"/>
          <p:cNvSpPr txBox="1"/>
          <p:nvPr/>
        </p:nvSpPr>
        <p:spPr>
          <a:xfrm>
            <a:off x="5992050" y="1606738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Clear overlap between bmi and the risk or hypertension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36" name="Google Shape;1736;p51"/>
          <p:cNvSpPr/>
          <p:nvPr/>
        </p:nvSpPr>
        <p:spPr>
          <a:xfrm>
            <a:off x="5320050" y="27276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51"/>
          <p:cNvSpPr/>
          <p:nvPr/>
        </p:nvSpPr>
        <p:spPr>
          <a:xfrm>
            <a:off x="5320050" y="15855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51"/>
          <p:cNvGrpSpPr/>
          <p:nvPr/>
        </p:nvGrpSpPr>
        <p:grpSpPr>
          <a:xfrm>
            <a:off x="5557904" y="1735387"/>
            <a:ext cx="196283" cy="372422"/>
            <a:chOff x="2439965" y="1788412"/>
            <a:chExt cx="196283" cy="372422"/>
          </a:xfrm>
        </p:grpSpPr>
        <p:sp>
          <p:nvSpPr>
            <p:cNvPr id="1739" name="Google Shape;1739;p51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1"/>
          <p:cNvGrpSpPr/>
          <p:nvPr/>
        </p:nvGrpSpPr>
        <p:grpSpPr>
          <a:xfrm>
            <a:off x="5468564" y="2883871"/>
            <a:ext cx="374937" cy="372422"/>
            <a:chOff x="3157714" y="2385996"/>
            <a:chExt cx="374937" cy="372422"/>
          </a:xfrm>
        </p:grpSpPr>
        <p:sp>
          <p:nvSpPr>
            <p:cNvPr id="1750" name="Google Shape;1750;p51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3" name="Google Shape;1763;p51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&amp; HYPERTENSION</a:t>
            </a:r>
            <a:endParaRPr/>
          </a:p>
        </p:txBody>
      </p:sp>
      <p:pic>
        <p:nvPicPr>
          <p:cNvPr id="1764" name="Google Shape;17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44168"/>
            <a:ext cx="4562856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9" name="Google Shape;1769;p52"/>
          <p:cNvCxnSpPr/>
          <p:nvPr/>
        </p:nvCxnSpPr>
        <p:spPr>
          <a:xfrm>
            <a:off x="5659025" y="11154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0" name="Google Shape;1770;p52"/>
          <p:cNvSpPr txBox="1"/>
          <p:nvPr/>
        </p:nvSpPr>
        <p:spPr>
          <a:xfrm>
            <a:off x="5992050" y="1606738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About ⅓ of the customers are active and have an average cost of about $2500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1" name="Google Shape;1771;p52"/>
          <p:cNvSpPr txBox="1"/>
          <p:nvPr/>
        </p:nvSpPr>
        <p:spPr>
          <a:xfrm>
            <a:off x="5992050" y="2701075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Not active customers tend to pay an average more than $4000 in healthcare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2" name="Google Shape;1772;p52"/>
          <p:cNvSpPr/>
          <p:nvPr/>
        </p:nvSpPr>
        <p:spPr>
          <a:xfrm>
            <a:off x="5320050" y="27276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52"/>
          <p:cNvSpPr/>
          <p:nvPr/>
        </p:nvSpPr>
        <p:spPr>
          <a:xfrm>
            <a:off x="5320050" y="15855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52"/>
          <p:cNvGrpSpPr/>
          <p:nvPr/>
        </p:nvGrpSpPr>
        <p:grpSpPr>
          <a:xfrm>
            <a:off x="5557904" y="1735387"/>
            <a:ext cx="196283" cy="372422"/>
            <a:chOff x="2439965" y="1788412"/>
            <a:chExt cx="196283" cy="372422"/>
          </a:xfrm>
        </p:grpSpPr>
        <p:sp>
          <p:nvSpPr>
            <p:cNvPr id="1775" name="Google Shape;1775;p52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52"/>
          <p:cNvGrpSpPr/>
          <p:nvPr/>
        </p:nvGrpSpPr>
        <p:grpSpPr>
          <a:xfrm>
            <a:off x="5468564" y="2883871"/>
            <a:ext cx="374937" cy="372422"/>
            <a:chOff x="3157714" y="2385996"/>
            <a:chExt cx="374937" cy="372422"/>
          </a:xfrm>
        </p:grpSpPr>
        <p:sp>
          <p:nvSpPr>
            <p:cNvPr id="1786" name="Google Shape;1786;p52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2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Active are Customers?</a:t>
            </a:r>
            <a:endParaRPr/>
          </a:p>
        </p:txBody>
      </p:sp>
      <p:pic>
        <p:nvPicPr>
          <p:cNvPr id="1800" name="Google Shape;18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44168"/>
            <a:ext cx="4562856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53"/>
          <p:cNvSpPr txBox="1">
            <a:spLocks noGrp="1"/>
          </p:cNvSpPr>
          <p:nvPr>
            <p:ph type="title"/>
          </p:nvPr>
        </p:nvSpPr>
        <p:spPr>
          <a:xfrm>
            <a:off x="2547475" y="1739550"/>
            <a:ext cx="47952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Data Modeling &amp; Trends</a:t>
            </a:r>
            <a:endParaRPr sz="5600">
              <a:solidFill>
                <a:schemeClr val="dk1"/>
              </a:solidFill>
            </a:endParaRPr>
          </a:p>
        </p:txBody>
      </p:sp>
      <p:sp>
        <p:nvSpPr>
          <p:cNvPr id="1806" name="Google Shape;1806;p53"/>
          <p:cNvSpPr/>
          <p:nvPr/>
        </p:nvSpPr>
        <p:spPr>
          <a:xfrm>
            <a:off x="1536472" y="2066256"/>
            <a:ext cx="1011000" cy="1011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185738" algn="bl" rotWithShape="0">
              <a:schemeClr val="accent6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53"/>
          <p:cNvSpPr txBox="1">
            <a:spLocks noGrp="1"/>
          </p:cNvSpPr>
          <p:nvPr>
            <p:ph type="title" idx="2"/>
          </p:nvPr>
        </p:nvSpPr>
        <p:spPr>
          <a:xfrm>
            <a:off x="1570375" y="2287650"/>
            <a:ext cx="9432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4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</a:t>
            </a:r>
            <a:endParaRPr/>
          </a:p>
        </p:txBody>
      </p:sp>
      <p:sp>
        <p:nvSpPr>
          <p:cNvPr id="1813" name="Google Shape;1813;p54"/>
          <p:cNvSpPr/>
          <p:nvPr/>
        </p:nvSpPr>
        <p:spPr>
          <a:xfrm>
            <a:off x="4612050" y="3189113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54"/>
          <p:cNvSpPr/>
          <p:nvPr/>
        </p:nvSpPr>
        <p:spPr>
          <a:xfrm>
            <a:off x="2962013" y="1490012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54"/>
          <p:cNvSpPr txBox="1">
            <a:spLocks noGrp="1"/>
          </p:cNvSpPr>
          <p:nvPr>
            <p:ph type="title" idx="3"/>
          </p:nvPr>
        </p:nvSpPr>
        <p:spPr>
          <a:xfrm>
            <a:off x="5284111" y="2064411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16" name="Google Shape;1816;p54"/>
          <p:cNvSpPr txBox="1">
            <a:spLocks noGrp="1"/>
          </p:cNvSpPr>
          <p:nvPr>
            <p:ph type="title" idx="7"/>
          </p:nvPr>
        </p:nvSpPr>
        <p:spPr>
          <a:xfrm>
            <a:off x="5284063" y="3298763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</a:t>
            </a:r>
            <a:endParaRPr/>
          </a:p>
        </p:txBody>
      </p:sp>
      <p:grpSp>
        <p:nvGrpSpPr>
          <p:cNvPr id="1817" name="Google Shape;1817;p54"/>
          <p:cNvGrpSpPr/>
          <p:nvPr/>
        </p:nvGrpSpPr>
        <p:grpSpPr>
          <a:xfrm>
            <a:off x="4805254" y="3338902"/>
            <a:ext cx="285624" cy="372422"/>
            <a:chOff x="6484148" y="1788412"/>
            <a:chExt cx="285624" cy="372422"/>
          </a:xfrm>
        </p:grpSpPr>
        <p:sp>
          <p:nvSpPr>
            <p:cNvPr id="1818" name="Google Shape;1818;p54"/>
            <p:cNvSpPr/>
            <p:nvPr/>
          </p:nvSpPr>
          <p:spPr>
            <a:xfrm>
              <a:off x="6704335" y="2094749"/>
              <a:ext cx="65437" cy="66086"/>
            </a:xfrm>
            <a:custGeom>
              <a:avLst/>
              <a:gdLst/>
              <a:ahLst/>
              <a:cxnLst/>
              <a:rect l="l" t="t" r="r" b="b"/>
              <a:pathLst>
                <a:path w="2420" h="2444" extrusionOk="0">
                  <a:moveTo>
                    <a:pt x="0" y="1"/>
                  </a:moveTo>
                  <a:lnTo>
                    <a:pt x="0" y="1652"/>
                  </a:lnTo>
                  <a:cubicBezTo>
                    <a:pt x="0" y="2048"/>
                    <a:pt x="396" y="2443"/>
                    <a:pt x="768" y="2443"/>
                  </a:cubicBezTo>
                  <a:lnTo>
                    <a:pt x="2420" y="2443"/>
                  </a:lnTo>
                  <a:lnTo>
                    <a:pt x="2420" y="1280"/>
                  </a:lnTo>
                  <a:cubicBezTo>
                    <a:pt x="2420" y="582"/>
                    <a:pt x="1838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4"/>
            <p:cNvSpPr/>
            <p:nvPr/>
          </p:nvSpPr>
          <p:spPr>
            <a:xfrm>
              <a:off x="6507430" y="1788412"/>
              <a:ext cx="110107" cy="89340"/>
            </a:xfrm>
            <a:custGeom>
              <a:avLst/>
              <a:gdLst/>
              <a:ahLst/>
              <a:cxnLst/>
              <a:rect l="l" t="t" r="r" b="b"/>
              <a:pathLst>
                <a:path w="4072" h="3304" extrusionOk="0">
                  <a:moveTo>
                    <a:pt x="1" y="0"/>
                  </a:moveTo>
                  <a:lnTo>
                    <a:pt x="1" y="3304"/>
                  </a:lnTo>
                  <a:lnTo>
                    <a:pt x="4072" y="3304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4"/>
            <p:cNvSpPr/>
            <p:nvPr/>
          </p:nvSpPr>
          <p:spPr>
            <a:xfrm>
              <a:off x="6562780" y="1788412"/>
              <a:ext cx="54756" cy="89340"/>
            </a:xfrm>
            <a:custGeom>
              <a:avLst/>
              <a:gdLst/>
              <a:ahLst/>
              <a:cxnLst/>
              <a:rect l="l" t="t" r="r" b="b"/>
              <a:pathLst>
                <a:path w="2025" h="3304" extrusionOk="0">
                  <a:moveTo>
                    <a:pt x="1" y="0"/>
                  </a:moveTo>
                  <a:lnTo>
                    <a:pt x="1" y="3304"/>
                  </a:lnTo>
                  <a:lnTo>
                    <a:pt x="2025" y="330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484148" y="1853822"/>
              <a:ext cx="240953" cy="307012"/>
            </a:xfrm>
            <a:custGeom>
              <a:avLst/>
              <a:gdLst/>
              <a:ahLst/>
              <a:cxnLst/>
              <a:rect l="l" t="t" r="r" b="b"/>
              <a:pathLst>
                <a:path w="8911" h="11354" extrusionOk="0">
                  <a:moveTo>
                    <a:pt x="1" y="1"/>
                  </a:moveTo>
                  <a:lnTo>
                    <a:pt x="1" y="2513"/>
                  </a:lnTo>
                  <a:lnTo>
                    <a:pt x="862" y="2815"/>
                  </a:lnTo>
                  <a:lnTo>
                    <a:pt x="1" y="3304"/>
                  </a:lnTo>
                  <a:lnTo>
                    <a:pt x="1" y="3979"/>
                  </a:lnTo>
                  <a:lnTo>
                    <a:pt x="862" y="4560"/>
                  </a:lnTo>
                  <a:lnTo>
                    <a:pt x="1" y="4839"/>
                  </a:lnTo>
                  <a:lnTo>
                    <a:pt x="1" y="7375"/>
                  </a:lnTo>
                  <a:lnTo>
                    <a:pt x="862" y="7654"/>
                  </a:lnTo>
                  <a:lnTo>
                    <a:pt x="1" y="8236"/>
                  </a:lnTo>
                  <a:lnTo>
                    <a:pt x="1" y="9306"/>
                  </a:lnTo>
                  <a:cubicBezTo>
                    <a:pt x="1" y="10190"/>
                    <a:pt x="582" y="10865"/>
                    <a:pt x="1257" y="11144"/>
                  </a:cubicBezTo>
                  <a:lnTo>
                    <a:pt x="2327" y="10562"/>
                  </a:lnTo>
                  <a:lnTo>
                    <a:pt x="2234" y="11353"/>
                  </a:lnTo>
                  <a:lnTo>
                    <a:pt x="5724" y="11353"/>
                  </a:lnTo>
                  <a:lnTo>
                    <a:pt x="6096" y="10562"/>
                  </a:lnTo>
                  <a:lnTo>
                    <a:pt x="6491" y="11353"/>
                  </a:lnTo>
                  <a:lnTo>
                    <a:pt x="8911" y="11353"/>
                  </a:lnTo>
                  <a:lnTo>
                    <a:pt x="8911" y="8236"/>
                  </a:lnTo>
                  <a:lnTo>
                    <a:pt x="6491" y="7561"/>
                  </a:lnTo>
                  <a:lnTo>
                    <a:pt x="6096" y="8143"/>
                  </a:lnTo>
                  <a:lnTo>
                    <a:pt x="5724" y="7864"/>
                  </a:lnTo>
                  <a:lnTo>
                    <a:pt x="4933" y="8143"/>
                  </a:lnTo>
                  <a:lnTo>
                    <a:pt x="4933" y="7561"/>
                  </a:lnTo>
                  <a:lnTo>
                    <a:pt x="5142" y="7375"/>
                  </a:lnTo>
                  <a:lnTo>
                    <a:pt x="4933" y="7375"/>
                  </a:lnTo>
                  <a:lnTo>
                    <a:pt x="5724" y="6398"/>
                  </a:lnTo>
                  <a:lnTo>
                    <a:pt x="5724" y="5816"/>
                  </a:lnTo>
                  <a:lnTo>
                    <a:pt x="4933" y="5235"/>
                  </a:lnTo>
                  <a:lnTo>
                    <a:pt x="5724" y="4956"/>
                  </a:lnTo>
                  <a:lnTo>
                    <a:pt x="5724" y="2420"/>
                  </a:lnTo>
                  <a:lnTo>
                    <a:pt x="4933" y="2141"/>
                  </a:lnTo>
                  <a:lnTo>
                    <a:pt x="5724" y="1559"/>
                  </a:lnTo>
                  <a:lnTo>
                    <a:pt x="57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562780" y="1853822"/>
              <a:ext cx="162321" cy="307012"/>
            </a:xfrm>
            <a:custGeom>
              <a:avLst/>
              <a:gdLst/>
              <a:ahLst/>
              <a:cxnLst/>
              <a:rect l="l" t="t" r="r" b="b"/>
              <a:pathLst>
                <a:path w="6003" h="11354" extrusionOk="0">
                  <a:moveTo>
                    <a:pt x="1" y="1"/>
                  </a:moveTo>
                  <a:lnTo>
                    <a:pt x="1" y="11353"/>
                  </a:lnTo>
                  <a:lnTo>
                    <a:pt x="2816" y="11353"/>
                  </a:lnTo>
                  <a:lnTo>
                    <a:pt x="3188" y="10562"/>
                  </a:lnTo>
                  <a:lnTo>
                    <a:pt x="3583" y="11353"/>
                  </a:lnTo>
                  <a:lnTo>
                    <a:pt x="6003" y="11353"/>
                  </a:lnTo>
                  <a:lnTo>
                    <a:pt x="6003" y="8236"/>
                  </a:lnTo>
                  <a:lnTo>
                    <a:pt x="3583" y="7561"/>
                  </a:lnTo>
                  <a:lnTo>
                    <a:pt x="3188" y="8143"/>
                  </a:lnTo>
                  <a:lnTo>
                    <a:pt x="2816" y="7864"/>
                  </a:lnTo>
                  <a:lnTo>
                    <a:pt x="2025" y="8143"/>
                  </a:lnTo>
                  <a:lnTo>
                    <a:pt x="2025" y="7561"/>
                  </a:lnTo>
                  <a:lnTo>
                    <a:pt x="2234" y="7375"/>
                  </a:lnTo>
                  <a:lnTo>
                    <a:pt x="2025" y="7375"/>
                  </a:lnTo>
                  <a:lnTo>
                    <a:pt x="2816" y="6398"/>
                  </a:lnTo>
                  <a:lnTo>
                    <a:pt x="2816" y="5816"/>
                  </a:lnTo>
                  <a:lnTo>
                    <a:pt x="2025" y="5235"/>
                  </a:lnTo>
                  <a:lnTo>
                    <a:pt x="2816" y="4956"/>
                  </a:lnTo>
                  <a:lnTo>
                    <a:pt x="2816" y="2420"/>
                  </a:lnTo>
                  <a:lnTo>
                    <a:pt x="2025" y="2141"/>
                  </a:lnTo>
                  <a:lnTo>
                    <a:pt x="2816" y="1559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484148" y="1895977"/>
              <a:ext cx="154777" cy="47185"/>
            </a:xfrm>
            <a:custGeom>
              <a:avLst/>
              <a:gdLst/>
              <a:ahLst/>
              <a:cxnLst/>
              <a:rect l="l" t="t" r="r" b="b"/>
              <a:pathLst>
                <a:path w="5724" h="1745" extrusionOk="0">
                  <a:moveTo>
                    <a:pt x="5724" y="0"/>
                  </a:moveTo>
                  <a:lnTo>
                    <a:pt x="1" y="954"/>
                  </a:lnTo>
                  <a:lnTo>
                    <a:pt x="1" y="1745"/>
                  </a:lnTo>
                  <a:lnTo>
                    <a:pt x="5724" y="861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484148" y="1961387"/>
              <a:ext cx="154777" cy="49727"/>
            </a:xfrm>
            <a:custGeom>
              <a:avLst/>
              <a:gdLst/>
              <a:ahLst/>
              <a:cxnLst/>
              <a:rect l="l" t="t" r="r" b="b"/>
              <a:pathLst>
                <a:path w="5724" h="1839" extrusionOk="0">
                  <a:moveTo>
                    <a:pt x="1" y="1"/>
                  </a:moveTo>
                  <a:lnTo>
                    <a:pt x="1" y="861"/>
                  </a:lnTo>
                  <a:lnTo>
                    <a:pt x="5724" y="1838"/>
                  </a:lnTo>
                  <a:lnTo>
                    <a:pt x="5724" y="9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484148" y="2026824"/>
              <a:ext cx="154777" cy="134010"/>
            </a:xfrm>
            <a:custGeom>
              <a:avLst/>
              <a:gdLst/>
              <a:ahLst/>
              <a:cxnLst/>
              <a:rect l="l" t="t" r="r" b="b"/>
              <a:pathLst>
                <a:path w="5724" h="4956" extrusionOk="0">
                  <a:moveTo>
                    <a:pt x="5724" y="0"/>
                  </a:moveTo>
                  <a:lnTo>
                    <a:pt x="1" y="977"/>
                  </a:lnTo>
                  <a:lnTo>
                    <a:pt x="1" y="1838"/>
                  </a:lnTo>
                  <a:lnTo>
                    <a:pt x="5142" y="977"/>
                  </a:lnTo>
                  <a:lnTo>
                    <a:pt x="5142" y="977"/>
                  </a:lnTo>
                  <a:lnTo>
                    <a:pt x="1257" y="4746"/>
                  </a:lnTo>
                  <a:cubicBezTo>
                    <a:pt x="1560" y="4955"/>
                    <a:pt x="1746" y="4955"/>
                    <a:pt x="2025" y="4955"/>
                  </a:cubicBezTo>
                  <a:lnTo>
                    <a:pt x="2234" y="4955"/>
                  </a:lnTo>
                  <a:lnTo>
                    <a:pt x="5724" y="1466"/>
                  </a:lnTo>
                  <a:lnTo>
                    <a:pt x="5724" y="884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638898" y="2053242"/>
              <a:ext cx="20794" cy="107592"/>
            </a:xfrm>
            <a:custGeom>
              <a:avLst/>
              <a:gdLst/>
              <a:ahLst/>
              <a:cxnLst/>
              <a:rect l="l" t="t" r="r" b="b"/>
              <a:pathLst>
                <a:path w="769" h="3979" extrusionOk="0">
                  <a:moveTo>
                    <a:pt x="1" y="0"/>
                  </a:moveTo>
                  <a:lnTo>
                    <a:pt x="1" y="3978"/>
                  </a:lnTo>
                  <a:lnTo>
                    <a:pt x="768" y="3978"/>
                  </a:lnTo>
                  <a:lnTo>
                    <a:pt x="768" y="186"/>
                  </a:lnTo>
                  <a:lnTo>
                    <a:pt x="373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562780" y="2026824"/>
              <a:ext cx="76145" cy="118273"/>
            </a:xfrm>
            <a:custGeom>
              <a:avLst/>
              <a:gdLst/>
              <a:ahLst/>
              <a:cxnLst/>
              <a:rect l="l" t="t" r="r" b="b"/>
              <a:pathLst>
                <a:path w="2816" h="4374" extrusionOk="0">
                  <a:moveTo>
                    <a:pt x="2816" y="0"/>
                  </a:moveTo>
                  <a:lnTo>
                    <a:pt x="1" y="489"/>
                  </a:lnTo>
                  <a:lnTo>
                    <a:pt x="1" y="1349"/>
                  </a:lnTo>
                  <a:lnTo>
                    <a:pt x="2234" y="977"/>
                  </a:lnTo>
                  <a:lnTo>
                    <a:pt x="1" y="3210"/>
                  </a:lnTo>
                  <a:lnTo>
                    <a:pt x="1" y="4374"/>
                  </a:lnTo>
                  <a:lnTo>
                    <a:pt x="2816" y="1466"/>
                  </a:lnTo>
                  <a:lnTo>
                    <a:pt x="2816" y="884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562780" y="1974610"/>
              <a:ext cx="76145" cy="36504"/>
            </a:xfrm>
            <a:custGeom>
              <a:avLst/>
              <a:gdLst/>
              <a:ahLst/>
              <a:cxnLst/>
              <a:rect l="l" t="t" r="r" b="b"/>
              <a:pathLst>
                <a:path w="2816" h="1350" extrusionOk="0">
                  <a:moveTo>
                    <a:pt x="1" y="0"/>
                  </a:moveTo>
                  <a:lnTo>
                    <a:pt x="1" y="861"/>
                  </a:lnTo>
                  <a:lnTo>
                    <a:pt x="2816" y="1349"/>
                  </a:lnTo>
                  <a:lnTo>
                    <a:pt x="2816" y="4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562780" y="1895977"/>
              <a:ext cx="76145" cy="36504"/>
            </a:xfrm>
            <a:custGeom>
              <a:avLst/>
              <a:gdLst/>
              <a:ahLst/>
              <a:cxnLst/>
              <a:rect l="l" t="t" r="r" b="b"/>
              <a:pathLst>
                <a:path w="2816" h="1350" extrusionOk="0">
                  <a:moveTo>
                    <a:pt x="2816" y="0"/>
                  </a:moveTo>
                  <a:lnTo>
                    <a:pt x="1" y="489"/>
                  </a:lnTo>
                  <a:lnTo>
                    <a:pt x="1" y="1349"/>
                  </a:lnTo>
                  <a:lnTo>
                    <a:pt x="2816" y="861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54"/>
          <p:cNvGrpSpPr/>
          <p:nvPr/>
        </p:nvGrpSpPr>
        <p:grpSpPr>
          <a:xfrm>
            <a:off x="3155217" y="1639801"/>
            <a:ext cx="285624" cy="372422"/>
            <a:chOff x="1588232" y="2375316"/>
            <a:chExt cx="285624" cy="372422"/>
          </a:xfrm>
        </p:grpSpPr>
        <p:sp>
          <p:nvSpPr>
            <p:cNvPr id="1831" name="Google Shape;1831;p54"/>
            <p:cNvSpPr/>
            <p:nvPr/>
          </p:nvSpPr>
          <p:spPr>
            <a:xfrm>
              <a:off x="1588232" y="2477851"/>
              <a:ext cx="44048" cy="167351"/>
            </a:xfrm>
            <a:custGeom>
              <a:avLst/>
              <a:gdLst/>
              <a:ahLst/>
              <a:cxnLst/>
              <a:rect l="l" t="t" r="r" b="b"/>
              <a:pathLst>
                <a:path w="1629" h="6189" extrusionOk="0">
                  <a:moveTo>
                    <a:pt x="1047" y="0"/>
                  </a:moveTo>
                  <a:cubicBezTo>
                    <a:pt x="372" y="954"/>
                    <a:pt x="0" y="1931"/>
                    <a:pt x="0" y="3094"/>
                  </a:cubicBezTo>
                  <a:cubicBezTo>
                    <a:pt x="0" y="4164"/>
                    <a:pt x="372" y="5234"/>
                    <a:pt x="1047" y="6188"/>
                  </a:cubicBezTo>
                  <a:lnTo>
                    <a:pt x="1629" y="5723"/>
                  </a:lnTo>
                  <a:cubicBezTo>
                    <a:pt x="1163" y="4932"/>
                    <a:pt x="861" y="4071"/>
                    <a:pt x="861" y="3094"/>
                  </a:cubicBezTo>
                  <a:cubicBezTo>
                    <a:pt x="861" y="2117"/>
                    <a:pt x="1163" y="1256"/>
                    <a:pt x="1629" y="489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1829158" y="2477851"/>
              <a:ext cx="44697" cy="167351"/>
            </a:xfrm>
            <a:custGeom>
              <a:avLst/>
              <a:gdLst/>
              <a:ahLst/>
              <a:cxnLst/>
              <a:rect l="l" t="t" r="r" b="b"/>
              <a:pathLst>
                <a:path w="1653" h="6189" extrusionOk="0">
                  <a:moveTo>
                    <a:pt x="675" y="0"/>
                  </a:moveTo>
                  <a:lnTo>
                    <a:pt x="0" y="489"/>
                  </a:lnTo>
                  <a:cubicBezTo>
                    <a:pt x="582" y="1256"/>
                    <a:pt x="861" y="2117"/>
                    <a:pt x="861" y="3094"/>
                  </a:cubicBezTo>
                  <a:cubicBezTo>
                    <a:pt x="861" y="4071"/>
                    <a:pt x="582" y="4932"/>
                    <a:pt x="0" y="5723"/>
                  </a:cubicBezTo>
                  <a:lnTo>
                    <a:pt x="675" y="6188"/>
                  </a:lnTo>
                  <a:cubicBezTo>
                    <a:pt x="1257" y="5234"/>
                    <a:pt x="1652" y="4164"/>
                    <a:pt x="1652" y="3094"/>
                  </a:cubicBezTo>
                  <a:cubicBezTo>
                    <a:pt x="1652" y="1931"/>
                    <a:pt x="1257" y="954"/>
                    <a:pt x="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1635416" y="2375316"/>
              <a:ext cx="185576" cy="186224"/>
            </a:xfrm>
            <a:custGeom>
              <a:avLst/>
              <a:gdLst/>
              <a:ahLst/>
              <a:cxnLst/>
              <a:rect l="l" t="t" r="r" b="b"/>
              <a:pathLst>
                <a:path w="6863" h="6887" extrusionOk="0">
                  <a:moveTo>
                    <a:pt x="1535" y="0"/>
                  </a:moveTo>
                  <a:lnTo>
                    <a:pt x="1535" y="2047"/>
                  </a:lnTo>
                  <a:cubicBezTo>
                    <a:pt x="1535" y="3001"/>
                    <a:pt x="1256" y="3885"/>
                    <a:pt x="582" y="4746"/>
                  </a:cubicBezTo>
                  <a:cubicBezTo>
                    <a:pt x="186" y="5444"/>
                    <a:pt x="0" y="5909"/>
                    <a:pt x="186" y="6305"/>
                  </a:cubicBezTo>
                  <a:cubicBezTo>
                    <a:pt x="465" y="6886"/>
                    <a:pt x="1163" y="6886"/>
                    <a:pt x="1163" y="6886"/>
                  </a:cubicBezTo>
                  <a:cubicBezTo>
                    <a:pt x="1931" y="6886"/>
                    <a:pt x="2792" y="6700"/>
                    <a:pt x="3583" y="6491"/>
                  </a:cubicBezTo>
                  <a:cubicBezTo>
                    <a:pt x="4257" y="6212"/>
                    <a:pt x="4932" y="6212"/>
                    <a:pt x="5421" y="6119"/>
                  </a:cubicBezTo>
                  <a:cubicBezTo>
                    <a:pt x="6095" y="6025"/>
                    <a:pt x="6491" y="6025"/>
                    <a:pt x="6677" y="5630"/>
                  </a:cubicBezTo>
                  <a:cubicBezTo>
                    <a:pt x="6863" y="5235"/>
                    <a:pt x="6584" y="4862"/>
                    <a:pt x="6491" y="4746"/>
                  </a:cubicBezTo>
                  <a:cubicBezTo>
                    <a:pt x="5909" y="3885"/>
                    <a:pt x="5607" y="3001"/>
                    <a:pt x="5607" y="2047"/>
                  </a:cubicBezTo>
                  <a:lnTo>
                    <a:pt x="5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1642961" y="2561513"/>
              <a:ext cx="183710" cy="186224"/>
            </a:xfrm>
            <a:custGeom>
              <a:avLst/>
              <a:gdLst/>
              <a:ahLst/>
              <a:cxnLst/>
              <a:rect l="l" t="t" r="r" b="b"/>
              <a:pathLst>
                <a:path w="6794" h="6887" extrusionOk="0">
                  <a:moveTo>
                    <a:pt x="5723" y="0"/>
                  </a:moveTo>
                  <a:cubicBezTo>
                    <a:pt x="4839" y="0"/>
                    <a:pt x="4071" y="186"/>
                    <a:pt x="3304" y="396"/>
                  </a:cubicBezTo>
                  <a:cubicBezTo>
                    <a:pt x="2513" y="675"/>
                    <a:pt x="1931" y="675"/>
                    <a:pt x="1466" y="768"/>
                  </a:cubicBezTo>
                  <a:cubicBezTo>
                    <a:pt x="768" y="884"/>
                    <a:pt x="303" y="884"/>
                    <a:pt x="93" y="1256"/>
                  </a:cubicBezTo>
                  <a:cubicBezTo>
                    <a:pt x="0" y="1652"/>
                    <a:pt x="186" y="2047"/>
                    <a:pt x="303" y="2140"/>
                  </a:cubicBezTo>
                  <a:cubicBezTo>
                    <a:pt x="977" y="2908"/>
                    <a:pt x="1256" y="3885"/>
                    <a:pt x="1256" y="4839"/>
                  </a:cubicBezTo>
                  <a:lnTo>
                    <a:pt x="1256" y="6886"/>
                  </a:lnTo>
                  <a:lnTo>
                    <a:pt x="5328" y="6886"/>
                  </a:lnTo>
                  <a:lnTo>
                    <a:pt x="5328" y="4839"/>
                  </a:lnTo>
                  <a:cubicBezTo>
                    <a:pt x="5328" y="3885"/>
                    <a:pt x="5630" y="2908"/>
                    <a:pt x="6212" y="2140"/>
                  </a:cubicBezTo>
                  <a:cubicBezTo>
                    <a:pt x="6700" y="1466"/>
                    <a:pt x="6793" y="977"/>
                    <a:pt x="6584" y="582"/>
                  </a:cubicBezTo>
                  <a:cubicBezTo>
                    <a:pt x="6305" y="0"/>
                    <a:pt x="5723" y="0"/>
                    <a:pt x="5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1732274" y="2375316"/>
              <a:ext cx="88718" cy="175517"/>
            </a:xfrm>
            <a:custGeom>
              <a:avLst/>
              <a:gdLst/>
              <a:ahLst/>
              <a:cxnLst/>
              <a:rect l="l" t="t" r="r" b="b"/>
              <a:pathLst>
                <a:path w="3281" h="6491" extrusionOk="0">
                  <a:moveTo>
                    <a:pt x="1" y="0"/>
                  </a:moveTo>
                  <a:lnTo>
                    <a:pt x="1" y="6491"/>
                  </a:lnTo>
                  <a:cubicBezTo>
                    <a:pt x="675" y="6212"/>
                    <a:pt x="1350" y="6212"/>
                    <a:pt x="1839" y="6119"/>
                  </a:cubicBezTo>
                  <a:cubicBezTo>
                    <a:pt x="2513" y="6025"/>
                    <a:pt x="2909" y="6025"/>
                    <a:pt x="3095" y="5630"/>
                  </a:cubicBezTo>
                  <a:cubicBezTo>
                    <a:pt x="3281" y="5235"/>
                    <a:pt x="3002" y="4862"/>
                    <a:pt x="2909" y="4746"/>
                  </a:cubicBezTo>
                  <a:cubicBezTo>
                    <a:pt x="2327" y="3885"/>
                    <a:pt x="2025" y="3001"/>
                    <a:pt x="2025" y="2047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1732274" y="2561513"/>
              <a:ext cx="94397" cy="186224"/>
            </a:xfrm>
            <a:custGeom>
              <a:avLst/>
              <a:gdLst/>
              <a:ahLst/>
              <a:cxnLst/>
              <a:rect l="l" t="t" r="r" b="b"/>
              <a:pathLst>
                <a:path w="3491" h="6887" extrusionOk="0">
                  <a:moveTo>
                    <a:pt x="2420" y="0"/>
                  </a:moveTo>
                  <a:cubicBezTo>
                    <a:pt x="1536" y="0"/>
                    <a:pt x="768" y="186"/>
                    <a:pt x="1" y="396"/>
                  </a:cubicBezTo>
                  <a:lnTo>
                    <a:pt x="1" y="6886"/>
                  </a:lnTo>
                  <a:lnTo>
                    <a:pt x="2025" y="6886"/>
                  </a:lnTo>
                  <a:lnTo>
                    <a:pt x="2025" y="4839"/>
                  </a:lnTo>
                  <a:cubicBezTo>
                    <a:pt x="2025" y="3885"/>
                    <a:pt x="2327" y="2908"/>
                    <a:pt x="2909" y="2140"/>
                  </a:cubicBezTo>
                  <a:cubicBezTo>
                    <a:pt x="3397" y="1466"/>
                    <a:pt x="3490" y="977"/>
                    <a:pt x="3281" y="582"/>
                  </a:cubicBezTo>
                  <a:cubicBezTo>
                    <a:pt x="3002" y="0"/>
                    <a:pt x="2420" y="0"/>
                    <a:pt x="2420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1828508" y="2478151"/>
              <a:ext cx="44697" cy="167351"/>
            </a:xfrm>
            <a:custGeom>
              <a:avLst/>
              <a:gdLst/>
              <a:ahLst/>
              <a:cxnLst/>
              <a:rect l="l" t="t" r="r" b="b"/>
              <a:pathLst>
                <a:path w="1653" h="6189" extrusionOk="0">
                  <a:moveTo>
                    <a:pt x="675" y="0"/>
                  </a:moveTo>
                  <a:lnTo>
                    <a:pt x="0" y="489"/>
                  </a:lnTo>
                  <a:cubicBezTo>
                    <a:pt x="582" y="1256"/>
                    <a:pt x="861" y="2117"/>
                    <a:pt x="861" y="3094"/>
                  </a:cubicBezTo>
                  <a:cubicBezTo>
                    <a:pt x="861" y="4071"/>
                    <a:pt x="582" y="4932"/>
                    <a:pt x="0" y="5723"/>
                  </a:cubicBezTo>
                  <a:lnTo>
                    <a:pt x="675" y="6188"/>
                  </a:lnTo>
                  <a:cubicBezTo>
                    <a:pt x="1257" y="5234"/>
                    <a:pt x="1652" y="4164"/>
                    <a:pt x="1652" y="3094"/>
                  </a:cubicBezTo>
                  <a:cubicBezTo>
                    <a:pt x="1652" y="1931"/>
                    <a:pt x="1257" y="954"/>
                    <a:pt x="675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/>
          <p:nvPr/>
        </p:nvSpPr>
        <p:spPr>
          <a:xfrm>
            <a:off x="3011938" y="3690024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9" name="Google Shape;1839;p54"/>
          <p:cNvGrpSpPr/>
          <p:nvPr/>
        </p:nvGrpSpPr>
        <p:grpSpPr>
          <a:xfrm>
            <a:off x="3160473" y="3839813"/>
            <a:ext cx="374937" cy="372422"/>
            <a:chOff x="715110" y="3581191"/>
            <a:chExt cx="374937" cy="372422"/>
          </a:xfrm>
        </p:grpSpPr>
        <p:sp>
          <p:nvSpPr>
            <p:cNvPr id="1840" name="Google Shape;1840;p54"/>
            <p:cNvSpPr/>
            <p:nvPr/>
          </p:nvSpPr>
          <p:spPr>
            <a:xfrm>
              <a:off x="757238" y="3581191"/>
              <a:ext cx="139040" cy="78659"/>
            </a:xfrm>
            <a:custGeom>
              <a:avLst/>
              <a:gdLst/>
              <a:ahLst/>
              <a:cxnLst/>
              <a:rect l="l" t="t" r="r" b="b"/>
              <a:pathLst>
                <a:path w="5142" h="2909" extrusionOk="0">
                  <a:moveTo>
                    <a:pt x="2513" y="1"/>
                  </a:moveTo>
                  <a:cubicBezTo>
                    <a:pt x="861" y="1"/>
                    <a:pt x="94" y="1071"/>
                    <a:pt x="1" y="1164"/>
                  </a:cubicBezTo>
                  <a:lnTo>
                    <a:pt x="1652" y="2909"/>
                  </a:lnTo>
                  <a:lnTo>
                    <a:pt x="1932" y="2606"/>
                  </a:lnTo>
                  <a:cubicBezTo>
                    <a:pt x="2083" y="2467"/>
                    <a:pt x="2304" y="2397"/>
                    <a:pt x="2522" y="2397"/>
                  </a:cubicBezTo>
                  <a:cubicBezTo>
                    <a:pt x="2740" y="2397"/>
                    <a:pt x="2955" y="2467"/>
                    <a:pt x="3095" y="2606"/>
                  </a:cubicBezTo>
                  <a:lnTo>
                    <a:pt x="3397" y="2909"/>
                  </a:lnTo>
                  <a:lnTo>
                    <a:pt x="5142" y="1164"/>
                  </a:lnTo>
                  <a:cubicBezTo>
                    <a:pt x="4933" y="1071"/>
                    <a:pt x="4165" y="1"/>
                    <a:pt x="2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825190" y="3581191"/>
              <a:ext cx="71088" cy="78659"/>
            </a:xfrm>
            <a:custGeom>
              <a:avLst/>
              <a:gdLst/>
              <a:ahLst/>
              <a:cxnLst/>
              <a:rect l="l" t="t" r="r" b="b"/>
              <a:pathLst>
                <a:path w="2629" h="2909" extrusionOk="0">
                  <a:moveTo>
                    <a:pt x="0" y="1"/>
                  </a:moveTo>
                  <a:lnTo>
                    <a:pt x="0" y="2420"/>
                  </a:lnTo>
                  <a:cubicBezTo>
                    <a:pt x="186" y="2420"/>
                    <a:pt x="396" y="2420"/>
                    <a:pt x="582" y="2606"/>
                  </a:cubicBezTo>
                  <a:lnTo>
                    <a:pt x="884" y="2909"/>
                  </a:lnTo>
                  <a:lnTo>
                    <a:pt x="2629" y="1164"/>
                  </a:lnTo>
                  <a:cubicBezTo>
                    <a:pt x="2420" y="1071"/>
                    <a:pt x="1652" y="1"/>
                    <a:pt x="0" y="1"/>
                  </a:cubicBezTo>
                  <a:close/>
                </a:path>
              </a:pathLst>
            </a:custGeom>
            <a:solidFill>
              <a:srgbClr val="CF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739013" y="3712038"/>
              <a:ext cx="175517" cy="86825"/>
            </a:xfrm>
            <a:custGeom>
              <a:avLst/>
              <a:gdLst/>
              <a:ahLst/>
              <a:cxnLst/>
              <a:rect l="l" t="t" r="r" b="b"/>
              <a:pathLst>
                <a:path w="6491" h="3211" extrusionOk="0">
                  <a:moveTo>
                    <a:pt x="2792" y="1"/>
                  </a:moveTo>
                  <a:cubicBezTo>
                    <a:pt x="1256" y="1"/>
                    <a:pt x="0" y="1257"/>
                    <a:pt x="0" y="2816"/>
                  </a:cubicBezTo>
                  <a:lnTo>
                    <a:pt x="0" y="3211"/>
                  </a:lnTo>
                  <a:lnTo>
                    <a:pt x="6491" y="3211"/>
                  </a:lnTo>
                  <a:lnTo>
                    <a:pt x="6491" y="2816"/>
                  </a:lnTo>
                  <a:lnTo>
                    <a:pt x="6491" y="2722"/>
                  </a:lnTo>
                  <a:cubicBezTo>
                    <a:pt x="6398" y="2234"/>
                    <a:pt x="6281" y="1745"/>
                    <a:pt x="6002" y="1373"/>
                  </a:cubicBezTo>
                  <a:cubicBezTo>
                    <a:pt x="5514" y="489"/>
                    <a:pt x="4653" y="1"/>
                    <a:pt x="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825190" y="3712038"/>
              <a:ext cx="89340" cy="86825"/>
            </a:xfrm>
            <a:custGeom>
              <a:avLst/>
              <a:gdLst/>
              <a:ahLst/>
              <a:cxnLst/>
              <a:rect l="l" t="t" r="r" b="b"/>
              <a:pathLst>
                <a:path w="3304" h="3211" extrusionOk="0">
                  <a:moveTo>
                    <a:pt x="0" y="1"/>
                  </a:moveTo>
                  <a:lnTo>
                    <a:pt x="0" y="3211"/>
                  </a:lnTo>
                  <a:lnTo>
                    <a:pt x="3304" y="3211"/>
                  </a:lnTo>
                  <a:lnTo>
                    <a:pt x="3304" y="2816"/>
                  </a:lnTo>
                  <a:lnTo>
                    <a:pt x="3304" y="2722"/>
                  </a:lnTo>
                  <a:cubicBezTo>
                    <a:pt x="3211" y="2234"/>
                    <a:pt x="3094" y="1745"/>
                    <a:pt x="2815" y="1373"/>
                  </a:cubicBezTo>
                  <a:cubicBezTo>
                    <a:pt x="2327" y="489"/>
                    <a:pt x="1466" y="1"/>
                    <a:pt x="396" y="1"/>
                  </a:cubicBezTo>
                  <a:close/>
                </a:path>
              </a:pathLst>
            </a:custGeom>
            <a:solidFill>
              <a:srgbClr val="CF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1000679" y="3743485"/>
              <a:ext cx="23930" cy="44697"/>
            </a:xfrm>
            <a:custGeom>
              <a:avLst/>
              <a:gdLst/>
              <a:ahLst/>
              <a:cxnLst/>
              <a:rect l="l" t="t" r="r" b="b"/>
              <a:pathLst>
                <a:path w="885" h="1653" extrusionOk="0">
                  <a:moveTo>
                    <a:pt x="1" y="1"/>
                  </a:moveTo>
                  <a:lnTo>
                    <a:pt x="1" y="1653"/>
                  </a:lnTo>
                  <a:lnTo>
                    <a:pt x="885" y="1653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1011387" y="3743485"/>
              <a:ext cx="13223" cy="44697"/>
            </a:xfrm>
            <a:custGeom>
              <a:avLst/>
              <a:gdLst/>
              <a:ahLst/>
              <a:cxnLst/>
              <a:rect l="l" t="t" r="r" b="b"/>
              <a:pathLst>
                <a:path w="489" h="1653" extrusionOk="0">
                  <a:moveTo>
                    <a:pt x="0" y="1"/>
                  </a:moveTo>
                  <a:lnTo>
                    <a:pt x="0" y="1653"/>
                  </a:lnTo>
                  <a:lnTo>
                    <a:pt x="489" y="1653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783035" y="3624131"/>
              <a:ext cx="86825" cy="87934"/>
            </a:xfrm>
            <a:custGeom>
              <a:avLst/>
              <a:gdLst/>
              <a:ahLst/>
              <a:cxnLst/>
              <a:rect l="l" t="t" r="r" b="b"/>
              <a:pathLst>
                <a:path w="3211" h="3252" extrusionOk="0">
                  <a:moveTo>
                    <a:pt x="1594" y="1"/>
                  </a:moveTo>
                  <a:cubicBezTo>
                    <a:pt x="1170" y="1"/>
                    <a:pt x="733" y="146"/>
                    <a:pt x="396" y="437"/>
                  </a:cubicBezTo>
                  <a:cubicBezTo>
                    <a:pt x="117" y="739"/>
                    <a:pt x="0" y="1228"/>
                    <a:pt x="0" y="1600"/>
                  </a:cubicBezTo>
                  <a:cubicBezTo>
                    <a:pt x="0" y="2484"/>
                    <a:pt x="698" y="3252"/>
                    <a:pt x="1559" y="3252"/>
                  </a:cubicBezTo>
                  <a:cubicBezTo>
                    <a:pt x="2443" y="3252"/>
                    <a:pt x="3211" y="2484"/>
                    <a:pt x="3211" y="1600"/>
                  </a:cubicBezTo>
                  <a:cubicBezTo>
                    <a:pt x="3211" y="1228"/>
                    <a:pt x="3025" y="739"/>
                    <a:pt x="2722" y="437"/>
                  </a:cubicBezTo>
                  <a:cubicBezTo>
                    <a:pt x="2432" y="146"/>
                    <a:pt x="2019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825190" y="3625213"/>
              <a:ext cx="44670" cy="86852"/>
            </a:xfrm>
            <a:custGeom>
              <a:avLst/>
              <a:gdLst/>
              <a:ahLst/>
              <a:cxnLst/>
              <a:rect l="l" t="t" r="r" b="b"/>
              <a:pathLst>
                <a:path w="1652" h="3212" extrusionOk="0">
                  <a:moveTo>
                    <a:pt x="217" y="0"/>
                  </a:moveTo>
                  <a:cubicBezTo>
                    <a:pt x="143" y="0"/>
                    <a:pt x="70" y="8"/>
                    <a:pt x="0" y="24"/>
                  </a:cubicBezTo>
                  <a:lnTo>
                    <a:pt x="0" y="3212"/>
                  </a:lnTo>
                  <a:cubicBezTo>
                    <a:pt x="884" y="3212"/>
                    <a:pt x="1652" y="2444"/>
                    <a:pt x="1652" y="1560"/>
                  </a:cubicBezTo>
                  <a:cubicBezTo>
                    <a:pt x="1652" y="1188"/>
                    <a:pt x="1466" y="699"/>
                    <a:pt x="1163" y="397"/>
                  </a:cubicBezTo>
                  <a:cubicBezTo>
                    <a:pt x="934" y="167"/>
                    <a:pt x="562" y="0"/>
                    <a:pt x="217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935270" y="3646628"/>
              <a:ext cx="154777" cy="107592"/>
            </a:xfrm>
            <a:custGeom>
              <a:avLst/>
              <a:gdLst/>
              <a:ahLst/>
              <a:cxnLst/>
              <a:rect l="l" t="t" r="r" b="b"/>
              <a:pathLst>
                <a:path w="5724" h="3979" extrusionOk="0">
                  <a:moveTo>
                    <a:pt x="0" y="0"/>
                  </a:moveTo>
                  <a:lnTo>
                    <a:pt x="0" y="3978"/>
                  </a:lnTo>
                  <a:lnTo>
                    <a:pt x="5723" y="3978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1011387" y="3646628"/>
              <a:ext cx="78659" cy="107592"/>
            </a:xfrm>
            <a:custGeom>
              <a:avLst/>
              <a:gdLst/>
              <a:ahLst/>
              <a:cxnLst/>
              <a:rect l="l" t="t" r="r" b="b"/>
              <a:pathLst>
                <a:path w="2909" h="3979" extrusionOk="0">
                  <a:moveTo>
                    <a:pt x="0" y="0"/>
                  </a:moveTo>
                  <a:lnTo>
                    <a:pt x="0" y="3978"/>
                  </a:lnTo>
                  <a:lnTo>
                    <a:pt x="2908" y="3978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715110" y="3777475"/>
              <a:ext cx="374937" cy="176139"/>
            </a:xfrm>
            <a:custGeom>
              <a:avLst/>
              <a:gdLst/>
              <a:ahLst/>
              <a:cxnLst/>
              <a:rect l="l" t="t" r="r" b="b"/>
              <a:pathLst>
                <a:path w="13866" h="6514" extrusionOk="0">
                  <a:moveTo>
                    <a:pt x="0" y="0"/>
                  </a:moveTo>
                  <a:lnTo>
                    <a:pt x="0" y="6514"/>
                  </a:lnTo>
                  <a:lnTo>
                    <a:pt x="13865" y="6514"/>
                  </a:lnTo>
                  <a:lnTo>
                    <a:pt x="13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901307" y="3777475"/>
              <a:ext cx="188739" cy="176139"/>
            </a:xfrm>
            <a:custGeom>
              <a:avLst/>
              <a:gdLst/>
              <a:ahLst/>
              <a:cxnLst/>
              <a:rect l="l" t="t" r="r" b="b"/>
              <a:pathLst>
                <a:path w="6980" h="6514" extrusionOk="0">
                  <a:moveTo>
                    <a:pt x="0" y="0"/>
                  </a:moveTo>
                  <a:lnTo>
                    <a:pt x="0" y="6514"/>
                  </a:lnTo>
                  <a:lnTo>
                    <a:pt x="6979" y="6514"/>
                  </a:lnTo>
                  <a:lnTo>
                    <a:pt x="6979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869833" y="3832826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769" y="0"/>
                  </a:moveTo>
                  <a:lnTo>
                    <a:pt x="769" y="768"/>
                  </a:lnTo>
                  <a:lnTo>
                    <a:pt x="1" y="768"/>
                  </a:lnTo>
                  <a:lnTo>
                    <a:pt x="1" y="1652"/>
                  </a:lnTo>
                  <a:lnTo>
                    <a:pt x="769" y="1652"/>
                  </a:lnTo>
                  <a:lnTo>
                    <a:pt x="769" y="2420"/>
                  </a:lnTo>
                  <a:lnTo>
                    <a:pt x="1653" y="2420"/>
                  </a:lnTo>
                  <a:lnTo>
                    <a:pt x="1653" y="1652"/>
                  </a:lnTo>
                  <a:lnTo>
                    <a:pt x="2420" y="1652"/>
                  </a:lnTo>
                  <a:lnTo>
                    <a:pt x="2420" y="768"/>
                  </a:lnTo>
                  <a:lnTo>
                    <a:pt x="1653" y="768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901307" y="3832826"/>
              <a:ext cx="33989" cy="65437"/>
            </a:xfrm>
            <a:custGeom>
              <a:avLst/>
              <a:gdLst/>
              <a:ahLst/>
              <a:cxnLst/>
              <a:rect l="l" t="t" r="r" b="b"/>
              <a:pathLst>
                <a:path w="1257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489" y="2420"/>
                  </a:lnTo>
                  <a:lnTo>
                    <a:pt x="489" y="1652"/>
                  </a:lnTo>
                  <a:lnTo>
                    <a:pt x="1256" y="1652"/>
                  </a:lnTo>
                  <a:lnTo>
                    <a:pt x="1256" y="768"/>
                  </a:lnTo>
                  <a:lnTo>
                    <a:pt x="489" y="76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4" name="Google Shape;1854;p54"/>
          <p:cNvSpPr/>
          <p:nvPr/>
        </p:nvSpPr>
        <p:spPr>
          <a:xfrm>
            <a:off x="3011938" y="2626761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5" name="Google Shape;1855;p54"/>
          <p:cNvGrpSpPr/>
          <p:nvPr/>
        </p:nvGrpSpPr>
        <p:grpSpPr>
          <a:xfrm>
            <a:off x="3194769" y="2777072"/>
            <a:ext cx="306363" cy="371800"/>
            <a:chOff x="5645638" y="3591899"/>
            <a:chExt cx="306363" cy="371800"/>
          </a:xfrm>
        </p:grpSpPr>
        <p:sp>
          <p:nvSpPr>
            <p:cNvPr id="1856" name="Google Shape;1856;p54"/>
            <p:cNvSpPr/>
            <p:nvPr/>
          </p:nvSpPr>
          <p:spPr>
            <a:xfrm>
              <a:off x="5755718" y="3796322"/>
              <a:ext cx="86204" cy="101941"/>
            </a:xfrm>
            <a:custGeom>
              <a:avLst/>
              <a:gdLst/>
              <a:ahLst/>
              <a:cxnLst/>
              <a:rect l="l" t="t" r="r" b="b"/>
              <a:pathLst>
                <a:path w="3188" h="3770" extrusionOk="0">
                  <a:moveTo>
                    <a:pt x="0" y="1"/>
                  </a:moveTo>
                  <a:lnTo>
                    <a:pt x="0" y="2118"/>
                  </a:lnTo>
                  <a:lnTo>
                    <a:pt x="1629" y="3770"/>
                  </a:lnTo>
                  <a:lnTo>
                    <a:pt x="3187" y="2118"/>
                  </a:lnTo>
                  <a:lnTo>
                    <a:pt x="3187" y="1"/>
                  </a:lnTo>
                  <a:lnTo>
                    <a:pt x="2606" y="280"/>
                  </a:lnTo>
                  <a:cubicBezTo>
                    <a:pt x="2315" y="478"/>
                    <a:pt x="1978" y="577"/>
                    <a:pt x="1629" y="577"/>
                  </a:cubicBezTo>
                  <a:cubicBezTo>
                    <a:pt x="1280" y="577"/>
                    <a:pt x="919" y="478"/>
                    <a:pt x="582" y="2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5799739" y="3796322"/>
              <a:ext cx="42182" cy="101941"/>
            </a:xfrm>
            <a:custGeom>
              <a:avLst/>
              <a:gdLst/>
              <a:ahLst/>
              <a:cxnLst/>
              <a:rect l="l" t="t" r="r" b="b"/>
              <a:pathLst>
                <a:path w="1560" h="3770" extrusionOk="0">
                  <a:moveTo>
                    <a:pt x="1559" y="1"/>
                  </a:moveTo>
                  <a:lnTo>
                    <a:pt x="978" y="280"/>
                  </a:lnTo>
                  <a:cubicBezTo>
                    <a:pt x="699" y="466"/>
                    <a:pt x="303" y="583"/>
                    <a:pt x="1" y="583"/>
                  </a:cubicBezTo>
                  <a:lnTo>
                    <a:pt x="1" y="3770"/>
                  </a:lnTo>
                  <a:lnTo>
                    <a:pt x="1559" y="2118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5645638" y="3832826"/>
              <a:ext cx="306363" cy="130874"/>
            </a:xfrm>
            <a:custGeom>
              <a:avLst/>
              <a:gdLst/>
              <a:ahLst/>
              <a:cxnLst/>
              <a:rect l="l" t="t" r="r" b="b"/>
              <a:pathLst>
                <a:path w="11330" h="4840" extrusionOk="0">
                  <a:moveTo>
                    <a:pt x="3676" y="0"/>
                  </a:moveTo>
                  <a:cubicBezTo>
                    <a:pt x="1629" y="0"/>
                    <a:pt x="0" y="1652"/>
                    <a:pt x="0" y="3676"/>
                  </a:cubicBezTo>
                  <a:lnTo>
                    <a:pt x="0" y="4839"/>
                  </a:lnTo>
                  <a:lnTo>
                    <a:pt x="11330" y="4839"/>
                  </a:lnTo>
                  <a:lnTo>
                    <a:pt x="11330" y="3676"/>
                  </a:lnTo>
                  <a:cubicBezTo>
                    <a:pt x="11330" y="1652"/>
                    <a:pt x="9678" y="0"/>
                    <a:pt x="7747" y="0"/>
                  </a:cubicBezTo>
                  <a:lnTo>
                    <a:pt x="7258" y="0"/>
                  </a:lnTo>
                  <a:lnTo>
                    <a:pt x="5700" y="1652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5711047" y="3678076"/>
              <a:ext cx="175544" cy="154777"/>
            </a:xfrm>
            <a:custGeom>
              <a:avLst/>
              <a:gdLst/>
              <a:ahLst/>
              <a:cxnLst/>
              <a:rect l="l" t="t" r="r" b="b"/>
              <a:pathLst>
                <a:path w="6492" h="5724" extrusionOk="0">
                  <a:moveTo>
                    <a:pt x="861" y="0"/>
                  </a:moveTo>
                  <a:cubicBezTo>
                    <a:pt x="373" y="0"/>
                    <a:pt x="1" y="396"/>
                    <a:pt x="1" y="884"/>
                  </a:cubicBezTo>
                  <a:lnTo>
                    <a:pt x="1" y="2513"/>
                  </a:lnTo>
                  <a:cubicBezTo>
                    <a:pt x="1" y="3792"/>
                    <a:pt x="768" y="4839"/>
                    <a:pt x="1838" y="5421"/>
                  </a:cubicBezTo>
                  <a:cubicBezTo>
                    <a:pt x="2327" y="5630"/>
                    <a:pt x="2816" y="5723"/>
                    <a:pt x="3281" y="5723"/>
                  </a:cubicBezTo>
                  <a:cubicBezTo>
                    <a:pt x="3769" y="5723"/>
                    <a:pt x="4258" y="5630"/>
                    <a:pt x="4653" y="5421"/>
                  </a:cubicBezTo>
                  <a:cubicBezTo>
                    <a:pt x="5817" y="4839"/>
                    <a:pt x="6491" y="3792"/>
                    <a:pt x="6491" y="2513"/>
                  </a:cubicBezTo>
                  <a:lnTo>
                    <a:pt x="6491" y="884"/>
                  </a:lnTo>
                  <a:cubicBezTo>
                    <a:pt x="6491" y="396"/>
                    <a:pt x="6096" y="0"/>
                    <a:pt x="5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5799739" y="3678076"/>
              <a:ext cx="86852" cy="154777"/>
            </a:xfrm>
            <a:custGeom>
              <a:avLst/>
              <a:gdLst/>
              <a:ahLst/>
              <a:cxnLst/>
              <a:rect l="l" t="t" r="r" b="b"/>
              <a:pathLst>
                <a:path w="3212" h="5724" extrusionOk="0">
                  <a:moveTo>
                    <a:pt x="1" y="0"/>
                  </a:moveTo>
                  <a:lnTo>
                    <a:pt x="1" y="5723"/>
                  </a:lnTo>
                  <a:cubicBezTo>
                    <a:pt x="489" y="5723"/>
                    <a:pt x="978" y="5630"/>
                    <a:pt x="1373" y="5421"/>
                  </a:cubicBezTo>
                  <a:cubicBezTo>
                    <a:pt x="2537" y="4839"/>
                    <a:pt x="3211" y="3792"/>
                    <a:pt x="3211" y="2513"/>
                  </a:cubicBezTo>
                  <a:lnTo>
                    <a:pt x="3211" y="884"/>
                  </a:lnTo>
                  <a:cubicBezTo>
                    <a:pt x="3211" y="396"/>
                    <a:pt x="2816" y="0"/>
                    <a:pt x="2443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5755718" y="3722746"/>
              <a:ext cx="20794" cy="23281"/>
            </a:xfrm>
            <a:custGeom>
              <a:avLst/>
              <a:gdLst/>
              <a:ahLst/>
              <a:cxnLst/>
              <a:rect l="l" t="t" r="r" b="b"/>
              <a:pathLst>
                <a:path w="769" h="861" extrusionOk="0">
                  <a:moveTo>
                    <a:pt x="0" y="0"/>
                  </a:moveTo>
                  <a:lnTo>
                    <a:pt x="0" y="861"/>
                  </a:lnTo>
                  <a:lnTo>
                    <a:pt x="768" y="86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5821127" y="3722746"/>
              <a:ext cx="20794" cy="23281"/>
            </a:xfrm>
            <a:custGeom>
              <a:avLst/>
              <a:gdLst/>
              <a:ahLst/>
              <a:cxnLst/>
              <a:rect l="l" t="t" r="r" b="b"/>
              <a:pathLst>
                <a:path w="769" h="861" extrusionOk="0">
                  <a:moveTo>
                    <a:pt x="1" y="0"/>
                  </a:moveTo>
                  <a:lnTo>
                    <a:pt x="1" y="861"/>
                  </a:lnTo>
                  <a:lnTo>
                    <a:pt x="768" y="86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5855117" y="3832826"/>
              <a:ext cx="20767" cy="130874"/>
            </a:xfrm>
            <a:custGeom>
              <a:avLst/>
              <a:gdLst/>
              <a:ahLst/>
              <a:cxnLst/>
              <a:rect l="l" t="t" r="r" b="b"/>
              <a:pathLst>
                <a:path w="768" h="4840" extrusionOk="0">
                  <a:moveTo>
                    <a:pt x="0" y="0"/>
                  </a:moveTo>
                  <a:lnTo>
                    <a:pt x="0" y="4839"/>
                  </a:lnTo>
                  <a:lnTo>
                    <a:pt x="768" y="4839"/>
                  </a:lnTo>
                  <a:lnTo>
                    <a:pt x="768" y="93"/>
                  </a:lnTo>
                  <a:cubicBezTo>
                    <a:pt x="489" y="0"/>
                    <a:pt x="18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5721106" y="3832826"/>
              <a:ext cx="23930" cy="76145"/>
            </a:xfrm>
            <a:custGeom>
              <a:avLst/>
              <a:gdLst/>
              <a:ahLst/>
              <a:cxnLst/>
              <a:rect l="l" t="t" r="r" b="b"/>
              <a:pathLst>
                <a:path w="885" h="2816" extrusionOk="0">
                  <a:moveTo>
                    <a:pt x="885" y="0"/>
                  </a:moveTo>
                  <a:cubicBezTo>
                    <a:pt x="582" y="0"/>
                    <a:pt x="303" y="0"/>
                    <a:pt x="1" y="93"/>
                  </a:cubicBezTo>
                  <a:lnTo>
                    <a:pt x="1" y="2815"/>
                  </a:lnTo>
                  <a:lnTo>
                    <a:pt x="885" y="281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5689659" y="3898235"/>
              <a:ext cx="86852" cy="65464"/>
            </a:xfrm>
            <a:custGeom>
              <a:avLst/>
              <a:gdLst/>
              <a:ahLst/>
              <a:cxnLst/>
              <a:rect l="l" t="t" r="r" b="b"/>
              <a:pathLst>
                <a:path w="3212" h="2421" extrusionOk="0">
                  <a:moveTo>
                    <a:pt x="1652" y="1"/>
                  </a:moveTo>
                  <a:cubicBezTo>
                    <a:pt x="699" y="1"/>
                    <a:pt x="1" y="768"/>
                    <a:pt x="1" y="1652"/>
                  </a:cubicBezTo>
                  <a:lnTo>
                    <a:pt x="1" y="2420"/>
                  </a:lnTo>
                  <a:lnTo>
                    <a:pt x="792" y="2420"/>
                  </a:lnTo>
                  <a:lnTo>
                    <a:pt x="792" y="1652"/>
                  </a:lnTo>
                  <a:cubicBezTo>
                    <a:pt x="792" y="1164"/>
                    <a:pt x="1164" y="885"/>
                    <a:pt x="1652" y="885"/>
                  </a:cubicBezTo>
                  <a:cubicBezTo>
                    <a:pt x="2048" y="885"/>
                    <a:pt x="2443" y="1164"/>
                    <a:pt x="2443" y="1652"/>
                  </a:cubicBezTo>
                  <a:lnTo>
                    <a:pt x="2443" y="2420"/>
                  </a:lnTo>
                  <a:lnTo>
                    <a:pt x="3211" y="2420"/>
                  </a:lnTo>
                  <a:lnTo>
                    <a:pt x="3211" y="1652"/>
                  </a:lnTo>
                  <a:cubicBezTo>
                    <a:pt x="3211" y="768"/>
                    <a:pt x="2536" y="1"/>
                    <a:pt x="1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5711047" y="3591899"/>
              <a:ext cx="175544" cy="110107"/>
            </a:xfrm>
            <a:custGeom>
              <a:avLst/>
              <a:gdLst/>
              <a:ahLst/>
              <a:cxnLst/>
              <a:rect l="l" t="t" r="r" b="b"/>
              <a:pathLst>
                <a:path w="6492" h="4072" extrusionOk="0">
                  <a:moveTo>
                    <a:pt x="1" y="0"/>
                  </a:moveTo>
                  <a:lnTo>
                    <a:pt x="1" y="4071"/>
                  </a:lnTo>
                  <a:lnTo>
                    <a:pt x="6491" y="4071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4"/>
            <p:cNvSpPr/>
            <p:nvPr/>
          </p:nvSpPr>
          <p:spPr>
            <a:xfrm>
              <a:off x="5799739" y="3591899"/>
              <a:ext cx="86852" cy="110107"/>
            </a:xfrm>
            <a:custGeom>
              <a:avLst/>
              <a:gdLst/>
              <a:ahLst/>
              <a:cxnLst/>
              <a:rect l="l" t="t" r="r" b="b"/>
              <a:pathLst>
                <a:path w="3212" h="4072" extrusionOk="0">
                  <a:moveTo>
                    <a:pt x="1" y="0"/>
                  </a:moveTo>
                  <a:lnTo>
                    <a:pt x="1" y="4071"/>
                  </a:lnTo>
                  <a:lnTo>
                    <a:pt x="3211" y="4071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4"/>
            <p:cNvSpPr/>
            <p:nvPr/>
          </p:nvSpPr>
          <p:spPr>
            <a:xfrm>
              <a:off x="5765776" y="3612639"/>
              <a:ext cx="65437" cy="65464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885" y="1"/>
                  </a:moveTo>
                  <a:lnTo>
                    <a:pt x="885" y="862"/>
                  </a:lnTo>
                  <a:lnTo>
                    <a:pt x="1" y="862"/>
                  </a:lnTo>
                  <a:lnTo>
                    <a:pt x="1" y="1653"/>
                  </a:lnTo>
                  <a:lnTo>
                    <a:pt x="885" y="1653"/>
                  </a:lnTo>
                  <a:lnTo>
                    <a:pt x="885" y="2420"/>
                  </a:lnTo>
                  <a:lnTo>
                    <a:pt x="1652" y="2420"/>
                  </a:lnTo>
                  <a:lnTo>
                    <a:pt x="1652" y="1653"/>
                  </a:lnTo>
                  <a:lnTo>
                    <a:pt x="2420" y="1653"/>
                  </a:lnTo>
                  <a:lnTo>
                    <a:pt x="2420" y="862"/>
                  </a:lnTo>
                  <a:lnTo>
                    <a:pt x="1652" y="862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4"/>
            <p:cNvSpPr/>
            <p:nvPr/>
          </p:nvSpPr>
          <p:spPr>
            <a:xfrm>
              <a:off x="5799739" y="3612639"/>
              <a:ext cx="31475" cy="65464"/>
            </a:xfrm>
            <a:custGeom>
              <a:avLst/>
              <a:gdLst/>
              <a:ahLst/>
              <a:cxnLst/>
              <a:rect l="l" t="t" r="r" b="b"/>
              <a:pathLst>
                <a:path w="1164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396" y="2420"/>
                  </a:lnTo>
                  <a:lnTo>
                    <a:pt x="396" y="1653"/>
                  </a:lnTo>
                  <a:lnTo>
                    <a:pt x="1164" y="1653"/>
                  </a:lnTo>
                  <a:lnTo>
                    <a:pt x="1164" y="862"/>
                  </a:lnTo>
                  <a:lnTo>
                    <a:pt x="396" y="862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4"/>
            <p:cNvSpPr/>
            <p:nvPr/>
          </p:nvSpPr>
          <p:spPr>
            <a:xfrm>
              <a:off x="5799739" y="3832826"/>
              <a:ext cx="152262" cy="130874"/>
            </a:xfrm>
            <a:custGeom>
              <a:avLst/>
              <a:gdLst/>
              <a:ahLst/>
              <a:cxnLst/>
              <a:rect l="l" t="t" r="r" b="b"/>
              <a:pathLst>
                <a:path w="5631" h="4840" extrusionOk="0">
                  <a:moveTo>
                    <a:pt x="1559" y="0"/>
                  </a:moveTo>
                  <a:lnTo>
                    <a:pt x="1" y="1652"/>
                  </a:lnTo>
                  <a:lnTo>
                    <a:pt x="1" y="4839"/>
                  </a:lnTo>
                  <a:lnTo>
                    <a:pt x="5631" y="4839"/>
                  </a:lnTo>
                  <a:lnTo>
                    <a:pt x="5631" y="3676"/>
                  </a:lnTo>
                  <a:cubicBezTo>
                    <a:pt x="5631" y="1652"/>
                    <a:pt x="3979" y="0"/>
                    <a:pt x="2048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1" name="Google Shape;1871;p54"/>
          <p:cNvSpPr/>
          <p:nvPr/>
        </p:nvSpPr>
        <p:spPr>
          <a:xfrm>
            <a:off x="4612050" y="1954761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2" name="Google Shape;1872;p54"/>
          <p:cNvGrpSpPr/>
          <p:nvPr/>
        </p:nvGrpSpPr>
        <p:grpSpPr>
          <a:xfrm>
            <a:off x="4805255" y="2104536"/>
            <a:ext cx="285624" cy="372422"/>
            <a:chOff x="3213065" y="1180121"/>
            <a:chExt cx="285624" cy="372422"/>
          </a:xfrm>
        </p:grpSpPr>
        <p:sp>
          <p:nvSpPr>
            <p:cNvPr id="1873" name="Google Shape;1873;p54"/>
            <p:cNvSpPr/>
            <p:nvPr/>
          </p:nvSpPr>
          <p:spPr>
            <a:xfrm>
              <a:off x="3244513" y="1332329"/>
              <a:ext cx="222728" cy="220214"/>
            </a:xfrm>
            <a:custGeom>
              <a:avLst/>
              <a:gdLst/>
              <a:ahLst/>
              <a:cxnLst/>
              <a:rect l="l" t="t" r="r" b="b"/>
              <a:pathLst>
                <a:path w="8237" h="8144" extrusionOk="0">
                  <a:moveTo>
                    <a:pt x="1746" y="1"/>
                  </a:moveTo>
                  <a:cubicBezTo>
                    <a:pt x="1350" y="1"/>
                    <a:pt x="862" y="94"/>
                    <a:pt x="490" y="280"/>
                  </a:cubicBezTo>
                  <a:lnTo>
                    <a:pt x="1" y="1350"/>
                  </a:lnTo>
                  <a:lnTo>
                    <a:pt x="490" y="8143"/>
                  </a:lnTo>
                  <a:lnTo>
                    <a:pt x="7748" y="8143"/>
                  </a:lnTo>
                  <a:lnTo>
                    <a:pt x="8236" y="2141"/>
                  </a:lnTo>
                  <a:lnTo>
                    <a:pt x="8050" y="1350"/>
                  </a:lnTo>
                  <a:cubicBezTo>
                    <a:pt x="7655" y="1560"/>
                    <a:pt x="7166" y="1653"/>
                    <a:pt x="6585" y="1653"/>
                  </a:cubicBezTo>
                  <a:cubicBezTo>
                    <a:pt x="5235" y="1653"/>
                    <a:pt x="3979" y="769"/>
                    <a:pt x="3886" y="769"/>
                  </a:cubicBezTo>
                  <a:cubicBezTo>
                    <a:pt x="3886" y="769"/>
                    <a:pt x="2816" y="1"/>
                    <a:pt x="1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4"/>
            <p:cNvSpPr/>
            <p:nvPr/>
          </p:nvSpPr>
          <p:spPr>
            <a:xfrm>
              <a:off x="3357134" y="1355610"/>
              <a:ext cx="110107" cy="196932"/>
            </a:xfrm>
            <a:custGeom>
              <a:avLst/>
              <a:gdLst/>
              <a:ahLst/>
              <a:cxnLst/>
              <a:rect l="l" t="t" r="r" b="b"/>
              <a:pathLst>
                <a:path w="4072" h="7283" extrusionOk="0">
                  <a:moveTo>
                    <a:pt x="0" y="1"/>
                  </a:moveTo>
                  <a:lnTo>
                    <a:pt x="0" y="7282"/>
                  </a:lnTo>
                  <a:lnTo>
                    <a:pt x="3583" y="7282"/>
                  </a:lnTo>
                  <a:lnTo>
                    <a:pt x="4071" y="1280"/>
                  </a:lnTo>
                  <a:lnTo>
                    <a:pt x="3885" y="489"/>
                  </a:lnTo>
                  <a:cubicBezTo>
                    <a:pt x="3490" y="699"/>
                    <a:pt x="3001" y="792"/>
                    <a:pt x="2420" y="792"/>
                  </a:cubicBezTo>
                  <a:cubicBezTo>
                    <a:pt x="1350" y="792"/>
                    <a:pt x="396" y="30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3233832" y="1266919"/>
              <a:ext cx="244090" cy="130874"/>
            </a:xfrm>
            <a:custGeom>
              <a:avLst/>
              <a:gdLst/>
              <a:ahLst/>
              <a:cxnLst/>
              <a:rect l="l" t="t" r="r" b="b"/>
              <a:pathLst>
                <a:path w="9027" h="4840" extrusionOk="0">
                  <a:moveTo>
                    <a:pt x="1" y="0"/>
                  </a:moveTo>
                  <a:lnTo>
                    <a:pt x="303" y="2908"/>
                  </a:lnTo>
                  <a:lnTo>
                    <a:pt x="396" y="3769"/>
                  </a:lnTo>
                  <a:lnTo>
                    <a:pt x="885" y="3583"/>
                  </a:lnTo>
                  <a:cubicBezTo>
                    <a:pt x="1257" y="3397"/>
                    <a:pt x="1745" y="3281"/>
                    <a:pt x="2141" y="3281"/>
                  </a:cubicBezTo>
                  <a:cubicBezTo>
                    <a:pt x="3211" y="3281"/>
                    <a:pt x="4281" y="3979"/>
                    <a:pt x="4281" y="3979"/>
                  </a:cubicBezTo>
                  <a:cubicBezTo>
                    <a:pt x="4374" y="4072"/>
                    <a:pt x="5630" y="4839"/>
                    <a:pt x="6980" y="4839"/>
                  </a:cubicBezTo>
                  <a:cubicBezTo>
                    <a:pt x="7561" y="4839"/>
                    <a:pt x="8050" y="4746"/>
                    <a:pt x="8445" y="4653"/>
                  </a:cubicBezTo>
                  <a:lnTo>
                    <a:pt x="8631" y="4560"/>
                  </a:lnTo>
                  <a:lnTo>
                    <a:pt x="8724" y="358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3357134" y="1266919"/>
              <a:ext cx="120788" cy="130874"/>
            </a:xfrm>
            <a:custGeom>
              <a:avLst/>
              <a:gdLst/>
              <a:ahLst/>
              <a:cxnLst/>
              <a:rect l="l" t="t" r="r" b="b"/>
              <a:pathLst>
                <a:path w="4467" h="4840" extrusionOk="0">
                  <a:moveTo>
                    <a:pt x="0" y="0"/>
                  </a:moveTo>
                  <a:lnTo>
                    <a:pt x="0" y="4165"/>
                  </a:lnTo>
                  <a:cubicBezTo>
                    <a:pt x="396" y="4351"/>
                    <a:pt x="1350" y="4839"/>
                    <a:pt x="2420" y="4839"/>
                  </a:cubicBezTo>
                  <a:cubicBezTo>
                    <a:pt x="3001" y="4839"/>
                    <a:pt x="3490" y="4746"/>
                    <a:pt x="3885" y="4653"/>
                  </a:cubicBezTo>
                  <a:lnTo>
                    <a:pt x="4071" y="4560"/>
                  </a:lnTo>
                  <a:lnTo>
                    <a:pt x="4164" y="3583"/>
                  </a:lnTo>
                  <a:lnTo>
                    <a:pt x="4467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3213065" y="1180121"/>
              <a:ext cx="285624" cy="110107"/>
            </a:xfrm>
            <a:custGeom>
              <a:avLst/>
              <a:gdLst/>
              <a:ahLst/>
              <a:cxnLst/>
              <a:rect l="l" t="t" r="r" b="b"/>
              <a:pathLst>
                <a:path w="10563" h="4072" extrusionOk="0">
                  <a:moveTo>
                    <a:pt x="1" y="0"/>
                  </a:moveTo>
                  <a:lnTo>
                    <a:pt x="1" y="4071"/>
                  </a:lnTo>
                  <a:lnTo>
                    <a:pt x="10563" y="4071"/>
                  </a:lnTo>
                  <a:lnTo>
                    <a:pt x="10563" y="0"/>
                  </a:lnTo>
                  <a:lnTo>
                    <a:pt x="8911" y="0"/>
                  </a:lnTo>
                  <a:lnTo>
                    <a:pt x="8539" y="791"/>
                  </a:lnTo>
                  <a:lnTo>
                    <a:pt x="8143" y="0"/>
                  </a:lnTo>
                  <a:lnTo>
                    <a:pt x="7375" y="0"/>
                  </a:lnTo>
                  <a:lnTo>
                    <a:pt x="6887" y="791"/>
                  </a:lnTo>
                  <a:lnTo>
                    <a:pt x="6491" y="0"/>
                  </a:lnTo>
                  <a:lnTo>
                    <a:pt x="5724" y="0"/>
                  </a:lnTo>
                  <a:lnTo>
                    <a:pt x="5328" y="791"/>
                  </a:lnTo>
                  <a:lnTo>
                    <a:pt x="4933" y="0"/>
                  </a:lnTo>
                  <a:lnTo>
                    <a:pt x="4072" y="0"/>
                  </a:lnTo>
                  <a:lnTo>
                    <a:pt x="3676" y="791"/>
                  </a:lnTo>
                  <a:lnTo>
                    <a:pt x="3304" y="0"/>
                  </a:lnTo>
                  <a:lnTo>
                    <a:pt x="2420" y="0"/>
                  </a:lnTo>
                  <a:lnTo>
                    <a:pt x="2025" y="791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3357134" y="1180121"/>
              <a:ext cx="141554" cy="110107"/>
            </a:xfrm>
            <a:custGeom>
              <a:avLst/>
              <a:gdLst/>
              <a:ahLst/>
              <a:cxnLst/>
              <a:rect l="l" t="t" r="r" b="b"/>
              <a:pathLst>
                <a:path w="5235" h="4072" extrusionOk="0">
                  <a:moveTo>
                    <a:pt x="396" y="0"/>
                  </a:moveTo>
                  <a:lnTo>
                    <a:pt x="396" y="791"/>
                  </a:lnTo>
                  <a:lnTo>
                    <a:pt x="0" y="791"/>
                  </a:lnTo>
                  <a:lnTo>
                    <a:pt x="0" y="4071"/>
                  </a:lnTo>
                  <a:lnTo>
                    <a:pt x="5235" y="4071"/>
                  </a:lnTo>
                  <a:lnTo>
                    <a:pt x="5235" y="0"/>
                  </a:lnTo>
                  <a:lnTo>
                    <a:pt x="3583" y="0"/>
                  </a:lnTo>
                  <a:lnTo>
                    <a:pt x="3211" y="791"/>
                  </a:lnTo>
                  <a:lnTo>
                    <a:pt x="2815" y="0"/>
                  </a:lnTo>
                  <a:lnTo>
                    <a:pt x="2047" y="0"/>
                  </a:lnTo>
                  <a:lnTo>
                    <a:pt x="1559" y="79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4"/>
            <p:cNvSpPr/>
            <p:nvPr/>
          </p:nvSpPr>
          <p:spPr>
            <a:xfrm>
              <a:off x="3302405" y="1421669"/>
              <a:ext cx="110107" cy="88718"/>
            </a:xfrm>
            <a:custGeom>
              <a:avLst/>
              <a:gdLst/>
              <a:ahLst/>
              <a:cxnLst/>
              <a:rect l="l" t="t" r="r" b="b"/>
              <a:pathLst>
                <a:path w="4072" h="3281" extrusionOk="0">
                  <a:moveTo>
                    <a:pt x="0" y="0"/>
                  </a:moveTo>
                  <a:lnTo>
                    <a:pt x="0" y="3281"/>
                  </a:lnTo>
                  <a:lnTo>
                    <a:pt x="4071" y="3281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4"/>
            <p:cNvSpPr/>
            <p:nvPr/>
          </p:nvSpPr>
          <p:spPr>
            <a:xfrm>
              <a:off x="3346427" y="1180120"/>
              <a:ext cx="21416" cy="65437"/>
            </a:xfrm>
            <a:custGeom>
              <a:avLst/>
              <a:gdLst/>
              <a:ahLst/>
              <a:cxnLst/>
              <a:rect l="l" t="t" r="r" b="b"/>
              <a:pathLst>
                <a:path w="792" h="2420" extrusionOk="0">
                  <a:moveTo>
                    <a:pt x="1" y="0"/>
                  </a:moveTo>
                  <a:lnTo>
                    <a:pt x="1" y="2419"/>
                  </a:lnTo>
                  <a:lnTo>
                    <a:pt x="792" y="2419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4"/>
            <p:cNvSpPr/>
            <p:nvPr/>
          </p:nvSpPr>
          <p:spPr>
            <a:xfrm>
              <a:off x="3388582" y="1180120"/>
              <a:ext cx="23930" cy="65437"/>
            </a:xfrm>
            <a:custGeom>
              <a:avLst/>
              <a:gdLst/>
              <a:ahLst/>
              <a:cxnLst/>
              <a:rect l="l" t="t" r="r" b="b"/>
              <a:pathLst>
                <a:path w="885" h="2420" extrusionOk="0">
                  <a:moveTo>
                    <a:pt x="0" y="0"/>
                  </a:moveTo>
                  <a:lnTo>
                    <a:pt x="0" y="2419"/>
                  </a:lnTo>
                  <a:lnTo>
                    <a:pt x="884" y="2419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3433252" y="1180120"/>
              <a:ext cx="20767" cy="65437"/>
            </a:xfrm>
            <a:custGeom>
              <a:avLst/>
              <a:gdLst/>
              <a:ahLst/>
              <a:cxnLst/>
              <a:rect l="l" t="t" r="r" b="b"/>
              <a:pathLst>
                <a:path w="768" h="2420" extrusionOk="0">
                  <a:moveTo>
                    <a:pt x="0" y="0"/>
                  </a:moveTo>
                  <a:lnTo>
                    <a:pt x="0" y="2419"/>
                  </a:lnTo>
                  <a:lnTo>
                    <a:pt x="768" y="2419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4"/>
            <p:cNvSpPr/>
            <p:nvPr/>
          </p:nvSpPr>
          <p:spPr>
            <a:xfrm>
              <a:off x="3302405" y="1180120"/>
              <a:ext cx="20767" cy="65437"/>
            </a:xfrm>
            <a:custGeom>
              <a:avLst/>
              <a:gdLst/>
              <a:ahLst/>
              <a:cxnLst/>
              <a:rect l="l" t="t" r="r" b="b"/>
              <a:pathLst>
                <a:path w="768" h="2420" extrusionOk="0">
                  <a:moveTo>
                    <a:pt x="0" y="0"/>
                  </a:moveTo>
                  <a:lnTo>
                    <a:pt x="0" y="2419"/>
                  </a:lnTo>
                  <a:lnTo>
                    <a:pt x="768" y="2419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4"/>
            <p:cNvSpPr/>
            <p:nvPr/>
          </p:nvSpPr>
          <p:spPr>
            <a:xfrm>
              <a:off x="3257735" y="1180120"/>
              <a:ext cx="20794" cy="65437"/>
            </a:xfrm>
            <a:custGeom>
              <a:avLst/>
              <a:gdLst/>
              <a:ahLst/>
              <a:cxnLst/>
              <a:rect l="l" t="t" r="r" b="b"/>
              <a:pathLst>
                <a:path w="769" h="2420" extrusionOk="0">
                  <a:moveTo>
                    <a:pt x="1" y="0"/>
                  </a:moveTo>
                  <a:lnTo>
                    <a:pt x="1" y="2419"/>
                  </a:lnTo>
                  <a:lnTo>
                    <a:pt x="768" y="2419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4"/>
            <p:cNvSpPr/>
            <p:nvPr/>
          </p:nvSpPr>
          <p:spPr>
            <a:xfrm>
              <a:off x="3357134" y="1180120"/>
              <a:ext cx="10708" cy="65437"/>
            </a:xfrm>
            <a:custGeom>
              <a:avLst/>
              <a:gdLst/>
              <a:ahLst/>
              <a:cxnLst/>
              <a:rect l="l" t="t" r="r" b="b"/>
              <a:pathLst>
                <a:path w="396" h="2420" extrusionOk="0">
                  <a:moveTo>
                    <a:pt x="0" y="0"/>
                  </a:moveTo>
                  <a:lnTo>
                    <a:pt x="0" y="2419"/>
                  </a:lnTo>
                  <a:lnTo>
                    <a:pt x="396" y="241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4"/>
            <p:cNvSpPr/>
            <p:nvPr/>
          </p:nvSpPr>
          <p:spPr>
            <a:xfrm>
              <a:off x="3357134" y="1421669"/>
              <a:ext cx="55378" cy="88718"/>
            </a:xfrm>
            <a:custGeom>
              <a:avLst/>
              <a:gdLst/>
              <a:ahLst/>
              <a:cxnLst/>
              <a:rect l="l" t="t" r="r" b="b"/>
              <a:pathLst>
                <a:path w="2048" h="3281" extrusionOk="0">
                  <a:moveTo>
                    <a:pt x="0" y="0"/>
                  </a:moveTo>
                  <a:lnTo>
                    <a:pt x="0" y="3281"/>
                  </a:lnTo>
                  <a:lnTo>
                    <a:pt x="2047" y="3281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54"/>
          <p:cNvSpPr txBox="1">
            <a:spLocks noGrp="1"/>
          </p:cNvSpPr>
          <p:nvPr>
            <p:ph type="title" idx="3"/>
          </p:nvPr>
        </p:nvSpPr>
        <p:spPr>
          <a:xfrm>
            <a:off x="1238438" y="1627475"/>
            <a:ext cx="1660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Smokers</a:t>
            </a:r>
            <a:endParaRPr/>
          </a:p>
        </p:txBody>
      </p:sp>
      <p:sp>
        <p:nvSpPr>
          <p:cNvPr id="1888" name="Google Shape;1888;p54"/>
          <p:cNvSpPr txBox="1">
            <a:spLocks noGrp="1"/>
          </p:cNvSpPr>
          <p:nvPr>
            <p:ph type="title" idx="3"/>
          </p:nvPr>
        </p:nvSpPr>
        <p:spPr>
          <a:xfrm>
            <a:off x="715100" y="2736413"/>
            <a:ext cx="22338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Hypertension</a:t>
            </a:r>
            <a:endParaRPr/>
          </a:p>
        </p:txBody>
      </p:sp>
      <p:sp>
        <p:nvSpPr>
          <p:cNvPr id="1889" name="Google Shape;1889;p54"/>
          <p:cNvSpPr txBox="1">
            <a:spLocks noGrp="1"/>
          </p:cNvSpPr>
          <p:nvPr>
            <p:ph type="title" idx="3"/>
          </p:nvPr>
        </p:nvSpPr>
        <p:spPr>
          <a:xfrm>
            <a:off x="1923525" y="3799675"/>
            <a:ext cx="10254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7"/>
          <p:cNvSpPr txBox="1">
            <a:spLocks noGrp="1"/>
          </p:cNvSpPr>
          <p:nvPr>
            <p:ph type="body" idx="1"/>
          </p:nvPr>
        </p:nvSpPr>
        <p:spPr>
          <a:xfrm>
            <a:off x="4448925" y="1975025"/>
            <a:ext cx="37254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predict how much customers will pay for healthcare.</a:t>
            </a:r>
            <a:endParaRPr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find what factors contribute to a high healthcare cost.</a:t>
            </a:r>
            <a:endParaRPr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actionable insights into how to reduce customer costs.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70" name="Google Shape;1170;p37"/>
          <p:cNvSpPr txBox="1">
            <a:spLocks noGrp="1"/>
          </p:cNvSpPr>
          <p:nvPr>
            <p:ph type="title"/>
          </p:nvPr>
        </p:nvSpPr>
        <p:spPr>
          <a:xfrm>
            <a:off x="1151375" y="8981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grpSp>
        <p:nvGrpSpPr>
          <p:cNvPr id="1171" name="Google Shape;1171;p37"/>
          <p:cNvGrpSpPr/>
          <p:nvPr/>
        </p:nvGrpSpPr>
        <p:grpSpPr>
          <a:xfrm>
            <a:off x="1085105" y="2088608"/>
            <a:ext cx="2497659" cy="2519904"/>
            <a:chOff x="1085105" y="2052708"/>
            <a:chExt cx="2497659" cy="2519904"/>
          </a:xfrm>
        </p:grpSpPr>
        <p:sp>
          <p:nvSpPr>
            <p:cNvPr id="1172" name="Google Shape;1172;p37"/>
            <p:cNvSpPr/>
            <p:nvPr/>
          </p:nvSpPr>
          <p:spPr>
            <a:xfrm>
              <a:off x="1322205" y="2500173"/>
              <a:ext cx="2070472" cy="2072428"/>
            </a:xfrm>
            <a:custGeom>
              <a:avLst/>
              <a:gdLst/>
              <a:ahLst/>
              <a:cxnLst/>
              <a:rect l="l" t="t" r="r" b="b"/>
              <a:pathLst>
                <a:path w="50806" h="50854" extrusionOk="0">
                  <a:moveTo>
                    <a:pt x="25409" y="0"/>
                  </a:moveTo>
                  <a:cubicBezTo>
                    <a:pt x="11332" y="0"/>
                    <a:pt x="1" y="11380"/>
                    <a:pt x="1" y="25409"/>
                  </a:cubicBezTo>
                  <a:cubicBezTo>
                    <a:pt x="1" y="39473"/>
                    <a:pt x="11332" y="50854"/>
                    <a:pt x="25409" y="50854"/>
                  </a:cubicBezTo>
                  <a:cubicBezTo>
                    <a:pt x="39425" y="50854"/>
                    <a:pt x="50806" y="39473"/>
                    <a:pt x="50806" y="25409"/>
                  </a:cubicBezTo>
                  <a:cubicBezTo>
                    <a:pt x="50806" y="11380"/>
                    <a:pt x="39425" y="0"/>
                    <a:pt x="25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565745" y="2976247"/>
              <a:ext cx="1389905" cy="1252202"/>
            </a:xfrm>
            <a:custGeom>
              <a:avLst/>
              <a:gdLst/>
              <a:ahLst/>
              <a:cxnLst/>
              <a:rect l="l" t="t" r="r" b="b"/>
              <a:pathLst>
                <a:path w="34106" h="30727" extrusionOk="0">
                  <a:moveTo>
                    <a:pt x="20744" y="0"/>
                  </a:moveTo>
                  <a:cubicBezTo>
                    <a:pt x="18670" y="0"/>
                    <a:pt x="16406" y="321"/>
                    <a:pt x="14113" y="767"/>
                  </a:cubicBezTo>
                  <a:cubicBezTo>
                    <a:pt x="7591" y="1982"/>
                    <a:pt x="3535" y="10022"/>
                    <a:pt x="1774" y="13168"/>
                  </a:cubicBezTo>
                  <a:cubicBezTo>
                    <a:pt x="0" y="16253"/>
                    <a:pt x="1518" y="22119"/>
                    <a:pt x="3182" y="24548"/>
                  </a:cubicBezTo>
                  <a:cubicBezTo>
                    <a:pt x="4134" y="25969"/>
                    <a:pt x="5339" y="26264"/>
                    <a:pt x="6176" y="26264"/>
                  </a:cubicBezTo>
                  <a:cubicBezTo>
                    <a:pt x="6770" y="26264"/>
                    <a:pt x="7178" y="26115"/>
                    <a:pt x="7178" y="26115"/>
                  </a:cubicBezTo>
                  <a:cubicBezTo>
                    <a:pt x="7178" y="26115"/>
                    <a:pt x="7178" y="27633"/>
                    <a:pt x="8393" y="28957"/>
                  </a:cubicBezTo>
                  <a:cubicBezTo>
                    <a:pt x="9223" y="29891"/>
                    <a:pt x="14674" y="30727"/>
                    <a:pt x="19313" y="30727"/>
                  </a:cubicBezTo>
                  <a:cubicBezTo>
                    <a:pt x="21188" y="30727"/>
                    <a:pt x="22931" y="30590"/>
                    <a:pt x="24182" y="30269"/>
                  </a:cubicBezTo>
                  <a:cubicBezTo>
                    <a:pt x="28542" y="29212"/>
                    <a:pt x="31931" y="27439"/>
                    <a:pt x="33291" y="22532"/>
                  </a:cubicBezTo>
                  <a:cubicBezTo>
                    <a:pt x="34105" y="19435"/>
                    <a:pt x="32684" y="14528"/>
                    <a:pt x="30765" y="13520"/>
                  </a:cubicBezTo>
                  <a:cubicBezTo>
                    <a:pt x="30765" y="13520"/>
                    <a:pt x="31530" y="9524"/>
                    <a:pt x="29198" y="4411"/>
                  </a:cubicBezTo>
                  <a:cubicBezTo>
                    <a:pt x="27690" y="1073"/>
                    <a:pt x="24537" y="0"/>
                    <a:pt x="20744" y="0"/>
                  </a:cubicBezTo>
                  <a:close/>
                </a:path>
              </a:pathLst>
            </a:custGeom>
            <a:solidFill>
              <a:srgbClr val="46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901834" y="2956034"/>
              <a:ext cx="694952" cy="1237450"/>
            </a:xfrm>
            <a:custGeom>
              <a:avLst/>
              <a:gdLst/>
              <a:ahLst/>
              <a:cxnLst/>
              <a:rect l="l" t="t" r="r" b="b"/>
              <a:pathLst>
                <a:path w="17053" h="30365" extrusionOk="0">
                  <a:moveTo>
                    <a:pt x="9109" y="0"/>
                  </a:moveTo>
                  <a:cubicBezTo>
                    <a:pt x="8041" y="146"/>
                    <a:pt x="6935" y="352"/>
                    <a:pt x="5866" y="450"/>
                  </a:cubicBezTo>
                  <a:cubicBezTo>
                    <a:pt x="2526" y="862"/>
                    <a:pt x="2271" y="6729"/>
                    <a:pt x="2271" y="6729"/>
                  </a:cubicBezTo>
                  <a:lnTo>
                    <a:pt x="2223" y="10883"/>
                  </a:lnTo>
                  <a:cubicBezTo>
                    <a:pt x="2223" y="10883"/>
                    <a:pt x="2014" y="10835"/>
                    <a:pt x="1735" y="10835"/>
                  </a:cubicBezTo>
                  <a:cubicBezTo>
                    <a:pt x="1431" y="10835"/>
                    <a:pt x="1044" y="10891"/>
                    <a:pt x="753" y="11125"/>
                  </a:cubicBezTo>
                  <a:cubicBezTo>
                    <a:pt x="207" y="11587"/>
                    <a:pt x="0" y="12146"/>
                    <a:pt x="255" y="13457"/>
                  </a:cubicBezTo>
                  <a:cubicBezTo>
                    <a:pt x="462" y="14484"/>
                    <a:pt x="1904" y="14580"/>
                    <a:pt x="2438" y="14580"/>
                  </a:cubicBezTo>
                  <a:cubicBezTo>
                    <a:pt x="2561" y="14580"/>
                    <a:pt x="2636" y="14575"/>
                    <a:pt x="2636" y="14575"/>
                  </a:cubicBezTo>
                  <a:cubicBezTo>
                    <a:pt x="2636" y="14575"/>
                    <a:pt x="2684" y="15279"/>
                    <a:pt x="2939" y="16093"/>
                  </a:cubicBezTo>
                  <a:lnTo>
                    <a:pt x="2939" y="16239"/>
                  </a:lnTo>
                  <a:cubicBezTo>
                    <a:pt x="3243" y="17101"/>
                    <a:pt x="3692" y="18109"/>
                    <a:pt x="4506" y="18668"/>
                  </a:cubicBezTo>
                  <a:cubicBezTo>
                    <a:pt x="5976" y="19627"/>
                    <a:pt x="8344" y="20089"/>
                    <a:pt x="8344" y="20089"/>
                  </a:cubicBezTo>
                  <a:lnTo>
                    <a:pt x="8453" y="23125"/>
                  </a:lnTo>
                  <a:lnTo>
                    <a:pt x="5308" y="25251"/>
                  </a:lnTo>
                  <a:lnTo>
                    <a:pt x="4506" y="25809"/>
                  </a:lnTo>
                  <a:lnTo>
                    <a:pt x="10373" y="30364"/>
                  </a:lnTo>
                  <a:lnTo>
                    <a:pt x="16749" y="26065"/>
                  </a:lnTo>
                  <a:lnTo>
                    <a:pt x="12352" y="23028"/>
                  </a:lnTo>
                  <a:lnTo>
                    <a:pt x="12352" y="19931"/>
                  </a:lnTo>
                  <a:cubicBezTo>
                    <a:pt x="12352" y="19931"/>
                    <a:pt x="14781" y="19688"/>
                    <a:pt x="15996" y="18109"/>
                  </a:cubicBezTo>
                  <a:cubicBezTo>
                    <a:pt x="17004" y="16700"/>
                    <a:pt x="17053" y="12036"/>
                    <a:pt x="17004" y="9304"/>
                  </a:cubicBezTo>
                  <a:cubicBezTo>
                    <a:pt x="17004" y="8089"/>
                    <a:pt x="16955" y="7239"/>
                    <a:pt x="16955" y="7239"/>
                  </a:cubicBezTo>
                  <a:cubicBezTo>
                    <a:pt x="16955" y="7239"/>
                    <a:pt x="16846" y="3085"/>
                    <a:pt x="15134" y="1166"/>
                  </a:cubicBezTo>
                  <a:lnTo>
                    <a:pt x="9109" y="0"/>
                  </a:ln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992387" y="2956034"/>
              <a:ext cx="602444" cy="443509"/>
            </a:xfrm>
            <a:custGeom>
              <a:avLst/>
              <a:gdLst/>
              <a:ahLst/>
              <a:cxnLst/>
              <a:rect l="l" t="t" r="r" b="b"/>
              <a:pathLst>
                <a:path w="14783" h="10883" extrusionOk="0">
                  <a:moveTo>
                    <a:pt x="6887" y="0"/>
                  </a:moveTo>
                  <a:cubicBezTo>
                    <a:pt x="5819" y="146"/>
                    <a:pt x="4713" y="352"/>
                    <a:pt x="3644" y="450"/>
                  </a:cubicBezTo>
                  <a:cubicBezTo>
                    <a:pt x="304" y="862"/>
                    <a:pt x="49" y="6729"/>
                    <a:pt x="49" y="6729"/>
                  </a:cubicBezTo>
                  <a:lnTo>
                    <a:pt x="1" y="10883"/>
                  </a:lnTo>
                  <a:cubicBezTo>
                    <a:pt x="1" y="10883"/>
                    <a:pt x="1823" y="10372"/>
                    <a:pt x="2734" y="8502"/>
                  </a:cubicBezTo>
                  <a:cubicBezTo>
                    <a:pt x="3547" y="6777"/>
                    <a:pt x="3802" y="4907"/>
                    <a:pt x="3802" y="4907"/>
                  </a:cubicBezTo>
                  <a:cubicBezTo>
                    <a:pt x="3802" y="4907"/>
                    <a:pt x="5466" y="6328"/>
                    <a:pt x="7895" y="6680"/>
                  </a:cubicBezTo>
                  <a:cubicBezTo>
                    <a:pt x="9972" y="6984"/>
                    <a:pt x="13106" y="7846"/>
                    <a:pt x="14782" y="9304"/>
                  </a:cubicBezTo>
                  <a:cubicBezTo>
                    <a:pt x="14782" y="8089"/>
                    <a:pt x="14733" y="7239"/>
                    <a:pt x="14733" y="7239"/>
                  </a:cubicBezTo>
                  <a:cubicBezTo>
                    <a:pt x="14733" y="7239"/>
                    <a:pt x="14624" y="3085"/>
                    <a:pt x="12912" y="1166"/>
                  </a:cubicBezTo>
                  <a:lnTo>
                    <a:pt x="6887" y="0"/>
                  </a:ln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2312135" y="3305734"/>
              <a:ext cx="97072" cy="254662"/>
            </a:xfrm>
            <a:custGeom>
              <a:avLst/>
              <a:gdLst/>
              <a:ahLst/>
              <a:cxnLst/>
              <a:rect l="l" t="t" r="r" b="b"/>
              <a:pathLst>
                <a:path w="2382" h="6249" extrusionOk="0">
                  <a:moveTo>
                    <a:pt x="1467" y="0"/>
                  </a:moveTo>
                  <a:cubicBezTo>
                    <a:pt x="1372" y="0"/>
                    <a:pt x="1301" y="57"/>
                    <a:pt x="1264" y="176"/>
                  </a:cubicBezTo>
                  <a:cubicBezTo>
                    <a:pt x="1264" y="176"/>
                    <a:pt x="1009" y="783"/>
                    <a:pt x="863" y="1330"/>
                  </a:cubicBezTo>
                  <a:cubicBezTo>
                    <a:pt x="705" y="1889"/>
                    <a:pt x="1118" y="2702"/>
                    <a:pt x="1470" y="3455"/>
                  </a:cubicBezTo>
                  <a:cubicBezTo>
                    <a:pt x="1677" y="3917"/>
                    <a:pt x="1871" y="4366"/>
                    <a:pt x="1920" y="4621"/>
                  </a:cubicBezTo>
                  <a:cubicBezTo>
                    <a:pt x="1920" y="4876"/>
                    <a:pt x="1774" y="5083"/>
                    <a:pt x="1677" y="5229"/>
                  </a:cubicBezTo>
                  <a:cubicBezTo>
                    <a:pt x="1422" y="5532"/>
                    <a:pt x="1009" y="5739"/>
                    <a:pt x="766" y="5739"/>
                  </a:cubicBezTo>
                  <a:lnTo>
                    <a:pt x="256" y="5787"/>
                  </a:lnTo>
                  <a:cubicBezTo>
                    <a:pt x="98" y="5787"/>
                    <a:pt x="1" y="5885"/>
                    <a:pt x="1" y="5994"/>
                  </a:cubicBezTo>
                  <a:cubicBezTo>
                    <a:pt x="1" y="6140"/>
                    <a:pt x="98" y="6249"/>
                    <a:pt x="256" y="6249"/>
                  </a:cubicBezTo>
                  <a:lnTo>
                    <a:pt x="766" y="6188"/>
                  </a:lnTo>
                  <a:cubicBezTo>
                    <a:pt x="1167" y="6188"/>
                    <a:pt x="1677" y="5885"/>
                    <a:pt x="2029" y="5532"/>
                  </a:cubicBezTo>
                  <a:cubicBezTo>
                    <a:pt x="2284" y="5229"/>
                    <a:pt x="2381" y="4876"/>
                    <a:pt x="2381" y="4573"/>
                  </a:cubicBezTo>
                  <a:cubicBezTo>
                    <a:pt x="2333" y="4221"/>
                    <a:pt x="2126" y="3759"/>
                    <a:pt x="1871" y="3261"/>
                  </a:cubicBezTo>
                  <a:cubicBezTo>
                    <a:pt x="1568" y="2654"/>
                    <a:pt x="1215" y="1889"/>
                    <a:pt x="1313" y="1488"/>
                  </a:cubicBezTo>
                  <a:cubicBezTo>
                    <a:pt x="1470" y="929"/>
                    <a:pt x="1677" y="322"/>
                    <a:pt x="1677" y="322"/>
                  </a:cubicBezTo>
                  <a:cubicBezTo>
                    <a:pt x="1726" y="176"/>
                    <a:pt x="1677" y="67"/>
                    <a:pt x="1568" y="18"/>
                  </a:cubicBezTo>
                  <a:cubicBezTo>
                    <a:pt x="1532" y="6"/>
                    <a:pt x="1498" y="0"/>
                    <a:pt x="1467" y="0"/>
                  </a:cubicBezTo>
                  <a:close/>
                </a:path>
              </a:pathLst>
            </a:custGeom>
            <a:solidFill>
              <a:srgbClr val="74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355700" y="3302147"/>
              <a:ext cx="144101" cy="29097"/>
            </a:xfrm>
            <a:custGeom>
              <a:avLst/>
              <a:gdLst/>
              <a:ahLst/>
              <a:cxnLst/>
              <a:rect l="l" t="t" r="r" b="b"/>
              <a:pathLst>
                <a:path w="3536" h="714" extrusionOk="0">
                  <a:moveTo>
                    <a:pt x="868" y="0"/>
                  </a:moveTo>
                  <a:cubicBezTo>
                    <a:pt x="521" y="0"/>
                    <a:pt x="262" y="16"/>
                    <a:pt x="195" y="58"/>
                  </a:cubicBezTo>
                  <a:cubicBezTo>
                    <a:pt x="1" y="203"/>
                    <a:pt x="195" y="713"/>
                    <a:pt x="195" y="713"/>
                  </a:cubicBezTo>
                  <a:cubicBezTo>
                    <a:pt x="195" y="713"/>
                    <a:pt x="3535" y="361"/>
                    <a:pt x="3535" y="203"/>
                  </a:cubicBezTo>
                  <a:cubicBezTo>
                    <a:pt x="3535" y="132"/>
                    <a:pt x="1850" y="0"/>
                    <a:pt x="868" y="0"/>
                  </a:cubicBezTo>
                  <a:close/>
                </a:path>
              </a:pathLst>
            </a:custGeom>
            <a:solidFill>
              <a:srgbClr val="46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149286" y="3301740"/>
              <a:ext cx="136154" cy="29505"/>
            </a:xfrm>
            <a:custGeom>
              <a:avLst/>
              <a:gdLst/>
              <a:ahLst/>
              <a:cxnLst/>
              <a:rect l="l" t="t" r="r" b="b"/>
              <a:pathLst>
                <a:path w="3341" h="724" extrusionOk="0">
                  <a:moveTo>
                    <a:pt x="2901" y="1"/>
                  </a:moveTo>
                  <a:cubicBezTo>
                    <a:pt x="2212" y="1"/>
                    <a:pt x="1" y="328"/>
                    <a:pt x="1" y="371"/>
                  </a:cubicBezTo>
                  <a:cubicBezTo>
                    <a:pt x="1" y="468"/>
                    <a:pt x="3244" y="723"/>
                    <a:pt x="3244" y="723"/>
                  </a:cubicBezTo>
                  <a:cubicBezTo>
                    <a:pt x="3244" y="723"/>
                    <a:pt x="3341" y="116"/>
                    <a:pt x="3086" y="19"/>
                  </a:cubicBezTo>
                  <a:cubicBezTo>
                    <a:pt x="3056" y="6"/>
                    <a:pt x="2992" y="1"/>
                    <a:pt x="2901" y="1"/>
                  </a:cubicBezTo>
                  <a:close/>
                </a:path>
              </a:pathLst>
            </a:custGeom>
            <a:solidFill>
              <a:srgbClr val="46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186412" y="3382675"/>
              <a:ext cx="39163" cy="66386"/>
            </a:xfrm>
            <a:custGeom>
              <a:avLst/>
              <a:gdLst/>
              <a:ahLst/>
              <a:cxnLst/>
              <a:rect l="l" t="t" r="r" b="b"/>
              <a:pathLst>
                <a:path w="961" h="1629" extrusionOk="0">
                  <a:moveTo>
                    <a:pt x="511" y="1"/>
                  </a:moveTo>
                  <a:cubicBezTo>
                    <a:pt x="207" y="1"/>
                    <a:pt x="1" y="353"/>
                    <a:pt x="1" y="814"/>
                  </a:cubicBezTo>
                  <a:cubicBezTo>
                    <a:pt x="1" y="1264"/>
                    <a:pt x="207" y="1628"/>
                    <a:pt x="511" y="1628"/>
                  </a:cubicBezTo>
                  <a:cubicBezTo>
                    <a:pt x="754" y="1628"/>
                    <a:pt x="960" y="1264"/>
                    <a:pt x="960" y="814"/>
                  </a:cubicBezTo>
                  <a:cubicBezTo>
                    <a:pt x="960" y="353"/>
                    <a:pt x="754" y="1"/>
                    <a:pt x="511" y="1"/>
                  </a:cubicBezTo>
                  <a:close/>
                </a:path>
              </a:pathLst>
            </a:custGeom>
            <a:solidFill>
              <a:srgbClr val="46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417563" y="3382675"/>
              <a:ext cx="41119" cy="66386"/>
            </a:xfrm>
            <a:custGeom>
              <a:avLst/>
              <a:gdLst/>
              <a:ahLst/>
              <a:cxnLst/>
              <a:rect l="l" t="t" r="r" b="b"/>
              <a:pathLst>
                <a:path w="1009" h="1629" extrusionOk="0">
                  <a:moveTo>
                    <a:pt x="499" y="1"/>
                  </a:moveTo>
                  <a:cubicBezTo>
                    <a:pt x="244" y="1"/>
                    <a:pt x="1" y="353"/>
                    <a:pt x="1" y="814"/>
                  </a:cubicBezTo>
                  <a:cubicBezTo>
                    <a:pt x="1" y="1264"/>
                    <a:pt x="244" y="1628"/>
                    <a:pt x="499" y="1628"/>
                  </a:cubicBezTo>
                  <a:cubicBezTo>
                    <a:pt x="802" y="1628"/>
                    <a:pt x="1009" y="1264"/>
                    <a:pt x="1009" y="814"/>
                  </a:cubicBezTo>
                  <a:cubicBezTo>
                    <a:pt x="1009" y="353"/>
                    <a:pt x="802" y="1"/>
                    <a:pt x="499" y="1"/>
                  </a:cubicBezTo>
                  <a:close/>
                </a:path>
              </a:pathLst>
            </a:custGeom>
            <a:solidFill>
              <a:srgbClr val="46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244322" y="3592267"/>
              <a:ext cx="92630" cy="54771"/>
            </a:xfrm>
            <a:custGeom>
              <a:avLst/>
              <a:gdLst/>
              <a:ahLst/>
              <a:cxnLst/>
              <a:rect l="l" t="t" r="r" b="b"/>
              <a:pathLst>
                <a:path w="2273" h="1344" extrusionOk="0">
                  <a:moveTo>
                    <a:pt x="233" y="1"/>
                  </a:moveTo>
                  <a:cubicBezTo>
                    <a:pt x="202" y="1"/>
                    <a:pt x="172" y="7"/>
                    <a:pt x="147" y="19"/>
                  </a:cubicBezTo>
                  <a:cubicBezTo>
                    <a:pt x="49" y="68"/>
                    <a:pt x="1" y="226"/>
                    <a:pt x="49" y="323"/>
                  </a:cubicBezTo>
                  <a:cubicBezTo>
                    <a:pt x="49" y="372"/>
                    <a:pt x="402" y="1137"/>
                    <a:pt x="1058" y="1283"/>
                  </a:cubicBezTo>
                  <a:cubicBezTo>
                    <a:pt x="1313" y="1343"/>
                    <a:pt x="1519" y="1343"/>
                    <a:pt x="1665" y="1343"/>
                  </a:cubicBezTo>
                  <a:lnTo>
                    <a:pt x="2066" y="1343"/>
                  </a:lnTo>
                  <a:cubicBezTo>
                    <a:pt x="2175" y="1283"/>
                    <a:pt x="2272" y="1185"/>
                    <a:pt x="2224" y="1040"/>
                  </a:cubicBezTo>
                  <a:cubicBezTo>
                    <a:pt x="2224" y="950"/>
                    <a:pt x="2118" y="869"/>
                    <a:pt x="2026" y="869"/>
                  </a:cubicBezTo>
                  <a:cubicBezTo>
                    <a:pt x="2006" y="869"/>
                    <a:pt x="1986" y="873"/>
                    <a:pt x="1969" y="882"/>
                  </a:cubicBezTo>
                  <a:cubicBezTo>
                    <a:pt x="1969" y="882"/>
                    <a:pt x="1893" y="894"/>
                    <a:pt x="1753" y="894"/>
                  </a:cubicBezTo>
                  <a:cubicBezTo>
                    <a:pt x="1613" y="894"/>
                    <a:pt x="1410" y="882"/>
                    <a:pt x="1155" y="833"/>
                  </a:cubicBezTo>
                  <a:cubicBezTo>
                    <a:pt x="803" y="785"/>
                    <a:pt x="499" y="323"/>
                    <a:pt x="450" y="129"/>
                  </a:cubicBezTo>
                  <a:cubicBezTo>
                    <a:pt x="414" y="48"/>
                    <a:pt x="319" y="1"/>
                    <a:pt x="233" y="1"/>
                  </a:cubicBezTo>
                  <a:close/>
                </a:path>
              </a:pathLst>
            </a:custGeom>
            <a:solidFill>
              <a:srgbClr val="74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1963697" y="3456356"/>
              <a:ext cx="65856" cy="35740"/>
            </a:xfrm>
            <a:custGeom>
              <a:avLst/>
              <a:gdLst/>
              <a:ahLst/>
              <a:cxnLst/>
              <a:rect l="l" t="t" r="r" b="b"/>
              <a:pathLst>
                <a:path w="1616" h="877" extrusionOk="0">
                  <a:moveTo>
                    <a:pt x="426" y="1"/>
                  </a:moveTo>
                  <a:cubicBezTo>
                    <a:pt x="303" y="1"/>
                    <a:pt x="222" y="14"/>
                    <a:pt x="207" y="14"/>
                  </a:cubicBezTo>
                  <a:cubicBezTo>
                    <a:pt x="98" y="63"/>
                    <a:pt x="0" y="172"/>
                    <a:pt x="49" y="318"/>
                  </a:cubicBezTo>
                  <a:cubicBezTo>
                    <a:pt x="49" y="408"/>
                    <a:pt x="155" y="489"/>
                    <a:pt x="246" y="489"/>
                  </a:cubicBezTo>
                  <a:cubicBezTo>
                    <a:pt x="267" y="489"/>
                    <a:pt x="286" y="485"/>
                    <a:pt x="304" y="476"/>
                  </a:cubicBezTo>
                  <a:cubicBezTo>
                    <a:pt x="320" y="476"/>
                    <a:pt x="383" y="465"/>
                    <a:pt x="473" y="465"/>
                  </a:cubicBezTo>
                  <a:cubicBezTo>
                    <a:pt x="664" y="465"/>
                    <a:pt x="976" y="515"/>
                    <a:pt x="1215" y="828"/>
                  </a:cubicBezTo>
                  <a:cubicBezTo>
                    <a:pt x="1215" y="877"/>
                    <a:pt x="1312" y="877"/>
                    <a:pt x="1361" y="877"/>
                  </a:cubicBezTo>
                  <a:cubicBezTo>
                    <a:pt x="1421" y="877"/>
                    <a:pt x="1470" y="877"/>
                    <a:pt x="1519" y="828"/>
                  </a:cubicBezTo>
                  <a:cubicBezTo>
                    <a:pt x="1616" y="780"/>
                    <a:pt x="1616" y="622"/>
                    <a:pt x="1567" y="525"/>
                  </a:cubicBezTo>
                  <a:cubicBezTo>
                    <a:pt x="1180" y="71"/>
                    <a:pt x="700" y="1"/>
                    <a:pt x="426" y="1"/>
                  </a:cubicBezTo>
                  <a:close/>
                </a:path>
              </a:pathLst>
            </a:custGeom>
            <a:solidFill>
              <a:srgbClr val="74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1580090" y="2757609"/>
              <a:ext cx="1425033" cy="1177584"/>
            </a:xfrm>
            <a:custGeom>
              <a:avLst/>
              <a:gdLst/>
              <a:ahLst/>
              <a:cxnLst/>
              <a:rect l="l" t="t" r="r" b="b"/>
              <a:pathLst>
                <a:path w="34968" h="28896" extrusionOk="0">
                  <a:moveTo>
                    <a:pt x="18615" y="0"/>
                  </a:moveTo>
                  <a:cubicBezTo>
                    <a:pt x="18519" y="0"/>
                    <a:pt x="18419" y="4"/>
                    <a:pt x="18316" y="11"/>
                  </a:cubicBezTo>
                  <a:cubicBezTo>
                    <a:pt x="12292" y="460"/>
                    <a:pt x="11794" y="4456"/>
                    <a:pt x="11794" y="4456"/>
                  </a:cubicBezTo>
                  <a:cubicBezTo>
                    <a:pt x="11794" y="4456"/>
                    <a:pt x="11340" y="4304"/>
                    <a:pt x="10663" y="4304"/>
                  </a:cubicBezTo>
                  <a:cubicBezTo>
                    <a:pt x="9740" y="4304"/>
                    <a:pt x="8403" y="4587"/>
                    <a:pt x="7239" y="5926"/>
                  </a:cubicBezTo>
                  <a:cubicBezTo>
                    <a:pt x="5211" y="8258"/>
                    <a:pt x="5915" y="10128"/>
                    <a:pt x="5915" y="10128"/>
                  </a:cubicBezTo>
                  <a:cubicBezTo>
                    <a:pt x="5915" y="10128"/>
                    <a:pt x="0" y="12254"/>
                    <a:pt x="49" y="19444"/>
                  </a:cubicBezTo>
                  <a:cubicBezTo>
                    <a:pt x="146" y="26683"/>
                    <a:pt x="1118" y="27338"/>
                    <a:pt x="3438" y="28504"/>
                  </a:cubicBezTo>
                  <a:cubicBezTo>
                    <a:pt x="4010" y="28776"/>
                    <a:pt x="4634" y="28896"/>
                    <a:pt x="5261" y="28896"/>
                  </a:cubicBezTo>
                  <a:cubicBezTo>
                    <a:pt x="7184" y="28896"/>
                    <a:pt x="9128" y="27765"/>
                    <a:pt x="9668" y="26428"/>
                  </a:cubicBezTo>
                  <a:cubicBezTo>
                    <a:pt x="10373" y="24703"/>
                    <a:pt x="10470" y="21411"/>
                    <a:pt x="10470" y="19444"/>
                  </a:cubicBezTo>
                  <a:cubicBezTo>
                    <a:pt x="10451" y="19444"/>
                    <a:pt x="10423" y="19444"/>
                    <a:pt x="10387" y="19444"/>
                  </a:cubicBezTo>
                  <a:cubicBezTo>
                    <a:pt x="9956" y="19444"/>
                    <a:pt x="8386" y="19403"/>
                    <a:pt x="8150" y="18326"/>
                  </a:cubicBezTo>
                  <a:cubicBezTo>
                    <a:pt x="7895" y="17015"/>
                    <a:pt x="8102" y="16456"/>
                    <a:pt x="8648" y="15994"/>
                  </a:cubicBezTo>
                  <a:cubicBezTo>
                    <a:pt x="8939" y="15760"/>
                    <a:pt x="9326" y="15704"/>
                    <a:pt x="9630" y="15704"/>
                  </a:cubicBezTo>
                  <a:cubicBezTo>
                    <a:pt x="9909" y="15704"/>
                    <a:pt x="10118" y="15752"/>
                    <a:pt x="10118" y="15752"/>
                  </a:cubicBezTo>
                  <a:cubicBezTo>
                    <a:pt x="10118" y="15752"/>
                    <a:pt x="11284" y="15497"/>
                    <a:pt x="12243" y="12812"/>
                  </a:cubicBezTo>
                  <a:cubicBezTo>
                    <a:pt x="13203" y="10128"/>
                    <a:pt x="13458" y="8464"/>
                    <a:pt x="13458" y="8464"/>
                  </a:cubicBezTo>
                  <a:cubicBezTo>
                    <a:pt x="13458" y="8464"/>
                    <a:pt x="14272" y="10080"/>
                    <a:pt x="16348" y="10432"/>
                  </a:cubicBezTo>
                  <a:cubicBezTo>
                    <a:pt x="16764" y="10502"/>
                    <a:pt x="17181" y="10530"/>
                    <a:pt x="17583" y="10530"/>
                  </a:cubicBezTo>
                  <a:cubicBezTo>
                    <a:pt x="19191" y="10530"/>
                    <a:pt x="20551" y="10080"/>
                    <a:pt x="20551" y="10080"/>
                  </a:cubicBezTo>
                  <a:cubicBezTo>
                    <a:pt x="20551" y="10080"/>
                    <a:pt x="20599" y="11440"/>
                    <a:pt x="22919" y="12509"/>
                  </a:cubicBezTo>
                  <a:cubicBezTo>
                    <a:pt x="23587" y="12812"/>
                    <a:pt x="24243" y="12910"/>
                    <a:pt x="24899" y="12958"/>
                  </a:cubicBezTo>
                  <a:cubicBezTo>
                    <a:pt x="25145" y="12975"/>
                    <a:pt x="25366" y="12982"/>
                    <a:pt x="25563" y="12982"/>
                  </a:cubicBezTo>
                  <a:cubicBezTo>
                    <a:pt x="26658" y="12982"/>
                    <a:pt x="27024" y="12764"/>
                    <a:pt x="27024" y="12764"/>
                  </a:cubicBezTo>
                  <a:cubicBezTo>
                    <a:pt x="27024" y="12764"/>
                    <a:pt x="27024" y="17513"/>
                    <a:pt x="28446" y="18533"/>
                  </a:cubicBezTo>
                  <a:cubicBezTo>
                    <a:pt x="28981" y="18916"/>
                    <a:pt x="29636" y="19089"/>
                    <a:pt x="30300" y="19089"/>
                  </a:cubicBezTo>
                  <a:cubicBezTo>
                    <a:pt x="31383" y="19089"/>
                    <a:pt x="32491" y="18630"/>
                    <a:pt x="33146" y="17877"/>
                  </a:cubicBezTo>
                  <a:cubicBezTo>
                    <a:pt x="33960" y="16966"/>
                    <a:pt x="34968" y="13165"/>
                    <a:pt x="34664" y="9922"/>
                  </a:cubicBezTo>
                  <a:cubicBezTo>
                    <a:pt x="34231" y="5056"/>
                    <a:pt x="30499" y="4966"/>
                    <a:pt x="30223" y="4966"/>
                  </a:cubicBezTo>
                  <a:cubicBezTo>
                    <a:pt x="30212" y="4966"/>
                    <a:pt x="30207" y="4966"/>
                    <a:pt x="30207" y="4966"/>
                  </a:cubicBezTo>
                  <a:cubicBezTo>
                    <a:pt x="30207" y="4966"/>
                    <a:pt x="29964" y="2841"/>
                    <a:pt x="27729" y="1833"/>
                  </a:cubicBezTo>
                  <a:cubicBezTo>
                    <a:pt x="26260" y="1136"/>
                    <a:pt x="24923" y="920"/>
                    <a:pt x="23832" y="920"/>
                  </a:cubicBezTo>
                  <a:cubicBezTo>
                    <a:pt x="22072" y="920"/>
                    <a:pt x="20952" y="1481"/>
                    <a:pt x="20952" y="1481"/>
                  </a:cubicBezTo>
                  <a:cubicBezTo>
                    <a:pt x="20952" y="1481"/>
                    <a:pt x="20587" y="0"/>
                    <a:pt x="18615" y="0"/>
                  </a:cubicBezTo>
                  <a:close/>
                </a:path>
              </a:pathLst>
            </a:custGeom>
            <a:solidFill>
              <a:srgbClr val="46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1825585" y="3945960"/>
              <a:ext cx="1018690" cy="626651"/>
            </a:xfrm>
            <a:custGeom>
              <a:avLst/>
              <a:gdLst/>
              <a:ahLst/>
              <a:cxnLst/>
              <a:rect l="l" t="t" r="r" b="b"/>
              <a:pathLst>
                <a:path w="24997" h="15377" extrusionOk="0">
                  <a:moveTo>
                    <a:pt x="8648" y="0"/>
                  </a:moveTo>
                  <a:lnTo>
                    <a:pt x="8648" y="0"/>
                  </a:lnTo>
                  <a:cubicBezTo>
                    <a:pt x="8648" y="0"/>
                    <a:pt x="7847" y="450"/>
                    <a:pt x="6778" y="1166"/>
                  </a:cubicBezTo>
                  <a:cubicBezTo>
                    <a:pt x="4908" y="2429"/>
                    <a:pt x="2017" y="4446"/>
                    <a:pt x="960" y="6073"/>
                  </a:cubicBezTo>
                  <a:cubicBezTo>
                    <a:pt x="256" y="7130"/>
                    <a:pt x="49" y="9462"/>
                    <a:pt x="1" y="11794"/>
                  </a:cubicBezTo>
                  <a:cubicBezTo>
                    <a:pt x="2381" y="13203"/>
                    <a:pt x="5005" y="14223"/>
                    <a:pt x="7786" y="14830"/>
                  </a:cubicBezTo>
                  <a:cubicBezTo>
                    <a:pt x="8296" y="14927"/>
                    <a:pt x="8855" y="15024"/>
                    <a:pt x="9462" y="15134"/>
                  </a:cubicBezTo>
                  <a:cubicBezTo>
                    <a:pt x="9608" y="15134"/>
                    <a:pt x="9766" y="15134"/>
                    <a:pt x="9912" y="15182"/>
                  </a:cubicBezTo>
                  <a:cubicBezTo>
                    <a:pt x="10932" y="15279"/>
                    <a:pt x="11988" y="15377"/>
                    <a:pt x="13057" y="15377"/>
                  </a:cubicBezTo>
                  <a:cubicBezTo>
                    <a:pt x="13968" y="15377"/>
                    <a:pt x="14879" y="15328"/>
                    <a:pt x="15790" y="15231"/>
                  </a:cubicBezTo>
                  <a:cubicBezTo>
                    <a:pt x="16288" y="15182"/>
                    <a:pt x="16798" y="15073"/>
                    <a:pt x="17260" y="15024"/>
                  </a:cubicBezTo>
                  <a:cubicBezTo>
                    <a:pt x="17454" y="14976"/>
                    <a:pt x="17660" y="14927"/>
                    <a:pt x="17867" y="14927"/>
                  </a:cubicBezTo>
                  <a:cubicBezTo>
                    <a:pt x="20393" y="14417"/>
                    <a:pt x="22774" y="13555"/>
                    <a:pt x="24996" y="12401"/>
                  </a:cubicBezTo>
                  <a:cubicBezTo>
                    <a:pt x="24644" y="8903"/>
                    <a:pt x="23940" y="5818"/>
                    <a:pt x="22616" y="4348"/>
                  </a:cubicBezTo>
                  <a:cubicBezTo>
                    <a:pt x="21401" y="3085"/>
                    <a:pt x="19434" y="1919"/>
                    <a:pt x="18268" y="1361"/>
                  </a:cubicBezTo>
                  <a:cubicBezTo>
                    <a:pt x="17758" y="1106"/>
                    <a:pt x="17454" y="960"/>
                    <a:pt x="17454" y="960"/>
                  </a:cubicBezTo>
                  <a:lnTo>
                    <a:pt x="16397" y="2016"/>
                  </a:lnTo>
                  <a:lnTo>
                    <a:pt x="16045" y="2429"/>
                  </a:lnTo>
                  <a:lnTo>
                    <a:pt x="13154" y="5466"/>
                  </a:lnTo>
                  <a:lnTo>
                    <a:pt x="9159" y="3790"/>
                  </a:lnTo>
                  <a:lnTo>
                    <a:pt x="8758" y="3644"/>
                  </a:lnTo>
                  <a:lnTo>
                    <a:pt x="8345" y="3437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021607" y="3611869"/>
              <a:ext cx="383644" cy="373211"/>
            </a:xfrm>
            <a:custGeom>
              <a:avLst/>
              <a:gdLst/>
              <a:ahLst/>
              <a:cxnLst/>
              <a:rect l="l" t="t" r="r" b="b"/>
              <a:pathLst>
                <a:path w="9414" h="9158" extrusionOk="0">
                  <a:moveTo>
                    <a:pt x="0" y="0"/>
                  </a:moveTo>
                  <a:lnTo>
                    <a:pt x="0" y="146"/>
                  </a:lnTo>
                  <a:cubicBezTo>
                    <a:pt x="304" y="1008"/>
                    <a:pt x="753" y="2016"/>
                    <a:pt x="1567" y="2575"/>
                  </a:cubicBezTo>
                  <a:cubicBezTo>
                    <a:pt x="3037" y="3534"/>
                    <a:pt x="5405" y="3996"/>
                    <a:pt x="5405" y="3996"/>
                  </a:cubicBezTo>
                  <a:lnTo>
                    <a:pt x="5514" y="7032"/>
                  </a:lnTo>
                  <a:lnTo>
                    <a:pt x="2369" y="9158"/>
                  </a:lnTo>
                  <a:lnTo>
                    <a:pt x="6571" y="7542"/>
                  </a:lnTo>
                  <a:lnTo>
                    <a:pt x="6571" y="5004"/>
                  </a:lnTo>
                  <a:lnTo>
                    <a:pt x="9413" y="3838"/>
                  </a:lnTo>
                  <a:lnTo>
                    <a:pt x="9413" y="3838"/>
                  </a:lnTo>
                  <a:cubicBezTo>
                    <a:pt x="9413" y="3838"/>
                    <a:pt x="8659" y="4018"/>
                    <a:pt x="7698" y="4018"/>
                  </a:cubicBezTo>
                  <a:cubicBezTo>
                    <a:pt x="7515" y="4018"/>
                    <a:pt x="7324" y="4011"/>
                    <a:pt x="7130" y="3996"/>
                  </a:cubicBezTo>
                  <a:cubicBezTo>
                    <a:pt x="5867" y="3947"/>
                    <a:pt x="4907" y="3644"/>
                    <a:pt x="2672" y="2781"/>
                  </a:cubicBezTo>
                  <a:cubicBezTo>
                    <a:pt x="753" y="2016"/>
                    <a:pt x="49" y="25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178017" y="3990992"/>
              <a:ext cx="350961" cy="581620"/>
            </a:xfrm>
            <a:custGeom>
              <a:avLst/>
              <a:gdLst/>
              <a:ahLst/>
              <a:cxnLst/>
              <a:rect l="l" t="t" r="r" b="b"/>
              <a:pathLst>
                <a:path w="8612" h="14272" extrusionOk="0">
                  <a:moveTo>
                    <a:pt x="7701" y="1"/>
                  </a:moveTo>
                  <a:lnTo>
                    <a:pt x="7397" y="158"/>
                  </a:lnTo>
                  <a:lnTo>
                    <a:pt x="3996" y="2332"/>
                  </a:lnTo>
                  <a:lnTo>
                    <a:pt x="304" y="15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0" y="2539"/>
                  </a:lnTo>
                  <a:lnTo>
                    <a:pt x="814" y="14029"/>
                  </a:lnTo>
                  <a:cubicBezTo>
                    <a:pt x="960" y="14029"/>
                    <a:pt x="1118" y="14029"/>
                    <a:pt x="1264" y="14077"/>
                  </a:cubicBezTo>
                  <a:cubicBezTo>
                    <a:pt x="2284" y="14174"/>
                    <a:pt x="3340" y="14272"/>
                    <a:pt x="4409" y="14272"/>
                  </a:cubicBezTo>
                  <a:cubicBezTo>
                    <a:pt x="5320" y="14272"/>
                    <a:pt x="6231" y="14223"/>
                    <a:pt x="7142" y="14126"/>
                  </a:cubicBezTo>
                  <a:cubicBezTo>
                    <a:pt x="7640" y="14077"/>
                    <a:pt x="8150" y="13968"/>
                    <a:pt x="8612" y="13919"/>
                  </a:cubicBezTo>
                  <a:lnTo>
                    <a:pt x="7749" y="911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FF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469074" y="3928599"/>
              <a:ext cx="154452" cy="638062"/>
            </a:xfrm>
            <a:custGeom>
              <a:avLst/>
              <a:gdLst/>
              <a:ahLst/>
              <a:cxnLst/>
              <a:rect l="l" t="t" r="r" b="b"/>
              <a:pathLst>
                <a:path w="3790" h="15657" extrusionOk="0">
                  <a:moveTo>
                    <a:pt x="397" y="0"/>
                  </a:moveTo>
                  <a:cubicBezTo>
                    <a:pt x="376" y="0"/>
                    <a:pt x="361" y="4"/>
                    <a:pt x="352" y="13"/>
                  </a:cubicBezTo>
                  <a:cubicBezTo>
                    <a:pt x="304" y="74"/>
                    <a:pt x="304" y="681"/>
                    <a:pt x="255" y="1689"/>
                  </a:cubicBezTo>
                  <a:lnTo>
                    <a:pt x="255" y="2855"/>
                  </a:lnTo>
                  <a:cubicBezTo>
                    <a:pt x="146" y="6195"/>
                    <a:pt x="49" y="11807"/>
                    <a:pt x="0" y="15657"/>
                  </a:cubicBezTo>
                  <a:cubicBezTo>
                    <a:pt x="498" y="15608"/>
                    <a:pt x="1008" y="15499"/>
                    <a:pt x="1470" y="15450"/>
                  </a:cubicBezTo>
                  <a:cubicBezTo>
                    <a:pt x="1664" y="15402"/>
                    <a:pt x="1870" y="15353"/>
                    <a:pt x="2077" y="15353"/>
                  </a:cubicBezTo>
                  <a:lnTo>
                    <a:pt x="3340" y="11199"/>
                  </a:lnTo>
                  <a:lnTo>
                    <a:pt x="2077" y="7604"/>
                  </a:lnTo>
                  <a:lnTo>
                    <a:pt x="3789" y="5843"/>
                  </a:lnTo>
                  <a:cubicBezTo>
                    <a:pt x="3789" y="5843"/>
                    <a:pt x="2830" y="2953"/>
                    <a:pt x="2478" y="1787"/>
                  </a:cubicBezTo>
                  <a:cubicBezTo>
                    <a:pt x="2429" y="1532"/>
                    <a:pt x="2381" y="1337"/>
                    <a:pt x="2320" y="1289"/>
                  </a:cubicBezTo>
                  <a:cubicBezTo>
                    <a:pt x="2320" y="1003"/>
                    <a:pt x="713" y="0"/>
                    <a:pt x="397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054250" y="3926643"/>
              <a:ext cx="175277" cy="638062"/>
            </a:xfrm>
            <a:custGeom>
              <a:avLst/>
              <a:gdLst/>
              <a:ahLst/>
              <a:cxnLst/>
              <a:rect l="l" t="t" r="r" b="b"/>
              <a:pathLst>
                <a:path w="4301" h="15657" extrusionOk="0">
                  <a:moveTo>
                    <a:pt x="3152" y="0"/>
                  </a:moveTo>
                  <a:cubicBezTo>
                    <a:pt x="2836" y="0"/>
                    <a:pt x="1261" y="1054"/>
                    <a:pt x="1216" y="1385"/>
                  </a:cubicBezTo>
                  <a:cubicBezTo>
                    <a:pt x="1216" y="1385"/>
                    <a:pt x="1216" y="1482"/>
                    <a:pt x="1167" y="1640"/>
                  </a:cubicBezTo>
                  <a:cubicBezTo>
                    <a:pt x="961" y="2648"/>
                    <a:pt x="1" y="5988"/>
                    <a:pt x="1" y="5988"/>
                  </a:cubicBezTo>
                  <a:lnTo>
                    <a:pt x="1823" y="7652"/>
                  </a:lnTo>
                  <a:lnTo>
                    <a:pt x="766" y="11296"/>
                  </a:lnTo>
                  <a:lnTo>
                    <a:pt x="2175" y="15304"/>
                  </a:lnTo>
                  <a:cubicBezTo>
                    <a:pt x="2685" y="15401"/>
                    <a:pt x="3244" y="15498"/>
                    <a:pt x="3851" y="15608"/>
                  </a:cubicBezTo>
                  <a:cubicBezTo>
                    <a:pt x="3997" y="15608"/>
                    <a:pt x="4155" y="15608"/>
                    <a:pt x="4301" y="15656"/>
                  </a:cubicBezTo>
                  <a:cubicBezTo>
                    <a:pt x="4058" y="12365"/>
                    <a:pt x="3754" y="7652"/>
                    <a:pt x="3548" y="4264"/>
                  </a:cubicBezTo>
                  <a:cubicBezTo>
                    <a:pt x="3499" y="3304"/>
                    <a:pt x="3390" y="2442"/>
                    <a:pt x="3341" y="1737"/>
                  </a:cubicBezTo>
                  <a:cubicBezTo>
                    <a:pt x="3292" y="669"/>
                    <a:pt x="3244" y="13"/>
                    <a:pt x="3195" y="13"/>
                  </a:cubicBezTo>
                  <a:cubicBezTo>
                    <a:pt x="3186" y="4"/>
                    <a:pt x="3171" y="0"/>
                    <a:pt x="3152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444296" y="4259268"/>
              <a:ext cx="1018690" cy="220797"/>
            </a:xfrm>
            <a:custGeom>
              <a:avLst/>
              <a:gdLst/>
              <a:ahLst/>
              <a:cxnLst/>
              <a:rect l="l" t="t" r="r" b="b"/>
              <a:pathLst>
                <a:path w="24997" h="5418" extrusionOk="0">
                  <a:moveTo>
                    <a:pt x="450" y="0"/>
                  </a:moveTo>
                  <a:cubicBezTo>
                    <a:pt x="195" y="0"/>
                    <a:pt x="1" y="207"/>
                    <a:pt x="1" y="462"/>
                  </a:cubicBezTo>
                  <a:lnTo>
                    <a:pt x="1" y="4956"/>
                  </a:lnTo>
                  <a:cubicBezTo>
                    <a:pt x="1" y="5211"/>
                    <a:pt x="195" y="5417"/>
                    <a:pt x="450" y="5417"/>
                  </a:cubicBezTo>
                  <a:lnTo>
                    <a:pt x="24547" y="5417"/>
                  </a:lnTo>
                  <a:cubicBezTo>
                    <a:pt x="24790" y="5417"/>
                    <a:pt x="24996" y="5211"/>
                    <a:pt x="24996" y="4956"/>
                  </a:cubicBezTo>
                  <a:lnTo>
                    <a:pt x="24996" y="462"/>
                  </a:lnTo>
                  <a:cubicBezTo>
                    <a:pt x="24996" y="207"/>
                    <a:pt x="24790" y="0"/>
                    <a:pt x="24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57150" algn="bl" rotWithShape="0">
                <a:schemeClr val="accent4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536846" y="4349861"/>
              <a:ext cx="47558" cy="47558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60" y="0"/>
                  </a:moveTo>
                  <a:cubicBezTo>
                    <a:pt x="256" y="0"/>
                    <a:pt x="1" y="255"/>
                    <a:pt x="1" y="559"/>
                  </a:cubicBezTo>
                  <a:cubicBezTo>
                    <a:pt x="1" y="911"/>
                    <a:pt x="256" y="1166"/>
                    <a:pt x="560" y="1166"/>
                  </a:cubicBezTo>
                  <a:cubicBezTo>
                    <a:pt x="912" y="1166"/>
                    <a:pt x="1167" y="911"/>
                    <a:pt x="1167" y="559"/>
                  </a:cubicBezTo>
                  <a:cubicBezTo>
                    <a:pt x="1167" y="255"/>
                    <a:pt x="912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693786" y="4349861"/>
              <a:ext cx="47558" cy="47558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607" y="0"/>
                  </a:moveTo>
                  <a:cubicBezTo>
                    <a:pt x="255" y="0"/>
                    <a:pt x="0" y="255"/>
                    <a:pt x="0" y="559"/>
                  </a:cubicBezTo>
                  <a:cubicBezTo>
                    <a:pt x="0" y="911"/>
                    <a:pt x="255" y="1166"/>
                    <a:pt x="607" y="1166"/>
                  </a:cubicBezTo>
                  <a:cubicBezTo>
                    <a:pt x="911" y="1166"/>
                    <a:pt x="1166" y="911"/>
                    <a:pt x="1166" y="559"/>
                  </a:cubicBezTo>
                  <a:cubicBezTo>
                    <a:pt x="1166" y="255"/>
                    <a:pt x="911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852641" y="4349861"/>
              <a:ext cx="47558" cy="47558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60" y="0"/>
                  </a:moveTo>
                  <a:cubicBezTo>
                    <a:pt x="256" y="0"/>
                    <a:pt x="1" y="255"/>
                    <a:pt x="1" y="559"/>
                  </a:cubicBezTo>
                  <a:cubicBezTo>
                    <a:pt x="1" y="911"/>
                    <a:pt x="256" y="1166"/>
                    <a:pt x="560" y="1166"/>
                  </a:cubicBezTo>
                  <a:cubicBezTo>
                    <a:pt x="912" y="1166"/>
                    <a:pt x="1167" y="911"/>
                    <a:pt x="1167" y="559"/>
                  </a:cubicBezTo>
                  <a:cubicBezTo>
                    <a:pt x="1167" y="255"/>
                    <a:pt x="912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3009051" y="4349861"/>
              <a:ext cx="49555" cy="47558"/>
            </a:xfrm>
            <a:custGeom>
              <a:avLst/>
              <a:gdLst/>
              <a:ahLst/>
              <a:cxnLst/>
              <a:rect l="l" t="t" r="r" b="b"/>
              <a:pathLst>
                <a:path w="1216" h="1167" extrusionOk="0">
                  <a:moveTo>
                    <a:pt x="608" y="0"/>
                  </a:moveTo>
                  <a:cubicBezTo>
                    <a:pt x="305" y="0"/>
                    <a:pt x="1" y="255"/>
                    <a:pt x="1" y="559"/>
                  </a:cubicBezTo>
                  <a:cubicBezTo>
                    <a:pt x="1" y="911"/>
                    <a:pt x="305" y="1166"/>
                    <a:pt x="608" y="1166"/>
                  </a:cubicBezTo>
                  <a:cubicBezTo>
                    <a:pt x="912" y="1166"/>
                    <a:pt x="1215" y="911"/>
                    <a:pt x="1215" y="559"/>
                  </a:cubicBezTo>
                  <a:cubicBezTo>
                    <a:pt x="1215" y="255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3167946" y="4349861"/>
              <a:ext cx="47558" cy="47558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608" y="0"/>
                  </a:moveTo>
                  <a:cubicBezTo>
                    <a:pt x="256" y="0"/>
                    <a:pt x="1" y="255"/>
                    <a:pt x="1" y="559"/>
                  </a:cubicBezTo>
                  <a:cubicBezTo>
                    <a:pt x="1" y="911"/>
                    <a:pt x="256" y="1166"/>
                    <a:pt x="608" y="1166"/>
                  </a:cubicBezTo>
                  <a:cubicBezTo>
                    <a:pt x="912" y="1166"/>
                    <a:pt x="1167" y="911"/>
                    <a:pt x="1167" y="559"/>
                  </a:cubicBezTo>
                  <a:cubicBezTo>
                    <a:pt x="1167" y="255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3326842" y="4349861"/>
              <a:ext cx="47558" cy="47558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59" y="0"/>
                  </a:moveTo>
                  <a:cubicBezTo>
                    <a:pt x="255" y="0"/>
                    <a:pt x="0" y="255"/>
                    <a:pt x="0" y="559"/>
                  </a:cubicBezTo>
                  <a:cubicBezTo>
                    <a:pt x="0" y="911"/>
                    <a:pt x="255" y="1166"/>
                    <a:pt x="559" y="1166"/>
                  </a:cubicBezTo>
                  <a:cubicBezTo>
                    <a:pt x="911" y="1166"/>
                    <a:pt x="1166" y="911"/>
                    <a:pt x="1166" y="559"/>
                  </a:cubicBezTo>
                  <a:cubicBezTo>
                    <a:pt x="1166" y="255"/>
                    <a:pt x="911" y="0"/>
                    <a:pt x="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95717" y="2852563"/>
              <a:ext cx="687046" cy="798423"/>
            </a:xfrm>
            <a:custGeom>
              <a:avLst/>
              <a:gdLst/>
              <a:ahLst/>
              <a:cxnLst/>
              <a:rect l="l" t="t" r="r" b="b"/>
              <a:pathLst>
                <a:path w="16859" h="19592" extrusionOk="0">
                  <a:moveTo>
                    <a:pt x="1" y="1"/>
                  </a:moveTo>
                  <a:cubicBezTo>
                    <a:pt x="1" y="1"/>
                    <a:pt x="656" y="304"/>
                    <a:pt x="1021" y="814"/>
                  </a:cubicBezTo>
                  <a:cubicBezTo>
                    <a:pt x="1422" y="1325"/>
                    <a:pt x="1470" y="2284"/>
                    <a:pt x="1470" y="2284"/>
                  </a:cubicBezTo>
                  <a:lnTo>
                    <a:pt x="1470" y="18280"/>
                  </a:lnTo>
                  <a:cubicBezTo>
                    <a:pt x="1470" y="18984"/>
                    <a:pt x="2029" y="19592"/>
                    <a:pt x="2782" y="19592"/>
                  </a:cubicBezTo>
                  <a:lnTo>
                    <a:pt x="15535" y="19592"/>
                  </a:lnTo>
                  <a:cubicBezTo>
                    <a:pt x="16251" y="19592"/>
                    <a:pt x="16859" y="18984"/>
                    <a:pt x="16859" y="18280"/>
                  </a:cubicBezTo>
                  <a:lnTo>
                    <a:pt x="16859" y="1325"/>
                  </a:lnTo>
                  <a:cubicBezTo>
                    <a:pt x="16859" y="608"/>
                    <a:pt x="16251" y="1"/>
                    <a:pt x="155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57150" algn="bl" rotWithShape="0">
                <a:schemeClr val="accent4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3252590" y="3062929"/>
              <a:ext cx="158935" cy="18868"/>
            </a:xfrm>
            <a:custGeom>
              <a:avLst/>
              <a:gdLst/>
              <a:ahLst/>
              <a:cxnLst/>
              <a:rect l="l" t="t" r="r" b="b"/>
              <a:pathLst>
                <a:path w="3900" h="463" extrusionOk="0">
                  <a:moveTo>
                    <a:pt x="207" y="1"/>
                  </a:moveTo>
                  <a:cubicBezTo>
                    <a:pt x="98" y="1"/>
                    <a:pt x="1" y="110"/>
                    <a:pt x="1" y="207"/>
                  </a:cubicBezTo>
                  <a:cubicBezTo>
                    <a:pt x="1" y="365"/>
                    <a:pt x="98" y="462"/>
                    <a:pt x="207" y="462"/>
                  </a:cubicBezTo>
                  <a:lnTo>
                    <a:pt x="3644" y="462"/>
                  </a:lnTo>
                  <a:cubicBezTo>
                    <a:pt x="3802" y="462"/>
                    <a:pt x="3899" y="365"/>
                    <a:pt x="3899" y="207"/>
                  </a:cubicBezTo>
                  <a:cubicBezTo>
                    <a:pt x="3899" y="110"/>
                    <a:pt x="3802" y="1"/>
                    <a:pt x="3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3130820" y="3062929"/>
              <a:ext cx="146546" cy="18868"/>
            </a:xfrm>
            <a:custGeom>
              <a:avLst/>
              <a:gdLst/>
              <a:ahLst/>
              <a:cxnLst/>
              <a:rect l="l" t="t" r="r" b="b"/>
              <a:pathLst>
                <a:path w="3596" h="463" extrusionOk="0">
                  <a:moveTo>
                    <a:pt x="256" y="1"/>
                  </a:moveTo>
                  <a:cubicBezTo>
                    <a:pt x="110" y="1"/>
                    <a:pt x="1" y="110"/>
                    <a:pt x="1" y="207"/>
                  </a:cubicBezTo>
                  <a:cubicBezTo>
                    <a:pt x="1" y="365"/>
                    <a:pt x="110" y="462"/>
                    <a:pt x="256" y="462"/>
                  </a:cubicBezTo>
                  <a:lnTo>
                    <a:pt x="3389" y="462"/>
                  </a:lnTo>
                  <a:cubicBezTo>
                    <a:pt x="3499" y="462"/>
                    <a:pt x="3596" y="365"/>
                    <a:pt x="3596" y="207"/>
                  </a:cubicBezTo>
                  <a:cubicBezTo>
                    <a:pt x="3596" y="110"/>
                    <a:pt x="3499" y="1"/>
                    <a:pt x="3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3252590" y="3145575"/>
              <a:ext cx="132201" cy="18868"/>
            </a:xfrm>
            <a:custGeom>
              <a:avLst/>
              <a:gdLst/>
              <a:ahLst/>
              <a:cxnLst/>
              <a:rect l="l" t="t" r="r" b="b"/>
              <a:pathLst>
                <a:path w="3244" h="463" extrusionOk="0">
                  <a:moveTo>
                    <a:pt x="207" y="1"/>
                  </a:moveTo>
                  <a:cubicBezTo>
                    <a:pt x="98" y="1"/>
                    <a:pt x="1" y="98"/>
                    <a:pt x="1" y="256"/>
                  </a:cubicBezTo>
                  <a:cubicBezTo>
                    <a:pt x="1" y="353"/>
                    <a:pt x="98" y="462"/>
                    <a:pt x="207" y="462"/>
                  </a:cubicBezTo>
                  <a:lnTo>
                    <a:pt x="2988" y="462"/>
                  </a:lnTo>
                  <a:cubicBezTo>
                    <a:pt x="3134" y="462"/>
                    <a:pt x="3243" y="353"/>
                    <a:pt x="3243" y="256"/>
                  </a:cubicBezTo>
                  <a:cubicBezTo>
                    <a:pt x="3243" y="98"/>
                    <a:pt x="3134" y="1"/>
                    <a:pt x="2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3157554" y="3145575"/>
              <a:ext cx="119812" cy="18868"/>
            </a:xfrm>
            <a:custGeom>
              <a:avLst/>
              <a:gdLst/>
              <a:ahLst/>
              <a:cxnLst/>
              <a:rect l="l" t="t" r="r" b="b"/>
              <a:pathLst>
                <a:path w="2940" h="463" extrusionOk="0">
                  <a:moveTo>
                    <a:pt x="207" y="1"/>
                  </a:moveTo>
                  <a:cubicBezTo>
                    <a:pt x="110" y="1"/>
                    <a:pt x="1" y="98"/>
                    <a:pt x="1" y="256"/>
                  </a:cubicBezTo>
                  <a:cubicBezTo>
                    <a:pt x="1" y="353"/>
                    <a:pt x="110" y="462"/>
                    <a:pt x="207" y="462"/>
                  </a:cubicBezTo>
                  <a:lnTo>
                    <a:pt x="2733" y="462"/>
                  </a:lnTo>
                  <a:cubicBezTo>
                    <a:pt x="2843" y="462"/>
                    <a:pt x="2940" y="353"/>
                    <a:pt x="2940" y="256"/>
                  </a:cubicBezTo>
                  <a:cubicBezTo>
                    <a:pt x="2940" y="98"/>
                    <a:pt x="2843" y="1"/>
                    <a:pt x="2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3153601" y="3355941"/>
              <a:ext cx="123765" cy="18868"/>
            </a:xfrm>
            <a:custGeom>
              <a:avLst/>
              <a:gdLst/>
              <a:ahLst/>
              <a:cxnLst/>
              <a:rect l="l" t="t" r="r" b="b"/>
              <a:pathLst>
                <a:path w="3037" h="463" extrusionOk="0">
                  <a:moveTo>
                    <a:pt x="207" y="1"/>
                  </a:moveTo>
                  <a:cubicBezTo>
                    <a:pt x="98" y="1"/>
                    <a:pt x="0" y="98"/>
                    <a:pt x="0" y="207"/>
                  </a:cubicBezTo>
                  <a:cubicBezTo>
                    <a:pt x="0" y="353"/>
                    <a:pt x="98" y="462"/>
                    <a:pt x="207" y="462"/>
                  </a:cubicBezTo>
                  <a:lnTo>
                    <a:pt x="2830" y="462"/>
                  </a:lnTo>
                  <a:cubicBezTo>
                    <a:pt x="2940" y="462"/>
                    <a:pt x="3037" y="353"/>
                    <a:pt x="3037" y="207"/>
                  </a:cubicBezTo>
                  <a:cubicBezTo>
                    <a:pt x="3037" y="98"/>
                    <a:pt x="2940" y="1"/>
                    <a:pt x="2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3259029" y="3355941"/>
              <a:ext cx="129715" cy="18868"/>
            </a:xfrm>
            <a:custGeom>
              <a:avLst/>
              <a:gdLst/>
              <a:ahLst/>
              <a:cxnLst/>
              <a:rect l="l" t="t" r="r" b="b"/>
              <a:pathLst>
                <a:path w="3183" h="463" extrusionOk="0">
                  <a:moveTo>
                    <a:pt x="243" y="1"/>
                  </a:moveTo>
                  <a:cubicBezTo>
                    <a:pt x="98" y="1"/>
                    <a:pt x="0" y="98"/>
                    <a:pt x="0" y="207"/>
                  </a:cubicBezTo>
                  <a:cubicBezTo>
                    <a:pt x="0" y="353"/>
                    <a:pt x="98" y="462"/>
                    <a:pt x="243" y="462"/>
                  </a:cubicBezTo>
                  <a:lnTo>
                    <a:pt x="2928" y="462"/>
                  </a:lnTo>
                  <a:cubicBezTo>
                    <a:pt x="3085" y="462"/>
                    <a:pt x="3183" y="353"/>
                    <a:pt x="3183" y="207"/>
                  </a:cubicBezTo>
                  <a:cubicBezTo>
                    <a:pt x="3183" y="98"/>
                    <a:pt x="308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3128864" y="3434146"/>
              <a:ext cx="154941" cy="18868"/>
            </a:xfrm>
            <a:custGeom>
              <a:avLst/>
              <a:gdLst/>
              <a:ahLst/>
              <a:cxnLst/>
              <a:rect l="l" t="t" r="r" b="b"/>
              <a:pathLst>
                <a:path w="3802" h="463" extrusionOk="0">
                  <a:moveTo>
                    <a:pt x="207" y="1"/>
                  </a:moveTo>
                  <a:cubicBezTo>
                    <a:pt x="97" y="1"/>
                    <a:pt x="0" y="110"/>
                    <a:pt x="0" y="256"/>
                  </a:cubicBezTo>
                  <a:cubicBezTo>
                    <a:pt x="0" y="365"/>
                    <a:pt x="97" y="462"/>
                    <a:pt x="207" y="462"/>
                  </a:cubicBezTo>
                  <a:lnTo>
                    <a:pt x="3547" y="462"/>
                  </a:lnTo>
                  <a:cubicBezTo>
                    <a:pt x="3692" y="462"/>
                    <a:pt x="3802" y="365"/>
                    <a:pt x="3802" y="256"/>
                  </a:cubicBezTo>
                  <a:cubicBezTo>
                    <a:pt x="3802" y="110"/>
                    <a:pt x="3692" y="1"/>
                    <a:pt x="3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3259029" y="3434146"/>
              <a:ext cx="154452" cy="18868"/>
            </a:xfrm>
            <a:custGeom>
              <a:avLst/>
              <a:gdLst/>
              <a:ahLst/>
              <a:cxnLst/>
              <a:rect l="l" t="t" r="r" b="b"/>
              <a:pathLst>
                <a:path w="3790" h="463" extrusionOk="0">
                  <a:moveTo>
                    <a:pt x="243" y="1"/>
                  </a:moveTo>
                  <a:cubicBezTo>
                    <a:pt x="98" y="1"/>
                    <a:pt x="0" y="110"/>
                    <a:pt x="0" y="256"/>
                  </a:cubicBezTo>
                  <a:cubicBezTo>
                    <a:pt x="0" y="365"/>
                    <a:pt x="98" y="462"/>
                    <a:pt x="243" y="462"/>
                  </a:cubicBezTo>
                  <a:lnTo>
                    <a:pt x="3535" y="462"/>
                  </a:lnTo>
                  <a:cubicBezTo>
                    <a:pt x="3693" y="462"/>
                    <a:pt x="3790" y="365"/>
                    <a:pt x="3790" y="256"/>
                  </a:cubicBezTo>
                  <a:cubicBezTo>
                    <a:pt x="3790" y="110"/>
                    <a:pt x="3693" y="1"/>
                    <a:pt x="3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3124871" y="3011458"/>
              <a:ext cx="290606" cy="484588"/>
            </a:xfrm>
            <a:custGeom>
              <a:avLst/>
              <a:gdLst/>
              <a:ahLst/>
              <a:cxnLst/>
              <a:rect l="l" t="t" r="r" b="b"/>
              <a:pathLst>
                <a:path w="7131" h="11891" extrusionOk="0">
                  <a:moveTo>
                    <a:pt x="256" y="0"/>
                  </a:moveTo>
                  <a:cubicBezTo>
                    <a:pt x="98" y="0"/>
                    <a:pt x="1" y="110"/>
                    <a:pt x="1" y="256"/>
                  </a:cubicBezTo>
                  <a:cubicBezTo>
                    <a:pt x="1" y="413"/>
                    <a:pt x="50" y="4106"/>
                    <a:pt x="2734" y="5818"/>
                  </a:cubicBezTo>
                  <a:cubicBezTo>
                    <a:pt x="5163" y="7397"/>
                    <a:pt x="6681" y="8551"/>
                    <a:pt x="6681" y="11648"/>
                  </a:cubicBezTo>
                  <a:cubicBezTo>
                    <a:pt x="6681" y="11794"/>
                    <a:pt x="6778" y="11891"/>
                    <a:pt x="6936" y="11891"/>
                  </a:cubicBezTo>
                  <a:cubicBezTo>
                    <a:pt x="7033" y="11891"/>
                    <a:pt x="7130" y="11794"/>
                    <a:pt x="7130" y="11648"/>
                  </a:cubicBezTo>
                  <a:cubicBezTo>
                    <a:pt x="7130" y="8357"/>
                    <a:pt x="5467" y="7033"/>
                    <a:pt x="2928" y="5417"/>
                  </a:cubicBezTo>
                  <a:cubicBezTo>
                    <a:pt x="499" y="3851"/>
                    <a:pt x="450" y="256"/>
                    <a:pt x="450" y="256"/>
                  </a:cubicBezTo>
                  <a:cubicBezTo>
                    <a:pt x="450" y="110"/>
                    <a:pt x="353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124871" y="3011458"/>
              <a:ext cx="290606" cy="484588"/>
            </a:xfrm>
            <a:custGeom>
              <a:avLst/>
              <a:gdLst/>
              <a:ahLst/>
              <a:cxnLst/>
              <a:rect l="l" t="t" r="r" b="b"/>
              <a:pathLst>
                <a:path w="7131" h="11891" extrusionOk="0">
                  <a:moveTo>
                    <a:pt x="6936" y="0"/>
                  </a:moveTo>
                  <a:cubicBezTo>
                    <a:pt x="6778" y="0"/>
                    <a:pt x="6681" y="110"/>
                    <a:pt x="6681" y="256"/>
                  </a:cubicBezTo>
                  <a:cubicBezTo>
                    <a:pt x="6681" y="256"/>
                    <a:pt x="6681" y="3851"/>
                    <a:pt x="4203" y="5417"/>
                  </a:cubicBezTo>
                  <a:cubicBezTo>
                    <a:pt x="1665" y="7033"/>
                    <a:pt x="1" y="8357"/>
                    <a:pt x="1" y="11648"/>
                  </a:cubicBezTo>
                  <a:cubicBezTo>
                    <a:pt x="1" y="11794"/>
                    <a:pt x="98" y="11891"/>
                    <a:pt x="256" y="11891"/>
                  </a:cubicBezTo>
                  <a:cubicBezTo>
                    <a:pt x="353" y="11891"/>
                    <a:pt x="450" y="11794"/>
                    <a:pt x="450" y="11648"/>
                  </a:cubicBezTo>
                  <a:cubicBezTo>
                    <a:pt x="450" y="8551"/>
                    <a:pt x="1969" y="7397"/>
                    <a:pt x="4446" y="5818"/>
                  </a:cubicBezTo>
                  <a:cubicBezTo>
                    <a:pt x="7130" y="4106"/>
                    <a:pt x="7130" y="413"/>
                    <a:pt x="7130" y="256"/>
                  </a:cubicBezTo>
                  <a:cubicBezTo>
                    <a:pt x="7130" y="110"/>
                    <a:pt x="7033" y="0"/>
                    <a:pt x="6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1085104" y="2832268"/>
              <a:ext cx="730122" cy="1361215"/>
            </a:xfrm>
            <a:custGeom>
              <a:avLst/>
              <a:gdLst/>
              <a:ahLst/>
              <a:cxnLst/>
              <a:rect l="l" t="t" r="r" b="b"/>
              <a:pathLst>
                <a:path w="17916" h="33402" extrusionOk="0">
                  <a:moveTo>
                    <a:pt x="1313" y="1"/>
                  </a:moveTo>
                  <a:cubicBezTo>
                    <a:pt x="560" y="1"/>
                    <a:pt x="1" y="608"/>
                    <a:pt x="1" y="1312"/>
                  </a:cubicBezTo>
                  <a:lnTo>
                    <a:pt x="1" y="32029"/>
                  </a:lnTo>
                  <a:cubicBezTo>
                    <a:pt x="1" y="32794"/>
                    <a:pt x="560" y="33401"/>
                    <a:pt x="1313" y="33401"/>
                  </a:cubicBezTo>
                  <a:lnTo>
                    <a:pt x="15134" y="33401"/>
                  </a:lnTo>
                  <a:cubicBezTo>
                    <a:pt x="15839" y="33401"/>
                    <a:pt x="16446" y="32794"/>
                    <a:pt x="16446" y="32029"/>
                  </a:cubicBezTo>
                  <a:lnTo>
                    <a:pt x="16446" y="2272"/>
                  </a:lnTo>
                  <a:cubicBezTo>
                    <a:pt x="16446" y="2272"/>
                    <a:pt x="16495" y="1312"/>
                    <a:pt x="16908" y="802"/>
                  </a:cubicBezTo>
                  <a:cubicBezTo>
                    <a:pt x="17260" y="304"/>
                    <a:pt x="17916" y="1"/>
                    <a:pt x="179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57150" algn="bl" rotWithShape="0">
                <a:schemeClr val="accent4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1206874" y="3389114"/>
              <a:ext cx="431161" cy="41"/>
            </a:xfrm>
            <a:custGeom>
              <a:avLst/>
              <a:gdLst/>
              <a:ahLst/>
              <a:cxnLst/>
              <a:rect l="l" t="t" r="r" b="b"/>
              <a:pathLst>
                <a:path w="10580" h="1" extrusionOk="0">
                  <a:moveTo>
                    <a:pt x="1" y="1"/>
                  </a:moveTo>
                  <a:lnTo>
                    <a:pt x="10580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1198479" y="3380719"/>
              <a:ext cx="449459" cy="18828"/>
            </a:xfrm>
            <a:custGeom>
              <a:avLst/>
              <a:gdLst/>
              <a:ahLst/>
              <a:cxnLst/>
              <a:rect l="l" t="t" r="r" b="b"/>
              <a:pathLst>
                <a:path w="11029" h="462" extrusionOk="0">
                  <a:moveTo>
                    <a:pt x="207" y="0"/>
                  </a:moveTo>
                  <a:cubicBezTo>
                    <a:pt x="97" y="0"/>
                    <a:pt x="0" y="97"/>
                    <a:pt x="0" y="207"/>
                  </a:cubicBezTo>
                  <a:cubicBezTo>
                    <a:pt x="0" y="352"/>
                    <a:pt x="97" y="462"/>
                    <a:pt x="207" y="462"/>
                  </a:cubicBezTo>
                  <a:lnTo>
                    <a:pt x="10786" y="462"/>
                  </a:lnTo>
                  <a:cubicBezTo>
                    <a:pt x="10931" y="462"/>
                    <a:pt x="11028" y="352"/>
                    <a:pt x="11028" y="207"/>
                  </a:cubicBezTo>
                  <a:cubicBezTo>
                    <a:pt x="11028" y="97"/>
                    <a:pt x="10931" y="0"/>
                    <a:pt x="10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1159356" y="3527225"/>
              <a:ext cx="525707" cy="41"/>
            </a:xfrm>
            <a:custGeom>
              <a:avLst/>
              <a:gdLst/>
              <a:ahLst/>
              <a:cxnLst/>
              <a:rect l="l" t="t" r="r" b="b"/>
              <a:pathLst>
                <a:path w="12900" h="1" extrusionOk="0">
                  <a:moveTo>
                    <a:pt x="1" y="0"/>
                  </a:moveTo>
                  <a:lnTo>
                    <a:pt x="12899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1148964" y="3518789"/>
              <a:ext cx="546491" cy="18868"/>
            </a:xfrm>
            <a:custGeom>
              <a:avLst/>
              <a:gdLst/>
              <a:ahLst/>
              <a:cxnLst/>
              <a:rect l="l" t="t" r="r" b="b"/>
              <a:pathLst>
                <a:path w="13410" h="463" extrusionOk="0">
                  <a:moveTo>
                    <a:pt x="256" y="1"/>
                  </a:moveTo>
                  <a:cubicBezTo>
                    <a:pt x="98" y="1"/>
                    <a:pt x="1" y="110"/>
                    <a:pt x="1" y="207"/>
                  </a:cubicBezTo>
                  <a:cubicBezTo>
                    <a:pt x="1" y="353"/>
                    <a:pt x="98" y="462"/>
                    <a:pt x="256" y="462"/>
                  </a:cubicBezTo>
                  <a:lnTo>
                    <a:pt x="13154" y="462"/>
                  </a:lnTo>
                  <a:cubicBezTo>
                    <a:pt x="13312" y="462"/>
                    <a:pt x="13409" y="353"/>
                    <a:pt x="13409" y="207"/>
                  </a:cubicBezTo>
                  <a:cubicBezTo>
                    <a:pt x="13409" y="110"/>
                    <a:pt x="13312" y="1"/>
                    <a:pt x="13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1247953" y="3458923"/>
              <a:ext cx="350472" cy="41"/>
            </a:xfrm>
            <a:custGeom>
              <a:avLst/>
              <a:gdLst/>
              <a:ahLst/>
              <a:cxnLst/>
              <a:rect l="l" t="t" r="r" b="b"/>
              <a:pathLst>
                <a:path w="8600" h="1" extrusionOk="0">
                  <a:moveTo>
                    <a:pt x="1" y="0"/>
                  </a:moveTo>
                  <a:lnTo>
                    <a:pt x="8600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1237561" y="3449021"/>
              <a:ext cx="371255" cy="18339"/>
            </a:xfrm>
            <a:custGeom>
              <a:avLst/>
              <a:gdLst/>
              <a:ahLst/>
              <a:cxnLst/>
              <a:rect l="l" t="t" r="r" b="b"/>
              <a:pathLst>
                <a:path w="9110" h="450" extrusionOk="0">
                  <a:moveTo>
                    <a:pt x="256" y="0"/>
                  </a:moveTo>
                  <a:cubicBezTo>
                    <a:pt x="110" y="0"/>
                    <a:pt x="1" y="97"/>
                    <a:pt x="1" y="243"/>
                  </a:cubicBezTo>
                  <a:cubicBezTo>
                    <a:pt x="1" y="352"/>
                    <a:pt x="110" y="450"/>
                    <a:pt x="256" y="450"/>
                  </a:cubicBezTo>
                  <a:lnTo>
                    <a:pt x="8855" y="450"/>
                  </a:lnTo>
                  <a:cubicBezTo>
                    <a:pt x="9013" y="450"/>
                    <a:pt x="9110" y="352"/>
                    <a:pt x="9110" y="243"/>
                  </a:cubicBezTo>
                  <a:cubicBezTo>
                    <a:pt x="9110" y="97"/>
                    <a:pt x="9013" y="0"/>
                    <a:pt x="8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1159356" y="3737550"/>
              <a:ext cx="525707" cy="41"/>
            </a:xfrm>
            <a:custGeom>
              <a:avLst/>
              <a:gdLst/>
              <a:ahLst/>
              <a:cxnLst/>
              <a:rect l="l" t="t" r="r" b="b"/>
              <a:pathLst>
                <a:path w="12900" h="1" extrusionOk="0">
                  <a:moveTo>
                    <a:pt x="1" y="1"/>
                  </a:moveTo>
                  <a:lnTo>
                    <a:pt x="1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1148964" y="3727158"/>
              <a:ext cx="546491" cy="18868"/>
            </a:xfrm>
            <a:custGeom>
              <a:avLst/>
              <a:gdLst/>
              <a:ahLst/>
              <a:cxnLst/>
              <a:rect l="l" t="t" r="r" b="b"/>
              <a:pathLst>
                <a:path w="13410" h="463" extrusionOk="0">
                  <a:moveTo>
                    <a:pt x="256" y="1"/>
                  </a:moveTo>
                  <a:cubicBezTo>
                    <a:pt x="98" y="1"/>
                    <a:pt x="1" y="98"/>
                    <a:pt x="1" y="256"/>
                  </a:cubicBezTo>
                  <a:cubicBezTo>
                    <a:pt x="1" y="353"/>
                    <a:pt x="98" y="462"/>
                    <a:pt x="256" y="462"/>
                  </a:cubicBezTo>
                  <a:lnTo>
                    <a:pt x="13154" y="462"/>
                  </a:lnTo>
                  <a:cubicBezTo>
                    <a:pt x="13312" y="462"/>
                    <a:pt x="13409" y="353"/>
                    <a:pt x="13409" y="256"/>
                  </a:cubicBezTo>
                  <a:cubicBezTo>
                    <a:pt x="13409" y="98"/>
                    <a:pt x="13312" y="1"/>
                    <a:pt x="13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1159356" y="3667293"/>
              <a:ext cx="525707" cy="41"/>
            </a:xfrm>
            <a:custGeom>
              <a:avLst/>
              <a:gdLst/>
              <a:ahLst/>
              <a:cxnLst/>
              <a:rect l="l" t="t" r="r" b="b"/>
              <a:pathLst>
                <a:path w="12900" h="1" extrusionOk="0">
                  <a:moveTo>
                    <a:pt x="1" y="0"/>
                  </a:moveTo>
                  <a:lnTo>
                    <a:pt x="128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148964" y="3659346"/>
              <a:ext cx="546491" cy="18379"/>
            </a:xfrm>
            <a:custGeom>
              <a:avLst/>
              <a:gdLst/>
              <a:ahLst/>
              <a:cxnLst/>
              <a:rect l="l" t="t" r="r" b="b"/>
              <a:pathLst>
                <a:path w="13410" h="451" extrusionOk="0">
                  <a:moveTo>
                    <a:pt x="256" y="1"/>
                  </a:moveTo>
                  <a:cubicBezTo>
                    <a:pt x="98" y="1"/>
                    <a:pt x="1" y="98"/>
                    <a:pt x="1" y="195"/>
                  </a:cubicBezTo>
                  <a:cubicBezTo>
                    <a:pt x="1" y="353"/>
                    <a:pt x="98" y="450"/>
                    <a:pt x="256" y="450"/>
                  </a:cubicBezTo>
                  <a:lnTo>
                    <a:pt x="13154" y="450"/>
                  </a:lnTo>
                  <a:cubicBezTo>
                    <a:pt x="13312" y="450"/>
                    <a:pt x="13409" y="353"/>
                    <a:pt x="13409" y="195"/>
                  </a:cubicBezTo>
                  <a:cubicBezTo>
                    <a:pt x="13409" y="98"/>
                    <a:pt x="13312" y="1"/>
                    <a:pt x="13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1159356" y="3807849"/>
              <a:ext cx="525707" cy="41"/>
            </a:xfrm>
            <a:custGeom>
              <a:avLst/>
              <a:gdLst/>
              <a:ahLst/>
              <a:cxnLst/>
              <a:rect l="l" t="t" r="r" b="b"/>
              <a:pathLst>
                <a:path w="12900" h="1" extrusionOk="0">
                  <a:moveTo>
                    <a:pt x="1" y="1"/>
                  </a:moveTo>
                  <a:lnTo>
                    <a:pt x="1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1148964" y="3799454"/>
              <a:ext cx="546491" cy="18339"/>
            </a:xfrm>
            <a:custGeom>
              <a:avLst/>
              <a:gdLst/>
              <a:ahLst/>
              <a:cxnLst/>
              <a:rect l="l" t="t" r="r" b="b"/>
              <a:pathLst>
                <a:path w="13410" h="450" extrusionOk="0">
                  <a:moveTo>
                    <a:pt x="256" y="0"/>
                  </a:moveTo>
                  <a:cubicBezTo>
                    <a:pt x="98" y="0"/>
                    <a:pt x="1" y="97"/>
                    <a:pt x="1" y="207"/>
                  </a:cubicBezTo>
                  <a:cubicBezTo>
                    <a:pt x="1" y="352"/>
                    <a:pt x="98" y="450"/>
                    <a:pt x="256" y="450"/>
                  </a:cubicBezTo>
                  <a:lnTo>
                    <a:pt x="13154" y="450"/>
                  </a:lnTo>
                  <a:cubicBezTo>
                    <a:pt x="13312" y="450"/>
                    <a:pt x="13409" y="352"/>
                    <a:pt x="13409" y="207"/>
                  </a:cubicBezTo>
                  <a:cubicBezTo>
                    <a:pt x="13409" y="97"/>
                    <a:pt x="13312" y="0"/>
                    <a:pt x="13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1159356" y="3945960"/>
              <a:ext cx="525707" cy="41"/>
            </a:xfrm>
            <a:custGeom>
              <a:avLst/>
              <a:gdLst/>
              <a:ahLst/>
              <a:cxnLst/>
              <a:rect l="l" t="t" r="r" b="b"/>
              <a:pathLst>
                <a:path w="12900" h="1" extrusionOk="0">
                  <a:moveTo>
                    <a:pt x="1" y="0"/>
                  </a:moveTo>
                  <a:lnTo>
                    <a:pt x="128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1148964" y="3937524"/>
              <a:ext cx="546491" cy="18868"/>
            </a:xfrm>
            <a:custGeom>
              <a:avLst/>
              <a:gdLst/>
              <a:ahLst/>
              <a:cxnLst/>
              <a:rect l="l" t="t" r="r" b="b"/>
              <a:pathLst>
                <a:path w="13410" h="463" extrusionOk="0">
                  <a:moveTo>
                    <a:pt x="256" y="1"/>
                  </a:moveTo>
                  <a:cubicBezTo>
                    <a:pt x="98" y="1"/>
                    <a:pt x="1" y="98"/>
                    <a:pt x="1" y="207"/>
                  </a:cubicBezTo>
                  <a:cubicBezTo>
                    <a:pt x="1" y="353"/>
                    <a:pt x="98" y="462"/>
                    <a:pt x="256" y="462"/>
                  </a:cubicBezTo>
                  <a:lnTo>
                    <a:pt x="13154" y="462"/>
                  </a:lnTo>
                  <a:cubicBezTo>
                    <a:pt x="13312" y="462"/>
                    <a:pt x="13409" y="353"/>
                    <a:pt x="13409" y="207"/>
                  </a:cubicBezTo>
                  <a:cubicBezTo>
                    <a:pt x="13409" y="98"/>
                    <a:pt x="13312" y="1"/>
                    <a:pt x="13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1212824" y="3877658"/>
              <a:ext cx="425212" cy="41"/>
            </a:xfrm>
            <a:custGeom>
              <a:avLst/>
              <a:gdLst/>
              <a:ahLst/>
              <a:cxnLst/>
              <a:rect l="l" t="t" r="r" b="b"/>
              <a:pathLst>
                <a:path w="10434" h="1" extrusionOk="0">
                  <a:moveTo>
                    <a:pt x="0" y="0"/>
                  </a:moveTo>
                  <a:lnTo>
                    <a:pt x="10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1204918" y="3867266"/>
              <a:ext cx="443020" cy="18828"/>
            </a:xfrm>
            <a:custGeom>
              <a:avLst/>
              <a:gdLst/>
              <a:ahLst/>
              <a:cxnLst/>
              <a:rect l="l" t="t" r="r" b="b"/>
              <a:pathLst>
                <a:path w="10871" h="462" extrusionOk="0">
                  <a:moveTo>
                    <a:pt x="194" y="0"/>
                  </a:moveTo>
                  <a:cubicBezTo>
                    <a:pt x="97" y="0"/>
                    <a:pt x="0" y="109"/>
                    <a:pt x="0" y="255"/>
                  </a:cubicBezTo>
                  <a:cubicBezTo>
                    <a:pt x="0" y="365"/>
                    <a:pt x="97" y="462"/>
                    <a:pt x="194" y="462"/>
                  </a:cubicBezTo>
                  <a:lnTo>
                    <a:pt x="10628" y="462"/>
                  </a:lnTo>
                  <a:cubicBezTo>
                    <a:pt x="10773" y="462"/>
                    <a:pt x="10870" y="365"/>
                    <a:pt x="10870" y="255"/>
                  </a:cubicBezTo>
                  <a:cubicBezTo>
                    <a:pt x="10870" y="109"/>
                    <a:pt x="10773" y="0"/>
                    <a:pt x="10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1495446" y="4018215"/>
              <a:ext cx="189621" cy="41"/>
            </a:xfrm>
            <a:custGeom>
              <a:avLst/>
              <a:gdLst/>
              <a:ahLst/>
              <a:cxnLst/>
              <a:rect l="l" t="t" r="r" b="b"/>
              <a:pathLst>
                <a:path w="4653" h="1" extrusionOk="0">
                  <a:moveTo>
                    <a:pt x="1" y="1"/>
                  </a:moveTo>
                  <a:lnTo>
                    <a:pt x="4652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1485054" y="4007823"/>
              <a:ext cx="210405" cy="18339"/>
            </a:xfrm>
            <a:custGeom>
              <a:avLst/>
              <a:gdLst/>
              <a:ahLst/>
              <a:cxnLst/>
              <a:rect l="l" t="t" r="r" b="b"/>
              <a:pathLst>
                <a:path w="5163" h="450" extrusionOk="0">
                  <a:moveTo>
                    <a:pt x="256" y="0"/>
                  </a:moveTo>
                  <a:cubicBezTo>
                    <a:pt x="110" y="0"/>
                    <a:pt x="1" y="98"/>
                    <a:pt x="1" y="256"/>
                  </a:cubicBezTo>
                  <a:cubicBezTo>
                    <a:pt x="1" y="353"/>
                    <a:pt x="110" y="450"/>
                    <a:pt x="256" y="450"/>
                  </a:cubicBezTo>
                  <a:lnTo>
                    <a:pt x="4907" y="450"/>
                  </a:lnTo>
                  <a:cubicBezTo>
                    <a:pt x="5065" y="450"/>
                    <a:pt x="5162" y="353"/>
                    <a:pt x="5162" y="256"/>
                  </a:cubicBezTo>
                  <a:cubicBezTo>
                    <a:pt x="5162" y="98"/>
                    <a:pt x="5065" y="0"/>
                    <a:pt x="4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1495446" y="4086027"/>
              <a:ext cx="189621" cy="41"/>
            </a:xfrm>
            <a:custGeom>
              <a:avLst/>
              <a:gdLst/>
              <a:ahLst/>
              <a:cxnLst/>
              <a:rect l="l" t="t" r="r" b="b"/>
              <a:pathLst>
                <a:path w="4653" h="1" extrusionOk="0">
                  <a:moveTo>
                    <a:pt x="1" y="0"/>
                  </a:moveTo>
                  <a:lnTo>
                    <a:pt x="4652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485054" y="4077632"/>
              <a:ext cx="210405" cy="18828"/>
            </a:xfrm>
            <a:custGeom>
              <a:avLst/>
              <a:gdLst/>
              <a:ahLst/>
              <a:cxnLst/>
              <a:rect l="l" t="t" r="r" b="b"/>
              <a:pathLst>
                <a:path w="5163" h="462" extrusionOk="0">
                  <a:moveTo>
                    <a:pt x="256" y="0"/>
                  </a:moveTo>
                  <a:cubicBezTo>
                    <a:pt x="110" y="0"/>
                    <a:pt x="1" y="109"/>
                    <a:pt x="1" y="206"/>
                  </a:cubicBezTo>
                  <a:cubicBezTo>
                    <a:pt x="1" y="364"/>
                    <a:pt x="110" y="462"/>
                    <a:pt x="256" y="462"/>
                  </a:cubicBezTo>
                  <a:lnTo>
                    <a:pt x="4907" y="462"/>
                  </a:lnTo>
                  <a:cubicBezTo>
                    <a:pt x="5065" y="462"/>
                    <a:pt x="5162" y="364"/>
                    <a:pt x="5162" y="206"/>
                  </a:cubicBezTo>
                  <a:cubicBezTo>
                    <a:pt x="5162" y="109"/>
                    <a:pt x="5065" y="0"/>
                    <a:pt x="4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159356" y="3597483"/>
              <a:ext cx="525707" cy="41"/>
            </a:xfrm>
            <a:custGeom>
              <a:avLst/>
              <a:gdLst/>
              <a:ahLst/>
              <a:cxnLst/>
              <a:rect l="l" t="t" r="r" b="b"/>
              <a:pathLst>
                <a:path w="12900" h="1" extrusionOk="0">
                  <a:moveTo>
                    <a:pt x="1" y="1"/>
                  </a:moveTo>
                  <a:lnTo>
                    <a:pt x="12899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48964" y="3587091"/>
              <a:ext cx="546491" cy="18379"/>
            </a:xfrm>
            <a:custGeom>
              <a:avLst/>
              <a:gdLst/>
              <a:ahLst/>
              <a:cxnLst/>
              <a:rect l="l" t="t" r="r" b="b"/>
              <a:pathLst>
                <a:path w="13410" h="451" extrusionOk="0">
                  <a:moveTo>
                    <a:pt x="256" y="1"/>
                  </a:moveTo>
                  <a:cubicBezTo>
                    <a:pt x="98" y="1"/>
                    <a:pt x="1" y="98"/>
                    <a:pt x="1" y="256"/>
                  </a:cubicBezTo>
                  <a:cubicBezTo>
                    <a:pt x="1" y="353"/>
                    <a:pt x="98" y="450"/>
                    <a:pt x="256" y="450"/>
                  </a:cubicBezTo>
                  <a:lnTo>
                    <a:pt x="13154" y="450"/>
                  </a:lnTo>
                  <a:cubicBezTo>
                    <a:pt x="13312" y="450"/>
                    <a:pt x="13409" y="353"/>
                    <a:pt x="13409" y="256"/>
                  </a:cubicBezTo>
                  <a:cubicBezTo>
                    <a:pt x="13409" y="98"/>
                    <a:pt x="13312" y="1"/>
                    <a:pt x="13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59356" y="3285683"/>
              <a:ext cx="525707" cy="49514"/>
            </a:xfrm>
            <a:custGeom>
              <a:avLst/>
              <a:gdLst/>
              <a:ahLst/>
              <a:cxnLst/>
              <a:rect l="l" t="t" r="r" b="b"/>
              <a:pathLst>
                <a:path w="12900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12899" y="1215"/>
                  </a:lnTo>
                  <a:lnTo>
                    <a:pt x="128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72731" y="2916911"/>
              <a:ext cx="299001" cy="297004"/>
            </a:xfrm>
            <a:custGeom>
              <a:avLst/>
              <a:gdLst/>
              <a:ahLst/>
              <a:cxnLst/>
              <a:rect l="l" t="t" r="r" b="b"/>
              <a:pathLst>
                <a:path w="7337" h="7288" extrusionOk="0">
                  <a:moveTo>
                    <a:pt x="2283" y="1"/>
                  </a:moveTo>
                  <a:lnTo>
                    <a:pt x="2283" y="2223"/>
                  </a:lnTo>
                  <a:lnTo>
                    <a:pt x="0" y="2223"/>
                  </a:lnTo>
                  <a:lnTo>
                    <a:pt x="0" y="5005"/>
                  </a:lnTo>
                  <a:lnTo>
                    <a:pt x="2283" y="5005"/>
                  </a:lnTo>
                  <a:lnTo>
                    <a:pt x="2283" y="7288"/>
                  </a:lnTo>
                  <a:lnTo>
                    <a:pt x="5065" y="7288"/>
                  </a:lnTo>
                  <a:lnTo>
                    <a:pt x="5065" y="5005"/>
                  </a:lnTo>
                  <a:lnTo>
                    <a:pt x="7336" y="5005"/>
                  </a:lnTo>
                  <a:lnTo>
                    <a:pt x="7336" y="2223"/>
                  </a:lnTo>
                  <a:lnTo>
                    <a:pt x="5065" y="2223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237561" y="2345231"/>
              <a:ext cx="1652229" cy="70339"/>
            </a:xfrm>
            <a:custGeom>
              <a:avLst/>
              <a:gdLst/>
              <a:ahLst/>
              <a:cxnLst/>
              <a:rect l="l" t="t" r="r" b="b"/>
              <a:pathLst>
                <a:path w="40543" h="1726" extrusionOk="0">
                  <a:moveTo>
                    <a:pt x="1" y="1"/>
                  </a:moveTo>
                  <a:lnTo>
                    <a:pt x="1" y="1725"/>
                  </a:lnTo>
                  <a:lnTo>
                    <a:pt x="40543" y="1725"/>
                  </a:lnTo>
                  <a:lnTo>
                    <a:pt x="40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837974" y="2052708"/>
              <a:ext cx="595965" cy="653874"/>
            </a:xfrm>
            <a:custGeom>
              <a:avLst/>
              <a:gdLst/>
              <a:ahLst/>
              <a:cxnLst/>
              <a:rect l="l" t="t" r="r" b="b"/>
              <a:pathLst>
                <a:path w="14624" h="16045" extrusionOk="0">
                  <a:moveTo>
                    <a:pt x="450" y="0"/>
                  </a:moveTo>
                  <a:cubicBezTo>
                    <a:pt x="195" y="0"/>
                    <a:pt x="0" y="195"/>
                    <a:pt x="0" y="450"/>
                  </a:cubicBezTo>
                  <a:lnTo>
                    <a:pt x="0" y="15632"/>
                  </a:lnTo>
                  <a:cubicBezTo>
                    <a:pt x="0" y="15838"/>
                    <a:pt x="195" y="16045"/>
                    <a:pt x="450" y="16045"/>
                  </a:cubicBezTo>
                  <a:lnTo>
                    <a:pt x="14162" y="16045"/>
                  </a:lnTo>
                  <a:cubicBezTo>
                    <a:pt x="14417" y="16045"/>
                    <a:pt x="14624" y="15838"/>
                    <a:pt x="14624" y="15632"/>
                  </a:cubicBezTo>
                  <a:lnTo>
                    <a:pt x="14624" y="450"/>
                  </a:lnTo>
                  <a:cubicBezTo>
                    <a:pt x="14624" y="195"/>
                    <a:pt x="14417" y="0"/>
                    <a:pt x="141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57150" algn="bl" rotWithShape="0">
                <a:schemeClr val="accent4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017165" y="2139307"/>
              <a:ext cx="237098" cy="239136"/>
            </a:xfrm>
            <a:custGeom>
              <a:avLst/>
              <a:gdLst/>
              <a:ahLst/>
              <a:cxnLst/>
              <a:rect l="l" t="t" r="r" b="b"/>
              <a:pathLst>
                <a:path w="5818" h="5868" extrusionOk="0">
                  <a:moveTo>
                    <a:pt x="2939" y="1"/>
                  </a:moveTo>
                  <a:cubicBezTo>
                    <a:pt x="1263" y="1"/>
                    <a:pt x="0" y="1313"/>
                    <a:pt x="0" y="2928"/>
                  </a:cubicBezTo>
                  <a:cubicBezTo>
                    <a:pt x="0" y="4556"/>
                    <a:pt x="1263" y="5867"/>
                    <a:pt x="2939" y="5867"/>
                  </a:cubicBezTo>
                  <a:cubicBezTo>
                    <a:pt x="4555" y="5867"/>
                    <a:pt x="5818" y="4556"/>
                    <a:pt x="5818" y="2928"/>
                  </a:cubicBezTo>
                  <a:cubicBezTo>
                    <a:pt x="5818" y="1313"/>
                    <a:pt x="4555" y="1"/>
                    <a:pt x="2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2062686" y="2186825"/>
              <a:ext cx="146546" cy="191618"/>
            </a:xfrm>
            <a:custGeom>
              <a:avLst/>
              <a:gdLst/>
              <a:ahLst/>
              <a:cxnLst/>
              <a:rect l="l" t="t" r="r" b="b"/>
              <a:pathLst>
                <a:path w="3596" h="4702" extrusionOk="0">
                  <a:moveTo>
                    <a:pt x="1774" y="1"/>
                  </a:moveTo>
                  <a:cubicBezTo>
                    <a:pt x="1118" y="1"/>
                    <a:pt x="608" y="547"/>
                    <a:pt x="608" y="1264"/>
                  </a:cubicBezTo>
                  <a:cubicBezTo>
                    <a:pt x="608" y="1823"/>
                    <a:pt x="960" y="2321"/>
                    <a:pt x="1470" y="2479"/>
                  </a:cubicBezTo>
                  <a:lnTo>
                    <a:pt x="1470" y="2928"/>
                  </a:lnTo>
                  <a:cubicBezTo>
                    <a:pt x="863" y="3037"/>
                    <a:pt x="353" y="3487"/>
                    <a:pt x="0" y="4094"/>
                  </a:cubicBezTo>
                  <a:cubicBezTo>
                    <a:pt x="511" y="4446"/>
                    <a:pt x="1118" y="4701"/>
                    <a:pt x="1774" y="4701"/>
                  </a:cubicBezTo>
                  <a:cubicBezTo>
                    <a:pt x="2478" y="4701"/>
                    <a:pt x="3085" y="4446"/>
                    <a:pt x="3596" y="4094"/>
                  </a:cubicBezTo>
                  <a:cubicBezTo>
                    <a:pt x="3243" y="3487"/>
                    <a:pt x="2733" y="3037"/>
                    <a:pt x="2126" y="2928"/>
                  </a:cubicBezTo>
                  <a:lnTo>
                    <a:pt x="2126" y="2479"/>
                  </a:lnTo>
                  <a:cubicBezTo>
                    <a:pt x="2636" y="2321"/>
                    <a:pt x="2988" y="1823"/>
                    <a:pt x="2988" y="1264"/>
                  </a:cubicBezTo>
                  <a:cubicBezTo>
                    <a:pt x="2988" y="547"/>
                    <a:pt x="2478" y="1"/>
                    <a:pt x="1774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920132" y="2543208"/>
              <a:ext cx="441553" cy="41"/>
            </a:xfrm>
            <a:custGeom>
              <a:avLst/>
              <a:gdLst/>
              <a:ahLst/>
              <a:cxnLst/>
              <a:rect l="l" t="t" r="r" b="b"/>
              <a:pathLst>
                <a:path w="10835" h="1" extrusionOk="0">
                  <a:moveTo>
                    <a:pt x="1" y="1"/>
                  </a:moveTo>
                  <a:lnTo>
                    <a:pt x="10834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912226" y="2535302"/>
              <a:ext cx="457854" cy="18339"/>
            </a:xfrm>
            <a:custGeom>
              <a:avLst/>
              <a:gdLst/>
              <a:ahLst/>
              <a:cxnLst/>
              <a:rect l="l" t="t" r="r" b="b"/>
              <a:pathLst>
                <a:path w="11235" h="450" extrusionOk="0">
                  <a:moveTo>
                    <a:pt x="195" y="0"/>
                  </a:moveTo>
                  <a:cubicBezTo>
                    <a:pt x="97" y="0"/>
                    <a:pt x="0" y="98"/>
                    <a:pt x="0" y="195"/>
                  </a:cubicBezTo>
                  <a:cubicBezTo>
                    <a:pt x="0" y="353"/>
                    <a:pt x="97" y="450"/>
                    <a:pt x="195" y="450"/>
                  </a:cubicBezTo>
                  <a:lnTo>
                    <a:pt x="11028" y="450"/>
                  </a:lnTo>
                  <a:cubicBezTo>
                    <a:pt x="11126" y="450"/>
                    <a:pt x="11235" y="353"/>
                    <a:pt x="11235" y="195"/>
                  </a:cubicBezTo>
                  <a:cubicBezTo>
                    <a:pt x="11235" y="98"/>
                    <a:pt x="11126" y="0"/>
                    <a:pt x="1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920132" y="2613507"/>
              <a:ext cx="441553" cy="41"/>
            </a:xfrm>
            <a:custGeom>
              <a:avLst/>
              <a:gdLst/>
              <a:ahLst/>
              <a:cxnLst/>
              <a:rect l="l" t="t" r="r" b="b"/>
              <a:pathLst>
                <a:path w="10835" h="1" extrusionOk="0">
                  <a:moveTo>
                    <a:pt x="1" y="0"/>
                  </a:moveTo>
                  <a:lnTo>
                    <a:pt x="10834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912226" y="2603115"/>
              <a:ext cx="457854" cy="18828"/>
            </a:xfrm>
            <a:custGeom>
              <a:avLst/>
              <a:gdLst/>
              <a:ahLst/>
              <a:cxnLst/>
              <a:rect l="l" t="t" r="r" b="b"/>
              <a:pathLst>
                <a:path w="11235" h="462" extrusionOk="0">
                  <a:moveTo>
                    <a:pt x="195" y="0"/>
                  </a:moveTo>
                  <a:cubicBezTo>
                    <a:pt x="97" y="0"/>
                    <a:pt x="0" y="110"/>
                    <a:pt x="0" y="255"/>
                  </a:cubicBezTo>
                  <a:cubicBezTo>
                    <a:pt x="0" y="353"/>
                    <a:pt x="97" y="462"/>
                    <a:pt x="195" y="462"/>
                  </a:cubicBezTo>
                  <a:lnTo>
                    <a:pt x="11028" y="462"/>
                  </a:lnTo>
                  <a:cubicBezTo>
                    <a:pt x="11126" y="462"/>
                    <a:pt x="11235" y="353"/>
                    <a:pt x="11235" y="255"/>
                  </a:cubicBezTo>
                  <a:cubicBezTo>
                    <a:pt x="11235" y="110"/>
                    <a:pt x="11126" y="0"/>
                    <a:pt x="1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920132" y="2440267"/>
              <a:ext cx="441553" cy="49555"/>
            </a:xfrm>
            <a:custGeom>
              <a:avLst/>
              <a:gdLst/>
              <a:ahLst/>
              <a:cxnLst/>
              <a:rect l="l" t="t" r="r" b="b"/>
              <a:pathLst>
                <a:path w="10835" h="1216" extrusionOk="0">
                  <a:moveTo>
                    <a:pt x="1" y="0"/>
                  </a:moveTo>
                  <a:lnTo>
                    <a:pt x="1" y="1215"/>
                  </a:lnTo>
                  <a:lnTo>
                    <a:pt x="10834" y="1215"/>
                  </a:lnTo>
                  <a:lnTo>
                    <a:pt x="10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124227" y="2052708"/>
              <a:ext cx="595965" cy="653874"/>
            </a:xfrm>
            <a:custGeom>
              <a:avLst/>
              <a:gdLst/>
              <a:ahLst/>
              <a:cxnLst/>
              <a:rect l="l" t="t" r="r" b="b"/>
              <a:pathLst>
                <a:path w="14624" h="16045" extrusionOk="0">
                  <a:moveTo>
                    <a:pt x="462" y="0"/>
                  </a:moveTo>
                  <a:cubicBezTo>
                    <a:pt x="207" y="0"/>
                    <a:pt x="0" y="195"/>
                    <a:pt x="0" y="450"/>
                  </a:cubicBezTo>
                  <a:lnTo>
                    <a:pt x="0" y="15632"/>
                  </a:lnTo>
                  <a:cubicBezTo>
                    <a:pt x="0" y="15838"/>
                    <a:pt x="207" y="16045"/>
                    <a:pt x="462" y="16045"/>
                  </a:cubicBezTo>
                  <a:lnTo>
                    <a:pt x="14174" y="16045"/>
                  </a:lnTo>
                  <a:cubicBezTo>
                    <a:pt x="14429" y="16045"/>
                    <a:pt x="14624" y="15838"/>
                    <a:pt x="14624" y="15632"/>
                  </a:cubicBezTo>
                  <a:lnTo>
                    <a:pt x="14624" y="450"/>
                  </a:lnTo>
                  <a:cubicBezTo>
                    <a:pt x="14624" y="195"/>
                    <a:pt x="14429" y="0"/>
                    <a:pt x="1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57150" algn="bl" rotWithShape="0">
                <a:schemeClr val="accent4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303907" y="2139307"/>
              <a:ext cx="239095" cy="239136"/>
            </a:xfrm>
            <a:custGeom>
              <a:avLst/>
              <a:gdLst/>
              <a:ahLst/>
              <a:cxnLst/>
              <a:rect l="l" t="t" r="r" b="b"/>
              <a:pathLst>
                <a:path w="5867" h="5868" extrusionOk="0">
                  <a:moveTo>
                    <a:pt x="2927" y="1"/>
                  </a:moveTo>
                  <a:cubicBezTo>
                    <a:pt x="1312" y="1"/>
                    <a:pt x="0" y="1313"/>
                    <a:pt x="0" y="2928"/>
                  </a:cubicBezTo>
                  <a:cubicBezTo>
                    <a:pt x="0" y="4556"/>
                    <a:pt x="1312" y="5867"/>
                    <a:pt x="2927" y="5867"/>
                  </a:cubicBezTo>
                  <a:cubicBezTo>
                    <a:pt x="4555" y="5867"/>
                    <a:pt x="5867" y="4556"/>
                    <a:pt x="5867" y="2928"/>
                  </a:cubicBezTo>
                  <a:cubicBezTo>
                    <a:pt x="5867" y="1313"/>
                    <a:pt x="4555" y="1"/>
                    <a:pt x="2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350936" y="2186825"/>
              <a:ext cx="144549" cy="191618"/>
            </a:xfrm>
            <a:custGeom>
              <a:avLst/>
              <a:gdLst/>
              <a:ahLst/>
              <a:cxnLst/>
              <a:rect l="l" t="t" r="r" b="b"/>
              <a:pathLst>
                <a:path w="3547" h="4702" extrusionOk="0">
                  <a:moveTo>
                    <a:pt x="1773" y="1"/>
                  </a:moveTo>
                  <a:cubicBezTo>
                    <a:pt x="1117" y="1"/>
                    <a:pt x="559" y="547"/>
                    <a:pt x="559" y="1264"/>
                  </a:cubicBezTo>
                  <a:cubicBezTo>
                    <a:pt x="559" y="1823"/>
                    <a:pt x="911" y="2321"/>
                    <a:pt x="1421" y="2479"/>
                  </a:cubicBezTo>
                  <a:lnTo>
                    <a:pt x="1421" y="2928"/>
                  </a:lnTo>
                  <a:cubicBezTo>
                    <a:pt x="814" y="3037"/>
                    <a:pt x="304" y="3487"/>
                    <a:pt x="0" y="4094"/>
                  </a:cubicBezTo>
                  <a:cubicBezTo>
                    <a:pt x="462" y="4446"/>
                    <a:pt x="1069" y="4701"/>
                    <a:pt x="1773" y="4701"/>
                  </a:cubicBezTo>
                  <a:cubicBezTo>
                    <a:pt x="2429" y="4701"/>
                    <a:pt x="3036" y="4446"/>
                    <a:pt x="3547" y="4094"/>
                  </a:cubicBezTo>
                  <a:cubicBezTo>
                    <a:pt x="3243" y="3487"/>
                    <a:pt x="2684" y="3037"/>
                    <a:pt x="2077" y="2928"/>
                  </a:cubicBezTo>
                  <a:lnTo>
                    <a:pt x="2077" y="2479"/>
                  </a:lnTo>
                  <a:cubicBezTo>
                    <a:pt x="2587" y="2321"/>
                    <a:pt x="2939" y="1823"/>
                    <a:pt x="2939" y="1264"/>
                  </a:cubicBezTo>
                  <a:cubicBezTo>
                    <a:pt x="2939" y="547"/>
                    <a:pt x="2429" y="1"/>
                    <a:pt x="1773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206874" y="2543208"/>
              <a:ext cx="441064" cy="41"/>
            </a:xfrm>
            <a:custGeom>
              <a:avLst/>
              <a:gdLst/>
              <a:ahLst/>
              <a:cxnLst/>
              <a:rect l="l" t="t" r="r" b="b"/>
              <a:pathLst>
                <a:path w="10823" h="1" extrusionOk="0">
                  <a:moveTo>
                    <a:pt x="1" y="1"/>
                  </a:moveTo>
                  <a:lnTo>
                    <a:pt x="10822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198479" y="2535302"/>
              <a:ext cx="459851" cy="18339"/>
            </a:xfrm>
            <a:custGeom>
              <a:avLst/>
              <a:gdLst/>
              <a:ahLst/>
              <a:cxnLst/>
              <a:rect l="l" t="t" r="r" b="b"/>
              <a:pathLst>
                <a:path w="11284" h="450" extrusionOk="0">
                  <a:moveTo>
                    <a:pt x="207" y="0"/>
                  </a:moveTo>
                  <a:cubicBezTo>
                    <a:pt x="97" y="0"/>
                    <a:pt x="0" y="98"/>
                    <a:pt x="0" y="195"/>
                  </a:cubicBezTo>
                  <a:cubicBezTo>
                    <a:pt x="0" y="353"/>
                    <a:pt x="97" y="450"/>
                    <a:pt x="207" y="450"/>
                  </a:cubicBezTo>
                  <a:lnTo>
                    <a:pt x="11028" y="450"/>
                  </a:lnTo>
                  <a:cubicBezTo>
                    <a:pt x="11186" y="450"/>
                    <a:pt x="11284" y="353"/>
                    <a:pt x="11284" y="195"/>
                  </a:cubicBezTo>
                  <a:cubicBezTo>
                    <a:pt x="11284" y="98"/>
                    <a:pt x="11186" y="0"/>
                    <a:pt x="1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206874" y="2613507"/>
              <a:ext cx="441064" cy="41"/>
            </a:xfrm>
            <a:custGeom>
              <a:avLst/>
              <a:gdLst/>
              <a:ahLst/>
              <a:cxnLst/>
              <a:rect l="l" t="t" r="r" b="b"/>
              <a:pathLst>
                <a:path w="10823" h="1" extrusionOk="0">
                  <a:moveTo>
                    <a:pt x="1" y="0"/>
                  </a:moveTo>
                  <a:lnTo>
                    <a:pt x="10822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198479" y="2603115"/>
              <a:ext cx="459851" cy="18828"/>
            </a:xfrm>
            <a:custGeom>
              <a:avLst/>
              <a:gdLst/>
              <a:ahLst/>
              <a:cxnLst/>
              <a:rect l="l" t="t" r="r" b="b"/>
              <a:pathLst>
                <a:path w="11284" h="462" extrusionOk="0">
                  <a:moveTo>
                    <a:pt x="207" y="0"/>
                  </a:moveTo>
                  <a:cubicBezTo>
                    <a:pt x="97" y="0"/>
                    <a:pt x="0" y="110"/>
                    <a:pt x="0" y="255"/>
                  </a:cubicBezTo>
                  <a:cubicBezTo>
                    <a:pt x="0" y="353"/>
                    <a:pt x="97" y="462"/>
                    <a:pt x="207" y="462"/>
                  </a:cubicBezTo>
                  <a:lnTo>
                    <a:pt x="11028" y="462"/>
                  </a:lnTo>
                  <a:cubicBezTo>
                    <a:pt x="11186" y="462"/>
                    <a:pt x="11284" y="353"/>
                    <a:pt x="11284" y="255"/>
                  </a:cubicBezTo>
                  <a:cubicBezTo>
                    <a:pt x="11284" y="110"/>
                    <a:pt x="11186" y="0"/>
                    <a:pt x="1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206874" y="2440267"/>
              <a:ext cx="441064" cy="49555"/>
            </a:xfrm>
            <a:custGeom>
              <a:avLst/>
              <a:gdLst/>
              <a:ahLst/>
              <a:cxnLst/>
              <a:rect l="l" t="t" r="r" b="b"/>
              <a:pathLst>
                <a:path w="10823" h="1216" extrusionOk="0">
                  <a:moveTo>
                    <a:pt x="1" y="0"/>
                  </a:moveTo>
                  <a:lnTo>
                    <a:pt x="1" y="1215"/>
                  </a:lnTo>
                  <a:lnTo>
                    <a:pt x="10822" y="1215"/>
                  </a:lnTo>
                  <a:lnTo>
                    <a:pt x="10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551232" y="2052708"/>
              <a:ext cx="596454" cy="653874"/>
            </a:xfrm>
            <a:custGeom>
              <a:avLst/>
              <a:gdLst/>
              <a:ahLst/>
              <a:cxnLst/>
              <a:rect l="l" t="t" r="r" b="b"/>
              <a:pathLst>
                <a:path w="14636" h="16045" extrusionOk="0">
                  <a:moveTo>
                    <a:pt x="462" y="0"/>
                  </a:moveTo>
                  <a:cubicBezTo>
                    <a:pt x="207" y="0"/>
                    <a:pt x="0" y="195"/>
                    <a:pt x="0" y="450"/>
                  </a:cubicBezTo>
                  <a:lnTo>
                    <a:pt x="0" y="15632"/>
                  </a:lnTo>
                  <a:cubicBezTo>
                    <a:pt x="0" y="15838"/>
                    <a:pt x="207" y="16045"/>
                    <a:pt x="462" y="16045"/>
                  </a:cubicBezTo>
                  <a:lnTo>
                    <a:pt x="14174" y="16045"/>
                  </a:lnTo>
                  <a:cubicBezTo>
                    <a:pt x="14429" y="16045"/>
                    <a:pt x="14636" y="15838"/>
                    <a:pt x="14636" y="15632"/>
                  </a:cubicBezTo>
                  <a:lnTo>
                    <a:pt x="14636" y="450"/>
                  </a:lnTo>
                  <a:cubicBezTo>
                    <a:pt x="14636" y="195"/>
                    <a:pt x="14429" y="0"/>
                    <a:pt x="1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57150" algn="bl" rotWithShape="0">
                <a:schemeClr val="accent4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2728915" y="2139307"/>
              <a:ext cx="239095" cy="239136"/>
            </a:xfrm>
            <a:custGeom>
              <a:avLst/>
              <a:gdLst/>
              <a:ahLst/>
              <a:cxnLst/>
              <a:rect l="l" t="t" r="r" b="b"/>
              <a:pathLst>
                <a:path w="5867" h="5868" extrusionOk="0">
                  <a:moveTo>
                    <a:pt x="2928" y="1"/>
                  </a:moveTo>
                  <a:cubicBezTo>
                    <a:pt x="1312" y="1"/>
                    <a:pt x="0" y="1313"/>
                    <a:pt x="0" y="2928"/>
                  </a:cubicBezTo>
                  <a:cubicBezTo>
                    <a:pt x="0" y="4556"/>
                    <a:pt x="1312" y="5867"/>
                    <a:pt x="2928" y="5867"/>
                  </a:cubicBezTo>
                  <a:cubicBezTo>
                    <a:pt x="4555" y="5867"/>
                    <a:pt x="5867" y="4556"/>
                    <a:pt x="5867" y="2928"/>
                  </a:cubicBezTo>
                  <a:cubicBezTo>
                    <a:pt x="5867" y="1313"/>
                    <a:pt x="455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2776433" y="2186825"/>
              <a:ext cx="146057" cy="191618"/>
            </a:xfrm>
            <a:custGeom>
              <a:avLst/>
              <a:gdLst/>
              <a:ahLst/>
              <a:cxnLst/>
              <a:rect l="l" t="t" r="r" b="b"/>
              <a:pathLst>
                <a:path w="3584" h="4702" extrusionOk="0">
                  <a:moveTo>
                    <a:pt x="1762" y="1"/>
                  </a:moveTo>
                  <a:cubicBezTo>
                    <a:pt x="1106" y="1"/>
                    <a:pt x="608" y="547"/>
                    <a:pt x="608" y="1264"/>
                  </a:cubicBezTo>
                  <a:cubicBezTo>
                    <a:pt x="608" y="1823"/>
                    <a:pt x="960" y="2321"/>
                    <a:pt x="1458" y="2479"/>
                  </a:cubicBezTo>
                  <a:lnTo>
                    <a:pt x="1458" y="2928"/>
                  </a:lnTo>
                  <a:cubicBezTo>
                    <a:pt x="851" y="3037"/>
                    <a:pt x="353" y="3487"/>
                    <a:pt x="0" y="4094"/>
                  </a:cubicBezTo>
                  <a:cubicBezTo>
                    <a:pt x="498" y="4446"/>
                    <a:pt x="1106" y="4701"/>
                    <a:pt x="1762" y="4701"/>
                  </a:cubicBezTo>
                  <a:cubicBezTo>
                    <a:pt x="2478" y="4701"/>
                    <a:pt x="3085" y="4446"/>
                    <a:pt x="3583" y="4094"/>
                  </a:cubicBezTo>
                  <a:cubicBezTo>
                    <a:pt x="3231" y="3487"/>
                    <a:pt x="2733" y="3037"/>
                    <a:pt x="2126" y="2928"/>
                  </a:cubicBezTo>
                  <a:lnTo>
                    <a:pt x="2126" y="2479"/>
                  </a:lnTo>
                  <a:cubicBezTo>
                    <a:pt x="2624" y="2321"/>
                    <a:pt x="2976" y="1823"/>
                    <a:pt x="2976" y="1264"/>
                  </a:cubicBezTo>
                  <a:cubicBezTo>
                    <a:pt x="2976" y="547"/>
                    <a:pt x="2430" y="1"/>
                    <a:pt x="1762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633879" y="2543208"/>
              <a:ext cx="441553" cy="41"/>
            </a:xfrm>
            <a:custGeom>
              <a:avLst/>
              <a:gdLst/>
              <a:ahLst/>
              <a:cxnLst/>
              <a:rect l="l" t="t" r="r" b="b"/>
              <a:pathLst>
                <a:path w="10835" h="1" extrusionOk="0">
                  <a:moveTo>
                    <a:pt x="1" y="1"/>
                  </a:moveTo>
                  <a:lnTo>
                    <a:pt x="10834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623487" y="2535302"/>
              <a:ext cx="459851" cy="18339"/>
            </a:xfrm>
            <a:custGeom>
              <a:avLst/>
              <a:gdLst/>
              <a:ahLst/>
              <a:cxnLst/>
              <a:rect l="l" t="t" r="r" b="b"/>
              <a:pathLst>
                <a:path w="11284" h="450" extrusionOk="0">
                  <a:moveTo>
                    <a:pt x="256" y="0"/>
                  </a:moveTo>
                  <a:cubicBezTo>
                    <a:pt x="110" y="0"/>
                    <a:pt x="0" y="98"/>
                    <a:pt x="0" y="195"/>
                  </a:cubicBezTo>
                  <a:cubicBezTo>
                    <a:pt x="0" y="353"/>
                    <a:pt x="110" y="450"/>
                    <a:pt x="256" y="450"/>
                  </a:cubicBezTo>
                  <a:lnTo>
                    <a:pt x="11089" y="450"/>
                  </a:lnTo>
                  <a:cubicBezTo>
                    <a:pt x="11187" y="450"/>
                    <a:pt x="11284" y="353"/>
                    <a:pt x="11284" y="195"/>
                  </a:cubicBezTo>
                  <a:cubicBezTo>
                    <a:pt x="11284" y="98"/>
                    <a:pt x="11187" y="0"/>
                    <a:pt x="1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2633879" y="2613507"/>
              <a:ext cx="441553" cy="41"/>
            </a:xfrm>
            <a:custGeom>
              <a:avLst/>
              <a:gdLst/>
              <a:ahLst/>
              <a:cxnLst/>
              <a:rect l="l" t="t" r="r" b="b"/>
              <a:pathLst>
                <a:path w="10835" h="1" extrusionOk="0">
                  <a:moveTo>
                    <a:pt x="1" y="0"/>
                  </a:moveTo>
                  <a:lnTo>
                    <a:pt x="10834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2623487" y="2603115"/>
              <a:ext cx="459851" cy="18828"/>
            </a:xfrm>
            <a:custGeom>
              <a:avLst/>
              <a:gdLst/>
              <a:ahLst/>
              <a:cxnLst/>
              <a:rect l="l" t="t" r="r" b="b"/>
              <a:pathLst>
                <a:path w="11284" h="462" extrusionOk="0">
                  <a:moveTo>
                    <a:pt x="256" y="0"/>
                  </a:moveTo>
                  <a:cubicBezTo>
                    <a:pt x="110" y="0"/>
                    <a:pt x="0" y="110"/>
                    <a:pt x="0" y="255"/>
                  </a:cubicBezTo>
                  <a:cubicBezTo>
                    <a:pt x="0" y="353"/>
                    <a:pt x="110" y="462"/>
                    <a:pt x="256" y="462"/>
                  </a:cubicBezTo>
                  <a:lnTo>
                    <a:pt x="11089" y="462"/>
                  </a:lnTo>
                  <a:cubicBezTo>
                    <a:pt x="11187" y="462"/>
                    <a:pt x="11284" y="353"/>
                    <a:pt x="11284" y="255"/>
                  </a:cubicBezTo>
                  <a:cubicBezTo>
                    <a:pt x="11284" y="110"/>
                    <a:pt x="11187" y="0"/>
                    <a:pt x="1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2633879" y="2440267"/>
              <a:ext cx="441553" cy="49555"/>
            </a:xfrm>
            <a:custGeom>
              <a:avLst/>
              <a:gdLst/>
              <a:ahLst/>
              <a:cxnLst/>
              <a:rect l="l" t="t" r="r" b="b"/>
              <a:pathLst>
                <a:path w="10835" h="1216" extrusionOk="0">
                  <a:moveTo>
                    <a:pt x="1" y="0"/>
                  </a:moveTo>
                  <a:lnTo>
                    <a:pt x="1" y="1215"/>
                  </a:lnTo>
                  <a:lnTo>
                    <a:pt x="10834" y="1215"/>
                  </a:lnTo>
                  <a:lnTo>
                    <a:pt x="10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55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</a:t>
            </a:r>
            <a:endParaRPr/>
          </a:p>
        </p:txBody>
      </p:sp>
      <p:sp>
        <p:nvSpPr>
          <p:cNvPr id="1895" name="Google Shape;1895;p55"/>
          <p:cNvSpPr txBox="1"/>
          <p:nvPr/>
        </p:nvSpPr>
        <p:spPr>
          <a:xfrm>
            <a:off x="6357375" y="2019800"/>
            <a:ext cx="20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D918A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rPr>
              <a:t>Important Features</a:t>
            </a:r>
            <a:endParaRPr sz="2300">
              <a:solidFill>
                <a:srgbClr val="2D918A"/>
              </a:solidFill>
              <a:latin typeface="Bai Jamjuree SemiBold"/>
              <a:ea typeface="Bai Jamjuree SemiBold"/>
              <a:cs typeface="Bai Jamjuree SemiBold"/>
              <a:sym typeface="Bai Jamjuree SemiBold"/>
            </a:endParaRPr>
          </a:p>
        </p:txBody>
      </p:sp>
      <p:sp>
        <p:nvSpPr>
          <p:cNvPr id="1896" name="Google Shape;1896;p55"/>
          <p:cNvSpPr txBox="1"/>
          <p:nvPr/>
        </p:nvSpPr>
        <p:spPr>
          <a:xfrm>
            <a:off x="6357375" y="2733750"/>
            <a:ext cx="20562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Smoker, exercise, age, bmi , children and hypertension are some of the important variables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97" name="Google Shape;1897;p55"/>
          <p:cNvSpPr/>
          <p:nvPr/>
        </p:nvSpPr>
        <p:spPr>
          <a:xfrm>
            <a:off x="7049475" y="1332424"/>
            <a:ext cx="672000" cy="672000"/>
          </a:xfrm>
          <a:prstGeom prst="roundRect">
            <a:avLst>
              <a:gd name="adj" fmla="val 25170"/>
            </a:avLst>
          </a:prstGeom>
          <a:solidFill>
            <a:srgbClr val="A5A3FF"/>
          </a:solidFill>
          <a:ln>
            <a:noFill/>
          </a:ln>
          <a:effectLst>
            <a:outerShdw blurRad="257175" algn="bl" rotWithShape="0">
              <a:srgbClr val="53EBE7">
                <a:alpha val="4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8" name="Google Shape;1898;p55"/>
          <p:cNvGrpSpPr/>
          <p:nvPr/>
        </p:nvGrpSpPr>
        <p:grpSpPr>
          <a:xfrm>
            <a:off x="7198005" y="1503284"/>
            <a:ext cx="374937" cy="330267"/>
            <a:chOff x="8054280" y="3623347"/>
            <a:chExt cx="374937" cy="330267"/>
          </a:xfrm>
        </p:grpSpPr>
        <p:sp>
          <p:nvSpPr>
            <p:cNvPr id="1899" name="Google Shape;1899;p55"/>
            <p:cNvSpPr/>
            <p:nvPr/>
          </p:nvSpPr>
          <p:spPr>
            <a:xfrm>
              <a:off x="8284525" y="3798863"/>
              <a:ext cx="144691" cy="130847"/>
            </a:xfrm>
            <a:custGeom>
              <a:avLst/>
              <a:gdLst/>
              <a:ahLst/>
              <a:cxnLst/>
              <a:rect l="l" t="t" r="r" b="b"/>
              <a:pathLst>
                <a:path w="5351" h="4839" extrusionOk="0">
                  <a:moveTo>
                    <a:pt x="0" y="0"/>
                  </a:moveTo>
                  <a:lnTo>
                    <a:pt x="0" y="768"/>
                  </a:lnTo>
                  <a:lnTo>
                    <a:pt x="2908" y="768"/>
                  </a:lnTo>
                  <a:cubicBezTo>
                    <a:pt x="3792" y="768"/>
                    <a:pt x="4560" y="1535"/>
                    <a:pt x="4560" y="2419"/>
                  </a:cubicBezTo>
                  <a:cubicBezTo>
                    <a:pt x="4560" y="3280"/>
                    <a:pt x="3792" y="4071"/>
                    <a:pt x="2908" y="4071"/>
                  </a:cubicBezTo>
                  <a:lnTo>
                    <a:pt x="0" y="4071"/>
                  </a:lnTo>
                  <a:lnTo>
                    <a:pt x="0" y="4839"/>
                  </a:lnTo>
                  <a:lnTo>
                    <a:pt x="2908" y="4839"/>
                  </a:lnTo>
                  <a:cubicBezTo>
                    <a:pt x="4188" y="4839"/>
                    <a:pt x="5351" y="3769"/>
                    <a:pt x="5351" y="2419"/>
                  </a:cubicBezTo>
                  <a:cubicBezTo>
                    <a:pt x="5351" y="1070"/>
                    <a:pt x="4188" y="0"/>
                    <a:pt x="2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5"/>
            <p:cNvSpPr/>
            <p:nvPr/>
          </p:nvSpPr>
          <p:spPr>
            <a:xfrm>
              <a:off x="8187641" y="3623347"/>
              <a:ext cx="196905" cy="196283"/>
            </a:xfrm>
            <a:custGeom>
              <a:avLst/>
              <a:gdLst/>
              <a:ahLst/>
              <a:cxnLst/>
              <a:rect l="l" t="t" r="r" b="b"/>
              <a:pathLst>
                <a:path w="7282" h="7259" extrusionOk="0">
                  <a:moveTo>
                    <a:pt x="3583" y="0"/>
                  </a:moveTo>
                  <a:cubicBezTo>
                    <a:pt x="1559" y="0"/>
                    <a:pt x="0" y="1629"/>
                    <a:pt x="0" y="3676"/>
                  </a:cubicBezTo>
                  <a:cubicBezTo>
                    <a:pt x="0" y="5700"/>
                    <a:pt x="1559" y="7259"/>
                    <a:pt x="3583" y="7259"/>
                  </a:cubicBezTo>
                  <a:cubicBezTo>
                    <a:pt x="5630" y="7259"/>
                    <a:pt x="7282" y="5700"/>
                    <a:pt x="7282" y="3676"/>
                  </a:cubicBezTo>
                  <a:cubicBezTo>
                    <a:pt x="7282" y="1629"/>
                    <a:pt x="5630" y="0"/>
                    <a:pt x="3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5"/>
            <p:cNvSpPr/>
            <p:nvPr/>
          </p:nvSpPr>
          <p:spPr>
            <a:xfrm>
              <a:off x="8284525" y="3623347"/>
              <a:ext cx="100021" cy="196283"/>
            </a:xfrm>
            <a:custGeom>
              <a:avLst/>
              <a:gdLst/>
              <a:ahLst/>
              <a:cxnLst/>
              <a:rect l="l" t="t" r="r" b="b"/>
              <a:pathLst>
                <a:path w="3699" h="7259" extrusionOk="0">
                  <a:moveTo>
                    <a:pt x="0" y="0"/>
                  </a:moveTo>
                  <a:lnTo>
                    <a:pt x="0" y="7259"/>
                  </a:lnTo>
                  <a:cubicBezTo>
                    <a:pt x="2047" y="7259"/>
                    <a:pt x="3699" y="5700"/>
                    <a:pt x="3699" y="3676"/>
                  </a:cubicBezTo>
                  <a:cubicBezTo>
                    <a:pt x="3699" y="1629"/>
                    <a:pt x="2047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5"/>
            <p:cNvSpPr/>
            <p:nvPr/>
          </p:nvSpPr>
          <p:spPr>
            <a:xfrm>
              <a:off x="8253051" y="3688757"/>
              <a:ext cx="66086" cy="65464"/>
            </a:xfrm>
            <a:custGeom>
              <a:avLst/>
              <a:gdLst/>
              <a:ahLst/>
              <a:cxnLst/>
              <a:rect l="l" t="t" r="r" b="b"/>
              <a:pathLst>
                <a:path w="2444" h="2421" extrusionOk="0">
                  <a:moveTo>
                    <a:pt x="792" y="1"/>
                  </a:moveTo>
                  <a:lnTo>
                    <a:pt x="792" y="862"/>
                  </a:lnTo>
                  <a:lnTo>
                    <a:pt x="1" y="862"/>
                  </a:lnTo>
                  <a:lnTo>
                    <a:pt x="1" y="1653"/>
                  </a:lnTo>
                  <a:lnTo>
                    <a:pt x="792" y="1653"/>
                  </a:lnTo>
                  <a:lnTo>
                    <a:pt x="792" y="2420"/>
                  </a:lnTo>
                  <a:lnTo>
                    <a:pt x="1560" y="2420"/>
                  </a:lnTo>
                  <a:lnTo>
                    <a:pt x="1560" y="1653"/>
                  </a:lnTo>
                  <a:lnTo>
                    <a:pt x="2444" y="1653"/>
                  </a:lnTo>
                  <a:lnTo>
                    <a:pt x="2444" y="862"/>
                  </a:lnTo>
                  <a:lnTo>
                    <a:pt x="1560" y="862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5"/>
            <p:cNvSpPr/>
            <p:nvPr/>
          </p:nvSpPr>
          <p:spPr>
            <a:xfrm>
              <a:off x="8284525" y="3688757"/>
              <a:ext cx="34611" cy="65464"/>
            </a:xfrm>
            <a:custGeom>
              <a:avLst/>
              <a:gdLst/>
              <a:ahLst/>
              <a:cxnLst/>
              <a:rect l="l" t="t" r="r" b="b"/>
              <a:pathLst>
                <a:path w="128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396" y="2420"/>
                  </a:lnTo>
                  <a:lnTo>
                    <a:pt x="396" y="1653"/>
                  </a:lnTo>
                  <a:lnTo>
                    <a:pt x="1280" y="1653"/>
                  </a:lnTo>
                  <a:lnTo>
                    <a:pt x="1280" y="862"/>
                  </a:lnTo>
                  <a:lnTo>
                    <a:pt x="396" y="862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5"/>
            <p:cNvSpPr/>
            <p:nvPr/>
          </p:nvSpPr>
          <p:spPr>
            <a:xfrm>
              <a:off x="8054280" y="3712038"/>
              <a:ext cx="240953" cy="241575"/>
            </a:xfrm>
            <a:custGeom>
              <a:avLst/>
              <a:gdLst/>
              <a:ahLst/>
              <a:cxnLst/>
              <a:rect l="l" t="t" r="r" b="b"/>
              <a:pathLst>
                <a:path w="8911" h="8934" extrusionOk="0">
                  <a:moveTo>
                    <a:pt x="0" y="1"/>
                  </a:moveTo>
                  <a:cubicBezTo>
                    <a:pt x="0" y="2234"/>
                    <a:pt x="1164" y="4467"/>
                    <a:pt x="2815" y="6119"/>
                  </a:cubicBezTo>
                  <a:cubicBezTo>
                    <a:pt x="4444" y="7771"/>
                    <a:pt x="6677" y="8934"/>
                    <a:pt x="8911" y="8934"/>
                  </a:cubicBezTo>
                  <a:lnTo>
                    <a:pt x="8911" y="6491"/>
                  </a:lnTo>
                  <a:cubicBezTo>
                    <a:pt x="8050" y="6491"/>
                    <a:pt x="7166" y="6212"/>
                    <a:pt x="6398" y="5817"/>
                  </a:cubicBezTo>
                  <a:lnTo>
                    <a:pt x="6003" y="6608"/>
                  </a:lnTo>
                  <a:cubicBezTo>
                    <a:pt x="5816" y="6398"/>
                    <a:pt x="5235" y="6212"/>
                    <a:pt x="3979" y="4956"/>
                  </a:cubicBezTo>
                  <a:cubicBezTo>
                    <a:pt x="2699" y="3700"/>
                    <a:pt x="2513" y="3118"/>
                    <a:pt x="2327" y="2909"/>
                  </a:cubicBezTo>
                  <a:lnTo>
                    <a:pt x="3095" y="2536"/>
                  </a:lnTo>
                  <a:cubicBezTo>
                    <a:pt x="2699" y="1745"/>
                    <a:pt x="2513" y="885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5"/>
            <p:cNvSpPr/>
            <p:nvPr/>
          </p:nvSpPr>
          <p:spPr>
            <a:xfrm>
              <a:off x="8130397" y="3846021"/>
              <a:ext cx="164836" cy="107592"/>
            </a:xfrm>
            <a:custGeom>
              <a:avLst/>
              <a:gdLst/>
              <a:ahLst/>
              <a:cxnLst/>
              <a:rect l="l" t="t" r="r" b="b"/>
              <a:pathLst>
                <a:path w="6096" h="3979" extrusionOk="0">
                  <a:moveTo>
                    <a:pt x="1164" y="1"/>
                  </a:moveTo>
                  <a:lnTo>
                    <a:pt x="0" y="1164"/>
                  </a:lnTo>
                  <a:cubicBezTo>
                    <a:pt x="1629" y="2816"/>
                    <a:pt x="3862" y="3979"/>
                    <a:pt x="6096" y="3979"/>
                  </a:cubicBezTo>
                  <a:lnTo>
                    <a:pt x="6096" y="1536"/>
                  </a:lnTo>
                  <a:cubicBezTo>
                    <a:pt x="5235" y="1536"/>
                    <a:pt x="4351" y="1257"/>
                    <a:pt x="3583" y="862"/>
                  </a:cubicBezTo>
                  <a:lnTo>
                    <a:pt x="3188" y="1653"/>
                  </a:lnTo>
                  <a:cubicBezTo>
                    <a:pt x="3001" y="1443"/>
                    <a:pt x="2420" y="1257"/>
                    <a:pt x="1164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06" name="Google Shape;1906;p55"/>
          <p:cNvPicPr preferRelativeResize="0"/>
          <p:nvPr/>
        </p:nvPicPr>
        <p:blipFill rotWithShape="1">
          <a:blip r:embed="rId3">
            <a:alphaModFix/>
          </a:blip>
          <a:srcRect r="1999" b="3521"/>
          <a:stretch/>
        </p:blipFill>
        <p:spPr>
          <a:xfrm>
            <a:off x="607675" y="1207750"/>
            <a:ext cx="4637275" cy="35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56"/>
          <p:cNvSpPr txBox="1">
            <a:spLocks noGrp="1"/>
          </p:cNvSpPr>
          <p:nvPr>
            <p:ph type="title"/>
          </p:nvPr>
        </p:nvSpPr>
        <p:spPr>
          <a:xfrm>
            <a:off x="670675" y="471425"/>
            <a:ext cx="2819100" cy="12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sp>
        <p:nvSpPr>
          <p:cNvPr id="1912" name="Google Shape;1912;p56"/>
          <p:cNvSpPr txBox="1">
            <a:spLocks noGrp="1"/>
          </p:cNvSpPr>
          <p:nvPr>
            <p:ph type="subTitle" idx="1"/>
          </p:nvPr>
        </p:nvSpPr>
        <p:spPr>
          <a:xfrm>
            <a:off x="1104275" y="2299650"/>
            <a:ext cx="3381000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CART TREE GAVE US AN IDEA ABOUT WHICH FEATURES WERE SIGNIFICANT IN PREDICTING WHICH HEALTH CARE MIGHT BE  EXPENSIVE.</a:t>
            </a:r>
            <a:endParaRPr sz="18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3" name="Google Shape;1913;p56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150" y="923200"/>
            <a:ext cx="3827750" cy="36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57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all models</a:t>
            </a:r>
            <a:endParaRPr/>
          </a:p>
        </p:txBody>
      </p:sp>
      <p:sp>
        <p:nvSpPr>
          <p:cNvPr id="1919" name="Google Shape;1919;p57"/>
          <p:cNvSpPr txBox="1">
            <a:spLocks noGrp="1"/>
          </p:cNvSpPr>
          <p:nvPr>
            <p:ph type="title" idx="2"/>
          </p:nvPr>
        </p:nvSpPr>
        <p:spPr>
          <a:xfrm>
            <a:off x="887672" y="1341900"/>
            <a:ext cx="2133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</p:txBody>
      </p:sp>
      <p:sp>
        <p:nvSpPr>
          <p:cNvPr id="1920" name="Google Shape;1920;p57"/>
          <p:cNvSpPr txBox="1">
            <a:spLocks noGrp="1"/>
          </p:cNvSpPr>
          <p:nvPr>
            <p:ph type="subTitle" idx="1"/>
          </p:nvPr>
        </p:nvSpPr>
        <p:spPr>
          <a:xfrm>
            <a:off x="3487896" y="1341888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42.71 %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7"/>
          <p:cNvSpPr txBox="1">
            <a:spLocks noGrp="1"/>
          </p:cNvSpPr>
          <p:nvPr>
            <p:ph type="title" idx="3"/>
          </p:nvPr>
        </p:nvSpPr>
        <p:spPr>
          <a:xfrm>
            <a:off x="887669" y="2177175"/>
            <a:ext cx="24501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1922" name="Google Shape;1922;p57"/>
          <p:cNvSpPr txBox="1">
            <a:spLocks noGrp="1"/>
          </p:cNvSpPr>
          <p:nvPr>
            <p:ph type="subTitle" idx="4"/>
          </p:nvPr>
        </p:nvSpPr>
        <p:spPr>
          <a:xfrm>
            <a:off x="3558921" y="1968011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88.56%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7"/>
          <p:cNvSpPr txBox="1">
            <a:spLocks noGrp="1"/>
          </p:cNvSpPr>
          <p:nvPr>
            <p:ph type="title" idx="5"/>
          </p:nvPr>
        </p:nvSpPr>
        <p:spPr>
          <a:xfrm>
            <a:off x="887678" y="4106725"/>
            <a:ext cx="2133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Model</a:t>
            </a:r>
            <a:endParaRPr/>
          </a:p>
        </p:txBody>
      </p:sp>
      <p:sp>
        <p:nvSpPr>
          <p:cNvPr id="1924" name="Google Shape;1924;p57"/>
          <p:cNvSpPr txBox="1">
            <a:spLocks noGrp="1"/>
          </p:cNvSpPr>
          <p:nvPr>
            <p:ph type="subTitle" idx="6"/>
          </p:nvPr>
        </p:nvSpPr>
        <p:spPr>
          <a:xfrm>
            <a:off x="3609621" y="3884225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87.89%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7"/>
          <p:cNvSpPr txBox="1">
            <a:spLocks noGrp="1"/>
          </p:cNvSpPr>
          <p:nvPr>
            <p:ph type="title" idx="7"/>
          </p:nvPr>
        </p:nvSpPr>
        <p:spPr>
          <a:xfrm>
            <a:off x="887663" y="3141950"/>
            <a:ext cx="1647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Model</a:t>
            </a:r>
            <a:endParaRPr/>
          </a:p>
        </p:txBody>
      </p:sp>
      <p:sp>
        <p:nvSpPr>
          <p:cNvPr id="1926" name="Google Shape;1926;p57"/>
          <p:cNvSpPr txBox="1">
            <a:spLocks noGrp="1"/>
          </p:cNvSpPr>
          <p:nvPr>
            <p:ph type="subTitle" idx="8"/>
          </p:nvPr>
        </p:nvSpPr>
        <p:spPr>
          <a:xfrm>
            <a:off x="3558921" y="2880450"/>
            <a:ext cx="2915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87.11%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58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Rules</a:t>
            </a:r>
            <a:endParaRPr/>
          </a:p>
        </p:txBody>
      </p:sp>
      <p:sp>
        <p:nvSpPr>
          <p:cNvPr id="1932" name="Google Shape;1932;p58"/>
          <p:cNvSpPr txBox="1">
            <a:spLocks noGrp="1"/>
          </p:cNvSpPr>
          <p:nvPr>
            <p:ph type="subTitle" idx="1"/>
          </p:nvPr>
        </p:nvSpPr>
        <p:spPr>
          <a:xfrm>
            <a:off x="1123400" y="1295850"/>
            <a:ext cx="6537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91.5 % chance for an individual who is a married male who does not actively exercise , has no hypertension and does get a yearly physical check up to spend more on healthcare.</a:t>
            </a:r>
            <a:endParaRPr/>
          </a:p>
        </p:txBody>
      </p:sp>
      <p:sp>
        <p:nvSpPr>
          <p:cNvPr id="1933" name="Google Shape;1933;p58"/>
          <p:cNvSpPr txBox="1">
            <a:spLocks noGrp="1"/>
          </p:cNvSpPr>
          <p:nvPr>
            <p:ph type="subTitle" idx="4"/>
          </p:nvPr>
        </p:nvSpPr>
        <p:spPr>
          <a:xfrm>
            <a:off x="1123275" y="2175550"/>
            <a:ext cx="6537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51.2 % chance for an individual having 3 children and between the age group 47 - 66 to spend more on healthcare.</a:t>
            </a:r>
            <a:endParaRPr/>
          </a:p>
        </p:txBody>
      </p:sp>
      <p:sp>
        <p:nvSpPr>
          <p:cNvPr id="1934" name="Google Shape;1934;p58"/>
          <p:cNvSpPr txBox="1">
            <a:spLocks noGrp="1"/>
          </p:cNvSpPr>
          <p:nvPr>
            <p:ph type="subTitle" idx="6"/>
          </p:nvPr>
        </p:nvSpPr>
        <p:spPr>
          <a:xfrm>
            <a:off x="1151280" y="3934950"/>
            <a:ext cx="6509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80% chance for an individual having 2 children and and being active smoker to spend more on healthcare. </a:t>
            </a:r>
            <a:endParaRPr/>
          </a:p>
        </p:txBody>
      </p:sp>
      <p:sp>
        <p:nvSpPr>
          <p:cNvPr id="1935" name="Google Shape;1935;p58"/>
          <p:cNvSpPr txBox="1">
            <a:spLocks noGrp="1"/>
          </p:cNvSpPr>
          <p:nvPr>
            <p:ph type="subTitle" idx="8"/>
          </p:nvPr>
        </p:nvSpPr>
        <p:spPr>
          <a:xfrm>
            <a:off x="1151375" y="2883800"/>
            <a:ext cx="657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79% chance that an individual living in the state of New York and 76.4 % chance that an individual living in the state of New Jersey is likely to spend more than the other state residents.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59"/>
          <p:cNvSpPr txBox="1">
            <a:spLocks noGrp="1"/>
          </p:cNvSpPr>
          <p:nvPr>
            <p:ph type="title"/>
          </p:nvPr>
        </p:nvSpPr>
        <p:spPr>
          <a:xfrm>
            <a:off x="2547475" y="1739550"/>
            <a:ext cx="47952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Conclusion &amp; Recommendation</a:t>
            </a:r>
            <a:endParaRPr sz="4600">
              <a:solidFill>
                <a:schemeClr val="dk1"/>
              </a:solidFill>
            </a:endParaRPr>
          </a:p>
        </p:txBody>
      </p:sp>
      <p:sp>
        <p:nvSpPr>
          <p:cNvPr id="1941" name="Google Shape;1941;p59"/>
          <p:cNvSpPr/>
          <p:nvPr/>
        </p:nvSpPr>
        <p:spPr>
          <a:xfrm>
            <a:off x="1536472" y="2066256"/>
            <a:ext cx="1011000" cy="1011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185738" algn="bl" rotWithShape="0">
              <a:schemeClr val="accent6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59"/>
          <p:cNvSpPr txBox="1">
            <a:spLocks noGrp="1"/>
          </p:cNvSpPr>
          <p:nvPr>
            <p:ph type="title" idx="2"/>
          </p:nvPr>
        </p:nvSpPr>
        <p:spPr>
          <a:xfrm>
            <a:off x="1570375" y="2287650"/>
            <a:ext cx="9432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60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8" name="Google Shape;1948;p60"/>
          <p:cNvSpPr txBox="1">
            <a:spLocks noGrp="1"/>
          </p:cNvSpPr>
          <p:nvPr>
            <p:ph type="body" idx="1"/>
          </p:nvPr>
        </p:nvSpPr>
        <p:spPr>
          <a:xfrm>
            <a:off x="720000" y="1210462"/>
            <a:ext cx="7704000" cy="3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Age is a factor in the cost of healthcare because the older you get the more complicated health issues get.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Non-smokers tend not to pay as high of a cost as smokers.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Clear relationship between BMI and hypertension.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Exercising is a great way to keep healthy.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61"/>
          <p:cNvSpPr txBox="1">
            <a:spLocks noGrp="1"/>
          </p:cNvSpPr>
          <p:nvPr>
            <p:ph type="title"/>
          </p:nvPr>
        </p:nvSpPr>
        <p:spPr>
          <a:xfrm>
            <a:off x="3934525" y="1718250"/>
            <a:ext cx="40491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954" name="Google Shape;1954;p61"/>
          <p:cNvSpPr txBox="1">
            <a:spLocks noGrp="1"/>
          </p:cNvSpPr>
          <p:nvPr>
            <p:ph type="subTitle" idx="1"/>
          </p:nvPr>
        </p:nvSpPr>
        <p:spPr>
          <a:xfrm>
            <a:off x="4643875" y="3501800"/>
            <a:ext cx="3402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helps them to stay active when they get older to reduce the number of complicated health issues they may face</a:t>
            </a:r>
            <a:endParaRPr/>
          </a:p>
        </p:txBody>
      </p:sp>
      <p:grpSp>
        <p:nvGrpSpPr>
          <p:cNvPr id="1955" name="Google Shape;1955;p61"/>
          <p:cNvGrpSpPr/>
          <p:nvPr/>
        </p:nvGrpSpPr>
        <p:grpSpPr>
          <a:xfrm>
            <a:off x="1243962" y="1518086"/>
            <a:ext cx="2690571" cy="2259185"/>
            <a:chOff x="1337125" y="1400175"/>
            <a:chExt cx="3012620" cy="2529599"/>
          </a:xfrm>
        </p:grpSpPr>
        <p:sp>
          <p:nvSpPr>
            <p:cNvPr id="1956" name="Google Shape;1956;p61"/>
            <p:cNvSpPr/>
            <p:nvPr/>
          </p:nvSpPr>
          <p:spPr>
            <a:xfrm>
              <a:off x="3448007" y="2956096"/>
              <a:ext cx="323990" cy="270155"/>
            </a:xfrm>
            <a:custGeom>
              <a:avLst/>
              <a:gdLst/>
              <a:ahLst/>
              <a:cxnLst/>
              <a:rect l="l" t="t" r="r" b="b"/>
              <a:pathLst>
                <a:path w="4977" h="4150" extrusionOk="0">
                  <a:moveTo>
                    <a:pt x="501" y="1"/>
                  </a:moveTo>
                  <a:cubicBezTo>
                    <a:pt x="499" y="1"/>
                    <a:pt x="498" y="1"/>
                    <a:pt x="496" y="1"/>
                  </a:cubicBezTo>
                  <a:lnTo>
                    <a:pt x="257" y="428"/>
                  </a:lnTo>
                  <a:cubicBezTo>
                    <a:pt x="105" y="444"/>
                    <a:pt x="1" y="572"/>
                    <a:pt x="1" y="722"/>
                  </a:cubicBezTo>
                  <a:cubicBezTo>
                    <a:pt x="24" y="1375"/>
                    <a:pt x="174" y="2539"/>
                    <a:pt x="286" y="2727"/>
                  </a:cubicBezTo>
                  <a:cubicBezTo>
                    <a:pt x="354" y="2835"/>
                    <a:pt x="1342" y="4149"/>
                    <a:pt x="1924" y="4149"/>
                  </a:cubicBezTo>
                  <a:cubicBezTo>
                    <a:pt x="1990" y="4149"/>
                    <a:pt x="2051" y="4132"/>
                    <a:pt x="2105" y="4095"/>
                  </a:cubicBezTo>
                  <a:cubicBezTo>
                    <a:pt x="3464" y="3132"/>
                    <a:pt x="4740" y="2532"/>
                    <a:pt x="4883" y="2276"/>
                  </a:cubicBezTo>
                  <a:cubicBezTo>
                    <a:pt x="4977" y="2127"/>
                    <a:pt x="4193" y="1528"/>
                    <a:pt x="4115" y="1528"/>
                  </a:cubicBezTo>
                  <a:cubicBezTo>
                    <a:pt x="4111" y="1528"/>
                    <a:pt x="4109" y="1530"/>
                    <a:pt x="4109" y="1533"/>
                  </a:cubicBezTo>
                  <a:lnTo>
                    <a:pt x="1998" y="2465"/>
                  </a:lnTo>
                  <a:lnTo>
                    <a:pt x="843" y="437"/>
                  </a:lnTo>
                  <a:cubicBezTo>
                    <a:pt x="798" y="318"/>
                    <a:pt x="628" y="1"/>
                    <a:pt x="501" y="1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1"/>
            <p:cNvSpPr/>
            <p:nvPr/>
          </p:nvSpPr>
          <p:spPr>
            <a:xfrm>
              <a:off x="3707163" y="3046648"/>
              <a:ext cx="98493" cy="90616"/>
            </a:xfrm>
            <a:custGeom>
              <a:avLst/>
              <a:gdLst/>
              <a:ahLst/>
              <a:cxnLst/>
              <a:rect l="l" t="t" r="r" b="b"/>
              <a:pathLst>
                <a:path w="1513" h="1392" extrusionOk="0">
                  <a:moveTo>
                    <a:pt x="531" y="0"/>
                  </a:moveTo>
                  <a:cubicBezTo>
                    <a:pt x="328" y="0"/>
                    <a:pt x="160" y="46"/>
                    <a:pt x="128" y="142"/>
                  </a:cubicBezTo>
                  <a:cubicBezTo>
                    <a:pt x="128" y="142"/>
                    <a:pt x="0" y="1110"/>
                    <a:pt x="361" y="1336"/>
                  </a:cubicBezTo>
                  <a:cubicBezTo>
                    <a:pt x="420" y="1374"/>
                    <a:pt x="480" y="1391"/>
                    <a:pt x="541" y="1391"/>
                  </a:cubicBezTo>
                  <a:cubicBezTo>
                    <a:pt x="852" y="1391"/>
                    <a:pt x="1173" y="939"/>
                    <a:pt x="1361" y="524"/>
                  </a:cubicBezTo>
                  <a:cubicBezTo>
                    <a:pt x="1513" y="191"/>
                    <a:pt x="948" y="0"/>
                    <a:pt x="531" y="0"/>
                  </a:cubicBez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1"/>
            <p:cNvSpPr/>
            <p:nvPr/>
          </p:nvSpPr>
          <p:spPr>
            <a:xfrm>
              <a:off x="3738476" y="2455227"/>
              <a:ext cx="226930" cy="632032"/>
            </a:xfrm>
            <a:custGeom>
              <a:avLst/>
              <a:gdLst/>
              <a:ahLst/>
              <a:cxnLst/>
              <a:rect l="l" t="t" r="r" b="b"/>
              <a:pathLst>
                <a:path w="3486" h="9709" extrusionOk="0">
                  <a:moveTo>
                    <a:pt x="1128" y="1"/>
                  </a:moveTo>
                  <a:cubicBezTo>
                    <a:pt x="929" y="1"/>
                    <a:pt x="776" y="42"/>
                    <a:pt x="752" y="161"/>
                  </a:cubicBezTo>
                  <a:cubicBezTo>
                    <a:pt x="278" y="2669"/>
                    <a:pt x="1421" y="5396"/>
                    <a:pt x="1421" y="5396"/>
                  </a:cubicBezTo>
                  <a:lnTo>
                    <a:pt x="1" y="9581"/>
                  </a:lnTo>
                  <a:lnTo>
                    <a:pt x="1127" y="9709"/>
                  </a:lnTo>
                  <a:cubicBezTo>
                    <a:pt x="1127" y="9709"/>
                    <a:pt x="3186" y="6801"/>
                    <a:pt x="3305" y="6554"/>
                  </a:cubicBezTo>
                  <a:cubicBezTo>
                    <a:pt x="3433" y="6305"/>
                    <a:pt x="3485" y="5930"/>
                    <a:pt x="3224" y="3743"/>
                  </a:cubicBezTo>
                  <a:cubicBezTo>
                    <a:pt x="2961" y="1551"/>
                    <a:pt x="2629" y="432"/>
                    <a:pt x="2195" y="190"/>
                  </a:cubicBezTo>
                  <a:cubicBezTo>
                    <a:pt x="2195" y="190"/>
                    <a:pt x="1556" y="1"/>
                    <a:pt x="1128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1"/>
            <p:cNvSpPr/>
            <p:nvPr/>
          </p:nvSpPr>
          <p:spPr>
            <a:xfrm>
              <a:off x="4004077" y="2092238"/>
              <a:ext cx="231812" cy="289423"/>
            </a:xfrm>
            <a:custGeom>
              <a:avLst/>
              <a:gdLst/>
              <a:ahLst/>
              <a:cxnLst/>
              <a:rect l="l" t="t" r="r" b="b"/>
              <a:pathLst>
                <a:path w="3561" h="4446" extrusionOk="0">
                  <a:moveTo>
                    <a:pt x="818" y="1"/>
                  </a:moveTo>
                  <a:cubicBezTo>
                    <a:pt x="598" y="1"/>
                    <a:pt x="458" y="28"/>
                    <a:pt x="458" y="28"/>
                  </a:cubicBezTo>
                  <a:lnTo>
                    <a:pt x="0" y="4445"/>
                  </a:lnTo>
                  <a:cubicBezTo>
                    <a:pt x="0" y="4445"/>
                    <a:pt x="101" y="4445"/>
                    <a:pt x="267" y="4445"/>
                  </a:cubicBezTo>
                  <a:cubicBezTo>
                    <a:pt x="1087" y="4445"/>
                    <a:pt x="3509" y="4424"/>
                    <a:pt x="3523" y="4174"/>
                  </a:cubicBezTo>
                  <a:cubicBezTo>
                    <a:pt x="3561" y="3476"/>
                    <a:pt x="3454" y="2146"/>
                    <a:pt x="3191" y="1575"/>
                  </a:cubicBezTo>
                  <a:cubicBezTo>
                    <a:pt x="2554" y="191"/>
                    <a:pt x="1402" y="1"/>
                    <a:pt x="818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1"/>
            <p:cNvSpPr/>
            <p:nvPr/>
          </p:nvSpPr>
          <p:spPr>
            <a:xfrm>
              <a:off x="3835798" y="3016768"/>
              <a:ext cx="401066" cy="853233"/>
            </a:xfrm>
            <a:custGeom>
              <a:avLst/>
              <a:gdLst/>
              <a:ahLst/>
              <a:cxnLst/>
              <a:rect l="l" t="t" r="r" b="b"/>
              <a:pathLst>
                <a:path w="6161" h="13107" extrusionOk="0">
                  <a:moveTo>
                    <a:pt x="0" y="1"/>
                  </a:moveTo>
                  <a:lnTo>
                    <a:pt x="159" y="13107"/>
                  </a:lnTo>
                  <a:lnTo>
                    <a:pt x="1330" y="13107"/>
                  </a:lnTo>
                  <a:cubicBezTo>
                    <a:pt x="1330" y="13107"/>
                    <a:pt x="2216" y="5175"/>
                    <a:pt x="2555" y="1533"/>
                  </a:cubicBezTo>
                  <a:lnTo>
                    <a:pt x="3366" y="1533"/>
                  </a:lnTo>
                  <a:lnTo>
                    <a:pt x="3606" y="13107"/>
                  </a:lnTo>
                  <a:lnTo>
                    <a:pt x="4777" y="13107"/>
                  </a:lnTo>
                  <a:cubicBezTo>
                    <a:pt x="4777" y="13107"/>
                    <a:pt x="6160" y="2831"/>
                    <a:pt x="6122" y="848"/>
                  </a:cubicBezTo>
                  <a:cubicBezTo>
                    <a:pt x="6160" y="699"/>
                    <a:pt x="6129" y="1"/>
                    <a:pt x="6129" y="1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1"/>
            <p:cNvSpPr/>
            <p:nvPr/>
          </p:nvSpPr>
          <p:spPr>
            <a:xfrm>
              <a:off x="3781571" y="2406534"/>
              <a:ext cx="507630" cy="610289"/>
            </a:xfrm>
            <a:custGeom>
              <a:avLst/>
              <a:gdLst/>
              <a:ahLst/>
              <a:cxnLst/>
              <a:rect l="l" t="t" r="r" b="b"/>
              <a:pathLst>
                <a:path w="7798" h="9375" extrusionOk="0">
                  <a:moveTo>
                    <a:pt x="1457" y="1"/>
                  </a:moveTo>
                  <a:cubicBezTo>
                    <a:pt x="638" y="1"/>
                    <a:pt x="0" y="563"/>
                    <a:pt x="67" y="1232"/>
                  </a:cubicBezTo>
                  <a:lnTo>
                    <a:pt x="1675" y="6249"/>
                  </a:lnTo>
                  <a:lnTo>
                    <a:pt x="833" y="9375"/>
                  </a:lnTo>
                  <a:lnTo>
                    <a:pt x="6962" y="9375"/>
                  </a:lnTo>
                  <a:lnTo>
                    <a:pt x="5987" y="6249"/>
                  </a:lnTo>
                  <a:lnTo>
                    <a:pt x="7729" y="1232"/>
                  </a:lnTo>
                  <a:cubicBezTo>
                    <a:pt x="7797" y="563"/>
                    <a:pt x="7159" y="1"/>
                    <a:pt x="6339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1"/>
            <p:cNvSpPr/>
            <p:nvPr/>
          </p:nvSpPr>
          <p:spPr>
            <a:xfrm>
              <a:off x="3982009" y="2307389"/>
              <a:ext cx="130651" cy="158838"/>
            </a:xfrm>
            <a:custGeom>
              <a:avLst/>
              <a:gdLst/>
              <a:ahLst/>
              <a:cxnLst/>
              <a:rect l="l" t="t" r="r" b="b"/>
              <a:pathLst>
                <a:path w="2007" h="2440" extrusionOk="0">
                  <a:moveTo>
                    <a:pt x="195" y="1"/>
                  </a:moveTo>
                  <a:cubicBezTo>
                    <a:pt x="79" y="1"/>
                    <a:pt x="0" y="33"/>
                    <a:pt x="0" y="200"/>
                  </a:cubicBezTo>
                  <a:lnTo>
                    <a:pt x="0" y="1621"/>
                  </a:lnTo>
                  <a:cubicBezTo>
                    <a:pt x="0" y="1801"/>
                    <a:pt x="38" y="2439"/>
                    <a:pt x="916" y="2439"/>
                  </a:cubicBezTo>
                  <a:cubicBezTo>
                    <a:pt x="2007" y="2439"/>
                    <a:pt x="1872" y="1643"/>
                    <a:pt x="1872" y="1462"/>
                  </a:cubicBezTo>
                  <a:lnTo>
                    <a:pt x="1872" y="262"/>
                  </a:lnTo>
                  <a:cubicBezTo>
                    <a:pt x="1872" y="28"/>
                    <a:pt x="1570" y="12"/>
                    <a:pt x="1328" y="12"/>
                  </a:cubicBezTo>
                  <a:cubicBezTo>
                    <a:pt x="1289" y="12"/>
                    <a:pt x="1251" y="13"/>
                    <a:pt x="1217" y="13"/>
                  </a:cubicBezTo>
                  <a:lnTo>
                    <a:pt x="444" y="13"/>
                  </a:lnTo>
                  <a:cubicBezTo>
                    <a:pt x="353" y="13"/>
                    <a:pt x="267" y="1"/>
                    <a:pt x="195" y="1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1"/>
            <p:cNvSpPr/>
            <p:nvPr/>
          </p:nvSpPr>
          <p:spPr>
            <a:xfrm>
              <a:off x="3736458" y="3016768"/>
              <a:ext cx="570319" cy="625457"/>
            </a:xfrm>
            <a:custGeom>
              <a:avLst/>
              <a:gdLst/>
              <a:ahLst/>
              <a:cxnLst/>
              <a:rect l="l" t="t" r="r" b="b"/>
              <a:pathLst>
                <a:path w="8761" h="9608" extrusionOk="0">
                  <a:moveTo>
                    <a:pt x="1526" y="1"/>
                  </a:moveTo>
                  <a:lnTo>
                    <a:pt x="1" y="9608"/>
                  </a:lnTo>
                  <a:lnTo>
                    <a:pt x="8761" y="9608"/>
                  </a:lnTo>
                  <a:lnTo>
                    <a:pt x="7634" y="1"/>
                  </a:ln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1"/>
            <p:cNvSpPr/>
            <p:nvPr/>
          </p:nvSpPr>
          <p:spPr>
            <a:xfrm>
              <a:off x="3915478" y="2091717"/>
              <a:ext cx="260715" cy="269829"/>
            </a:xfrm>
            <a:custGeom>
              <a:avLst/>
              <a:gdLst/>
              <a:ahLst/>
              <a:cxnLst/>
              <a:rect l="l" t="t" r="r" b="b"/>
              <a:pathLst>
                <a:path w="4005" h="4145" extrusionOk="0">
                  <a:moveTo>
                    <a:pt x="1826" y="0"/>
                  </a:moveTo>
                  <a:cubicBezTo>
                    <a:pt x="1640" y="0"/>
                    <a:pt x="1450" y="26"/>
                    <a:pt x="1262" y="81"/>
                  </a:cubicBezTo>
                  <a:cubicBezTo>
                    <a:pt x="662" y="261"/>
                    <a:pt x="280" y="944"/>
                    <a:pt x="121" y="1703"/>
                  </a:cubicBezTo>
                  <a:cubicBezTo>
                    <a:pt x="0" y="2268"/>
                    <a:pt x="9" y="2875"/>
                    <a:pt x="144" y="3326"/>
                  </a:cubicBezTo>
                  <a:cubicBezTo>
                    <a:pt x="323" y="3943"/>
                    <a:pt x="698" y="4145"/>
                    <a:pt x="1189" y="4145"/>
                  </a:cubicBezTo>
                  <a:cubicBezTo>
                    <a:pt x="1542" y="4145"/>
                    <a:pt x="1955" y="4041"/>
                    <a:pt x="2398" y="3912"/>
                  </a:cubicBezTo>
                  <a:cubicBezTo>
                    <a:pt x="2569" y="3859"/>
                    <a:pt x="2728" y="3784"/>
                    <a:pt x="2877" y="3694"/>
                  </a:cubicBezTo>
                  <a:cubicBezTo>
                    <a:pt x="3629" y="3236"/>
                    <a:pt x="4004" y="2313"/>
                    <a:pt x="3741" y="1426"/>
                  </a:cubicBezTo>
                  <a:cubicBezTo>
                    <a:pt x="3489" y="561"/>
                    <a:pt x="2691" y="0"/>
                    <a:pt x="1826" y="0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1"/>
            <p:cNvSpPr/>
            <p:nvPr/>
          </p:nvSpPr>
          <p:spPr>
            <a:xfrm>
              <a:off x="3751756" y="3868582"/>
              <a:ext cx="171141" cy="59694"/>
            </a:xfrm>
            <a:custGeom>
              <a:avLst/>
              <a:gdLst/>
              <a:ahLst/>
              <a:cxnLst/>
              <a:rect l="l" t="t" r="r" b="b"/>
              <a:pathLst>
                <a:path w="2629" h="917" extrusionOk="0">
                  <a:moveTo>
                    <a:pt x="1433" y="0"/>
                  </a:moveTo>
                  <a:lnTo>
                    <a:pt x="135" y="482"/>
                  </a:lnTo>
                  <a:cubicBezTo>
                    <a:pt x="0" y="556"/>
                    <a:pt x="53" y="916"/>
                    <a:pt x="209" y="916"/>
                  </a:cubicBezTo>
                  <a:lnTo>
                    <a:pt x="2629" y="916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1"/>
            <p:cNvSpPr/>
            <p:nvPr/>
          </p:nvSpPr>
          <p:spPr>
            <a:xfrm>
              <a:off x="3979535" y="3868582"/>
              <a:ext cx="171272" cy="59694"/>
            </a:xfrm>
            <a:custGeom>
              <a:avLst/>
              <a:gdLst/>
              <a:ahLst/>
              <a:cxnLst/>
              <a:rect l="l" t="t" r="r" b="b"/>
              <a:pathLst>
                <a:path w="2631" h="917" extrusionOk="0">
                  <a:moveTo>
                    <a:pt x="1435" y="0"/>
                  </a:moveTo>
                  <a:lnTo>
                    <a:pt x="136" y="482"/>
                  </a:lnTo>
                  <a:cubicBezTo>
                    <a:pt x="0" y="556"/>
                    <a:pt x="53" y="916"/>
                    <a:pt x="211" y="916"/>
                  </a:cubicBezTo>
                  <a:lnTo>
                    <a:pt x="2631" y="916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1"/>
            <p:cNvSpPr/>
            <p:nvPr/>
          </p:nvSpPr>
          <p:spPr>
            <a:xfrm>
              <a:off x="3991709" y="2434331"/>
              <a:ext cx="358036" cy="468767"/>
            </a:xfrm>
            <a:custGeom>
              <a:avLst/>
              <a:gdLst/>
              <a:ahLst/>
              <a:cxnLst/>
              <a:rect l="l" t="t" r="r" b="b"/>
              <a:pathLst>
                <a:path w="5500" h="7201" extrusionOk="0">
                  <a:moveTo>
                    <a:pt x="4201" y="1"/>
                  </a:moveTo>
                  <a:cubicBezTo>
                    <a:pt x="4201" y="1"/>
                    <a:pt x="3464" y="700"/>
                    <a:pt x="3367" y="1849"/>
                  </a:cubicBezTo>
                  <a:cubicBezTo>
                    <a:pt x="3277" y="2847"/>
                    <a:pt x="3682" y="5634"/>
                    <a:pt x="3682" y="5634"/>
                  </a:cubicBezTo>
                  <a:lnTo>
                    <a:pt x="738" y="6235"/>
                  </a:lnTo>
                  <a:lnTo>
                    <a:pt x="1" y="7160"/>
                  </a:lnTo>
                  <a:cubicBezTo>
                    <a:pt x="1" y="7160"/>
                    <a:pt x="1380" y="7200"/>
                    <a:pt x="2680" y="7200"/>
                  </a:cubicBezTo>
                  <a:cubicBezTo>
                    <a:pt x="3807" y="7200"/>
                    <a:pt x="4874" y="7170"/>
                    <a:pt x="4930" y="7055"/>
                  </a:cubicBezTo>
                  <a:cubicBezTo>
                    <a:pt x="5058" y="6806"/>
                    <a:pt x="5499" y="5883"/>
                    <a:pt x="5238" y="3696"/>
                  </a:cubicBezTo>
                  <a:cubicBezTo>
                    <a:pt x="4975" y="1502"/>
                    <a:pt x="4643" y="241"/>
                    <a:pt x="4201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1"/>
            <p:cNvSpPr/>
            <p:nvPr/>
          </p:nvSpPr>
          <p:spPr>
            <a:xfrm>
              <a:off x="3717514" y="3078872"/>
              <a:ext cx="93936" cy="80330"/>
            </a:xfrm>
            <a:custGeom>
              <a:avLst/>
              <a:gdLst/>
              <a:ahLst/>
              <a:cxnLst/>
              <a:rect l="l" t="t" r="r" b="b"/>
              <a:pathLst>
                <a:path w="1443" h="1234" extrusionOk="0">
                  <a:moveTo>
                    <a:pt x="323" y="1"/>
                  </a:moveTo>
                  <a:cubicBezTo>
                    <a:pt x="323" y="1"/>
                    <a:pt x="0" y="1233"/>
                    <a:pt x="652" y="1233"/>
                  </a:cubicBezTo>
                  <a:cubicBezTo>
                    <a:pt x="683" y="1233"/>
                    <a:pt x="716" y="1230"/>
                    <a:pt x="752" y="1225"/>
                  </a:cubicBezTo>
                  <a:cubicBezTo>
                    <a:pt x="1374" y="1127"/>
                    <a:pt x="1442" y="120"/>
                    <a:pt x="1442" y="120"/>
                  </a:cubicBezTo>
                  <a:lnTo>
                    <a:pt x="323" y="1"/>
                  </a:ln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1"/>
            <p:cNvSpPr/>
            <p:nvPr/>
          </p:nvSpPr>
          <p:spPr>
            <a:xfrm>
              <a:off x="3037431" y="3371815"/>
              <a:ext cx="94261" cy="72454"/>
            </a:xfrm>
            <a:custGeom>
              <a:avLst/>
              <a:gdLst/>
              <a:ahLst/>
              <a:cxnLst/>
              <a:rect l="l" t="t" r="r" b="b"/>
              <a:pathLst>
                <a:path w="1448" h="1113" extrusionOk="0">
                  <a:moveTo>
                    <a:pt x="223" y="0"/>
                  </a:moveTo>
                  <a:cubicBezTo>
                    <a:pt x="223" y="0"/>
                    <a:pt x="0" y="1113"/>
                    <a:pt x="649" y="1113"/>
                  </a:cubicBezTo>
                  <a:cubicBezTo>
                    <a:pt x="682" y="1113"/>
                    <a:pt x="718" y="1110"/>
                    <a:pt x="757" y="1103"/>
                  </a:cubicBezTo>
                  <a:cubicBezTo>
                    <a:pt x="1381" y="1006"/>
                    <a:pt x="1447" y="0"/>
                    <a:pt x="1447" y="0"/>
                  </a:cubicBez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1"/>
            <p:cNvSpPr/>
            <p:nvPr/>
          </p:nvSpPr>
          <p:spPr>
            <a:xfrm>
              <a:off x="4012866" y="1991791"/>
              <a:ext cx="136900" cy="115548"/>
            </a:xfrm>
            <a:custGeom>
              <a:avLst/>
              <a:gdLst/>
              <a:ahLst/>
              <a:cxnLst/>
              <a:rect l="l" t="t" r="r" b="b"/>
              <a:pathLst>
                <a:path w="2103" h="1775" extrusionOk="0">
                  <a:moveTo>
                    <a:pt x="966" y="0"/>
                  </a:moveTo>
                  <a:cubicBezTo>
                    <a:pt x="518" y="0"/>
                    <a:pt x="81" y="354"/>
                    <a:pt x="60" y="752"/>
                  </a:cubicBezTo>
                  <a:cubicBezTo>
                    <a:pt x="0" y="1720"/>
                    <a:pt x="413" y="1775"/>
                    <a:pt x="1134" y="1775"/>
                  </a:cubicBezTo>
                  <a:cubicBezTo>
                    <a:pt x="1464" y="1775"/>
                    <a:pt x="2102" y="774"/>
                    <a:pt x="1524" y="226"/>
                  </a:cubicBezTo>
                  <a:cubicBezTo>
                    <a:pt x="1358" y="67"/>
                    <a:pt x="1161" y="0"/>
                    <a:pt x="966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1"/>
            <p:cNvSpPr/>
            <p:nvPr/>
          </p:nvSpPr>
          <p:spPr>
            <a:xfrm>
              <a:off x="2574321" y="2376914"/>
              <a:ext cx="979392" cy="624220"/>
            </a:xfrm>
            <a:custGeom>
              <a:avLst/>
              <a:gdLst/>
              <a:ahLst/>
              <a:cxnLst/>
              <a:rect l="l" t="t" r="r" b="b"/>
              <a:pathLst>
                <a:path w="15045" h="9589" extrusionOk="0">
                  <a:moveTo>
                    <a:pt x="2324" y="1"/>
                  </a:moveTo>
                  <a:cubicBezTo>
                    <a:pt x="1606" y="1"/>
                    <a:pt x="0" y="3117"/>
                    <a:pt x="900" y="4766"/>
                  </a:cubicBezTo>
                  <a:cubicBezTo>
                    <a:pt x="1825" y="6479"/>
                    <a:pt x="8156" y="9588"/>
                    <a:pt x="9515" y="9588"/>
                  </a:cubicBezTo>
                  <a:cubicBezTo>
                    <a:pt x="10867" y="9588"/>
                    <a:pt x="14473" y="6253"/>
                    <a:pt x="14759" y="6111"/>
                  </a:cubicBezTo>
                  <a:cubicBezTo>
                    <a:pt x="15044" y="5968"/>
                    <a:pt x="13526" y="3490"/>
                    <a:pt x="13362" y="3376"/>
                  </a:cubicBezTo>
                  <a:cubicBezTo>
                    <a:pt x="13298" y="3333"/>
                    <a:pt x="13218" y="3314"/>
                    <a:pt x="13125" y="3314"/>
                  </a:cubicBezTo>
                  <a:cubicBezTo>
                    <a:pt x="12227" y="3314"/>
                    <a:pt x="10102" y="5089"/>
                    <a:pt x="9456" y="5089"/>
                  </a:cubicBezTo>
                  <a:cubicBezTo>
                    <a:pt x="8749" y="5089"/>
                    <a:pt x="8066" y="4443"/>
                    <a:pt x="7262" y="3700"/>
                  </a:cubicBezTo>
                  <a:cubicBezTo>
                    <a:pt x="5819" y="2363"/>
                    <a:pt x="3160" y="259"/>
                    <a:pt x="2394" y="12"/>
                  </a:cubicBezTo>
                  <a:cubicBezTo>
                    <a:pt x="2372" y="5"/>
                    <a:pt x="2348" y="1"/>
                    <a:pt x="2324" y="1"/>
                  </a:cubicBezTo>
                  <a:close/>
                </a:path>
              </a:pathLst>
            </a:custGeom>
            <a:solidFill>
              <a:srgbClr val="53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1"/>
            <p:cNvSpPr/>
            <p:nvPr/>
          </p:nvSpPr>
          <p:spPr>
            <a:xfrm>
              <a:off x="1337125" y="1816806"/>
              <a:ext cx="1198054" cy="2110461"/>
            </a:xfrm>
            <a:custGeom>
              <a:avLst/>
              <a:gdLst/>
              <a:ahLst/>
              <a:cxnLst/>
              <a:rect l="l" t="t" r="r" b="b"/>
              <a:pathLst>
                <a:path w="18404" h="32420" extrusionOk="0">
                  <a:moveTo>
                    <a:pt x="1713" y="1"/>
                  </a:moveTo>
                  <a:cubicBezTo>
                    <a:pt x="767" y="1"/>
                    <a:pt x="0" y="767"/>
                    <a:pt x="0" y="1713"/>
                  </a:cubicBezTo>
                  <a:lnTo>
                    <a:pt x="0" y="30707"/>
                  </a:lnTo>
                  <a:cubicBezTo>
                    <a:pt x="0" y="31653"/>
                    <a:pt x="767" y="32420"/>
                    <a:pt x="1713" y="32420"/>
                  </a:cubicBezTo>
                  <a:lnTo>
                    <a:pt x="16690" y="32420"/>
                  </a:lnTo>
                  <a:cubicBezTo>
                    <a:pt x="17637" y="32420"/>
                    <a:pt x="18403" y="31653"/>
                    <a:pt x="18403" y="30707"/>
                  </a:cubicBezTo>
                  <a:lnTo>
                    <a:pt x="18403" y="1713"/>
                  </a:lnTo>
                  <a:cubicBezTo>
                    <a:pt x="18403" y="767"/>
                    <a:pt x="17637" y="1"/>
                    <a:pt x="16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14313" dist="38100" dir="5400000" algn="bl" rotWithShape="0">
                <a:schemeClr val="accent4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1441673" y="1917058"/>
              <a:ext cx="989287" cy="1791613"/>
            </a:xfrm>
            <a:custGeom>
              <a:avLst/>
              <a:gdLst/>
              <a:ahLst/>
              <a:cxnLst/>
              <a:rect l="l" t="t" r="r" b="b"/>
              <a:pathLst>
                <a:path w="15197" h="27522" extrusionOk="0">
                  <a:moveTo>
                    <a:pt x="1414" y="0"/>
                  </a:moveTo>
                  <a:cubicBezTo>
                    <a:pt x="632" y="0"/>
                    <a:pt x="1" y="638"/>
                    <a:pt x="1" y="1412"/>
                  </a:cubicBezTo>
                  <a:lnTo>
                    <a:pt x="1" y="26102"/>
                  </a:lnTo>
                  <a:cubicBezTo>
                    <a:pt x="1" y="26883"/>
                    <a:pt x="632" y="27521"/>
                    <a:pt x="1414" y="27521"/>
                  </a:cubicBezTo>
                  <a:lnTo>
                    <a:pt x="13785" y="27521"/>
                  </a:lnTo>
                  <a:cubicBezTo>
                    <a:pt x="14558" y="27521"/>
                    <a:pt x="15196" y="26883"/>
                    <a:pt x="15196" y="26102"/>
                  </a:cubicBezTo>
                  <a:lnTo>
                    <a:pt x="15196" y="1412"/>
                  </a:lnTo>
                  <a:cubicBezTo>
                    <a:pt x="15196" y="638"/>
                    <a:pt x="14558" y="0"/>
                    <a:pt x="1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1"/>
            <p:cNvSpPr/>
            <p:nvPr/>
          </p:nvSpPr>
          <p:spPr>
            <a:xfrm>
              <a:off x="1789885" y="3780569"/>
              <a:ext cx="292548" cy="70435"/>
            </a:xfrm>
            <a:custGeom>
              <a:avLst/>
              <a:gdLst/>
              <a:ahLst/>
              <a:cxnLst/>
              <a:rect l="l" t="t" r="r" b="b"/>
              <a:pathLst>
                <a:path w="4494" h="1082" extrusionOk="0">
                  <a:moveTo>
                    <a:pt x="541" y="0"/>
                  </a:moveTo>
                  <a:cubicBezTo>
                    <a:pt x="240" y="0"/>
                    <a:pt x="1" y="247"/>
                    <a:pt x="1" y="541"/>
                  </a:cubicBezTo>
                  <a:cubicBezTo>
                    <a:pt x="1" y="842"/>
                    <a:pt x="240" y="1082"/>
                    <a:pt x="541" y="1082"/>
                  </a:cubicBezTo>
                  <a:lnTo>
                    <a:pt x="3959" y="1082"/>
                  </a:lnTo>
                  <a:cubicBezTo>
                    <a:pt x="4251" y="1082"/>
                    <a:pt x="4493" y="842"/>
                    <a:pt x="4493" y="541"/>
                  </a:cubicBezTo>
                  <a:cubicBezTo>
                    <a:pt x="4493" y="247"/>
                    <a:pt x="4251" y="0"/>
                    <a:pt x="3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1"/>
            <p:cNvSpPr/>
            <p:nvPr/>
          </p:nvSpPr>
          <p:spPr>
            <a:xfrm>
              <a:off x="1647059" y="3345385"/>
              <a:ext cx="783904" cy="363309"/>
            </a:xfrm>
            <a:custGeom>
              <a:avLst/>
              <a:gdLst/>
              <a:ahLst/>
              <a:cxnLst/>
              <a:rect l="l" t="t" r="r" b="b"/>
              <a:pathLst>
                <a:path w="12042" h="5581" extrusionOk="0">
                  <a:moveTo>
                    <a:pt x="1315" y="1"/>
                  </a:moveTo>
                  <a:cubicBezTo>
                    <a:pt x="1315" y="1"/>
                    <a:pt x="31" y="2816"/>
                    <a:pt x="1" y="5580"/>
                  </a:cubicBezTo>
                  <a:lnTo>
                    <a:pt x="10630" y="5580"/>
                  </a:lnTo>
                  <a:cubicBezTo>
                    <a:pt x="11403" y="5580"/>
                    <a:pt x="12041" y="4942"/>
                    <a:pt x="12041" y="4161"/>
                  </a:cubicBezTo>
                  <a:lnTo>
                    <a:pt x="12041" y="3583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1"/>
            <p:cNvSpPr/>
            <p:nvPr/>
          </p:nvSpPr>
          <p:spPr>
            <a:xfrm>
              <a:off x="1619717" y="2234153"/>
              <a:ext cx="1264584" cy="1372841"/>
            </a:xfrm>
            <a:custGeom>
              <a:avLst/>
              <a:gdLst/>
              <a:ahLst/>
              <a:cxnLst/>
              <a:rect l="l" t="t" r="r" b="b"/>
              <a:pathLst>
                <a:path w="19426" h="21089" extrusionOk="0">
                  <a:moveTo>
                    <a:pt x="7722" y="1"/>
                  </a:moveTo>
                  <a:cubicBezTo>
                    <a:pt x="6268" y="1"/>
                    <a:pt x="4232" y="957"/>
                    <a:pt x="4095" y="1987"/>
                  </a:cubicBezTo>
                  <a:lnTo>
                    <a:pt x="76" y="19391"/>
                  </a:lnTo>
                  <a:cubicBezTo>
                    <a:pt x="1" y="19744"/>
                    <a:pt x="240" y="20074"/>
                    <a:pt x="601" y="20105"/>
                  </a:cubicBezTo>
                  <a:lnTo>
                    <a:pt x="12461" y="21089"/>
                  </a:lnTo>
                  <a:cubicBezTo>
                    <a:pt x="12461" y="21089"/>
                    <a:pt x="17404" y="10626"/>
                    <a:pt x="18735" y="6712"/>
                  </a:cubicBezTo>
                  <a:cubicBezTo>
                    <a:pt x="19425" y="4705"/>
                    <a:pt x="18156" y="2400"/>
                    <a:pt x="16743" y="2070"/>
                  </a:cubicBezTo>
                  <a:lnTo>
                    <a:pt x="8308" y="63"/>
                  </a:lnTo>
                  <a:cubicBezTo>
                    <a:pt x="8129" y="21"/>
                    <a:pt x="7932" y="1"/>
                    <a:pt x="7722" y="1"/>
                  </a:cubicBezTo>
                  <a:close/>
                </a:path>
              </a:pathLst>
            </a:custGeom>
            <a:solidFill>
              <a:srgbClr val="53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1"/>
            <p:cNvSpPr/>
            <p:nvPr/>
          </p:nvSpPr>
          <p:spPr>
            <a:xfrm>
              <a:off x="1578184" y="2295801"/>
              <a:ext cx="646939" cy="1112646"/>
            </a:xfrm>
            <a:custGeom>
              <a:avLst/>
              <a:gdLst/>
              <a:ahLst/>
              <a:cxnLst/>
              <a:rect l="l" t="t" r="r" b="b"/>
              <a:pathLst>
                <a:path w="9938" h="17092" extrusionOk="0">
                  <a:moveTo>
                    <a:pt x="6069" y="1"/>
                  </a:moveTo>
                  <a:cubicBezTo>
                    <a:pt x="4576" y="1"/>
                    <a:pt x="3325" y="2513"/>
                    <a:pt x="1803" y="6154"/>
                  </a:cubicBezTo>
                  <a:cubicBezTo>
                    <a:pt x="525" y="9205"/>
                    <a:pt x="0" y="12706"/>
                    <a:pt x="361" y="13486"/>
                  </a:cubicBezTo>
                  <a:cubicBezTo>
                    <a:pt x="947" y="14755"/>
                    <a:pt x="8293" y="17092"/>
                    <a:pt x="8293" y="17092"/>
                  </a:cubicBezTo>
                  <a:lnTo>
                    <a:pt x="9937" y="13885"/>
                  </a:lnTo>
                  <a:cubicBezTo>
                    <a:pt x="9937" y="13885"/>
                    <a:pt x="5409" y="11683"/>
                    <a:pt x="5409" y="11202"/>
                  </a:cubicBezTo>
                  <a:cubicBezTo>
                    <a:pt x="5409" y="10723"/>
                    <a:pt x="7752" y="7236"/>
                    <a:pt x="8412" y="3991"/>
                  </a:cubicBezTo>
                  <a:cubicBezTo>
                    <a:pt x="8744" y="2347"/>
                    <a:pt x="8773" y="867"/>
                    <a:pt x="6550" y="86"/>
                  </a:cubicBezTo>
                  <a:cubicBezTo>
                    <a:pt x="6387" y="29"/>
                    <a:pt x="6227" y="1"/>
                    <a:pt x="6069" y="1"/>
                  </a:cubicBezTo>
                  <a:close/>
                </a:path>
              </a:pathLst>
            </a:custGeom>
            <a:solidFill>
              <a:srgbClr val="53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1"/>
            <p:cNvSpPr/>
            <p:nvPr/>
          </p:nvSpPr>
          <p:spPr>
            <a:xfrm>
              <a:off x="2187376" y="2264554"/>
              <a:ext cx="500795" cy="437781"/>
            </a:xfrm>
            <a:custGeom>
              <a:avLst/>
              <a:gdLst/>
              <a:ahLst/>
              <a:cxnLst/>
              <a:rect l="l" t="t" r="r" b="b"/>
              <a:pathLst>
                <a:path w="7693" h="6725" extrusionOk="0">
                  <a:moveTo>
                    <a:pt x="1973" y="1"/>
                  </a:moveTo>
                  <a:cubicBezTo>
                    <a:pt x="1574" y="1"/>
                    <a:pt x="1247" y="88"/>
                    <a:pt x="985" y="265"/>
                  </a:cubicBezTo>
                  <a:cubicBezTo>
                    <a:pt x="332" y="709"/>
                    <a:pt x="219" y="1610"/>
                    <a:pt x="107" y="2474"/>
                  </a:cubicBezTo>
                  <a:cubicBezTo>
                    <a:pt x="76" y="2713"/>
                    <a:pt x="46" y="2962"/>
                    <a:pt x="0" y="3187"/>
                  </a:cubicBezTo>
                  <a:lnTo>
                    <a:pt x="271" y="3240"/>
                  </a:lnTo>
                  <a:cubicBezTo>
                    <a:pt x="316" y="3007"/>
                    <a:pt x="347" y="2751"/>
                    <a:pt x="377" y="2511"/>
                  </a:cubicBezTo>
                  <a:cubicBezTo>
                    <a:pt x="482" y="1700"/>
                    <a:pt x="586" y="866"/>
                    <a:pt x="1136" y="491"/>
                  </a:cubicBezTo>
                  <a:cubicBezTo>
                    <a:pt x="1352" y="343"/>
                    <a:pt x="1629" y="270"/>
                    <a:pt x="1972" y="270"/>
                  </a:cubicBezTo>
                  <a:cubicBezTo>
                    <a:pt x="2259" y="270"/>
                    <a:pt x="2592" y="321"/>
                    <a:pt x="2975" y="424"/>
                  </a:cubicBezTo>
                  <a:cubicBezTo>
                    <a:pt x="3561" y="573"/>
                    <a:pt x="4095" y="685"/>
                    <a:pt x="4569" y="784"/>
                  </a:cubicBezTo>
                  <a:cubicBezTo>
                    <a:pt x="6355" y="1152"/>
                    <a:pt x="7257" y="1332"/>
                    <a:pt x="7347" y="3225"/>
                  </a:cubicBezTo>
                  <a:cubicBezTo>
                    <a:pt x="7415" y="4599"/>
                    <a:pt x="6656" y="6605"/>
                    <a:pt x="6649" y="6627"/>
                  </a:cubicBezTo>
                  <a:lnTo>
                    <a:pt x="6896" y="6724"/>
                  </a:lnTo>
                  <a:cubicBezTo>
                    <a:pt x="6927" y="6643"/>
                    <a:pt x="7693" y="4644"/>
                    <a:pt x="7617" y="3209"/>
                  </a:cubicBezTo>
                  <a:cubicBezTo>
                    <a:pt x="7513" y="1107"/>
                    <a:pt x="6424" y="889"/>
                    <a:pt x="4621" y="514"/>
                  </a:cubicBezTo>
                  <a:cubicBezTo>
                    <a:pt x="4156" y="424"/>
                    <a:pt x="3622" y="310"/>
                    <a:pt x="3044" y="161"/>
                  </a:cubicBezTo>
                  <a:cubicBezTo>
                    <a:pt x="2641" y="55"/>
                    <a:pt x="2285" y="1"/>
                    <a:pt x="1973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1"/>
            <p:cNvSpPr/>
            <p:nvPr/>
          </p:nvSpPr>
          <p:spPr>
            <a:xfrm>
              <a:off x="2289580" y="2075442"/>
              <a:ext cx="340395" cy="468442"/>
            </a:xfrm>
            <a:custGeom>
              <a:avLst/>
              <a:gdLst/>
              <a:ahLst/>
              <a:cxnLst/>
              <a:rect l="l" t="t" r="r" b="b"/>
              <a:pathLst>
                <a:path w="5229" h="7196" extrusionOk="0">
                  <a:moveTo>
                    <a:pt x="1292" y="0"/>
                  </a:moveTo>
                  <a:cubicBezTo>
                    <a:pt x="1002" y="0"/>
                    <a:pt x="762" y="88"/>
                    <a:pt x="693" y="376"/>
                  </a:cubicBezTo>
                  <a:lnTo>
                    <a:pt x="69" y="2997"/>
                  </a:lnTo>
                  <a:cubicBezTo>
                    <a:pt x="1" y="3275"/>
                    <a:pt x="1353" y="5649"/>
                    <a:pt x="2097" y="6925"/>
                  </a:cubicBezTo>
                  <a:cubicBezTo>
                    <a:pt x="2202" y="7106"/>
                    <a:pt x="2386" y="7196"/>
                    <a:pt x="2570" y="7196"/>
                  </a:cubicBezTo>
                  <a:cubicBezTo>
                    <a:pt x="2754" y="7196"/>
                    <a:pt x="2938" y="7106"/>
                    <a:pt x="3044" y="6925"/>
                  </a:cubicBezTo>
                  <a:cubicBezTo>
                    <a:pt x="3622" y="5927"/>
                    <a:pt x="4531" y="4335"/>
                    <a:pt x="4591" y="4072"/>
                  </a:cubicBezTo>
                  <a:lnTo>
                    <a:pt x="5093" y="1984"/>
                  </a:lnTo>
                  <a:cubicBezTo>
                    <a:pt x="5229" y="1391"/>
                    <a:pt x="4463" y="691"/>
                    <a:pt x="3938" y="571"/>
                  </a:cubicBezTo>
                  <a:lnTo>
                    <a:pt x="2240" y="165"/>
                  </a:lnTo>
                  <a:cubicBezTo>
                    <a:pt x="1965" y="100"/>
                    <a:pt x="1600" y="0"/>
                    <a:pt x="1292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1"/>
            <p:cNvSpPr/>
            <p:nvPr/>
          </p:nvSpPr>
          <p:spPr>
            <a:xfrm>
              <a:off x="2387488" y="2675130"/>
              <a:ext cx="363244" cy="262994"/>
            </a:xfrm>
            <a:custGeom>
              <a:avLst/>
              <a:gdLst/>
              <a:ahLst/>
              <a:cxnLst/>
              <a:rect l="l" t="t" r="r" b="b"/>
              <a:pathLst>
                <a:path w="5580" h="4040" extrusionOk="0">
                  <a:moveTo>
                    <a:pt x="2426" y="0"/>
                  </a:moveTo>
                  <a:cubicBezTo>
                    <a:pt x="1992" y="0"/>
                    <a:pt x="1606" y="95"/>
                    <a:pt x="1269" y="282"/>
                  </a:cubicBezTo>
                  <a:cubicBezTo>
                    <a:pt x="667" y="621"/>
                    <a:pt x="240" y="1267"/>
                    <a:pt x="0" y="2191"/>
                  </a:cubicBezTo>
                  <a:lnTo>
                    <a:pt x="262" y="2258"/>
                  </a:lnTo>
                  <a:cubicBezTo>
                    <a:pt x="480" y="1409"/>
                    <a:pt x="864" y="823"/>
                    <a:pt x="1405" y="517"/>
                  </a:cubicBezTo>
                  <a:cubicBezTo>
                    <a:pt x="1693" y="354"/>
                    <a:pt x="2032" y="272"/>
                    <a:pt x="2416" y="272"/>
                  </a:cubicBezTo>
                  <a:cubicBezTo>
                    <a:pt x="2741" y="272"/>
                    <a:pt x="3099" y="331"/>
                    <a:pt x="3485" y="448"/>
                  </a:cubicBezTo>
                  <a:cubicBezTo>
                    <a:pt x="4206" y="659"/>
                    <a:pt x="4671" y="1034"/>
                    <a:pt x="4882" y="1560"/>
                  </a:cubicBezTo>
                  <a:cubicBezTo>
                    <a:pt x="5280" y="2590"/>
                    <a:pt x="4536" y="3888"/>
                    <a:pt x="4529" y="3897"/>
                  </a:cubicBezTo>
                  <a:lnTo>
                    <a:pt x="4761" y="4039"/>
                  </a:lnTo>
                  <a:cubicBezTo>
                    <a:pt x="4792" y="3978"/>
                    <a:pt x="5580" y="2619"/>
                    <a:pt x="5129" y="1463"/>
                  </a:cubicBezTo>
                  <a:cubicBezTo>
                    <a:pt x="4896" y="854"/>
                    <a:pt x="4363" y="426"/>
                    <a:pt x="3561" y="185"/>
                  </a:cubicBezTo>
                  <a:cubicBezTo>
                    <a:pt x="3152" y="61"/>
                    <a:pt x="2774" y="0"/>
                    <a:pt x="2426" y="0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1"/>
            <p:cNvSpPr/>
            <p:nvPr/>
          </p:nvSpPr>
          <p:spPr>
            <a:xfrm>
              <a:off x="2368349" y="2807411"/>
              <a:ext cx="45568" cy="46089"/>
            </a:xfrm>
            <a:custGeom>
              <a:avLst/>
              <a:gdLst/>
              <a:ahLst/>
              <a:cxnLst/>
              <a:rect l="l" t="t" r="r" b="b"/>
              <a:pathLst>
                <a:path w="700" h="708" extrusionOk="0">
                  <a:moveTo>
                    <a:pt x="354" y="1"/>
                  </a:moveTo>
                  <a:cubicBezTo>
                    <a:pt x="159" y="1"/>
                    <a:pt x="0" y="159"/>
                    <a:pt x="0" y="354"/>
                  </a:cubicBezTo>
                  <a:cubicBezTo>
                    <a:pt x="0" y="549"/>
                    <a:pt x="159" y="707"/>
                    <a:pt x="354" y="707"/>
                  </a:cubicBezTo>
                  <a:cubicBezTo>
                    <a:pt x="548" y="707"/>
                    <a:pt x="700" y="549"/>
                    <a:pt x="700" y="354"/>
                  </a:cubicBezTo>
                  <a:cubicBezTo>
                    <a:pt x="700" y="159"/>
                    <a:pt x="548" y="1"/>
                    <a:pt x="354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1"/>
            <p:cNvSpPr/>
            <p:nvPr/>
          </p:nvSpPr>
          <p:spPr>
            <a:xfrm>
              <a:off x="2660316" y="2923872"/>
              <a:ext cx="45959" cy="45438"/>
            </a:xfrm>
            <a:custGeom>
              <a:avLst/>
              <a:gdLst/>
              <a:ahLst/>
              <a:cxnLst/>
              <a:rect l="l" t="t" r="r" b="b"/>
              <a:pathLst>
                <a:path w="706" h="698" extrusionOk="0">
                  <a:moveTo>
                    <a:pt x="352" y="0"/>
                  </a:moveTo>
                  <a:cubicBezTo>
                    <a:pt x="157" y="0"/>
                    <a:pt x="1" y="157"/>
                    <a:pt x="1" y="353"/>
                  </a:cubicBezTo>
                  <a:cubicBezTo>
                    <a:pt x="1" y="541"/>
                    <a:pt x="157" y="698"/>
                    <a:pt x="352" y="698"/>
                  </a:cubicBezTo>
                  <a:cubicBezTo>
                    <a:pt x="549" y="698"/>
                    <a:pt x="705" y="541"/>
                    <a:pt x="705" y="353"/>
                  </a:cubicBezTo>
                  <a:cubicBezTo>
                    <a:pt x="705" y="157"/>
                    <a:pt x="549" y="0"/>
                    <a:pt x="352" y="0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1"/>
            <p:cNvSpPr/>
            <p:nvPr/>
          </p:nvSpPr>
          <p:spPr>
            <a:xfrm>
              <a:off x="2146298" y="2450540"/>
              <a:ext cx="101357" cy="101227"/>
            </a:xfrm>
            <a:custGeom>
              <a:avLst/>
              <a:gdLst/>
              <a:ahLst/>
              <a:cxnLst/>
              <a:rect l="l" t="t" r="r" b="b"/>
              <a:pathLst>
                <a:path w="1557" h="1555" extrusionOk="0">
                  <a:moveTo>
                    <a:pt x="776" y="1"/>
                  </a:moveTo>
                  <a:cubicBezTo>
                    <a:pt x="347" y="1"/>
                    <a:pt x="1" y="345"/>
                    <a:pt x="1" y="774"/>
                  </a:cubicBezTo>
                  <a:cubicBezTo>
                    <a:pt x="1" y="1201"/>
                    <a:pt x="347" y="1555"/>
                    <a:pt x="776" y="1555"/>
                  </a:cubicBezTo>
                  <a:cubicBezTo>
                    <a:pt x="1203" y="1555"/>
                    <a:pt x="1556" y="1201"/>
                    <a:pt x="1556" y="774"/>
                  </a:cubicBezTo>
                  <a:cubicBezTo>
                    <a:pt x="1556" y="345"/>
                    <a:pt x="1203" y="1"/>
                    <a:pt x="776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1"/>
            <p:cNvSpPr/>
            <p:nvPr/>
          </p:nvSpPr>
          <p:spPr>
            <a:xfrm>
              <a:off x="3374706" y="2356082"/>
              <a:ext cx="602412" cy="442598"/>
            </a:xfrm>
            <a:custGeom>
              <a:avLst/>
              <a:gdLst/>
              <a:ahLst/>
              <a:cxnLst/>
              <a:rect l="l" t="t" r="r" b="b"/>
              <a:pathLst>
                <a:path w="9254" h="6799" extrusionOk="0">
                  <a:moveTo>
                    <a:pt x="7918" y="0"/>
                  </a:moveTo>
                  <a:cubicBezTo>
                    <a:pt x="7040" y="0"/>
                    <a:pt x="6438" y="784"/>
                    <a:pt x="5828" y="1188"/>
                  </a:cubicBezTo>
                  <a:cubicBezTo>
                    <a:pt x="5190" y="1616"/>
                    <a:pt x="0" y="3914"/>
                    <a:pt x="0" y="3914"/>
                  </a:cubicBezTo>
                  <a:lnTo>
                    <a:pt x="1983" y="6799"/>
                  </a:lnTo>
                  <a:cubicBezTo>
                    <a:pt x="1983" y="6799"/>
                    <a:pt x="4972" y="4237"/>
                    <a:pt x="6046" y="3696"/>
                  </a:cubicBezTo>
                  <a:cubicBezTo>
                    <a:pt x="7114" y="3164"/>
                    <a:pt x="8722" y="3216"/>
                    <a:pt x="8992" y="2412"/>
                  </a:cubicBezTo>
                  <a:cubicBezTo>
                    <a:pt x="9254" y="1616"/>
                    <a:pt x="9044" y="114"/>
                    <a:pt x="8082" y="9"/>
                  </a:cubicBezTo>
                  <a:cubicBezTo>
                    <a:pt x="8026" y="3"/>
                    <a:pt x="7971" y="0"/>
                    <a:pt x="7918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1"/>
            <p:cNvSpPr/>
            <p:nvPr/>
          </p:nvSpPr>
          <p:spPr>
            <a:xfrm>
              <a:off x="3569220" y="2391887"/>
              <a:ext cx="470134" cy="577415"/>
            </a:xfrm>
            <a:custGeom>
              <a:avLst/>
              <a:gdLst/>
              <a:ahLst/>
              <a:cxnLst/>
              <a:rect l="l" t="t" r="r" b="b"/>
              <a:pathLst>
                <a:path w="7222" h="8870" extrusionOk="0">
                  <a:moveTo>
                    <a:pt x="5139" y="0"/>
                  </a:moveTo>
                  <a:lnTo>
                    <a:pt x="1" y="833"/>
                  </a:lnTo>
                  <a:cubicBezTo>
                    <a:pt x="1" y="833"/>
                    <a:pt x="1061" y="2245"/>
                    <a:pt x="992" y="3815"/>
                  </a:cubicBezTo>
                  <a:cubicBezTo>
                    <a:pt x="857" y="7060"/>
                    <a:pt x="2750" y="8870"/>
                    <a:pt x="2750" y="8870"/>
                  </a:cubicBezTo>
                  <a:lnTo>
                    <a:pt x="7221" y="6429"/>
                  </a:lnTo>
                  <a:cubicBezTo>
                    <a:pt x="7221" y="6429"/>
                    <a:pt x="5734" y="5302"/>
                    <a:pt x="5463" y="3319"/>
                  </a:cubicBezTo>
                  <a:cubicBezTo>
                    <a:pt x="5238" y="1659"/>
                    <a:pt x="5139" y="0"/>
                    <a:pt x="5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1"/>
            <p:cNvSpPr/>
            <p:nvPr/>
          </p:nvSpPr>
          <p:spPr>
            <a:xfrm>
              <a:off x="2658298" y="3151782"/>
              <a:ext cx="246524" cy="246459"/>
            </a:xfrm>
            <a:custGeom>
              <a:avLst/>
              <a:gdLst/>
              <a:ahLst/>
              <a:cxnLst/>
              <a:rect l="l" t="t" r="r" b="b"/>
              <a:pathLst>
                <a:path w="3787" h="3786" extrusionOk="0">
                  <a:moveTo>
                    <a:pt x="1894" y="0"/>
                  </a:moveTo>
                  <a:cubicBezTo>
                    <a:pt x="850" y="0"/>
                    <a:pt x="1" y="847"/>
                    <a:pt x="1" y="1893"/>
                  </a:cubicBezTo>
                  <a:cubicBezTo>
                    <a:pt x="1" y="2937"/>
                    <a:pt x="850" y="3786"/>
                    <a:pt x="1894" y="3786"/>
                  </a:cubicBezTo>
                  <a:cubicBezTo>
                    <a:pt x="2938" y="3786"/>
                    <a:pt x="3787" y="2937"/>
                    <a:pt x="3787" y="1893"/>
                  </a:cubicBezTo>
                  <a:cubicBezTo>
                    <a:pt x="3787" y="847"/>
                    <a:pt x="2938" y="0"/>
                    <a:pt x="1894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1"/>
            <p:cNvSpPr/>
            <p:nvPr/>
          </p:nvSpPr>
          <p:spPr>
            <a:xfrm>
              <a:off x="2116028" y="3199630"/>
              <a:ext cx="824916" cy="265403"/>
            </a:xfrm>
            <a:custGeom>
              <a:avLst/>
              <a:gdLst/>
              <a:ahLst/>
              <a:cxnLst/>
              <a:rect l="l" t="t" r="r" b="b"/>
              <a:pathLst>
                <a:path w="12672" h="4077" extrusionOk="0">
                  <a:moveTo>
                    <a:pt x="1675" y="1"/>
                  </a:moveTo>
                  <a:lnTo>
                    <a:pt x="0" y="3200"/>
                  </a:lnTo>
                  <a:cubicBezTo>
                    <a:pt x="0" y="3200"/>
                    <a:pt x="2690" y="3824"/>
                    <a:pt x="5333" y="3898"/>
                  </a:cubicBezTo>
                  <a:cubicBezTo>
                    <a:pt x="6589" y="3939"/>
                    <a:pt x="7262" y="4077"/>
                    <a:pt x="8188" y="4077"/>
                  </a:cubicBezTo>
                  <a:cubicBezTo>
                    <a:pt x="8292" y="4077"/>
                    <a:pt x="8400" y="4075"/>
                    <a:pt x="8511" y="4071"/>
                  </a:cubicBezTo>
                  <a:cubicBezTo>
                    <a:pt x="10795" y="3988"/>
                    <a:pt x="12672" y="2600"/>
                    <a:pt x="12259" y="1675"/>
                  </a:cubicBezTo>
                  <a:cubicBezTo>
                    <a:pt x="12204" y="1553"/>
                    <a:pt x="12064" y="1507"/>
                    <a:pt x="11873" y="1507"/>
                  </a:cubicBezTo>
                  <a:cubicBezTo>
                    <a:pt x="11385" y="1507"/>
                    <a:pt x="10570" y="1805"/>
                    <a:pt x="10036" y="1870"/>
                  </a:cubicBezTo>
                  <a:cubicBezTo>
                    <a:pt x="9808" y="1897"/>
                    <a:pt x="9588" y="1909"/>
                    <a:pt x="9392" y="1909"/>
                  </a:cubicBezTo>
                  <a:cubicBezTo>
                    <a:pt x="8977" y="1909"/>
                    <a:pt x="8668" y="1855"/>
                    <a:pt x="8601" y="1773"/>
                  </a:cubicBezTo>
                  <a:cubicBezTo>
                    <a:pt x="8414" y="1518"/>
                    <a:pt x="9465" y="760"/>
                    <a:pt x="9083" y="376"/>
                  </a:cubicBezTo>
                  <a:cubicBezTo>
                    <a:pt x="9040" y="333"/>
                    <a:pt x="8988" y="314"/>
                    <a:pt x="8929" y="314"/>
                  </a:cubicBezTo>
                  <a:cubicBezTo>
                    <a:pt x="8468" y="314"/>
                    <a:pt x="7595" y="1505"/>
                    <a:pt x="7361" y="1526"/>
                  </a:cubicBezTo>
                  <a:cubicBezTo>
                    <a:pt x="7315" y="1530"/>
                    <a:pt x="7265" y="1533"/>
                    <a:pt x="7211" y="1533"/>
                  </a:cubicBezTo>
                  <a:cubicBezTo>
                    <a:pt x="5811" y="1533"/>
                    <a:pt x="1675" y="1"/>
                    <a:pt x="1675" y="1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1"/>
            <p:cNvSpPr/>
            <p:nvPr/>
          </p:nvSpPr>
          <p:spPr>
            <a:xfrm>
              <a:off x="2756075" y="3107775"/>
              <a:ext cx="59825" cy="98232"/>
            </a:xfrm>
            <a:custGeom>
              <a:avLst/>
              <a:gdLst/>
              <a:ahLst/>
              <a:cxnLst/>
              <a:rect l="l" t="t" r="r" b="b"/>
              <a:pathLst>
                <a:path w="919" h="1509" extrusionOk="0">
                  <a:moveTo>
                    <a:pt x="1" y="0"/>
                  </a:moveTo>
                  <a:lnTo>
                    <a:pt x="1" y="1509"/>
                  </a:lnTo>
                  <a:lnTo>
                    <a:pt x="918" y="1509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1"/>
            <p:cNvSpPr/>
            <p:nvPr/>
          </p:nvSpPr>
          <p:spPr>
            <a:xfrm>
              <a:off x="2732119" y="3083689"/>
              <a:ext cx="107736" cy="38798"/>
            </a:xfrm>
            <a:custGeom>
              <a:avLst/>
              <a:gdLst/>
              <a:ahLst/>
              <a:cxnLst/>
              <a:rect l="l" t="t" r="r" b="b"/>
              <a:pathLst>
                <a:path w="1655" h="596" extrusionOk="0">
                  <a:moveTo>
                    <a:pt x="295" y="0"/>
                  </a:moveTo>
                  <a:cubicBezTo>
                    <a:pt x="129" y="0"/>
                    <a:pt x="1" y="136"/>
                    <a:pt x="1" y="294"/>
                  </a:cubicBezTo>
                  <a:cubicBezTo>
                    <a:pt x="1" y="460"/>
                    <a:pt x="129" y="595"/>
                    <a:pt x="295" y="595"/>
                  </a:cubicBezTo>
                  <a:lnTo>
                    <a:pt x="1360" y="595"/>
                  </a:lnTo>
                  <a:cubicBezTo>
                    <a:pt x="1526" y="595"/>
                    <a:pt x="1654" y="460"/>
                    <a:pt x="1654" y="294"/>
                  </a:cubicBezTo>
                  <a:cubicBezTo>
                    <a:pt x="1654" y="136"/>
                    <a:pt x="1526" y="0"/>
                    <a:pt x="1360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1"/>
            <p:cNvSpPr/>
            <p:nvPr/>
          </p:nvSpPr>
          <p:spPr>
            <a:xfrm>
              <a:off x="3733528" y="2734110"/>
              <a:ext cx="135663" cy="135468"/>
            </a:xfrm>
            <a:custGeom>
              <a:avLst/>
              <a:gdLst/>
              <a:ahLst/>
              <a:cxnLst/>
              <a:rect l="l" t="t" r="r" b="b"/>
              <a:pathLst>
                <a:path w="2084" h="2081" extrusionOk="0">
                  <a:moveTo>
                    <a:pt x="1046" y="270"/>
                  </a:moveTo>
                  <a:cubicBezTo>
                    <a:pt x="1466" y="270"/>
                    <a:pt x="1813" y="617"/>
                    <a:pt x="1813" y="1037"/>
                  </a:cubicBezTo>
                  <a:cubicBezTo>
                    <a:pt x="1813" y="1466"/>
                    <a:pt x="1466" y="1803"/>
                    <a:pt x="1046" y="1803"/>
                  </a:cubicBezTo>
                  <a:cubicBezTo>
                    <a:pt x="617" y="1803"/>
                    <a:pt x="271" y="1466"/>
                    <a:pt x="271" y="1037"/>
                  </a:cubicBezTo>
                  <a:cubicBezTo>
                    <a:pt x="271" y="617"/>
                    <a:pt x="617" y="270"/>
                    <a:pt x="1046" y="270"/>
                  </a:cubicBezTo>
                  <a:close/>
                  <a:moveTo>
                    <a:pt x="1046" y="0"/>
                  </a:moveTo>
                  <a:cubicBezTo>
                    <a:pt x="468" y="0"/>
                    <a:pt x="1" y="467"/>
                    <a:pt x="1" y="1037"/>
                  </a:cubicBezTo>
                  <a:cubicBezTo>
                    <a:pt x="1" y="1615"/>
                    <a:pt x="468" y="2080"/>
                    <a:pt x="1046" y="2080"/>
                  </a:cubicBezTo>
                  <a:cubicBezTo>
                    <a:pt x="1616" y="2080"/>
                    <a:pt x="2083" y="1615"/>
                    <a:pt x="2083" y="1037"/>
                  </a:cubicBezTo>
                  <a:cubicBezTo>
                    <a:pt x="2083" y="467"/>
                    <a:pt x="1616" y="0"/>
                    <a:pt x="1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1"/>
            <p:cNvSpPr/>
            <p:nvPr/>
          </p:nvSpPr>
          <p:spPr>
            <a:xfrm>
              <a:off x="3764841" y="2362787"/>
              <a:ext cx="110210" cy="129219"/>
            </a:xfrm>
            <a:custGeom>
              <a:avLst/>
              <a:gdLst/>
              <a:ahLst/>
              <a:cxnLst/>
              <a:rect l="l" t="t" r="r" b="b"/>
              <a:pathLst>
                <a:path w="1693" h="1985" extrusionOk="0">
                  <a:moveTo>
                    <a:pt x="641" y="0"/>
                  </a:moveTo>
                  <a:cubicBezTo>
                    <a:pt x="303" y="0"/>
                    <a:pt x="1" y="278"/>
                    <a:pt x="115" y="604"/>
                  </a:cubicBezTo>
                  <a:cubicBezTo>
                    <a:pt x="356" y="1349"/>
                    <a:pt x="633" y="1985"/>
                    <a:pt x="1043" y="1985"/>
                  </a:cubicBezTo>
                  <a:cubicBezTo>
                    <a:pt x="1092" y="1985"/>
                    <a:pt x="1143" y="1975"/>
                    <a:pt x="1196" y="1956"/>
                  </a:cubicBezTo>
                  <a:cubicBezTo>
                    <a:pt x="1692" y="1776"/>
                    <a:pt x="1602" y="1190"/>
                    <a:pt x="1241" y="424"/>
                  </a:cubicBezTo>
                  <a:cubicBezTo>
                    <a:pt x="1099" y="120"/>
                    <a:pt x="862" y="0"/>
                    <a:pt x="641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1"/>
            <p:cNvSpPr/>
            <p:nvPr/>
          </p:nvSpPr>
          <p:spPr>
            <a:xfrm>
              <a:off x="2881325" y="1400175"/>
              <a:ext cx="888060" cy="887539"/>
            </a:xfrm>
            <a:custGeom>
              <a:avLst/>
              <a:gdLst/>
              <a:ahLst/>
              <a:cxnLst/>
              <a:rect l="l" t="t" r="r" b="b"/>
              <a:pathLst>
                <a:path w="13642" h="13634" extrusionOk="0">
                  <a:moveTo>
                    <a:pt x="6820" y="1"/>
                  </a:moveTo>
                  <a:cubicBezTo>
                    <a:pt x="3058" y="1"/>
                    <a:pt x="0" y="3049"/>
                    <a:pt x="0" y="6814"/>
                  </a:cubicBezTo>
                  <a:cubicBezTo>
                    <a:pt x="0" y="10576"/>
                    <a:pt x="3058" y="13633"/>
                    <a:pt x="6820" y="13633"/>
                  </a:cubicBezTo>
                  <a:cubicBezTo>
                    <a:pt x="10584" y="13633"/>
                    <a:pt x="13642" y="10576"/>
                    <a:pt x="13642" y="6814"/>
                  </a:cubicBezTo>
                  <a:cubicBezTo>
                    <a:pt x="13642" y="3049"/>
                    <a:pt x="10584" y="1"/>
                    <a:pt x="6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5400000" algn="bl" rotWithShape="0">
                <a:schemeClr val="accent4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1"/>
            <p:cNvSpPr/>
            <p:nvPr/>
          </p:nvSpPr>
          <p:spPr>
            <a:xfrm>
              <a:off x="3261174" y="1556151"/>
              <a:ext cx="128242" cy="575136"/>
            </a:xfrm>
            <a:custGeom>
              <a:avLst/>
              <a:gdLst/>
              <a:ahLst/>
              <a:cxnLst/>
              <a:rect l="l" t="t" r="r" b="b"/>
              <a:pathLst>
                <a:path w="1970" h="8835" extrusionOk="0">
                  <a:moveTo>
                    <a:pt x="1" y="1"/>
                  </a:moveTo>
                  <a:lnTo>
                    <a:pt x="1" y="8834"/>
                  </a:lnTo>
                  <a:lnTo>
                    <a:pt x="1969" y="883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1"/>
            <p:cNvSpPr/>
            <p:nvPr/>
          </p:nvSpPr>
          <p:spPr>
            <a:xfrm>
              <a:off x="3037756" y="1779635"/>
              <a:ext cx="575071" cy="128177"/>
            </a:xfrm>
            <a:custGeom>
              <a:avLst/>
              <a:gdLst/>
              <a:ahLst/>
              <a:cxnLst/>
              <a:rect l="l" t="t" r="r" b="b"/>
              <a:pathLst>
                <a:path w="8834" h="1969" extrusionOk="0">
                  <a:moveTo>
                    <a:pt x="0" y="0"/>
                  </a:moveTo>
                  <a:lnTo>
                    <a:pt x="0" y="1969"/>
                  </a:lnTo>
                  <a:lnTo>
                    <a:pt x="8834" y="1969"/>
                  </a:lnTo>
                  <a:lnTo>
                    <a:pt x="8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1"/>
            <p:cNvSpPr/>
            <p:nvPr/>
          </p:nvSpPr>
          <p:spPr>
            <a:xfrm>
              <a:off x="3916976" y="2820170"/>
              <a:ext cx="122839" cy="80265"/>
            </a:xfrm>
            <a:custGeom>
              <a:avLst/>
              <a:gdLst/>
              <a:ahLst/>
              <a:cxnLst/>
              <a:rect l="l" t="t" r="r" b="b"/>
              <a:pathLst>
                <a:path w="1887" h="1233" extrusionOk="0">
                  <a:moveTo>
                    <a:pt x="1027" y="0"/>
                  </a:moveTo>
                  <a:cubicBezTo>
                    <a:pt x="872" y="0"/>
                    <a:pt x="719" y="43"/>
                    <a:pt x="594" y="158"/>
                  </a:cubicBezTo>
                  <a:cubicBezTo>
                    <a:pt x="1" y="692"/>
                    <a:pt x="1149" y="1233"/>
                    <a:pt x="1149" y="1233"/>
                  </a:cubicBezTo>
                  <a:lnTo>
                    <a:pt x="1886" y="308"/>
                  </a:lnTo>
                  <a:cubicBezTo>
                    <a:pt x="1886" y="308"/>
                    <a:pt x="1446" y="0"/>
                    <a:pt x="1027" y="0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1"/>
            <p:cNvSpPr/>
            <p:nvPr/>
          </p:nvSpPr>
          <p:spPr>
            <a:xfrm>
              <a:off x="3111122" y="3374159"/>
              <a:ext cx="403995" cy="517916"/>
            </a:xfrm>
            <a:custGeom>
              <a:avLst/>
              <a:gdLst/>
              <a:ahLst/>
              <a:cxnLst/>
              <a:rect l="l" t="t" r="r" b="b"/>
              <a:pathLst>
                <a:path w="6206" h="7956" extrusionOk="0">
                  <a:moveTo>
                    <a:pt x="1526" y="1"/>
                  </a:moveTo>
                  <a:cubicBezTo>
                    <a:pt x="1515" y="1"/>
                    <a:pt x="1523" y="246"/>
                    <a:pt x="1525" y="293"/>
                  </a:cubicBezTo>
                  <a:lnTo>
                    <a:pt x="1525" y="293"/>
                  </a:lnTo>
                  <a:cubicBezTo>
                    <a:pt x="1528" y="173"/>
                    <a:pt x="1531" y="78"/>
                    <a:pt x="1532" y="16"/>
                  </a:cubicBezTo>
                  <a:cubicBezTo>
                    <a:pt x="1530" y="5"/>
                    <a:pt x="1528" y="1"/>
                    <a:pt x="1526" y="1"/>
                  </a:cubicBezTo>
                  <a:close/>
                  <a:moveTo>
                    <a:pt x="1525" y="293"/>
                  </a:moveTo>
                  <a:cubicBezTo>
                    <a:pt x="1499" y="1242"/>
                    <a:pt x="1428" y="3757"/>
                    <a:pt x="1428" y="3757"/>
                  </a:cubicBezTo>
                  <a:lnTo>
                    <a:pt x="0" y="6288"/>
                  </a:lnTo>
                  <a:lnTo>
                    <a:pt x="579" y="6798"/>
                  </a:lnTo>
                  <a:lnTo>
                    <a:pt x="3088" y="4298"/>
                  </a:lnTo>
                  <a:lnTo>
                    <a:pt x="3321" y="1323"/>
                  </a:lnTo>
                  <a:lnTo>
                    <a:pt x="3847" y="1323"/>
                  </a:lnTo>
                  <a:cubicBezTo>
                    <a:pt x="4305" y="2607"/>
                    <a:pt x="4478" y="4403"/>
                    <a:pt x="4478" y="4403"/>
                  </a:cubicBezTo>
                  <a:lnTo>
                    <a:pt x="4635" y="7956"/>
                  </a:lnTo>
                  <a:lnTo>
                    <a:pt x="5394" y="7956"/>
                  </a:lnTo>
                  <a:lnTo>
                    <a:pt x="6205" y="4298"/>
                  </a:lnTo>
                  <a:lnTo>
                    <a:pt x="5506" y="301"/>
                  </a:lnTo>
                  <a:lnTo>
                    <a:pt x="1525" y="301"/>
                  </a:lnTo>
                  <a:cubicBezTo>
                    <a:pt x="1525" y="301"/>
                    <a:pt x="1525" y="298"/>
                    <a:pt x="1525" y="293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1"/>
            <p:cNvSpPr/>
            <p:nvPr/>
          </p:nvSpPr>
          <p:spPr>
            <a:xfrm>
              <a:off x="3175179" y="2943467"/>
              <a:ext cx="329133" cy="450345"/>
            </a:xfrm>
            <a:custGeom>
              <a:avLst/>
              <a:gdLst/>
              <a:ahLst/>
              <a:cxnLst/>
              <a:rect l="l" t="t" r="r" b="b"/>
              <a:pathLst>
                <a:path w="5056" h="6918" extrusionOk="0">
                  <a:moveTo>
                    <a:pt x="947" y="0"/>
                  </a:moveTo>
                  <a:cubicBezTo>
                    <a:pt x="420" y="0"/>
                    <a:pt x="0" y="375"/>
                    <a:pt x="45" y="802"/>
                  </a:cubicBezTo>
                  <a:lnTo>
                    <a:pt x="541" y="6917"/>
                  </a:lnTo>
                  <a:lnTo>
                    <a:pt x="4522" y="6917"/>
                  </a:lnTo>
                  <a:lnTo>
                    <a:pt x="5017" y="802"/>
                  </a:lnTo>
                  <a:cubicBezTo>
                    <a:pt x="5055" y="375"/>
                    <a:pt x="4642" y="0"/>
                    <a:pt x="4116" y="0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1"/>
            <p:cNvSpPr/>
            <p:nvPr/>
          </p:nvSpPr>
          <p:spPr>
            <a:xfrm>
              <a:off x="3285716" y="2880256"/>
              <a:ext cx="88533" cy="99860"/>
            </a:xfrm>
            <a:custGeom>
              <a:avLst/>
              <a:gdLst/>
              <a:ahLst/>
              <a:cxnLst/>
              <a:rect l="l" t="t" r="r" b="b"/>
              <a:pathLst>
                <a:path w="1360" h="1534" extrusionOk="0">
                  <a:moveTo>
                    <a:pt x="355" y="1"/>
                  </a:moveTo>
                  <a:cubicBezTo>
                    <a:pt x="201" y="1"/>
                    <a:pt x="8" y="12"/>
                    <a:pt x="8" y="160"/>
                  </a:cubicBezTo>
                  <a:lnTo>
                    <a:pt x="8" y="940"/>
                  </a:lnTo>
                  <a:cubicBezTo>
                    <a:pt x="8" y="1052"/>
                    <a:pt x="1" y="1534"/>
                    <a:pt x="714" y="1534"/>
                  </a:cubicBezTo>
                  <a:cubicBezTo>
                    <a:pt x="1284" y="1534"/>
                    <a:pt x="1360" y="1052"/>
                    <a:pt x="1360" y="940"/>
                  </a:cubicBezTo>
                  <a:lnTo>
                    <a:pt x="1360" y="317"/>
                  </a:lnTo>
                  <a:cubicBezTo>
                    <a:pt x="1360" y="144"/>
                    <a:pt x="1097" y="1"/>
                    <a:pt x="940" y="1"/>
                  </a:cubicBezTo>
                  <a:lnTo>
                    <a:pt x="428" y="1"/>
                  </a:lnTo>
                  <a:cubicBezTo>
                    <a:pt x="405" y="1"/>
                    <a:pt x="381" y="1"/>
                    <a:pt x="355" y="1"/>
                  </a:cubicBez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1"/>
            <p:cNvSpPr/>
            <p:nvPr/>
          </p:nvSpPr>
          <p:spPr>
            <a:xfrm>
              <a:off x="3412788" y="3891562"/>
              <a:ext cx="111121" cy="38212"/>
            </a:xfrm>
            <a:custGeom>
              <a:avLst/>
              <a:gdLst/>
              <a:ahLst/>
              <a:cxnLst/>
              <a:rect l="l" t="t" r="r" b="b"/>
              <a:pathLst>
                <a:path w="1707" h="587" extrusionOk="0">
                  <a:moveTo>
                    <a:pt x="1" y="1"/>
                  </a:moveTo>
                  <a:lnTo>
                    <a:pt x="1" y="587"/>
                  </a:lnTo>
                  <a:lnTo>
                    <a:pt x="1564" y="587"/>
                  </a:lnTo>
                  <a:cubicBezTo>
                    <a:pt x="1668" y="587"/>
                    <a:pt x="1706" y="361"/>
                    <a:pt x="1616" y="30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1"/>
            <p:cNvSpPr/>
            <p:nvPr/>
          </p:nvSpPr>
          <p:spPr>
            <a:xfrm>
              <a:off x="3217168" y="2730594"/>
              <a:ext cx="192298" cy="187546"/>
            </a:xfrm>
            <a:custGeom>
              <a:avLst/>
              <a:gdLst/>
              <a:ahLst/>
              <a:cxnLst/>
              <a:rect l="l" t="t" r="r" b="b"/>
              <a:pathLst>
                <a:path w="2954" h="2881" extrusionOk="0">
                  <a:moveTo>
                    <a:pt x="1485" y="1"/>
                  </a:moveTo>
                  <a:cubicBezTo>
                    <a:pt x="1466" y="1"/>
                    <a:pt x="1447" y="1"/>
                    <a:pt x="1428" y="2"/>
                  </a:cubicBezTo>
                  <a:cubicBezTo>
                    <a:pt x="632" y="25"/>
                    <a:pt x="1" y="692"/>
                    <a:pt x="24" y="1496"/>
                  </a:cubicBezTo>
                  <a:cubicBezTo>
                    <a:pt x="54" y="2281"/>
                    <a:pt x="1241" y="2880"/>
                    <a:pt x="2046" y="2880"/>
                  </a:cubicBezTo>
                  <a:cubicBezTo>
                    <a:pt x="2065" y="2880"/>
                    <a:pt x="2085" y="2880"/>
                    <a:pt x="2105" y="2879"/>
                  </a:cubicBezTo>
                  <a:cubicBezTo>
                    <a:pt x="2909" y="2856"/>
                    <a:pt x="2954" y="2203"/>
                    <a:pt x="2930" y="1399"/>
                  </a:cubicBezTo>
                  <a:cubicBezTo>
                    <a:pt x="2902" y="621"/>
                    <a:pt x="2263" y="1"/>
                    <a:pt x="1485" y="1"/>
                  </a:cubicBez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1"/>
            <p:cNvSpPr/>
            <p:nvPr/>
          </p:nvSpPr>
          <p:spPr>
            <a:xfrm>
              <a:off x="3085734" y="3783499"/>
              <a:ext cx="92959" cy="97451"/>
            </a:xfrm>
            <a:custGeom>
              <a:avLst/>
              <a:gdLst/>
              <a:ahLst/>
              <a:cxnLst/>
              <a:rect l="l" t="t" r="r" b="b"/>
              <a:pathLst>
                <a:path w="1428" h="1497" extrusionOk="0">
                  <a:moveTo>
                    <a:pt x="390" y="0"/>
                  </a:moveTo>
                  <a:lnTo>
                    <a:pt x="1" y="444"/>
                  </a:lnTo>
                  <a:lnTo>
                    <a:pt x="1172" y="1480"/>
                  </a:lnTo>
                  <a:cubicBezTo>
                    <a:pt x="1186" y="1492"/>
                    <a:pt x="1203" y="1497"/>
                    <a:pt x="1222" y="1497"/>
                  </a:cubicBezTo>
                  <a:cubicBezTo>
                    <a:pt x="1309" y="1497"/>
                    <a:pt x="1428" y="1381"/>
                    <a:pt x="1398" y="1300"/>
                  </a:cubicBezTo>
                  <a:lnTo>
                    <a:pt x="969" y="51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C8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1"/>
            <p:cNvSpPr/>
            <p:nvPr/>
          </p:nvSpPr>
          <p:spPr>
            <a:xfrm>
              <a:off x="3047586" y="2947958"/>
              <a:ext cx="235002" cy="435047"/>
            </a:xfrm>
            <a:custGeom>
              <a:avLst/>
              <a:gdLst/>
              <a:ahLst/>
              <a:cxnLst/>
              <a:rect l="l" t="t" r="r" b="b"/>
              <a:pathLst>
                <a:path w="3610" h="6683" extrusionOk="0">
                  <a:moveTo>
                    <a:pt x="2759" y="0"/>
                  </a:moveTo>
                  <a:cubicBezTo>
                    <a:pt x="2692" y="0"/>
                    <a:pt x="2619" y="4"/>
                    <a:pt x="2539" y="12"/>
                  </a:cubicBezTo>
                  <a:cubicBezTo>
                    <a:pt x="1863" y="81"/>
                    <a:pt x="338" y="2823"/>
                    <a:pt x="172" y="3266"/>
                  </a:cubicBezTo>
                  <a:cubicBezTo>
                    <a:pt x="1" y="3701"/>
                    <a:pt x="67" y="6511"/>
                    <a:pt x="67" y="6511"/>
                  </a:cubicBezTo>
                  <a:lnTo>
                    <a:pt x="1284" y="6682"/>
                  </a:lnTo>
                  <a:cubicBezTo>
                    <a:pt x="1284" y="6682"/>
                    <a:pt x="1218" y="4009"/>
                    <a:pt x="1488" y="3739"/>
                  </a:cubicBezTo>
                  <a:cubicBezTo>
                    <a:pt x="1758" y="3468"/>
                    <a:pt x="3011" y="1606"/>
                    <a:pt x="3282" y="1094"/>
                  </a:cubicBezTo>
                  <a:cubicBezTo>
                    <a:pt x="3532" y="621"/>
                    <a:pt x="3609" y="0"/>
                    <a:pt x="2759" y="0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1"/>
            <p:cNvSpPr/>
            <p:nvPr/>
          </p:nvSpPr>
          <p:spPr>
            <a:xfrm>
              <a:off x="3189371" y="2697459"/>
              <a:ext cx="246980" cy="203885"/>
            </a:xfrm>
            <a:custGeom>
              <a:avLst/>
              <a:gdLst/>
              <a:ahLst/>
              <a:cxnLst/>
              <a:rect l="l" t="t" r="r" b="b"/>
              <a:pathLst>
                <a:path w="3794" h="3132" extrusionOk="0">
                  <a:moveTo>
                    <a:pt x="1983" y="1"/>
                  </a:moveTo>
                  <a:cubicBezTo>
                    <a:pt x="1637" y="1"/>
                    <a:pt x="1345" y="248"/>
                    <a:pt x="1277" y="579"/>
                  </a:cubicBezTo>
                  <a:cubicBezTo>
                    <a:pt x="1165" y="511"/>
                    <a:pt x="1044" y="473"/>
                    <a:pt x="902" y="473"/>
                  </a:cubicBezTo>
                  <a:cubicBezTo>
                    <a:pt x="482" y="473"/>
                    <a:pt x="136" y="819"/>
                    <a:pt x="136" y="1239"/>
                  </a:cubicBezTo>
                  <a:cubicBezTo>
                    <a:pt x="136" y="1450"/>
                    <a:pt x="219" y="1637"/>
                    <a:pt x="354" y="1773"/>
                  </a:cubicBezTo>
                  <a:cubicBezTo>
                    <a:pt x="143" y="1901"/>
                    <a:pt x="0" y="2126"/>
                    <a:pt x="0" y="2389"/>
                  </a:cubicBezTo>
                  <a:cubicBezTo>
                    <a:pt x="0" y="2779"/>
                    <a:pt x="309" y="3094"/>
                    <a:pt x="684" y="3110"/>
                  </a:cubicBezTo>
                  <a:cubicBezTo>
                    <a:pt x="736" y="3125"/>
                    <a:pt x="797" y="3132"/>
                    <a:pt x="850" y="3132"/>
                  </a:cubicBezTo>
                  <a:cubicBezTo>
                    <a:pt x="1239" y="3132"/>
                    <a:pt x="1554" y="2816"/>
                    <a:pt x="1554" y="2427"/>
                  </a:cubicBezTo>
                  <a:cubicBezTo>
                    <a:pt x="1554" y="2247"/>
                    <a:pt x="1481" y="2074"/>
                    <a:pt x="1360" y="1946"/>
                  </a:cubicBezTo>
                  <a:cubicBezTo>
                    <a:pt x="1526" y="1886"/>
                    <a:pt x="1654" y="1751"/>
                    <a:pt x="1699" y="1578"/>
                  </a:cubicBezTo>
                  <a:cubicBezTo>
                    <a:pt x="1789" y="1637"/>
                    <a:pt x="1901" y="1675"/>
                    <a:pt x="2014" y="1675"/>
                  </a:cubicBezTo>
                  <a:cubicBezTo>
                    <a:pt x="2202" y="1675"/>
                    <a:pt x="2358" y="1585"/>
                    <a:pt x="2465" y="1450"/>
                  </a:cubicBezTo>
                  <a:cubicBezTo>
                    <a:pt x="2591" y="1607"/>
                    <a:pt x="2788" y="1713"/>
                    <a:pt x="3006" y="1713"/>
                  </a:cubicBezTo>
                  <a:cubicBezTo>
                    <a:pt x="3222" y="1713"/>
                    <a:pt x="3426" y="1607"/>
                    <a:pt x="3546" y="1443"/>
                  </a:cubicBezTo>
                  <a:cubicBezTo>
                    <a:pt x="3696" y="1315"/>
                    <a:pt x="3793" y="1135"/>
                    <a:pt x="3793" y="924"/>
                  </a:cubicBezTo>
                  <a:cubicBezTo>
                    <a:pt x="3793" y="549"/>
                    <a:pt x="3492" y="248"/>
                    <a:pt x="3117" y="248"/>
                  </a:cubicBezTo>
                  <a:cubicBezTo>
                    <a:pt x="2937" y="248"/>
                    <a:pt x="2771" y="323"/>
                    <a:pt x="2652" y="435"/>
                  </a:cubicBezTo>
                  <a:cubicBezTo>
                    <a:pt x="2539" y="181"/>
                    <a:pt x="2285" y="1"/>
                    <a:pt x="1983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1"/>
            <p:cNvSpPr/>
            <p:nvPr/>
          </p:nvSpPr>
          <p:spPr>
            <a:xfrm>
              <a:off x="2242644" y="1819410"/>
              <a:ext cx="506719" cy="508477"/>
            </a:xfrm>
            <a:custGeom>
              <a:avLst/>
              <a:gdLst/>
              <a:ahLst/>
              <a:cxnLst/>
              <a:rect l="l" t="t" r="r" b="b"/>
              <a:pathLst>
                <a:path w="7784" h="7811" extrusionOk="0">
                  <a:moveTo>
                    <a:pt x="3885" y="0"/>
                  </a:moveTo>
                  <a:cubicBezTo>
                    <a:pt x="2329" y="0"/>
                    <a:pt x="907" y="1042"/>
                    <a:pt x="496" y="2620"/>
                  </a:cubicBezTo>
                  <a:cubicBezTo>
                    <a:pt x="1" y="4496"/>
                    <a:pt x="2375" y="7238"/>
                    <a:pt x="4253" y="7734"/>
                  </a:cubicBezTo>
                  <a:cubicBezTo>
                    <a:pt x="4453" y="7786"/>
                    <a:pt x="4639" y="7811"/>
                    <a:pt x="4813" y="7811"/>
                  </a:cubicBezTo>
                  <a:cubicBezTo>
                    <a:pt x="6269" y="7811"/>
                    <a:pt x="6844" y="6085"/>
                    <a:pt x="7287" y="4406"/>
                  </a:cubicBezTo>
                  <a:cubicBezTo>
                    <a:pt x="7783" y="2530"/>
                    <a:pt x="6664" y="606"/>
                    <a:pt x="4785" y="118"/>
                  </a:cubicBezTo>
                  <a:cubicBezTo>
                    <a:pt x="4484" y="38"/>
                    <a:pt x="4182" y="0"/>
                    <a:pt x="3885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1"/>
            <p:cNvSpPr/>
            <p:nvPr/>
          </p:nvSpPr>
          <p:spPr>
            <a:xfrm>
              <a:off x="2234312" y="1751968"/>
              <a:ext cx="484716" cy="291311"/>
            </a:xfrm>
            <a:custGeom>
              <a:avLst/>
              <a:gdLst/>
              <a:ahLst/>
              <a:cxnLst/>
              <a:rect l="l" t="t" r="r" b="b"/>
              <a:pathLst>
                <a:path w="7446" h="4475" extrusionOk="0">
                  <a:moveTo>
                    <a:pt x="3872" y="0"/>
                  </a:moveTo>
                  <a:cubicBezTo>
                    <a:pt x="2422" y="0"/>
                    <a:pt x="1538" y="665"/>
                    <a:pt x="1023" y="1258"/>
                  </a:cubicBezTo>
                  <a:cubicBezTo>
                    <a:pt x="1" y="2439"/>
                    <a:pt x="596" y="4474"/>
                    <a:pt x="596" y="4474"/>
                  </a:cubicBezTo>
                  <a:cubicBezTo>
                    <a:pt x="1504" y="4256"/>
                    <a:pt x="6198" y="3241"/>
                    <a:pt x="7280" y="3241"/>
                  </a:cubicBezTo>
                  <a:cubicBezTo>
                    <a:pt x="7446" y="3241"/>
                    <a:pt x="7280" y="620"/>
                    <a:pt x="5086" y="140"/>
                  </a:cubicBezTo>
                  <a:cubicBezTo>
                    <a:pt x="4643" y="43"/>
                    <a:pt x="4240" y="0"/>
                    <a:pt x="3872" y="0"/>
                  </a:cubicBezTo>
                  <a:close/>
                </a:path>
              </a:pathLst>
            </a:custGeom>
            <a:solidFill>
              <a:srgbClr val="53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1"/>
            <p:cNvSpPr/>
            <p:nvPr/>
          </p:nvSpPr>
          <p:spPr>
            <a:xfrm>
              <a:off x="2465148" y="1968231"/>
              <a:ext cx="79613" cy="48075"/>
            </a:xfrm>
            <a:custGeom>
              <a:avLst/>
              <a:gdLst/>
              <a:ahLst/>
              <a:cxnLst/>
              <a:rect l="l" t="t" r="r" b="b"/>
              <a:pathLst>
                <a:path w="1315" h="794" extrusionOk="0">
                  <a:moveTo>
                    <a:pt x="1095" y="0"/>
                  </a:moveTo>
                  <a:cubicBezTo>
                    <a:pt x="944" y="0"/>
                    <a:pt x="689" y="99"/>
                    <a:pt x="473" y="259"/>
                  </a:cubicBezTo>
                  <a:cubicBezTo>
                    <a:pt x="136" y="485"/>
                    <a:pt x="1" y="793"/>
                    <a:pt x="1" y="793"/>
                  </a:cubicBezTo>
                  <a:cubicBezTo>
                    <a:pt x="1" y="793"/>
                    <a:pt x="504" y="515"/>
                    <a:pt x="744" y="447"/>
                  </a:cubicBezTo>
                  <a:cubicBezTo>
                    <a:pt x="872" y="411"/>
                    <a:pt x="997" y="402"/>
                    <a:pt x="1098" y="402"/>
                  </a:cubicBezTo>
                  <a:cubicBezTo>
                    <a:pt x="1227" y="402"/>
                    <a:pt x="1315" y="418"/>
                    <a:pt x="1315" y="418"/>
                  </a:cubicBezTo>
                  <a:cubicBezTo>
                    <a:pt x="1315" y="418"/>
                    <a:pt x="1284" y="155"/>
                    <a:pt x="1210" y="41"/>
                  </a:cubicBezTo>
                  <a:cubicBezTo>
                    <a:pt x="1190" y="13"/>
                    <a:pt x="1149" y="0"/>
                    <a:pt x="1095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1"/>
            <p:cNvSpPr/>
            <p:nvPr/>
          </p:nvSpPr>
          <p:spPr>
            <a:xfrm>
              <a:off x="2629340" y="1957211"/>
              <a:ext cx="82338" cy="36813"/>
            </a:xfrm>
            <a:custGeom>
              <a:avLst/>
              <a:gdLst/>
              <a:ahLst/>
              <a:cxnLst/>
              <a:rect l="l" t="t" r="r" b="b"/>
              <a:pathLst>
                <a:path w="1360" h="608" extrusionOk="0">
                  <a:moveTo>
                    <a:pt x="457" y="0"/>
                  </a:moveTo>
                  <a:cubicBezTo>
                    <a:pt x="414" y="0"/>
                    <a:pt x="376" y="5"/>
                    <a:pt x="346" y="14"/>
                  </a:cubicBezTo>
                  <a:cubicBezTo>
                    <a:pt x="180" y="59"/>
                    <a:pt x="0" y="375"/>
                    <a:pt x="0" y="375"/>
                  </a:cubicBezTo>
                  <a:cubicBezTo>
                    <a:pt x="0" y="375"/>
                    <a:pt x="299" y="357"/>
                    <a:pt x="555" y="357"/>
                  </a:cubicBezTo>
                  <a:cubicBezTo>
                    <a:pt x="595" y="357"/>
                    <a:pt x="633" y="358"/>
                    <a:pt x="669" y="359"/>
                  </a:cubicBezTo>
                  <a:cubicBezTo>
                    <a:pt x="894" y="389"/>
                    <a:pt x="1359" y="607"/>
                    <a:pt x="1359" y="607"/>
                  </a:cubicBezTo>
                  <a:cubicBezTo>
                    <a:pt x="1359" y="607"/>
                    <a:pt x="1284" y="368"/>
                    <a:pt x="1103" y="194"/>
                  </a:cubicBezTo>
                  <a:cubicBezTo>
                    <a:pt x="963" y="90"/>
                    <a:pt x="654" y="0"/>
                    <a:pt x="457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1"/>
            <p:cNvSpPr/>
            <p:nvPr/>
          </p:nvSpPr>
          <p:spPr>
            <a:xfrm>
              <a:off x="2506075" y="2043491"/>
              <a:ext cx="27789" cy="45168"/>
            </a:xfrm>
            <a:custGeom>
              <a:avLst/>
              <a:gdLst/>
              <a:ahLst/>
              <a:cxnLst/>
              <a:rect l="l" t="t" r="r" b="b"/>
              <a:pathLst>
                <a:path w="459" h="746" extrusionOk="0">
                  <a:moveTo>
                    <a:pt x="210" y="1"/>
                  </a:moveTo>
                  <a:cubicBezTo>
                    <a:pt x="75" y="1"/>
                    <a:pt x="1" y="195"/>
                    <a:pt x="8" y="376"/>
                  </a:cubicBezTo>
                  <a:cubicBezTo>
                    <a:pt x="22" y="587"/>
                    <a:pt x="150" y="729"/>
                    <a:pt x="248" y="745"/>
                  </a:cubicBezTo>
                  <a:cubicBezTo>
                    <a:pt x="369" y="715"/>
                    <a:pt x="459" y="556"/>
                    <a:pt x="435" y="340"/>
                  </a:cubicBezTo>
                  <a:cubicBezTo>
                    <a:pt x="435" y="159"/>
                    <a:pt x="309" y="24"/>
                    <a:pt x="210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1"/>
            <p:cNvSpPr/>
            <p:nvPr/>
          </p:nvSpPr>
          <p:spPr>
            <a:xfrm>
              <a:off x="2653859" y="2025811"/>
              <a:ext cx="27789" cy="45047"/>
            </a:xfrm>
            <a:custGeom>
              <a:avLst/>
              <a:gdLst/>
              <a:ahLst/>
              <a:cxnLst/>
              <a:rect l="l" t="t" r="r" b="b"/>
              <a:pathLst>
                <a:path w="459" h="744" extrusionOk="0">
                  <a:moveTo>
                    <a:pt x="212" y="1"/>
                  </a:moveTo>
                  <a:cubicBezTo>
                    <a:pt x="91" y="30"/>
                    <a:pt x="1" y="188"/>
                    <a:pt x="22" y="406"/>
                  </a:cubicBezTo>
                  <a:cubicBezTo>
                    <a:pt x="22" y="587"/>
                    <a:pt x="150" y="722"/>
                    <a:pt x="248" y="743"/>
                  </a:cubicBezTo>
                  <a:cubicBezTo>
                    <a:pt x="369" y="706"/>
                    <a:pt x="459" y="549"/>
                    <a:pt x="451" y="376"/>
                  </a:cubicBezTo>
                  <a:cubicBezTo>
                    <a:pt x="437" y="158"/>
                    <a:pt x="309" y="15"/>
                    <a:pt x="212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1"/>
            <p:cNvSpPr/>
            <p:nvPr/>
          </p:nvSpPr>
          <p:spPr>
            <a:xfrm>
              <a:off x="2555236" y="2180388"/>
              <a:ext cx="59089" cy="29063"/>
            </a:xfrm>
            <a:custGeom>
              <a:avLst/>
              <a:gdLst/>
              <a:ahLst/>
              <a:cxnLst/>
              <a:rect l="l" t="t" r="r" b="b"/>
              <a:pathLst>
                <a:path w="976" h="480" extrusionOk="0">
                  <a:moveTo>
                    <a:pt x="975" y="0"/>
                  </a:moveTo>
                  <a:lnTo>
                    <a:pt x="0" y="8"/>
                  </a:lnTo>
                  <a:cubicBezTo>
                    <a:pt x="0" y="8"/>
                    <a:pt x="119" y="422"/>
                    <a:pt x="398" y="475"/>
                  </a:cubicBezTo>
                  <a:cubicBezTo>
                    <a:pt x="411" y="478"/>
                    <a:pt x="424" y="479"/>
                    <a:pt x="437" y="479"/>
                  </a:cubicBezTo>
                  <a:cubicBezTo>
                    <a:pt x="673" y="479"/>
                    <a:pt x="975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1"/>
            <p:cNvSpPr/>
            <p:nvPr/>
          </p:nvSpPr>
          <p:spPr>
            <a:xfrm>
              <a:off x="2605183" y="1973135"/>
              <a:ext cx="50069" cy="167414"/>
            </a:xfrm>
            <a:custGeom>
              <a:avLst/>
              <a:gdLst/>
              <a:ahLst/>
              <a:cxnLst/>
              <a:rect l="l" t="t" r="r" b="b"/>
              <a:pathLst>
                <a:path w="827" h="2765" extrusionOk="0">
                  <a:moveTo>
                    <a:pt x="512" y="1"/>
                  </a:moveTo>
                  <a:cubicBezTo>
                    <a:pt x="481" y="1"/>
                    <a:pt x="443" y="12"/>
                    <a:pt x="421" y="22"/>
                  </a:cubicBezTo>
                  <a:cubicBezTo>
                    <a:pt x="430" y="59"/>
                    <a:pt x="1" y="404"/>
                    <a:pt x="181" y="885"/>
                  </a:cubicBezTo>
                  <a:cubicBezTo>
                    <a:pt x="451" y="1516"/>
                    <a:pt x="587" y="2012"/>
                    <a:pt x="610" y="2230"/>
                  </a:cubicBezTo>
                  <a:cubicBezTo>
                    <a:pt x="639" y="2484"/>
                    <a:pt x="129" y="2583"/>
                    <a:pt x="91" y="2598"/>
                  </a:cubicBezTo>
                  <a:cubicBezTo>
                    <a:pt x="81" y="2592"/>
                    <a:pt x="71" y="2589"/>
                    <a:pt x="63" y="2589"/>
                  </a:cubicBezTo>
                  <a:cubicBezTo>
                    <a:pt x="29" y="2589"/>
                    <a:pt x="13" y="2636"/>
                    <a:pt x="31" y="2702"/>
                  </a:cubicBezTo>
                  <a:cubicBezTo>
                    <a:pt x="44" y="2736"/>
                    <a:pt x="88" y="2765"/>
                    <a:pt x="124" y="2765"/>
                  </a:cubicBezTo>
                  <a:cubicBezTo>
                    <a:pt x="128" y="2765"/>
                    <a:pt x="132" y="2764"/>
                    <a:pt x="136" y="2764"/>
                  </a:cubicBezTo>
                  <a:cubicBezTo>
                    <a:pt x="136" y="2764"/>
                    <a:pt x="219" y="2733"/>
                    <a:pt x="302" y="2710"/>
                  </a:cubicBezTo>
                  <a:cubicBezTo>
                    <a:pt x="504" y="2657"/>
                    <a:pt x="826" y="2522"/>
                    <a:pt x="781" y="2223"/>
                  </a:cubicBezTo>
                  <a:cubicBezTo>
                    <a:pt x="774" y="1869"/>
                    <a:pt x="534" y="1186"/>
                    <a:pt x="385" y="826"/>
                  </a:cubicBezTo>
                  <a:cubicBezTo>
                    <a:pt x="240" y="472"/>
                    <a:pt x="556" y="202"/>
                    <a:pt x="549" y="157"/>
                  </a:cubicBezTo>
                  <a:cubicBezTo>
                    <a:pt x="587" y="150"/>
                    <a:pt x="617" y="96"/>
                    <a:pt x="556" y="22"/>
                  </a:cubicBezTo>
                  <a:cubicBezTo>
                    <a:pt x="550" y="6"/>
                    <a:pt x="533" y="1"/>
                    <a:pt x="512" y="1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1"/>
            <p:cNvSpPr/>
            <p:nvPr/>
          </p:nvSpPr>
          <p:spPr>
            <a:xfrm>
              <a:off x="2547910" y="2172638"/>
              <a:ext cx="71864" cy="14229"/>
            </a:xfrm>
            <a:custGeom>
              <a:avLst/>
              <a:gdLst/>
              <a:ahLst/>
              <a:cxnLst/>
              <a:rect l="l" t="t" r="r" b="b"/>
              <a:pathLst>
                <a:path w="1187" h="235" extrusionOk="0">
                  <a:moveTo>
                    <a:pt x="1060" y="0"/>
                  </a:moveTo>
                  <a:lnTo>
                    <a:pt x="90" y="17"/>
                  </a:lnTo>
                  <a:cubicBezTo>
                    <a:pt x="45" y="24"/>
                    <a:pt x="15" y="76"/>
                    <a:pt x="31" y="121"/>
                  </a:cubicBezTo>
                  <a:cubicBezTo>
                    <a:pt x="0" y="173"/>
                    <a:pt x="53" y="204"/>
                    <a:pt x="105" y="235"/>
                  </a:cubicBezTo>
                  <a:lnTo>
                    <a:pt x="1075" y="219"/>
                  </a:lnTo>
                  <a:lnTo>
                    <a:pt x="1120" y="211"/>
                  </a:lnTo>
                  <a:cubicBezTo>
                    <a:pt x="1158" y="197"/>
                    <a:pt x="1186" y="145"/>
                    <a:pt x="1179" y="107"/>
                  </a:cubicBezTo>
                  <a:cubicBezTo>
                    <a:pt x="1165" y="62"/>
                    <a:pt x="1113" y="31"/>
                    <a:pt x="1060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1"/>
            <p:cNvSpPr/>
            <p:nvPr/>
          </p:nvSpPr>
          <p:spPr>
            <a:xfrm>
              <a:off x="3950632" y="2204923"/>
              <a:ext cx="30986" cy="83846"/>
            </a:xfrm>
            <a:custGeom>
              <a:avLst/>
              <a:gdLst/>
              <a:ahLst/>
              <a:cxnLst/>
              <a:rect l="l" t="t" r="r" b="b"/>
              <a:pathLst>
                <a:path w="476" h="1288" extrusionOk="0">
                  <a:moveTo>
                    <a:pt x="260" y="0"/>
                  </a:moveTo>
                  <a:cubicBezTo>
                    <a:pt x="255" y="0"/>
                    <a:pt x="249" y="1"/>
                    <a:pt x="243" y="2"/>
                  </a:cubicBezTo>
                  <a:cubicBezTo>
                    <a:pt x="226" y="9"/>
                    <a:pt x="212" y="33"/>
                    <a:pt x="219" y="62"/>
                  </a:cubicBezTo>
                  <a:cubicBezTo>
                    <a:pt x="219" y="62"/>
                    <a:pt x="250" y="190"/>
                    <a:pt x="271" y="303"/>
                  </a:cubicBezTo>
                  <a:cubicBezTo>
                    <a:pt x="288" y="393"/>
                    <a:pt x="205" y="536"/>
                    <a:pt x="129" y="655"/>
                  </a:cubicBezTo>
                  <a:cubicBezTo>
                    <a:pt x="69" y="754"/>
                    <a:pt x="24" y="844"/>
                    <a:pt x="10" y="918"/>
                  </a:cubicBezTo>
                  <a:cubicBezTo>
                    <a:pt x="1" y="979"/>
                    <a:pt x="17" y="1053"/>
                    <a:pt x="69" y="1115"/>
                  </a:cubicBezTo>
                  <a:cubicBezTo>
                    <a:pt x="129" y="1196"/>
                    <a:pt x="226" y="1264"/>
                    <a:pt x="309" y="1271"/>
                  </a:cubicBezTo>
                  <a:lnTo>
                    <a:pt x="416" y="1286"/>
                  </a:lnTo>
                  <a:cubicBezTo>
                    <a:pt x="420" y="1287"/>
                    <a:pt x="424" y="1288"/>
                    <a:pt x="428" y="1288"/>
                  </a:cubicBezTo>
                  <a:cubicBezTo>
                    <a:pt x="451" y="1288"/>
                    <a:pt x="468" y="1267"/>
                    <a:pt x="468" y="1241"/>
                  </a:cubicBezTo>
                  <a:cubicBezTo>
                    <a:pt x="475" y="1219"/>
                    <a:pt x="452" y="1196"/>
                    <a:pt x="423" y="1196"/>
                  </a:cubicBezTo>
                  <a:lnTo>
                    <a:pt x="316" y="1181"/>
                  </a:lnTo>
                  <a:cubicBezTo>
                    <a:pt x="271" y="1174"/>
                    <a:pt x="190" y="1129"/>
                    <a:pt x="145" y="1060"/>
                  </a:cubicBezTo>
                  <a:cubicBezTo>
                    <a:pt x="122" y="1032"/>
                    <a:pt x="100" y="987"/>
                    <a:pt x="100" y="934"/>
                  </a:cubicBezTo>
                  <a:cubicBezTo>
                    <a:pt x="115" y="880"/>
                    <a:pt x="167" y="790"/>
                    <a:pt x="212" y="700"/>
                  </a:cubicBezTo>
                  <a:cubicBezTo>
                    <a:pt x="295" y="557"/>
                    <a:pt x="392" y="401"/>
                    <a:pt x="371" y="280"/>
                  </a:cubicBezTo>
                  <a:cubicBezTo>
                    <a:pt x="347" y="168"/>
                    <a:pt x="302" y="40"/>
                    <a:pt x="302" y="40"/>
                  </a:cubicBezTo>
                  <a:cubicBezTo>
                    <a:pt x="296" y="15"/>
                    <a:pt x="285" y="0"/>
                    <a:pt x="260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1"/>
            <p:cNvSpPr/>
            <p:nvPr/>
          </p:nvSpPr>
          <p:spPr>
            <a:xfrm>
              <a:off x="3919449" y="2198088"/>
              <a:ext cx="46545" cy="11001"/>
            </a:xfrm>
            <a:custGeom>
              <a:avLst/>
              <a:gdLst/>
              <a:ahLst/>
              <a:cxnLst/>
              <a:rect l="l" t="t" r="r" b="b"/>
              <a:pathLst>
                <a:path w="715" h="169" extrusionOk="0">
                  <a:moveTo>
                    <a:pt x="649" y="0"/>
                  </a:moveTo>
                  <a:cubicBezTo>
                    <a:pt x="528" y="0"/>
                    <a:pt x="1" y="139"/>
                    <a:pt x="8" y="159"/>
                  </a:cubicBezTo>
                  <a:cubicBezTo>
                    <a:pt x="8" y="166"/>
                    <a:pt x="35" y="168"/>
                    <a:pt x="79" y="168"/>
                  </a:cubicBezTo>
                  <a:cubicBezTo>
                    <a:pt x="254" y="168"/>
                    <a:pt x="691" y="129"/>
                    <a:pt x="691" y="129"/>
                  </a:cubicBezTo>
                  <a:cubicBezTo>
                    <a:pt x="691" y="129"/>
                    <a:pt x="714" y="24"/>
                    <a:pt x="669" y="3"/>
                  </a:cubicBezTo>
                  <a:cubicBezTo>
                    <a:pt x="665" y="1"/>
                    <a:pt x="658" y="0"/>
                    <a:pt x="649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1"/>
            <p:cNvSpPr/>
            <p:nvPr/>
          </p:nvSpPr>
          <p:spPr>
            <a:xfrm>
              <a:off x="3996656" y="2203491"/>
              <a:ext cx="43160" cy="14061"/>
            </a:xfrm>
            <a:custGeom>
              <a:avLst/>
              <a:gdLst/>
              <a:ahLst/>
              <a:cxnLst/>
              <a:rect l="l" t="t" r="r" b="b"/>
              <a:pathLst>
                <a:path w="663" h="216" extrusionOk="0">
                  <a:moveTo>
                    <a:pt x="63" y="1"/>
                  </a:moveTo>
                  <a:cubicBezTo>
                    <a:pt x="62" y="1"/>
                    <a:pt x="61" y="1"/>
                    <a:pt x="60" y="1"/>
                  </a:cubicBezTo>
                  <a:cubicBezTo>
                    <a:pt x="8" y="10"/>
                    <a:pt x="1" y="129"/>
                    <a:pt x="1" y="129"/>
                  </a:cubicBezTo>
                  <a:cubicBezTo>
                    <a:pt x="1" y="129"/>
                    <a:pt x="532" y="215"/>
                    <a:pt x="637" y="215"/>
                  </a:cubicBezTo>
                  <a:cubicBezTo>
                    <a:pt x="649" y="215"/>
                    <a:pt x="655" y="214"/>
                    <a:pt x="655" y="212"/>
                  </a:cubicBezTo>
                  <a:cubicBezTo>
                    <a:pt x="662" y="205"/>
                    <a:pt x="132" y="1"/>
                    <a:pt x="63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1"/>
            <p:cNvSpPr/>
            <p:nvPr/>
          </p:nvSpPr>
          <p:spPr>
            <a:xfrm>
              <a:off x="4012280" y="2233892"/>
              <a:ext cx="13801" cy="21612"/>
            </a:xfrm>
            <a:custGeom>
              <a:avLst/>
              <a:gdLst/>
              <a:ahLst/>
              <a:cxnLst/>
              <a:rect l="l" t="t" r="r" b="b"/>
              <a:pathLst>
                <a:path w="212" h="332" extrusionOk="0">
                  <a:moveTo>
                    <a:pt x="114" y="1"/>
                  </a:moveTo>
                  <a:cubicBezTo>
                    <a:pt x="62" y="1"/>
                    <a:pt x="17" y="67"/>
                    <a:pt x="9" y="158"/>
                  </a:cubicBezTo>
                  <a:cubicBezTo>
                    <a:pt x="0" y="255"/>
                    <a:pt x="38" y="331"/>
                    <a:pt x="83" y="331"/>
                  </a:cubicBezTo>
                  <a:cubicBezTo>
                    <a:pt x="87" y="331"/>
                    <a:pt x="90" y="331"/>
                    <a:pt x="93" y="331"/>
                  </a:cubicBezTo>
                  <a:cubicBezTo>
                    <a:pt x="156" y="331"/>
                    <a:pt x="197" y="266"/>
                    <a:pt x="204" y="174"/>
                  </a:cubicBezTo>
                  <a:cubicBezTo>
                    <a:pt x="211" y="84"/>
                    <a:pt x="173" y="8"/>
                    <a:pt x="114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1"/>
            <p:cNvSpPr/>
            <p:nvPr/>
          </p:nvSpPr>
          <p:spPr>
            <a:xfrm>
              <a:off x="3936570" y="2228489"/>
              <a:ext cx="14126" cy="21092"/>
            </a:xfrm>
            <a:custGeom>
              <a:avLst/>
              <a:gdLst/>
              <a:ahLst/>
              <a:cxnLst/>
              <a:rect l="l" t="t" r="r" b="b"/>
              <a:pathLst>
                <a:path w="217" h="324" extrusionOk="0">
                  <a:moveTo>
                    <a:pt x="111" y="0"/>
                  </a:moveTo>
                  <a:cubicBezTo>
                    <a:pt x="56" y="0"/>
                    <a:pt x="15" y="65"/>
                    <a:pt x="8" y="150"/>
                  </a:cubicBezTo>
                  <a:cubicBezTo>
                    <a:pt x="1" y="248"/>
                    <a:pt x="37" y="323"/>
                    <a:pt x="98" y="323"/>
                  </a:cubicBezTo>
                  <a:cubicBezTo>
                    <a:pt x="101" y="324"/>
                    <a:pt x="103" y="324"/>
                    <a:pt x="106" y="324"/>
                  </a:cubicBezTo>
                  <a:cubicBezTo>
                    <a:pt x="155" y="324"/>
                    <a:pt x="203" y="259"/>
                    <a:pt x="210" y="174"/>
                  </a:cubicBezTo>
                  <a:cubicBezTo>
                    <a:pt x="217" y="76"/>
                    <a:pt x="172" y="1"/>
                    <a:pt x="120" y="1"/>
                  </a:cubicBezTo>
                  <a:cubicBezTo>
                    <a:pt x="117" y="0"/>
                    <a:pt x="114" y="0"/>
                    <a:pt x="111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1"/>
            <p:cNvSpPr/>
            <p:nvPr/>
          </p:nvSpPr>
          <p:spPr>
            <a:xfrm>
              <a:off x="3970747" y="2300814"/>
              <a:ext cx="31377" cy="16600"/>
            </a:xfrm>
            <a:custGeom>
              <a:avLst/>
              <a:gdLst/>
              <a:ahLst/>
              <a:cxnLst/>
              <a:rect l="l" t="t" r="r" b="b"/>
              <a:pathLst>
                <a:path w="482" h="255" extrusionOk="0">
                  <a:moveTo>
                    <a:pt x="429" y="1"/>
                  </a:moveTo>
                  <a:cubicBezTo>
                    <a:pt x="414" y="1"/>
                    <a:pt x="396" y="10"/>
                    <a:pt x="391" y="24"/>
                  </a:cubicBezTo>
                  <a:cubicBezTo>
                    <a:pt x="377" y="62"/>
                    <a:pt x="308" y="152"/>
                    <a:pt x="233" y="159"/>
                  </a:cubicBezTo>
                  <a:cubicBezTo>
                    <a:pt x="212" y="160"/>
                    <a:pt x="193" y="161"/>
                    <a:pt x="176" y="161"/>
                  </a:cubicBezTo>
                  <a:cubicBezTo>
                    <a:pt x="107" y="161"/>
                    <a:pt x="69" y="152"/>
                    <a:pt x="69" y="152"/>
                  </a:cubicBezTo>
                  <a:cubicBezTo>
                    <a:pt x="66" y="150"/>
                    <a:pt x="62" y="150"/>
                    <a:pt x="59" y="150"/>
                  </a:cubicBezTo>
                  <a:cubicBezTo>
                    <a:pt x="41" y="150"/>
                    <a:pt x="16" y="163"/>
                    <a:pt x="16" y="182"/>
                  </a:cubicBezTo>
                  <a:cubicBezTo>
                    <a:pt x="0" y="211"/>
                    <a:pt x="24" y="235"/>
                    <a:pt x="38" y="249"/>
                  </a:cubicBezTo>
                  <a:lnTo>
                    <a:pt x="121" y="249"/>
                  </a:lnTo>
                  <a:cubicBezTo>
                    <a:pt x="140" y="253"/>
                    <a:pt x="159" y="254"/>
                    <a:pt x="180" y="254"/>
                  </a:cubicBezTo>
                  <a:cubicBezTo>
                    <a:pt x="200" y="254"/>
                    <a:pt x="223" y="253"/>
                    <a:pt x="249" y="249"/>
                  </a:cubicBezTo>
                  <a:cubicBezTo>
                    <a:pt x="384" y="235"/>
                    <a:pt x="467" y="83"/>
                    <a:pt x="467" y="69"/>
                  </a:cubicBezTo>
                  <a:cubicBezTo>
                    <a:pt x="482" y="54"/>
                    <a:pt x="474" y="24"/>
                    <a:pt x="451" y="9"/>
                  </a:cubicBezTo>
                  <a:cubicBezTo>
                    <a:pt x="446" y="4"/>
                    <a:pt x="438" y="1"/>
                    <a:pt x="429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1"/>
            <p:cNvSpPr/>
            <p:nvPr/>
          </p:nvSpPr>
          <p:spPr>
            <a:xfrm>
              <a:off x="3351661" y="2806955"/>
              <a:ext cx="22589" cy="62624"/>
            </a:xfrm>
            <a:custGeom>
              <a:avLst/>
              <a:gdLst/>
              <a:ahLst/>
              <a:cxnLst/>
              <a:rect l="l" t="t" r="r" b="b"/>
              <a:pathLst>
                <a:path w="347" h="962" extrusionOk="0">
                  <a:moveTo>
                    <a:pt x="174" y="1"/>
                  </a:moveTo>
                  <a:cubicBezTo>
                    <a:pt x="143" y="1"/>
                    <a:pt x="129" y="8"/>
                    <a:pt x="129" y="31"/>
                  </a:cubicBezTo>
                  <a:cubicBezTo>
                    <a:pt x="129" y="31"/>
                    <a:pt x="98" y="121"/>
                    <a:pt x="76" y="211"/>
                  </a:cubicBezTo>
                  <a:cubicBezTo>
                    <a:pt x="62" y="294"/>
                    <a:pt x="136" y="413"/>
                    <a:pt x="197" y="527"/>
                  </a:cubicBezTo>
                  <a:cubicBezTo>
                    <a:pt x="233" y="594"/>
                    <a:pt x="264" y="662"/>
                    <a:pt x="278" y="700"/>
                  </a:cubicBezTo>
                  <a:cubicBezTo>
                    <a:pt x="278" y="736"/>
                    <a:pt x="264" y="767"/>
                    <a:pt x="249" y="790"/>
                  </a:cubicBezTo>
                  <a:cubicBezTo>
                    <a:pt x="212" y="842"/>
                    <a:pt x="152" y="871"/>
                    <a:pt x="114" y="880"/>
                  </a:cubicBezTo>
                  <a:lnTo>
                    <a:pt x="39" y="895"/>
                  </a:lnTo>
                  <a:cubicBezTo>
                    <a:pt x="17" y="895"/>
                    <a:pt x="1" y="909"/>
                    <a:pt x="1" y="925"/>
                  </a:cubicBezTo>
                  <a:cubicBezTo>
                    <a:pt x="1" y="947"/>
                    <a:pt x="24" y="961"/>
                    <a:pt x="46" y="961"/>
                  </a:cubicBezTo>
                  <a:lnTo>
                    <a:pt x="121" y="947"/>
                  </a:lnTo>
                  <a:cubicBezTo>
                    <a:pt x="181" y="940"/>
                    <a:pt x="257" y="887"/>
                    <a:pt x="302" y="835"/>
                  </a:cubicBezTo>
                  <a:cubicBezTo>
                    <a:pt x="340" y="781"/>
                    <a:pt x="347" y="729"/>
                    <a:pt x="347" y="684"/>
                  </a:cubicBezTo>
                  <a:cubicBezTo>
                    <a:pt x="332" y="632"/>
                    <a:pt x="302" y="565"/>
                    <a:pt x="257" y="489"/>
                  </a:cubicBezTo>
                  <a:cubicBezTo>
                    <a:pt x="204" y="399"/>
                    <a:pt x="136" y="294"/>
                    <a:pt x="152" y="226"/>
                  </a:cubicBezTo>
                  <a:cubicBezTo>
                    <a:pt x="167" y="143"/>
                    <a:pt x="188" y="46"/>
                    <a:pt x="188" y="46"/>
                  </a:cubicBezTo>
                  <a:cubicBezTo>
                    <a:pt x="197" y="24"/>
                    <a:pt x="188" y="8"/>
                    <a:pt x="174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1"/>
            <p:cNvSpPr/>
            <p:nvPr/>
          </p:nvSpPr>
          <p:spPr>
            <a:xfrm>
              <a:off x="3363379" y="2801877"/>
              <a:ext cx="34371" cy="8072"/>
            </a:xfrm>
            <a:custGeom>
              <a:avLst/>
              <a:gdLst/>
              <a:ahLst/>
              <a:cxnLst/>
              <a:rect l="l" t="t" r="r" b="b"/>
              <a:pathLst>
                <a:path w="528" h="124" extrusionOk="0">
                  <a:moveTo>
                    <a:pt x="50" y="0"/>
                  </a:moveTo>
                  <a:cubicBezTo>
                    <a:pt x="42" y="0"/>
                    <a:pt x="35" y="1"/>
                    <a:pt x="32" y="3"/>
                  </a:cubicBezTo>
                  <a:cubicBezTo>
                    <a:pt x="1" y="19"/>
                    <a:pt x="17" y="102"/>
                    <a:pt x="17" y="102"/>
                  </a:cubicBezTo>
                  <a:cubicBezTo>
                    <a:pt x="17" y="102"/>
                    <a:pt x="315" y="123"/>
                    <a:pt x="455" y="123"/>
                  </a:cubicBezTo>
                  <a:cubicBezTo>
                    <a:pt x="498" y="123"/>
                    <a:pt x="526" y="121"/>
                    <a:pt x="527" y="116"/>
                  </a:cubicBezTo>
                  <a:cubicBezTo>
                    <a:pt x="527" y="103"/>
                    <a:pt x="147" y="0"/>
                    <a:pt x="50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1"/>
            <p:cNvSpPr/>
            <p:nvPr/>
          </p:nvSpPr>
          <p:spPr>
            <a:xfrm>
              <a:off x="3308175" y="2805978"/>
              <a:ext cx="32288" cy="10481"/>
            </a:xfrm>
            <a:custGeom>
              <a:avLst/>
              <a:gdLst/>
              <a:ahLst/>
              <a:cxnLst/>
              <a:rect l="l" t="t" r="r" b="b"/>
              <a:pathLst>
                <a:path w="496" h="161" extrusionOk="0">
                  <a:moveTo>
                    <a:pt x="447" y="1"/>
                  </a:moveTo>
                  <a:cubicBezTo>
                    <a:pt x="387" y="1"/>
                    <a:pt x="0" y="151"/>
                    <a:pt x="9" y="158"/>
                  </a:cubicBezTo>
                  <a:cubicBezTo>
                    <a:pt x="9" y="160"/>
                    <a:pt x="13" y="160"/>
                    <a:pt x="22" y="160"/>
                  </a:cubicBezTo>
                  <a:cubicBezTo>
                    <a:pt x="99" y="160"/>
                    <a:pt x="496" y="98"/>
                    <a:pt x="496" y="98"/>
                  </a:cubicBezTo>
                  <a:cubicBezTo>
                    <a:pt x="496" y="98"/>
                    <a:pt x="488" y="8"/>
                    <a:pt x="451" y="1"/>
                  </a:cubicBezTo>
                  <a:cubicBezTo>
                    <a:pt x="450" y="1"/>
                    <a:pt x="448" y="1"/>
                    <a:pt x="447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1"/>
            <p:cNvSpPr/>
            <p:nvPr/>
          </p:nvSpPr>
          <p:spPr>
            <a:xfrm>
              <a:off x="3318461" y="2828437"/>
              <a:ext cx="10285" cy="16274"/>
            </a:xfrm>
            <a:custGeom>
              <a:avLst/>
              <a:gdLst/>
              <a:ahLst/>
              <a:cxnLst/>
              <a:rect l="l" t="t" r="r" b="b"/>
              <a:pathLst>
                <a:path w="158" h="250" extrusionOk="0">
                  <a:moveTo>
                    <a:pt x="76" y="0"/>
                  </a:moveTo>
                  <a:cubicBezTo>
                    <a:pt x="31" y="9"/>
                    <a:pt x="0" y="62"/>
                    <a:pt x="8" y="136"/>
                  </a:cubicBezTo>
                  <a:cubicBezTo>
                    <a:pt x="14" y="200"/>
                    <a:pt x="42" y="250"/>
                    <a:pt x="82" y="250"/>
                  </a:cubicBezTo>
                  <a:cubicBezTo>
                    <a:pt x="85" y="250"/>
                    <a:pt x="88" y="250"/>
                    <a:pt x="91" y="249"/>
                  </a:cubicBezTo>
                  <a:cubicBezTo>
                    <a:pt x="128" y="249"/>
                    <a:pt x="157" y="190"/>
                    <a:pt x="150" y="121"/>
                  </a:cubicBezTo>
                  <a:cubicBezTo>
                    <a:pt x="150" y="55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1"/>
            <p:cNvSpPr/>
            <p:nvPr/>
          </p:nvSpPr>
          <p:spPr>
            <a:xfrm>
              <a:off x="3374185" y="2824532"/>
              <a:ext cx="10871" cy="15754"/>
            </a:xfrm>
            <a:custGeom>
              <a:avLst/>
              <a:gdLst/>
              <a:ahLst/>
              <a:cxnLst/>
              <a:rect l="l" t="t" r="r" b="b"/>
              <a:pathLst>
                <a:path w="167" h="242" extrusionOk="0">
                  <a:moveTo>
                    <a:pt x="85" y="0"/>
                  </a:moveTo>
                  <a:cubicBezTo>
                    <a:pt x="82" y="0"/>
                    <a:pt x="79" y="1"/>
                    <a:pt x="77" y="1"/>
                  </a:cubicBezTo>
                  <a:cubicBezTo>
                    <a:pt x="39" y="1"/>
                    <a:pt x="1" y="60"/>
                    <a:pt x="8" y="129"/>
                  </a:cubicBezTo>
                  <a:cubicBezTo>
                    <a:pt x="15" y="191"/>
                    <a:pt x="48" y="242"/>
                    <a:pt x="88" y="242"/>
                  </a:cubicBezTo>
                  <a:cubicBezTo>
                    <a:pt x="92" y="242"/>
                    <a:pt x="95" y="241"/>
                    <a:pt x="98" y="241"/>
                  </a:cubicBezTo>
                  <a:cubicBezTo>
                    <a:pt x="143" y="241"/>
                    <a:pt x="167" y="181"/>
                    <a:pt x="167" y="115"/>
                  </a:cubicBezTo>
                  <a:cubicBezTo>
                    <a:pt x="158" y="50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1"/>
            <p:cNvSpPr/>
            <p:nvPr/>
          </p:nvSpPr>
          <p:spPr>
            <a:xfrm>
              <a:off x="3336558" y="2878498"/>
              <a:ext cx="23045" cy="12434"/>
            </a:xfrm>
            <a:custGeom>
              <a:avLst/>
              <a:gdLst/>
              <a:ahLst/>
              <a:cxnLst/>
              <a:rect l="l" t="t" r="r" b="b"/>
              <a:pathLst>
                <a:path w="354" h="191" extrusionOk="0">
                  <a:moveTo>
                    <a:pt x="37" y="1"/>
                  </a:moveTo>
                  <a:cubicBezTo>
                    <a:pt x="29" y="1"/>
                    <a:pt x="21" y="3"/>
                    <a:pt x="15" y="7"/>
                  </a:cubicBezTo>
                  <a:cubicBezTo>
                    <a:pt x="0" y="14"/>
                    <a:pt x="0" y="35"/>
                    <a:pt x="7" y="52"/>
                  </a:cubicBezTo>
                  <a:cubicBezTo>
                    <a:pt x="7" y="59"/>
                    <a:pt x="69" y="171"/>
                    <a:pt x="173" y="187"/>
                  </a:cubicBezTo>
                  <a:cubicBezTo>
                    <a:pt x="186" y="189"/>
                    <a:pt x="197" y="190"/>
                    <a:pt x="208" y="190"/>
                  </a:cubicBezTo>
                  <a:cubicBezTo>
                    <a:pt x="230" y="190"/>
                    <a:pt x="248" y="187"/>
                    <a:pt x="263" y="187"/>
                  </a:cubicBezTo>
                  <a:cubicBezTo>
                    <a:pt x="301" y="187"/>
                    <a:pt x="323" y="178"/>
                    <a:pt x="323" y="178"/>
                  </a:cubicBezTo>
                  <a:cubicBezTo>
                    <a:pt x="339" y="171"/>
                    <a:pt x="353" y="156"/>
                    <a:pt x="346" y="133"/>
                  </a:cubicBezTo>
                  <a:cubicBezTo>
                    <a:pt x="340" y="121"/>
                    <a:pt x="324" y="109"/>
                    <a:pt x="310" y="109"/>
                  </a:cubicBezTo>
                  <a:cubicBezTo>
                    <a:pt x="307" y="109"/>
                    <a:pt x="304" y="110"/>
                    <a:pt x="301" y="111"/>
                  </a:cubicBezTo>
                  <a:cubicBezTo>
                    <a:pt x="301" y="111"/>
                    <a:pt x="272" y="120"/>
                    <a:pt x="222" y="120"/>
                  </a:cubicBezTo>
                  <a:cubicBezTo>
                    <a:pt x="209" y="120"/>
                    <a:pt x="196" y="120"/>
                    <a:pt x="180" y="118"/>
                  </a:cubicBezTo>
                  <a:cubicBezTo>
                    <a:pt x="128" y="111"/>
                    <a:pt x="76" y="43"/>
                    <a:pt x="69" y="14"/>
                  </a:cubicBezTo>
                  <a:cubicBezTo>
                    <a:pt x="59" y="5"/>
                    <a:pt x="48" y="1"/>
                    <a:pt x="37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1"/>
            <p:cNvSpPr/>
            <p:nvPr/>
          </p:nvSpPr>
          <p:spPr>
            <a:xfrm>
              <a:off x="3911572" y="2091717"/>
              <a:ext cx="275362" cy="240470"/>
            </a:xfrm>
            <a:custGeom>
              <a:avLst/>
              <a:gdLst/>
              <a:ahLst/>
              <a:cxnLst/>
              <a:rect l="l" t="t" r="r" b="b"/>
              <a:pathLst>
                <a:path w="4230" h="3694" extrusionOk="0">
                  <a:moveTo>
                    <a:pt x="1859" y="0"/>
                  </a:moveTo>
                  <a:cubicBezTo>
                    <a:pt x="1657" y="0"/>
                    <a:pt x="1452" y="26"/>
                    <a:pt x="1248" y="81"/>
                  </a:cubicBezTo>
                  <a:cubicBezTo>
                    <a:pt x="594" y="261"/>
                    <a:pt x="174" y="944"/>
                    <a:pt x="1" y="1703"/>
                  </a:cubicBezTo>
                  <a:cubicBezTo>
                    <a:pt x="1367" y="1756"/>
                    <a:pt x="2847" y="1824"/>
                    <a:pt x="2899" y="1824"/>
                  </a:cubicBezTo>
                  <a:cubicBezTo>
                    <a:pt x="2954" y="1824"/>
                    <a:pt x="2937" y="2763"/>
                    <a:pt x="3006" y="3694"/>
                  </a:cubicBezTo>
                  <a:cubicBezTo>
                    <a:pt x="3817" y="3236"/>
                    <a:pt x="4230" y="2313"/>
                    <a:pt x="3945" y="1426"/>
                  </a:cubicBezTo>
                  <a:cubicBezTo>
                    <a:pt x="3666" y="561"/>
                    <a:pt x="2798" y="0"/>
                    <a:pt x="1859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6" name="Google Shape;2026;p61"/>
          <p:cNvSpPr txBox="1"/>
          <p:nvPr/>
        </p:nvSpPr>
        <p:spPr>
          <a:xfrm>
            <a:off x="4643875" y="2579850"/>
            <a:ext cx="3501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D918A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rPr>
              <a:t>Help young adults cultivate an active lifestyle</a:t>
            </a:r>
            <a:endParaRPr sz="1900">
              <a:solidFill>
                <a:srgbClr val="2D918A"/>
              </a:solidFill>
              <a:latin typeface="Bai Jamjuree SemiBold"/>
              <a:ea typeface="Bai Jamjuree SemiBold"/>
              <a:cs typeface="Bai Jamjuree SemiBold"/>
              <a:sym typeface="Bai Jamjuree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62"/>
          <p:cNvSpPr txBox="1">
            <a:spLocks noGrp="1"/>
          </p:cNvSpPr>
          <p:nvPr>
            <p:ph type="subTitle" idx="1"/>
          </p:nvPr>
        </p:nvSpPr>
        <p:spPr>
          <a:xfrm>
            <a:off x="981600" y="3248300"/>
            <a:ext cx="3511500" cy="13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Smoking leads to a lot of breathing problems in addition to other organ failure related issues. Providing resources to educate people about smoking and also making rehabilitation easily accessible</a:t>
            </a:r>
            <a:endParaRPr/>
          </a:p>
        </p:txBody>
      </p:sp>
      <p:cxnSp>
        <p:nvCxnSpPr>
          <p:cNvPr id="2032" name="Google Shape;2032;p62"/>
          <p:cNvCxnSpPr/>
          <p:nvPr/>
        </p:nvCxnSpPr>
        <p:spPr>
          <a:xfrm>
            <a:off x="5996700" y="3771650"/>
            <a:ext cx="26538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3" name="Google Shape;2033;p62"/>
          <p:cNvSpPr/>
          <p:nvPr/>
        </p:nvSpPr>
        <p:spPr>
          <a:xfrm>
            <a:off x="7225626" y="3716847"/>
            <a:ext cx="156661" cy="54354"/>
          </a:xfrm>
          <a:custGeom>
            <a:avLst/>
            <a:gdLst/>
            <a:ahLst/>
            <a:cxnLst/>
            <a:rect l="l" t="t" r="r" b="b"/>
            <a:pathLst>
              <a:path w="2496" h="866" extrusionOk="0">
                <a:moveTo>
                  <a:pt x="0" y="0"/>
                </a:moveTo>
                <a:lnTo>
                  <a:pt x="0" y="866"/>
                </a:lnTo>
                <a:lnTo>
                  <a:pt x="2292" y="866"/>
                </a:lnTo>
                <a:cubicBezTo>
                  <a:pt x="2441" y="866"/>
                  <a:pt x="2495" y="527"/>
                  <a:pt x="2360" y="451"/>
                </a:cubicBezTo>
                <a:lnTo>
                  <a:pt x="1127" y="0"/>
                </a:lnTo>
                <a:close/>
              </a:path>
            </a:pathLst>
          </a:custGeom>
          <a:solidFill>
            <a:srgbClr val="DD4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62"/>
          <p:cNvSpPr/>
          <p:nvPr/>
        </p:nvSpPr>
        <p:spPr>
          <a:xfrm>
            <a:off x="6999301" y="3716847"/>
            <a:ext cx="156097" cy="54354"/>
          </a:xfrm>
          <a:custGeom>
            <a:avLst/>
            <a:gdLst/>
            <a:ahLst/>
            <a:cxnLst/>
            <a:rect l="l" t="t" r="r" b="b"/>
            <a:pathLst>
              <a:path w="2487" h="866" extrusionOk="0">
                <a:moveTo>
                  <a:pt x="1" y="0"/>
                </a:moveTo>
                <a:lnTo>
                  <a:pt x="1" y="866"/>
                </a:lnTo>
                <a:lnTo>
                  <a:pt x="2285" y="866"/>
                </a:lnTo>
                <a:cubicBezTo>
                  <a:pt x="2434" y="866"/>
                  <a:pt x="2487" y="527"/>
                  <a:pt x="2351" y="451"/>
                </a:cubicBezTo>
                <a:lnTo>
                  <a:pt x="1127" y="0"/>
                </a:lnTo>
                <a:close/>
              </a:path>
            </a:pathLst>
          </a:custGeom>
          <a:solidFill>
            <a:srgbClr val="DD4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62"/>
          <p:cNvSpPr/>
          <p:nvPr/>
        </p:nvSpPr>
        <p:spPr>
          <a:xfrm>
            <a:off x="5634070" y="3716847"/>
            <a:ext cx="156097" cy="54354"/>
          </a:xfrm>
          <a:custGeom>
            <a:avLst/>
            <a:gdLst/>
            <a:ahLst/>
            <a:cxnLst/>
            <a:rect l="l" t="t" r="r" b="b"/>
            <a:pathLst>
              <a:path w="2487" h="866" extrusionOk="0">
                <a:moveTo>
                  <a:pt x="1" y="0"/>
                </a:moveTo>
                <a:lnTo>
                  <a:pt x="1" y="866"/>
                </a:lnTo>
                <a:lnTo>
                  <a:pt x="2283" y="866"/>
                </a:lnTo>
                <a:cubicBezTo>
                  <a:pt x="2442" y="866"/>
                  <a:pt x="2487" y="527"/>
                  <a:pt x="2359" y="451"/>
                </a:cubicBezTo>
                <a:lnTo>
                  <a:pt x="11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62"/>
          <p:cNvSpPr/>
          <p:nvPr/>
        </p:nvSpPr>
        <p:spPr>
          <a:xfrm>
            <a:off x="5407808" y="3716847"/>
            <a:ext cx="156097" cy="54354"/>
          </a:xfrm>
          <a:custGeom>
            <a:avLst/>
            <a:gdLst/>
            <a:ahLst/>
            <a:cxnLst/>
            <a:rect l="l" t="t" r="r" b="b"/>
            <a:pathLst>
              <a:path w="2487" h="866" extrusionOk="0">
                <a:moveTo>
                  <a:pt x="0" y="0"/>
                </a:moveTo>
                <a:lnTo>
                  <a:pt x="0" y="866"/>
                </a:lnTo>
                <a:lnTo>
                  <a:pt x="2282" y="866"/>
                </a:lnTo>
                <a:cubicBezTo>
                  <a:pt x="2434" y="866"/>
                  <a:pt x="2486" y="527"/>
                  <a:pt x="2351" y="451"/>
                </a:cubicBezTo>
                <a:lnTo>
                  <a:pt x="11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62"/>
          <p:cNvSpPr/>
          <p:nvPr/>
        </p:nvSpPr>
        <p:spPr>
          <a:xfrm>
            <a:off x="6203084" y="3714587"/>
            <a:ext cx="155657" cy="53790"/>
          </a:xfrm>
          <a:custGeom>
            <a:avLst/>
            <a:gdLst/>
            <a:ahLst/>
            <a:cxnLst/>
            <a:rect l="l" t="t" r="r" b="b"/>
            <a:pathLst>
              <a:path w="2480" h="857" extrusionOk="0">
                <a:moveTo>
                  <a:pt x="1" y="0"/>
                </a:moveTo>
                <a:lnTo>
                  <a:pt x="1" y="857"/>
                </a:lnTo>
                <a:lnTo>
                  <a:pt x="2283" y="857"/>
                </a:lnTo>
                <a:cubicBezTo>
                  <a:pt x="2434" y="857"/>
                  <a:pt x="2479" y="518"/>
                  <a:pt x="2351" y="451"/>
                </a:cubicBezTo>
                <a:lnTo>
                  <a:pt x="1127" y="0"/>
                </a:lnTo>
                <a:close/>
              </a:path>
            </a:pathLst>
          </a:custGeom>
          <a:solidFill>
            <a:srgbClr val="004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62"/>
          <p:cNvSpPr/>
          <p:nvPr/>
        </p:nvSpPr>
        <p:spPr>
          <a:xfrm>
            <a:off x="6430727" y="3714587"/>
            <a:ext cx="156097" cy="53790"/>
          </a:xfrm>
          <a:custGeom>
            <a:avLst/>
            <a:gdLst/>
            <a:ahLst/>
            <a:cxnLst/>
            <a:rect l="l" t="t" r="r" b="b"/>
            <a:pathLst>
              <a:path w="2487" h="857" extrusionOk="0">
                <a:moveTo>
                  <a:pt x="1" y="0"/>
                </a:moveTo>
                <a:lnTo>
                  <a:pt x="1" y="857"/>
                </a:lnTo>
                <a:lnTo>
                  <a:pt x="2285" y="857"/>
                </a:lnTo>
                <a:cubicBezTo>
                  <a:pt x="2435" y="857"/>
                  <a:pt x="2487" y="518"/>
                  <a:pt x="2352" y="451"/>
                </a:cubicBezTo>
                <a:lnTo>
                  <a:pt x="1128" y="0"/>
                </a:lnTo>
                <a:close/>
              </a:path>
            </a:pathLst>
          </a:custGeom>
          <a:solidFill>
            <a:srgbClr val="004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62"/>
          <p:cNvGrpSpPr/>
          <p:nvPr/>
        </p:nvGrpSpPr>
        <p:grpSpPr>
          <a:xfrm>
            <a:off x="5030699" y="1514788"/>
            <a:ext cx="3511514" cy="2253591"/>
            <a:chOff x="4917374" y="1518063"/>
            <a:chExt cx="3511514" cy="2253591"/>
          </a:xfrm>
        </p:grpSpPr>
        <p:sp>
          <p:nvSpPr>
            <p:cNvPr id="2040" name="Google Shape;2040;p62"/>
            <p:cNvSpPr/>
            <p:nvPr/>
          </p:nvSpPr>
          <p:spPr>
            <a:xfrm>
              <a:off x="4917374" y="1718465"/>
              <a:ext cx="2466790" cy="1651598"/>
            </a:xfrm>
            <a:custGeom>
              <a:avLst/>
              <a:gdLst/>
              <a:ahLst/>
              <a:cxnLst/>
              <a:rect l="l" t="t" r="r" b="b"/>
              <a:pathLst>
                <a:path w="39302" h="26314" extrusionOk="0">
                  <a:moveTo>
                    <a:pt x="2299" y="0"/>
                  </a:moveTo>
                  <a:cubicBezTo>
                    <a:pt x="1030" y="0"/>
                    <a:pt x="1" y="1030"/>
                    <a:pt x="1" y="2299"/>
                  </a:cubicBezTo>
                  <a:lnTo>
                    <a:pt x="1" y="24015"/>
                  </a:lnTo>
                  <a:cubicBezTo>
                    <a:pt x="1" y="25284"/>
                    <a:pt x="1030" y="26313"/>
                    <a:pt x="2299" y="26313"/>
                  </a:cubicBezTo>
                  <a:lnTo>
                    <a:pt x="37003" y="26313"/>
                  </a:lnTo>
                  <a:cubicBezTo>
                    <a:pt x="38272" y="26313"/>
                    <a:pt x="39301" y="25284"/>
                    <a:pt x="39301" y="24015"/>
                  </a:cubicBezTo>
                  <a:lnTo>
                    <a:pt x="39301" y="2299"/>
                  </a:lnTo>
                  <a:cubicBezTo>
                    <a:pt x="39301" y="1030"/>
                    <a:pt x="38272" y="0"/>
                    <a:pt x="37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2"/>
            <p:cNvSpPr/>
            <p:nvPr/>
          </p:nvSpPr>
          <p:spPr>
            <a:xfrm>
              <a:off x="5013590" y="1821209"/>
              <a:ext cx="2231484" cy="1445980"/>
            </a:xfrm>
            <a:custGeom>
              <a:avLst/>
              <a:gdLst/>
              <a:ahLst/>
              <a:cxnLst/>
              <a:rect l="l" t="t" r="r" b="b"/>
              <a:pathLst>
                <a:path w="35553" h="23038" extrusionOk="0">
                  <a:moveTo>
                    <a:pt x="2135" y="0"/>
                  </a:moveTo>
                  <a:cubicBezTo>
                    <a:pt x="954" y="0"/>
                    <a:pt x="0" y="901"/>
                    <a:pt x="0" y="2014"/>
                  </a:cubicBezTo>
                  <a:lnTo>
                    <a:pt x="0" y="21026"/>
                  </a:lnTo>
                  <a:cubicBezTo>
                    <a:pt x="0" y="22136"/>
                    <a:pt x="954" y="23037"/>
                    <a:pt x="2135" y="23037"/>
                  </a:cubicBezTo>
                  <a:lnTo>
                    <a:pt x="33413" y="23037"/>
                  </a:lnTo>
                  <a:cubicBezTo>
                    <a:pt x="34592" y="23037"/>
                    <a:pt x="35552" y="22136"/>
                    <a:pt x="35552" y="21026"/>
                  </a:cubicBezTo>
                  <a:lnTo>
                    <a:pt x="35552" y="2014"/>
                  </a:lnTo>
                  <a:cubicBezTo>
                    <a:pt x="35552" y="901"/>
                    <a:pt x="34592" y="0"/>
                    <a:pt x="33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2"/>
            <p:cNvSpPr/>
            <p:nvPr/>
          </p:nvSpPr>
          <p:spPr>
            <a:xfrm>
              <a:off x="7286946" y="2409991"/>
              <a:ext cx="57556" cy="268320"/>
            </a:xfrm>
            <a:custGeom>
              <a:avLst/>
              <a:gdLst/>
              <a:ahLst/>
              <a:cxnLst/>
              <a:rect l="l" t="t" r="r" b="b"/>
              <a:pathLst>
                <a:path w="917" h="4275" extrusionOk="0">
                  <a:moveTo>
                    <a:pt x="458" y="1"/>
                  </a:moveTo>
                  <a:cubicBezTo>
                    <a:pt x="202" y="1"/>
                    <a:pt x="0" y="204"/>
                    <a:pt x="0" y="460"/>
                  </a:cubicBezTo>
                  <a:lnTo>
                    <a:pt x="0" y="3817"/>
                  </a:lnTo>
                  <a:cubicBezTo>
                    <a:pt x="0" y="4073"/>
                    <a:pt x="202" y="4275"/>
                    <a:pt x="458" y="4275"/>
                  </a:cubicBezTo>
                  <a:cubicBezTo>
                    <a:pt x="714" y="4275"/>
                    <a:pt x="916" y="4073"/>
                    <a:pt x="916" y="3817"/>
                  </a:cubicBezTo>
                  <a:lnTo>
                    <a:pt x="916" y="460"/>
                  </a:lnTo>
                  <a:cubicBezTo>
                    <a:pt x="916" y="204"/>
                    <a:pt x="714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2"/>
            <p:cNvSpPr/>
            <p:nvPr/>
          </p:nvSpPr>
          <p:spPr>
            <a:xfrm>
              <a:off x="7519359" y="1966443"/>
              <a:ext cx="879777" cy="1789681"/>
            </a:xfrm>
            <a:custGeom>
              <a:avLst/>
              <a:gdLst/>
              <a:ahLst/>
              <a:cxnLst/>
              <a:rect l="l" t="t" r="r" b="b"/>
              <a:pathLst>
                <a:path w="14017" h="28514" extrusionOk="0">
                  <a:moveTo>
                    <a:pt x="947" y="1"/>
                  </a:moveTo>
                  <a:cubicBezTo>
                    <a:pt x="420" y="1"/>
                    <a:pt x="0" y="428"/>
                    <a:pt x="0" y="954"/>
                  </a:cubicBezTo>
                  <a:lnTo>
                    <a:pt x="0" y="28513"/>
                  </a:lnTo>
                  <a:lnTo>
                    <a:pt x="14017" y="28513"/>
                  </a:lnTo>
                  <a:lnTo>
                    <a:pt x="14017" y="954"/>
                  </a:lnTo>
                  <a:cubicBezTo>
                    <a:pt x="14017" y="428"/>
                    <a:pt x="13589" y="1"/>
                    <a:pt x="13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2"/>
            <p:cNvSpPr/>
            <p:nvPr/>
          </p:nvSpPr>
          <p:spPr>
            <a:xfrm>
              <a:off x="7613128" y="2072011"/>
              <a:ext cx="691733" cy="1603081"/>
            </a:xfrm>
            <a:custGeom>
              <a:avLst/>
              <a:gdLst/>
              <a:ahLst/>
              <a:cxnLst/>
              <a:rect l="l" t="t" r="r" b="b"/>
              <a:pathLst>
                <a:path w="11021" h="25541" extrusionOk="0">
                  <a:moveTo>
                    <a:pt x="738" y="1"/>
                  </a:moveTo>
                  <a:cubicBezTo>
                    <a:pt x="332" y="1"/>
                    <a:pt x="1" y="331"/>
                    <a:pt x="1" y="743"/>
                  </a:cubicBezTo>
                  <a:lnTo>
                    <a:pt x="1" y="25540"/>
                  </a:lnTo>
                  <a:lnTo>
                    <a:pt x="11021" y="25540"/>
                  </a:lnTo>
                  <a:lnTo>
                    <a:pt x="11021" y="743"/>
                  </a:lnTo>
                  <a:cubicBezTo>
                    <a:pt x="11021" y="331"/>
                    <a:pt x="10689" y="1"/>
                    <a:pt x="10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2"/>
            <p:cNvSpPr/>
            <p:nvPr/>
          </p:nvSpPr>
          <p:spPr>
            <a:xfrm>
              <a:off x="7476429" y="3666510"/>
              <a:ext cx="952459" cy="89566"/>
            </a:xfrm>
            <a:custGeom>
              <a:avLst/>
              <a:gdLst/>
              <a:ahLst/>
              <a:cxnLst/>
              <a:rect l="l" t="t" r="r" b="b"/>
              <a:pathLst>
                <a:path w="15175" h="1427" extrusionOk="0">
                  <a:moveTo>
                    <a:pt x="1" y="0"/>
                  </a:moveTo>
                  <a:lnTo>
                    <a:pt x="1" y="1426"/>
                  </a:lnTo>
                  <a:lnTo>
                    <a:pt x="15175" y="1426"/>
                  </a:lnTo>
                  <a:lnTo>
                    <a:pt x="15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2"/>
            <p:cNvSpPr/>
            <p:nvPr/>
          </p:nvSpPr>
          <p:spPr>
            <a:xfrm>
              <a:off x="8121386" y="2897535"/>
              <a:ext cx="93896" cy="94336"/>
            </a:xfrm>
            <a:custGeom>
              <a:avLst/>
              <a:gdLst/>
              <a:ahLst/>
              <a:cxnLst/>
              <a:rect l="l" t="t" r="r" b="b"/>
              <a:pathLst>
                <a:path w="1496" h="1503" extrusionOk="0">
                  <a:moveTo>
                    <a:pt x="743" y="1"/>
                  </a:moveTo>
                  <a:cubicBezTo>
                    <a:pt x="331" y="1"/>
                    <a:pt x="1" y="338"/>
                    <a:pt x="1" y="751"/>
                  </a:cubicBezTo>
                  <a:cubicBezTo>
                    <a:pt x="1" y="1165"/>
                    <a:pt x="331" y="1502"/>
                    <a:pt x="743" y="1502"/>
                  </a:cubicBezTo>
                  <a:cubicBezTo>
                    <a:pt x="1158" y="1502"/>
                    <a:pt x="1495" y="1165"/>
                    <a:pt x="1495" y="751"/>
                  </a:cubicBezTo>
                  <a:cubicBezTo>
                    <a:pt x="1495" y="338"/>
                    <a:pt x="1158" y="1"/>
                    <a:pt x="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2"/>
            <p:cNvSpPr/>
            <p:nvPr/>
          </p:nvSpPr>
          <p:spPr>
            <a:xfrm>
              <a:off x="7704135" y="1518063"/>
              <a:ext cx="509777" cy="509715"/>
            </a:xfrm>
            <a:custGeom>
              <a:avLst/>
              <a:gdLst/>
              <a:ahLst/>
              <a:cxnLst/>
              <a:rect l="l" t="t" r="r" b="b"/>
              <a:pathLst>
                <a:path w="8122" h="8121" extrusionOk="0">
                  <a:moveTo>
                    <a:pt x="4065" y="0"/>
                  </a:moveTo>
                  <a:cubicBezTo>
                    <a:pt x="1819" y="0"/>
                    <a:pt x="0" y="1818"/>
                    <a:pt x="0" y="4064"/>
                  </a:cubicBezTo>
                  <a:cubicBezTo>
                    <a:pt x="0" y="6303"/>
                    <a:pt x="1819" y="8120"/>
                    <a:pt x="4065" y="8120"/>
                  </a:cubicBezTo>
                  <a:cubicBezTo>
                    <a:pt x="6303" y="8120"/>
                    <a:pt x="8122" y="6303"/>
                    <a:pt x="8122" y="4064"/>
                  </a:cubicBezTo>
                  <a:cubicBezTo>
                    <a:pt x="8122" y="1818"/>
                    <a:pt x="6303" y="0"/>
                    <a:pt x="4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300038" dist="57150" dir="6240000" algn="bl" rotWithShape="0">
                <a:schemeClr val="accent4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2"/>
            <p:cNvSpPr/>
            <p:nvPr/>
          </p:nvSpPr>
          <p:spPr>
            <a:xfrm>
              <a:off x="7921924" y="1607688"/>
              <a:ext cx="74188" cy="330583"/>
            </a:xfrm>
            <a:custGeom>
              <a:avLst/>
              <a:gdLst/>
              <a:ahLst/>
              <a:cxnLst/>
              <a:rect l="l" t="t" r="r" b="b"/>
              <a:pathLst>
                <a:path w="1182" h="5267" extrusionOk="0">
                  <a:moveTo>
                    <a:pt x="0" y="0"/>
                  </a:moveTo>
                  <a:lnTo>
                    <a:pt x="0" y="5266"/>
                  </a:lnTo>
                  <a:lnTo>
                    <a:pt x="1181" y="5266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2"/>
            <p:cNvSpPr/>
            <p:nvPr/>
          </p:nvSpPr>
          <p:spPr>
            <a:xfrm>
              <a:off x="7793698" y="1735851"/>
              <a:ext cx="330583" cy="74063"/>
            </a:xfrm>
            <a:custGeom>
              <a:avLst/>
              <a:gdLst/>
              <a:ahLst/>
              <a:cxnLst/>
              <a:rect l="l" t="t" r="r" b="b"/>
              <a:pathLst>
                <a:path w="5267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5267" y="1180"/>
                  </a:lnTo>
                  <a:lnTo>
                    <a:pt x="52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2"/>
            <p:cNvSpPr/>
            <p:nvPr/>
          </p:nvSpPr>
          <p:spPr>
            <a:xfrm>
              <a:off x="5330358" y="2063538"/>
              <a:ext cx="21340" cy="449837"/>
            </a:xfrm>
            <a:custGeom>
              <a:avLst/>
              <a:gdLst/>
              <a:ahLst/>
              <a:cxnLst/>
              <a:rect l="l" t="t" r="r" b="b"/>
              <a:pathLst>
                <a:path w="340" h="7167" extrusionOk="0">
                  <a:moveTo>
                    <a:pt x="1" y="1"/>
                  </a:moveTo>
                  <a:lnTo>
                    <a:pt x="1" y="7167"/>
                  </a:lnTo>
                  <a:lnTo>
                    <a:pt x="340" y="716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2"/>
            <p:cNvSpPr/>
            <p:nvPr/>
          </p:nvSpPr>
          <p:spPr>
            <a:xfrm>
              <a:off x="6127642" y="2063538"/>
              <a:ext cx="21340" cy="449837"/>
            </a:xfrm>
            <a:custGeom>
              <a:avLst/>
              <a:gdLst/>
              <a:ahLst/>
              <a:cxnLst/>
              <a:rect l="l" t="t" r="r" b="b"/>
              <a:pathLst>
                <a:path w="340" h="7167" extrusionOk="0">
                  <a:moveTo>
                    <a:pt x="0" y="1"/>
                  </a:moveTo>
                  <a:lnTo>
                    <a:pt x="0" y="7167"/>
                  </a:lnTo>
                  <a:lnTo>
                    <a:pt x="339" y="716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6913566" y="2063538"/>
              <a:ext cx="21215" cy="449837"/>
            </a:xfrm>
            <a:custGeom>
              <a:avLst/>
              <a:gdLst/>
              <a:ahLst/>
              <a:cxnLst/>
              <a:rect l="l" t="t" r="r" b="b"/>
              <a:pathLst>
                <a:path w="338" h="7167" extrusionOk="0">
                  <a:moveTo>
                    <a:pt x="0" y="1"/>
                  </a:moveTo>
                  <a:lnTo>
                    <a:pt x="0" y="7167"/>
                  </a:lnTo>
                  <a:lnTo>
                    <a:pt x="337" y="716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2"/>
            <p:cNvSpPr/>
            <p:nvPr/>
          </p:nvSpPr>
          <p:spPr>
            <a:xfrm>
              <a:off x="5855186" y="3077101"/>
              <a:ext cx="535134" cy="237691"/>
            </a:xfrm>
            <a:custGeom>
              <a:avLst/>
              <a:gdLst/>
              <a:ahLst/>
              <a:cxnLst/>
              <a:rect l="l" t="t" r="r" b="b"/>
              <a:pathLst>
                <a:path w="8526" h="3787" extrusionOk="0">
                  <a:moveTo>
                    <a:pt x="992" y="1"/>
                  </a:moveTo>
                  <a:cubicBezTo>
                    <a:pt x="451" y="1"/>
                    <a:pt x="0" y="451"/>
                    <a:pt x="0" y="992"/>
                  </a:cubicBezTo>
                  <a:lnTo>
                    <a:pt x="0" y="2795"/>
                  </a:lnTo>
                  <a:cubicBezTo>
                    <a:pt x="0" y="3343"/>
                    <a:pt x="451" y="3786"/>
                    <a:pt x="992" y="3786"/>
                  </a:cubicBezTo>
                  <a:lnTo>
                    <a:pt x="7534" y="3786"/>
                  </a:lnTo>
                  <a:cubicBezTo>
                    <a:pt x="8082" y="3786"/>
                    <a:pt x="8525" y="3343"/>
                    <a:pt x="8525" y="2795"/>
                  </a:cubicBezTo>
                  <a:lnTo>
                    <a:pt x="8525" y="992"/>
                  </a:lnTo>
                  <a:cubicBezTo>
                    <a:pt x="8525" y="451"/>
                    <a:pt x="8082" y="1"/>
                    <a:pt x="7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2"/>
            <p:cNvSpPr/>
            <p:nvPr/>
          </p:nvSpPr>
          <p:spPr>
            <a:xfrm>
              <a:off x="5104535" y="3253528"/>
              <a:ext cx="54354" cy="518125"/>
            </a:xfrm>
            <a:custGeom>
              <a:avLst/>
              <a:gdLst/>
              <a:ahLst/>
              <a:cxnLst/>
              <a:rect l="l" t="t" r="r" b="b"/>
              <a:pathLst>
                <a:path w="866" h="8255" extrusionOk="0">
                  <a:moveTo>
                    <a:pt x="1" y="0"/>
                  </a:moveTo>
                  <a:lnTo>
                    <a:pt x="1" y="8255"/>
                  </a:lnTo>
                  <a:lnTo>
                    <a:pt x="866" y="8255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2"/>
            <p:cNvSpPr/>
            <p:nvPr/>
          </p:nvSpPr>
          <p:spPr>
            <a:xfrm>
              <a:off x="5503397" y="3253528"/>
              <a:ext cx="54354" cy="518125"/>
            </a:xfrm>
            <a:custGeom>
              <a:avLst/>
              <a:gdLst/>
              <a:ahLst/>
              <a:cxnLst/>
              <a:rect l="l" t="t" r="r" b="b"/>
              <a:pathLst>
                <a:path w="866" h="8255" extrusionOk="0">
                  <a:moveTo>
                    <a:pt x="0" y="0"/>
                  </a:moveTo>
                  <a:lnTo>
                    <a:pt x="0" y="8255"/>
                  </a:lnTo>
                  <a:lnTo>
                    <a:pt x="866" y="8255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2"/>
            <p:cNvSpPr/>
            <p:nvPr/>
          </p:nvSpPr>
          <p:spPr>
            <a:xfrm>
              <a:off x="5916380" y="3253528"/>
              <a:ext cx="53790" cy="518125"/>
            </a:xfrm>
            <a:custGeom>
              <a:avLst/>
              <a:gdLst/>
              <a:ahLst/>
              <a:cxnLst/>
              <a:rect l="l" t="t" r="r" b="b"/>
              <a:pathLst>
                <a:path w="857" h="8255" extrusionOk="0">
                  <a:moveTo>
                    <a:pt x="0" y="0"/>
                  </a:moveTo>
                  <a:lnTo>
                    <a:pt x="0" y="8255"/>
                  </a:lnTo>
                  <a:lnTo>
                    <a:pt x="857" y="825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2"/>
            <p:cNvSpPr/>
            <p:nvPr/>
          </p:nvSpPr>
          <p:spPr>
            <a:xfrm>
              <a:off x="6310598" y="3249198"/>
              <a:ext cx="54229" cy="518188"/>
            </a:xfrm>
            <a:custGeom>
              <a:avLst/>
              <a:gdLst/>
              <a:ahLst/>
              <a:cxnLst/>
              <a:rect l="l" t="t" r="r" b="b"/>
              <a:pathLst>
                <a:path w="864" h="8256" extrusionOk="0">
                  <a:moveTo>
                    <a:pt x="0" y="1"/>
                  </a:moveTo>
                  <a:lnTo>
                    <a:pt x="0" y="8255"/>
                  </a:lnTo>
                  <a:lnTo>
                    <a:pt x="864" y="8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2"/>
            <p:cNvSpPr/>
            <p:nvPr/>
          </p:nvSpPr>
          <p:spPr>
            <a:xfrm>
              <a:off x="6715108" y="3249198"/>
              <a:ext cx="53790" cy="518188"/>
            </a:xfrm>
            <a:custGeom>
              <a:avLst/>
              <a:gdLst/>
              <a:ahLst/>
              <a:cxnLst/>
              <a:rect l="l" t="t" r="r" b="b"/>
              <a:pathLst>
                <a:path w="857" h="8256" extrusionOk="0">
                  <a:moveTo>
                    <a:pt x="0" y="1"/>
                  </a:moveTo>
                  <a:lnTo>
                    <a:pt x="0" y="8255"/>
                  </a:lnTo>
                  <a:lnTo>
                    <a:pt x="856" y="8255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2"/>
            <p:cNvSpPr/>
            <p:nvPr/>
          </p:nvSpPr>
          <p:spPr>
            <a:xfrm>
              <a:off x="7110644" y="3249198"/>
              <a:ext cx="54292" cy="518188"/>
            </a:xfrm>
            <a:custGeom>
              <a:avLst/>
              <a:gdLst/>
              <a:ahLst/>
              <a:cxnLst/>
              <a:rect l="l" t="t" r="r" b="b"/>
              <a:pathLst>
                <a:path w="865" h="8256" extrusionOk="0">
                  <a:moveTo>
                    <a:pt x="1" y="1"/>
                  </a:moveTo>
                  <a:lnTo>
                    <a:pt x="1" y="8255"/>
                  </a:lnTo>
                  <a:lnTo>
                    <a:pt x="864" y="8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>
              <a:off x="5073404" y="2444950"/>
              <a:ext cx="523962" cy="671837"/>
            </a:xfrm>
            <a:custGeom>
              <a:avLst/>
              <a:gdLst/>
              <a:ahLst/>
              <a:cxnLst/>
              <a:rect l="l" t="t" r="r" b="b"/>
              <a:pathLst>
                <a:path w="8348" h="10704" extrusionOk="0">
                  <a:moveTo>
                    <a:pt x="1227" y="1"/>
                  </a:moveTo>
                  <a:cubicBezTo>
                    <a:pt x="551" y="1"/>
                    <a:pt x="1" y="549"/>
                    <a:pt x="1" y="1225"/>
                  </a:cubicBezTo>
                  <a:lnTo>
                    <a:pt x="1" y="10704"/>
                  </a:lnTo>
                  <a:lnTo>
                    <a:pt x="8348" y="10704"/>
                  </a:lnTo>
                  <a:lnTo>
                    <a:pt x="8348" y="1225"/>
                  </a:lnTo>
                  <a:cubicBezTo>
                    <a:pt x="8348" y="549"/>
                    <a:pt x="7798" y="1"/>
                    <a:pt x="7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>
              <a:off x="5870688" y="2444950"/>
              <a:ext cx="523837" cy="671837"/>
            </a:xfrm>
            <a:custGeom>
              <a:avLst/>
              <a:gdLst/>
              <a:ahLst/>
              <a:cxnLst/>
              <a:rect l="l" t="t" r="r" b="b"/>
              <a:pathLst>
                <a:path w="8346" h="10704" extrusionOk="0">
                  <a:moveTo>
                    <a:pt x="1224" y="1"/>
                  </a:moveTo>
                  <a:cubicBezTo>
                    <a:pt x="548" y="1"/>
                    <a:pt x="0" y="549"/>
                    <a:pt x="0" y="1225"/>
                  </a:cubicBezTo>
                  <a:lnTo>
                    <a:pt x="0" y="10704"/>
                  </a:lnTo>
                  <a:lnTo>
                    <a:pt x="8345" y="10704"/>
                  </a:lnTo>
                  <a:lnTo>
                    <a:pt x="8345" y="1225"/>
                  </a:lnTo>
                  <a:cubicBezTo>
                    <a:pt x="8345" y="549"/>
                    <a:pt x="7797" y="1"/>
                    <a:pt x="7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>
              <a:off x="6650964" y="2444950"/>
              <a:ext cx="523774" cy="671837"/>
            </a:xfrm>
            <a:custGeom>
              <a:avLst/>
              <a:gdLst/>
              <a:ahLst/>
              <a:cxnLst/>
              <a:rect l="l" t="t" r="r" b="b"/>
              <a:pathLst>
                <a:path w="8345" h="10704" extrusionOk="0">
                  <a:moveTo>
                    <a:pt x="1224" y="1"/>
                  </a:moveTo>
                  <a:cubicBezTo>
                    <a:pt x="548" y="1"/>
                    <a:pt x="0" y="549"/>
                    <a:pt x="0" y="1225"/>
                  </a:cubicBezTo>
                  <a:lnTo>
                    <a:pt x="0" y="10704"/>
                  </a:lnTo>
                  <a:lnTo>
                    <a:pt x="8345" y="10704"/>
                  </a:lnTo>
                  <a:lnTo>
                    <a:pt x="8345" y="1225"/>
                  </a:lnTo>
                  <a:cubicBezTo>
                    <a:pt x="8345" y="549"/>
                    <a:pt x="7797" y="1"/>
                    <a:pt x="7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2"/>
            <p:cNvSpPr/>
            <p:nvPr/>
          </p:nvSpPr>
          <p:spPr>
            <a:xfrm>
              <a:off x="6643934" y="3079047"/>
              <a:ext cx="536013" cy="238130"/>
            </a:xfrm>
            <a:custGeom>
              <a:avLst/>
              <a:gdLst/>
              <a:ahLst/>
              <a:cxnLst/>
              <a:rect l="l" t="t" r="r" b="b"/>
              <a:pathLst>
                <a:path w="8540" h="3794" extrusionOk="0">
                  <a:moveTo>
                    <a:pt x="992" y="0"/>
                  </a:moveTo>
                  <a:cubicBezTo>
                    <a:pt x="451" y="0"/>
                    <a:pt x="0" y="451"/>
                    <a:pt x="0" y="999"/>
                  </a:cubicBezTo>
                  <a:lnTo>
                    <a:pt x="0" y="2795"/>
                  </a:lnTo>
                  <a:cubicBezTo>
                    <a:pt x="0" y="3343"/>
                    <a:pt x="451" y="3793"/>
                    <a:pt x="992" y="3793"/>
                  </a:cubicBezTo>
                  <a:lnTo>
                    <a:pt x="7548" y="3793"/>
                  </a:lnTo>
                  <a:cubicBezTo>
                    <a:pt x="8096" y="3793"/>
                    <a:pt x="8540" y="3343"/>
                    <a:pt x="8540" y="2795"/>
                  </a:cubicBezTo>
                  <a:lnTo>
                    <a:pt x="8540" y="999"/>
                  </a:lnTo>
                  <a:cubicBezTo>
                    <a:pt x="8540" y="451"/>
                    <a:pt x="8096" y="0"/>
                    <a:pt x="7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2"/>
            <p:cNvSpPr/>
            <p:nvPr/>
          </p:nvSpPr>
          <p:spPr>
            <a:xfrm>
              <a:off x="6762746" y="3096432"/>
              <a:ext cx="492266" cy="170721"/>
            </a:xfrm>
            <a:custGeom>
              <a:avLst/>
              <a:gdLst/>
              <a:ahLst/>
              <a:cxnLst/>
              <a:rect l="l" t="t" r="r" b="b"/>
              <a:pathLst>
                <a:path w="7843" h="2720" extrusionOk="0">
                  <a:moveTo>
                    <a:pt x="0" y="1"/>
                  </a:moveTo>
                  <a:lnTo>
                    <a:pt x="0" y="1526"/>
                  </a:lnTo>
                  <a:cubicBezTo>
                    <a:pt x="0" y="2352"/>
                    <a:pt x="518" y="2719"/>
                    <a:pt x="1336" y="2719"/>
                  </a:cubicBezTo>
                  <a:lnTo>
                    <a:pt x="6196" y="2719"/>
                  </a:lnTo>
                  <a:cubicBezTo>
                    <a:pt x="7022" y="2719"/>
                    <a:pt x="7842" y="2352"/>
                    <a:pt x="7842" y="1526"/>
                  </a:cubicBezTo>
                  <a:lnTo>
                    <a:pt x="7842" y="1495"/>
                  </a:lnTo>
                  <a:cubicBezTo>
                    <a:pt x="7842" y="670"/>
                    <a:pt x="7173" y="1"/>
                    <a:pt x="6346" y="1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6722075" y="2581648"/>
              <a:ext cx="378222" cy="513983"/>
            </a:xfrm>
            <a:custGeom>
              <a:avLst/>
              <a:gdLst/>
              <a:ahLst/>
              <a:cxnLst/>
              <a:rect l="l" t="t" r="r" b="b"/>
              <a:pathLst>
                <a:path w="6026" h="8189" extrusionOk="0">
                  <a:moveTo>
                    <a:pt x="1128" y="0"/>
                  </a:moveTo>
                  <a:cubicBezTo>
                    <a:pt x="497" y="0"/>
                    <a:pt x="1" y="541"/>
                    <a:pt x="53" y="1165"/>
                  </a:cubicBezTo>
                  <a:lnTo>
                    <a:pt x="648" y="8188"/>
                  </a:lnTo>
                  <a:lnTo>
                    <a:pt x="5380" y="8188"/>
                  </a:lnTo>
                  <a:lnTo>
                    <a:pt x="5973" y="1165"/>
                  </a:lnTo>
                  <a:cubicBezTo>
                    <a:pt x="6026" y="541"/>
                    <a:pt x="5530" y="0"/>
                    <a:pt x="4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7101606" y="3150220"/>
              <a:ext cx="196706" cy="566705"/>
            </a:xfrm>
            <a:custGeom>
              <a:avLst/>
              <a:gdLst/>
              <a:ahLst/>
              <a:cxnLst/>
              <a:rect l="l" t="t" r="r" b="b"/>
              <a:pathLst>
                <a:path w="3134" h="9029" extrusionOk="0">
                  <a:moveTo>
                    <a:pt x="1105" y="0"/>
                  </a:moveTo>
                  <a:cubicBezTo>
                    <a:pt x="1105" y="0"/>
                    <a:pt x="0" y="188"/>
                    <a:pt x="181" y="2028"/>
                  </a:cubicBezTo>
                  <a:cubicBezTo>
                    <a:pt x="370" y="3869"/>
                    <a:pt x="1976" y="9028"/>
                    <a:pt x="1976" y="9028"/>
                  </a:cubicBezTo>
                  <a:lnTo>
                    <a:pt x="3134" y="9028"/>
                  </a:lnTo>
                  <a:lnTo>
                    <a:pt x="2375" y="444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>
              <a:off x="6871075" y="3149530"/>
              <a:ext cx="199028" cy="567396"/>
            </a:xfrm>
            <a:custGeom>
              <a:avLst/>
              <a:gdLst/>
              <a:ahLst/>
              <a:cxnLst/>
              <a:rect l="l" t="t" r="r" b="b"/>
              <a:pathLst>
                <a:path w="3171" h="9040" extrusionOk="0">
                  <a:moveTo>
                    <a:pt x="1014" y="1"/>
                  </a:moveTo>
                  <a:cubicBezTo>
                    <a:pt x="713" y="1"/>
                    <a:pt x="1" y="152"/>
                    <a:pt x="144" y="1612"/>
                  </a:cubicBezTo>
                  <a:cubicBezTo>
                    <a:pt x="331" y="3451"/>
                    <a:pt x="2022" y="9039"/>
                    <a:pt x="2022" y="9039"/>
                  </a:cubicBezTo>
                  <a:lnTo>
                    <a:pt x="3170" y="9039"/>
                  </a:lnTo>
                  <a:lnTo>
                    <a:pt x="2390" y="334"/>
                  </a:lnTo>
                  <a:lnTo>
                    <a:pt x="1142" y="11"/>
                  </a:lnTo>
                  <a:cubicBezTo>
                    <a:pt x="1142" y="11"/>
                    <a:pt x="1092" y="1"/>
                    <a:pt x="1014" y="1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>
              <a:off x="5052253" y="3079047"/>
              <a:ext cx="536076" cy="238130"/>
            </a:xfrm>
            <a:custGeom>
              <a:avLst/>
              <a:gdLst/>
              <a:ahLst/>
              <a:cxnLst/>
              <a:rect l="l" t="t" r="r" b="b"/>
              <a:pathLst>
                <a:path w="8541" h="3794" extrusionOk="0">
                  <a:moveTo>
                    <a:pt x="992" y="0"/>
                  </a:moveTo>
                  <a:cubicBezTo>
                    <a:pt x="444" y="0"/>
                    <a:pt x="1" y="451"/>
                    <a:pt x="1" y="999"/>
                  </a:cubicBezTo>
                  <a:lnTo>
                    <a:pt x="1" y="2795"/>
                  </a:lnTo>
                  <a:cubicBezTo>
                    <a:pt x="1" y="3343"/>
                    <a:pt x="444" y="3793"/>
                    <a:pt x="992" y="3793"/>
                  </a:cubicBezTo>
                  <a:lnTo>
                    <a:pt x="7549" y="3793"/>
                  </a:lnTo>
                  <a:cubicBezTo>
                    <a:pt x="8099" y="3793"/>
                    <a:pt x="8540" y="3343"/>
                    <a:pt x="8540" y="2795"/>
                  </a:cubicBezTo>
                  <a:lnTo>
                    <a:pt x="8540" y="999"/>
                  </a:lnTo>
                  <a:cubicBezTo>
                    <a:pt x="8540" y="451"/>
                    <a:pt x="8099" y="0"/>
                    <a:pt x="7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2"/>
            <p:cNvSpPr/>
            <p:nvPr/>
          </p:nvSpPr>
          <p:spPr>
            <a:xfrm>
              <a:off x="5170625" y="3096432"/>
              <a:ext cx="492266" cy="189613"/>
            </a:xfrm>
            <a:custGeom>
              <a:avLst/>
              <a:gdLst/>
              <a:ahLst/>
              <a:cxnLst/>
              <a:rect l="l" t="t" r="r" b="b"/>
              <a:pathLst>
                <a:path w="7843" h="3021" extrusionOk="0">
                  <a:moveTo>
                    <a:pt x="0" y="1"/>
                  </a:moveTo>
                  <a:lnTo>
                    <a:pt x="0" y="1526"/>
                  </a:lnTo>
                  <a:cubicBezTo>
                    <a:pt x="0" y="2352"/>
                    <a:pt x="669" y="3021"/>
                    <a:pt x="1495" y="3021"/>
                  </a:cubicBezTo>
                  <a:lnTo>
                    <a:pt x="6355" y="3021"/>
                  </a:lnTo>
                  <a:cubicBezTo>
                    <a:pt x="7174" y="3021"/>
                    <a:pt x="7842" y="2352"/>
                    <a:pt x="7842" y="1526"/>
                  </a:cubicBezTo>
                  <a:lnTo>
                    <a:pt x="7842" y="1495"/>
                  </a:lnTo>
                  <a:cubicBezTo>
                    <a:pt x="7842" y="670"/>
                    <a:pt x="7174" y="1"/>
                    <a:pt x="6355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2"/>
            <p:cNvSpPr/>
            <p:nvPr/>
          </p:nvSpPr>
          <p:spPr>
            <a:xfrm>
              <a:off x="5130582" y="2581648"/>
              <a:ext cx="378096" cy="513983"/>
            </a:xfrm>
            <a:custGeom>
              <a:avLst/>
              <a:gdLst/>
              <a:ahLst/>
              <a:cxnLst/>
              <a:rect l="l" t="t" r="r" b="b"/>
              <a:pathLst>
                <a:path w="6024" h="8189" extrusionOk="0">
                  <a:moveTo>
                    <a:pt x="1127" y="0"/>
                  </a:moveTo>
                  <a:cubicBezTo>
                    <a:pt x="496" y="0"/>
                    <a:pt x="0" y="541"/>
                    <a:pt x="53" y="1165"/>
                  </a:cubicBezTo>
                  <a:lnTo>
                    <a:pt x="638" y="8188"/>
                  </a:lnTo>
                  <a:lnTo>
                    <a:pt x="5378" y="8188"/>
                  </a:lnTo>
                  <a:lnTo>
                    <a:pt x="5971" y="1165"/>
                  </a:lnTo>
                  <a:cubicBezTo>
                    <a:pt x="6023" y="541"/>
                    <a:pt x="5528" y="0"/>
                    <a:pt x="4897" y="0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2"/>
            <p:cNvSpPr/>
            <p:nvPr/>
          </p:nvSpPr>
          <p:spPr>
            <a:xfrm>
              <a:off x="5274812" y="2493529"/>
              <a:ext cx="98102" cy="115550"/>
            </a:xfrm>
            <a:custGeom>
              <a:avLst/>
              <a:gdLst/>
              <a:ahLst/>
              <a:cxnLst/>
              <a:rect l="l" t="t" r="r" b="b"/>
              <a:pathLst>
                <a:path w="1563" h="1841" extrusionOk="0">
                  <a:moveTo>
                    <a:pt x="414" y="0"/>
                  </a:moveTo>
                  <a:cubicBezTo>
                    <a:pt x="188" y="0"/>
                    <a:pt x="1" y="211"/>
                    <a:pt x="1" y="465"/>
                  </a:cubicBezTo>
                  <a:lnTo>
                    <a:pt x="1" y="1374"/>
                  </a:lnTo>
                  <a:cubicBezTo>
                    <a:pt x="1" y="1630"/>
                    <a:pt x="188" y="1841"/>
                    <a:pt x="414" y="1841"/>
                  </a:cubicBezTo>
                  <a:lnTo>
                    <a:pt x="1149" y="1841"/>
                  </a:lnTo>
                  <a:cubicBezTo>
                    <a:pt x="1375" y="1841"/>
                    <a:pt x="1562" y="1630"/>
                    <a:pt x="1562" y="1374"/>
                  </a:cubicBezTo>
                  <a:lnTo>
                    <a:pt x="1562" y="465"/>
                  </a:lnTo>
                  <a:cubicBezTo>
                    <a:pt x="1562" y="211"/>
                    <a:pt x="1375" y="0"/>
                    <a:pt x="1149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2"/>
            <p:cNvSpPr/>
            <p:nvPr/>
          </p:nvSpPr>
          <p:spPr>
            <a:xfrm>
              <a:off x="5212613" y="2295824"/>
              <a:ext cx="232482" cy="246290"/>
            </a:xfrm>
            <a:custGeom>
              <a:avLst/>
              <a:gdLst/>
              <a:ahLst/>
              <a:cxnLst/>
              <a:rect l="l" t="t" r="r" b="b"/>
              <a:pathLst>
                <a:path w="3704" h="3924" extrusionOk="0">
                  <a:moveTo>
                    <a:pt x="1975" y="1"/>
                  </a:moveTo>
                  <a:cubicBezTo>
                    <a:pt x="1159" y="1"/>
                    <a:pt x="406" y="533"/>
                    <a:pt x="164" y="1354"/>
                  </a:cubicBezTo>
                  <a:cubicBezTo>
                    <a:pt x="0" y="1910"/>
                    <a:pt x="105" y="2488"/>
                    <a:pt x="406" y="2932"/>
                  </a:cubicBezTo>
                  <a:cubicBezTo>
                    <a:pt x="638" y="3292"/>
                    <a:pt x="999" y="3570"/>
                    <a:pt x="1443" y="3698"/>
                  </a:cubicBezTo>
                  <a:cubicBezTo>
                    <a:pt x="1860" y="3824"/>
                    <a:pt x="2249" y="3923"/>
                    <a:pt x="2581" y="3923"/>
                  </a:cubicBezTo>
                  <a:cubicBezTo>
                    <a:pt x="3044" y="3923"/>
                    <a:pt x="3397" y="3731"/>
                    <a:pt x="3568" y="3150"/>
                  </a:cubicBezTo>
                  <a:cubicBezTo>
                    <a:pt x="3703" y="2714"/>
                    <a:pt x="3703" y="2135"/>
                    <a:pt x="3582" y="1587"/>
                  </a:cubicBezTo>
                  <a:cubicBezTo>
                    <a:pt x="3575" y="1549"/>
                    <a:pt x="3568" y="1504"/>
                    <a:pt x="3552" y="1468"/>
                  </a:cubicBezTo>
                  <a:cubicBezTo>
                    <a:pt x="3552" y="1452"/>
                    <a:pt x="3552" y="1437"/>
                    <a:pt x="3545" y="1423"/>
                  </a:cubicBezTo>
                  <a:cubicBezTo>
                    <a:pt x="3523" y="1354"/>
                    <a:pt x="3507" y="1288"/>
                    <a:pt x="3485" y="1219"/>
                  </a:cubicBezTo>
                  <a:cubicBezTo>
                    <a:pt x="3478" y="1198"/>
                    <a:pt x="3471" y="1181"/>
                    <a:pt x="3462" y="1167"/>
                  </a:cubicBezTo>
                  <a:cubicBezTo>
                    <a:pt x="3447" y="1115"/>
                    <a:pt x="3426" y="1070"/>
                    <a:pt x="3402" y="1017"/>
                  </a:cubicBezTo>
                  <a:cubicBezTo>
                    <a:pt x="3371" y="942"/>
                    <a:pt x="3343" y="866"/>
                    <a:pt x="3298" y="799"/>
                  </a:cubicBezTo>
                  <a:cubicBezTo>
                    <a:pt x="3274" y="761"/>
                    <a:pt x="3260" y="716"/>
                    <a:pt x="3229" y="678"/>
                  </a:cubicBezTo>
                  <a:cubicBezTo>
                    <a:pt x="3222" y="664"/>
                    <a:pt x="3215" y="648"/>
                    <a:pt x="3207" y="633"/>
                  </a:cubicBezTo>
                  <a:cubicBezTo>
                    <a:pt x="3177" y="596"/>
                    <a:pt x="3155" y="558"/>
                    <a:pt x="3124" y="522"/>
                  </a:cubicBezTo>
                  <a:cubicBezTo>
                    <a:pt x="3087" y="477"/>
                    <a:pt x="3056" y="439"/>
                    <a:pt x="3020" y="401"/>
                  </a:cubicBezTo>
                  <a:cubicBezTo>
                    <a:pt x="2982" y="363"/>
                    <a:pt x="2944" y="325"/>
                    <a:pt x="2906" y="296"/>
                  </a:cubicBezTo>
                  <a:cubicBezTo>
                    <a:pt x="2869" y="266"/>
                    <a:pt x="2840" y="242"/>
                    <a:pt x="2802" y="221"/>
                  </a:cubicBezTo>
                  <a:cubicBezTo>
                    <a:pt x="2750" y="183"/>
                    <a:pt x="2695" y="152"/>
                    <a:pt x="2643" y="130"/>
                  </a:cubicBezTo>
                  <a:cubicBezTo>
                    <a:pt x="2598" y="107"/>
                    <a:pt x="2553" y="93"/>
                    <a:pt x="2508" y="78"/>
                  </a:cubicBezTo>
                  <a:cubicBezTo>
                    <a:pt x="2330" y="26"/>
                    <a:pt x="2151" y="1"/>
                    <a:pt x="1975" y="1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2"/>
            <p:cNvSpPr/>
            <p:nvPr/>
          </p:nvSpPr>
          <p:spPr>
            <a:xfrm>
              <a:off x="5498501" y="3148839"/>
              <a:ext cx="207689" cy="568086"/>
            </a:xfrm>
            <a:custGeom>
              <a:avLst/>
              <a:gdLst/>
              <a:ahLst/>
              <a:cxnLst/>
              <a:rect l="l" t="t" r="r" b="b"/>
              <a:pathLst>
                <a:path w="3309" h="9051" extrusionOk="0">
                  <a:moveTo>
                    <a:pt x="1068" y="0"/>
                  </a:moveTo>
                  <a:cubicBezTo>
                    <a:pt x="697" y="0"/>
                    <a:pt x="1" y="177"/>
                    <a:pt x="140" y="1540"/>
                  </a:cubicBezTo>
                  <a:cubicBezTo>
                    <a:pt x="320" y="3381"/>
                    <a:pt x="2161" y="9050"/>
                    <a:pt x="2161" y="9050"/>
                  </a:cubicBezTo>
                  <a:lnTo>
                    <a:pt x="3309" y="9050"/>
                  </a:lnTo>
                  <a:lnTo>
                    <a:pt x="2528" y="345"/>
                  </a:lnTo>
                  <a:lnTo>
                    <a:pt x="1288" y="22"/>
                  </a:lnTo>
                  <a:cubicBezTo>
                    <a:pt x="1288" y="22"/>
                    <a:pt x="1198" y="0"/>
                    <a:pt x="1068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2"/>
            <p:cNvSpPr/>
            <p:nvPr/>
          </p:nvSpPr>
          <p:spPr>
            <a:xfrm>
              <a:off x="5270670" y="3148839"/>
              <a:ext cx="207878" cy="568086"/>
            </a:xfrm>
            <a:custGeom>
              <a:avLst/>
              <a:gdLst/>
              <a:ahLst/>
              <a:cxnLst/>
              <a:rect l="l" t="t" r="r" b="b"/>
              <a:pathLst>
                <a:path w="3312" h="9051" extrusionOk="0">
                  <a:moveTo>
                    <a:pt x="1064" y="0"/>
                  </a:moveTo>
                  <a:cubicBezTo>
                    <a:pt x="695" y="0"/>
                    <a:pt x="0" y="177"/>
                    <a:pt x="134" y="1540"/>
                  </a:cubicBezTo>
                  <a:cubicBezTo>
                    <a:pt x="321" y="3381"/>
                    <a:pt x="2154" y="9050"/>
                    <a:pt x="2154" y="9050"/>
                  </a:cubicBezTo>
                  <a:lnTo>
                    <a:pt x="3312" y="9050"/>
                  </a:lnTo>
                  <a:lnTo>
                    <a:pt x="2522" y="345"/>
                  </a:lnTo>
                  <a:lnTo>
                    <a:pt x="1284" y="22"/>
                  </a:lnTo>
                  <a:cubicBezTo>
                    <a:pt x="1284" y="22"/>
                    <a:pt x="1194" y="0"/>
                    <a:pt x="1064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2"/>
            <p:cNvSpPr/>
            <p:nvPr/>
          </p:nvSpPr>
          <p:spPr>
            <a:xfrm>
              <a:off x="5439378" y="2622130"/>
              <a:ext cx="220682" cy="473499"/>
            </a:xfrm>
            <a:custGeom>
              <a:avLst/>
              <a:gdLst/>
              <a:ahLst/>
              <a:cxnLst/>
              <a:rect l="l" t="t" r="r" b="b"/>
              <a:pathLst>
                <a:path w="3516" h="7544" extrusionOk="0">
                  <a:moveTo>
                    <a:pt x="939" y="1"/>
                  </a:moveTo>
                  <a:lnTo>
                    <a:pt x="344" y="3037"/>
                  </a:lnTo>
                  <a:lnTo>
                    <a:pt x="1772" y="4659"/>
                  </a:lnTo>
                  <a:lnTo>
                    <a:pt x="0" y="6327"/>
                  </a:lnTo>
                  <a:lnTo>
                    <a:pt x="458" y="7543"/>
                  </a:lnTo>
                  <a:lnTo>
                    <a:pt x="3335" y="5139"/>
                  </a:lnTo>
                  <a:cubicBezTo>
                    <a:pt x="3478" y="5020"/>
                    <a:pt x="3515" y="4816"/>
                    <a:pt x="3425" y="4659"/>
                  </a:cubicBezTo>
                  <a:lnTo>
                    <a:pt x="939" y="1"/>
                  </a:ln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2"/>
            <p:cNvSpPr/>
            <p:nvPr/>
          </p:nvSpPr>
          <p:spPr>
            <a:xfrm>
              <a:off x="4956538" y="2603804"/>
              <a:ext cx="356505" cy="483793"/>
            </a:xfrm>
            <a:custGeom>
              <a:avLst/>
              <a:gdLst/>
              <a:ahLst/>
              <a:cxnLst/>
              <a:rect l="l" t="t" r="r" b="b"/>
              <a:pathLst>
                <a:path w="5680" h="7708" extrusionOk="0">
                  <a:moveTo>
                    <a:pt x="3103" y="1"/>
                  </a:moveTo>
                  <a:lnTo>
                    <a:pt x="136" y="4282"/>
                  </a:lnTo>
                  <a:cubicBezTo>
                    <a:pt x="1" y="4574"/>
                    <a:pt x="105" y="5041"/>
                    <a:pt x="414" y="5146"/>
                  </a:cubicBezTo>
                  <a:lnTo>
                    <a:pt x="5139" y="7707"/>
                  </a:lnTo>
                  <a:lnTo>
                    <a:pt x="5679" y="7046"/>
                  </a:lnTo>
                  <a:lnTo>
                    <a:pt x="2351" y="4477"/>
                  </a:lnTo>
                  <a:lnTo>
                    <a:pt x="4688" y="169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2"/>
            <p:cNvSpPr/>
            <p:nvPr/>
          </p:nvSpPr>
          <p:spPr>
            <a:xfrm>
              <a:off x="6866807" y="3043648"/>
              <a:ext cx="126911" cy="51969"/>
            </a:xfrm>
            <a:custGeom>
              <a:avLst/>
              <a:gdLst/>
              <a:ahLst/>
              <a:cxnLst/>
              <a:rect l="l" t="t" r="r" b="b"/>
              <a:pathLst>
                <a:path w="2022" h="828" extrusionOk="0">
                  <a:moveTo>
                    <a:pt x="1" y="0"/>
                  </a:moveTo>
                  <a:lnTo>
                    <a:pt x="136" y="827"/>
                  </a:lnTo>
                  <a:lnTo>
                    <a:pt x="2022" y="827"/>
                  </a:lnTo>
                  <a:lnTo>
                    <a:pt x="1962" y="460"/>
                  </a:lnTo>
                  <a:cubicBezTo>
                    <a:pt x="1917" y="197"/>
                    <a:pt x="1692" y="0"/>
                    <a:pt x="1421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2"/>
            <p:cNvSpPr/>
            <p:nvPr/>
          </p:nvSpPr>
          <p:spPr>
            <a:xfrm>
              <a:off x="6852246" y="2485934"/>
              <a:ext cx="98164" cy="115550"/>
            </a:xfrm>
            <a:custGeom>
              <a:avLst/>
              <a:gdLst/>
              <a:ahLst/>
              <a:cxnLst/>
              <a:rect l="l" t="t" r="r" b="b"/>
              <a:pathLst>
                <a:path w="1564" h="1841" extrusionOk="0">
                  <a:moveTo>
                    <a:pt x="413" y="0"/>
                  </a:moveTo>
                  <a:cubicBezTo>
                    <a:pt x="180" y="0"/>
                    <a:pt x="0" y="211"/>
                    <a:pt x="0" y="467"/>
                  </a:cubicBezTo>
                  <a:lnTo>
                    <a:pt x="0" y="1376"/>
                  </a:lnTo>
                  <a:cubicBezTo>
                    <a:pt x="0" y="1639"/>
                    <a:pt x="180" y="1841"/>
                    <a:pt x="413" y="1841"/>
                  </a:cubicBezTo>
                  <a:lnTo>
                    <a:pt x="1150" y="1841"/>
                  </a:lnTo>
                  <a:cubicBezTo>
                    <a:pt x="1376" y="1841"/>
                    <a:pt x="1563" y="1639"/>
                    <a:pt x="1563" y="1376"/>
                  </a:cubicBezTo>
                  <a:lnTo>
                    <a:pt x="1563" y="467"/>
                  </a:lnTo>
                  <a:cubicBezTo>
                    <a:pt x="1563" y="211"/>
                    <a:pt x="1376" y="0"/>
                    <a:pt x="1150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2"/>
            <p:cNvSpPr/>
            <p:nvPr/>
          </p:nvSpPr>
          <p:spPr>
            <a:xfrm>
              <a:off x="6775424" y="2288356"/>
              <a:ext cx="246164" cy="246290"/>
            </a:xfrm>
            <a:custGeom>
              <a:avLst/>
              <a:gdLst/>
              <a:ahLst/>
              <a:cxnLst/>
              <a:rect l="l" t="t" r="r" b="b"/>
              <a:pathLst>
                <a:path w="3922" h="3924" extrusionOk="0">
                  <a:moveTo>
                    <a:pt x="2028" y="0"/>
                  </a:moveTo>
                  <a:cubicBezTo>
                    <a:pt x="1210" y="0"/>
                    <a:pt x="457" y="534"/>
                    <a:pt x="218" y="1353"/>
                  </a:cubicBezTo>
                  <a:cubicBezTo>
                    <a:pt x="0" y="2074"/>
                    <a:pt x="240" y="2818"/>
                    <a:pt x="759" y="3291"/>
                  </a:cubicBezTo>
                  <a:lnTo>
                    <a:pt x="766" y="3291"/>
                  </a:lnTo>
                  <a:cubicBezTo>
                    <a:pt x="961" y="3480"/>
                    <a:pt x="1210" y="3622"/>
                    <a:pt x="1495" y="3705"/>
                  </a:cubicBezTo>
                  <a:cubicBezTo>
                    <a:pt x="1910" y="3827"/>
                    <a:pt x="2296" y="3923"/>
                    <a:pt x="2628" y="3923"/>
                  </a:cubicBezTo>
                  <a:cubicBezTo>
                    <a:pt x="3095" y="3923"/>
                    <a:pt x="3453" y="3732"/>
                    <a:pt x="3629" y="3148"/>
                  </a:cubicBezTo>
                  <a:cubicBezTo>
                    <a:pt x="3921" y="2150"/>
                    <a:pt x="3560" y="377"/>
                    <a:pt x="2562" y="76"/>
                  </a:cubicBezTo>
                  <a:cubicBezTo>
                    <a:pt x="2464" y="46"/>
                    <a:pt x="2374" y="31"/>
                    <a:pt x="2277" y="17"/>
                  </a:cubicBezTo>
                  <a:cubicBezTo>
                    <a:pt x="2194" y="6"/>
                    <a:pt x="2111" y="0"/>
                    <a:pt x="2028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2"/>
            <p:cNvSpPr/>
            <p:nvPr/>
          </p:nvSpPr>
          <p:spPr>
            <a:xfrm>
              <a:off x="6837183" y="2239337"/>
              <a:ext cx="289472" cy="129233"/>
            </a:xfrm>
            <a:custGeom>
              <a:avLst/>
              <a:gdLst/>
              <a:ahLst/>
              <a:cxnLst/>
              <a:rect l="l" t="t" r="r" b="b"/>
              <a:pathLst>
                <a:path w="4612" h="2059" extrusionOk="0">
                  <a:moveTo>
                    <a:pt x="2974" y="1"/>
                  </a:moveTo>
                  <a:cubicBezTo>
                    <a:pt x="2339" y="1"/>
                    <a:pt x="1614" y="331"/>
                    <a:pt x="947" y="791"/>
                  </a:cubicBezTo>
                  <a:cubicBezTo>
                    <a:pt x="593" y="1038"/>
                    <a:pt x="0" y="1908"/>
                    <a:pt x="0" y="1908"/>
                  </a:cubicBezTo>
                  <a:cubicBezTo>
                    <a:pt x="0" y="1908"/>
                    <a:pt x="1216" y="2059"/>
                    <a:pt x="2271" y="2059"/>
                  </a:cubicBezTo>
                  <a:cubicBezTo>
                    <a:pt x="2798" y="2059"/>
                    <a:pt x="3286" y="2021"/>
                    <a:pt x="3561" y="1908"/>
                  </a:cubicBezTo>
                  <a:cubicBezTo>
                    <a:pt x="4334" y="1593"/>
                    <a:pt x="4612" y="1038"/>
                    <a:pt x="4019" y="430"/>
                  </a:cubicBezTo>
                  <a:cubicBezTo>
                    <a:pt x="3728" y="128"/>
                    <a:pt x="3368" y="1"/>
                    <a:pt x="2974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2"/>
            <p:cNvSpPr/>
            <p:nvPr/>
          </p:nvSpPr>
          <p:spPr>
            <a:xfrm>
              <a:off x="6244508" y="2630603"/>
              <a:ext cx="158042" cy="476324"/>
            </a:xfrm>
            <a:custGeom>
              <a:avLst/>
              <a:gdLst/>
              <a:ahLst/>
              <a:cxnLst/>
              <a:rect l="l" t="t" r="r" b="b"/>
              <a:pathLst>
                <a:path w="2518" h="7589" extrusionOk="0">
                  <a:moveTo>
                    <a:pt x="850" y="1"/>
                  </a:moveTo>
                  <a:lnTo>
                    <a:pt x="0" y="1939"/>
                  </a:lnTo>
                  <a:lnTo>
                    <a:pt x="1189" y="7347"/>
                  </a:lnTo>
                  <a:lnTo>
                    <a:pt x="2517" y="7589"/>
                  </a:lnTo>
                  <a:lnTo>
                    <a:pt x="2517" y="7589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2"/>
            <p:cNvSpPr/>
            <p:nvPr/>
          </p:nvSpPr>
          <p:spPr>
            <a:xfrm>
              <a:off x="6775424" y="2288356"/>
              <a:ext cx="153209" cy="206560"/>
            </a:xfrm>
            <a:custGeom>
              <a:avLst/>
              <a:gdLst/>
              <a:ahLst/>
              <a:cxnLst/>
              <a:rect l="l" t="t" r="r" b="b"/>
              <a:pathLst>
                <a:path w="2441" h="3291" extrusionOk="0">
                  <a:moveTo>
                    <a:pt x="2028" y="0"/>
                  </a:moveTo>
                  <a:cubicBezTo>
                    <a:pt x="1210" y="0"/>
                    <a:pt x="457" y="534"/>
                    <a:pt x="218" y="1353"/>
                  </a:cubicBezTo>
                  <a:cubicBezTo>
                    <a:pt x="0" y="2074"/>
                    <a:pt x="240" y="2818"/>
                    <a:pt x="759" y="3291"/>
                  </a:cubicBezTo>
                  <a:lnTo>
                    <a:pt x="766" y="3291"/>
                  </a:lnTo>
                  <a:cubicBezTo>
                    <a:pt x="1231" y="3193"/>
                    <a:pt x="1338" y="2631"/>
                    <a:pt x="1089" y="2579"/>
                  </a:cubicBezTo>
                  <a:cubicBezTo>
                    <a:pt x="790" y="2510"/>
                    <a:pt x="510" y="2187"/>
                    <a:pt x="759" y="1865"/>
                  </a:cubicBezTo>
                  <a:cubicBezTo>
                    <a:pt x="898" y="1689"/>
                    <a:pt x="1064" y="1649"/>
                    <a:pt x="1200" y="1649"/>
                  </a:cubicBezTo>
                  <a:cubicBezTo>
                    <a:pt x="1314" y="1649"/>
                    <a:pt x="1408" y="1677"/>
                    <a:pt x="1449" y="1677"/>
                  </a:cubicBezTo>
                  <a:cubicBezTo>
                    <a:pt x="1540" y="1677"/>
                    <a:pt x="1540" y="1016"/>
                    <a:pt x="1540" y="1016"/>
                  </a:cubicBezTo>
                  <a:lnTo>
                    <a:pt x="2441" y="550"/>
                  </a:lnTo>
                  <a:cubicBezTo>
                    <a:pt x="2441" y="550"/>
                    <a:pt x="2381" y="280"/>
                    <a:pt x="2277" y="17"/>
                  </a:cubicBezTo>
                  <a:cubicBezTo>
                    <a:pt x="2194" y="6"/>
                    <a:pt x="2111" y="0"/>
                    <a:pt x="2028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2"/>
            <p:cNvSpPr/>
            <p:nvPr/>
          </p:nvSpPr>
          <p:spPr>
            <a:xfrm>
              <a:off x="5212613" y="2295824"/>
              <a:ext cx="213589" cy="184027"/>
            </a:xfrm>
            <a:custGeom>
              <a:avLst/>
              <a:gdLst/>
              <a:ahLst/>
              <a:cxnLst/>
              <a:rect l="l" t="t" r="r" b="b"/>
              <a:pathLst>
                <a:path w="3403" h="2932" extrusionOk="0">
                  <a:moveTo>
                    <a:pt x="1975" y="1"/>
                  </a:moveTo>
                  <a:cubicBezTo>
                    <a:pt x="1159" y="1"/>
                    <a:pt x="406" y="533"/>
                    <a:pt x="164" y="1354"/>
                  </a:cubicBezTo>
                  <a:cubicBezTo>
                    <a:pt x="0" y="1910"/>
                    <a:pt x="105" y="2488"/>
                    <a:pt x="406" y="2932"/>
                  </a:cubicBezTo>
                  <a:lnTo>
                    <a:pt x="653" y="2398"/>
                  </a:lnTo>
                  <a:cubicBezTo>
                    <a:pt x="671" y="2359"/>
                    <a:pt x="713" y="2337"/>
                    <a:pt x="754" y="2337"/>
                  </a:cubicBezTo>
                  <a:cubicBezTo>
                    <a:pt x="783" y="2337"/>
                    <a:pt x="812" y="2347"/>
                    <a:pt x="833" y="2369"/>
                  </a:cubicBezTo>
                  <a:cubicBezTo>
                    <a:pt x="1001" y="2554"/>
                    <a:pt x="1300" y="2828"/>
                    <a:pt x="1592" y="2828"/>
                  </a:cubicBezTo>
                  <a:cubicBezTo>
                    <a:pt x="1669" y="2828"/>
                    <a:pt x="1745" y="2810"/>
                    <a:pt x="1817" y="2766"/>
                  </a:cubicBezTo>
                  <a:cubicBezTo>
                    <a:pt x="2486" y="2369"/>
                    <a:pt x="1810" y="1738"/>
                    <a:pt x="1516" y="1407"/>
                  </a:cubicBezTo>
                  <a:cubicBezTo>
                    <a:pt x="1434" y="1309"/>
                    <a:pt x="1495" y="1160"/>
                    <a:pt x="1623" y="1153"/>
                  </a:cubicBezTo>
                  <a:lnTo>
                    <a:pt x="3402" y="1017"/>
                  </a:lnTo>
                  <a:cubicBezTo>
                    <a:pt x="3371" y="942"/>
                    <a:pt x="3343" y="866"/>
                    <a:pt x="3298" y="799"/>
                  </a:cubicBezTo>
                  <a:cubicBezTo>
                    <a:pt x="3274" y="761"/>
                    <a:pt x="3260" y="716"/>
                    <a:pt x="3229" y="678"/>
                  </a:cubicBezTo>
                  <a:cubicBezTo>
                    <a:pt x="3222" y="664"/>
                    <a:pt x="3215" y="648"/>
                    <a:pt x="3207" y="633"/>
                  </a:cubicBezTo>
                  <a:cubicBezTo>
                    <a:pt x="3177" y="596"/>
                    <a:pt x="3155" y="558"/>
                    <a:pt x="3124" y="522"/>
                  </a:cubicBezTo>
                  <a:cubicBezTo>
                    <a:pt x="3087" y="477"/>
                    <a:pt x="3056" y="439"/>
                    <a:pt x="3020" y="401"/>
                  </a:cubicBezTo>
                  <a:cubicBezTo>
                    <a:pt x="2982" y="363"/>
                    <a:pt x="2944" y="325"/>
                    <a:pt x="2906" y="296"/>
                  </a:cubicBezTo>
                  <a:cubicBezTo>
                    <a:pt x="2869" y="266"/>
                    <a:pt x="2840" y="242"/>
                    <a:pt x="2802" y="221"/>
                  </a:cubicBezTo>
                  <a:cubicBezTo>
                    <a:pt x="2750" y="183"/>
                    <a:pt x="2695" y="152"/>
                    <a:pt x="2643" y="130"/>
                  </a:cubicBezTo>
                  <a:cubicBezTo>
                    <a:pt x="2598" y="107"/>
                    <a:pt x="2553" y="93"/>
                    <a:pt x="2508" y="78"/>
                  </a:cubicBezTo>
                  <a:cubicBezTo>
                    <a:pt x="2330" y="26"/>
                    <a:pt x="2151" y="1"/>
                    <a:pt x="1975" y="1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2"/>
            <p:cNvSpPr/>
            <p:nvPr/>
          </p:nvSpPr>
          <p:spPr>
            <a:xfrm>
              <a:off x="5286172" y="2260049"/>
              <a:ext cx="249428" cy="104818"/>
            </a:xfrm>
            <a:custGeom>
              <a:avLst/>
              <a:gdLst/>
              <a:ahLst/>
              <a:cxnLst/>
              <a:rect l="l" t="t" r="r" b="b"/>
              <a:pathLst>
                <a:path w="3974" h="1670" extrusionOk="0">
                  <a:moveTo>
                    <a:pt x="2589" y="1"/>
                  </a:moveTo>
                  <a:cubicBezTo>
                    <a:pt x="1412" y="1"/>
                    <a:pt x="0" y="798"/>
                    <a:pt x="0" y="798"/>
                  </a:cubicBezTo>
                  <a:lnTo>
                    <a:pt x="368" y="1668"/>
                  </a:lnTo>
                  <a:cubicBezTo>
                    <a:pt x="368" y="1668"/>
                    <a:pt x="458" y="1669"/>
                    <a:pt x="608" y="1669"/>
                  </a:cubicBezTo>
                  <a:cubicBezTo>
                    <a:pt x="1305" y="1669"/>
                    <a:pt x="3292" y="1653"/>
                    <a:pt x="3478" y="1474"/>
                  </a:cubicBezTo>
                  <a:cubicBezTo>
                    <a:pt x="3672" y="1279"/>
                    <a:pt x="3973" y="32"/>
                    <a:pt x="2636" y="1"/>
                  </a:cubicBezTo>
                  <a:cubicBezTo>
                    <a:pt x="2620" y="1"/>
                    <a:pt x="2605" y="1"/>
                    <a:pt x="2589" y="1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2"/>
            <p:cNvSpPr/>
            <p:nvPr/>
          </p:nvSpPr>
          <p:spPr>
            <a:xfrm>
              <a:off x="5275314" y="3045970"/>
              <a:ext cx="126848" cy="52032"/>
            </a:xfrm>
            <a:custGeom>
              <a:avLst/>
              <a:gdLst/>
              <a:ahLst/>
              <a:cxnLst/>
              <a:rect l="l" t="t" r="r" b="b"/>
              <a:pathLst>
                <a:path w="2021" h="829" extrusionOk="0">
                  <a:moveTo>
                    <a:pt x="600" y="1"/>
                  </a:moveTo>
                  <a:cubicBezTo>
                    <a:pt x="330" y="1"/>
                    <a:pt x="105" y="188"/>
                    <a:pt x="60" y="452"/>
                  </a:cubicBezTo>
                  <a:lnTo>
                    <a:pt x="0" y="828"/>
                  </a:lnTo>
                  <a:lnTo>
                    <a:pt x="1886" y="82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2"/>
            <p:cNvSpPr/>
            <p:nvPr/>
          </p:nvSpPr>
          <p:spPr>
            <a:xfrm>
              <a:off x="5966842" y="3095553"/>
              <a:ext cx="491387" cy="189111"/>
            </a:xfrm>
            <a:custGeom>
              <a:avLst/>
              <a:gdLst/>
              <a:ahLst/>
              <a:cxnLst/>
              <a:rect l="l" t="t" r="r" b="b"/>
              <a:pathLst>
                <a:path w="7829" h="3013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2344"/>
                    <a:pt x="669" y="3013"/>
                    <a:pt x="1488" y="3013"/>
                  </a:cubicBezTo>
                  <a:lnTo>
                    <a:pt x="6334" y="3013"/>
                  </a:lnTo>
                  <a:cubicBezTo>
                    <a:pt x="7159" y="3013"/>
                    <a:pt x="7828" y="2344"/>
                    <a:pt x="7828" y="1517"/>
                  </a:cubicBezTo>
                  <a:lnTo>
                    <a:pt x="7828" y="1488"/>
                  </a:lnTo>
                  <a:cubicBezTo>
                    <a:pt x="7828" y="669"/>
                    <a:pt x="7159" y="0"/>
                    <a:pt x="633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2"/>
            <p:cNvSpPr/>
            <p:nvPr/>
          </p:nvSpPr>
          <p:spPr>
            <a:xfrm>
              <a:off x="5926360" y="2581648"/>
              <a:ext cx="377594" cy="512539"/>
            </a:xfrm>
            <a:custGeom>
              <a:avLst/>
              <a:gdLst/>
              <a:ahLst/>
              <a:cxnLst/>
              <a:rect l="l" t="t" r="r" b="b"/>
              <a:pathLst>
                <a:path w="6016" h="8166" extrusionOk="0">
                  <a:moveTo>
                    <a:pt x="1127" y="0"/>
                  </a:moveTo>
                  <a:cubicBezTo>
                    <a:pt x="496" y="0"/>
                    <a:pt x="0" y="534"/>
                    <a:pt x="52" y="1165"/>
                  </a:cubicBezTo>
                  <a:lnTo>
                    <a:pt x="646" y="8165"/>
                  </a:lnTo>
                  <a:lnTo>
                    <a:pt x="5371" y="8165"/>
                  </a:lnTo>
                  <a:lnTo>
                    <a:pt x="5964" y="1165"/>
                  </a:lnTo>
                  <a:cubicBezTo>
                    <a:pt x="6016" y="534"/>
                    <a:pt x="5520" y="0"/>
                    <a:pt x="4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2"/>
            <p:cNvSpPr/>
            <p:nvPr/>
          </p:nvSpPr>
          <p:spPr>
            <a:xfrm>
              <a:off x="6070590" y="2493529"/>
              <a:ext cx="98164" cy="115550"/>
            </a:xfrm>
            <a:custGeom>
              <a:avLst/>
              <a:gdLst/>
              <a:ahLst/>
              <a:cxnLst/>
              <a:rect l="l" t="t" r="r" b="b"/>
              <a:pathLst>
                <a:path w="1564" h="1841" extrusionOk="0">
                  <a:moveTo>
                    <a:pt x="413" y="0"/>
                  </a:moveTo>
                  <a:cubicBezTo>
                    <a:pt x="181" y="0"/>
                    <a:pt x="1" y="211"/>
                    <a:pt x="1" y="465"/>
                  </a:cubicBezTo>
                  <a:lnTo>
                    <a:pt x="1" y="1374"/>
                  </a:lnTo>
                  <a:cubicBezTo>
                    <a:pt x="1" y="1630"/>
                    <a:pt x="181" y="1841"/>
                    <a:pt x="413" y="1841"/>
                  </a:cubicBezTo>
                  <a:lnTo>
                    <a:pt x="1149" y="1841"/>
                  </a:lnTo>
                  <a:cubicBezTo>
                    <a:pt x="1374" y="1841"/>
                    <a:pt x="1564" y="1630"/>
                    <a:pt x="1564" y="1374"/>
                  </a:cubicBezTo>
                  <a:lnTo>
                    <a:pt x="1564" y="465"/>
                  </a:lnTo>
                  <a:cubicBezTo>
                    <a:pt x="1564" y="211"/>
                    <a:pt x="1374" y="0"/>
                    <a:pt x="1149" y="0"/>
                  </a:cubicBez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2"/>
            <p:cNvSpPr/>
            <p:nvPr/>
          </p:nvSpPr>
          <p:spPr>
            <a:xfrm>
              <a:off x="6003182" y="2296326"/>
              <a:ext cx="239135" cy="245851"/>
            </a:xfrm>
            <a:custGeom>
              <a:avLst/>
              <a:gdLst/>
              <a:ahLst/>
              <a:cxnLst/>
              <a:rect l="l" t="t" r="r" b="b"/>
              <a:pathLst>
                <a:path w="3810" h="3917" extrusionOk="0">
                  <a:moveTo>
                    <a:pt x="2022" y="0"/>
                  </a:moveTo>
                  <a:cubicBezTo>
                    <a:pt x="1208" y="0"/>
                    <a:pt x="458" y="533"/>
                    <a:pt x="218" y="1354"/>
                  </a:cubicBezTo>
                  <a:cubicBezTo>
                    <a:pt x="0" y="2068"/>
                    <a:pt x="240" y="2812"/>
                    <a:pt x="759" y="3284"/>
                  </a:cubicBezTo>
                  <a:cubicBezTo>
                    <a:pt x="961" y="3472"/>
                    <a:pt x="1210" y="3614"/>
                    <a:pt x="1487" y="3697"/>
                  </a:cubicBezTo>
                  <a:cubicBezTo>
                    <a:pt x="1903" y="3820"/>
                    <a:pt x="2290" y="3917"/>
                    <a:pt x="2622" y="3917"/>
                  </a:cubicBezTo>
                  <a:cubicBezTo>
                    <a:pt x="3087" y="3917"/>
                    <a:pt x="3442" y="3725"/>
                    <a:pt x="3613" y="3142"/>
                  </a:cubicBezTo>
                  <a:cubicBezTo>
                    <a:pt x="3809" y="2497"/>
                    <a:pt x="3727" y="1520"/>
                    <a:pt x="3366" y="844"/>
                  </a:cubicBezTo>
                  <a:cubicBezTo>
                    <a:pt x="3178" y="469"/>
                    <a:pt x="2908" y="182"/>
                    <a:pt x="2555" y="77"/>
                  </a:cubicBezTo>
                  <a:cubicBezTo>
                    <a:pt x="2377" y="25"/>
                    <a:pt x="2198" y="0"/>
                    <a:pt x="2022" y="0"/>
                  </a:cubicBez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2"/>
            <p:cNvSpPr/>
            <p:nvPr/>
          </p:nvSpPr>
          <p:spPr>
            <a:xfrm>
              <a:off x="5752881" y="2603804"/>
              <a:ext cx="332403" cy="456427"/>
            </a:xfrm>
            <a:custGeom>
              <a:avLst/>
              <a:gdLst/>
              <a:ahLst/>
              <a:cxnLst/>
              <a:rect l="l" t="t" r="r" b="b"/>
              <a:pathLst>
                <a:path w="5296" h="7272" extrusionOk="0">
                  <a:moveTo>
                    <a:pt x="3101" y="1"/>
                  </a:moveTo>
                  <a:lnTo>
                    <a:pt x="136" y="4268"/>
                  </a:lnTo>
                  <a:cubicBezTo>
                    <a:pt x="0" y="4560"/>
                    <a:pt x="105" y="5034"/>
                    <a:pt x="413" y="5131"/>
                  </a:cubicBezTo>
                  <a:lnTo>
                    <a:pt x="4702" y="7271"/>
                  </a:lnTo>
                  <a:lnTo>
                    <a:pt x="5295" y="6258"/>
                  </a:lnTo>
                  <a:lnTo>
                    <a:pt x="2373" y="3997"/>
                  </a:lnTo>
                  <a:lnTo>
                    <a:pt x="4679" y="1690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2"/>
            <p:cNvSpPr/>
            <p:nvPr/>
          </p:nvSpPr>
          <p:spPr>
            <a:xfrm>
              <a:off x="6071971" y="3042707"/>
              <a:ext cx="126911" cy="51907"/>
            </a:xfrm>
            <a:custGeom>
              <a:avLst/>
              <a:gdLst/>
              <a:ahLst/>
              <a:cxnLst/>
              <a:rect l="l" t="t" r="r" b="b"/>
              <a:pathLst>
                <a:path w="2022" h="827" extrusionOk="0">
                  <a:moveTo>
                    <a:pt x="602" y="1"/>
                  </a:moveTo>
                  <a:cubicBezTo>
                    <a:pt x="332" y="1"/>
                    <a:pt x="107" y="188"/>
                    <a:pt x="62" y="451"/>
                  </a:cubicBezTo>
                  <a:lnTo>
                    <a:pt x="0" y="826"/>
                  </a:lnTo>
                  <a:lnTo>
                    <a:pt x="1886" y="82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65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2"/>
            <p:cNvSpPr/>
            <p:nvPr/>
          </p:nvSpPr>
          <p:spPr>
            <a:xfrm>
              <a:off x="6293840" y="3147898"/>
              <a:ext cx="207250" cy="566768"/>
            </a:xfrm>
            <a:custGeom>
              <a:avLst/>
              <a:gdLst/>
              <a:ahLst/>
              <a:cxnLst/>
              <a:rect l="l" t="t" r="r" b="b"/>
              <a:pathLst>
                <a:path w="3302" h="9030" extrusionOk="0">
                  <a:moveTo>
                    <a:pt x="1060" y="1"/>
                  </a:moveTo>
                  <a:cubicBezTo>
                    <a:pt x="691" y="1"/>
                    <a:pt x="1" y="177"/>
                    <a:pt x="139" y="1532"/>
                  </a:cubicBezTo>
                  <a:cubicBezTo>
                    <a:pt x="320" y="3372"/>
                    <a:pt x="2160" y="9029"/>
                    <a:pt x="2160" y="9029"/>
                  </a:cubicBezTo>
                  <a:lnTo>
                    <a:pt x="3301" y="9029"/>
                  </a:lnTo>
                  <a:lnTo>
                    <a:pt x="2521" y="338"/>
                  </a:lnTo>
                  <a:lnTo>
                    <a:pt x="1280" y="23"/>
                  </a:lnTo>
                  <a:cubicBezTo>
                    <a:pt x="1280" y="23"/>
                    <a:pt x="1190" y="1"/>
                    <a:pt x="1060" y="1"/>
                  </a:cubicBezTo>
                  <a:close/>
                </a:path>
              </a:pathLst>
            </a:custGeom>
            <a:solidFill>
              <a:srgbClr val="FF9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2"/>
            <p:cNvSpPr/>
            <p:nvPr/>
          </p:nvSpPr>
          <p:spPr>
            <a:xfrm>
              <a:off x="6066448" y="3147898"/>
              <a:ext cx="207438" cy="566768"/>
            </a:xfrm>
            <a:custGeom>
              <a:avLst/>
              <a:gdLst/>
              <a:ahLst/>
              <a:cxnLst/>
              <a:rect l="l" t="t" r="r" b="b"/>
              <a:pathLst>
                <a:path w="3305" h="9030" extrusionOk="0">
                  <a:moveTo>
                    <a:pt x="1063" y="1"/>
                  </a:moveTo>
                  <a:cubicBezTo>
                    <a:pt x="693" y="1"/>
                    <a:pt x="0" y="177"/>
                    <a:pt x="133" y="1532"/>
                  </a:cubicBezTo>
                  <a:cubicBezTo>
                    <a:pt x="314" y="3372"/>
                    <a:pt x="2154" y="9029"/>
                    <a:pt x="2154" y="9029"/>
                  </a:cubicBezTo>
                  <a:lnTo>
                    <a:pt x="3304" y="9029"/>
                  </a:lnTo>
                  <a:lnTo>
                    <a:pt x="2522" y="338"/>
                  </a:lnTo>
                  <a:lnTo>
                    <a:pt x="1284" y="23"/>
                  </a:lnTo>
                  <a:cubicBezTo>
                    <a:pt x="1284" y="23"/>
                    <a:pt x="1193" y="1"/>
                    <a:pt x="1063" y="1"/>
                  </a:cubicBezTo>
                  <a:close/>
                </a:path>
              </a:pathLst>
            </a:custGeom>
            <a:solidFill>
              <a:srgbClr val="FF9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2"/>
            <p:cNvSpPr/>
            <p:nvPr/>
          </p:nvSpPr>
          <p:spPr>
            <a:xfrm>
              <a:off x="6027283" y="3111056"/>
              <a:ext cx="467223" cy="265935"/>
            </a:xfrm>
            <a:custGeom>
              <a:avLst/>
              <a:gdLst/>
              <a:ahLst/>
              <a:cxnLst/>
              <a:rect l="l" t="t" r="r" b="b"/>
              <a:pathLst>
                <a:path w="7444" h="4237" extrusionOk="0">
                  <a:moveTo>
                    <a:pt x="0" y="0"/>
                  </a:moveTo>
                  <a:lnTo>
                    <a:pt x="555" y="2119"/>
                  </a:lnTo>
                  <a:lnTo>
                    <a:pt x="992" y="4237"/>
                  </a:lnTo>
                  <a:lnTo>
                    <a:pt x="7444" y="4237"/>
                  </a:lnTo>
                  <a:cubicBezTo>
                    <a:pt x="7444" y="4237"/>
                    <a:pt x="6977" y="1421"/>
                    <a:pt x="6782" y="828"/>
                  </a:cubicBezTo>
                  <a:cubicBezTo>
                    <a:pt x="6580" y="233"/>
                    <a:pt x="5888" y="31"/>
                    <a:pt x="5888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2"/>
            <p:cNvSpPr/>
            <p:nvPr/>
          </p:nvSpPr>
          <p:spPr>
            <a:xfrm>
              <a:off x="5970106" y="2177139"/>
              <a:ext cx="165637" cy="165574"/>
            </a:xfrm>
            <a:custGeom>
              <a:avLst/>
              <a:gdLst/>
              <a:ahLst/>
              <a:cxnLst/>
              <a:rect l="l" t="t" r="r" b="b"/>
              <a:pathLst>
                <a:path w="2639" h="2638" extrusionOk="0">
                  <a:moveTo>
                    <a:pt x="1317" y="1"/>
                  </a:moveTo>
                  <a:cubicBezTo>
                    <a:pt x="596" y="1"/>
                    <a:pt x="1" y="594"/>
                    <a:pt x="1" y="1322"/>
                  </a:cubicBezTo>
                  <a:cubicBezTo>
                    <a:pt x="1" y="2043"/>
                    <a:pt x="596" y="2638"/>
                    <a:pt x="1317" y="2638"/>
                  </a:cubicBezTo>
                  <a:cubicBezTo>
                    <a:pt x="2045" y="2638"/>
                    <a:pt x="2638" y="2043"/>
                    <a:pt x="2638" y="1322"/>
                  </a:cubicBezTo>
                  <a:cubicBezTo>
                    <a:pt x="2638" y="594"/>
                    <a:pt x="2045" y="1"/>
                    <a:pt x="1317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2"/>
            <p:cNvSpPr/>
            <p:nvPr/>
          </p:nvSpPr>
          <p:spPr>
            <a:xfrm>
              <a:off x="6112139" y="2948938"/>
              <a:ext cx="245599" cy="147121"/>
            </a:xfrm>
            <a:custGeom>
              <a:avLst/>
              <a:gdLst/>
              <a:ahLst/>
              <a:cxnLst/>
              <a:rect l="l" t="t" r="r" b="b"/>
              <a:pathLst>
                <a:path w="3913" h="2344" extrusionOk="0">
                  <a:moveTo>
                    <a:pt x="1208" y="0"/>
                  </a:moveTo>
                  <a:cubicBezTo>
                    <a:pt x="541" y="0"/>
                    <a:pt x="0" y="541"/>
                    <a:pt x="0" y="1210"/>
                  </a:cubicBezTo>
                  <a:lnTo>
                    <a:pt x="0" y="2344"/>
                  </a:lnTo>
                  <a:lnTo>
                    <a:pt x="3912" y="2344"/>
                  </a:lnTo>
                  <a:lnTo>
                    <a:pt x="3912" y="1210"/>
                  </a:lnTo>
                  <a:cubicBezTo>
                    <a:pt x="3912" y="541"/>
                    <a:pt x="3371" y="0"/>
                    <a:pt x="2704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2"/>
            <p:cNvSpPr/>
            <p:nvPr/>
          </p:nvSpPr>
          <p:spPr>
            <a:xfrm>
              <a:off x="6156827" y="2850840"/>
              <a:ext cx="162310" cy="162310"/>
            </a:xfrm>
            <a:custGeom>
              <a:avLst/>
              <a:gdLst/>
              <a:ahLst/>
              <a:cxnLst/>
              <a:rect l="l" t="t" r="r" b="b"/>
              <a:pathLst>
                <a:path w="2586" h="2586" extrusionOk="0">
                  <a:moveTo>
                    <a:pt x="1293" y="406"/>
                  </a:moveTo>
                  <a:cubicBezTo>
                    <a:pt x="1781" y="406"/>
                    <a:pt x="2180" y="804"/>
                    <a:pt x="2180" y="1293"/>
                  </a:cubicBezTo>
                  <a:cubicBezTo>
                    <a:pt x="2180" y="1781"/>
                    <a:pt x="1781" y="2171"/>
                    <a:pt x="1293" y="2171"/>
                  </a:cubicBezTo>
                  <a:cubicBezTo>
                    <a:pt x="804" y="2171"/>
                    <a:pt x="406" y="1781"/>
                    <a:pt x="406" y="1293"/>
                  </a:cubicBezTo>
                  <a:cubicBezTo>
                    <a:pt x="406" y="804"/>
                    <a:pt x="804" y="406"/>
                    <a:pt x="1293" y="406"/>
                  </a:cubicBezTo>
                  <a:close/>
                  <a:moveTo>
                    <a:pt x="1293" y="0"/>
                  </a:moveTo>
                  <a:cubicBezTo>
                    <a:pt x="579" y="0"/>
                    <a:pt x="0" y="579"/>
                    <a:pt x="0" y="1293"/>
                  </a:cubicBezTo>
                  <a:cubicBezTo>
                    <a:pt x="0" y="2007"/>
                    <a:pt x="579" y="2585"/>
                    <a:pt x="1293" y="2585"/>
                  </a:cubicBezTo>
                  <a:cubicBezTo>
                    <a:pt x="2007" y="2585"/>
                    <a:pt x="2586" y="2007"/>
                    <a:pt x="2586" y="1293"/>
                  </a:cubicBezTo>
                  <a:cubicBezTo>
                    <a:pt x="2586" y="579"/>
                    <a:pt x="2007" y="0"/>
                    <a:pt x="1293" y="0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2"/>
            <p:cNvSpPr/>
            <p:nvPr/>
          </p:nvSpPr>
          <p:spPr>
            <a:xfrm>
              <a:off x="6555689" y="2617988"/>
              <a:ext cx="355124" cy="478081"/>
            </a:xfrm>
            <a:custGeom>
              <a:avLst/>
              <a:gdLst/>
              <a:ahLst/>
              <a:cxnLst/>
              <a:rect l="l" t="t" r="r" b="b"/>
              <a:pathLst>
                <a:path w="5658" h="7617" extrusionOk="0">
                  <a:moveTo>
                    <a:pt x="2832" y="0"/>
                  </a:moveTo>
                  <a:lnTo>
                    <a:pt x="135" y="4545"/>
                  </a:lnTo>
                  <a:cubicBezTo>
                    <a:pt x="0" y="4837"/>
                    <a:pt x="106" y="5311"/>
                    <a:pt x="415" y="5408"/>
                  </a:cubicBezTo>
                  <a:lnTo>
                    <a:pt x="5176" y="7617"/>
                  </a:lnTo>
                  <a:lnTo>
                    <a:pt x="5657" y="6768"/>
                  </a:lnTo>
                  <a:lnTo>
                    <a:pt x="2457" y="4559"/>
                  </a:lnTo>
                  <a:lnTo>
                    <a:pt x="4575" y="1464"/>
                  </a:lnTo>
                  <a:lnTo>
                    <a:pt x="2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2"/>
            <p:cNvSpPr/>
            <p:nvPr/>
          </p:nvSpPr>
          <p:spPr>
            <a:xfrm>
              <a:off x="7031436" y="3043648"/>
              <a:ext cx="126785" cy="51969"/>
            </a:xfrm>
            <a:custGeom>
              <a:avLst/>
              <a:gdLst/>
              <a:ahLst/>
              <a:cxnLst/>
              <a:rect l="l" t="t" r="r" b="b"/>
              <a:pathLst>
                <a:path w="2020" h="828" extrusionOk="0">
                  <a:moveTo>
                    <a:pt x="601" y="0"/>
                  </a:moveTo>
                  <a:cubicBezTo>
                    <a:pt x="331" y="0"/>
                    <a:pt x="105" y="197"/>
                    <a:pt x="60" y="460"/>
                  </a:cubicBezTo>
                  <a:lnTo>
                    <a:pt x="1" y="827"/>
                  </a:lnTo>
                  <a:lnTo>
                    <a:pt x="1885" y="82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2"/>
            <p:cNvSpPr/>
            <p:nvPr/>
          </p:nvSpPr>
          <p:spPr>
            <a:xfrm>
              <a:off x="7052587" y="2622130"/>
              <a:ext cx="178755" cy="473499"/>
            </a:xfrm>
            <a:custGeom>
              <a:avLst/>
              <a:gdLst/>
              <a:ahLst/>
              <a:cxnLst/>
              <a:rect l="l" t="t" r="r" b="b"/>
              <a:pathLst>
                <a:path w="2848" h="7544" extrusionOk="0">
                  <a:moveTo>
                    <a:pt x="601" y="1"/>
                  </a:moveTo>
                  <a:lnTo>
                    <a:pt x="1" y="3037"/>
                  </a:lnTo>
                  <a:lnTo>
                    <a:pt x="1113" y="4299"/>
                  </a:lnTo>
                  <a:cubicBezTo>
                    <a:pt x="1225" y="4472"/>
                    <a:pt x="1263" y="4697"/>
                    <a:pt x="1210" y="4899"/>
                  </a:cubicBezTo>
                  <a:lnTo>
                    <a:pt x="700" y="6739"/>
                  </a:lnTo>
                  <a:lnTo>
                    <a:pt x="1548" y="7543"/>
                  </a:lnTo>
                  <a:lnTo>
                    <a:pt x="2795" y="4583"/>
                  </a:lnTo>
                  <a:cubicBezTo>
                    <a:pt x="2847" y="4455"/>
                    <a:pt x="2833" y="4313"/>
                    <a:pt x="2773" y="4185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2"/>
            <p:cNvSpPr/>
            <p:nvPr/>
          </p:nvSpPr>
          <p:spPr>
            <a:xfrm>
              <a:off x="6670295" y="1588797"/>
              <a:ext cx="507769" cy="508334"/>
            </a:xfrm>
            <a:custGeom>
              <a:avLst/>
              <a:gdLst/>
              <a:ahLst/>
              <a:cxnLst/>
              <a:rect l="l" t="t" r="r" b="b"/>
              <a:pathLst>
                <a:path w="8090" h="8099" extrusionOk="0">
                  <a:moveTo>
                    <a:pt x="4042" y="0"/>
                  </a:moveTo>
                  <a:cubicBezTo>
                    <a:pt x="1810" y="0"/>
                    <a:pt x="0" y="1817"/>
                    <a:pt x="0" y="4049"/>
                  </a:cubicBezTo>
                  <a:cubicBezTo>
                    <a:pt x="0" y="6288"/>
                    <a:pt x="1810" y="8098"/>
                    <a:pt x="4042" y="8098"/>
                  </a:cubicBezTo>
                  <a:cubicBezTo>
                    <a:pt x="6279" y="8098"/>
                    <a:pt x="8089" y="6288"/>
                    <a:pt x="8089" y="4049"/>
                  </a:cubicBezTo>
                  <a:cubicBezTo>
                    <a:pt x="8089" y="1817"/>
                    <a:pt x="6279" y="0"/>
                    <a:pt x="4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38100" dir="5400000" algn="bl" rotWithShape="0">
                <a:schemeClr val="accent4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2"/>
            <p:cNvSpPr/>
            <p:nvPr/>
          </p:nvSpPr>
          <p:spPr>
            <a:xfrm>
              <a:off x="6831032" y="1667062"/>
              <a:ext cx="186349" cy="186789"/>
            </a:xfrm>
            <a:custGeom>
              <a:avLst/>
              <a:gdLst/>
              <a:ahLst/>
              <a:cxnLst/>
              <a:rect l="l" t="t" r="r" b="b"/>
              <a:pathLst>
                <a:path w="2969" h="2976" extrusionOk="0">
                  <a:moveTo>
                    <a:pt x="1481" y="1"/>
                  </a:moveTo>
                  <a:cubicBezTo>
                    <a:pt x="661" y="1"/>
                    <a:pt x="1" y="660"/>
                    <a:pt x="1" y="1488"/>
                  </a:cubicBezTo>
                  <a:cubicBezTo>
                    <a:pt x="1" y="2306"/>
                    <a:pt x="661" y="2975"/>
                    <a:pt x="1481" y="2975"/>
                  </a:cubicBezTo>
                  <a:cubicBezTo>
                    <a:pt x="2307" y="2975"/>
                    <a:pt x="2968" y="2306"/>
                    <a:pt x="2968" y="1488"/>
                  </a:cubicBezTo>
                  <a:cubicBezTo>
                    <a:pt x="2968" y="660"/>
                    <a:pt x="2307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2"/>
            <p:cNvSpPr/>
            <p:nvPr/>
          </p:nvSpPr>
          <p:spPr>
            <a:xfrm>
              <a:off x="6745737" y="1884851"/>
              <a:ext cx="356945" cy="212271"/>
            </a:xfrm>
            <a:custGeom>
              <a:avLst/>
              <a:gdLst/>
              <a:ahLst/>
              <a:cxnLst/>
              <a:rect l="l" t="t" r="r" b="b"/>
              <a:pathLst>
                <a:path w="5687" h="3382" extrusionOk="0">
                  <a:moveTo>
                    <a:pt x="1953" y="1"/>
                  </a:moveTo>
                  <a:cubicBezTo>
                    <a:pt x="879" y="1"/>
                    <a:pt x="1" y="872"/>
                    <a:pt x="1" y="1953"/>
                  </a:cubicBezTo>
                  <a:lnTo>
                    <a:pt x="1" y="2217"/>
                  </a:lnTo>
                  <a:cubicBezTo>
                    <a:pt x="729" y="2938"/>
                    <a:pt x="1735" y="3381"/>
                    <a:pt x="2847" y="3381"/>
                  </a:cubicBezTo>
                  <a:cubicBezTo>
                    <a:pt x="3951" y="3381"/>
                    <a:pt x="4958" y="2938"/>
                    <a:pt x="5687" y="2217"/>
                  </a:cubicBezTo>
                  <a:lnTo>
                    <a:pt x="5687" y="1953"/>
                  </a:lnTo>
                  <a:cubicBezTo>
                    <a:pt x="5687" y="872"/>
                    <a:pt x="4807" y="1"/>
                    <a:pt x="3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2"/>
            <p:cNvSpPr/>
            <p:nvPr/>
          </p:nvSpPr>
          <p:spPr>
            <a:xfrm>
              <a:off x="5402096" y="2391664"/>
              <a:ext cx="24102" cy="81908"/>
            </a:xfrm>
            <a:custGeom>
              <a:avLst/>
              <a:gdLst/>
              <a:ahLst/>
              <a:cxnLst/>
              <a:rect l="l" t="t" r="r" b="b"/>
              <a:pathLst>
                <a:path w="384" h="1305" extrusionOk="0">
                  <a:moveTo>
                    <a:pt x="300" y="0"/>
                  </a:moveTo>
                  <a:cubicBezTo>
                    <a:pt x="286" y="0"/>
                    <a:pt x="273" y="8"/>
                    <a:pt x="262" y="22"/>
                  </a:cubicBezTo>
                  <a:cubicBezTo>
                    <a:pt x="248" y="31"/>
                    <a:pt x="82" y="302"/>
                    <a:pt x="98" y="527"/>
                  </a:cubicBezTo>
                  <a:cubicBezTo>
                    <a:pt x="127" y="639"/>
                    <a:pt x="172" y="752"/>
                    <a:pt x="217" y="864"/>
                  </a:cubicBezTo>
                  <a:cubicBezTo>
                    <a:pt x="262" y="940"/>
                    <a:pt x="300" y="1014"/>
                    <a:pt x="286" y="1059"/>
                  </a:cubicBezTo>
                  <a:cubicBezTo>
                    <a:pt x="293" y="1158"/>
                    <a:pt x="120" y="1203"/>
                    <a:pt x="30" y="1203"/>
                  </a:cubicBezTo>
                  <a:cubicBezTo>
                    <a:pt x="15" y="1210"/>
                    <a:pt x="1" y="1232"/>
                    <a:pt x="8" y="1255"/>
                  </a:cubicBezTo>
                  <a:cubicBezTo>
                    <a:pt x="14" y="1285"/>
                    <a:pt x="15" y="1305"/>
                    <a:pt x="37" y="1305"/>
                  </a:cubicBezTo>
                  <a:cubicBezTo>
                    <a:pt x="43" y="1305"/>
                    <a:pt x="51" y="1303"/>
                    <a:pt x="60" y="1300"/>
                  </a:cubicBezTo>
                  <a:cubicBezTo>
                    <a:pt x="60" y="1300"/>
                    <a:pt x="75" y="1300"/>
                    <a:pt x="120" y="1284"/>
                  </a:cubicBezTo>
                  <a:cubicBezTo>
                    <a:pt x="233" y="1255"/>
                    <a:pt x="383" y="1203"/>
                    <a:pt x="376" y="1059"/>
                  </a:cubicBezTo>
                  <a:cubicBezTo>
                    <a:pt x="376" y="978"/>
                    <a:pt x="331" y="902"/>
                    <a:pt x="293" y="826"/>
                  </a:cubicBezTo>
                  <a:cubicBezTo>
                    <a:pt x="248" y="736"/>
                    <a:pt x="203" y="624"/>
                    <a:pt x="196" y="518"/>
                  </a:cubicBezTo>
                  <a:cubicBezTo>
                    <a:pt x="172" y="316"/>
                    <a:pt x="338" y="67"/>
                    <a:pt x="338" y="67"/>
                  </a:cubicBezTo>
                  <a:cubicBezTo>
                    <a:pt x="352" y="46"/>
                    <a:pt x="345" y="22"/>
                    <a:pt x="324" y="8"/>
                  </a:cubicBezTo>
                  <a:cubicBezTo>
                    <a:pt x="315" y="3"/>
                    <a:pt x="307" y="0"/>
                    <a:pt x="300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2"/>
            <p:cNvSpPr/>
            <p:nvPr/>
          </p:nvSpPr>
          <p:spPr>
            <a:xfrm>
              <a:off x="5371907" y="2487943"/>
              <a:ext cx="30253" cy="15001"/>
            </a:xfrm>
            <a:custGeom>
              <a:avLst/>
              <a:gdLst/>
              <a:ahLst/>
              <a:cxnLst/>
              <a:rect l="l" t="t" r="r" b="b"/>
              <a:pathLst>
                <a:path w="482" h="239" extrusionOk="0">
                  <a:moveTo>
                    <a:pt x="67" y="0"/>
                  </a:moveTo>
                  <a:cubicBezTo>
                    <a:pt x="56" y="0"/>
                    <a:pt x="45" y="4"/>
                    <a:pt x="38" y="13"/>
                  </a:cubicBezTo>
                  <a:cubicBezTo>
                    <a:pt x="15" y="21"/>
                    <a:pt x="1" y="44"/>
                    <a:pt x="31" y="58"/>
                  </a:cubicBezTo>
                  <a:cubicBezTo>
                    <a:pt x="135" y="212"/>
                    <a:pt x="272" y="238"/>
                    <a:pt x="353" y="238"/>
                  </a:cubicBezTo>
                  <a:cubicBezTo>
                    <a:pt x="394" y="238"/>
                    <a:pt x="421" y="231"/>
                    <a:pt x="421" y="231"/>
                  </a:cubicBezTo>
                  <a:cubicBezTo>
                    <a:pt x="466" y="224"/>
                    <a:pt x="482" y="201"/>
                    <a:pt x="473" y="179"/>
                  </a:cubicBezTo>
                  <a:cubicBezTo>
                    <a:pt x="468" y="162"/>
                    <a:pt x="455" y="150"/>
                    <a:pt x="434" y="150"/>
                  </a:cubicBezTo>
                  <a:cubicBezTo>
                    <a:pt x="426" y="150"/>
                    <a:pt x="417" y="152"/>
                    <a:pt x="406" y="156"/>
                  </a:cubicBezTo>
                  <a:cubicBezTo>
                    <a:pt x="406" y="156"/>
                    <a:pt x="390" y="159"/>
                    <a:pt x="363" y="159"/>
                  </a:cubicBezTo>
                  <a:cubicBezTo>
                    <a:pt x="301" y="159"/>
                    <a:pt x="187" y="141"/>
                    <a:pt x="98" y="21"/>
                  </a:cubicBezTo>
                  <a:cubicBezTo>
                    <a:pt x="98" y="8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2"/>
            <p:cNvSpPr/>
            <p:nvPr/>
          </p:nvSpPr>
          <p:spPr>
            <a:xfrm>
              <a:off x="5332743" y="2389969"/>
              <a:ext cx="42492" cy="15001"/>
            </a:xfrm>
            <a:custGeom>
              <a:avLst/>
              <a:gdLst/>
              <a:ahLst/>
              <a:cxnLst/>
              <a:rect l="l" t="t" r="r" b="b"/>
              <a:pathLst>
                <a:path w="677" h="239" extrusionOk="0">
                  <a:moveTo>
                    <a:pt x="524" y="1"/>
                  </a:moveTo>
                  <a:cubicBezTo>
                    <a:pt x="452" y="1"/>
                    <a:pt x="356" y="18"/>
                    <a:pt x="264" y="49"/>
                  </a:cubicBezTo>
                  <a:cubicBezTo>
                    <a:pt x="98" y="110"/>
                    <a:pt x="1" y="238"/>
                    <a:pt x="1" y="238"/>
                  </a:cubicBezTo>
                  <a:cubicBezTo>
                    <a:pt x="1" y="238"/>
                    <a:pt x="257" y="177"/>
                    <a:pt x="399" y="163"/>
                  </a:cubicBezTo>
                  <a:cubicBezTo>
                    <a:pt x="527" y="177"/>
                    <a:pt x="639" y="208"/>
                    <a:pt x="639" y="208"/>
                  </a:cubicBezTo>
                  <a:cubicBezTo>
                    <a:pt x="639" y="208"/>
                    <a:pt x="677" y="94"/>
                    <a:pt x="639" y="42"/>
                  </a:cubicBezTo>
                  <a:cubicBezTo>
                    <a:pt x="632" y="14"/>
                    <a:pt x="587" y="1"/>
                    <a:pt x="524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2"/>
            <p:cNvSpPr/>
            <p:nvPr/>
          </p:nvSpPr>
          <p:spPr>
            <a:xfrm>
              <a:off x="5414775" y="2385074"/>
              <a:ext cx="22721" cy="12741"/>
            </a:xfrm>
            <a:custGeom>
              <a:avLst/>
              <a:gdLst/>
              <a:ahLst/>
              <a:cxnLst/>
              <a:rect l="l" t="t" r="r" b="b"/>
              <a:pathLst>
                <a:path w="362" h="203" extrusionOk="0">
                  <a:moveTo>
                    <a:pt x="324" y="1"/>
                  </a:moveTo>
                  <a:cubicBezTo>
                    <a:pt x="250" y="1"/>
                    <a:pt x="188" y="8"/>
                    <a:pt x="159" y="23"/>
                  </a:cubicBezTo>
                  <a:cubicBezTo>
                    <a:pt x="84" y="37"/>
                    <a:pt x="1" y="203"/>
                    <a:pt x="1" y="203"/>
                  </a:cubicBezTo>
                  <a:cubicBezTo>
                    <a:pt x="1" y="203"/>
                    <a:pt x="168" y="164"/>
                    <a:pt x="294" y="164"/>
                  </a:cubicBezTo>
                  <a:cubicBezTo>
                    <a:pt x="304" y="164"/>
                    <a:pt x="314" y="164"/>
                    <a:pt x="324" y="165"/>
                  </a:cubicBezTo>
                  <a:lnTo>
                    <a:pt x="361" y="165"/>
                  </a:lnTo>
                  <a:cubicBezTo>
                    <a:pt x="354" y="113"/>
                    <a:pt x="340" y="53"/>
                    <a:pt x="324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2"/>
            <p:cNvSpPr/>
            <p:nvPr/>
          </p:nvSpPr>
          <p:spPr>
            <a:xfrm>
              <a:off x="5353078" y="2424552"/>
              <a:ext cx="14624" cy="20587"/>
            </a:xfrm>
            <a:custGeom>
              <a:avLst/>
              <a:gdLst/>
              <a:ahLst/>
              <a:cxnLst/>
              <a:rect l="l" t="t" r="r" b="b"/>
              <a:pathLst>
                <a:path w="233" h="328" extrusionOk="0">
                  <a:moveTo>
                    <a:pt x="122" y="1"/>
                  </a:moveTo>
                  <a:cubicBezTo>
                    <a:pt x="117" y="1"/>
                    <a:pt x="111" y="1"/>
                    <a:pt x="106" y="3"/>
                  </a:cubicBezTo>
                  <a:cubicBezTo>
                    <a:pt x="103" y="2"/>
                    <a:pt x="99" y="2"/>
                    <a:pt x="96" y="2"/>
                  </a:cubicBezTo>
                  <a:cubicBezTo>
                    <a:pt x="40" y="2"/>
                    <a:pt x="1" y="75"/>
                    <a:pt x="23" y="167"/>
                  </a:cubicBezTo>
                  <a:cubicBezTo>
                    <a:pt x="23" y="244"/>
                    <a:pt x="62" y="327"/>
                    <a:pt x="115" y="327"/>
                  </a:cubicBezTo>
                  <a:cubicBezTo>
                    <a:pt x="119" y="327"/>
                    <a:pt x="123" y="327"/>
                    <a:pt x="128" y="326"/>
                  </a:cubicBezTo>
                  <a:cubicBezTo>
                    <a:pt x="130" y="326"/>
                    <a:pt x="132" y="326"/>
                    <a:pt x="134" y="326"/>
                  </a:cubicBezTo>
                  <a:cubicBezTo>
                    <a:pt x="190" y="326"/>
                    <a:pt x="225" y="240"/>
                    <a:pt x="232" y="160"/>
                  </a:cubicBezTo>
                  <a:cubicBezTo>
                    <a:pt x="206" y="71"/>
                    <a:pt x="172" y="1"/>
                    <a:pt x="122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2"/>
            <p:cNvSpPr/>
            <p:nvPr/>
          </p:nvSpPr>
          <p:spPr>
            <a:xfrm>
              <a:off x="5427578" y="2418024"/>
              <a:ext cx="13181" cy="22219"/>
            </a:xfrm>
            <a:custGeom>
              <a:avLst/>
              <a:gdLst/>
              <a:ahLst/>
              <a:cxnLst/>
              <a:rect l="l" t="t" r="r" b="b"/>
              <a:pathLst>
                <a:path w="210" h="354" extrusionOk="0">
                  <a:moveTo>
                    <a:pt x="98" y="0"/>
                  </a:moveTo>
                  <a:cubicBezTo>
                    <a:pt x="34" y="0"/>
                    <a:pt x="1" y="94"/>
                    <a:pt x="1" y="174"/>
                  </a:cubicBezTo>
                  <a:cubicBezTo>
                    <a:pt x="1" y="278"/>
                    <a:pt x="46" y="347"/>
                    <a:pt x="105" y="354"/>
                  </a:cubicBezTo>
                  <a:cubicBezTo>
                    <a:pt x="165" y="340"/>
                    <a:pt x="210" y="264"/>
                    <a:pt x="202" y="166"/>
                  </a:cubicBezTo>
                  <a:cubicBezTo>
                    <a:pt x="202" y="84"/>
                    <a:pt x="143" y="8"/>
                    <a:pt x="105" y="1"/>
                  </a:cubicBezTo>
                  <a:cubicBezTo>
                    <a:pt x="103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2"/>
            <p:cNvSpPr/>
            <p:nvPr/>
          </p:nvSpPr>
          <p:spPr>
            <a:xfrm>
              <a:off x="6183313" y="2381245"/>
              <a:ext cx="24478" cy="81908"/>
            </a:xfrm>
            <a:custGeom>
              <a:avLst/>
              <a:gdLst/>
              <a:ahLst/>
              <a:cxnLst/>
              <a:rect l="l" t="t" r="r" b="b"/>
              <a:pathLst>
                <a:path w="390" h="1305" extrusionOk="0">
                  <a:moveTo>
                    <a:pt x="301" y="0"/>
                  </a:moveTo>
                  <a:cubicBezTo>
                    <a:pt x="289" y="0"/>
                    <a:pt x="280" y="9"/>
                    <a:pt x="271" y="24"/>
                  </a:cubicBezTo>
                  <a:cubicBezTo>
                    <a:pt x="247" y="31"/>
                    <a:pt x="83" y="302"/>
                    <a:pt x="98" y="527"/>
                  </a:cubicBezTo>
                  <a:cubicBezTo>
                    <a:pt x="128" y="639"/>
                    <a:pt x="173" y="752"/>
                    <a:pt x="226" y="864"/>
                  </a:cubicBezTo>
                  <a:cubicBezTo>
                    <a:pt x="263" y="940"/>
                    <a:pt x="299" y="1016"/>
                    <a:pt x="292" y="1061"/>
                  </a:cubicBezTo>
                  <a:cubicBezTo>
                    <a:pt x="292" y="1165"/>
                    <a:pt x="119" y="1203"/>
                    <a:pt x="38" y="1203"/>
                  </a:cubicBezTo>
                  <a:cubicBezTo>
                    <a:pt x="15" y="1210"/>
                    <a:pt x="0" y="1234"/>
                    <a:pt x="7" y="1255"/>
                  </a:cubicBezTo>
                  <a:cubicBezTo>
                    <a:pt x="13" y="1285"/>
                    <a:pt x="19" y="1305"/>
                    <a:pt x="39" y="1305"/>
                  </a:cubicBezTo>
                  <a:cubicBezTo>
                    <a:pt x="45" y="1305"/>
                    <a:pt x="52" y="1304"/>
                    <a:pt x="60" y="1300"/>
                  </a:cubicBezTo>
                  <a:cubicBezTo>
                    <a:pt x="60" y="1300"/>
                    <a:pt x="83" y="1300"/>
                    <a:pt x="119" y="1286"/>
                  </a:cubicBezTo>
                  <a:cubicBezTo>
                    <a:pt x="240" y="1263"/>
                    <a:pt x="390" y="1203"/>
                    <a:pt x="375" y="1061"/>
                  </a:cubicBezTo>
                  <a:cubicBezTo>
                    <a:pt x="375" y="978"/>
                    <a:pt x="337" y="902"/>
                    <a:pt x="299" y="828"/>
                  </a:cubicBezTo>
                  <a:cubicBezTo>
                    <a:pt x="254" y="738"/>
                    <a:pt x="202" y="624"/>
                    <a:pt x="202" y="520"/>
                  </a:cubicBezTo>
                  <a:cubicBezTo>
                    <a:pt x="173" y="316"/>
                    <a:pt x="337" y="69"/>
                    <a:pt x="337" y="69"/>
                  </a:cubicBezTo>
                  <a:cubicBezTo>
                    <a:pt x="354" y="46"/>
                    <a:pt x="354" y="24"/>
                    <a:pt x="323" y="8"/>
                  </a:cubicBezTo>
                  <a:cubicBezTo>
                    <a:pt x="315" y="3"/>
                    <a:pt x="308" y="0"/>
                    <a:pt x="301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2"/>
            <p:cNvSpPr/>
            <p:nvPr/>
          </p:nvSpPr>
          <p:spPr>
            <a:xfrm>
              <a:off x="6153563" y="2477524"/>
              <a:ext cx="29813" cy="15001"/>
            </a:xfrm>
            <a:custGeom>
              <a:avLst/>
              <a:gdLst/>
              <a:ahLst/>
              <a:cxnLst/>
              <a:rect l="l" t="t" r="r" b="b"/>
              <a:pathLst>
                <a:path w="475" h="239" extrusionOk="0">
                  <a:moveTo>
                    <a:pt x="60" y="1"/>
                  </a:moveTo>
                  <a:cubicBezTo>
                    <a:pt x="48" y="1"/>
                    <a:pt x="37" y="5"/>
                    <a:pt x="31" y="15"/>
                  </a:cubicBezTo>
                  <a:cubicBezTo>
                    <a:pt x="16" y="22"/>
                    <a:pt x="0" y="44"/>
                    <a:pt x="24" y="60"/>
                  </a:cubicBezTo>
                  <a:cubicBezTo>
                    <a:pt x="126" y="213"/>
                    <a:pt x="265" y="239"/>
                    <a:pt x="349" y="239"/>
                  </a:cubicBezTo>
                  <a:cubicBezTo>
                    <a:pt x="393" y="239"/>
                    <a:pt x="422" y="232"/>
                    <a:pt x="422" y="232"/>
                  </a:cubicBezTo>
                  <a:cubicBezTo>
                    <a:pt x="458" y="224"/>
                    <a:pt x="474" y="203"/>
                    <a:pt x="467" y="179"/>
                  </a:cubicBezTo>
                  <a:cubicBezTo>
                    <a:pt x="467" y="164"/>
                    <a:pt x="451" y="151"/>
                    <a:pt x="428" y="151"/>
                  </a:cubicBezTo>
                  <a:cubicBezTo>
                    <a:pt x="419" y="151"/>
                    <a:pt x="409" y="153"/>
                    <a:pt x="398" y="158"/>
                  </a:cubicBezTo>
                  <a:cubicBezTo>
                    <a:pt x="398" y="158"/>
                    <a:pt x="379" y="163"/>
                    <a:pt x="349" y="163"/>
                  </a:cubicBezTo>
                  <a:cubicBezTo>
                    <a:pt x="288" y="163"/>
                    <a:pt x="183" y="143"/>
                    <a:pt x="97" y="22"/>
                  </a:cubicBezTo>
                  <a:cubicBezTo>
                    <a:pt x="93" y="9"/>
                    <a:pt x="77" y="1"/>
                    <a:pt x="60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2"/>
            <p:cNvSpPr/>
            <p:nvPr/>
          </p:nvSpPr>
          <p:spPr>
            <a:xfrm>
              <a:off x="6059293" y="2429761"/>
              <a:ext cx="22219" cy="12867"/>
            </a:xfrm>
            <a:custGeom>
              <a:avLst/>
              <a:gdLst/>
              <a:ahLst/>
              <a:cxnLst/>
              <a:rect l="l" t="t" r="r" b="b"/>
              <a:pathLst>
                <a:path w="354" h="205" extrusionOk="0">
                  <a:moveTo>
                    <a:pt x="53" y="1"/>
                  </a:moveTo>
                  <a:cubicBezTo>
                    <a:pt x="48" y="1"/>
                    <a:pt x="43" y="1"/>
                    <a:pt x="38" y="1"/>
                  </a:cubicBezTo>
                  <a:cubicBezTo>
                    <a:pt x="15" y="10"/>
                    <a:pt x="0" y="32"/>
                    <a:pt x="8" y="46"/>
                  </a:cubicBezTo>
                  <a:cubicBezTo>
                    <a:pt x="8" y="64"/>
                    <a:pt x="12" y="81"/>
                    <a:pt x="32" y="81"/>
                  </a:cubicBezTo>
                  <a:cubicBezTo>
                    <a:pt x="37" y="81"/>
                    <a:pt x="44" y="80"/>
                    <a:pt x="53" y="77"/>
                  </a:cubicBezTo>
                  <a:cubicBezTo>
                    <a:pt x="57" y="77"/>
                    <a:pt x="62" y="76"/>
                    <a:pt x="67" y="76"/>
                  </a:cubicBezTo>
                  <a:cubicBezTo>
                    <a:pt x="200" y="76"/>
                    <a:pt x="264" y="174"/>
                    <a:pt x="264" y="174"/>
                  </a:cubicBezTo>
                  <a:cubicBezTo>
                    <a:pt x="271" y="198"/>
                    <a:pt x="292" y="205"/>
                    <a:pt x="316" y="205"/>
                  </a:cubicBezTo>
                  <a:cubicBezTo>
                    <a:pt x="354" y="198"/>
                    <a:pt x="346" y="174"/>
                    <a:pt x="337" y="136"/>
                  </a:cubicBezTo>
                  <a:cubicBezTo>
                    <a:pt x="337" y="136"/>
                    <a:pt x="245" y="1"/>
                    <a:pt x="53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2"/>
            <p:cNvSpPr/>
            <p:nvPr/>
          </p:nvSpPr>
          <p:spPr>
            <a:xfrm>
              <a:off x="6113960" y="2379613"/>
              <a:ext cx="42492" cy="14938"/>
            </a:xfrm>
            <a:custGeom>
              <a:avLst/>
              <a:gdLst/>
              <a:ahLst/>
              <a:cxnLst/>
              <a:rect l="l" t="t" r="r" b="b"/>
              <a:pathLst>
                <a:path w="677" h="238" extrusionOk="0">
                  <a:moveTo>
                    <a:pt x="526" y="0"/>
                  </a:moveTo>
                  <a:cubicBezTo>
                    <a:pt x="456" y="0"/>
                    <a:pt x="362" y="18"/>
                    <a:pt x="271" y="50"/>
                  </a:cubicBezTo>
                  <a:cubicBezTo>
                    <a:pt x="97" y="117"/>
                    <a:pt x="0" y="238"/>
                    <a:pt x="0" y="238"/>
                  </a:cubicBezTo>
                  <a:cubicBezTo>
                    <a:pt x="0" y="238"/>
                    <a:pt x="256" y="178"/>
                    <a:pt x="399" y="162"/>
                  </a:cubicBezTo>
                  <a:cubicBezTo>
                    <a:pt x="527" y="178"/>
                    <a:pt x="638" y="207"/>
                    <a:pt x="638" y="207"/>
                  </a:cubicBezTo>
                  <a:cubicBezTo>
                    <a:pt x="638" y="207"/>
                    <a:pt x="676" y="95"/>
                    <a:pt x="638" y="43"/>
                  </a:cubicBezTo>
                  <a:cubicBezTo>
                    <a:pt x="631" y="14"/>
                    <a:pt x="588" y="0"/>
                    <a:pt x="526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2"/>
            <p:cNvSpPr/>
            <p:nvPr/>
          </p:nvSpPr>
          <p:spPr>
            <a:xfrm>
              <a:off x="6195991" y="2374718"/>
              <a:ext cx="42492" cy="15566"/>
            </a:xfrm>
            <a:custGeom>
              <a:avLst/>
              <a:gdLst/>
              <a:ahLst/>
              <a:cxnLst/>
              <a:rect l="l" t="t" r="r" b="b"/>
              <a:pathLst>
                <a:path w="677" h="248" extrusionOk="0">
                  <a:moveTo>
                    <a:pt x="289" y="0"/>
                  </a:moveTo>
                  <a:cubicBezTo>
                    <a:pt x="234" y="0"/>
                    <a:pt x="186" y="8"/>
                    <a:pt x="166" y="22"/>
                  </a:cubicBezTo>
                  <a:cubicBezTo>
                    <a:pt x="83" y="38"/>
                    <a:pt x="0" y="211"/>
                    <a:pt x="0" y="211"/>
                  </a:cubicBezTo>
                  <a:cubicBezTo>
                    <a:pt x="0" y="211"/>
                    <a:pt x="149" y="170"/>
                    <a:pt x="270" y="170"/>
                  </a:cubicBezTo>
                  <a:cubicBezTo>
                    <a:pt x="289" y="170"/>
                    <a:pt x="306" y="171"/>
                    <a:pt x="323" y="173"/>
                  </a:cubicBezTo>
                  <a:cubicBezTo>
                    <a:pt x="333" y="172"/>
                    <a:pt x="344" y="171"/>
                    <a:pt x="355" y="171"/>
                  </a:cubicBezTo>
                  <a:cubicBezTo>
                    <a:pt x="480" y="171"/>
                    <a:pt x="676" y="247"/>
                    <a:pt x="676" y="247"/>
                  </a:cubicBezTo>
                  <a:cubicBezTo>
                    <a:pt x="676" y="247"/>
                    <a:pt x="624" y="121"/>
                    <a:pt x="527" y="60"/>
                  </a:cubicBezTo>
                  <a:cubicBezTo>
                    <a:pt x="480" y="19"/>
                    <a:pt x="375" y="0"/>
                    <a:pt x="289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2"/>
            <p:cNvSpPr/>
            <p:nvPr/>
          </p:nvSpPr>
          <p:spPr>
            <a:xfrm>
              <a:off x="6134232" y="2414196"/>
              <a:ext cx="14750" cy="20901"/>
            </a:xfrm>
            <a:custGeom>
              <a:avLst/>
              <a:gdLst/>
              <a:ahLst/>
              <a:cxnLst/>
              <a:rect l="l" t="t" r="r" b="b"/>
              <a:pathLst>
                <a:path w="235" h="333" extrusionOk="0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110" y="2"/>
                    <a:pt x="107" y="2"/>
                    <a:pt x="104" y="2"/>
                  </a:cubicBezTo>
                  <a:cubicBezTo>
                    <a:pt x="41" y="2"/>
                    <a:pt x="1" y="73"/>
                    <a:pt x="23" y="168"/>
                  </a:cubicBezTo>
                  <a:cubicBezTo>
                    <a:pt x="23" y="246"/>
                    <a:pt x="65" y="332"/>
                    <a:pt x="121" y="332"/>
                  </a:cubicBezTo>
                  <a:cubicBezTo>
                    <a:pt x="123" y="332"/>
                    <a:pt x="126" y="332"/>
                    <a:pt x="128" y="332"/>
                  </a:cubicBezTo>
                  <a:cubicBezTo>
                    <a:pt x="196" y="332"/>
                    <a:pt x="234" y="242"/>
                    <a:pt x="234" y="159"/>
                  </a:cubicBezTo>
                  <a:cubicBezTo>
                    <a:pt x="213" y="70"/>
                    <a:pt x="179" y="0"/>
                    <a:pt x="128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2"/>
            <p:cNvSpPr/>
            <p:nvPr/>
          </p:nvSpPr>
          <p:spPr>
            <a:xfrm>
              <a:off x="6208732" y="2407668"/>
              <a:ext cx="13181" cy="22219"/>
            </a:xfrm>
            <a:custGeom>
              <a:avLst/>
              <a:gdLst/>
              <a:ahLst/>
              <a:cxnLst/>
              <a:rect l="l" t="t" r="r" b="b"/>
              <a:pathLst>
                <a:path w="210" h="354" extrusionOk="0">
                  <a:moveTo>
                    <a:pt x="97" y="1"/>
                  </a:moveTo>
                  <a:cubicBezTo>
                    <a:pt x="36" y="1"/>
                    <a:pt x="1" y="95"/>
                    <a:pt x="1" y="173"/>
                  </a:cubicBezTo>
                  <a:cubicBezTo>
                    <a:pt x="8" y="279"/>
                    <a:pt x="46" y="346"/>
                    <a:pt x="105" y="353"/>
                  </a:cubicBezTo>
                  <a:cubicBezTo>
                    <a:pt x="165" y="339"/>
                    <a:pt x="210" y="263"/>
                    <a:pt x="210" y="166"/>
                  </a:cubicBezTo>
                  <a:cubicBezTo>
                    <a:pt x="210" y="83"/>
                    <a:pt x="150" y="9"/>
                    <a:pt x="105" y="2"/>
                  </a:cubicBezTo>
                  <a:cubicBezTo>
                    <a:pt x="103" y="1"/>
                    <a:pt x="100" y="1"/>
                    <a:pt x="97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2"/>
            <p:cNvSpPr/>
            <p:nvPr/>
          </p:nvSpPr>
          <p:spPr>
            <a:xfrm>
              <a:off x="6958379" y="2372207"/>
              <a:ext cx="24478" cy="81846"/>
            </a:xfrm>
            <a:custGeom>
              <a:avLst/>
              <a:gdLst/>
              <a:ahLst/>
              <a:cxnLst/>
              <a:rect l="l" t="t" r="r" b="b"/>
              <a:pathLst>
                <a:path w="390" h="1304" extrusionOk="0">
                  <a:moveTo>
                    <a:pt x="300" y="0"/>
                  </a:moveTo>
                  <a:cubicBezTo>
                    <a:pt x="288" y="0"/>
                    <a:pt x="279" y="8"/>
                    <a:pt x="271" y="26"/>
                  </a:cubicBezTo>
                  <a:cubicBezTo>
                    <a:pt x="247" y="26"/>
                    <a:pt x="83" y="296"/>
                    <a:pt x="97" y="521"/>
                  </a:cubicBezTo>
                  <a:cubicBezTo>
                    <a:pt x="128" y="640"/>
                    <a:pt x="180" y="754"/>
                    <a:pt x="225" y="866"/>
                  </a:cubicBezTo>
                  <a:cubicBezTo>
                    <a:pt x="263" y="942"/>
                    <a:pt x="299" y="1008"/>
                    <a:pt x="292" y="1053"/>
                  </a:cubicBezTo>
                  <a:cubicBezTo>
                    <a:pt x="299" y="1160"/>
                    <a:pt x="119" y="1205"/>
                    <a:pt x="38" y="1205"/>
                  </a:cubicBezTo>
                  <a:cubicBezTo>
                    <a:pt x="15" y="1205"/>
                    <a:pt x="0" y="1234"/>
                    <a:pt x="7" y="1250"/>
                  </a:cubicBezTo>
                  <a:cubicBezTo>
                    <a:pt x="13" y="1288"/>
                    <a:pt x="19" y="1304"/>
                    <a:pt x="44" y="1304"/>
                  </a:cubicBezTo>
                  <a:cubicBezTo>
                    <a:pt x="48" y="1304"/>
                    <a:pt x="53" y="1303"/>
                    <a:pt x="60" y="1302"/>
                  </a:cubicBezTo>
                  <a:cubicBezTo>
                    <a:pt x="60" y="1302"/>
                    <a:pt x="83" y="1295"/>
                    <a:pt x="119" y="1288"/>
                  </a:cubicBezTo>
                  <a:cubicBezTo>
                    <a:pt x="240" y="1257"/>
                    <a:pt x="389" y="1197"/>
                    <a:pt x="375" y="1053"/>
                  </a:cubicBezTo>
                  <a:cubicBezTo>
                    <a:pt x="375" y="972"/>
                    <a:pt x="337" y="904"/>
                    <a:pt x="299" y="828"/>
                  </a:cubicBezTo>
                  <a:cubicBezTo>
                    <a:pt x="254" y="731"/>
                    <a:pt x="209" y="619"/>
                    <a:pt x="202" y="521"/>
                  </a:cubicBezTo>
                  <a:cubicBezTo>
                    <a:pt x="173" y="318"/>
                    <a:pt x="337" y="71"/>
                    <a:pt x="337" y="71"/>
                  </a:cubicBezTo>
                  <a:cubicBezTo>
                    <a:pt x="353" y="40"/>
                    <a:pt x="353" y="26"/>
                    <a:pt x="330" y="9"/>
                  </a:cubicBezTo>
                  <a:cubicBezTo>
                    <a:pt x="318" y="4"/>
                    <a:pt x="308" y="0"/>
                    <a:pt x="300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2"/>
            <p:cNvSpPr/>
            <p:nvPr/>
          </p:nvSpPr>
          <p:spPr>
            <a:xfrm>
              <a:off x="6834359" y="2420409"/>
              <a:ext cx="22219" cy="12930"/>
            </a:xfrm>
            <a:custGeom>
              <a:avLst/>
              <a:gdLst/>
              <a:ahLst/>
              <a:cxnLst/>
              <a:rect l="l" t="t" r="r" b="b"/>
              <a:pathLst>
                <a:path w="354" h="206" extrusionOk="0">
                  <a:moveTo>
                    <a:pt x="53" y="0"/>
                  </a:moveTo>
                  <a:cubicBezTo>
                    <a:pt x="48" y="0"/>
                    <a:pt x="43" y="0"/>
                    <a:pt x="38" y="0"/>
                  </a:cubicBezTo>
                  <a:cubicBezTo>
                    <a:pt x="15" y="8"/>
                    <a:pt x="0" y="31"/>
                    <a:pt x="7" y="53"/>
                  </a:cubicBezTo>
                  <a:cubicBezTo>
                    <a:pt x="7" y="72"/>
                    <a:pt x="12" y="85"/>
                    <a:pt x="35" y="85"/>
                  </a:cubicBezTo>
                  <a:cubicBezTo>
                    <a:pt x="40" y="85"/>
                    <a:pt x="46" y="85"/>
                    <a:pt x="53" y="83"/>
                  </a:cubicBezTo>
                  <a:cubicBezTo>
                    <a:pt x="62" y="82"/>
                    <a:pt x="71" y="82"/>
                    <a:pt x="79" y="82"/>
                  </a:cubicBezTo>
                  <a:cubicBezTo>
                    <a:pt x="204" y="82"/>
                    <a:pt x="263" y="174"/>
                    <a:pt x="263" y="174"/>
                  </a:cubicBezTo>
                  <a:cubicBezTo>
                    <a:pt x="270" y="192"/>
                    <a:pt x="286" y="206"/>
                    <a:pt x="304" y="206"/>
                  </a:cubicBezTo>
                  <a:cubicBezTo>
                    <a:pt x="308" y="206"/>
                    <a:pt x="312" y="205"/>
                    <a:pt x="316" y="204"/>
                  </a:cubicBezTo>
                  <a:cubicBezTo>
                    <a:pt x="354" y="195"/>
                    <a:pt x="346" y="174"/>
                    <a:pt x="337" y="136"/>
                  </a:cubicBezTo>
                  <a:cubicBezTo>
                    <a:pt x="337" y="136"/>
                    <a:pt x="245" y="0"/>
                    <a:pt x="53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2"/>
            <p:cNvSpPr/>
            <p:nvPr/>
          </p:nvSpPr>
          <p:spPr>
            <a:xfrm>
              <a:off x="6889465" y="2370513"/>
              <a:ext cx="42053" cy="15126"/>
            </a:xfrm>
            <a:custGeom>
              <a:avLst/>
              <a:gdLst/>
              <a:ahLst/>
              <a:cxnLst/>
              <a:rect l="l" t="t" r="r" b="b"/>
              <a:pathLst>
                <a:path w="670" h="241" extrusionOk="0">
                  <a:moveTo>
                    <a:pt x="518" y="0"/>
                  </a:moveTo>
                  <a:cubicBezTo>
                    <a:pt x="446" y="0"/>
                    <a:pt x="353" y="17"/>
                    <a:pt x="263" y="53"/>
                  </a:cubicBezTo>
                  <a:cubicBezTo>
                    <a:pt x="90" y="112"/>
                    <a:pt x="0" y="240"/>
                    <a:pt x="0" y="240"/>
                  </a:cubicBezTo>
                  <a:cubicBezTo>
                    <a:pt x="0" y="240"/>
                    <a:pt x="256" y="179"/>
                    <a:pt x="391" y="164"/>
                  </a:cubicBezTo>
                  <a:cubicBezTo>
                    <a:pt x="519" y="172"/>
                    <a:pt x="631" y="210"/>
                    <a:pt x="631" y="210"/>
                  </a:cubicBezTo>
                  <a:cubicBezTo>
                    <a:pt x="631" y="210"/>
                    <a:pt x="669" y="98"/>
                    <a:pt x="640" y="44"/>
                  </a:cubicBezTo>
                  <a:cubicBezTo>
                    <a:pt x="632" y="15"/>
                    <a:pt x="585" y="0"/>
                    <a:pt x="518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6971058" y="2365554"/>
              <a:ext cx="42492" cy="15754"/>
            </a:xfrm>
            <a:custGeom>
              <a:avLst/>
              <a:gdLst/>
              <a:ahLst/>
              <a:cxnLst/>
              <a:rect l="l" t="t" r="r" b="b"/>
              <a:pathLst>
                <a:path w="677" h="251" extrusionOk="0">
                  <a:moveTo>
                    <a:pt x="280" y="1"/>
                  </a:moveTo>
                  <a:cubicBezTo>
                    <a:pt x="229" y="1"/>
                    <a:pt x="185" y="7"/>
                    <a:pt x="166" y="18"/>
                  </a:cubicBezTo>
                  <a:cubicBezTo>
                    <a:pt x="83" y="42"/>
                    <a:pt x="0" y="206"/>
                    <a:pt x="0" y="206"/>
                  </a:cubicBezTo>
                  <a:cubicBezTo>
                    <a:pt x="0" y="206"/>
                    <a:pt x="168" y="167"/>
                    <a:pt x="294" y="167"/>
                  </a:cubicBezTo>
                  <a:cubicBezTo>
                    <a:pt x="304" y="167"/>
                    <a:pt x="313" y="167"/>
                    <a:pt x="323" y="168"/>
                  </a:cubicBezTo>
                  <a:cubicBezTo>
                    <a:pt x="328" y="167"/>
                    <a:pt x="333" y="167"/>
                    <a:pt x="338" y="167"/>
                  </a:cubicBezTo>
                  <a:cubicBezTo>
                    <a:pt x="468" y="167"/>
                    <a:pt x="676" y="251"/>
                    <a:pt x="676" y="251"/>
                  </a:cubicBezTo>
                  <a:cubicBezTo>
                    <a:pt x="676" y="251"/>
                    <a:pt x="624" y="115"/>
                    <a:pt x="526" y="56"/>
                  </a:cubicBezTo>
                  <a:cubicBezTo>
                    <a:pt x="479" y="18"/>
                    <a:pt x="368" y="1"/>
                    <a:pt x="280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6909236" y="2404781"/>
              <a:ext cx="14813" cy="20964"/>
            </a:xfrm>
            <a:custGeom>
              <a:avLst/>
              <a:gdLst/>
              <a:ahLst/>
              <a:cxnLst/>
              <a:rect l="l" t="t" r="r" b="b"/>
              <a:pathLst>
                <a:path w="236" h="334" extrusionOk="0">
                  <a:moveTo>
                    <a:pt x="130" y="0"/>
                  </a:moveTo>
                  <a:cubicBezTo>
                    <a:pt x="125" y="0"/>
                    <a:pt x="120" y="1"/>
                    <a:pt x="114" y="2"/>
                  </a:cubicBezTo>
                  <a:cubicBezTo>
                    <a:pt x="46" y="2"/>
                    <a:pt x="1" y="69"/>
                    <a:pt x="31" y="167"/>
                  </a:cubicBezTo>
                  <a:cubicBezTo>
                    <a:pt x="31" y="250"/>
                    <a:pt x="64" y="334"/>
                    <a:pt x="116" y="334"/>
                  </a:cubicBezTo>
                  <a:cubicBezTo>
                    <a:pt x="120" y="334"/>
                    <a:pt x="124" y="333"/>
                    <a:pt x="129" y="332"/>
                  </a:cubicBezTo>
                  <a:cubicBezTo>
                    <a:pt x="131" y="333"/>
                    <a:pt x="133" y="333"/>
                    <a:pt x="136" y="333"/>
                  </a:cubicBezTo>
                  <a:cubicBezTo>
                    <a:pt x="200" y="333"/>
                    <a:pt x="235" y="239"/>
                    <a:pt x="235" y="159"/>
                  </a:cubicBezTo>
                  <a:cubicBezTo>
                    <a:pt x="214" y="71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6983799" y="2398631"/>
              <a:ext cx="13181" cy="2228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99" y="1"/>
                  </a:moveTo>
                  <a:cubicBezTo>
                    <a:pt x="42" y="1"/>
                    <a:pt x="1" y="87"/>
                    <a:pt x="1" y="167"/>
                  </a:cubicBezTo>
                  <a:cubicBezTo>
                    <a:pt x="8" y="272"/>
                    <a:pt x="46" y="347"/>
                    <a:pt x="112" y="355"/>
                  </a:cubicBezTo>
                  <a:cubicBezTo>
                    <a:pt x="165" y="340"/>
                    <a:pt x="210" y="265"/>
                    <a:pt x="210" y="160"/>
                  </a:cubicBezTo>
                  <a:cubicBezTo>
                    <a:pt x="210" y="77"/>
                    <a:pt x="150" y="10"/>
                    <a:pt x="105" y="1"/>
                  </a:cubicBezTo>
                  <a:cubicBezTo>
                    <a:pt x="103" y="1"/>
                    <a:pt x="101" y="1"/>
                    <a:pt x="99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6882436" y="2424112"/>
              <a:ext cx="166076" cy="166076"/>
            </a:xfrm>
            <a:custGeom>
              <a:avLst/>
              <a:gdLst/>
              <a:ahLst/>
              <a:cxnLst/>
              <a:rect l="l" t="t" r="r" b="b"/>
              <a:pathLst>
                <a:path w="2646" h="2646" extrusionOk="0">
                  <a:moveTo>
                    <a:pt x="1322" y="1"/>
                  </a:moveTo>
                  <a:cubicBezTo>
                    <a:pt x="594" y="1"/>
                    <a:pt x="0" y="596"/>
                    <a:pt x="0" y="1324"/>
                  </a:cubicBezTo>
                  <a:cubicBezTo>
                    <a:pt x="0" y="2052"/>
                    <a:pt x="594" y="2646"/>
                    <a:pt x="1322" y="2646"/>
                  </a:cubicBezTo>
                  <a:cubicBezTo>
                    <a:pt x="2050" y="2646"/>
                    <a:pt x="2645" y="2052"/>
                    <a:pt x="2645" y="1324"/>
                  </a:cubicBezTo>
                  <a:cubicBezTo>
                    <a:pt x="2645" y="596"/>
                    <a:pt x="2050" y="1"/>
                    <a:pt x="1322" y="1"/>
                  </a:cubicBezTo>
                  <a:close/>
                </a:path>
              </a:pathLst>
            </a:custGeom>
            <a:solidFill>
              <a:srgbClr val="DD4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6934278" y="2454804"/>
              <a:ext cx="60882" cy="31194"/>
            </a:xfrm>
            <a:custGeom>
              <a:avLst/>
              <a:gdLst/>
              <a:ahLst/>
              <a:cxnLst/>
              <a:rect l="l" t="t" r="r" b="b"/>
              <a:pathLst>
                <a:path w="970" h="497" extrusionOk="0">
                  <a:moveTo>
                    <a:pt x="211" y="0"/>
                  </a:moveTo>
                  <a:cubicBezTo>
                    <a:pt x="97" y="0"/>
                    <a:pt x="0" y="91"/>
                    <a:pt x="0" y="204"/>
                  </a:cubicBezTo>
                  <a:lnTo>
                    <a:pt x="0" y="294"/>
                  </a:lnTo>
                  <a:cubicBezTo>
                    <a:pt x="0" y="406"/>
                    <a:pt x="97" y="496"/>
                    <a:pt x="211" y="496"/>
                  </a:cubicBezTo>
                  <a:lnTo>
                    <a:pt x="766" y="496"/>
                  </a:lnTo>
                  <a:cubicBezTo>
                    <a:pt x="880" y="496"/>
                    <a:pt x="970" y="406"/>
                    <a:pt x="970" y="294"/>
                  </a:cubicBezTo>
                  <a:lnTo>
                    <a:pt x="970" y="204"/>
                  </a:lnTo>
                  <a:cubicBezTo>
                    <a:pt x="970" y="91"/>
                    <a:pt x="880" y="0"/>
                    <a:pt x="766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6935282" y="2462900"/>
              <a:ext cx="29688" cy="15064"/>
            </a:xfrm>
            <a:custGeom>
              <a:avLst/>
              <a:gdLst/>
              <a:ahLst/>
              <a:cxnLst/>
              <a:rect l="l" t="t" r="r" b="b"/>
              <a:pathLst>
                <a:path w="473" h="240" extrusionOk="0">
                  <a:moveTo>
                    <a:pt x="59" y="1"/>
                  </a:moveTo>
                  <a:cubicBezTo>
                    <a:pt x="47" y="1"/>
                    <a:pt x="36" y="5"/>
                    <a:pt x="29" y="14"/>
                  </a:cubicBezTo>
                  <a:cubicBezTo>
                    <a:pt x="15" y="23"/>
                    <a:pt x="0" y="45"/>
                    <a:pt x="22" y="59"/>
                  </a:cubicBezTo>
                  <a:cubicBezTo>
                    <a:pt x="131" y="213"/>
                    <a:pt x="269" y="239"/>
                    <a:pt x="350" y="239"/>
                  </a:cubicBezTo>
                  <a:cubicBezTo>
                    <a:pt x="393" y="239"/>
                    <a:pt x="420" y="232"/>
                    <a:pt x="420" y="232"/>
                  </a:cubicBezTo>
                  <a:cubicBezTo>
                    <a:pt x="458" y="225"/>
                    <a:pt x="473" y="203"/>
                    <a:pt x="465" y="180"/>
                  </a:cubicBezTo>
                  <a:cubicBezTo>
                    <a:pt x="465" y="164"/>
                    <a:pt x="453" y="152"/>
                    <a:pt x="430" y="152"/>
                  </a:cubicBezTo>
                  <a:cubicBezTo>
                    <a:pt x="421" y="152"/>
                    <a:pt x="410" y="154"/>
                    <a:pt x="397" y="158"/>
                  </a:cubicBezTo>
                  <a:cubicBezTo>
                    <a:pt x="397" y="158"/>
                    <a:pt x="382" y="161"/>
                    <a:pt x="357" y="161"/>
                  </a:cubicBezTo>
                  <a:cubicBezTo>
                    <a:pt x="299" y="161"/>
                    <a:pt x="188" y="143"/>
                    <a:pt x="98" y="23"/>
                  </a:cubicBezTo>
                  <a:cubicBezTo>
                    <a:pt x="93" y="9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6003182" y="2296326"/>
              <a:ext cx="211267" cy="206183"/>
            </a:xfrm>
            <a:custGeom>
              <a:avLst/>
              <a:gdLst/>
              <a:ahLst/>
              <a:cxnLst/>
              <a:rect l="l" t="t" r="r" b="b"/>
              <a:pathLst>
                <a:path w="3366" h="3285" extrusionOk="0">
                  <a:moveTo>
                    <a:pt x="2022" y="0"/>
                  </a:moveTo>
                  <a:cubicBezTo>
                    <a:pt x="1208" y="0"/>
                    <a:pt x="458" y="533"/>
                    <a:pt x="218" y="1354"/>
                  </a:cubicBezTo>
                  <a:cubicBezTo>
                    <a:pt x="0" y="2068"/>
                    <a:pt x="240" y="2812"/>
                    <a:pt x="759" y="3284"/>
                  </a:cubicBezTo>
                  <a:cubicBezTo>
                    <a:pt x="1224" y="3187"/>
                    <a:pt x="1331" y="2632"/>
                    <a:pt x="1082" y="2571"/>
                  </a:cubicBezTo>
                  <a:cubicBezTo>
                    <a:pt x="781" y="2504"/>
                    <a:pt x="503" y="2181"/>
                    <a:pt x="759" y="1857"/>
                  </a:cubicBezTo>
                  <a:cubicBezTo>
                    <a:pt x="895" y="1685"/>
                    <a:pt x="1054" y="1645"/>
                    <a:pt x="1188" y="1645"/>
                  </a:cubicBezTo>
                  <a:cubicBezTo>
                    <a:pt x="1306" y="1645"/>
                    <a:pt x="1404" y="1676"/>
                    <a:pt x="1450" y="1676"/>
                  </a:cubicBezTo>
                  <a:cubicBezTo>
                    <a:pt x="1540" y="1676"/>
                    <a:pt x="1540" y="1009"/>
                    <a:pt x="1540" y="1009"/>
                  </a:cubicBezTo>
                  <a:lnTo>
                    <a:pt x="3366" y="844"/>
                  </a:lnTo>
                  <a:cubicBezTo>
                    <a:pt x="3178" y="469"/>
                    <a:pt x="2908" y="182"/>
                    <a:pt x="2555" y="77"/>
                  </a:cubicBezTo>
                  <a:cubicBezTo>
                    <a:pt x="2377" y="25"/>
                    <a:pt x="2198" y="0"/>
                    <a:pt x="2022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5878722" y="1588797"/>
              <a:ext cx="508334" cy="508334"/>
            </a:xfrm>
            <a:custGeom>
              <a:avLst/>
              <a:gdLst/>
              <a:ahLst/>
              <a:cxnLst/>
              <a:rect l="l" t="t" r="r" b="b"/>
              <a:pathLst>
                <a:path w="8099" h="8099" extrusionOk="0">
                  <a:moveTo>
                    <a:pt x="4049" y="0"/>
                  </a:moveTo>
                  <a:cubicBezTo>
                    <a:pt x="1810" y="0"/>
                    <a:pt x="0" y="1817"/>
                    <a:pt x="0" y="4049"/>
                  </a:cubicBezTo>
                  <a:cubicBezTo>
                    <a:pt x="0" y="6288"/>
                    <a:pt x="1810" y="8098"/>
                    <a:pt x="4049" y="8098"/>
                  </a:cubicBezTo>
                  <a:cubicBezTo>
                    <a:pt x="6279" y="8098"/>
                    <a:pt x="8098" y="6288"/>
                    <a:pt x="8098" y="4049"/>
                  </a:cubicBezTo>
                  <a:cubicBezTo>
                    <a:pt x="8098" y="1817"/>
                    <a:pt x="6279" y="0"/>
                    <a:pt x="4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38100" dir="5400000" algn="bl" rotWithShape="0">
                <a:schemeClr val="accent4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6039459" y="1667062"/>
              <a:ext cx="186789" cy="186789"/>
            </a:xfrm>
            <a:custGeom>
              <a:avLst/>
              <a:gdLst/>
              <a:ahLst/>
              <a:cxnLst/>
              <a:rect l="l" t="t" r="r" b="b"/>
              <a:pathLst>
                <a:path w="2976" h="2976" extrusionOk="0">
                  <a:moveTo>
                    <a:pt x="1488" y="1"/>
                  </a:moveTo>
                  <a:cubicBezTo>
                    <a:pt x="662" y="1"/>
                    <a:pt x="1" y="660"/>
                    <a:pt x="1" y="1488"/>
                  </a:cubicBezTo>
                  <a:cubicBezTo>
                    <a:pt x="1" y="2306"/>
                    <a:pt x="662" y="2975"/>
                    <a:pt x="1488" y="2975"/>
                  </a:cubicBezTo>
                  <a:cubicBezTo>
                    <a:pt x="2307" y="2975"/>
                    <a:pt x="2975" y="2306"/>
                    <a:pt x="2975" y="1488"/>
                  </a:cubicBezTo>
                  <a:cubicBezTo>
                    <a:pt x="2975" y="660"/>
                    <a:pt x="2307" y="1"/>
                    <a:pt x="1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5954164" y="1884851"/>
              <a:ext cx="356945" cy="212271"/>
            </a:xfrm>
            <a:custGeom>
              <a:avLst/>
              <a:gdLst/>
              <a:ahLst/>
              <a:cxnLst/>
              <a:rect l="l" t="t" r="r" b="b"/>
              <a:pathLst>
                <a:path w="5687" h="3382" extrusionOk="0">
                  <a:moveTo>
                    <a:pt x="1953" y="1"/>
                  </a:moveTo>
                  <a:cubicBezTo>
                    <a:pt x="879" y="1"/>
                    <a:pt x="1" y="872"/>
                    <a:pt x="1" y="1953"/>
                  </a:cubicBezTo>
                  <a:lnTo>
                    <a:pt x="1" y="2217"/>
                  </a:lnTo>
                  <a:cubicBezTo>
                    <a:pt x="729" y="2938"/>
                    <a:pt x="1735" y="3381"/>
                    <a:pt x="2847" y="3381"/>
                  </a:cubicBezTo>
                  <a:cubicBezTo>
                    <a:pt x="3950" y="3381"/>
                    <a:pt x="4958" y="2938"/>
                    <a:pt x="5687" y="2217"/>
                  </a:cubicBezTo>
                  <a:lnTo>
                    <a:pt x="5687" y="1953"/>
                  </a:lnTo>
                  <a:cubicBezTo>
                    <a:pt x="5687" y="872"/>
                    <a:pt x="4807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5087149" y="1588797"/>
              <a:ext cx="508334" cy="508334"/>
            </a:xfrm>
            <a:custGeom>
              <a:avLst/>
              <a:gdLst/>
              <a:ahLst/>
              <a:cxnLst/>
              <a:rect l="l" t="t" r="r" b="b"/>
              <a:pathLst>
                <a:path w="8099" h="8099" extrusionOk="0">
                  <a:moveTo>
                    <a:pt x="4049" y="0"/>
                  </a:moveTo>
                  <a:cubicBezTo>
                    <a:pt x="1810" y="0"/>
                    <a:pt x="0" y="1817"/>
                    <a:pt x="0" y="4049"/>
                  </a:cubicBezTo>
                  <a:cubicBezTo>
                    <a:pt x="0" y="6288"/>
                    <a:pt x="1810" y="8098"/>
                    <a:pt x="4049" y="8098"/>
                  </a:cubicBezTo>
                  <a:cubicBezTo>
                    <a:pt x="6281" y="8098"/>
                    <a:pt x="8098" y="6288"/>
                    <a:pt x="8098" y="4049"/>
                  </a:cubicBezTo>
                  <a:cubicBezTo>
                    <a:pt x="8098" y="1817"/>
                    <a:pt x="6281" y="0"/>
                    <a:pt x="4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38100" dir="5400000" algn="bl" rotWithShape="0">
                <a:schemeClr val="accent4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5247886" y="1667062"/>
              <a:ext cx="186789" cy="186789"/>
            </a:xfrm>
            <a:custGeom>
              <a:avLst/>
              <a:gdLst/>
              <a:ahLst/>
              <a:cxnLst/>
              <a:rect l="l" t="t" r="r" b="b"/>
              <a:pathLst>
                <a:path w="2976" h="2976" extrusionOk="0">
                  <a:moveTo>
                    <a:pt x="1488" y="1"/>
                  </a:moveTo>
                  <a:cubicBezTo>
                    <a:pt x="662" y="1"/>
                    <a:pt x="1" y="660"/>
                    <a:pt x="1" y="1488"/>
                  </a:cubicBezTo>
                  <a:cubicBezTo>
                    <a:pt x="1" y="2306"/>
                    <a:pt x="662" y="2975"/>
                    <a:pt x="1488" y="2975"/>
                  </a:cubicBezTo>
                  <a:cubicBezTo>
                    <a:pt x="2307" y="2975"/>
                    <a:pt x="2975" y="2306"/>
                    <a:pt x="2975" y="1488"/>
                  </a:cubicBezTo>
                  <a:cubicBezTo>
                    <a:pt x="2975" y="660"/>
                    <a:pt x="2307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5162591" y="1884851"/>
              <a:ext cx="356945" cy="212271"/>
            </a:xfrm>
            <a:custGeom>
              <a:avLst/>
              <a:gdLst/>
              <a:ahLst/>
              <a:cxnLst/>
              <a:rect l="l" t="t" r="r" b="b"/>
              <a:pathLst>
                <a:path w="5687" h="3382" extrusionOk="0">
                  <a:moveTo>
                    <a:pt x="1953" y="1"/>
                  </a:moveTo>
                  <a:cubicBezTo>
                    <a:pt x="878" y="1"/>
                    <a:pt x="0" y="872"/>
                    <a:pt x="0" y="1953"/>
                  </a:cubicBezTo>
                  <a:lnTo>
                    <a:pt x="0" y="2217"/>
                  </a:lnTo>
                  <a:cubicBezTo>
                    <a:pt x="729" y="2938"/>
                    <a:pt x="1735" y="3381"/>
                    <a:pt x="2847" y="3381"/>
                  </a:cubicBezTo>
                  <a:cubicBezTo>
                    <a:pt x="3952" y="3381"/>
                    <a:pt x="4958" y="2938"/>
                    <a:pt x="5686" y="2217"/>
                  </a:cubicBezTo>
                  <a:lnTo>
                    <a:pt x="5686" y="1953"/>
                  </a:lnTo>
                  <a:cubicBezTo>
                    <a:pt x="5686" y="872"/>
                    <a:pt x="4808" y="1"/>
                    <a:pt x="3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62"/>
          <p:cNvSpPr txBox="1"/>
          <p:nvPr/>
        </p:nvSpPr>
        <p:spPr>
          <a:xfrm>
            <a:off x="1026825" y="2659575"/>
            <a:ext cx="321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D918A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rPr>
              <a:t>Invest in campaigns that fight against smoking</a:t>
            </a:r>
            <a:endParaRPr sz="1900">
              <a:solidFill>
                <a:srgbClr val="2D918A"/>
              </a:solidFill>
              <a:latin typeface="Bai Jamjuree SemiBold"/>
              <a:ea typeface="Bai Jamjuree SemiBold"/>
              <a:cs typeface="Bai Jamjuree SemiBold"/>
              <a:sym typeface="Bai Jamjuree SemiBold"/>
            </a:endParaRPr>
          </a:p>
        </p:txBody>
      </p:sp>
      <p:sp>
        <p:nvSpPr>
          <p:cNvPr id="2134" name="Google Shape;2134;p62"/>
          <p:cNvSpPr txBox="1">
            <a:spLocks noGrp="1"/>
          </p:cNvSpPr>
          <p:nvPr>
            <p:ph type="title"/>
          </p:nvPr>
        </p:nvSpPr>
        <p:spPr>
          <a:xfrm>
            <a:off x="981600" y="1739050"/>
            <a:ext cx="40491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63"/>
          <p:cNvSpPr/>
          <p:nvPr/>
        </p:nvSpPr>
        <p:spPr>
          <a:xfrm>
            <a:off x="763175" y="2495075"/>
            <a:ext cx="3846900" cy="475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63"/>
          <p:cNvSpPr txBox="1">
            <a:spLocks noGrp="1"/>
          </p:cNvSpPr>
          <p:nvPr>
            <p:ph type="ctrTitle"/>
          </p:nvPr>
        </p:nvSpPr>
        <p:spPr>
          <a:xfrm>
            <a:off x="886175" y="1377625"/>
            <a:ext cx="3600900" cy="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141" name="Google Shape;2141;p63"/>
          <p:cNvSpPr txBox="1">
            <a:spLocks noGrp="1"/>
          </p:cNvSpPr>
          <p:nvPr>
            <p:ph type="subTitle" idx="1"/>
          </p:nvPr>
        </p:nvSpPr>
        <p:spPr>
          <a:xfrm>
            <a:off x="886175" y="2544425"/>
            <a:ext cx="3600900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2142" name="Google Shape;2142;p63"/>
          <p:cNvGrpSpPr/>
          <p:nvPr/>
        </p:nvGrpSpPr>
        <p:grpSpPr>
          <a:xfrm flipH="1">
            <a:off x="5263791" y="1431008"/>
            <a:ext cx="2629861" cy="2360011"/>
            <a:chOff x="5320752" y="1430986"/>
            <a:chExt cx="2369031" cy="2125944"/>
          </a:xfrm>
        </p:grpSpPr>
        <p:sp>
          <p:nvSpPr>
            <p:cNvPr id="2143" name="Google Shape;2143;p63"/>
            <p:cNvSpPr/>
            <p:nvPr/>
          </p:nvSpPr>
          <p:spPr>
            <a:xfrm>
              <a:off x="5910147" y="2697662"/>
              <a:ext cx="158649" cy="242162"/>
            </a:xfrm>
            <a:custGeom>
              <a:avLst/>
              <a:gdLst/>
              <a:ahLst/>
              <a:cxnLst/>
              <a:rect l="l" t="t" r="r" b="b"/>
              <a:pathLst>
                <a:path w="2576" h="3932" extrusionOk="0">
                  <a:moveTo>
                    <a:pt x="199" y="1"/>
                  </a:moveTo>
                  <a:cubicBezTo>
                    <a:pt x="157" y="1"/>
                    <a:pt x="118" y="12"/>
                    <a:pt x="98" y="33"/>
                  </a:cubicBezTo>
                  <a:cubicBezTo>
                    <a:pt x="49" y="81"/>
                    <a:pt x="1" y="191"/>
                    <a:pt x="49" y="239"/>
                  </a:cubicBezTo>
                  <a:cubicBezTo>
                    <a:pt x="754" y="1199"/>
                    <a:pt x="1726" y="2559"/>
                    <a:pt x="2224" y="3834"/>
                  </a:cubicBezTo>
                  <a:cubicBezTo>
                    <a:pt x="2272" y="3883"/>
                    <a:pt x="2333" y="3931"/>
                    <a:pt x="2430" y="3931"/>
                  </a:cubicBezTo>
                  <a:lnTo>
                    <a:pt x="2479" y="3931"/>
                  </a:lnTo>
                  <a:cubicBezTo>
                    <a:pt x="2527" y="3883"/>
                    <a:pt x="2576" y="3773"/>
                    <a:pt x="2576" y="3676"/>
                  </a:cubicBezTo>
                  <a:cubicBezTo>
                    <a:pt x="2029" y="2413"/>
                    <a:pt x="1058" y="992"/>
                    <a:pt x="353" y="81"/>
                  </a:cubicBezTo>
                  <a:cubicBezTo>
                    <a:pt x="325" y="24"/>
                    <a:pt x="259" y="1"/>
                    <a:pt x="199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5841354" y="2607621"/>
              <a:ext cx="56168" cy="60664"/>
            </a:xfrm>
            <a:custGeom>
              <a:avLst/>
              <a:gdLst/>
              <a:ahLst/>
              <a:cxnLst/>
              <a:rect l="l" t="t" r="r" b="b"/>
              <a:pathLst>
                <a:path w="912" h="985" extrusionOk="0">
                  <a:moveTo>
                    <a:pt x="163" y="1"/>
                  </a:moveTo>
                  <a:cubicBezTo>
                    <a:pt x="119" y="1"/>
                    <a:pt x="79" y="25"/>
                    <a:pt x="49" y="74"/>
                  </a:cubicBezTo>
                  <a:cubicBezTo>
                    <a:pt x="1" y="134"/>
                    <a:pt x="1" y="231"/>
                    <a:pt x="49" y="280"/>
                  </a:cubicBezTo>
                  <a:cubicBezTo>
                    <a:pt x="49" y="280"/>
                    <a:pt x="207" y="487"/>
                    <a:pt x="559" y="936"/>
                  </a:cubicBezTo>
                  <a:cubicBezTo>
                    <a:pt x="608" y="985"/>
                    <a:pt x="656" y="985"/>
                    <a:pt x="717" y="985"/>
                  </a:cubicBezTo>
                  <a:lnTo>
                    <a:pt x="814" y="985"/>
                  </a:lnTo>
                  <a:cubicBezTo>
                    <a:pt x="863" y="887"/>
                    <a:pt x="911" y="790"/>
                    <a:pt x="814" y="742"/>
                  </a:cubicBezTo>
                  <a:cubicBezTo>
                    <a:pt x="462" y="231"/>
                    <a:pt x="304" y="74"/>
                    <a:pt x="304" y="74"/>
                  </a:cubicBezTo>
                  <a:cubicBezTo>
                    <a:pt x="256" y="25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5832362" y="2541044"/>
              <a:ext cx="1586617" cy="975484"/>
            </a:xfrm>
            <a:custGeom>
              <a:avLst/>
              <a:gdLst/>
              <a:ahLst/>
              <a:cxnLst/>
              <a:rect l="l" t="t" r="r" b="b"/>
              <a:pathLst>
                <a:path w="25762" h="15839" extrusionOk="0">
                  <a:moveTo>
                    <a:pt x="960" y="1"/>
                  </a:moveTo>
                  <a:cubicBezTo>
                    <a:pt x="402" y="1"/>
                    <a:pt x="1" y="450"/>
                    <a:pt x="1" y="960"/>
                  </a:cubicBezTo>
                  <a:lnTo>
                    <a:pt x="1" y="14879"/>
                  </a:lnTo>
                  <a:cubicBezTo>
                    <a:pt x="1" y="15426"/>
                    <a:pt x="402" y="15839"/>
                    <a:pt x="960" y="15839"/>
                  </a:cubicBezTo>
                  <a:lnTo>
                    <a:pt x="24790" y="15839"/>
                  </a:lnTo>
                  <a:cubicBezTo>
                    <a:pt x="25349" y="15839"/>
                    <a:pt x="25762" y="15426"/>
                    <a:pt x="25762" y="14879"/>
                  </a:cubicBezTo>
                  <a:lnTo>
                    <a:pt x="25762" y="960"/>
                  </a:lnTo>
                  <a:cubicBezTo>
                    <a:pt x="25762" y="450"/>
                    <a:pt x="25349" y="1"/>
                    <a:pt x="24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5791960" y="2499904"/>
              <a:ext cx="1670438" cy="1057026"/>
            </a:xfrm>
            <a:custGeom>
              <a:avLst/>
              <a:gdLst/>
              <a:ahLst/>
              <a:cxnLst/>
              <a:rect l="l" t="t" r="r" b="b"/>
              <a:pathLst>
                <a:path w="27123" h="17163" extrusionOk="0">
                  <a:moveTo>
                    <a:pt x="25446" y="1325"/>
                  </a:moveTo>
                  <a:cubicBezTo>
                    <a:pt x="25604" y="1325"/>
                    <a:pt x="25750" y="1470"/>
                    <a:pt x="25750" y="1628"/>
                  </a:cubicBezTo>
                  <a:lnTo>
                    <a:pt x="25750" y="15547"/>
                  </a:lnTo>
                  <a:cubicBezTo>
                    <a:pt x="25750" y="15693"/>
                    <a:pt x="25604" y="15851"/>
                    <a:pt x="25446" y="15851"/>
                  </a:cubicBezTo>
                  <a:lnTo>
                    <a:pt x="1616" y="15851"/>
                  </a:lnTo>
                  <a:cubicBezTo>
                    <a:pt x="1458" y="15851"/>
                    <a:pt x="1313" y="15693"/>
                    <a:pt x="1313" y="15547"/>
                  </a:cubicBezTo>
                  <a:lnTo>
                    <a:pt x="1313" y="1628"/>
                  </a:lnTo>
                  <a:cubicBezTo>
                    <a:pt x="1313" y="1470"/>
                    <a:pt x="1458" y="1325"/>
                    <a:pt x="1616" y="1325"/>
                  </a:cubicBezTo>
                  <a:close/>
                  <a:moveTo>
                    <a:pt x="1616" y="1"/>
                  </a:moveTo>
                  <a:cubicBezTo>
                    <a:pt x="705" y="1"/>
                    <a:pt x="1" y="717"/>
                    <a:pt x="1" y="1628"/>
                  </a:cubicBezTo>
                  <a:lnTo>
                    <a:pt x="1" y="15547"/>
                  </a:lnTo>
                  <a:cubicBezTo>
                    <a:pt x="1" y="16458"/>
                    <a:pt x="705" y="17162"/>
                    <a:pt x="1616" y="17162"/>
                  </a:cubicBezTo>
                  <a:lnTo>
                    <a:pt x="25446" y="17162"/>
                  </a:lnTo>
                  <a:cubicBezTo>
                    <a:pt x="26357" y="17162"/>
                    <a:pt x="27122" y="16458"/>
                    <a:pt x="27122" y="15547"/>
                  </a:cubicBezTo>
                  <a:lnTo>
                    <a:pt x="27122" y="1628"/>
                  </a:lnTo>
                  <a:cubicBezTo>
                    <a:pt x="27122" y="717"/>
                    <a:pt x="26357" y="1"/>
                    <a:pt x="25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6536249" y="1801991"/>
              <a:ext cx="1153534" cy="1122124"/>
            </a:xfrm>
            <a:custGeom>
              <a:avLst/>
              <a:gdLst/>
              <a:ahLst/>
              <a:cxnLst/>
              <a:rect l="l" t="t" r="r" b="b"/>
              <a:pathLst>
                <a:path w="18730" h="18220" extrusionOk="0">
                  <a:moveTo>
                    <a:pt x="972" y="1"/>
                  </a:moveTo>
                  <a:cubicBezTo>
                    <a:pt x="414" y="1"/>
                    <a:pt x="1" y="402"/>
                    <a:pt x="1" y="960"/>
                  </a:cubicBezTo>
                  <a:lnTo>
                    <a:pt x="1" y="17260"/>
                  </a:lnTo>
                  <a:cubicBezTo>
                    <a:pt x="1" y="17770"/>
                    <a:pt x="414" y="18219"/>
                    <a:pt x="972" y="18219"/>
                  </a:cubicBezTo>
                  <a:lnTo>
                    <a:pt x="17721" y="18219"/>
                  </a:lnTo>
                  <a:cubicBezTo>
                    <a:pt x="18280" y="18219"/>
                    <a:pt x="18729" y="17770"/>
                    <a:pt x="18729" y="17260"/>
                  </a:cubicBezTo>
                  <a:lnTo>
                    <a:pt x="18729" y="960"/>
                  </a:lnTo>
                  <a:cubicBezTo>
                    <a:pt x="18729" y="402"/>
                    <a:pt x="18280" y="1"/>
                    <a:pt x="17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71450" dist="47625" dir="5400000" algn="bl" rotWithShape="0">
                <a:schemeClr val="accent6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6605104" y="2051113"/>
              <a:ext cx="969449" cy="763808"/>
            </a:xfrm>
            <a:custGeom>
              <a:avLst/>
              <a:gdLst/>
              <a:ahLst/>
              <a:cxnLst/>
              <a:rect l="l" t="t" r="r" b="b"/>
              <a:pathLst>
                <a:path w="15741" h="12402" extrusionOk="0">
                  <a:moveTo>
                    <a:pt x="0" y="0"/>
                  </a:moveTo>
                  <a:lnTo>
                    <a:pt x="0" y="12401"/>
                  </a:lnTo>
                  <a:lnTo>
                    <a:pt x="15741" y="12352"/>
                  </a:lnTo>
                  <a:lnTo>
                    <a:pt x="15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6592356" y="2039165"/>
              <a:ext cx="994946" cy="788443"/>
            </a:xfrm>
            <a:custGeom>
              <a:avLst/>
              <a:gdLst/>
              <a:ahLst/>
              <a:cxnLst/>
              <a:rect l="l" t="t" r="r" b="b"/>
              <a:pathLst>
                <a:path w="16155" h="12802" extrusionOk="0">
                  <a:moveTo>
                    <a:pt x="15693" y="401"/>
                  </a:moveTo>
                  <a:lnTo>
                    <a:pt x="15693" y="12291"/>
                  </a:lnTo>
                  <a:lnTo>
                    <a:pt x="462" y="12340"/>
                  </a:lnTo>
                  <a:lnTo>
                    <a:pt x="462" y="449"/>
                  </a:lnTo>
                  <a:lnTo>
                    <a:pt x="15693" y="401"/>
                  </a:lnTo>
                  <a:close/>
                  <a:moveTo>
                    <a:pt x="207" y="0"/>
                  </a:moveTo>
                  <a:cubicBezTo>
                    <a:pt x="110" y="0"/>
                    <a:pt x="1" y="97"/>
                    <a:pt x="1" y="194"/>
                  </a:cubicBezTo>
                  <a:lnTo>
                    <a:pt x="1" y="12595"/>
                  </a:lnTo>
                  <a:cubicBezTo>
                    <a:pt x="1" y="12644"/>
                    <a:pt x="1" y="12704"/>
                    <a:pt x="61" y="12753"/>
                  </a:cubicBezTo>
                  <a:cubicBezTo>
                    <a:pt x="110" y="12802"/>
                    <a:pt x="159" y="12802"/>
                    <a:pt x="207" y="12802"/>
                  </a:cubicBezTo>
                  <a:lnTo>
                    <a:pt x="15948" y="12753"/>
                  </a:lnTo>
                  <a:cubicBezTo>
                    <a:pt x="16045" y="12753"/>
                    <a:pt x="16154" y="12644"/>
                    <a:pt x="16154" y="12546"/>
                  </a:cubicBezTo>
                  <a:lnTo>
                    <a:pt x="16154" y="194"/>
                  </a:lnTo>
                  <a:cubicBezTo>
                    <a:pt x="16154" y="146"/>
                    <a:pt x="16154" y="97"/>
                    <a:pt x="16094" y="49"/>
                  </a:cubicBezTo>
                  <a:cubicBezTo>
                    <a:pt x="16045" y="0"/>
                    <a:pt x="15996" y="0"/>
                    <a:pt x="15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6461481" y="1905273"/>
              <a:ext cx="53150" cy="52411"/>
            </a:xfrm>
            <a:custGeom>
              <a:avLst/>
              <a:gdLst/>
              <a:ahLst/>
              <a:cxnLst/>
              <a:rect l="l" t="t" r="r" b="b"/>
              <a:pathLst>
                <a:path w="863" h="851" extrusionOk="0">
                  <a:moveTo>
                    <a:pt x="462" y="0"/>
                  </a:moveTo>
                  <a:cubicBezTo>
                    <a:pt x="207" y="0"/>
                    <a:pt x="0" y="194"/>
                    <a:pt x="0" y="401"/>
                  </a:cubicBezTo>
                  <a:cubicBezTo>
                    <a:pt x="0" y="656"/>
                    <a:pt x="207" y="850"/>
                    <a:pt x="462" y="850"/>
                  </a:cubicBezTo>
                  <a:cubicBezTo>
                    <a:pt x="668" y="850"/>
                    <a:pt x="863" y="656"/>
                    <a:pt x="863" y="401"/>
                  </a:cubicBezTo>
                  <a:cubicBezTo>
                    <a:pt x="863" y="194"/>
                    <a:pt x="668" y="0"/>
                    <a:pt x="462" y="0"/>
                  </a:cubicBezTo>
                  <a:close/>
                </a:path>
              </a:pathLst>
            </a:custGeom>
            <a:solidFill>
              <a:srgbClr val="F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6636514" y="1905273"/>
              <a:ext cx="53150" cy="52411"/>
            </a:xfrm>
            <a:custGeom>
              <a:avLst/>
              <a:gdLst/>
              <a:ahLst/>
              <a:cxnLst/>
              <a:rect l="l" t="t" r="r" b="b"/>
              <a:pathLst>
                <a:path w="863" h="851" extrusionOk="0">
                  <a:moveTo>
                    <a:pt x="450" y="0"/>
                  </a:moveTo>
                  <a:cubicBezTo>
                    <a:pt x="195" y="0"/>
                    <a:pt x="0" y="194"/>
                    <a:pt x="0" y="401"/>
                  </a:cubicBezTo>
                  <a:cubicBezTo>
                    <a:pt x="0" y="656"/>
                    <a:pt x="195" y="850"/>
                    <a:pt x="450" y="850"/>
                  </a:cubicBezTo>
                  <a:cubicBezTo>
                    <a:pt x="705" y="850"/>
                    <a:pt x="863" y="656"/>
                    <a:pt x="863" y="401"/>
                  </a:cubicBezTo>
                  <a:cubicBezTo>
                    <a:pt x="863" y="194"/>
                    <a:pt x="705" y="0"/>
                    <a:pt x="450" y="0"/>
                  </a:cubicBezTo>
                  <a:close/>
                </a:path>
              </a:pathLst>
            </a:custGeom>
            <a:solidFill>
              <a:srgbClr val="F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6813764" y="1905273"/>
              <a:ext cx="53212" cy="52411"/>
            </a:xfrm>
            <a:custGeom>
              <a:avLst/>
              <a:gdLst/>
              <a:ahLst/>
              <a:cxnLst/>
              <a:rect l="l" t="t" r="r" b="b"/>
              <a:pathLst>
                <a:path w="864" h="851" extrusionOk="0">
                  <a:moveTo>
                    <a:pt x="414" y="0"/>
                  </a:moveTo>
                  <a:cubicBezTo>
                    <a:pt x="159" y="0"/>
                    <a:pt x="1" y="194"/>
                    <a:pt x="1" y="401"/>
                  </a:cubicBezTo>
                  <a:cubicBezTo>
                    <a:pt x="1" y="656"/>
                    <a:pt x="159" y="850"/>
                    <a:pt x="414" y="850"/>
                  </a:cubicBezTo>
                  <a:cubicBezTo>
                    <a:pt x="657" y="850"/>
                    <a:pt x="863" y="656"/>
                    <a:pt x="863" y="401"/>
                  </a:cubicBezTo>
                  <a:cubicBezTo>
                    <a:pt x="863" y="194"/>
                    <a:pt x="657" y="0"/>
                    <a:pt x="414" y="0"/>
                  </a:cubicBezTo>
                  <a:close/>
                </a:path>
              </a:pathLst>
            </a:custGeom>
            <a:solidFill>
              <a:srgbClr val="F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6988796" y="1905273"/>
              <a:ext cx="52473" cy="52411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402" y="0"/>
                  </a:moveTo>
                  <a:cubicBezTo>
                    <a:pt x="195" y="0"/>
                    <a:pt x="1" y="194"/>
                    <a:pt x="1" y="401"/>
                  </a:cubicBezTo>
                  <a:cubicBezTo>
                    <a:pt x="1" y="656"/>
                    <a:pt x="195" y="850"/>
                    <a:pt x="402" y="850"/>
                  </a:cubicBezTo>
                  <a:cubicBezTo>
                    <a:pt x="657" y="850"/>
                    <a:pt x="851" y="656"/>
                    <a:pt x="851" y="401"/>
                  </a:cubicBezTo>
                  <a:cubicBezTo>
                    <a:pt x="851" y="194"/>
                    <a:pt x="657" y="0"/>
                    <a:pt x="402" y="0"/>
                  </a:cubicBezTo>
                  <a:close/>
                </a:path>
              </a:pathLst>
            </a:custGeom>
            <a:solidFill>
              <a:srgbClr val="F7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7163090" y="1905273"/>
              <a:ext cx="53212" cy="52411"/>
            </a:xfrm>
            <a:custGeom>
              <a:avLst/>
              <a:gdLst/>
              <a:ahLst/>
              <a:cxnLst/>
              <a:rect l="l" t="t" r="r" b="b"/>
              <a:pathLst>
                <a:path w="864" h="851" extrusionOk="0">
                  <a:moveTo>
                    <a:pt x="450" y="0"/>
                  </a:moveTo>
                  <a:cubicBezTo>
                    <a:pt x="207" y="0"/>
                    <a:pt x="1" y="194"/>
                    <a:pt x="1" y="401"/>
                  </a:cubicBezTo>
                  <a:cubicBezTo>
                    <a:pt x="1" y="656"/>
                    <a:pt x="207" y="850"/>
                    <a:pt x="450" y="850"/>
                  </a:cubicBezTo>
                  <a:cubicBezTo>
                    <a:pt x="657" y="850"/>
                    <a:pt x="863" y="656"/>
                    <a:pt x="863" y="401"/>
                  </a:cubicBezTo>
                  <a:cubicBezTo>
                    <a:pt x="863" y="194"/>
                    <a:pt x="657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7337383" y="1905273"/>
              <a:ext cx="53212" cy="52411"/>
            </a:xfrm>
            <a:custGeom>
              <a:avLst/>
              <a:gdLst/>
              <a:ahLst/>
              <a:cxnLst/>
              <a:rect l="l" t="t" r="r" b="b"/>
              <a:pathLst>
                <a:path w="864" h="851" extrusionOk="0">
                  <a:moveTo>
                    <a:pt x="462" y="0"/>
                  </a:moveTo>
                  <a:cubicBezTo>
                    <a:pt x="207" y="0"/>
                    <a:pt x="1" y="194"/>
                    <a:pt x="1" y="401"/>
                  </a:cubicBezTo>
                  <a:cubicBezTo>
                    <a:pt x="1" y="656"/>
                    <a:pt x="207" y="850"/>
                    <a:pt x="462" y="850"/>
                  </a:cubicBezTo>
                  <a:cubicBezTo>
                    <a:pt x="717" y="850"/>
                    <a:pt x="863" y="656"/>
                    <a:pt x="863" y="401"/>
                  </a:cubicBezTo>
                  <a:cubicBezTo>
                    <a:pt x="863" y="194"/>
                    <a:pt x="717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7515434" y="1905273"/>
              <a:ext cx="53150" cy="52411"/>
            </a:xfrm>
            <a:custGeom>
              <a:avLst/>
              <a:gdLst/>
              <a:ahLst/>
              <a:cxnLst/>
              <a:rect l="l" t="t" r="r" b="b"/>
              <a:pathLst>
                <a:path w="863" h="851" extrusionOk="0">
                  <a:moveTo>
                    <a:pt x="401" y="0"/>
                  </a:moveTo>
                  <a:cubicBezTo>
                    <a:pt x="146" y="0"/>
                    <a:pt x="0" y="194"/>
                    <a:pt x="0" y="401"/>
                  </a:cubicBezTo>
                  <a:cubicBezTo>
                    <a:pt x="0" y="656"/>
                    <a:pt x="146" y="850"/>
                    <a:pt x="401" y="850"/>
                  </a:cubicBezTo>
                  <a:cubicBezTo>
                    <a:pt x="656" y="850"/>
                    <a:pt x="863" y="656"/>
                    <a:pt x="863" y="401"/>
                  </a:cubicBezTo>
                  <a:cubicBezTo>
                    <a:pt x="863" y="194"/>
                    <a:pt x="656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7390534" y="2110977"/>
              <a:ext cx="124961" cy="641803"/>
            </a:xfrm>
            <a:custGeom>
              <a:avLst/>
              <a:gdLst/>
              <a:ahLst/>
              <a:cxnLst/>
              <a:rect l="l" t="t" r="r" b="b"/>
              <a:pathLst>
                <a:path w="2029" h="10421" extrusionOk="0">
                  <a:moveTo>
                    <a:pt x="0" y="0"/>
                  </a:moveTo>
                  <a:lnTo>
                    <a:pt x="0" y="10421"/>
                  </a:lnTo>
                  <a:lnTo>
                    <a:pt x="2028" y="1042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7381542" y="2101246"/>
              <a:ext cx="142945" cy="660526"/>
            </a:xfrm>
            <a:custGeom>
              <a:avLst/>
              <a:gdLst/>
              <a:ahLst/>
              <a:cxnLst/>
              <a:rect l="l" t="t" r="r" b="b"/>
              <a:pathLst>
                <a:path w="2321" h="10725" extrusionOk="0">
                  <a:moveTo>
                    <a:pt x="1968" y="352"/>
                  </a:moveTo>
                  <a:lnTo>
                    <a:pt x="1968" y="10372"/>
                  </a:lnTo>
                  <a:lnTo>
                    <a:pt x="353" y="10372"/>
                  </a:lnTo>
                  <a:lnTo>
                    <a:pt x="353" y="352"/>
                  </a:lnTo>
                  <a:close/>
                  <a:moveTo>
                    <a:pt x="146" y="0"/>
                  </a:moveTo>
                  <a:cubicBezTo>
                    <a:pt x="49" y="0"/>
                    <a:pt x="0" y="97"/>
                    <a:pt x="0" y="158"/>
                  </a:cubicBezTo>
                  <a:lnTo>
                    <a:pt x="0" y="10579"/>
                  </a:lnTo>
                  <a:cubicBezTo>
                    <a:pt x="0" y="10628"/>
                    <a:pt x="49" y="10725"/>
                    <a:pt x="146" y="10725"/>
                  </a:cubicBezTo>
                  <a:lnTo>
                    <a:pt x="2174" y="10725"/>
                  </a:lnTo>
                  <a:cubicBezTo>
                    <a:pt x="2223" y="10725"/>
                    <a:pt x="2320" y="10628"/>
                    <a:pt x="2320" y="10579"/>
                  </a:cubicBezTo>
                  <a:lnTo>
                    <a:pt x="2320" y="158"/>
                  </a:lnTo>
                  <a:cubicBezTo>
                    <a:pt x="2320" y="97"/>
                    <a:pt x="2223" y="0"/>
                    <a:pt x="2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7390534" y="2306949"/>
              <a:ext cx="124961" cy="445832"/>
            </a:xfrm>
            <a:custGeom>
              <a:avLst/>
              <a:gdLst/>
              <a:ahLst/>
              <a:cxnLst/>
              <a:rect l="l" t="t" r="r" b="b"/>
              <a:pathLst>
                <a:path w="2029" h="7239" extrusionOk="0">
                  <a:moveTo>
                    <a:pt x="0" y="0"/>
                  </a:moveTo>
                  <a:lnTo>
                    <a:pt x="0" y="7239"/>
                  </a:lnTo>
                  <a:lnTo>
                    <a:pt x="2028" y="7239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7381542" y="2297957"/>
              <a:ext cx="142945" cy="463815"/>
            </a:xfrm>
            <a:custGeom>
              <a:avLst/>
              <a:gdLst/>
              <a:ahLst/>
              <a:cxnLst/>
              <a:rect l="l" t="t" r="r" b="b"/>
              <a:pathLst>
                <a:path w="2321" h="7531" extrusionOk="0">
                  <a:moveTo>
                    <a:pt x="1968" y="353"/>
                  </a:moveTo>
                  <a:lnTo>
                    <a:pt x="1968" y="7178"/>
                  </a:lnTo>
                  <a:lnTo>
                    <a:pt x="353" y="7178"/>
                  </a:lnTo>
                  <a:lnTo>
                    <a:pt x="353" y="353"/>
                  </a:lnTo>
                  <a:close/>
                  <a:moveTo>
                    <a:pt x="146" y="0"/>
                  </a:moveTo>
                  <a:cubicBezTo>
                    <a:pt x="49" y="0"/>
                    <a:pt x="0" y="49"/>
                    <a:pt x="0" y="146"/>
                  </a:cubicBezTo>
                  <a:lnTo>
                    <a:pt x="0" y="7385"/>
                  </a:lnTo>
                  <a:cubicBezTo>
                    <a:pt x="0" y="7434"/>
                    <a:pt x="49" y="7531"/>
                    <a:pt x="146" y="7531"/>
                  </a:cubicBezTo>
                  <a:lnTo>
                    <a:pt x="2174" y="7531"/>
                  </a:lnTo>
                  <a:cubicBezTo>
                    <a:pt x="2223" y="7531"/>
                    <a:pt x="2320" y="7434"/>
                    <a:pt x="2320" y="7385"/>
                  </a:cubicBezTo>
                  <a:lnTo>
                    <a:pt x="2320" y="146"/>
                  </a:lnTo>
                  <a:cubicBezTo>
                    <a:pt x="2320" y="49"/>
                    <a:pt x="2223" y="0"/>
                    <a:pt x="2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7166108" y="2110977"/>
              <a:ext cx="124961" cy="641803"/>
            </a:xfrm>
            <a:custGeom>
              <a:avLst/>
              <a:gdLst/>
              <a:ahLst/>
              <a:cxnLst/>
              <a:rect l="l" t="t" r="r" b="b"/>
              <a:pathLst>
                <a:path w="2029" h="10421" extrusionOk="0">
                  <a:moveTo>
                    <a:pt x="0" y="0"/>
                  </a:moveTo>
                  <a:lnTo>
                    <a:pt x="0" y="10421"/>
                  </a:lnTo>
                  <a:lnTo>
                    <a:pt x="2029" y="10421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7157116" y="2101246"/>
              <a:ext cx="142945" cy="660526"/>
            </a:xfrm>
            <a:custGeom>
              <a:avLst/>
              <a:gdLst/>
              <a:ahLst/>
              <a:cxnLst/>
              <a:rect l="l" t="t" r="r" b="b"/>
              <a:pathLst>
                <a:path w="2321" h="10725" extrusionOk="0">
                  <a:moveTo>
                    <a:pt x="1968" y="352"/>
                  </a:moveTo>
                  <a:lnTo>
                    <a:pt x="1968" y="10372"/>
                  </a:lnTo>
                  <a:lnTo>
                    <a:pt x="353" y="10372"/>
                  </a:lnTo>
                  <a:lnTo>
                    <a:pt x="353" y="352"/>
                  </a:lnTo>
                  <a:close/>
                  <a:moveTo>
                    <a:pt x="146" y="0"/>
                  </a:moveTo>
                  <a:cubicBezTo>
                    <a:pt x="98" y="0"/>
                    <a:pt x="1" y="97"/>
                    <a:pt x="1" y="158"/>
                  </a:cubicBezTo>
                  <a:lnTo>
                    <a:pt x="1" y="10579"/>
                  </a:lnTo>
                  <a:cubicBezTo>
                    <a:pt x="1" y="10628"/>
                    <a:pt x="98" y="10725"/>
                    <a:pt x="146" y="10725"/>
                  </a:cubicBezTo>
                  <a:lnTo>
                    <a:pt x="2175" y="10725"/>
                  </a:lnTo>
                  <a:cubicBezTo>
                    <a:pt x="2223" y="10725"/>
                    <a:pt x="2320" y="10628"/>
                    <a:pt x="2320" y="10579"/>
                  </a:cubicBezTo>
                  <a:lnTo>
                    <a:pt x="2320" y="158"/>
                  </a:lnTo>
                  <a:cubicBezTo>
                    <a:pt x="2320" y="97"/>
                    <a:pt x="2223" y="0"/>
                    <a:pt x="2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7166108" y="2241851"/>
              <a:ext cx="124961" cy="510930"/>
            </a:xfrm>
            <a:custGeom>
              <a:avLst/>
              <a:gdLst/>
              <a:ahLst/>
              <a:cxnLst/>
              <a:rect l="l" t="t" r="r" b="b"/>
              <a:pathLst>
                <a:path w="2029" h="8296" extrusionOk="0">
                  <a:moveTo>
                    <a:pt x="0" y="1"/>
                  </a:moveTo>
                  <a:lnTo>
                    <a:pt x="0" y="8296"/>
                  </a:lnTo>
                  <a:lnTo>
                    <a:pt x="2029" y="8296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7157116" y="2232120"/>
              <a:ext cx="142945" cy="529653"/>
            </a:xfrm>
            <a:custGeom>
              <a:avLst/>
              <a:gdLst/>
              <a:ahLst/>
              <a:cxnLst/>
              <a:rect l="l" t="t" r="r" b="b"/>
              <a:pathLst>
                <a:path w="2321" h="8600" extrusionOk="0">
                  <a:moveTo>
                    <a:pt x="1968" y="304"/>
                  </a:moveTo>
                  <a:lnTo>
                    <a:pt x="1968" y="8247"/>
                  </a:lnTo>
                  <a:lnTo>
                    <a:pt x="353" y="8247"/>
                  </a:lnTo>
                  <a:lnTo>
                    <a:pt x="353" y="304"/>
                  </a:lnTo>
                  <a:close/>
                  <a:moveTo>
                    <a:pt x="146" y="1"/>
                  </a:moveTo>
                  <a:cubicBezTo>
                    <a:pt x="98" y="1"/>
                    <a:pt x="1" y="49"/>
                    <a:pt x="1" y="159"/>
                  </a:cubicBezTo>
                  <a:lnTo>
                    <a:pt x="1" y="8454"/>
                  </a:lnTo>
                  <a:cubicBezTo>
                    <a:pt x="1" y="8503"/>
                    <a:pt x="98" y="8600"/>
                    <a:pt x="146" y="8600"/>
                  </a:cubicBezTo>
                  <a:lnTo>
                    <a:pt x="2175" y="8600"/>
                  </a:lnTo>
                  <a:cubicBezTo>
                    <a:pt x="2223" y="8600"/>
                    <a:pt x="2320" y="8503"/>
                    <a:pt x="2320" y="8454"/>
                  </a:cubicBezTo>
                  <a:lnTo>
                    <a:pt x="2320" y="159"/>
                  </a:lnTo>
                  <a:cubicBezTo>
                    <a:pt x="2320" y="49"/>
                    <a:pt x="2223" y="1"/>
                    <a:pt x="2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6941682" y="2110977"/>
              <a:ext cx="125023" cy="641803"/>
            </a:xfrm>
            <a:custGeom>
              <a:avLst/>
              <a:gdLst/>
              <a:ahLst/>
              <a:cxnLst/>
              <a:rect l="l" t="t" r="r" b="b"/>
              <a:pathLst>
                <a:path w="2030" h="10421" extrusionOk="0">
                  <a:moveTo>
                    <a:pt x="1" y="0"/>
                  </a:moveTo>
                  <a:lnTo>
                    <a:pt x="1" y="10421"/>
                  </a:lnTo>
                  <a:lnTo>
                    <a:pt x="2029" y="10421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6932690" y="2101246"/>
              <a:ext cx="142945" cy="660526"/>
            </a:xfrm>
            <a:custGeom>
              <a:avLst/>
              <a:gdLst/>
              <a:ahLst/>
              <a:cxnLst/>
              <a:rect l="l" t="t" r="r" b="b"/>
              <a:pathLst>
                <a:path w="2321" h="10725" extrusionOk="0">
                  <a:moveTo>
                    <a:pt x="1969" y="352"/>
                  </a:moveTo>
                  <a:lnTo>
                    <a:pt x="1969" y="10372"/>
                  </a:lnTo>
                  <a:lnTo>
                    <a:pt x="353" y="10372"/>
                  </a:lnTo>
                  <a:lnTo>
                    <a:pt x="353" y="352"/>
                  </a:lnTo>
                  <a:close/>
                  <a:moveTo>
                    <a:pt x="147" y="0"/>
                  </a:moveTo>
                  <a:cubicBezTo>
                    <a:pt x="98" y="0"/>
                    <a:pt x="1" y="97"/>
                    <a:pt x="1" y="158"/>
                  </a:cubicBezTo>
                  <a:lnTo>
                    <a:pt x="1" y="10579"/>
                  </a:lnTo>
                  <a:cubicBezTo>
                    <a:pt x="1" y="10628"/>
                    <a:pt x="98" y="10725"/>
                    <a:pt x="147" y="10725"/>
                  </a:cubicBezTo>
                  <a:lnTo>
                    <a:pt x="2175" y="10725"/>
                  </a:lnTo>
                  <a:cubicBezTo>
                    <a:pt x="2224" y="10725"/>
                    <a:pt x="2321" y="10628"/>
                    <a:pt x="2321" y="10579"/>
                  </a:cubicBezTo>
                  <a:lnTo>
                    <a:pt x="2321" y="158"/>
                  </a:lnTo>
                  <a:cubicBezTo>
                    <a:pt x="2321" y="97"/>
                    <a:pt x="2224" y="0"/>
                    <a:pt x="2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6941682" y="2185744"/>
              <a:ext cx="125023" cy="567036"/>
            </a:xfrm>
            <a:custGeom>
              <a:avLst/>
              <a:gdLst/>
              <a:ahLst/>
              <a:cxnLst/>
              <a:rect l="l" t="t" r="r" b="b"/>
              <a:pathLst>
                <a:path w="2030" h="9207" extrusionOk="0">
                  <a:moveTo>
                    <a:pt x="1" y="1"/>
                  </a:moveTo>
                  <a:lnTo>
                    <a:pt x="1" y="9207"/>
                  </a:lnTo>
                  <a:lnTo>
                    <a:pt x="2029" y="9207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6932690" y="2176013"/>
              <a:ext cx="142945" cy="585759"/>
            </a:xfrm>
            <a:custGeom>
              <a:avLst/>
              <a:gdLst/>
              <a:ahLst/>
              <a:cxnLst/>
              <a:rect l="l" t="t" r="r" b="b"/>
              <a:pathLst>
                <a:path w="2321" h="9511" extrusionOk="0">
                  <a:moveTo>
                    <a:pt x="1969" y="304"/>
                  </a:moveTo>
                  <a:lnTo>
                    <a:pt x="1969" y="9158"/>
                  </a:lnTo>
                  <a:lnTo>
                    <a:pt x="353" y="9158"/>
                  </a:lnTo>
                  <a:lnTo>
                    <a:pt x="353" y="304"/>
                  </a:lnTo>
                  <a:close/>
                  <a:moveTo>
                    <a:pt x="147" y="1"/>
                  </a:moveTo>
                  <a:cubicBezTo>
                    <a:pt x="98" y="1"/>
                    <a:pt x="1" y="49"/>
                    <a:pt x="1" y="159"/>
                  </a:cubicBezTo>
                  <a:lnTo>
                    <a:pt x="1" y="9365"/>
                  </a:lnTo>
                  <a:cubicBezTo>
                    <a:pt x="1" y="9414"/>
                    <a:pt x="98" y="9511"/>
                    <a:pt x="147" y="9511"/>
                  </a:cubicBezTo>
                  <a:lnTo>
                    <a:pt x="2175" y="9511"/>
                  </a:lnTo>
                  <a:cubicBezTo>
                    <a:pt x="2224" y="9511"/>
                    <a:pt x="2321" y="9414"/>
                    <a:pt x="2321" y="9365"/>
                  </a:cubicBezTo>
                  <a:lnTo>
                    <a:pt x="2321" y="159"/>
                  </a:lnTo>
                  <a:cubicBezTo>
                    <a:pt x="2321" y="49"/>
                    <a:pt x="2224" y="1"/>
                    <a:pt x="2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5987994" y="1815232"/>
              <a:ext cx="982197" cy="856867"/>
            </a:xfrm>
            <a:custGeom>
              <a:avLst/>
              <a:gdLst/>
              <a:ahLst/>
              <a:cxnLst/>
              <a:rect l="l" t="t" r="r" b="b"/>
              <a:pathLst>
                <a:path w="15948" h="13913" extrusionOk="0">
                  <a:moveTo>
                    <a:pt x="6775" y="0"/>
                  </a:moveTo>
                  <a:cubicBezTo>
                    <a:pt x="4386" y="0"/>
                    <a:pt x="1702" y="671"/>
                    <a:pt x="765" y="3430"/>
                  </a:cubicBezTo>
                  <a:cubicBezTo>
                    <a:pt x="0" y="5713"/>
                    <a:pt x="1421" y="7474"/>
                    <a:pt x="1421" y="7474"/>
                  </a:cubicBezTo>
                  <a:cubicBezTo>
                    <a:pt x="1421" y="7474"/>
                    <a:pt x="401" y="7838"/>
                    <a:pt x="1008" y="10013"/>
                  </a:cubicBezTo>
                  <a:cubicBezTo>
                    <a:pt x="1822" y="12842"/>
                    <a:pt x="10980" y="13851"/>
                    <a:pt x="11587" y="13911"/>
                  </a:cubicBezTo>
                  <a:cubicBezTo>
                    <a:pt x="11612" y="13912"/>
                    <a:pt x="11637" y="13913"/>
                    <a:pt x="11663" y="13913"/>
                  </a:cubicBezTo>
                  <a:cubicBezTo>
                    <a:pt x="13051" y="13913"/>
                    <a:pt x="14230" y="12599"/>
                    <a:pt x="14623" y="10571"/>
                  </a:cubicBezTo>
                  <a:cubicBezTo>
                    <a:pt x="15036" y="8798"/>
                    <a:pt x="14271" y="8081"/>
                    <a:pt x="14271" y="8081"/>
                  </a:cubicBezTo>
                  <a:cubicBezTo>
                    <a:pt x="14271" y="8081"/>
                    <a:pt x="15437" y="7583"/>
                    <a:pt x="15692" y="6624"/>
                  </a:cubicBezTo>
                  <a:cubicBezTo>
                    <a:pt x="15947" y="5652"/>
                    <a:pt x="15838" y="3284"/>
                    <a:pt x="15838" y="3284"/>
                  </a:cubicBezTo>
                  <a:lnTo>
                    <a:pt x="15085" y="1401"/>
                  </a:lnTo>
                  <a:lnTo>
                    <a:pt x="11028" y="600"/>
                  </a:lnTo>
                  <a:cubicBezTo>
                    <a:pt x="11028" y="600"/>
                    <a:pt x="9034" y="0"/>
                    <a:pt x="6775" y="0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6228064" y="1755615"/>
              <a:ext cx="551393" cy="875282"/>
            </a:xfrm>
            <a:custGeom>
              <a:avLst/>
              <a:gdLst/>
              <a:ahLst/>
              <a:cxnLst/>
              <a:rect l="l" t="t" r="r" b="b"/>
              <a:pathLst>
                <a:path w="8953" h="14212" extrusionOk="0">
                  <a:moveTo>
                    <a:pt x="7434" y="1"/>
                  </a:moveTo>
                  <a:cubicBezTo>
                    <a:pt x="7434" y="1"/>
                    <a:pt x="2527" y="450"/>
                    <a:pt x="2430" y="547"/>
                  </a:cubicBezTo>
                  <a:cubicBezTo>
                    <a:pt x="2333" y="608"/>
                    <a:pt x="2175" y="2126"/>
                    <a:pt x="1968" y="3487"/>
                  </a:cubicBezTo>
                  <a:cubicBezTo>
                    <a:pt x="1782" y="3323"/>
                    <a:pt x="1540" y="3246"/>
                    <a:pt x="1304" y="3246"/>
                  </a:cubicBezTo>
                  <a:cubicBezTo>
                    <a:pt x="1033" y="3246"/>
                    <a:pt x="770" y="3347"/>
                    <a:pt x="608" y="3535"/>
                  </a:cubicBezTo>
                  <a:cubicBezTo>
                    <a:pt x="1" y="4191"/>
                    <a:pt x="353" y="5163"/>
                    <a:pt x="912" y="5466"/>
                  </a:cubicBezTo>
                  <a:cubicBezTo>
                    <a:pt x="1080" y="5574"/>
                    <a:pt x="1233" y="5607"/>
                    <a:pt x="1360" y="5607"/>
                  </a:cubicBezTo>
                  <a:cubicBezTo>
                    <a:pt x="1464" y="5607"/>
                    <a:pt x="1551" y="5585"/>
                    <a:pt x="1616" y="5564"/>
                  </a:cubicBezTo>
                  <a:lnTo>
                    <a:pt x="1616" y="5770"/>
                  </a:lnTo>
                  <a:cubicBezTo>
                    <a:pt x="1568" y="6122"/>
                    <a:pt x="1616" y="6620"/>
                    <a:pt x="1823" y="7082"/>
                  </a:cubicBezTo>
                  <a:cubicBezTo>
                    <a:pt x="1920" y="7385"/>
                    <a:pt x="2078" y="7738"/>
                    <a:pt x="2272" y="7993"/>
                  </a:cubicBezTo>
                  <a:cubicBezTo>
                    <a:pt x="2430" y="8138"/>
                    <a:pt x="2734" y="8442"/>
                    <a:pt x="2989" y="8551"/>
                  </a:cubicBezTo>
                  <a:lnTo>
                    <a:pt x="2940" y="9608"/>
                  </a:lnTo>
                  <a:lnTo>
                    <a:pt x="960" y="10628"/>
                  </a:lnTo>
                  <a:cubicBezTo>
                    <a:pt x="960" y="10628"/>
                    <a:pt x="4507" y="14211"/>
                    <a:pt x="4859" y="14211"/>
                  </a:cubicBezTo>
                  <a:cubicBezTo>
                    <a:pt x="5211" y="14211"/>
                    <a:pt x="7191" y="11029"/>
                    <a:pt x="7191" y="11029"/>
                  </a:cubicBezTo>
                  <a:lnTo>
                    <a:pt x="4859" y="9863"/>
                  </a:lnTo>
                  <a:cubicBezTo>
                    <a:pt x="4859" y="9863"/>
                    <a:pt x="4908" y="9414"/>
                    <a:pt x="4908" y="9049"/>
                  </a:cubicBezTo>
                  <a:cubicBezTo>
                    <a:pt x="5418" y="9049"/>
                    <a:pt x="5976" y="8952"/>
                    <a:pt x="6280" y="8806"/>
                  </a:cubicBezTo>
                  <a:cubicBezTo>
                    <a:pt x="7385" y="8345"/>
                    <a:pt x="7738" y="7592"/>
                    <a:pt x="7944" y="6730"/>
                  </a:cubicBezTo>
                  <a:cubicBezTo>
                    <a:pt x="8151" y="5916"/>
                    <a:pt x="8952" y="2066"/>
                    <a:pt x="8952" y="2066"/>
                  </a:cubicBezTo>
                  <a:lnTo>
                    <a:pt x="8952" y="1264"/>
                  </a:lnTo>
                  <a:lnTo>
                    <a:pt x="7434" y="1"/>
                  </a:ln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6412088" y="2282252"/>
              <a:ext cx="252139" cy="149658"/>
            </a:xfrm>
            <a:custGeom>
              <a:avLst/>
              <a:gdLst/>
              <a:ahLst/>
              <a:cxnLst/>
              <a:rect l="l" t="t" r="r" b="b"/>
              <a:pathLst>
                <a:path w="4094" h="2430" extrusionOk="0">
                  <a:moveTo>
                    <a:pt x="1" y="0"/>
                  </a:moveTo>
                  <a:cubicBezTo>
                    <a:pt x="1" y="0"/>
                    <a:pt x="195" y="255"/>
                    <a:pt x="608" y="450"/>
                  </a:cubicBezTo>
                  <a:cubicBezTo>
                    <a:pt x="1009" y="656"/>
                    <a:pt x="1470" y="802"/>
                    <a:pt x="1470" y="802"/>
                  </a:cubicBezTo>
                  <a:lnTo>
                    <a:pt x="1410" y="1713"/>
                  </a:lnTo>
                  <a:lnTo>
                    <a:pt x="4094" y="2430"/>
                  </a:lnTo>
                  <a:lnTo>
                    <a:pt x="3741" y="1968"/>
                  </a:lnTo>
                  <a:lnTo>
                    <a:pt x="1871" y="1312"/>
                  </a:lnTo>
                  <a:lnTo>
                    <a:pt x="1920" y="498"/>
                  </a:lnTo>
                  <a:cubicBezTo>
                    <a:pt x="1920" y="498"/>
                    <a:pt x="1871" y="450"/>
                    <a:pt x="1167" y="353"/>
                  </a:cubicBezTo>
                  <a:cubicBezTo>
                    <a:pt x="499" y="2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6452490" y="1941364"/>
              <a:ext cx="102543" cy="34982"/>
            </a:xfrm>
            <a:custGeom>
              <a:avLst/>
              <a:gdLst/>
              <a:ahLst/>
              <a:cxnLst/>
              <a:rect l="l" t="t" r="r" b="b"/>
              <a:pathLst>
                <a:path w="1665" h="568" extrusionOk="0">
                  <a:moveTo>
                    <a:pt x="1297" y="0"/>
                  </a:moveTo>
                  <a:cubicBezTo>
                    <a:pt x="1127" y="0"/>
                    <a:pt x="911" y="40"/>
                    <a:pt x="705" y="118"/>
                  </a:cubicBezTo>
                  <a:cubicBezTo>
                    <a:pt x="256" y="264"/>
                    <a:pt x="0" y="568"/>
                    <a:pt x="0" y="568"/>
                  </a:cubicBezTo>
                  <a:cubicBezTo>
                    <a:pt x="0" y="568"/>
                    <a:pt x="656" y="422"/>
                    <a:pt x="960" y="422"/>
                  </a:cubicBezTo>
                  <a:cubicBezTo>
                    <a:pt x="1312" y="422"/>
                    <a:pt x="1616" y="568"/>
                    <a:pt x="1616" y="568"/>
                  </a:cubicBezTo>
                  <a:cubicBezTo>
                    <a:pt x="1616" y="568"/>
                    <a:pt x="1664" y="264"/>
                    <a:pt x="1616" y="118"/>
                  </a:cubicBezTo>
                  <a:cubicBezTo>
                    <a:pt x="1592" y="40"/>
                    <a:pt x="1467" y="0"/>
                    <a:pt x="1297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6655175" y="1970310"/>
              <a:ext cx="90595" cy="62142"/>
            </a:xfrm>
            <a:custGeom>
              <a:avLst/>
              <a:gdLst/>
              <a:ahLst/>
              <a:cxnLst/>
              <a:rect l="l" t="t" r="r" b="b"/>
              <a:pathLst>
                <a:path w="1471" h="1009" extrusionOk="0">
                  <a:moveTo>
                    <a:pt x="499" y="1"/>
                  </a:moveTo>
                  <a:cubicBezTo>
                    <a:pt x="305" y="1"/>
                    <a:pt x="1" y="304"/>
                    <a:pt x="1" y="304"/>
                  </a:cubicBezTo>
                  <a:cubicBezTo>
                    <a:pt x="1" y="304"/>
                    <a:pt x="450" y="401"/>
                    <a:pt x="754" y="511"/>
                  </a:cubicBezTo>
                  <a:cubicBezTo>
                    <a:pt x="1009" y="608"/>
                    <a:pt x="1471" y="1009"/>
                    <a:pt x="1471" y="1009"/>
                  </a:cubicBezTo>
                  <a:cubicBezTo>
                    <a:pt x="1471" y="1009"/>
                    <a:pt x="1471" y="705"/>
                    <a:pt x="1313" y="462"/>
                  </a:cubicBezTo>
                  <a:cubicBezTo>
                    <a:pt x="1167" y="256"/>
                    <a:pt x="705" y="1"/>
                    <a:pt x="499" y="1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6480143" y="2025985"/>
              <a:ext cx="37507" cy="53581"/>
            </a:xfrm>
            <a:custGeom>
              <a:avLst/>
              <a:gdLst/>
              <a:ahLst/>
              <a:cxnLst/>
              <a:rect l="l" t="t" r="r" b="b"/>
              <a:pathLst>
                <a:path w="609" h="870" extrusionOk="0">
                  <a:moveTo>
                    <a:pt x="367" y="0"/>
                  </a:moveTo>
                  <a:cubicBezTo>
                    <a:pt x="228" y="0"/>
                    <a:pt x="105" y="185"/>
                    <a:pt x="62" y="360"/>
                  </a:cubicBezTo>
                  <a:cubicBezTo>
                    <a:pt x="1" y="615"/>
                    <a:pt x="110" y="821"/>
                    <a:pt x="207" y="870"/>
                  </a:cubicBezTo>
                  <a:cubicBezTo>
                    <a:pt x="365" y="870"/>
                    <a:pt x="511" y="712"/>
                    <a:pt x="560" y="469"/>
                  </a:cubicBezTo>
                  <a:cubicBezTo>
                    <a:pt x="608" y="263"/>
                    <a:pt x="511" y="56"/>
                    <a:pt x="414" y="8"/>
                  </a:cubicBezTo>
                  <a:cubicBezTo>
                    <a:pt x="398" y="3"/>
                    <a:pt x="382" y="0"/>
                    <a:pt x="367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6658193" y="2054870"/>
              <a:ext cx="37445" cy="52411"/>
            </a:xfrm>
            <a:custGeom>
              <a:avLst/>
              <a:gdLst/>
              <a:ahLst/>
              <a:cxnLst/>
              <a:rect l="l" t="t" r="r" b="b"/>
              <a:pathLst>
                <a:path w="608" h="851" extrusionOk="0">
                  <a:moveTo>
                    <a:pt x="401" y="0"/>
                  </a:moveTo>
                  <a:cubicBezTo>
                    <a:pt x="256" y="0"/>
                    <a:pt x="98" y="146"/>
                    <a:pt x="49" y="401"/>
                  </a:cubicBezTo>
                  <a:cubicBezTo>
                    <a:pt x="1" y="607"/>
                    <a:pt x="98" y="802"/>
                    <a:pt x="207" y="850"/>
                  </a:cubicBezTo>
                  <a:cubicBezTo>
                    <a:pt x="353" y="850"/>
                    <a:pt x="511" y="705"/>
                    <a:pt x="559" y="498"/>
                  </a:cubicBezTo>
                  <a:cubicBezTo>
                    <a:pt x="608" y="243"/>
                    <a:pt x="511" y="49"/>
                    <a:pt x="401" y="0"/>
                  </a:cubicBezTo>
                  <a:close/>
                </a:path>
              </a:pathLst>
            </a:custGeom>
            <a:solidFill>
              <a:srgbClr val="682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6502622" y="2197692"/>
              <a:ext cx="68116" cy="42372"/>
            </a:xfrm>
            <a:custGeom>
              <a:avLst/>
              <a:gdLst/>
              <a:ahLst/>
              <a:cxnLst/>
              <a:rect l="l" t="t" r="r" b="b"/>
              <a:pathLst>
                <a:path w="1106" h="688" extrusionOk="0">
                  <a:moveTo>
                    <a:pt x="0" y="1"/>
                  </a:moveTo>
                  <a:cubicBezTo>
                    <a:pt x="0" y="1"/>
                    <a:pt x="0" y="511"/>
                    <a:pt x="304" y="657"/>
                  </a:cubicBezTo>
                  <a:cubicBezTo>
                    <a:pt x="336" y="678"/>
                    <a:pt x="375" y="687"/>
                    <a:pt x="416" y="687"/>
                  </a:cubicBezTo>
                  <a:cubicBezTo>
                    <a:pt x="687" y="687"/>
                    <a:pt x="1105" y="305"/>
                    <a:pt x="1105" y="3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6000682" y="1537225"/>
              <a:ext cx="1087697" cy="795526"/>
            </a:xfrm>
            <a:custGeom>
              <a:avLst/>
              <a:gdLst/>
              <a:ahLst/>
              <a:cxnLst/>
              <a:rect l="l" t="t" r="r" b="b"/>
              <a:pathLst>
                <a:path w="17661" h="12917" extrusionOk="0">
                  <a:moveTo>
                    <a:pt x="10980" y="0"/>
                  </a:moveTo>
                  <a:cubicBezTo>
                    <a:pt x="9365" y="0"/>
                    <a:pt x="8758" y="1215"/>
                    <a:pt x="8758" y="1215"/>
                  </a:cubicBezTo>
                  <a:cubicBezTo>
                    <a:pt x="8758" y="1215"/>
                    <a:pt x="8429" y="567"/>
                    <a:pt x="7491" y="567"/>
                  </a:cubicBezTo>
                  <a:cubicBezTo>
                    <a:pt x="7260" y="567"/>
                    <a:pt x="6991" y="606"/>
                    <a:pt x="6681" y="705"/>
                  </a:cubicBezTo>
                  <a:cubicBezTo>
                    <a:pt x="5114" y="1215"/>
                    <a:pt x="5211" y="2636"/>
                    <a:pt x="5211" y="2636"/>
                  </a:cubicBezTo>
                  <a:cubicBezTo>
                    <a:pt x="5211" y="2636"/>
                    <a:pt x="5016" y="2547"/>
                    <a:pt x="4681" y="2547"/>
                  </a:cubicBezTo>
                  <a:cubicBezTo>
                    <a:pt x="4216" y="2547"/>
                    <a:pt x="3479" y="2720"/>
                    <a:pt x="2624" y="3547"/>
                  </a:cubicBezTo>
                  <a:cubicBezTo>
                    <a:pt x="1167" y="4907"/>
                    <a:pt x="1" y="7944"/>
                    <a:pt x="353" y="9863"/>
                  </a:cubicBezTo>
                  <a:cubicBezTo>
                    <a:pt x="705" y="12097"/>
                    <a:pt x="1871" y="12802"/>
                    <a:pt x="3292" y="12899"/>
                  </a:cubicBezTo>
                  <a:cubicBezTo>
                    <a:pt x="3394" y="12911"/>
                    <a:pt x="3491" y="12916"/>
                    <a:pt x="3583" y="12916"/>
                  </a:cubicBezTo>
                  <a:cubicBezTo>
                    <a:pt x="5873" y="12916"/>
                    <a:pt x="5363" y="9421"/>
                    <a:pt x="5515" y="8405"/>
                  </a:cubicBezTo>
                  <a:cubicBezTo>
                    <a:pt x="5660" y="7288"/>
                    <a:pt x="5721" y="7081"/>
                    <a:pt x="5721" y="7081"/>
                  </a:cubicBezTo>
                  <a:cubicBezTo>
                    <a:pt x="5721" y="7081"/>
                    <a:pt x="5843" y="7164"/>
                    <a:pt x="6061" y="7164"/>
                  </a:cubicBezTo>
                  <a:cubicBezTo>
                    <a:pt x="6385" y="7164"/>
                    <a:pt x="6923" y="6981"/>
                    <a:pt x="7592" y="6073"/>
                  </a:cubicBezTo>
                  <a:cubicBezTo>
                    <a:pt x="8454" y="4956"/>
                    <a:pt x="8697" y="3948"/>
                    <a:pt x="8697" y="3948"/>
                  </a:cubicBezTo>
                  <a:cubicBezTo>
                    <a:pt x="8697" y="3948"/>
                    <a:pt x="9365" y="5514"/>
                    <a:pt x="10324" y="5976"/>
                  </a:cubicBezTo>
                  <a:cubicBezTo>
                    <a:pt x="10906" y="6249"/>
                    <a:pt x="11229" y="6302"/>
                    <a:pt x="11393" y="6302"/>
                  </a:cubicBezTo>
                  <a:cubicBezTo>
                    <a:pt x="11499" y="6302"/>
                    <a:pt x="11539" y="6280"/>
                    <a:pt x="11539" y="6280"/>
                  </a:cubicBezTo>
                  <a:cubicBezTo>
                    <a:pt x="11539" y="6280"/>
                    <a:pt x="11636" y="6887"/>
                    <a:pt x="12802" y="7737"/>
                  </a:cubicBezTo>
                  <a:cubicBezTo>
                    <a:pt x="13485" y="8244"/>
                    <a:pt x="14297" y="8461"/>
                    <a:pt x="15049" y="8461"/>
                  </a:cubicBezTo>
                  <a:cubicBezTo>
                    <a:pt x="15127" y="8461"/>
                    <a:pt x="15204" y="8458"/>
                    <a:pt x="15280" y="8454"/>
                  </a:cubicBezTo>
                  <a:cubicBezTo>
                    <a:pt x="16397" y="8454"/>
                    <a:pt x="17660" y="7591"/>
                    <a:pt x="17199" y="5065"/>
                  </a:cubicBezTo>
                  <a:cubicBezTo>
                    <a:pt x="16749" y="2527"/>
                    <a:pt x="15887" y="2272"/>
                    <a:pt x="15134" y="2029"/>
                  </a:cubicBezTo>
                  <a:cubicBezTo>
                    <a:pt x="14417" y="1725"/>
                    <a:pt x="13458" y="1664"/>
                    <a:pt x="13458" y="1664"/>
                  </a:cubicBezTo>
                  <a:cubicBezTo>
                    <a:pt x="13458" y="1664"/>
                    <a:pt x="12596" y="49"/>
                    <a:pt x="10980" y="0"/>
                  </a:cubicBezTo>
                  <a:close/>
                </a:path>
              </a:pathLst>
            </a:custGeom>
            <a:solidFill>
              <a:srgbClr val="A5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6228064" y="1955467"/>
              <a:ext cx="143684" cy="236311"/>
            </a:xfrm>
            <a:custGeom>
              <a:avLst/>
              <a:gdLst/>
              <a:ahLst/>
              <a:cxnLst/>
              <a:rect l="l" t="t" r="r" b="b"/>
              <a:pathLst>
                <a:path w="2333" h="3837" extrusionOk="0">
                  <a:moveTo>
                    <a:pt x="1304" y="1"/>
                  </a:moveTo>
                  <a:cubicBezTo>
                    <a:pt x="1033" y="1"/>
                    <a:pt x="770" y="102"/>
                    <a:pt x="608" y="290"/>
                  </a:cubicBezTo>
                  <a:cubicBezTo>
                    <a:pt x="1" y="946"/>
                    <a:pt x="353" y="1918"/>
                    <a:pt x="912" y="2221"/>
                  </a:cubicBezTo>
                  <a:cubicBezTo>
                    <a:pt x="1080" y="2329"/>
                    <a:pt x="1233" y="2362"/>
                    <a:pt x="1360" y="2362"/>
                  </a:cubicBezTo>
                  <a:cubicBezTo>
                    <a:pt x="1464" y="2362"/>
                    <a:pt x="1551" y="2340"/>
                    <a:pt x="1616" y="2319"/>
                  </a:cubicBezTo>
                  <a:lnTo>
                    <a:pt x="1616" y="2525"/>
                  </a:lnTo>
                  <a:cubicBezTo>
                    <a:pt x="1568" y="2877"/>
                    <a:pt x="1616" y="3375"/>
                    <a:pt x="1823" y="3837"/>
                  </a:cubicBezTo>
                  <a:lnTo>
                    <a:pt x="2333" y="594"/>
                  </a:lnTo>
                  <a:lnTo>
                    <a:pt x="1968" y="242"/>
                  </a:lnTo>
                  <a:cubicBezTo>
                    <a:pt x="1782" y="78"/>
                    <a:pt x="1540" y="1"/>
                    <a:pt x="1304" y="1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6577390" y="1983059"/>
              <a:ext cx="93551" cy="187041"/>
            </a:xfrm>
            <a:custGeom>
              <a:avLst/>
              <a:gdLst/>
              <a:ahLst/>
              <a:cxnLst/>
              <a:rect l="l" t="t" r="r" b="b"/>
              <a:pathLst>
                <a:path w="1519" h="3037" extrusionOk="0">
                  <a:moveTo>
                    <a:pt x="1313" y="0"/>
                  </a:moveTo>
                  <a:cubicBezTo>
                    <a:pt x="1313" y="49"/>
                    <a:pt x="705" y="304"/>
                    <a:pt x="754" y="911"/>
                  </a:cubicBezTo>
                  <a:cubicBezTo>
                    <a:pt x="851" y="1713"/>
                    <a:pt x="851" y="2320"/>
                    <a:pt x="802" y="2575"/>
                  </a:cubicBezTo>
                  <a:cubicBezTo>
                    <a:pt x="766" y="2805"/>
                    <a:pt x="408" y="2833"/>
                    <a:pt x="216" y="2833"/>
                  </a:cubicBezTo>
                  <a:cubicBezTo>
                    <a:pt x="154" y="2833"/>
                    <a:pt x="110" y="2830"/>
                    <a:pt x="98" y="2830"/>
                  </a:cubicBezTo>
                  <a:cubicBezTo>
                    <a:pt x="85" y="2817"/>
                    <a:pt x="72" y="2811"/>
                    <a:pt x="60" y="2811"/>
                  </a:cubicBezTo>
                  <a:cubicBezTo>
                    <a:pt x="27" y="2811"/>
                    <a:pt x="1" y="2856"/>
                    <a:pt x="1" y="2927"/>
                  </a:cubicBezTo>
                  <a:cubicBezTo>
                    <a:pt x="1" y="2988"/>
                    <a:pt x="49" y="3037"/>
                    <a:pt x="98" y="3037"/>
                  </a:cubicBezTo>
                  <a:lnTo>
                    <a:pt x="304" y="3037"/>
                  </a:lnTo>
                  <a:cubicBezTo>
                    <a:pt x="547" y="3037"/>
                    <a:pt x="960" y="2988"/>
                    <a:pt x="1009" y="2624"/>
                  </a:cubicBezTo>
                  <a:cubicBezTo>
                    <a:pt x="1106" y="2223"/>
                    <a:pt x="1057" y="1360"/>
                    <a:pt x="1009" y="911"/>
                  </a:cubicBezTo>
                  <a:cubicBezTo>
                    <a:pt x="960" y="450"/>
                    <a:pt x="1410" y="255"/>
                    <a:pt x="1410" y="194"/>
                  </a:cubicBezTo>
                  <a:cubicBezTo>
                    <a:pt x="1458" y="194"/>
                    <a:pt x="1519" y="146"/>
                    <a:pt x="1458" y="49"/>
                  </a:cubicBezTo>
                  <a:cubicBezTo>
                    <a:pt x="1458" y="0"/>
                    <a:pt x="1361" y="0"/>
                    <a:pt x="1313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6296919" y="2019211"/>
              <a:ext cx="49393" cy="38677"/>
            </a:xfrm>
            <a:custGeom>
              <a:avLst/>
              <a:gdLst/>
              <a:ahLst/>
              <a:cxnLst/>
              <a:rect l="l" t="t" r="r" b="b"/>
              <a:pathLst>
                <a:path w="802" h="628" extrusionOk="0">
                  <a:moveTo>
                    <a:pt x="104" y="0"/>
                  </a:moveTo>
                  <a:cubicBezTo>
                    <a:pt x="73" y="0"/>
                    <a:pt x="49" y="35"/>
                    <a:pt x="49" y="69"/>
                  </a:cubicBezTo>
                  <a:cubicBezTo>
                    <a:pt x="0" y="166"/>
                    <a:pt x="49" y="215"/>
                    <a:pt x="97" y="215"/>
                  </a:cubicBezTo>
                  <a:cubicBezTo>
                    <a:pt x="498" y="275"/>
                    <a:pt x="547" y="579"/>
                    <a:pt x="547" y="579"/>
                  </a:cubicBezTo>
                  <a:cubicBezTo>
                    <a:pt x="607" y="628"/>
                    <a:pt x="607" y="628"/>
                    <a:pt x="656" y="628"/>
                  </a:cubicBezTo>
                  <a:lnTo>
                    <a:pt x="705" y="628"/>
                  </a:lnTo>
                  <a:cubicBezTo>
                    <a:pt x="753" y="628"/>
                    <a:pt x="802" y="579"/>
                    <a:pt x="802" y="518"/>
                  </a:cubicBezTo>
                  <a:cubicBezTo>
                    <a:pt x="802" y="470"/>
                    <a:pt x="656" y="69"/>
                    <a:pt x="146" y="20"/>
                  </a:cubicBezTo>
                  <a:cubicBezTo>
                    <a:pt x="132" y="6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6492891" y="2188762"/>
              <a:ext cx="84560" cy="34427"/>
            </a:xfrm>
            <a:custGeom>
              <a:avLst/>
              <a:gdLst/>
              <a:ahLst/>
              <a:cxnLst/>
              <a:rect l="l" t="t" r="r" b="b"/>
              <a:pathLst>
                <a:path w="1373" h="559" extrusionOk="0">
                  <a:moveTo>
                    <a:pt x="158" y="0"/>
                  </a:moveTo>
                  <a:cubicBezTo>
                    <a:pt x="98" y="0"/>
                    <a:pt x="49" y="49"/>
                    <a:pt x="49" y="97"/>
                  </a:cubicBezTo>
                  <a:cubicBezTo>
                    <a:pt x="0" y="146"/>
                    <a:pt x="49" y="195"/>
                    <a:pt x="98" y="255"/>
                  </a:cubicBezTo>
                  <a:lnTo>
                    <a:pt x="1215" y="559"/>
                  </a:lnTo>
                  <a:lnTo>
                    <a:pt x="1263" y="559"/>
                  </a:lnTo>
                  <a:cubicBezTo>
                    <a:pt x="1312" y="559"/>
                    <a:pt x="1373" y="498"/>
                    <a:pt x="1373" y="450"/>
                  </a:cubicBezTo>
                  <a:cubicBezTo>
                    <a:pt x="1373" y="401"/>
                    <a:pt x="1312" y="352"/>
                    <a:pt x="1263" y="304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6231081" y="2381717"/>
              <a:ext cx="542340" cy="1094410"/>
            </a:xfrm>
            <a:custGeom>
              <a:avLst/>
              <a:gdLst/>
              <a:ahLst/>
              <a:cxnLst/>
              <a:rect l="l" t="t" r="r" b="b"/>
              <a:pathLst>
                <a:path w="8806" h="17770" extrusionOk="0">
                  <a:moveTo>
                    <a:pt x="1774" y="1"/>
                  </a:moveTo>
                  <a:lnTo>
                    <a:pt x="1215" y="304"/>
                  </a:lnTo>
                  <a:lnTo>
                    <a:pt x="1118" y="304"/>
                  </a:lnTo>
                  <a:lnTo>
                    <a:pt x="0" y="863"/>
                  </a:lnTo>
                  <a:lnTo>
                    <a:pt x="1725" y="17770"/>
                  </a:lnTo>
                  <a:lnTo>
                    <a:pt x="8806" y="17770"/>
                  </a:lnTo>
                  <a:lnTo>
                    <a:pt x="7640" y="815"/>
                  </a:lnTo>
                  <a:lnTo>
                    <a:pt x="6280" y="207"/>
                  </a:lnTo>
                  <a:lnTo>
                    <a:pt x="5927" y="49"/>
                  </a:lnTo>
                  <a:cubicBezTo>
                    <a:pt x="5927" y="49"/>
                    <a:pt x="5721" y="1312"/>
                    <a:pt x="5514" y="1823"/>
                  </a:cubicBezTo>
                  <a:cubicBezTo>
                    <a:pt x="5403" y="2175"/>
                    <a:pt x="5200" y="2790"/>
                    <a:pt x="4790" y="2790"/>
                  </a:cubicBezTo>
                  <a:cubicBezTo>
                    <a:pt x="4664" y="2790"/>
                    <a:pt x="4518" y="2731"/>
                    <a:pt x="4349" y="2588"/>
                  </a:cubicBezTo>
                  <a:cubicBezTo>
                    <a:pt x="3595" y="1920"/>
                    <a:pt x="1774" y="1"/>
                    <a:pt x="1774" y="1"/>
                  </a:cubicBezTo>
                  <a:close/>
                </a:path>
              </a:pathLst>
            </a:custGeom>
            <a:solidFill>
              <a:srgbClr val="53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6038065" y="2400439"/>
              <a:ext cx="520722" cy="1075687"/>
            </a:xfrm>
            <a:custGeom>
              <a:avLst/>
              <a:gdLst/>
              <a:ahLst/>
              <a:cxnLst/>
              <a:rect l="l" t="t" r="r" b="b"/>
              <a:pathLst>
                <a:path w="8455" h="17466" extrusionOk="0">
                  <a:moveTo>
                    <a:pt x="4300" y="0"/>
                  </a:moveTo>
                  <a:cubicBezTo>
                    <a:pt x="4203" y="49"/>
                    <a:pt x="3900" y="158"/>
                    <a:pt x="3535" y="304"/>
                  </a:cubicBezTo>
                  <a:cubicBezTo>
                    <a:pt x="2831" y="656"/>
                    <a:pt x="1871" y="1118"/>
                    <a:pt x="1264" y="1470"/>
                  </a:cubicBezTo>
                  <a:cubicBezTo>
                    <a:pt x="353" y="2126"/>
                    <a:pt x="560" y="2782"/>
                    <a:pt x="402" y="3498"/>
                  </a:cubicBezTo>
                  <a:cubicBezTo>
                    <a:pt x="1" y="5369"/>
                    <a:pt x="304" y="13312"/>
                    <a:pt x="304" y="13312"/>
                  </a:cubicBezTo>
                  <a:lnTo>
                    <a:pt x="450" y="17405"/>
                  </a:lnTo>
                  <a:lnTo>
                    <a:pt x="499" y="17466"/>
                  </a:lnTo>
                  <a:lnTo>
                    <a:pt x="8454" y="17466"/>
                  </a:lnTo>
                  <a:cubicBezTo>
                    <a:pt x="8454" y="16300"/>
                    <a:pt x="8454" y="15182"/>
                    <a:pt x="8345" y="14223"/>
                  </a:cubicBezTo>
                  <a:cubicBezTo>
                    <a:pt x="8090" y="9110"/>
                    <a:pt x="7130" y="6425"/>
                    <a:pt x="6632" y="4604"/>
                  </a:cubicBezTo>
                  <a:cubicBezTo>
                    <a:pt x="5964" y="2381"/>
                    <a:pt x="4446" y="98"/>
                    <a:pt x="4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6290144" y="2378760"/>
              <a:ext cx="264888" cy="922334"/>
            </a:xfrm>
            <a:custGeom>
              <a:avLst/>
              <a:gdLst/>
              <a:ahLst/>
              <a:cxnLst/>
              <a:rect l="l" t="t" r="r" b="b"/>
              <a:pathLst>
                <a:path w="4301" h="14976" extrusionOk="0">
                  <a:moveTo>
                    <a:pt x="717" y="0"/>
                  </a:moveTo>
                  <a:cubicBezTo>
                    <a:pt x="608" y="0"/>
                    <a:pt x="49" y="255"/>
                    <a:pt x="1" y="304"/>
                  </a:cubicBezTo>
                  <a:lnTo>
                    <a:pt x="1" y="450"/>
                  </a:lnTo>
                  <a:cubicBezTo>
                    <a:pt x="1" y="1008"/>
                    <a:pt x="110" y="3340"/>
                    <a:pt x="110" y="3340"/>
                  </a:cubicBezTo>
                  <a:lnTo>
                    <a:pt x="1774" y="4458"/>
                  </a:lnTo>
                  <a:lnTo>
                    <a:pt x="1021" y="6073"/>
                  </a:lnTo>
                  <a:cubicBezTo>
                    <a:pt x="1021" y="6073"/>
                    <a:pt x="2333" y="8150"/>
                    <a:pt x="3086" y="9364"/>
                  </a:cubicBezTo>
                  <a:cubicBezTo>
                    <a:pt x="3802" y="10579"/>
                    <a:pt x="4300" y="14976"/>
                    <a:pt x="4300" y="14976"/>
                  </a:cubicBezTo>
                  <a:cubicBezTo>
                    <a:pt x="4058" y="9862"/>
                    <a:pt x="3547" y="6522"/>
                    <a:pt x="3037" y="4761"/>
                  </a:cubicBezTo>
                  <a:cubicBezTo>
                    <a:pt x="2430" y="2526"/>
                    <a:pt x="912" y="255"/>
                    <a:pt x="815" y="97"/>
                  </a:cubicBezTo>
                  <a:cubicBezTo>
                    <a:pt x="815" y="97"/>
                    <a:pt x="766" y="0"/>
                    <a:pt x="717" y="0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6617791" y="2394465"/>
              <a:ext cx="289584" cy="1081661"/>
            </a:xfrm>
            <a:custGeom>
              <a:avLst/>
              <a:gdLst/>
              <a:ahLst/>
              <a:cxnLst/>
              <a:rect l="l" t="t" r="r" b="b"/>
              <a:pathLst>
                <a:path w="4702" h="17563" extrusionOk="0">
                  <a:moveTo>
                    <a:pt x="1" y="0"/>
                  </a:moveTo>
                  <a:cubicBezTo>
                    <a:pt x="49" y="401"/>
                    <a:pt x="559" y="3437"/>
                    <a:pt x="657" y="5259"/>
                  </a:cubicBezTo>
                  <a:cubicBezTo>
                    <a:pt x="705" y="6425"/>
                    <a:pt x="754" y="10579"/>
                    <a:pt x="754" y="13968"/>
                  </a:cubicBezTo>
                  <a:cubicBezTo>
                    <a:pt x="802" y="15377"/>
                    <a:pt x="802" y="16700"/>
                    <a:pt x="802" y="17563"/>
                  </a:cubicBezTo>
                  <a:lnTo>
                    <a:pt x="4604" y="17563"/>
                  </a:lnTo>
                  <a:lnTo>
                    <a:pt x="4701" y="14320"/>
                  </a:lnTo>
                  <a:lnTo>
                    <a:pt x="4507" y="8150"/>
                  </a:lnTo>
                  <a:cubicBezTo>
                    <a:pt x="4507" y="8150"/>
                    <a:pt x="4349" y="4603"/>
                    <a:pt x="4094" y="3292"/>
                  </a:cubicBezTo>
                  <a:cubicBezTo>
                    <a:pt x="3790" y="2077"/>
                    <a:pt x="3037" y="1409"/>
                    <a:pt x="2272" y="960"/>
                  </a:cubicBezTo>
                  <a:cubicBezTo>
                    <a:pt x="1616" y="608"/>
                    <a:pt x="1470" y="498"/>
                    <a:pt x="754" y="255"/>
                  </a:cubicBezTo>
                  <a:cubicBezTo>
                    <a:pt x="353" y="4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6589399" y="2381717"/>
              <a:ext cx="156371" cy="932127"/>
            </a:xfrm>
            <a:custGeom>
              <a:avLst/>
              <a:gdLst/>
              <a:ahLst/>
              <a:cxnLst/>
              <a:rect l="l" t="t" r="r" b="b"/>
              <a:pathLst>
                <a:path w="2539" h="15135" extrusionOk="0">
                  <a:moveTo>
                    <a:pt x="109" y="1"/>
                  </a:moveTo>
                  <a:cubicBezTo>
                    <a:pt x="0" y="49"/>
                    <a:pt x="109" y="98"/>
                    <a:pt x="109" y="98"/>
                  </a:cubicBezTo>
                  <a:cubicBezTo>
                    <a:pt x="109" y="98"/>
                    <a:pt x="656" y="3438"/>
                    <a:pt x="765" y="5418"/>
                  </a:cubicBezTo>
                  <a:cubicBezTo>
                    <a:pt x="814" y="6584"/>
                    <a:pt x="1215" y="11746"/>
                    <a:pt x="1215" y="15134"/>
                  </a:cubicBezTo>
                  <a:cubicBezTo>
                    <a:pt x="1263" y="14830"/>
                    <a:pt x="1421" y="11029"/>
                    <a:pt x="1628" y="9924"/>
                  </a:cubicBezTo>
                  <a:cubicBezTo>
                    <a:pt x="1822" y="8758"/>
                    <a:pt x="2539" y="5563"/>
                    <a:pt x="2539" y="5563"/>
                  </a:cubicBezTo>
                  <a:lnTo>
                    <a:pt x="1470" y="4045"/>
                  </a:lnTo>
                  <a:lnTo>
                    <a:pt x="2381" y="2782"/>
                  </a:lnTo>
                  <a:cubicBezTo>
                    <a:pt x="2381" y="2782"/>
                    <a:pt x="1263" y="912"/>
                    <a:pt x="911" y="353"/>
                  </a:cubicBezTo>
                  <a:lnTo>
                    <a:pt x="814" y="256"/>
                  </a:lnTo>
                  <a:cubicBezTo>
                    <a:pt x="765" y="159"/>
                    <a:pt x="207" y="1"/>
                    <a:pt x="109" y="1"/>
                  </a:cubicBezTo>
                  <a:close/>
                </a:path>
              </a:pathLst>
            </a:custGeom>
            <a:solidFill>
              <a:srgbClr val="A5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6268465" y="2746748"/>
              <a:ext cx="28515" cy="130997"/>
            </a:xfrm>
            <a:custGeom>
              <a:avLst/>
              <a:gdLst/>
              <a:ahLst/>
              <a:cxnLst/>
              <a:rect l="l" t="t" r="r" b="b"/>
              <a:pathLst>
                <a:path w="463" h="2127" extrusionOk="0">
                  <a:moveTo>
                    <a:pt x="207" y="1"/>
                  </a:moveTo>
                  <a:cubicBezTo>
                    <a:pt x="98" y="1"/>
                    <a:pt x="1" y="98"/>
                    <a:pt x="1" y="195"/>
                  </a:cubicBezTo>
                  <a:lnTo>
                    <a:pt x="1" y="1871"/>
                  </a:lnTo>
                  <a:cubicBezTo>
                    <a:pt x="1" y="2017"/>
                    <a:pt x="98" y="2126"/>
                    <a:pt x="207" y="2126"/>
                  </a:cubicBezTo>
                  <a:cubicBezTo>
                    <a:pt x="353" y="2126"/>
                    <a:pt x="462" y="2017"/>
                    <a:pt x="462" y="1871"/>
                  </a:cubicBezTo>
                  <a:lnTo>
                    <a:pt x="462" y="195"/>
                  </a:lnTo>
                  <a:cubicBezTo>
                    <a:pt x="462" y="98"/>
                    <a:pt x="353" y="1"/>
                    <a:pt x="207" y="1"/>
                  </a:cubicBezTo>
                  <a:close/>
                </a:path>
              </a:pathLst>
            </a:custGeom>
            <a:solidFill>
              <a:srgbClr val="FF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6209403" y="2705607"/>
              <a:ext cx="27714" cy="215495"/>
            </a:xfrm>
            <a:custGeom>
              <a:avLst/>
              <a:gdLst/>
              <a:ahLst/>
              <a:cxnLst/>
              <a:rect l="l" t="t" r="r" b="b"/>
              <a:pathLst>
                <a:path w="450" h="3499" extrusionOk="0">
                  <a:moveTo>
                    <a:pt x="207" y="1"/>
                  </a:moveTo>
                  <a:cubicBezTo>
                    <a:pt x="97" y="1"/>
                    <a:pt x="0" y="110"/>
                    <a:pt x="0" y="207"/>
                  </a:cubicBezTo>
                  <a:lnTo>
                    <a:pt x="0" y="3292"/>
                  </a:lnTo>
                  <a:cubicBezTo>
                    <a:pt x="0" y="3402"/>
                    <a:pt x="97" y="3499"/>
                    <a:pt x="207" y="3499"/>
                  </a:cubicBezTo>
                  <a:cubicBezTo>
                    <a:pt x="352" y="3499"/>
                    <a:pt x="450" y="3402"/>
                    <a:pt x="450" y="3292"/>
                  </a:cubicBezTo>
                  <a:lnTo>
                    <a:pt x="450" y="207"/>
                  </a:lnTo>
                  <a:cubicBezTo>
                    <a:pt x="450" y="110"/>
                    <a:pt x="352" y="1"/>
                    <a:pt x="207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6203367" y="2680910"/>
              <a:ext cx="37507" cy="37507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47" y="1"/>
                    <a:pt x="1" y="159"/>
                    <a:pt x="1" y="305"/>
                  </a:cubicBezTo>
                  <a:cubicBezTo>
                    <a:pt x="1" y="463"/>
                    <a:pt x="147" y="608"/>
                    <a:pt x="305" y="608"/>
                  </a:cubicBezTo>
                  <a:cubicBezTo>
                    <a:pt x="499" y="608"/>
                    <a:pt x="608" y="463"/>
                    <a:pt x="608" y="305"/>
                  </a:cubicBezTo>
                  <a:cubicBezTo>
                    <a:pt x="608" y="159"/>
                    <a:pt x="499" y="1"/>
                    <a:pt x="305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6187662" y="2665205"/>
              <a:ext cx="68177" cy="68916"/>
            </a:xfrm>
            <a:custGeom>
              <a:avLst/>
              <a:gdLst/>
              <a:ahLst/>
              <a:cxnLst/>
              <a:rect l="l" t="t" r="r" b="b"/>
              <a:pathLst>
                <a:path w="1107" h="1119" extrusionOk="0">
                  <a:moveTo>
                    <a:pt x="560" y="462"/>
                  </a:moveTo>
                  <a:cubicBezTo>
                    <a:pt x="608" y="462"/>
                    <a:pt x="657" y="511"/>
                    <a:pt x="657" y="560"/>
                  </a:cubicBezTo>
                  <a:cubicBezTo>
                    <a:pt x="657" y="608"/>
                    <a:pt x="605" y="632"/>
                    <a:pt x="554" y="632"/>
                  </a:cubicBezTo>
                  <a:cubicBezTo>
                    <a:pt x="502" y="632"/>
                    <a:pt x="450" y="608"/>
                    <a:pt x="450" y="560"/>
                  </a:cubicBezTo>
                  <a:cubicBezTo>
                    <a:pt x="450" y="511"/>
                    <a:pt x="499" y="462"/>
                    <a:pt x="560" y="462"/>
                  </a:cubicBezTo>
                  <a:close/>
                  <a:moveTo>
                    <a:pt x="560" y="1"/>
                  </a:moveTo>
                  <a:cubicBezTo>
                    <a:pt x="256" y="1"/>
                    <a:pt x="1" y="256"/>
                    <a:pt x="1" y="560"/>
                  </a:cubicBezTo>
                  <a:cubicBezTo>
                    <a:pt x="1" y="863"/>
                    <a:pt x="256" y="1118"/>
                    <a:pt x="560" y="1118"/>
                  </a:cubicBezTo>
                  <a:cubicBezTo>
                    <a:pt x="863" y="1118"/>
                    <a:pt x="1106" y="863"/>
                    <a:pt x="1106" y="560"/>
                  </a:cubicBezTo>
                  <a:cubicBezTo>
                    <a:pt x="1106" y="256"/>
                    <a:pt x="863" y="1"/>
                    <a:pt x="560" y="1"/>
                  </a:cubicBezTo>
                  <a:close/>
                </a:path>
              </a:pathLst>
            </a:custGeom>
            <a:solidFill>
              <a:srgbClr val="2D9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6153296" y="2821577"/>
              <a:ext cx="218451" cy="267844"/>
            </a:xfrm>
            <a:custGeom>
              <a:avLst/>
              <a:gdLst/>
              <a:ahLst/>
              <a:cxnLst/>
              <a:rect l="l" t="t" r="r" b="b"/>
              <a:pathLst>
                <a:path w="3547" h="4349" extrusionOk="0">
                  <a:moveTo>
                    <a:pt x="352" y="0"/>
                  </a:moveTo>
                  <a:cubicBezTo>
                    <a:pt x="352" y="0"/>
                    <a:pt x="0" y="4348"/>
                    <a:pt x="1773" y="4348"/>
                  </a:cubicBezTo>
                  <a:cubicBezTo>
                    <a:pt x="3547" y="4348"/>
                    <a:pt x="3243" y="0"/>
                    <a:pt x="3243" y="0"/>
                  </a:cubicBezTo>
                  <a:close/>
                </a:path>
              </a:pathLst>
            </a:custGeom>
            <a:solidFill>
              <a:srgbClr val="6A8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5520481" y="1430986"/>
              <a:ext cx="660526" cy="788505"/>
            </a:xfrm>
            <a:custGeom>
              <a:avLst/>
              <a:gdLst/>
              <a:ahLst/>
              <a:cxnLst/>
              <a:rect l="l" t="t" r="r" b="b"/>
              <a:pathLst>
                <a:path w="10725" h="12803" extrusionOk="0">
                  <a:moveTo>
                    <a:pt x="960" y="1"/>
                  </a:moveTo>
                  <a:cubicBezTo>
                    <a:pt x="462" y="1"/>
                    <a:pt x="0" y="414"/>
                    <a:pt x="0" y="960"/>
                  </a:cubicBezTo>
                  <a:lnTo>
                    <a:pt x="0" y="10786"/>
                  </a:lnTo>
                  <a:cubicBezTo>
                    <a:pt x="0" y="11345"/>
                    <a:pt x="462" y="11794"/>
                    <a:pt x="960" y="11794"/>
                  </a:cubicBezTo>
                  <a:lnTo>
                    <a:pt x="6024" y="11794"/>
                  </a:lnTo>
                  <a:cubicBezTo>
                    <a:pt x="6121" y="11794"/>
                    <a:pt x="6729" y="11843"/>
                    <a:pt x="7032" y="12098"/>
                  </a:cubicBezTo>
                  <a:cubicBezTo>
                    <a:pt x="7445" y="12353"/>
                    <a:pt x="7640" y="12802"/>
                    <a:pt x="7640" y="12802"/>
                  </a:cubicBezTo>
                  <a:lnTo>
                    <a:pt x="7640" y="11794"/>
                  </a:lnTo>
                  <a:lnTo>
                    <a:pt x="9765" y="11794"/>
                  </a:lnTo>
                  <a:cubicBezTo>
                    <a:pt x="10324" y="11794"/>
                    <a:pt x="10725" y="11345"/>
                    <a:pt x="10725" y="10786"/>
                  </a:cubicBezTo>
                  <a:lnTo>
                    <a:pt x="10725" y="960"/>
                  </a:lnTo>
                  <a:cubicBezTo>
                    <a:pt x="10725" y="414"/>
                    <a:pt x="10324" y="1"/>
                    <a:pt x="9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71450" dist="47625" dir="5400000" algn="bl" rotWithShape="0">
                <a:schemeClr val="accent6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5773299" y="1577626"/>
              <a:ext cx="158649" cy="211738"/>
            </a:xfrm>
            <a:custGeom>
              <a:avLst/>
              <a:gdLst/>
              <a:ahLst/>
              <a:cxnLst/>
              <a:rect l="l" t="t" r="r" b="b"/>
              <a:pathLst>
                <a:path w="2576" h="3438" extrusionOk="0">
                  <a:moveTo>
                    <a:pt x="1263" y="0"/>
                  </a:moveTo>
                  <a:cubicBezTo>
                    <a:pt x="802" y="0"/>
                    <a:pt x="401" y="401"/>
                    <a:pt x="401" y="911"/>
                  </a:cubicBezTo>
                  <a:cubicBezTo>
                    <a:pt x="401" y="1373"/>
                    <a:pt x="656" y="1725"/>
                    <a:pt x="1057" y="1822"/>
                  </a:cubicBezTo>
                  <a:lnTo>
                    <a:pt x="1057" y="2174"/>
                  </a:lnTo>
                  <a:cubicBezTo>
                    <a:pt x="608" y="2284"/>
                    <a:pt x="195" y="2587"/>
                    <a:pt x="0" y="3037"/>
                  </a:cubicBezTo>
                  <a:cubicBezTo>
                    <a:pt x="352" y="3292"/>
                    <a:pt x="802" y="3437"/>
                    <a:pt x="1263" y="3437"/>
                  </a:cubicBezTo>
                  <a:cubicBezTo>
                    <a:pt x="1761" y="3437"/>
                    <a:pt x="2223" y="3292"/>
                    <a:pt x="2575" y="2988"/>
                  </a:cubicBezTo>
                  <a:cubicBezTo>
                    <a:pt x="2369" y="2587"/>
                    <a:pt x="1968" y="2284"/>
                    <a:pt x="1518" y="2174"/>
                  </a:cubicBezTo>
                  <a:lnTo>
                    <a:pt x="1518" y="1822"/>
                  </a:lnTo>
                  <a:cubicBezTo>
                    <a:pt x="1871" y="1725"/>
                    <a:pt x="2126" y="1373"/>
                    <a:pt x="2126" y="911"/>
                  </a:cubicBezTo>
                  <a:cubicBezTo>
                    <a:pt x="2126" y="401"/>
                    <a:pt x="1761" y="0"/>
                    <a:pt x="1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3"/>
            <p:cNvSpPr/>
            <p:nvPr/>
          </p:nvSpPr>
          <p:spPr>
            <a:xfrm>
              <a:off x="5613972" y="1973328"/>
              <a:ext cx="489251" cy="62"/>
            </a:xfrm>
            <a:custGeom>
              <a:avLst/>
              <a:gdLst/>
              <a:ahLst/>
              <a:cxnLst/>
              <a:rect l="l" t="t" r="r" b="b"/>
              <a:pathLst>
                <a:path w="7944" h="1" extrusionOk="0">
                  <a:moveTo>
                    <a:pt x="0" y="0"/>
                  </a:moveTo>
                  <a:lnTo>
                    <a:pt x="7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5613972" y="2051113"/>
              <a:ext cx="489251" cy="62"/>
            </a:xfrm>
            <a:custGeom>
              <a:avLst/>
              <a:gdLst/>
              <a:ahLst/>
              <a:cxnLst/>
              <a:rect l="l" t="t" r="r" b="b"/>
              <a:pathLst>
                <a:path w="7944" h="1" extrusionOk="0">
                  <a:moveTo>
                    <a:pt x="0" y="0"/>
                  </a:moveTo>
                  <a:lnTo>
                    <a:pt x="7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5701021" y="1522615"/>
              <a:ext cx="299445" cy="299394"/>
            </a:xfrm>
            <a:custGeom>
              <a:avLst/>
              <a:gdLst/>
              <a:ahLst/>
              <a:cxnLst/>
              <a:rect l="l" t="t" r="r" b="b"/>
              <a:pathLst>
                <a:path w="5917" h="5916" extrusionOk="0">
                  <a:moveTo>
                    <a:pt x="2958" y="0"/>
                  </a:moveTo>
                  <a:cubicBezTo>
                    <a:pt x="1341" y="0"/>
                    <a:pt x="1" y="1341"/>
                    <a:pt x="1" y="2958"/>
                  </a:cubicBezTo>
                  <a:cubicBezTo>
                    <a:pt x="1" y="4575"/>
                    <a:pt x="1341" y="5916"/>
                    <a:pt x="2958" y="5916"/>
                  </a:cubicBezTo>
                  <a:cubicBezTo>
                    <a:pt x="4576" y="5916"/>
                    <a:pt x="5916" y="4575"/>
                    <a:pt x="5916" y="2958"/>
                  </a:cubicBezTo>
                  <a:cubicBezTo>
                    <a:pt x="5916" y="1341"/>
                    <a:pt x="4576" y="0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3"/>
            <p:cNvSpPr/>
            <p:nvPr/>
          </p:nvSpPr>
          <p:spPr>
            <a:xfrm>
              <a:off x="5759321" y="1580915"/>
              <a:ext cx="182288" cy="241094"/>
            </a:xfrm>
            <a:custGeom>
              <a:avLst/>
              <a:gdLst/>
              <a:ahLst/>
              <a:cxnLst/>
              <a:rect l="l" t="t" r="r" b="b"/>
              <a:pathLst>
                <a:path w="3602" h="4764" extrusionOk="0">
                  <a:moveTo>
                    <a:pt x="1806" y="0"/>
                  </a:moveTo>
                  <a:cubicBezTo>
                    <a:pt x="1164" y="0"/>
                    <a:pt x="610" y="610"/>
                    <a:pt x="610" y="1296"/>
                  </a:cubicBezTo>
                  <a:cubicBezTo>
                    <a:pt x="610" y="1895"/>
                    <a:pt x="976" y="2360"/>
                    <a:pt x="1485" y="2548"/>
                  </a:cubicBezTo>
                  <a:lnTo>
                    <a:pt x="1485" y="3002"/>
                  </a:lnTo>
                  <a:cubicBezTo>
                    <a:pt x="887" y="3102"/>
                    <a:pt x="333" y="3512"/>
                    <a:pt x="1" y="4154"/>
                  </a:cubicBezTo>
                  <a:cubicBezTo>
                    <a:pt x="510" y="4531"/>
                    <a:pt x="1109" y="4764"/>
                    <a:pt x="1806" y="4764"/>
                  </a:cubicBezTo>
                  <a:cubicBezTo>
                    <a:pt x="2449" y="4764"/>
                    <a:pt x="3103" y="4531"/>
                    <a:pt x="3601" y="4110"/>
                  </a:cubicBezTo>
                  <a:cubicBezTo>
                    <a:pt x="3280" y="3512"/>
                    <a:pt x="2770" y="3102"/>
                    <a:pt x="2128" y="3002"/>
                  </a:cubicBezTo>
                  <a:lnTo>
                    <a:pt x="2128" y="2548"/>
                  </a:lnTo>
                  <a:cubicBezTo>
                    <a:pt x="2637" y="2360"/>
                    <a:pt x="3003" y="1895"/>
                    <a:pt x="3003" y="1296"/>
                  </a:cubicBezTo>
                  <a:cubicBezTo>
                    <a:pt x="3003" y="610"/>
                    <a:pt x="2449" y="0"/>
                    <a:pt x="1806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3"/>
            <p:cNvSpPr/>
            <p:nvPr/>
          </p:nvSpPr>
          <p:spPr>
            <a:xfrm>
              <a:off x="5681421" y="2014276"/>
              <a:ext cx="369485" cy="30314"/>
            </a:xfrm>
            <a:custGeom>
              <a:avLst/>
              <a:gdLst/>
              <a:ahLst/>
              <a:cxnLst/>
              <a:rect l="l" t="t" r="r" b="b"/>
              <a:pathLst>
                <a:path w="7301" h="599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66"/>
                    <a:pt x="144" y="599"/>
                    <a:pt x="321" y="599"/>
                  </a:cubicBezTo>
                  <a:lnTo>
                    <a:pt x="6968" y="599"/>
                  </a:lnTo>
                  <a:cubicBezTo>
                    <a:pt x="7156" y="599"/>
                    <a:pt x="7300" y="466"/>
                    <a:pt x="7300" y="322"/>
                  </a:cubicBezTo>
                  <a:cubicBezTo>
                    <a:pt x="7300" y="144"/>
                    <a:pt x="7156" y="0"/>
                    <a:pt x="6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3"/>
            <p:cNvSpPr/>
            <p:nvPr/>
          </p:nvSpPr>
          <p:spPr>
            <a:xfrm>
              <a:off x="5697666" y="1902130"/>
              <a:ext cx="336439" cy="60628"/>
            </a:xfrm>
            <a:custGeom>
              <a:avLst/>
              <a:gdLst/>
              <a:ahLst/>
              <a:cxnLst/>
              <a:rect l="l" t="t" r="r" b="b"/>
              <a:pathLst>
                <a:path w="6648" h="1198" extrusionOk="0">
                  <a:moveTo>
                    <a:pt x="0" y="1"/>
                  </a:moveTo>
                  <a:lnTo>
                    <a:pt x="0" y="1197"/>
                  </a:lnTo>
                  <a:lnTo>
                    <a:pt x="6647" y="1197"/>
                  </a:lnTo>
                  <a:lnTo>
                    <a:pt x="6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3"/>
            <p:cNvSpPr/>
            <p:nvPr/>
          </p:nvSpPr>
          <p:spPr>
            <a:xfrm>
              <a:off x="5320752" y="1942657"/>
              <a:ext cx="511669" cy="507974"/>
            </a:xfrm>
            <a:custGeom>
              <a:avLst/>
              <a:gdLst/>
              <a:ahLst/>
              <a:cxnLst/>
              <a:rect l="l" t="t" r="r" b="b"/>
              <a:pathLst>
                <a:path w="8308" h="8248" extrusionOk="0">
                  <a:moveTo>
                    <a:pt x="4154" y="0"/>
                  </a:moveTo>
                  <a:cubicBezTo>
                    <a:pt x="1883" y="0"/>
                    <a:pt x="0" y="1822"/>
                    <a:pt x="0" y="4142"/>
                  </a:cubicBezTo>
                  <a:cubicBezTo>
                    <a:pt x="0" y="6425"/>
                    <a:pt x="1883" y="8247"/>
                    <a:pt x="4154" y="8247"/>
                  </a:cubicBezTo>
                  <a:cubicBezTo>
                    <a:pt x="6437" y="8247"/>
                    <a:pt x="8308" y="6425"/>
                    <a:pt x="8308" y="4142"/>
                  </a:cubicBezTo>
                  <a:cubicBezTo>
                    <a:pt x="8308" y="1822"/>
                    <a:pt x="6437" y="0"/>
                    <a:pt x="4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71450" dist="47625" dir="5400000" algn="bl" rotWithShape="0">
                <a:schemeClr val="accent6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3"/>
            <p:cNvSpPr/>
            <p:nvPr/>
          </p:nvSpPr>
          <p:spPr>
            <a:xfrm>
              <a:off x="5395520" y="2081230"/>
              <a:ext cx="359117" cy="250415"/>
            </a:xfrm>
            <a:custGeom>
              <a:avLst/>
              <a:gdLst/>
              <a:ahLst/>
              <a:cxnLst/>
              <a:rect l="l" t="t" r="r" b="b"/>
              <a:pathLst>
                <a:path w="5831" h="4066" extrusionOk="0">
                  <a:moveTo>
                    <a:pt x="1829" y="0"/>
                  </a:moveTo>
                  <a:cubicBezTo>
                    <a:pt x="1624" y="0"/>
                    <a:pt x="1417" y="38"/>
                    <a:pt x="1215" y="119"/>
                  </a:cubicBezTo>
                  <a:cubicBezTo>
                    <a:pt x="414" y="483"/>
                    <a:pt x="1" y="1443"/>
                    <a:pt x="365" y="2244"/>
                  </a:cubicBezTo>
                  <a:cubicBezTo>
                    <a:pt x="511" y="2548"/>
                    <a:pt x="766" y="2803"/>
                    <a:pt x="1021" y="3009"/>
                  </a:cubicBezTo>
                  <a:lnTo>
                    <a:pt x="1118" y="3058"/>
                  </a:lnTo>
                  <a:lnTo>
                    <a:pt x="2940" y="4066"/>
                  </a:lnTo>
                  <a:lnTo>
                    <a:pt x="4713" y="3058"/>
                  </a:lnTo>
                  <a:lnTo>
                    <a:pt x="4859" y="3009"/>
                  </a:lnTo>
                  <a:cubicBezTo>
                    <a:pt x="5114" y="2803"/>
                    <a:pt x="5369" y="2548"/>
                    <a:pt x="5466" y="2244"/>
                  </a:cubicBezTo>
                  <a:cubicBezTo>
                    <a:pt x="5831" y="1443"/>
                    <a:pt x="5466" y="483"/>
                    <a:pt x="4665" y="119"/>
                  </a:cubicBezTo>
                  <a:cubicBezTo>
                    <a:pt x="4463" y="38"/>
                    <a:pt x="4257" y="0"/>
                    <a:pt x="4054" y="0"/>
                  </a:cubicBezTo>
                  <a:cubicBezTo>
                    <a:pt x="3644" y="0"/>
                    <a:pt x="3249" y="154"/>
                    <a:pt x="2940" y="422"/>
                  </a:cubicBezTo>
                  <a:cubicBezTo>
                    <a:pt x="2639" y="154"/>
                    <a:pt x="2241" y="0"/>
                    <a:pt x="1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38"/>
          <p:cNvGrpSpPr/>
          <p:nvPr/>
        </p:nvGrpSpPr>
        <p:grpSpPr>
          <a:xfrm>
            <a:off x="557000" y="1147400"/>
            <a:ext cx="4810506" cy="2388575"/>
            <a:chOff x="557000" y="1147400"/>
            <a:chExt cx="4810506" cy="2388575"/>
          </a:xfrm>
        </p:grpSpPr>
        <p:cxnSp>
          <p:nvCxnSpPr>
            <p:cNvPr id="1262" name="Google Shape;1262;p38"/>
            <p:cNvCxnSpPr/>
            <p:nvPr/>
          </p:nvCxnSpPr>
          <p:spPr>
            <a:xfrm>
              <a:off x="5367506" y="2500363"/>
              <a:ext cx="0" cy="6996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8"/>
            <p:cNvCxnSpPr/>
            <p:nvPr/>
          </p:nvCxnSpPr>
          <p:spPr>
            <a:xfrm rot="10800000" flipH="1">
              <a:off x="557000" y="2162550"/>
              <a:ext cx="778800" cy="1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8"/>
            <p:cNvCxnSpPr/>
            <p:nvPr/>
          </p:nvCxnSpPr>
          <p:spPr>
            <a:xfrm>
              <a:off x="557000" y="3535975"/>
              <a:ext cx="77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8"/>
            <p:cNvCxnSpPr/>
            <p:nvPr/>
          </p:nvCxnSpPr>
          <p:spPr>
            <a:xfrm>
              <a:off x="1671800" y="1147400"/>
              <a:ext cx="0" cy="67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8"/>
            <p:cNvCxnSpPr/>
            <p:nvPr/>
          </p:nvCxnSpPr>
          <p:spPr>
            <a:xfrm>
              <a:off x="5367500" y="1147400"/>
              <a:ext cx="0" cy="681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8"/>
            <p:cNvCxnSpPr/>
            <p:nvPr/>
          </p:nvCxnSpPr>
          <p:spPr>
            <a:xfrm>
              <a:off x="1671806" y="2498413"/>
              <a:ext cx="0" cy="6996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38"/>
          <p:cNvSpPr/>
          <p:nvPr/>
        </p:nvSpPr>
        <p:spPr>
          <a:xfrm>
            <a:off x="5031506" y="3199963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8"/>
          <p:cNvSpPr/>
          <p:nvPr/>
        </p:nvSpPr>
        <p:spPr>
          <a:xfrm>
            <a:off x="1335806" y="3199963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38"/>
          <p:cNvSpPr/>
          <p:nvPr/>
        </p:nvSpPr>
        <p:spPr>
          <a:xfrm>
            <a:off x="5031506" y="1826413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8"/>
          <p:cNvSpPr/>
          <p:nvPr/>
        </p:nvSpPr>
        <p:spPr>
          <a:xfrm>
            <a:off x="1335806" y="1826413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8"/>
          <p:cNvSpPr txBox="1">
            <a:spLocks noGrp="1"/>
          </p:cNvSpPr>
          <p:nvPr>
            <p:ph type="title" idx="2"/>
          </p:nvPr>
        </p:nvSpPr>
        <p:spPr>
          <a:xfrm>
            <a:off x="2101125" y="1955122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Description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3" name="Google Shape;1273;p38"/>
          <p:cNvSpPr txBox="1">
            <a:spLocks noGrp="1"/>
          </p:cNvSpPr>
          <p:nvPr>
            <p:ph type="title" idx="3"/>
          </p:nvPr>
        </p:nvSpPr>
        <p:spPr>
          <a:xfrm>
            <a:off x="1335800" y="1936073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4" name="Google Shape;1274;p38"/>
          <p:cNvSpPr txBox="1">
            <a:spLocks noGrp="1"/>
          </p:cNvSpPr>
          <p:nvPr>
            <p:ph type="title" idx="5"/>
          </p:nvPr>
        </p:nvSpPr>
        <p:spPr>
          <a:xfrm>
            <a:off x="5031500" y="1938025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5" name="Google Shape;1275;p38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76" name="Google Shape;1276;p38"/>
          <p:cNvSpPr txBox="1">
            <a:spLocks noGrp="1"/>
          </p:cNvSpPr>
          <p:nvPr>
            <p:ph type="title" idx="4"/>
          </p:nvPr>
        </p:nvSpPr>
        <p:spPr>
          <a:xfrm>
            <a:off x="5796825" y="1826425"/>
            <a:ext cx="2943900" cy="8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Analysis &amp; insights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7" name="Google Shape;1277;p38"/>
          <p:cNvSpPr txBox="1">
            <a:spLocks noGrp="1"/>
          </p:cNvSpPr>
          <p:nvPr>
            <p:ph type="title" idx="7"/>
          </p:nvPr>
        </p:nvSpPr>
        <p:spPr>
          <a:xfrm>
            <a:off x="5796825" y="3326725"/>
            <a:ext cx="29439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 and Recommendation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8" name="Google Shape;1278;p38"/>
          <p:cNvSpPr txBox="1">
            <a:spLocks noGrp="1"/>
          </p:cNvSpPr>
          <p:nvPr>
            <p:ph type="title" idx="8"/>
          </p:nvPr>
        </p:nvSpPr>
        <p:spPr>
          <a:xfrm>
            <a:off x="5031500" y="3309622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9" name="Google Shape;1279;p38"/>
          <p:cNvSpPr txBox="1">
            <a:spLocks noGrp="1"/>
          </p:cNvSpPr>
          <p:nvPr>
            <p:ph type="title" idx="14"/>
          </p:nvPr>
        </p:nvSpPr>
        <p:spPr>
          <a:xfrm>
            <a:off x="1335800" y="3309622"/>
            <a:ext cx="6720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80" name="Google Shape;1280;p38"/>
          <p:cNvSpPr txBox="1">
            <a:spLocks noGrp="1"/>
          </p:cNvSpPr>
          <p:nvPr>
            <p:ph type="title" idx="13"/>
          </p:nvPr>
        </p:nvSpPr>
        <p:spPr>
          <a:xfrm>
            <a:off x="2101125" y="3326722"/>
            <a:ext cx="2336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Modeling and Trends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9"/>
          <p:cNvSpPr txBox="1">
            <a:spLocks noGrp="1"/>
          </p:cNvSpPr>
          <p:nvPr>
            <p:ph type="title"/>
          </p:nvPr>
        </p:nvSpPr>
        <p:spPr>
          <a:xfrm>
            <a:off x="2547475" y="1739550"/>
            <a:ext cx="47952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6" name="Google Shape;1286;p39"/>
          <p:cNvSpPr/>
          <p:nvPr/>
        </p:nvSpPr>
        <p:spPr>
          <a:xfrm>
            <a:off x="1536472" y="2066256"/>
            <a:ext cx="1011000" cy="1011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185738" algn="bl" rotWithShape="0">
              <a:schemeClr val="accent6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9"/>
          <p:cNvSpPr txBox="1">
            <a:spLocks noGrp="1"/>
          </p:cNvSpPr>
          <p:nvPr>
            <p:ph type="title" idx="2"/>
          </p:nvPr>
        </p:nvSpPr>
        <p:spPr>
          <a:xfrm>
            <a:off x="1570375" y="2287650"/>
            <a:ext cx="9432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1167750" y="998325"/>
            <a:ext cx="4653300" cy="1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Care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93" name="Google Shape;1293;p40"/>
          <p:cNvSpPr txBox="1">
            <a:spLocks noGrp="1"/>
          </p:cNvSpPr>
          <p:nvPr>
            <p:ph type="subTitle" idx="1"/>
          </p:nvPr>
        </p:nvSpPr>
        <p:spPr>
          <a:xfrm>
            <a:off x="697950" y="2572800"/>
            <a:ext cx="51231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Columns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7582 Rows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Source: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https://intro-datascience.s3.us-east-2.amazonaws.com/HMO_data.csv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categorical data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4" name="Google Shape;1294;p40"/>
          <p:cNvGrpSpPr/>
          <p:nvPr/>
        </p:nvGrpSpPr>
        <p:grpSpPr>
          <a:xfrm>
            <a:off x="5997720" y="1446438"/>
            <a:ext cx="2431224" cy="2497844"/>
            <a:chOff x="-3054777" y="1103629"/>
            <a:chExt cx="2455285" cy="2385944"/>
          </a:xfrm>
        </p:grpSpPr>
        <p:sp>
          <p:nvSpPr>
            <p:cNvPr id="1295" name="Google Shape;1295;p40"/>
            <p:cNvSpPr/>
            <p:nvPr/>
          </p:nvSpPr>
          <p:spPr>
            <a:xfrm>
              <a:off x="-2998175" y="1204765"/>
              <a:ext cx="2227433" cy="2227394"/>
            </a:xfrm>
            <a:custGeom>
              <a:avLst/>
              <a:gdLst/>
              <a:ahLst/>
              <a:cxnLst/>
              <a:rect l="l" t="t" r="r" b="b"/>
              <a:pathLst>
                <a:path w="55920" h="55919" extrusionOk="0">
                  <a:moveTo>
                    <a:pt x="27984" y="0"/>
                  </a:moveTo>
                  <a:cubicBezTo>
                    <a:pt x="12547" y="0"/>
                    <a:pt x="1" y="12498"/>
                    <a:pt x="1" y="27935"/>
                  </a:cubicBezTo>
                  <a:cubicBezTo>
                    <a:pt x="1" y="43421"/>
                    <a:pt x="12547" y="55918"/>
                    <a:pt x="27984" y="55918"/>
                  </a:cubicBezTo>
                  <a:cubicBezTo>
                    <a:pt x="43421" y="55918"/>
                    <a:pt x="55919" y="43421"/>
                    <a:pt x="55919" y="27935"/>
                  </a:cubicBezTo>
                  <a:cubicBezTo>
                    <a:pt x="55919" y="12498"/>
                    <a:pt x="43421" y="0"/>
                    <a:pt x="27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-2436016" y="2303433"/>
              <a:ext cx="129217" cy="98745"/>
            </a:xfrm>
            <a:custGeom>
              <a:avLst/>
              <a:gdLst/>
              <a:ahLst/>
              <a:cxnLst/>
              <a:rect l="l" t="t" r="r" b="b"/>
              <a:pathLst>
                <a:path w="3244" h="2479" extrusionOk="0">
                  <a:moveTo>
                    <a:pt x="1" y="1"/>
                  </a:moveTo>
                  <a:lnTo>
                    <a:pt x="1" y="2478"/>
                  </a:lnTo>
                  <a:lnTo>
                    <a:pt x="1677" y="2478"/>
                  </a:lnTo>
                  <a:cubicBezTo>
                    <a:pt x="1677" y="2478"/>
                    <a:pt x="1726" y="1458"/>
                    <a:pt x="2126" y="851"/>
                  </a:cubicBezTo>
                  <a:cubicBezTo>
                    <a:pt x="2539" y="304"/>
                    <a:pt x="3244" y="1"/>
                    <a:pt x="3244" y="1"/>
                  </a:cubicBezTo>
                  <a:close/>
                </a:path>
              </a:pathLst>
            </a:custGeom>
            <a:solidFill>
              <a:srgbClr val="EA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-3034462" y="2262804"/>
              <a:ext cx="784262" cy="1038234"/>
            </a:xfrm>
            <a:custGeom>
              <a:avLst/>
              <a:gdLst/>
              <a:ahLst/>
              <a:cxnLst/>
              <a:rect l="l" t="t" r="r" b="b"/>
              <a:pathLst>
                <a:path w="19689" h="26065" extrusionOk="0">
                  <a:moveTo>
                    <a:pt x="1470" y="1"/>
                  </a:moveTo>
                  <a:cubicBezTo>
                    <a:pt x="657" y="1"/>
                    <a:pt x="1" y="656"/>
                    <a:pt x="1" y="1470"/>
                  </a:cubicBezTo>
                  <a:lnTo>
                    <a:pt x="1" y="24595"/>
                  </a:lnTo>
                  <a:cubicBezTo>
                    <a:pt x="1" y="25409"/>
                    <a:pt x="657" y="26065"/>
                    <a:pt x="1470" y="26065"/>
                  </a:cubicBezTo>
                  <a:lnTo>
                    <a:pt x="16652" y="26065"/>
                  </a:lnTo>
                  <a:cubicBezTo>
                    <a:pt x="17454" y="26065"/>
                    <a:pt x="18110" y="25409"/>
                    <a:pt x="18110" y="24595"/>
                  </a:cubicBezTo>
                  <a:lnTo>
                    <a:pt x="18110" y="2539"/>
                  </a:lnTo>
                  <a:cubicBezTo>
                    <a:pt x="18110" y="2539"/>
                    <a:pt x="18171" y="1470"/>
                    <a:pt x="18571" y="911"/>
                  </a:cubicBezTo>
                  <a:cubicBezTo>
                    <a:pt x="18972" y="304"/>
                    <a:pt x="19689" y="1"/>
                    <a:pt x="19689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-2915442" y="2537132"/>
              <a:ext cx="175183" cy="582510"/>
            </a:xfrm>
            <a:custGeom>
              <a:avLst/>
              <a:gdLst/>
              <a:ahLst/>
              <a:cxnLst/>
              <a:rect l="l" t="t" r="r" b="b"/>
              <a:pathLst>
                <a:path w="4398" h="14624" extrusionOk="0">
                  <a:moveTo>
                    <a:pt x="2223" y="0"/>
                  </a:moveTo>
                  <a:cubicBezTo>
                    <a:pt x="1009" y="0"/>
                    <a:pt x="1" y="960"/>
                    <a:pt x="1" y="2174"/>
                  </a:cubicBezTo>
                  <a:lnTo>
                    <a:pt x="1" y="12449"/>
                  </a:lnTo>
                  <a:cubicBezTo>
                    <a:pt x="1" y="13664"/>
                    <a:pt x="1009" y="14623"/>
                    <a:pt x="2223" y="14623"/>
                  </a:cubicBezTo>
                  <a:cubicBezTo>
                    <a:pt x="3438" y="14623"/>
                    <a:pt x="4397" y="13664"/>
                    <a:pt x="4397" y="12449"/>
                  </a:cubicBezTo>
                  <a:lnTo>
                    <a:pt x="4397" y="2174"/>
                  </a:lnTo>
                  <a:cubicBezTo>
                    <a:pt x="4397" y="960"/>
                    <a:pt x="3438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-2915442" y="2829306"/>
              <a:ext cx="175183" cy="290339"/>
            </a:xfrm>
            <a:custGeom>
              <a:avLst/>
              <a:gdLst/>
              <a:ahLst/>
              <a:cxnLst/>
              <a:rect l="l" t="t" r="r" b="b"/>
              <a:pathLst>
                <a:path w="4398" h="7289" extrusionOk="0">
                  <a:moveTo>
                    <a:pt x="1" y="1"/>
                  </a:moveTo>
                  <a:lnTo>
                    <a:pt x="1" y="5321"/>
                  </a:lnTo>
                  <a:cubicBezTo>
                    <a:pt x="1" y="6426"/>
                    <a:pt x="1009" y="7288"/>
                    <a:pt x="2223" y="7288"/>
                  </a:cubicBezTo>
                  <a:cubicBezTo>
                    <a:pt x="3438" y="7288"/>
                    <a:pt x="4397" y="6426"/>
                    <a:pt x="4397" y="5321"/>
                  </a:cubicBezTo>
                  <a:lnTo>
                    <a:pt x="4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-2956072" y="3212497"/>
              <a:ext cx="562674" cy="40"/>
            </a:xfrm>
            <a:custGeom>
              <a:avLst/>
              <a:gdLst/>
              <a:ahLst/>
              <a:cxnLst/>
              <a:rect l="l" t="t" r="r" b="b"/>
              <a:pathLst>
                <a:path w="14126" h="1" extrusionOk="0">
                  <a:moveTo>
                    <a:pt x="0" y="0"/>
                  </a:moveTo>
                  <a:lnTo>
                    <a:pt x="14126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-2956072" y="3202340"/>
              <a:ext cx="562674" cy="20354"/>
            </a:xfrm>
            <a:custGeom>
              <a:avLst/>
              <a:gdLst/>
              <a:ahLst/>
              <a:cxnLst/>
              <a:rect l="l" t="t" r="r" b="b"/>
              <a:pathLst>
                <a:path w="1412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4126" y="510"/>
                  </a:lnTo>
                  <a:lnTo>
                    <a:pt x="14126" y="0"/>
                  </a:lnTo>
                  <a:close/>
                </a:path>
              </a:pathLst>
            </a:custGeom>
            <a:solidFill>
              <a:srgbClr val="939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-2659517" y="2889812"/>
              <a:ext cx="229834" cy="229834"/>
            </a:xfrm>
            <a:custGeom>
              <a:avLst/>
              <a:gdLst/>
              <a:ahLst/>
              <a:cxnLst/>
              <a:rect l="l" t="t" r="r" b="b"/>
              <a:pathLst>
                <a:path w="5770" h="5770" extrusionOk="0">
                  <a:moveTo>
                    <a:pt x="2879" y="0"/>
                  </a:moveTo>
                  <a:cubicBezTo>
                    <a:pt x="1264" y="0"/>
                    <a:pt x="1" y="1312"/>
                    <a:pt x="1" y="2891"/>
                  </a:cubicBezTo>
                  <a:cubicBezTo>
                    <a:pt x="1" y="4506"/>
                    <a:pt x="1264" y="5769"/>
                    <a:pt x="2879" y="5769"/>
                  </a:cubicBezTo>
                  <a:cubicBezTo>
                    <a:pt x="4446" y="5769"/>
                    <a:pt x="5770" y="4506"/>
                    <a:pt x="5770" y="2891"/>
                  </a:cubicBezTo>
                  <a:cubicBezTo>
                    <a:pt x="5770" y="1312"/>
                    <a:pt x="4446" y="0"/>
                    <a:pt x="2879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-2669675" y="2879654"/>
              <a:ext cx="250148" cy="250148"/>
            </a:xfrm>
            <a:custGeom>
              <a:avLst/>
              <a:gdLst/>
              <a:ahLst/>
              <a:cxnLst/>
              <a:rect l="l" t="t" r="r" b="b"/>
              <a:pathLst>
                <a:path w="6280" h="6280" extrusionOk="0">
                  <a:moveTo>
                    <a:pt x="3134" y="510"/>
                  </a:moveTo>
                  <a:cubicBezTo>
                    <a:pt x="4555" y="510"/>
                    <a:pt x="5770" y="1676"/>
                    <a:pt x="5770" y="3146"/>
                  </a:cubicBezTo>
                  <a:cubicBezTo>
                    <a:pt x="5770" y="4603"/>
                    <a:pt x="4555" y="5769"/>
                    <a:pt x="3134" y="5769"/>
                  </a:cubicBezTo>
                  <a:cubicBezTo>
                    <a:pt x="1664" y="5769"/>
                    <a:pt x="511" y="4603"/>
                    <a:pt x="511" y="3146"/>
                  </a:cubicBezTo>
                  <a:cubicBezTo>
                    <a:pt x="511" y="1676"/>
                    <a:pt x="1664" y="510"/>
                    <a:pt x="3134" y="510"/>
                  </a:cubicBezTo>
                  <a:close/>
                  <a:moveTo>
                    <a:pt x="3134" y="0"/>
                  </a:moveTo>
                  <a:cubicBezTo>
                    <a:pt x="1422" y="0"/>
                    <a:pt x="1" y="1421"/>
                    <a:pt x="1" y="3146"/>
                  </a:cubicBezTo>
                  <a:cubicBezTo>
                    <a:pt x="1" y="4858"/>
                    <a:pt x="1422" y="6279"/>
                    <a:pt x="3134" y="6279"/>
                  </a:cubicBezTo>
                  <a:cubicBezTo>
                    <a:pt x="4859" y="6279"/>
                    <a:pt x="6280" y="4858"/>
                    <a:pt x="6280" y="3146"/>
                  </a:cubicBezTo>
                  <a:cubicBezTo>
                    <a:pt x="6280" y="1421"/>
                    <a:pt x="4859" y="0"/>
                    <a:pt x="3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-2659517" y="3004929"/>
              <a:ext cx="229834" cy="114718"/>
            </a:xfrm>
            <a:custGeom>
              <a:avLst/>
              <a:gdLst/>
              <a:ahLst/>
              <a:cxnLst/>
              <a:rect l="l" t="t" r="r" b="b"/>
              <a:pathLst>
                <a:path w="5770" h="2880" extrusionOk="0">
                  <a:moveTo>
                    <a:pt x="1" y="1"/>
                  </a:moveTo>
                  <a:cubicBezTo>
                    <a:pt x="1" y="1616"/>
                    <a:pt x="1264" y="2879"/>
                    <a:pt x="2879" y="2879"/>
                  </a:cubicBezTo>
                  <a:cubicBezTo>
                    <a:pt x="4446" y="2879"/>
                    <a:pt x="5770" y="1616"/>
                    <a:pt x="5770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-2669675" y="2994771"/>
              <a:ext cx="250148" cy="135032"/>
            </a:xfrm>
            <a:custGeom>
              <a:avLst/>
              <a:gdLst/>
              <a:ahLst/>
              <a:cxnLst/>
              <a:rect l="l" t="t" r="r" b="b"/>
              <a:pathLst>
                <a:path w="6280" h="3390" extrusionOk="0">
                  <a:moveTo>
                    <a:pt x="5770" y="499"/>
                  </a:moveTo>
                  <a:cubicBezTo>
                    <a:pt x="5612" y="1871"/>
                    <a:pt x="4507" y="2879"/>
                    <a:pt x="3134" y="2879"/>
                  </a:cubicBezTo>
                  <a:cubicBezTo>
                    <a:pt x="1774" y="2879"/>
                    <a:pt x="608" y="1871"/>
                    <a:pt x="511" y="499"/>
                  </a:cubicBezTo>
                  <a:close/>
                  <a:moveTo>
                    <a:pt x="1" y="1"/>
                  </a:moveTo>
                  <a:lnTo>
                    <a:pt x="1" y="256"/>
                  </a:lnTo>
                  <a:cubicBezTo>
                    <a:pt x="1" y="1968"/>
                    <a:pt x="1422" y="3389"/>
                    <a:pt x="3134" y="3389"/>
                  </a:cubicBezTo>
                  <a:cubicBezTo>
                    <a:pt x="4859" y="3389"/>
                    <a:pt x="6280" y="1968"/>
                    <a:pt x="6280" y="256"/>
                  </a:cubicBezTo>
                  <a:lnTo>
                    <a:pt x="62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-2659517" y="2714667"/>
              <a:ext cx="229834" cy="114678"/>
            </a:xfrm>
            <a:custGeom>
              <a:avLst/>
              <a:gdLst/>
              <a:ahLst/>
              <a:cxnLst/>
              <a:rect l="l" t="t" r="r" b="b"/>
              <a:pathLst>
                <a:path w="5770" h="2879" extrusionOk="0">
                  <a:moveTo>
                    <a:pt x="1" y="0"/>
                  </a:moveTo>
                  <a:cubicBezTo>
                    <a:pt x="1" y="1567"/>
                    <a:pt x="1264" y="2879"/>
                    <a:pt x="2879" y="2879"/>
                  </a:cubicBezTo>
                  <a:cubicBezTo>
                    <a:pt x="4446" y="2879"/>
                    <a:pt x="5770" y="1567"/>
                    <a:pt x="5770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-2669675" y="2704510"/>
              <a:ext cx="250148" cy="135032"/>
            </a:xfrm>
            <a:custGeom>
              <a:avLst/>
              <a:gdLst/>
              <a:ahLst/>
              <a:cxnLst/>
              <a:rect l="l" t="t" r="r" b="b"/>
              <a:pathLst>
                <a:path w="6280" h="3390" extrusionOk="0">
                  <a:moveTo>
                    <a:pt x="5770" y="498"/>
                  </a:moveTo>
                  <a:cubicBezTo>
                    <a:pt x="5612" y="1822"/>
                    <a:pt x="4507" y="2879"/>
                    <a:pt x="3134" y="2879"/>
                  </a:cubicBezTo>
                  <a:cubicBezTo>
                    <a:pt x="1774" y="2879"/>
                    <a:pt x="608" y="1822"/>
                    <a:pt x="511" y="498"/>
                  </a:cubicBezTo>
                  <a:close/>
                  <a:moveTo>
                    <a:pt x="256" y="0"/>
                  </a:moveTo>
                  <a:cubicBezTo>
                    <a:pt x="98" y="0"/>
                    <a:pt x="1" y="98"/>
                    <a:pt x="1" y="255"/>
                  </a:cubicBezTo>
                  <a:cubicBezTo>
                    <a:pt x="1" y="1968"/>
                    <a:pt x="1422" y="3389"/>
                    <a:pt x="3134" y="3389"/>
                  </a:cubicBezTo>
                  <a:cubicBezTo>
                    <a:pt x="4859" y="3389"/>
                    <a:pt x="6280" y="1968"/>
                    <a:pt x="6280" y="255"/>
                  </a:cubicBezTo>
                  <a:cubicBezTo>
                    <a:pt x="6280" y="98"/>
                    <a:pt x="6122" y="0"/>
                    <a:pt x="6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-2956072" y="2339721"/>
              <a:ext cx="562674" cy="52300"/>
            </a:xfrm>
            <a:custGeom>
              <a:avLst/>
              <a:gdLst/>
              <a:ahLst/>
              <a:cxnLst/>
              <a:rect l="l" t="t" r="r" b="b"/>
              <a:pathLst>
                <a:path w="14126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14126" y="1312"/>
                  </a:lnTo>
                  <a:lnTo>
                    <a:pt x="14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-2956072" y="2452448"/>
              <a:ext cx="562674" cy="40"/>
            </a:xfrm>
            <a:custGeom>
              <a:avLst/>
              <a:gdLst/>
              <a:ahLst/>
              <a:cxnLst/>
              <a:rect l="l" t="t" r="r" b="b"/>
              <a:pathLst>
                <a:path w="14126" h="1" extrusionOk="0">
                  <a:moveTo>
                    <a:pt x="0" y="1"/>
                  </a:moveTo>
                  <a:lnTo>
                    <a:pt x="14126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-2956072" y="2442290"/>
              <a:ext cx="562674" cy="20354"/>
            </a:xfrm>
            <a:custGeom>
              <a:avLst/>
              <a:gdLst/>
              <a:ahLst/>
              <a:cxnLst/>
              <a:rect l="l" t="t" r="r" b="b"/>
              <a:pathLst>
                <a:path w="1412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126" y="511"/>
                  </a:lnTo>
                  <a:lnTo>
                    <a:pt x="14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-1351332" y="1388115"/>
              <a:ext cx="453334" cy="411271"/>
            </a:xfrm>
            <a:custGeom>
              <a:avLst/>
              <a:gdLst/>
              <a:ahLst/>
              <a:cxnLst/>
              <a:rect l="l" t="t" r="r" b="b"/>
              <a:pathLst>
                <a:path w="11381" h="10325" extrusionOk="0">
                  <a:moveTo>
                    <a:pt x="1519" y="0"/>
                  </a:moveTo>
                  <a:cubicBezTo>
                    <a:pt x="705" y="0"/>
                    <a:pt x="0" y="656"/>
                    <a:pt x="0" y="1470"/>
                  </a:cubicBezTo>
                  <a:lnTo>
                    <a:pt x="0" y="7239"/>
                  </a:lnTo>
                  <a:cubicBezTo>
                    <a:pt x="0" y="8101"/>
                    <a:pt x="705" y="8757"/>
                    <a:pt x="1519" y="8757"/>
                  </a:cubicBezTo>
                  <a:lnTo>
                    <a:pt x="2782" y="8757"/>
                  </a:lnTo>
                  <a:cubicBezTo>
                    <a:pt x="2782" y="8757"/>
                    <a:pt x="3850" y="8806"/>
                    <a:pt x="4397" y="9207"/>
                  </a:cubicBezTo>
                  <a:cubicBezTo>
                    <a:pt x="5004" y="9620"/>
                    <a:pt x="5308" y="10324"/>
                    <a:pt x="5308" y="10324"/>
                  </a:cubicBezTo>
                  <a:lnTo>
                    <a:pt x="5308" y="8757"/>
                  </a:lnTo>
                  <a:lnTo>
                    <a:pt x="9923" y="8757"/>
                  </a:lnTo>
                  <a:cubicBezTo>
                    <a:pt x="10725" y="8757"/>
                    <a:pt x="11381" y="8101"/>
                    <a:pt x="11381" y="7239"/>
                  </a:cubicBezTo>
                  <a:lnTo>
                    <a:pt x="11381" y="1470"/>
                  </a:lnTo>
                  <a:cubicBezTo>
                    <a:pt x="11381" y="656"/>
                    <a:pt x="10725" y="0"/>
                    <a:pt x="9923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-1264736" y="1462603"/>
              <a:ext cx="282094" cy="197450"/>
            </a:xfrm>
            <a:custGeom>
              <a:avLst/>
              <a:gdLst/>
              <a:ahLst/>
              <a:cxnLst/>
              <a:rect l="l" t="t" r="r" b="b"/>
              <a:pathLst>
                <a:path w="7082" h="4957" extrusionOk="0">
                  <a:moveTo>
                    <a:pt x="5065" y="1"/>
                  </a:moveTo>
                  <a:lnTo>
                    <a:pt x="3037" y="2527"/>
                  </a:lnTo>
                  <a:lnTo>
                    <a:pt x="1980" y="1215"/>
                  </a:lnTo>
                  <a:lnTo>
                    <a:pt x="0" y="1215"/>
                  </a:lnTo>
                  <a:lnTo>
                    <a:pt x="2029" y="3742"/>
                  </a:lnTo>
                  <a:lnTo>
                    <a:pt x="3037" y="4956"/>
                  </a:lnTo>
                  <a:lnTo>
                    <a:pt x="3996" y="3742"/>
                  </a:lnTo>
                  <a:lnTo>
                    <a:pt x="7081" y="1"/>
                  </a:lnTo>
                  <a:close/>
                </a:path>
              </a:pathLst>
            </a:custGeom>
            <a:solidFill>
              <a:srgbClr val="81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-3054777" y="1103629"/>
              <a:ext cx="852973" cy="498344"/>
            </a:xfrm>
            <a:custGeom>
              <a:avLst/>
              <a:gdLst/>
              <a:ahLst/>
              <a:cxnLst/>
              <a:rect l="l" t="t" r="r" b="b"/>
              <a:pathLst>
                <a:path w="21414" h="12511" extrusionOk="0">
                  <a:moveTo>
                    <a:pt x="401" y="1"/>
                  </a:moveTo>
                  <a:cubicBezTo>
                    <a:pt x="159" y="1"/>
                    <a:pt x="1" y="207"/>
                    <a:pt x="1" y="462"/>
                  </a:cubicBezTo>
                  <a:lnTo>
                    <a:pt x="1" y="12098"/>
                  </a:lnTo>
                  <a:cubicBezTo>
                    <a:pt x="1" y="12304"/>
                    <a:pt x="159" y="12511"/>
                    <a:pt x="401" y="12511"/>
                  </a:cubicBezTo>
                  <a:lnTo>
                    <a:pt x="20952" y="12511"/>
                  </a:lnTo>
                  <a:cubicBezTo>
                    <a:pt x="21207" y="12511"/>
                    <a:pt x="21413" y="12304"/>
                    <a:pt x="21413" y="12098"/>
                  </a:cubicBezTo>
                  <a:lnTo>
                    <a:pt x="21413" y="462"/>
                  </a:lnTo>
                  <a:cubicBezTo>
                    <a:pt x="21413" y="207"/>
                    <a:pt x="21207" y="1"/>
                    <a:pt x="20952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-2572921" y="1291361"/>
              <a:ext cx="284046" cy="40"/>
            </a:xfrm>
            <a:custGeom>
              <a:avLst/>
              <a:gdLst/>
              <a:ahLst/>
              <a:cxnLst/>
              <a:rect l="l" t="t" r="r" b="b"/>
              <a:pathLst>
                <a:path w="7131" h="1" extrusionOk="0">
                  <a:moveTo>
                    <a:pt x="1" y="0"/>
                  </a:moveTo>
                  <a:lnTo>
                    <a:pt x="7130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-2572921" y="1281204"/>
              <a:ext cx="284046" cy="20354"/>
            </a:xfrm>
            <a:custGeom>
              <a:avLst/>
              <a:gdLst/>
              <a:ahLst/>
              <a:cxnLst/>
              <a:rect l="l" t="t" r="r" b="b"/>
              <a:pathLst>
                <a:path w="7131" h="511" extrusionOk="0">
                  <a:moveTo>
                    <a:pt x="1" y="0"/>
                  </a:moveTo>
                  <a:lnTo>
                    <a:pt x="1" y="510"/>
                  </a:lnTo>
                  <a:lnTo>
                    <a:pt x="7130" y="510"/>
                  </a:lnTo>
                  <a:lnTo>
                    <a:pt x="7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-2572921" y="1440376"/>
              <a:ext cx="284046" cy="40"/>
            </a:xfrm>
            <a:custGeom>
              <a:avLst/>
              <a:gdLst/>
              <a:ahLst/>
              <a:cxnLst/>
              <a:rect l="l" t="t" r="r" b="b"/>
              <a:pathLst>
                <a:path w="7131" h="1" extrusionOk="0">
                  <a:moveTo>
                    <a:pt x="1" y="0"/>
                  </a:moveTo>
                  <a:lnTo>
                    <a:pt x="7130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-2572921" y="1430179"/>
              <a:ext cx="284046" cy="20394"/>
            </a:xfrm>
            <a:custGeom>
              <a:avLst/>
              <a:gdLst/>
              <a:ahLst/>
              <a:cxnLst/>
              <a:rect l="l" t="t" r="r" b="b"/>
              <a:pathLst>
                <a:path w="7131" h="512" extrusionOk="0">
                  <a:moveTo>
                    <a:pt x="1" y="1"/>
                  </a:moveTo>
                  <a:lnTo>
                    <a:pt x="1" y="511"/>
                  </a:lnTo>
                  <a:lnTo>
                    <a:pt x="7130" y="511"/>
                  </a:lnTo>
                  <a:lnTo>
                    <a:pt x="7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-2572921" y="1365849"/>
              <a:ext cx="284046" cy="40"/>
            </a:xfrm>
            <a:custGeom>
              <a:avLst/>
              <a:gdLst/>
              <a:ahLst/>
              <a:cxnLst/>
              <a:rect l="l" t="t" r="r" b="b"/>
              <a:pathLst>
                <a:path w="7131" h="1" extrusionOk="0">
                  <a:moveTo>
                    <a:pt x="1" y="1"/>
                  </a:moveTo>
                  <a:lnTo>
                    <a:pt x="7130" y="1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-2572921" y="1355691"/>
              <a:ext cx="284046" cy="20354"/>
            </a:xfrm>
            <a:custGeom>
              <a:avLst/>
              <a:gdLst/>
              <a:ahLst/>
              <a:cxnLst/>
              <a:rect l="l" t="t" r="r" b="b"/>
              <a:pathLst>
                <a:path w="7131" h="511" extrusionOk="0">
                  <a:moveTo>
                    <a:pt x="1" y="1"/>
                  </a:moveTo>
                  <a:lnTo>
                    <a:pt x="1" y="511"/>
                  </a:lnTo>
                  <a:lnTo>
                    <a:pt x="7130" y="511"/>
                  </a:lnTo>
                  <a:lnTo>
                    <a:pt x="7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-2572921" y="1514863"/>
              <a:ext cx="284046" cy="40"/>
            </a:xfrm>
            <a:custGeom>
              <a:avLst/>
              <a:gdLst/>
              <a:ahLst/>
              <a:cxnLst/>
              <a:rect l="l" t="t" r="r" b="b"/>
              <a:pathLst>
                <a:path w="7131" h="1" extrusionOk="0">
                  <a:moveTo>
                    <a:pt x="1" y="0"/>
                  </a:moveTo>
                  <a:lnTo>
                    <a:pt x="7130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-2572921" y="1505184"/>
              <a:ext cx="284046" cy="19876"/>
            </a:xfrm>
            <a:custGeom>
              <a:avLst/>
              <a:gdLst/>
              <a:ahLst/>
              <a:cxnLst/>
              <a:rect l="l" t="t" r="r" b="b"/>
              <a:pathLst>
                <a:path w="7131" h="499" extrusionOk="0">
                  <a:moveTo>
                    <a:pt x="1" y="1"/>
                  </a:moveTo>
                  <a:lnTo>
                    <a:pt x="1" y="499"/>
                  </a:lnTo>
                  <a:lnTo>
                    <a:pt x="7130" y="499"/>
                  </a:lnTo>
                  <a:lnTo>
                    <a:pt x="7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-2635339" y="1180547"/>
              <a:ext cx="346463" cy="52300"/>
            </a:xfrm>
            <a:custGeom>
              <a:avLst/>
              <a:gdLst/>
              <a:ahLst/>
              <a:cxnLst/>
              <a:rect l="l" t="t" r="r" b="b"/>
              <a:pathLst>
                <a:path w="8698" h="1313" extrusionOk="0">
                  <a:moveTo>
                    <a:pt x="1" y="1"/>
                  </a:moveTo>
                  <a:lnTo>
                    <a:pt x="1" y="1313"/>
                  </a:lnTo>
                  <a:lnTo>
                    <a:pt x="8697" y="1313"/>
                  </a:lnTo>
                  <a:lnTo>
                    <a:pt x="8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-2970093" y="1194607"/>
              <a:ext cx="320771" cy="320293"/>
            </a:xfrm>
            <a:custGeom>
              <a:avLst/>
              <a:gdLst/>
              <a:ahLst/>
              <a:cxnLst/>
              <a:rect l="l" t="t" r="r" b="b"/>
              <a:pathLst>
                <a:path w="8053" h="8041" extrusionOk="0">
                  <a:moveTo>
                    <a:pt x="2478" y="0"/>
                  </a:moveTo>
                  <a:lnTo>
                    <a:pt x="2478" y="2429"/>
                  </a:lnTo>
                  <a:lnTo>
                    <a:pt x="0" y="2429"/>
                  </a:lnTo>
                  <a:lnTo>
                    <a:pt x="0" y="5563"/>
                  </a:lnTo>
                  <a:lnTo>
                    <a:pt x="2478" y="5563"/>
                  </a:lnTo>
                  <a:lnTo>
                    <a:pt x="2478" y="8040"/>
                  </a:lnTo>
                  <a:lnTo>
                    <a:pt x="5563" y="8040"/>
                  </a:lnTo>
                  <a:lnTo>
                    <a:pt x="5563" y="5563"/>
                  </a:lnTo>
                  <a:lnTo>
                    <a:pt x="8053" y="5563"/>
                  </a:lnTo>
                  <a:lnTo>
                    <a:pt x="8053" y="2429"/>
                  </a:lnTo>
                  <a:lnTo>
                    <a:pt x="5563" y="2429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81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-873818" y="2236673"/>
              <a:ext cx="274326" cy="1094876"/>
            </a:xfrm>
            <a:custGeom>
              <a:avLst/>
              <a:gdLst/>
              <a:ahLst/>
              <a:cxnLst/>
              <a:rect l="l" t="t" r="r" b="b"/>
              <a:pathLst>
                <a:path w="6887" h="27487" extrusionOk="0">
                  <a:moveTo>
                    <a:pt x="3401" y="1"/>
                  </a:moveTo>
                  <a:cubicBezTo>
                    <a:pt x="2587" y="1"/>
                    <a:pt x="1931" y="657"/>
                    <a:pt x="1931" y="1470"/>
                  </a:cubicBezTo>
                  <a:lnTo>
                    <a:pt x="1931" y="20745"/>
                  </a:lnTo>
                  <a:lnTo>
                    <a:pt x="1931" y="20903"/>
                  </a:lnTo>
                  <a:cubicBezTo>
                    <a:pt x="765" y="21462"/>
                    <a:pt x="0" y="22676"/>
                    <a:pt x="0" y="24037"/>
                  </a:cubicBezTo>
                  <a:cubicBezTo>
                    <a:pt x="0" y="25907"/>
                    <a:pt x="1518" y="27486"/>
                    <a:pt x="3449" y="27486"/>
                  </a:cubicBezTo>
                  <a:cubicBezTo>
                    <a:pt x="5320" y="27486"/>
                    <a:pt x="6887" y="25907"/>
                    <a:pt x="6887" y="24037"/>
                  </a:cubicBezTo>
                  <a:cubicBezTo>
                    <a:pt x="6887" y="22676"/>
                    <a:pt x="6073" y="21462"/>
                    <a:pt x="4919" y="20903"/>
                  </a:cubicBezTo>
                  <a:lnTo>
                    <a:pt x="4919" y="20745"/>
                  </a:lnTo>
                  <a:lnTo>
                    <a:pt x="4919" y="19336"/>
                  </a:lnTo>
                  <a:lnTo>
                    <a:pt x="4919" y="2685"/>
                  </a:lnTo>
                  <a:lnTo>
                    <a:pt x="4919" y="1470"/>
                  </a:lnTo>
                  <a:cubicBezTo>
                    <a:pt x="4919" y="657"/>
                    <a:pt x="4251" y="1"/>
                    <a:pt x="3449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-677881" y="2631934"/>
              <a:ext cx="40" cy="243855"/>
            </a:xfrm>
            <a:custGeom>
              <a:avLst/>
              <a:gdLst/>
              <a:ahLst/>
              <a:cxnLst/>
              <a:rect l="l" t="t" r="r" b="b"/>
              <a:pathLst>
                <a:path w="1" h="6122" extrusionOk="0">
                  <a:moveTo>
                    <a:pt x="0" y="1"/>
                  </a:moveTo>
                  <a:lnTo>
                    <a:pt x="0" y="6122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-677881" y="2404091"/>
              <a:ext cx="40" cy="42103"/>
            </a:xfrm>
            <a:custGeom>
              <a:avLst/>
              <a:gdLst/>
              <a:ahLst/>
              <a:cxnLst/>
              <a:rect l="l" t="t" r="r" b="b"/>
              <a:pathLst>
                <a:path w="1" h="1057" extrusionOk="0">
                  <a:moveTo>
                    <a:pt x="0" y="0"/>
                  </a:moveTo>
                  <a:lnTo>
                    <a:pt x="0" y="1057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-873818" y="2766928"/>
              <a:ext cx="274326" cy="564626"/>
            </a:xfrm>
            <a:custGeom>
              <a:avLst/>
              <a:gdLst/>
              <a:ahLst/>
              <a:cxnLst/>
              <a:rect l="l" t="t" r="r" b="b"/>
              <a:pathLst>
                <a:path w="6887" h="14175" extrusionOk="0">
                  <a:moveTo>
                    <a:pt x="1931" y="0"/>
                  </a:moveTo>
                  <a:lnTo>
                    <a:pt x="1931" y="7433"/>
                  </a:lnTo>
                  <a:lnTo>
                    <a:pt x="1931" y="7591"/>
                  </a:lnTo>
                  <a:cubicBezTo>
                    <a:pt x="765" y="8150"/>
                    <a:pt x="0" y="9364"/>
                    <a:pt x="0" y="10725"/>
                  </a:cubicBezTo>
                  <a:cubicBezTo>
                    <a:pt x="0" y="12595"/>
                    <a:pt x="1518" y="14174"/>
                    <a:pt x="3449" y="14174"/>
                  </a:cubicBezTo>
                  <a:cubicBezTo>
                    <a:pt x="5320" y="14174"/>
                    <a:pt x="6887" y="12595"/>
                    <a:pt x="6887" y="10725"/>
                  </a:cubicBezTo>
                  <a:cubicBezTo>
                    <a:pt x="6887" y="9364"/>
                    <a:pt x="6073" y="8150"/>
                    <a:pt x="4919" y="7591"/>
                  </a:cubicBezTo>
                  <a:lnTo>
                    <a:pt x="4919" y="7433"/>
                  </a:lnTo>
                  <a:lnTo>
                    <a:pt x="4919" y="5369"/>
                  </a:lnTo>
                  <a:lnTo>
                    <a:pt x="4919" y="3389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-801283" y="3125901"/>
              <a:ext cx="127305" cy="128699"/>
            </a:xfrm>
            <a:custGeom>
              <a:avLst/>
              <a:gdLst/>
              <a:ahLst/>
              <a:cxnLst/>
              <a:rect l="l" t="t" r="r" b="b"/>
              <a:pathLst>
                <a:path w="3196" h="3231" extrusionOk="0">
                  <a:moveTo>
                    <a:pt x="1628" y="0"/>
                  </a:moveTo>
                  <a:cubicBezTo>
                    <a:pt x="718" y="0"/>
                    <a:pt x="1" y="753"/>
                    <a:pt x="1" y="1616"/>
                  </a:cubicBezTo>
                  <a:cubicBezTo>
                    <a:pt x="1" y="2478"/>
                    <a:pt x="718" y="3231"/>
                    <a:pt x="1628" y="3231"/>
                  </a:cubicBezTo>
                  <a:cubicBezTo>
                    <a:pt x="2491" y="3231"/>
                    <a:pt x="3195" y="2478"/>
                    <a:pt x="3195" y="1616"/>
                  </a:cubicBezTo>
                  <a:cubicBezTo>
                    <a:pt x="3195" y="753"/>
                    <a:pt x="2491" y="0"/>
                    <a:pt x="1628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-1220243" y="2236673"/>
              <a:ext cx="273888" cy="1094876"/>
            </a:xfrm>
            <a:custGeom>
              <a:avLst/>
              <a:gdLst/>
              <a:ahLst/>
              <a:cxnLst/>
              <a:rect l="l" t="t" r="r" b="b"/>
              <a:pathLst>
                <a:path w="6876" h="27487" extrusionOk="0">
                  <a:moveTo>
                    <a:pt x="3389" y="1"/>
                  </a:moveTo>
                  <a:cubicBezTo>
                    <a:pt x="2576" y="1"/>
                    <a:pt x="1968" y="657"/>
                    <a:pt x="1968" y="1470"/>
                  </a:cubicBezTo>
                  <a:lnTo>
                    <a:pt x="1968" y="9571"/>
                  </a:lnTo>
                  <a:lnTo>
                    <a:pt x="1968" y="13312"/>
                  </a:lnTo>
                  <a:lnTo>
                    <a:pt x="1968" y="20745"/>
                  </a:lnTo>
                  <a:lnTo>
                    <a:pt x="1968" y="20903"/>
                  </a:lnTo>
                  <a:cubicBezTo>
                    <a:pt x="802" y="21462"/>
                    <a:pt x="1" y="22676"/>
                    <a:pt x="1" y="24037"/>
                  </a:cubicBezTo>
                  <a:cubicBezTo>
                    <a:pt x="1" y="25907"/>
                    <a:pt x="1568" y="27486"/>
                    <a:pt x="3438" y="27486"/>
                  </a:cubicBezTo>
                  <a:cubicBezTo>
                    <a:pt x="5357" y="27486"/>
                    <a:pt x="6875" y="25907"/>
                    <a:pt x="6875" y="24037"/>
                  </a:cubicBezTo>
                  <a:cubicBezTo>
                    <a:pt x="6875" y="22676"/>
                    <a:pt x="6074" y="21462"/>
                    <a:pt x="4956" y="20903"/>
                  </a:cubicBezTo>
                  <a:lnTo>
                    <a:pt x="4956" y="20745"/>
                  </a:lnTo>
                  <a:lnTo>
                    <a:pt x="4956" y="1470"/>
                  </a:lnTo>
                  <a:cubicBezTo>
                    <a:pt x="4956" y="657"/>
                    <a:pt x="4300" y="1"/>
                    <a:pt x="3487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-1220243" y="2418112"/>
              <a:ext cx="273888" cy="913439"/>
            </a:xfrm>
            <a:custGeom>
              <a:avLst/>
              <a:gdLst/>
              <a:ahLst/>
              <a:cxnLst/>
              <a:rect l="l" t="t" r="r" b="b"/>
              <a:pathLst>
                <a:path w="6876" h="22932" extrusionOk="0">
                  <a:moveTo>
                    <a:pt x="1968" y="0"/>
                  </a:moveTo>
                  <a:lnTo>
                    <a:pt x="1968" y="5769"/>
                  </a:lnTo>
                  <a:lnTo>
                    <a:pt x="1968" y="8198"/>
                  </a:lnTo>
                  <a:lnTo>
                    <a:pt x="1968" y="16190"/>
                  </a:lnTo>
                  <a:lnTo>
                    <a:pt x="1968" y="16348"/>
                  </a:lnTo>
                  <a:cubicBezTo>
                    <a:pt x="802" y="16907"/>
                    <a:pt x="1" y="18121"/>
                    <a:pt x="1" y="19482"/>
                  </a:cubicBezTo>
                  <a:cubicBezTo>
                    <a:pt x="1" y="21352"/>
                    <a:pt x="1568" y="22931"/>
                    <a:pt x="3438" y="22931"/>
                  </a:cubicBezTo>
                  <a:cubicBezTo>
                    <a:pt x="5357" y="22931"/>
                    <a:pt x="6875" y="21352"/>
                    <a:pt x="6875" y="19482"/>
                  </a:cubicBezTo>
                  <a:cubicBezTo>
                    <a:pt x="6875" y="18121"/>
                    <a:pt x="6074" y="16907"/>
                    <a:pt x="4956" y="16348"/>
                  </a:cubicBezTo>
                  <a:lnTo>
                    <a:pt x="4956" y="16190"/>
                  </a:lnTo>
                  <a:lnTo>
                    <a:pt x="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-1178140" y="3137731"/>
              <a:ext cx="191634" cy="135271"/>
            </a:xfrm>
            <a:custGeom>
              <a:avLst/>
              <a:gdLst/>
              <a:ahLst/>
              <a:cxnLst/>
              <a:rect l="l" t="t" r="r" b="b"/>
              <a:pathLst>
                <a:path w="4811" h="3396" extrusionOk="0">
                  <a:moveTo>
                    <a:pt x="1488" y="0"/>
                  </a:moveTo>
                  <a:cubicBezTo>
                    <a:pt x="1313" y="0"/>
                    <a:pt x="1134" y="34"/>
                    <a:pt x="960" y="104"/>
                  </a:cubicBezTo>
                  <a:cubicBezTo>
                    <a:pt x="304" y="408"/>
                    <a:pt x="0" y="1161"/>
                    <a:pt x="256" y="1877"/>
                  </a:cubicBezTo>
                  <a:cubicBezTo>
                    <a:pt x="413" y="2132"/>
                    <a:pt x="559" y="2327"/>
                    <a:pt x="814" y="2485"/>
                  </a:cubicBezTo>
                  <a:lnTo>
                    <a:pt x="911" y="2533"/>
                  </a:lnTo>
                  <a:lnTo>
                    <a:pt x="2381" y="3395"/>
                  </a:lnTo>
                  <a:lnTo>
                    <a:pt x="3899" y="2533"/>
                  </a:lnTo>
                  <a:lnTo>
                    <a:pt x="3948" y="2485"/>
                  </a:lnTo>
                  <a:cubicBezTo>
                    <a:pt x="4203" y="2327"/>
                    <a:pt x="4409" y="2132"/>
                    <a:pt x="4506" y="1877"/>
                  </a:cubicBezTo>
                  <a:cubicBezTo>
                    <a:pt x="4810" y="1161"/>
                    <a:pt x="4458" y="408"/>
                    <a:pt x="3802" y="104"/>
                  </a:cubicBezTo>
                  <a:cubicBezTo>
                    <a:pt x="3628" y="34"/>
                    <a:pt x="3455" y="0"/>
                    <a:pt x="3286" y="0"/>
                  </a:cubicBezTo>
                  <a:cubicBezTo>
                    <a:pt x="2957" y="0"/>
                    <a:pt x="2645" y="127"/>
                    <a:pt x="2381" y="359"/>
                  </a:cubicBezTo>
                  <a:cubicBezTo>
                    <a:pt x="2149" y="127"/>
                    <a:pt x="1826" y="0"/>
                    <a:pt x="1488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-1567106" y="2236673"/>
              <a:ext cx="276278" cy="1094876"/>
            </a:xfrm>
            <a:custGeom>
              <a:avLst/>
              <a:gdLst/>
              <a:ahLst/>
              <a:cxnLst/>
              <a:rect l="l" t="t" r="r" b="b"/>
              <a:pathLst>
                <a:path w="6936" h="27487" extrusionOk="0">
                  <a:moveTo>
                    <a:pt x="3438" y="1"/>
                  </a:moveTo>
                  <a:cubicBezTo>
                    <a:pt x="2636" y="1"/>
                    <a:pt x="1980" y="657"/>
                    <a:pt x="1980" y="1470"/>
                  </a:cubicBezTo>
                  <a:lnTo>
                    <a:pt x="1980" y="2333"/>
                  </a:lnTo>
                  <a:lnTo>
                    <a:pt x="1980" y="7337"/>
                  </a:lnTo>
                  <a:lnTo>
                    <a:pt x="1980" y="20745"/>
                  </a:lnTo>
                  <a:lnTo>
                    <a:pt x="1980" y="20903"/>
                  </a:lnTo>
                  <a:cubicBezTo>
                    <a:pt x="814" y="21462"/>
                    <a:pt x="0" y="22676"/>
                    <a:pt x="0" y="24037"/>
                  </a:cubicBezTo>
                  <a:cubicBezTo>
                    <a:pt x="0" y="25907"/>
                    <a:pt x="1567" y="27486"/>
                    <a:pt x="3438" y="27486"/>
                  </a:cubicBezTo>
                  <a:cubicBezTo>
                    <a:pt x="5369" y="27486"/>
                    <a:pt x="6936" y="25907"/>
                    <a:pt x="6936" y="24037"/>
                  </a:cubicBezTo>
                  <a:cubicBezTo>
                    <a:pt x="6936" y="22676"/>
                    <a:pt x="6122" y="21462"/>
                    <a:pt x="4956" y="20903"/>
                  </a:cubicBezTo>
                  <a:lnTo>
                    <a:pt x="4956" y="20745"/>
                  </a:lnTo>
                  <a:lnTo>
                    <a:pt x="4956" y="1470"/>
                  </a:lnTo>
                  <a:cubicBezTo>
                    <a:pt x="4956" y="657"/>
                    <a:pt x="4300" y="1"/>
                    <a:pt x="3498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  <a:effectLst>
              <a:outerShdw blurRad="171450" dist="57150" dir="5400000" algn="bl" rotWithShape="0">
                <a:schemeClr val="accent4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-1567106" y="2639662"/>
              <a:ext cx="276278" cy="691891"/>
            </a:xfrm>
            <a:custGeom>
              <a:avLst/>
              <a:gdLst/>
              <a:ahLst/>
              <a:cxnLst/>
              <a:rect l="l" t="t" r="r" b="b"/>
              <a:pathLst>
                <a:path w="6936" h="17370" extrusionOk="0">
                  <a:moveTo>
                    <a:pt x="1980" y="1"/>
                  </a:moveTo>
                  <a:lnTo>
                    <a:pt x="1980" y="4106"/>
                  </a:lnTo>
                  <a:lnTo>
                    <a:pt x="1980" y="10628"/>
                  </a:lnTo>
                  <a:lnTo>
                    <a:pt x="1980" y="10786"/>
                  </a:lnTo>
                  <a:cubicBezTo>
                    <a:pt x="1421" y="11090"/>
                    <a:pt x="960" y="11491"/>
                    <a:pt x="608" y="12001"/>
                  </a:cubicBezTo>
                  <a:cubicBezTo>
                    <a:pt x="255" y="12559"/>
                    <a:pt x="0" y="13215"/>
                    <a:pt x="0" y="13920"/>
                  </a:cubicBezTo>
                  <a:cubicBezTo>
                    <a:pt x="0" y="15790"/>
                    <a:pt x="1567" y="17369"/>
                    <a:pt x="3438" y="17369"/>
                  </a:cubicBezTo>
                  <a:cubicBezTo>
                    <a:pt x="5369" y="17369"/>
                    <a:pt x="6936" y="15790"/>
                    <a:pt x="6936" y="13920"/>
                  </a:cubicBezTo>
                  <a:cubicBezTo>
                    <a:pt x="6936" y="12559"/>
                    <a:pt x="6122" y="11345"/>
                    <a:pt x="4956" y="10786"/>
                  </a:cubicBezTo>
                  <a:lnTo>
                    <a:pt x="4956" y="1062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-1488237" y="3125901"/>
              <a:ext cx="118542" cy="147101"/>
            </a:xfrm>
            <a:custGeom>
              <a:avLst/>
              <a:gdLst/>
              <a:ahLst/>
              <a:cxnLst/>
              <a:rect l="l" t="t" r="r" b="b"/>
              <a:pathLst>
                <a:path w="2976" h="3693" extrusionOk="0">
                  <a:moveTo>
                    <a:pt x="1458" y="0"/>
                  </a:moveTo>
                  <a:lnTo>
                    <a:pt x="352" y="1215"/>
                  </a:lnTo>
                  <a:lnTo>
                    <a:pt x="243" y="1312"/>
                  </a:lnTo>
                  <a:cubicBezTo>
                    <a:pt x="97" y="1567"/>
                    <a:pt x="0" y="1871"/>
                    <a:pt x="0" y="2174"/>
                  </a:cubicBezTo>
                  <a:cubicBezTo>
                    <a:pt x="0" y="2976"/>
                    <a:pt x="656" y="3692"/>
                    <a:pt x="1458" y="3692"/>
                  </a:cubicBezTo>
                  <a:cubicBezTo>
                    <a:pt x="2320" y="3692"/>
                    <a:pt x="2976" y="2976"/>
                    <a:pt x="2976" y="2174"/>
                  </a:cubicBezTo>
                  <a:cubicBezTo>
                    <a:pt x="2976" y="1871"/>
                    <a:pt x="2879" y="1567"/>
                    <a:pt x="2733" y="1312"/>
                  </a:cubicBezTo>
                  <a:lnTo>
                    <a:pt x="2624" y="1215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-2010762" y="1119124"/>
              <a:ext cx="355147" cy="524714"/>
            </a:xfrm>
            <a:custGeom>
              <a:avLst/>
              <a:gdLst/>
              <a:ahLst/>
              <a:cxnLst/>
              <a:rect l="l" t="t" r="r" b="b"/>
              <a:pathLst>
                <a:path w="8916" h="13173" extrusionOk="0">
                  <a:moveTo>
                    <a:pt x="3972" y="0"/>
                  </a:moveTo>
                  <a:cubicBezTo>
                    <a:pt x="2967" y="0"/>
                    <a:pt x="1957" y="200"/>
                    <a:pt x="1677" y="474"/>
                  </a:cubicBezTo>
                  <a:cubicBezTo>
                    <a:pt x="1519" y="632"/>
                    <a:pt x="1422" y="826"/>
                    <a:pt x="1373" y="1033"/>
                  </a:cubicBezTo>
                  <a:cubicBezTo>
                    <a:pt x="1325" y="1239"/>
                    <a:pt x="1325" y="1385"/>
                    <a:pt x="1325" y="1543"/>
                  </a:cubicBezTo>
                  <a:cubicBezTo>
                    <a:pt x="1325" y="1798"/>
                    <a:pt x="1373" y="1992"/>
                    <a:pt x="1373" y="2041"/>
                  </a:cubicBezTo>
                  <a:cubicBezTo>
                    <a:pt x="1373" y="2041"/>
                    <a:pt x="1233" y="2003"/>
                    <a:pt x="1042" y="2003"/>
                  </a:cubicBezTo>
                  <a:cubicBezTo>
                    <a:pt x="745" y="2003"/>
                    <a:pt x="324" y="2093"/>
                    <a:pt x="110" y="2551"/>
                  </a:cubicBezTo>
                  <a:cubicBezTo>
                    <a:pt x="1" y="2757"/>
                    <a:pt x="1" y="3012"/>
                    <a:pt x="1" y="3255"/>
                  </a:cubicBezTo>
                  <a:cubicBezTo>
                    <a:pt x="1" y="3316"/>
                    <a:pt x="1" y="3365"/>
                    <a:pt x="62" y="3413"/>
                  </a:cubicBezTo>
                  <a:cubicBezTo>
                    <a:pt x="110" y="3923"/>
                    <a:pt x="414" y="4531"/>
                    <a:pt x="511" y="4725"/>
                  </a:cubicBezTo>
                  <a:cubicBezTo>
                    <a:pt x="511" y="4774"/>
                    <a:pt x="560" y="4834"/>
                    <a:pt x="560" y="4834"/>
                  </a:cubicBezTo>
                  <a:cubicBezTo>
                    <a:pt x="560" y="4834"/>
                    <a:pt x="2236" y="12668"/>
                    <a:pt x="2940" y="13033"/>
                  </a:cubicBezTo>
                  <a:cubicBezTo>
                    <a:pt x="3125" y="13129"/>
                    <a:pt x="3367" y="13173"/>
                    <a:pt x="3640" y="13173"/>
                  </a:cubicBezTo>
                  <a:cubicBezTo>
                    <a:pt x="4495" y="13173"/>
                    <a:pt x="5639" y="12742"/>
                    <a:pt x="6183" y="12170"/>
                  </a:cubicBezTo>
                  <a:cubicBezTo>
                    <a:pt x="6839" y="11454"/>
                    <a:pt x="6438" y="10446"/>
                    <a:pt x="6742" y="9182"/>
                  </a:cubicBezTo>
                  <a:cubicBezTo>
                    <a:pt x="7045" y="7919"/>
                    <a:pt x="8916" y="6353"/>
                    <a:pt x="8867" y="5685"/>
                  </a:cubicBezTo>
                  <a:cubicBezTo>
                    <a:pt x="8806" y="5029"/>
                    <a:pt x="8005" y="4725"/>
                    <a:pt x="8005" y="4725"/>
                  </a:cubicBezTo>
                  <a:cubicBezTo>
                    <a:pt x="8005" y="4725"/>
                    <a:pt x="8260" y="4118"/>
                    <a:pt x="8308" y="3620"/>
                  </a:cubicBezTo>
                  <a:cubicBezTo>
                    <a:pt x="8308" y="3316"/>
                    <a:pt x="8199" y="3061"/>
                    <a:pt x="8005" y="2855"/>
                  </a:cubicBezTo>
                  <a:cubicBezTo>
                    <a:pt x="7580" y="2498"/>
                    <a:pt x="7131" y="2444"/>
                    <a:pt x="6900" y="2444"/>
                  </a:cubicBezTo>
                  <a:cubicBezTo>
                    <a:pt x="6801" y="2444"/>
                    <a:pt x="6742" y="2454"/>
                    <a:pt x="6742" y="2454"/>
                  </a:cubicBezTo>
                  <a:cubicBezTo>
                    <a:pt x="6742" y="2454"/>
                    <a:pt x="6936" y="1288"/>
                    <a:pt x="6025" y="474"/>
                  </a:cubicBezTo>
                  <a:cubicBezTo>
                    <a:pt x="5615" y="135"/>
                    <a:pt x="4795" y="0"/>
                    <a:pt x="3972" y="0"/>
                  </a:cubicBezTo>
                  <a:close/>
                </a:path>
              </a:pathLst>
            </a:custGeom>
            <a:solidFill>
              <a:srgbClr val="74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-2807217" y="1240455"/>
              <a:ext cx="1830861" cy="906150"/>
            </a:xfrm>
            <a:custGeom>
              <a:avLst/>
              <a:gdLst/>
              <a:ahLst/>
              <a:cxnLst/>
              <a:rect l="l" t="t" r="r" b="b"/>
              <a:pathLst>
                <a:path w="45964" h="22749" extrusionOk="0">
                  <a:moveTo>
                    <a:pt x="22678" y="1"/>
                  </a:moveTo>
                  <a:cubicBezTo>
                    <a:pt x="21575" y="1"/>
                    <a:pt x="20317" y="550"/>
                    <a:pt x="19850" y="1983"/>
                  </a:cubicBezTo>
                  <a:cubicBezTo>
                    <a:pt x="19449" y="3355"/>
                    <a:pt x="18891" y="6537"/>
                    <a:pt x="19546" y="8055"/>
                  </a:cubicBezTo>
                  <a:cubicBezTo>
                    <a:pt x="19644" y="8310"/>
                    <a:pt x="19753" y="8517"/>
                    <a:pt x="19947" y="8663"/>
                  </a:cubicBezTo>
                  <a:cubicBezTo>
                    <a:pt x="20457" y="9124"/>
                    <a:pt x="20907" y="9319"/>
                    <a:pt x="21162" y="9428"/>
                  </a:cubicBezTo>
                  <a:lnTo>
                    <a:pt x="21162" y="9476"/>
                  </a:lnTo>
                  <a:cubicBezTo>
                    <a:pt x="21271" y="9476"/>
                    <a:pt x="21368" y="9525"/>
                    <a:pt x="21417" y="9525"/>
                  </a:cubicBezTo>
                  <a:lnTo>
                    <a:pt x="21417" y="11298"/>
                  </a:lnTo>
                  <a:lnTo>
                    <a:pt x="5579" y="18683"/>
                  </a:lnTo>
                  <a:cubicBezTo>
                    <a:pt x="5579" y="18683"/>
                    <a:pt x="4316" y="18124"/>
                    <a:pt x="3551" y="17978"/>
                  </a:cubicBezTo>
                  <a:cubicBezTo>
                    <a:pt x="2749" y="17820"/>
                    <a:pt x="2081" y="17723"/>
                    <a:pt x="1777" y="17723"/>
                  </a:cubicBezTo>
                  <a:cubicBezTo>
                    <a:pt x="1425" y="17723"/>
                    <a:pt x="1425" y="18282"/>
                    <a:pt x="1777" y="18428"/>
                  </a:cubicBezTo>
                  <a:cubicBezTo>
                    <a:pt x="2081" y="18586"/>
                    <a:pt x="2543" y="18841"/>
                    <a:pt x="2543" y="18841"/>
                  </a:cubicBezTo>
                  <a:cubicBezTo>
                    <a:pt x="2543" y="18841"/>
                    <a:pt x="1279" y="19339"/>
                    <a:pt x="769" y="19752"/>
                  </a:cubicBezTo>
                  <a:cubicBezTo>
                    <a:pt x="514" y="20007"/>
                    <a:pt x="369" y="20152"/>
                    <a:pt x="162" y="20456"/>
                  </a:cubicBezTo>
                  <a:cubicBezTo>
                    <a:pt x="0" y="20770"/>
                    <a:pt x="122" y="20964"/>
                    <a:pt x="304" y="20964"/>
                  </a:cubicBezTo>
                  <a:cubicBezTo>
                    <a:pt x="355" y="20964"/>
                    <a:pt x="410" y="20949"/>
                    <a:pt x="466" y="20918"/>
                  </a:cubicBezTo>
                  <a:cubicBezTo>
                    <a:pt x="541" y="20871"/>
                    <a:pt x="586" y="20852"/>
                    <a:pt x="608" y="20852"/>
                  </a:cubicBezTo>
                  <a:cubicBezTo>
                    <a:pt x="662" y="20852"/>
                    <a:pt x="591" y="20961"/>
                    <a:pt x="514" y="21063"/>
                  </a:cubicBezTo>
                  <a:cubicBezTo>
                    <a:pt x="292" y="21328"/>
                    <a:pt x="494" y="21592"/>
                    <a:pt x="686" y="21592"/>
                  </a:cubicBezTo>
                  <a:cubicBezTo>
                    <a:pt x="714" y="21592"/>
                    <a:pt x="743" y="21586"/>
                    <a:pt x="769" y="21573"/>
                  </a:cubicBezTo>
                  <a:cubicBezTo>
                    <a:pt x="843" y="21523"/>
                    <a:pt x="903" y="21485"/>
                    <a:pt x="937" y="21485"/>
                  </a:cubicBezTo>
                  <a:cubicBezTo>
                    <a:pt x="976" y="21485"/>
                    <a:pt x="979" y="21534"/>
                    <a:pt x="927" y="21671"/>
                  </a:cubicBezTo>
                  <a:cubicBezTo>
                    <a:pt x="788" y="21895"/>
                    <a:pt x="969" y="22082"/>
                    <a:pt x="1114" y="22082"/>
                  </a:cubicBezTo>
                  <a:cubicBezTo>
                    <a:pt x="1134" y="22082"/>
                    <a:pt x="1153" y="22079"/>
                    <a:pt x="1170" y="22071"/>
                  </a:cubicBezTo>
                  <a:cubicBezTo>
                    <a:pt x="1281" y="21997"/>
                    <a:pt x="1339" y="21969"/>
                    <a:pt x="1365" y="21969"/>
                  </a:cubicBezTo>
                  <a:cubicBezTo>
                    <a:pt x="1423" y="21969"/>
                    <a:pt x="1313" y="22119"/>
                    <a:pt x="1279" y="22229"/>
                  </a:cubicBezTo>
                  <a:cubicBezTo>
                    <a:pt x="1242" y="22388"/>
                    <a:pt x="1469" y="22453"/>
                    <a:pt x="1670" y="22453"/>
                  </a:cubicBezTo>
                  <a:cubicBezTo>
                    <a:pt x="1731" y="22453"/>
                    <a:pt x="1790" y="22447"/>
                    <a:pt x="1838" y="22436"/>
                  </a:cubicBezTo>
                  <a:cubicBezTo>
                    <a:pt x="2445" y="22132"/>
                    <a:pt x="4012" y="21573"/>
                    <a:pt x="4620" y="20918"/>
                  </a:cubicBezTo>
                  <a:cubicBezTo>
                    <a:pt x="5227" y="20250"/>
                    <a:pt x="5834" y="19849"/>
                    <a:pt x="5834" y="19849"/>
                  </a:cubicBezTo>
                  <a:lnTo>
                    <a:pt x="17676" y="17626"/>
                  </a:lnTo>
                  <a:lnTo>
                    <a:pt x="26980" y="18331"/>
                  </a:lnTo>
                  <a:lnTo>
                    <a:pt x="29567" y="19290"/>
                  </a:lnTo>
                  <a:lnTo>
                    <a:pt x="30077" y="19339"/>
                  </a:lnTo>
                  <a:lnTo>
                    <a:pt x="39842" y="21161"/>
                  </a:lnTo>
                  <a:cubicBezTo>
                    <a:pt x="39842" y="21161"/>
                    <a:pt x="41360" y="22229"/>
                    <a:pt x="42064" y="22484"/>
                  </a:cubicBezTo>
                  <a:cubicBezTo>
                    <a:pt x="42575" y="22614"/>
                    <a:pt x="43441" y="22749"/>
                    <a:pt x="44066" y="22749"/>
                  </a:cubicBezTo>
                  <a:cubicBezTo>
                    <a:pt x="44379" y="22749"/>
                    <a:pt x="44631" y="22715"/>
                    <a:pt x="44749" y="22630"/>
                  </a:cubicBezTo>
                  <a:cubicBezTo>
                    <a:pt x="45101" y="22436"/>
                    <a:pt x="45963" y="20152"/>
                    <a:pt x="45660" y="19849"/>
                  </a:cubicBezTo>
                  <a:cubicBezTo>
                    <a:pt x="45354" y="19586"/>
                    <a:pt x="43371" y="19213"/>
                    <a:pt x="42286" y="19213"/>
                  </a:cubicBezTo>
                  <a:cubicBezTo>
                    <a:pt x="42119" y="19213"/>
                    <a:pt x="41973" y="19222"/>
                    <a:pt x="41858" y="19242"/>
                  </a:cubicBezTo>
                  <a:cubicBezTo>
                    <a:pt x="41008" y="19399"/>
                    <a:pt x="40036" y="19897"/>
                    <a:pt x="40036" y="19897"/>
                  </a:cubicBezTo>
                  <a:lnTo>
                    <a:pt x="24453" y="11906"/>
                  </a:lnTo>
                  <a:lnTo>
                    <a:pt x="23397" y="11395"/>
                  </a:lnTo>
                  <a:lnTo>
                    <a:pt x="23445" y="9683"/>
                  </a:lnTo>
                  <a:cubicBezTo>
                    <a:pt x="23445" y="9683"/>
                    <a:pt x="24308" y="9574"/>
                    <a:pt x="24963" y="9015"/>
                  </a:cubicBezTo>
                  <a:cubicBezTo>
                    <a:pt x="25413" y="8614"/>
                    <a:pt x="25571" y="7655"/>
                    <a:pt x="25571" y="7655"/>
                  </a:cubicBezTo>
                  <a:cubicBezTo>
                    <a:pt x="25571" y="7655"/>
                    <a:pt x="25712" y="7688"/>
                    <a:pt x="25916" y="7688"/>
                  </a:cubicBezTo>
                  <a:cubicBezTo>
                    <a:pt x="26217" y="7688"/>
                    <a:pt x="26654" y="7615"/>
                    <a:pt x="26980" y="7254"/>
                  </a:cubicBezTo>
                  <a:cubicBezTo>
                    <a:pt x="27040" y="7145"/>
                    <a:pt x="27089" y="7096"/>
                    <a:pt x="27137" y="6999"/>
                  </a:cubicBezTo>
                  <a:cubicBezTo>
                    <a:pt x="27441" y="6391"/>
                    <a:pt x="27137" y="5578"/>
                    <a:pt x="26834" y="5371"/>
                  </a:cubicBezTo>
                  <a:cubicBezTo>
                    <a:pt x="26482" y="5128"/>
                    <a:pt x="25923" y="5128"/>
                    <a:pt x="25923" y="5128"/>
                  </a:cubicBezTo>
                  <a:cubicBezTo>
                    <a:pt x="25923" y="5128"/>
                    <a:pt x="26372" y="2189"/>
                    <a:pt x="25571" y="1278"/>
                  </a:cubicBezTo>
                  <a:cubicBezTo>
                    <a:pt x="24806" y="319"/>
                    <a:pt x="24247" y="161"/>
                    <a:pt x="22984" y="15"/>
                  </a:cubicBezTo>
                  <a:cubicBezTo>
                    <a:pt x="22884" y="6"/>
                    <a:pt x="22782" y="1"/>
                    <a:pt x="22678" y="1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-1139940" y="1899967"/>
              <a:ext cx="169368" cy="215812"/>
            </a:xfrm>
            <a:custGeom>
              <a:avLst/>
              <a:gdLst/>
              <a:ahLst/>
              <a:cxnLst/>
              <a:rect l="l" t="t" r="r" b="b"/>
              <a:pathLst>
                <a:path w="4252" h="5418" extrusionOk="0">
                  <a:moveTo>
                    <a:pt x="2029" y="0"/>
                  </a:moveTo>
                  <a:lnTo>
                    <a:pt x="1" y="4409"/>
                  </a:lnTo>
                  <a:lnTo>
                    <a:pt x="2187" y="5417"/>
                  </a:lnTo>
                  <a:lnTo>
                    <a:pt x="4252" y="1021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-1149580" y="1889809"/>
              <a:ext cx="189165" cy="236127"/>
            </a:xfrm>
            <a:custGeom>
              <a:avLst/>
              <a:gdLst/>
              <a:ahLst/>
              <a:cxnLst/>
              <a:rect l="l" t="t" r="r" b="b"/>
              <a:pathLst>
                <a:path w="4749" h="5928" extrusionOk="0">
                  <a:moveTo>
                    <a:pt x="2429" y="559"/>
                  </a:moveTo>
                  <a:lnTo>
                    <a:pt x="4190" y="1373"/>
                  </a:lnTo>
                  <a:lnTo>
                    <a:pt x="2320" y="5369"/>
                  </a:lnTo>
                  <a:lnTo>
                    <a:pt x="547" y="4555"/>
                  </a:lnTo>
                  <a:lnTo>
                    <a:pt x="2429" y="559"/>
                  </a:lnTo>
                  <a:close/>
                  <a:moveTo>
                    <a:pt x="2223" y="0"/>
                  </a:moveTo>
                  <a:cubicBezTo>
                    <a:pt x="2174" y="61"/>
                    <a:pt x="2126" y="61"/>
                    <a:pt x="2065" y="158"/>
                  </a:cubicBezTo>
                  <a:lnTo>
                    <a:pt x="49" y="4555"/>
                  </a:lnTo>
                  <a:cubicBezTo>
                    <a:pt x="0" y="4616"/>
                    <a:pt x="0" y="4713"/>
                    <a:pt x="49" y="4761"/>
                  </a:cubicBezTo>
                  <a:cubicBezTo>
                    <a:pt x="49" y="4810"/>
                    <a:pt x="97" y="4859"/>
                    <a:pt x="146" y="4859"/>
                  </a:cubicBezTo>
                  <a:lnTo>
                    <a:pt x="2320" y="5879"/>
                  </a:lnTo>
                  <a:cubicBezTo>
                    <a:pt x="2368" y="5927"/>
                    <a:pt x="2429" y="5927"/>
                    <a:pt x="2429" y="5927"/>
                  </a:cubicBezTo>
                  <a:cubicBezTo>
                    <a:pt x="2526" y="5927"/>
                    <a:pt x="2624" y="5879"/>
                    <a:pt x="2624" y="5769"/>
                  </a:cubicBezTo>
                  <a:lnTo>
                    <a:pt x="4700" y="1373"/>
                  </a:lnTo>
                  <a:cubicBezTo>
                    <a:pt x="4749" y="1215"/>
                    <a:pt x="4700" y="1069"/>
                    <a:pt x="4603" y="1021"/>
                  </a:cubicBezTo>
                  <a:lnTo>
                    <a:pt x="2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-1212475" y="1982221"/>
              <a:ext cx="168691" cy="78590"/>
            </a:xfrm>
            <a:custGeom>
              <a:avLst/>
              <a:gdLst/>
              <a:ahLst/>
              <a:cxnLst/>
              <a:rect l="l" t="t" r="r" b="b"/>
              <a:pathLst>
                <a:path w="4235" h="1973" extrusionOk="0">
                  <a:moveTo>
                    <a:pt x="3441" y="1"/>
                  </a:moveTo>
                  <a:cubicBezTo>
                    <a:pt x="3394" y="1"/>
                    <a:pt x="3344" y="5"/>
                    <a:pt x="3292" y="12"/>
                  </a:cubicBezTo>
                  <a:cubicBezTo>
                    <a:pt x="2429" y="109"/>
                    <a:pt x="1980" y="12"/>
                    <a:pt x="1118" y="364"/>
                  </a:cubicBezTo>
                  <a:cubicBezTo>
                    <a:pt x="559" y="620"/>
                    <a:pt x="0" y="1275"/>
                    <a:pt x="0" y="1275"/>
                  </a:cubicBezTo>
                  <a:cubicBezTo>
                    <a:pt x="0" y="1275"/>
                    <a:pt x="792" y="1972"/>
                    <a:pt x="1340" y="1972"/>
                  </a:cubicBezTo>
                  <a:cubicBezTo>
                    <a:pt x="1470" y="1972"/>
                    <a:pt x="1587" y="1932"/>
                    <a:pt x="1676" y="1834"/>
                  </a:cubicBezTo>
                  <a:cubicBezTo>
                    <a:pt x="2126" y="1324"/>
                    <a:pt x="2429" y="777"/>
                    <a:pt x="3340" y="620"/>
                  </a:cubicBezTo>
                  <a:cubicBezTo>
                    <a:pt x="4235" y="485"/>
                    <a:pt x="3997" y="1"/>
                    <a:pt x="3441" y="1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-1067365" y="2001062"/>
              <a:ext cx="94881" cy="139533"/>
            </a:xfrm>
            <a:custGeom>
              <a:avLst/>
              <a:gdLst/>
              <a:ahLst/>
              <a:cxnLst/>
              <a:rect l="l" t="t" r="r" b="b"/>
              <a:pathLst>
                <a:path w="2382" h="3503" extrusionOk="0">
                  <a:moveTo>
                    <a:pt x="1281" y="0"/>
                  </a:moveTo>
                  <a:cubicBezTo>
                    <a:pt x="1116" y="0"/>
                    <a:pt x="1021" y="168"/>
                    <a:pt x="1021" y="353"/>
                  </a:cubicBezTo>
                  <a:cubicBezTo>
                    <a:pt x="1036" y="398"/>
                    <a:pt x="1022" y="411"/>
                    <a:pt x="989" y="411"/>
                  </a:cubicBezTo>
                  <a:cubicBezTo>
                    <a:pt x="949" y="411"/>
                    <a:pt x="881" y="392"/>
                    <a:pt x="804" y="392"/>
                  </a:cubicBezTo>
                  <a:cubicBezTo>
                    <a:pt x="741" y="392"/>
                    <a:pt x="672" y="405"/>
                    <a:pt x="608" y="450"/>
                  </a:cubicBezTo>
                  <a:cubicBezTo>
                    <a:pt x="462" y="608"/>
                    <a:pt x="560" y="960"/>
                    <a:pt x="560" y="960"/>
                  </a:cubicBezTo>
                  <a:cubicBezTo>
                    <a:pt x="560" y="960"/>
                    <a:pt x="473" y="912"/>
                    <a:pt x="383" y="912"/>
                  </a:cubicBezTo>
                  <a:cubicBezTo>
                    <a:pt x="338" y="912"/>
                    <a:pt x="292" y="924"/>
                    <a:pt x="256" y="960"/>
                  </a:cubicBezTo>
                  <a:cubicBezTo>
                    <a:pt x="110" y="1057"/>
                    <a:pt x="62" y="1568"/>
                    <a:pt x="256" y="1713"/>
                  </a:cubicBezTo>
                  <a:cubicBezTo>
                    <a:pt x="298" y="1755"/>
                    <a:pt x="307" y="1768"/>
                    <a:pt x="297" y="1768"/>
                  </a:cubicBezTo>
                  <a:cubicBezTo>
                    <a:pt x="282" y="1768"/>
                    <a:pt x="221" y="1738"/>
                    <a:pt x="164" y="1738"/>
                  </a:cubicBezTo>
                  <a:cubicBezTo>
                    <a:pt x="119" y="1738"/>
                    <a:pt x="77" y="1756"/>
                    <a:pt x="62" y="1823"/>
                  </a:cubicBezTo>
                  <a:cubicBezTo>
                    <a:pt x="1" y="1968"/>
                    <a:pt x="1" y="2126"/>
                    <a:pt x="414" y="2576"/>
                  </a:cubicBezTo>
                  <a:cubicBezTo>
                    <a:pt x="815" y="3086"/>
                    <a:pt x="1" y="3389"/>
                    <a:pt x="1" y="3389"/>
                  </a:cubicBezTo>
                  <a:cubicBezTo>
                    <a:pt x="1" y="3389"/>
                    <a:pt x="454" y="3503"/>
                    <a:pt x="814" y="3503"/>
                  </a:cubicBezTo>
                  <a:cubicBezTo>
                    <a:pt x="994" y="3503"/>
                    <a:pt x="1151" y="3474"/>
                    <a:pt x="1215" y="3389"/>
                  </a:cubicBezTo>
                  <a:cubicBezTo>
                    <a:pt x="1422" y="3134"/>
                    <a:pt x="2381" y="1616"/>
                    <a:pt x="2284" y="1215"/>
                  </a:cubicBezTo>
                  <a:cubicBezTo>
                    <a:pt x="2187" y="851"/>
                    <a:pt x="1677" y="244"/>
                    <a:pt x="1677" y="244"/>
                  </a:cubicBezTo>
                  <a:cubicBezTo>
                    <a:pt x="1521" y="69"/>
                    <a:pt x="1387" y="0"/>
                    <a:pt x="1281" y="0"/>
                  </a:cubicBezTo>
                  <a:close/>
                </a:path>
              </a:pathLst>
            </a:custGeom>
            <a:solidFill>
              <a:srgbClr val="F9A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-1609209" y="1896103"/>
              <a:ext cx="389004" cy="187253"/>
            </a:xfrm>
            <a:custGeom>
              <a:avLst/>
              <a:gdLst/>
              <a:ahLst/>
              <a:cxnLst/>
              <a:rect l="l" t="t" r="r" b="b"/>
              <a:pathLst>
                <a:path w="9766" h="4701" extrusionOk="0">
                  <a:moveTo>
                    <a:pt x="1458" y="0"/>
                  </a:moveTo>
                  <a:lnTo>
                    <a:pt x="1" y="510"/>
                  </a:lnTo>
                  <a:lnTo>
                    <a:pt x="1" y="2879"/>
                  </a:lnTo>
                  <a:lnTo>
                    <a:pt x="9766" y="4701"/>
                  </a:lnTo>
                  <a:lnTo>
                    <a:pt x="9766" y="4701"/>
                  </a:lnTo>
                  <a:lnTo>
                    <a:pt x="1823" y="2526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-2574833" y="1924145"/>
              <a:ext cx="338656" cy="106950"/>
            </a:xfrm>
            <a:custGeom>
              <a:avLst/>
              <a:gdLst/>
              <a:ahLst/>
              <a:cxnLst/>
              <a:rect l="l" t="t" r="r" b="b"/>
              <a:pathLst>
                <a:path w="8502" h="2685" extrusionOk="0">
                  <a:moveTo>
                    <a:pt x="8502" y="1"/>
                  </a:moveTo>
                  <a:lnTo>
                    <a:pt x="0" y="2685"/>
                  </a:lnTo>
                  <a:lnTo>
                    <a:pt x="0" y="2685"/>
                  </a:lnTo>
                  <a:lnTo>
                    <a:pt x="8502" y="1118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-2266687" y="1706459"/>
              <a:ext cx="717981" cy="796331"/>
            </a:xfrm>
            <a:custGeom>
              <a:avLst/>
              <a:gdLst/>
              <a:ahLst/>
              <a:cxnLst/>
              <a:rect l="l" t="t" r="r" b="b"/>
              <a:pathLst>
                <a:path w="18025" h="19992" extrusionOk="0">
                  <a:moveTo>
                    <a:pt x="6936" y="0"/>
                  </a:moveTo>
                  <a:lnTo>
                    <a:pt x="1" y="3243"/>
                  </a:lnTo>
                  <a:lnTo>
                    <a:pt x="207" y="8053"/>
                  </a:lnTo>
                  <a:lnTo>
                    <a:pt x="3693" y="8053"/>
                  </a:lnTo>
                  <a:cubicBezTo>
                    <a:pt x="3693" y="8053"/>
                    <a:pt x="3754" y="9267"/>
                    <a:pt x="3802" y="11040"/>
                  </a:cubicBezTo>
                  <a:lnTo>
                    <a:pt x="3802" y="11089"/>
                  </a:lnTo>
                  <a:cubicBezTo>
                    <a:pt x="3900" y="13312"/>
                    <a:pt x="4057" y="16506"/>
                    <a:pt x="4203" y="19384"/>
                  </a:cubicBezTo>
                  <a:cubicBezTo>
                    <a:pt x="4713" y="19688"/>
                    <a:pt x="5369" y="19895"/>
                    <a:pt x="6681" y="19943"/>
                  </a:cubicBezTo>
                  <a:cubicBezTo>
                    <a:pt x="7094" y="19992"/>
                    <a:pt x="7543" y="19992"/>
                    <a:pt x="8102" y="19992"/>
                  </a:cubicBezTo>
                  <a:cubicBezTo>
                    <a:pt x="8661" y="19992"/>
                    <a:pt x="9159" y="19992"/>
                    <a:pt x="9620" y="19943"/>
                  </a:cubicBezTo>
                  <a:cubicBezTo>
                    <a:pt x="11041" y="19895"/>
                    <a:pt x="12098" y="19737"/>
                    <a:pt x="12912" y="19639"/>
                  </a:cubicBezTo>
                  <a:cubicBezTo>
                    <a:pt x="12960" y="19639"/>
                    <a:pt x="12960" y="19639"/>
                    <a:pt x="12960" y="19591"/>
                  </a:cubicBezTo>
                  <a:lnTo>
                    <a:pt x="13167" y="19591"/>
                  </a:lnTo>
                  <a:cubicBezTo>
                    <a:pt x="13616" y="19482"/>
                    <a:pt x="14017" y="19384"/>
                    <a:pt x="14272" y="19336"/>
                  </a:cubicBezTo>
                  <a:cubicBezTo>
                    <a:pt x="14321" y="19287"/>
                    <a:pt x="14321" y="19287"/>
                    <a:pt x="14381" y="19287"/>
                  </a:cubicBezTo>
                  <a:lnTo>
                    <a:pt x="14381" y="18121"/>
                  </a:lnTo>
                  <a:cubicBezTo>
                    <a:pt x="14430" y="12146"/>
                    <a:pt x="14381" y="8551"/>
                    <a:pt x="14381" y="8551"/>
                  </a:cubicBezTo>
                  <a:lnTo>
                    <a:pt x="14381" y="8551"/>
                  </a:lnTo>
                  <a:lnTo>
                    <a:pt x="17466" y="8757"/>
                  </a:lnTo>
                  <a:lnTo>
                    <a:pt x="17661" y="7397"/>
                  </a:lnTo>
                  <a:lnTo>
                    <a:pt x="18025" y="3899"/>
                  </a:lnTo>
                  <a:lnTo>
                    <a:pt x="11138" y="255"/>
                  </a:lnTo>
                  <a:cubicBezTo>
                    <a:pt x="11138" y="255"/>
                    <a:pt x="10400" y="1872"/>
                    <a:pt x="8751" y="1872"/>
                  </a:cubicBezTo>
                  <a:cubicBezTo>
                    <a:pt x="8721" y="1872"/>
                    <a:pt x="8691" y="1872"/>
                    <a:pt x="8661" y="1871"/>
                  </a:cubicBezTo>
                  <a:cubicBezTo>
                    <a:pt x="7495" y="1822"/>
                    <a:pt x="6936" y="0"/>
                    <a:pt x="6936" y="0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-2085170" y="3337293"/>
              <a:ext cx="201712" cy="151125"/>
            </a:xfrm>
            <a:custGeom>
              <a:avLst/>
              <a:gdLst/>
              <a:ahLst/>
              <a:cxnLst/>
              <a:rect l="l" t="t" r="r" b="b"/>
              <a:pathLst>
                <a:path w="5064" h="3794" extrusionOk="0">
                  <a:moveTo>
                    <a:pt x="3691" y="1"/>
                  </a:moveTo>
                  <a:cubicBezTo>
                    <a:pt x="3241" y="1"/>
                    <a:pt x="2172" y="608"/>
                    <a:pt x="1067" y="1725"/>
                  </a:cubicBezTo>
                  <a:cubicBezTo>
                    <a:pt x="0" y="2744"/>
                    <a:pt x="456" y="3793"/>
                    <a:pt x="1411" y="3793"/>
                  </a:cubicBezTo>
                  <a:cubicBezTo>
                    <a:pt x="1641" y="3793"/>
                    <a:pt x="1899" y="3733"/>
                    <a:pt x="2172" y="3596"/>
                  </a:cubicBezTo>
                  <a:cubicBezTo>
                    <a:pt x="3545" y="2891"/>
                    <a:pt x="3897" y="2588"/>
                    <a:pt x="4298" y="2126"/>
                  </a:cubicBezTo>
                  <a:cubicBezTo>
                    <a:pt x="4711" y="1677"/>
                    <a:pt x="5063" y="1"/>
                    <a:pt x="3691" y="1"/>
                  </a:cubicBezTo>
                  <a:close/>
                </a:path>
              </a:pathLst>
            </a:custGeom>
            <a:solidFill>
              <a:srgbClr val="1E5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-1817215" y="3315306"/>
              <a:ext cx="174466" cy="174267"/>
            </a:xfrm>
            <a:custGeom>
              <a:avLst/>
              <a:gdLst/>
              <a:ahLst/>
              <a:cxnLst/>
              <a:rect l="l" t="t" r="r" b="b"/>
              <a:pathLst>
                <a:path w="4380" h="4375" extrusionOk="0">
                  <a:moveTo>
                    <a:pt x="452" y="0"/>
                  </a:moveTo>
                  <a:cubicBezTo>
                    <a:pt x="370" y="0"/>
                    <a:pt x="324" y="35"/>
                    <a:pt x="304" y="103"/>
                  </a:cubicBezTo>
                  <a:cubicBezTo>
                    <a:pt x="109" y="1367"/>
                    <a:pt x="0" y="1974"/>
                    <a:pt x="1470" y="3492"/>
                  </a:cubicBezTo>
                  <a:cubicBezTo>
                    <a:pt x="2072" y="4128"/>
                    <a:pt x="2643" y="4375"/>
                    <a:pt x="3097" y="4375"/>
                  </a:cubicBezTo>
                  <a:cubicBezTo>
                    <a:pt x="3942" y="4375"/>
                    <a:pt x="4380" y="3517"/>
                    <a:pt x="3850" y="2727"/>
                  </a:cubicBezTo>
                  <a:cubicBezTo>
                    <a:pt x="2636" y="711"/>
                    <a:pt x="2332" y="905"/>
                    <a:pt x="1470" y="456"/>
                  </a:cubicBezTo>
                  <a:cubicBezTo>
                    <a:pt x="932" y="146"/>
                    <a:pt x="618" y="0"/>
                    <a:pt x="452" y="0"/>
                  </a:cubicBezTo>
                  <a:close/>
                </a:path>
              </a:pathLst>
            </a:custGeom>
            <a:solidFill>
              <a:srgbClr val="1E5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-2099271" y="2474714"/>
              <a:ext cx="405455" cy="893084"/>
            </a:xfrm>
            <a:custGeom>
              <a:avLst/>
              <a:gdLst/>
              <a:ahLst/>
              <a:cxnLst/>
              <a:rect l="l" t="t" r="r" b="b"/>
              <a:pathLst>
                <a:path w="10179" h="22421" extrusionOk="0">
                  <a:moveTo>
                    <a:pt x="10178" y="0"/>
                  </a:moveTo>
                  <a:lnTo>
                    <a:pt x="10178" y="0"/>
                  </a:lnTo>
                  <a:cubicBezTo>
                    <a:pt x="9364" y="255"/>
                    <a:pt x="7846" y="559"/>
                    <a:pt x="5417" y="656"/>
                  </a:cubicBezTo>
                  <a:cubicBezTo>
                    <a:pt x="4907" y="705"/>
                    <a:pt x="4409" y="705"/>
                    <a:pt x="3899" y="705"/>
                  </a:cubicBezTo>
                  <a:cubicBezTo>
                    <a:pt x="2684" y="705"/>
                    <a:pt x="1871" y="656"/>
                    <a:pt x="1263" y="559"/>
                  </a:cubicBezTo>
                  <a:cubicBezTo>
                    <a:pt x="1215" y="498"/>
                    <a:pt x="1118" y="498"/>
                    <a:pt x="1069" y="498"/>
                  </a:cubicBezTo>
                  <a:lnTo>
                    <a:pt x="1008" y="498"/>
                  </a:lnTo>
                  <a:cubicBezTo>
                    <a:pt x="607" y="401"/>
                    <a:pt x="255" y="304"/>
                    <a:pt x="0" y="97"/>
                  </a:cubicBezTo>
                  <a:lnTo>
                    <a:pt x="0" y="97"/>
                  </a:lnTo>
                  <a:cubicBezTo>
                    <a:pt x="0" y="705"/>
                    <a:pt x="49" y="1312"/>
                    <a:pt x="97" y="1871"/>
                  </a:cubicBezTo>
                  <a:cubicBezTo>
                    <a:pt x="510" y="7336"/>
                    <a:pt x="2733" y="22263"/>
                    <a:pt x="2733" y="22263"/>
                  </a:cubicBezTo>
                  <a:lnTo>
                    <a:pt x="4956" y="22263"/>
                  </a:lnTo>
                  <a:lnTo>
                    <a:pt x="4907" y="4603"/>
                  </a:lnTo>
                  <a:lnTo>
                    <a:pt x="5672" y="4397"/>
                  </a:lnTo>
                  <a:lnTo>
                    <a:pt x="7239" y="22421"/>
                  </a:lnTo>
                  <a:lnTo>
                    <a:pt x="9510" y="21959"/>
                  </a:lnTo>
                  <a:cubicBezTo>
                    <a:pt x="9510" y="21959"/>
                    <a:pt x="10020" y="6777"/>
                    <a:pt x="1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-1990448" y="1396321"/>
              <a:ext cx="20394" cy="36606"/>
            </a:xfrm>
            <a:custGeom>
              <a:avLst/>
              <a:gdLst/>
              <a:ahLst/>
              <a:cxnLst/>
              <a:rect l="l" t="t" r="r" b="b"/>
              <a:pathLst>
                <a:path w="512" h="919" extrusionOk="0">
                  <a:moveTo>
                    <a:pt x="305" y="1"/>
                  </a:moveTo>
                  <a:cubicBezTo>
                    <a:pt x="207" y="1"/>
                    <a:pt x="50" y="147"/>
                    <a:pt x="1" y="402"/>
                  </a:cubicBezTo>
                  <a:cubicBezTo>
                    <a:pt x="1" y="657"/>
                    <a:pt x="50" y="912"/>
                    <a:pt x="159" y="912"/>
                  </a:cubicBezTo>
                  <a:cubicBezTo>
                    <a:pt x="173" y="917"/>
                    <a:pt x="187" y="919"/>
                    <a:pt x="201" y="919"/>
                  </a:cubicBezTo>
                  <a:cubicBezTo>
                    <a:pt x="324" y="919"/>
                    <a:pt x="408" y="729"/>
                    <a:pt x="463" y="499"/>
                  </a:cubicBezTo>
                  <a:cubicBezTo>
                    <a:pt x="511" y="244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-1875291" y="1396321"/>
              <a:ext cx="19876" cy="36606"/>
            </a:xfrm>
            <a:custGeom>
              <a:avLst/>
              <a:gdLst/>
              <a:ahLst/>
              <a:cxnLst/>
              <a:rect l="l" t="t" r="r" b="b"/>
              <a:pathLst>
                <a:path w="499" h="919" extrusionOk="0">
                  <a:moveTo>
                    <a:pt x="353" y="1"/>
                  </a:moveTo>
                  <a:cubicBezTo>
                    <a:pt x="195" y="1"/>
                    <a:pt x="98" y="147"/>
                    <a:pt x="49" y="402"/>
                  </a:cubicBezTo>
                  <a:cubicBezTo>
                    <a:pt x="1" y="657"/>
                    <a:pt x="49" y="912"/>
                    <a:pt x="195" y="912"/>
                  </a:cubicBezTo>
                  <a:cubicBezTo>
                    <a:pt x="206" y="917"/>
                    <a:pt x="217" y="919"/>
                    <a:pt x="228" y="919"/>
                  </a:cubicBezTo>
                  <a:cubicBezTo>
                    <a:pt x="332" y="919"/>
                    <a:pt x="455" y="729"/>
                    <a:pt x="499" y="499"/>
                  </a:cubicBezTo>
                  <a:cubicBezTo>
                    <a:pt x="499" y="244"/>
                    <a:pt x="450" y="1"/>
                    <a:pt x="353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-1996223" y="1329920"/>
              <a:ext cx="58076" cy="25811"/>
            </a:xfrm>
            <a:custGeom>
              <a:avLst/>
              <a:gdLst/>
              <a:ahLst/>
              <a:cxnLst/>
              <a:rect l="l" t="t" r="r" b="b"/>
              <a:pathLst>
                <a:path w="1458" h="648" extrusionOk="0">
                  <a:moveTo>
                    <a:pt x="1122" y="0"/>
                  </a:moveTo>
                  <a:cubicBezTo>
                    <a:pt x="897" y="0"/>
                    <a:pt x="548" y="72"/>
                    <a:pt x="401" y="150"/>
                  </a:cubicBezTo>
                  <a:cubicBezTo>
                    <a:pt x="146" y="295"/>
                    <a:pt x="0" y="648"/>
                    <a:pt x="0" y="648"/>
                  </a:cubicBezTo>
                  <a:cubicBezTo>
                    <a:pt x="0" y="648"/>
                    <a:pt x="352" y="453"/>
                    <a:pt x="656" y="393"/>
                  </a:cubicBezTo>
                  <a:lnTo>
                    <a:pt x="1312" y="393"/>
                  </a:lnTo>
                  <a:cubicBezTo>
                    <a:pt x="1312" y="393"/>
                    <a:pt x="1458" y="89"/>
                    <a:pt x="1312" y="40"/>
                  </a:cubicBezTo>
                  <a:cubicBezTo>
                    <a:pt x="1284" y="12"/>
                    <a:pt x="1213" y="0"/>
                    <a:pt x="1122" y="0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-1875291" y="1332708"/>
              <a:ext cx="54212" cy="41426"/>
            </a:xfrm>
            <a:custGeom>
              <a:avLst/>
              <a:gdLst/>
              <a:ahLst/>
              <a:cxnLst/>
              <a:rect l="l" t="t" r="r" b="b"/>
              <a:pathLst>
                <a:path w="1361" h="1040" extrusionOk="0">
                  <a:moveTo>
                    <a:pt x="328" y="1"/>
                  </a:moveTo>
                  <a:cubicBezTo>
                    <a:pt x="279" y="1"/>
                    <a:pt x="234" y="7"/>
                    <a:pt x="195" y="19"/>
                  </a:cubicBezTo>
                  <a:cubicBezTo>
                    <a:pt x="1" y="80"/>
                    <a:pt x="1" y="480"/>
                    <a:pt x="1" y="480"/>
                  </a:cubicBezTo>
                  <a:cubicBezTo>
                    <a:pt x="1" y="480"/>
                    <a:pt x="547" y="480"/>
                    <a:pt x="802" y="626"/>
                  </a:cubicBezTo>
                  <a:cubicBezTo>
                    <a:pt x="1106" y="784"/>
                    <a:pt x="1361" y="1039"/>
                    <a:pt x="1361" y="1039"/>
                  </a:cubicBezTo>
                  <a:cubicBezTo>
                    <a:pt x="1361" y="1039"/>
                    <a:pt x="1106" y="383"/>
                    <a:pt x="851" y="177"/>
                  </a:cubicBezTo>
                  <a:cubicBezTo>
                    <a:pt x="668" y="58"/>
                    <a:pt x="478" y="1"/>
                    <a:pt x="328" y="1"/>
                  </a:cubicBezTo>
                  <a:close/>
                </a:path>
              </a:pathLst>
            </a:custGeom>
            <a:solidFill>
              <a:srgbClr val="77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-1958024" y="1478576"/>
              <a:ext cx="56164" cy="32543"/>
            </a:xfrm>
            <a:custGeom>
              <a:avLst/>
              <a:gdLst/>
              <a:ahLst/>
              <a:cxnLst/>
              <a:rect l="l" t="t" r="r" b="b"/>
              <a:pathLst>
                <a:path w="1410" h="817" extrusionOk="0">
                  <a:moveTo>
                    <a:pt x="1" y="1"/>
                  </a:moveTo>
                  <a:cubicBezTo>
                    <a:pt x="1" y="1"/>
                    <a:pt x="575" y="816"/>
                    <a:pt x="841" y="816"/>
                  </a:cubicBezTo>
                  <a:cubicBezTo>
                    <a:pt x="849" y="816"/>
                    <a:pt x="856" y="816"/>
                    <a:pt x="863" y="814"/>
                  </a:cubicBezTo>
                  <a:cubicBezTo>
                    <a:pt x="1167" y="766"/>
                    <a:pt x="1410" y="1"/>
                    <a:pt x="1410" y="1"/>
                  </a:cubicBezTo>
                  <a:close/>
                </a:path>
              </a:pathLst>
            </a:custGeom>
            <a:solidFill>
              <a:srgbClr val="FC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-1950256" y="1374094"/>
              <a:ext cx="36287" cy="76478"/>
            </a:xfrm>
            <a:custGeom>
              <a:avLst/>
              <a:gdLst/>
              <a:ahLst/>
              <a:cxnLst/>
              <a:rect l="l" t="t" r="r" b="b"/>
              <a:pathLst>
                <a:path w="911" h="1920" extrusionOk="0">
                  <a:moveTo>
                    <a:pt x="765" y="0"/>
                  </a:moveTo>
                  <a:cubicBezTo>
                    <a:pt x="717" y="0"/>
                    <a:pt x="668" y="49"/>
                    <a:pt x="668" y="97"/>
                  </a:cubicBezTo>
                  <a:cubicBezTo>
                    <a:pt x="668" y="255"/>
                    <a:pt x="607" y="607"/>
                    <a:pt x="559" y="705"/>
                  </a:cubicBezTo>
                  <a:cubicBezTo>
                    <a:pt x="510" y="753"/>
                    <a:pt x="413" y="802"/>
                    <a:pt x="364" y="862"/>
                  </a:cubicBezTo>
                  <a:cubicBezTo>
                    <a:pt x="207" y="960"/>
                    <a:pt x="61" y="1057"/>
                    <a:pt x="61" y="1263"/>
                  </a:cubicBezTo>
                  <a:cubicBezTo>
                    <a:pt x="0" y="1567"/>
                    <a:pt x="61" y="1773"/>
                    <a:pt x="304" y="1919"/>
                  </a:cubicBezTo>
                  <a:lnTo>
                    <a:pt x="364" y="1919"/>
                  </a:lnTo>
                  <a:cubicBezTo>
                    <a:pt x="413" y="1919"/>
                    <a:pt x="462" y="1919"/>
                    <a:pt x="462" y="1871"/>
                  </a:cubicBezTo>
                  <a:cubicBezTo>
                    <a:pt x="510" y="1822"/>
                    <a:pt x="510" y="1773"/>
                    <a:pt x="413" y="1713"/>
                  </a:cubicBezTo>
                  <a:cubicBezTo>
                    <a:pt x="255" y="1615"/>
                    <a:pt x="207" y="1518"/>
                    <a:pt x="255" y="1312"/>
                  </a:cubicBezTo>
                  <a:cubicBezTo>
                    <a:pt x="255" y="1166"/>
                    <a:pt x="364" y="1105"/>
                    <a:pt x="510" y="1008"/>
                  </a:cubicBezTo>
                  <a:cubicBezTo>
                    <a:pt x="559" y="960"/>
                    <a:pt x="668" y="911"/>
                    <a:pt x="717" y="862"/>
                  </a:cubicBezTo>
                  <a:cubicBezTo>
                    <a:pt x="862" y="656"/>
                    <a:pt x="911" y="146"/>
                    <a:pt x="911" y="97"/>
                  </a:cubicBezTo>
                  <a:cubicBezTo>
                    <a:pt x="911" y="49"/>
                    <a:pt x="862" y="0"/>
                    <a:pt x="765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-1794989" y="1484670"/>
              <a:ext cx="44573" cy="18124"/>
            </a:xfrm>
            <a:custGeom>
              <a:avLst/>
              <a:gdLst/>
              <a:ahLst/>
              <a:cxnLst/>
              <a:rect l="l" t="t" r="r" b="b"/>
              <a:pathLst>
                <a:path w="1119" h="455" extrusionOk="0">
                  <a:moveTo>
                    <a:pt x="879" y="0"/>
                  </a:moveTo>
                  <a:cubicBezTo>
                    <a:pt x="310" y="0"/>
                    <a:pt x="49" y="260"/>
                    <a:pt x="49" y="260"/>
                  </a:cubicBezTo>
                  <a:cubicBezTo>
                    <a:pt x="1" y="309"/>
                    <a:pt x="1" y="358"/>
                    <a:pt x="49" y="406"/>
                  </a:cubicBezTo>
                  <a:cubicBezTo>
                    <a:pt x="110" y="406"/>
                    <a:pt x="110" y="455"/>
                    <a:pt x="159" y="455"/>
                  </a:cubicBezTo>
                  <a:lnTo>
                    <a:pt x="207" y="406"/>
                  </a:lnTo>
                  <a:cubicBezTo>
                    <a:pt x="207" y="406"/>
                    <a:pt x="411" y="203"/>
                    <a:pt x="853" y="203"/>
                  </a:cubicBezTo>
                  <a:cubicBezTo>
                    <a:pt x="906" y="203"/>
                    <a:pt x="962" y="205"/>
                    <a:pt x="1021" y="212"/>
                  </a:cubicBezTo>
                  <a:cubicBezTo>
                    <a:pt x="1070" y="212"/>
                    <a:pt x="1118" y="151"/>
                    <a:pt x="1118" y="103"/>
                  </a:cubicBezTo>
                  <a:cubicBezTo>
                    <a:pt x="1118" y="54"/>
                    <a:pt x="1070" y="5"/>
                    <a:pt x="1021" y="5"/>
                  </a:cubicBezTo>
                  <a:cubicBezTo>
                    <a:pt x="972" y="2"/>
                    <a:pt x="924" y="0"/>
                    <a:pt x="879" y="0"/>
                  </a:cubicBezTo>
                  <a:close/>
                </a:path>
              </a:pathLst>
            </a:custGeom>
            <a:solidFill>
              <a:srgbClr val="CC6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-2028647" y="1510999"/>
              <a:ext cx="306272" cy="209519"/>
            </a:xfrm>
            <a:custGeom>
              <a:avLst/>
              <a:gdLst/>
              <a:ahLst/>
              <a:cxnLst/>
              <a:rect l="l" t="t" r="r" b="b"/>
              <a:pathLst>
                <a:path w="7689" h="5260" extrusionOk="0">
                  <a:moveTo>
                    <a:pt x="0" y="1263"/>
                  </a:moveTo>
                  <a:cubicBezTo>
                    <a:pt x="0" y="1263"/>
                    <a:pt x="7" y="1285"/>
                    <a:pt x="23" y="1321"/>
                  </a:cubicBezTo>
                  <a:lnTo>
                    <a:pt x="23" y="1321"/>
                  </a:lnTo>
                  <a:cubicBezTo>
                    <a:pt x="15" y="1302"/>
                    <a:pt x="8" y="1283"/>
                    <a:pt x="0" y="1263"/>
                  </a:cubicBezTo>
                  <a:close/>
                  <a:moveTo>
                    <a:pt x="7689" y="0"/>
                  </a:moveTo>
                  <a:lnTo>
                    <a:pt x="7689" y="0"/>
                  </a:lnTo>
                  <a:cubicBezTo>
                    <a:pt x="7112" y="619"/>
                    <a:pt x="6179" y="657"/>
                    <a:pt x="5962" y="657"/>
                  </a:cubicBezTo>
                  <a:cubicBezTo>
                    <a:pt x="5932" y="657"/>
                    <a:pt x="5915" y="656"/>
                    <a:pt x="5915" y="656"/>
                  </a:cubicBezTo>
                  <a:cubicBezTo>
                    <a:pt x="5915" y="656"/>
                    <a:pt x="5915" y="863"/>
                    <a:pt x="5721" y="1166"/>
                  </a:cubicBezTo>
                  <a:cubicBezTo>
                    <a:pt x="5308" y="1822"/>
                    <a:pt x="4300" y="2223"/>
                    <a:pt x="2478" y="2284"/>
                  </a:cubicBezTo>
                  <a:cubicBezTo>
                    <a:pt x="2430" y="2285"/>
                    <a:pt x="2382" y="2285"/>
                    <a:pt x="2336" y="2285"/>
                  </a:cubicBezTo>
                  <a:cubicBezTo>
                    <a:pt x="587" y="2285"/>
                    <a:pt x="121" y="1538"/>
                    <a:pt x="23" y="1321"/>
                  </a:cubicBezTo>
                  <a:lnTo>
                    <a:pt x="23" y="1321"/>
                  </a:lnTo>
                  <a:cubicBezTo>
                    <a:pt x="115" y="1550"/>
                    <a:pt x="222" y="1736"/>
                    <a:pt x="401" y="1871"/>
                  </a:cubicBezTo>
                  <a:cubicBezTo>
                    <a:pt x="911" y="2332"/>
                    <a:pt x="1361" y="2527"/>
                    <a:pt x="1616" y="2636"/>
                  </a:cubicBezTo>
                  <a:lnTo>
                    <a:pt x="1616" y="2684"/>
                  </a:lnTo>
                  <a:lnTo>
                    <a:pt x="1871" y="2733"/>
                  </a:lnTo>
                  <a:lnTo>
                    <a:pt x="3292" y="3134"/>
                  </a:lnTo>
                  <a:lnTo>
                    <a:pt x="3389" y="4810"/>
                  </a:lnTo>
                  <a:lnTo>
                    <a:pt x="5162" y="5259"/>
                  </a:lnTo>
                  <a:lnTo>
                    <a:pt x="3851" y="4603"/>
                  </a:lnTo>
                  <a:lnTo>
                    <a:pt x="3899" y="2891"/>
                  </a:lnTo>
                  <a:cubicBezTo>
                    <a:pt x="3899" y="2891"/>
                    <a:pt x="4762" y="2782"/>
                    <a:pt x="5417" y="2223"/>
                  </a:cubicBezTo>
                  <a:cubicBezTo>
                    <a:pt x="5867" y="1822"/>
                    <a:pt x="6025" y="863"/>
                    <a:pt x="6025" y="863"/>
                  </a:cubicBezTo>
                  <a:cubicBezTo>
                    <a:pt x="6025" y="863"/>
                    <a:pt x="6166" y="896"/>
                    <a:pt x="6370" y="896"/>
                  </a:cubicBezTo>
                  <a:cubicBezTo>
                    <a:pt x="6671" y="896"/>
                    <a:pt x="7108" y="823"/>
                    <a:pt x="7434" y="462"/>
                  </a:cubicBezTo>
                  <a:cubicBezTo>
                    <a:pt x="7494" y="353"/>
                    <a:pt x="7640" y="97"/>
                    <a:pt x="7689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-2010762" y="1119124"/>
              <a:ext cx="330968" cy="168412"/>
            </a:xfrm>
            <a:custGeom>
              <a:avLst/>
              <a:gdLst/>
              <a:ahLst/>
              <a:cxnLst/>
              <a:rect l="l" t="t" r="r" b="b"/>
              <a:pathLst>
                <a:path w="8309" h="4228" extrusionOk="0">
                  <a:moveTo>
                    <a:pt x="3972" y="0"/>
                  </a:moveTo>
                  <a:cubicBezTo>
                    <a:pt x="2967" y="0"/>
                    <a:pt x="1957" y="200"/>
                    <a:pt x="1677" y="474"/>
                  </a:cubicBezTo>
                  <a:cubicBezTo>
                    <a:pt x="1519" y="632"/>
                    <a:pt x="1422" y="826"/>
                    <a:pt x="1373" y="1033"/>
                  </a:cubicBezTo>
                  <a:cubicBezTo>
                    <a:pt x="1325" y="1239"/>
                    <a:pt x="1325" y="1385"/>
                    <a:pt x="1325" y="1543"/>
                  </a:cubicBezTo>
                  <a:cubicBezTo>
                    <a:pt x="1325" y="1737"/>
                    <a:pt x="1373" y="1944"/>
                    <a:pt x="1373" y="2041"/>
                  </a:cubicBezTo>
                  <a:cubicBezTo>
                    <a:pt x="1373" y="2041"/>
                    <a:pt x="1258" y="2016"/>
                    <a:pt x="1094" y="2016"/>
                  </a:cubicBezTo>
                  <a:cubicBezTo>
                    <a:pt x="796" y="2016"/>
                    <a:pt x="337" y="2097"/>
                    <a:pt x="110" y="2551"/>
                  </a:cubicBezTo>
                  <a:cubicBezTo>
                    <a:pt x="1" y="2757"/>
                    <a:pt x="1" y="3012"/>
                    <a:pt x="1" y="3255"/>
                  </a:cubicBezTo>
                  <a:cubicBezTo>
                    <a:pt x="1" y="3316"/>
                    <a:pt x="1" y="3365"/>
                    <a:pt x="62" y="3413"/>
                  </a:cubicBezTo>
                  <a:cubicBezTo>
                    <a:pt x="110" y="3668"/>
                    <a:pt x="159" y="3972"/>
                    <a:pt x="256" y="4227"/>
                  </a:cubicBezTo>
                  <a:cubicBezTo>
                    <a:pt x="766" y="3510"/>
                    <a:pt x="1580" y="3158"/>
                    <a:pt x="2333" y="3061"/>
                  </a:cubicBezTo>
                  <a:cubicBezTo>
                    <a:pt x="2491" y="3158"/>
                    <a:pt x="2685" y="3255"/>
                    <a:pt x="2940" y="3316"/>
                  </a:cubicBezTo>
                  <a:cubicBezTo>
                    <a:pt x="3141" y="3340"/>
                    <a:pt x="3340" y="3351"/>
                    <a:pt x="3536" y="3351"/>
                  </a:cubicBezTo>
                  <a:cubicBezTo>
                    <a:pt x="4521" y="3351"/>
                    <a:pt x="5395" y="3084"/>
                    <a:pt x="5770" y="2952"/>
                  </a:cubicBezTo>
                  <a:cubicBezTo>
                    <a:pt x="5844" y="2940"/>
                    <a:pt x="5904" y="2931"/>
                    <a:pt x="5955" y="2931"/>
                  </a:cubicBezTo>
                  <a:cubicBezTo>
                    <a:pt x="6111" y="2931"/>
                    <a:pt x="6182" y="3016"/>
                    <a:pt x="6329" y="3365"/>
                  </a:cubicBezTo>
                  <a:cubicBezTo>
                    <a:pt x="6584" y="3863"/>
                    <a:pt x="7142" y="4118"/>
                    <a:pt x="7495" y="4118"/>
                  </a:cubicBezTo>
                  <a:cubicBezTo>
                    <a:pt x="7750" y="4118"/>
                    <a:pt x="8053" y="3972"/>
                    <a:pt x="8308" y="3620"/>
                  </a:cubicBezTo>
                  <a:cubicBezTo>
                    <a:pt x="8308" y="3316"/>
                    <a:pt x="8260" y="2757"/>
                    <a:pt x="8005" y="2600"/>
                  </a:cubicBezTo>
                  <a:cubicBezTo>
                    <a:pt x="7568" y="2241"/>
                    <a:pt x="7106" y="2191"/>
                    <a:pt x="6881" y="2191"/>
                  </a:cubicBezTo>
                  <a:cubicBezTo>
                    <a:pt x="6793" y="2191"/>
                    <a:pt x="6742" y="2199"/>
                    <a:pt x="6742" y="2199"/>
                  </a:cubicBezTo>
                  <a:cubicBezTo>
                    <a:pt x="6742" y="2199"/>
                    <a:pt x="6936" y="1288"/>
                    <a:pt x="6025" y="474"/>
                  </a:cubicBezTo>
                  <a:cubicBezTo>
                    <a:pt x="5615" y="135"/>
                    <a:pt x="4795" y="0"/>
                    <a:pt x="3972" y="0"/>
                  </a:cubicBezTo>
                  <a:close/>
                </a:path>
              </a:pathLst>
            </a:custGeom>
            <a:solidFill>
              <a:srgbClr val="74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-2228448" y="1658062"/>
              <a:ext cx="246284" cy="246284"/>
            </a:xfrm>
            <a:custGeom>
              <a:avLst/>
              <a:gdLst/>
              <a:ahLst/>
              <a:cxnLst/>
              <a:rect l="l" t="t" r="r" b="b"/>
              <a:pathLst>
                <a:path w="6183" h="6183" extrusionOk="0">
                  <a:moveTo>
                    <a:pt x="3097" y="511"/>
                  </a:moveTo>
                  <a:cubicBezTo>
                    <a:pt x="4506" y="511"/>
                    <a:pt x="5672" y="1677"/>
                    <a:pt x="5672" y="3086"/>
                  </a:cubicBezTo>
                  <a:cubicBezTo>
                    <a:pt x="5672" y="4507"/>
                    <a:pt x="4506" y="5673"/>
                    <a:pt x="3097" y="5673"/>
                  </a:cubicBezTo>
                  <a:cubicBezTo>
                    <a:pt x="1676" y="5673"/>
                    <a:pt x="510" y="4507"/>
                    <a:pt x="510" y="3086"/>
                  </a:cubicBezTo>
                  <a:cubicBezTo>
                    <a:pt x="510" y="1677"/>
                    <a:pt x="1676" y="511"/>
                    <a:pt x="3097" y="511"/>
                  </a:cubicBezTo>
                  <a:close/>
                  <a:moveTo>
                    <a:pt x="3097" y="1"/>
                  </a:moveTo>
                  <a:cubicBezTo>
                    <a:pt x="1373" y="1"/>
                    <a:pt x="0" y="1422"/>
                    <a:pt x="0" y="3086"/>
                  </a:cubicBezTo>
                  <a:cubicBezTo>
                    <a:pt x="0" y="4810"/>
                    <a:pt x="1373" y="6183"/>
                    <a:pt x="3097" y="6183"/>
                  </a:cubicBezTo>
                  <a:cubicBezTo>
                    <a:pt x="4761" y="6183"/>
                    <a:pt x="6182" y="4810"/>
                    <a:pt x="6182" y="3086"/>
                  </a:cubicBezTo>
                  <a:cubicBezTo>
                    <a:pt x="6182" y="1422"/>
                    <a:pt x="4761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-2169934" y="1716616"/>
              <a:ext cx="129217" cy="129217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28" y="0"/>
                  </a:moveTo>
                  <a:cubicBezTo>
                    <a:pt x="718" y="0"/>
                    <a:pt x="1" y="705"/>
                    <a:pt x="1" y="1616"/>
                  </a:cubicBezTo>
                  <a:cubicBezTo>
                    <a:pt x="1" y="2526"/>
                    <a:pt x="718" y="3243"/>
                    <a:pt x="1628" y="3243"/>
                  </a:cubicBezTo>
                  <a:cubicBezTo>
                    <a:pt x="2539" y="3243"/>
                    <a:pt x="3244" y="2526"/>
                    <a:pt x="3244" y="1616"/>
                  </a:cubicBezTo>
                  <a:cubicBezTo>
                    <a:pt x="3244" y="705"/>
                    <a:pt x="2539" y="0"/>
                    <a:pt x="1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-2183955" y="1702555"/>
              <a:ext cx="157299" cy="157299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980" y="705"/>
                  </a:moveTo>
                  <a:cubicBezTo>
                    <a:pt x="2685" y="705"/>
                    <a:pt x="3244" y="1264"/>
                    <a:pt x="3244" y="1969"/>
                  </a:cubicBezTo>
                  <a:cubicBezTo>
                    <a:pt x="3244" y="2685"/>
                    <a:pt x="2685" y="3292"/>
                    <a:pt x="1980" y="3292"/>
                  </a:cubicBezTo>
                  <a:cubicBezTo>
                    <a:pt x="1264" y="3292"/>
                    <a:pt x="657" y="2685"/>
                    <a:pt x="657" y="1969"/>
                  </a:cubicBezTo>
                  <a:cubicBezTo>
                    <a:pt x="657" y="1264"/>
                    <a:pt x="1264" y="705"/>
                    <a:pt x="1980" y="705"/>
                  </a:cubicBezTo>
                  <a:close/>
                  <a:moveTo>
                    <a:pt x="1980" y="1"/>
                  </a:moveTo>
                  <a:cubicBezTo>
                    <a:pt x="863" y="1"/>
                    <a:pt x="1" y="912"/>
                    <a:pt x="1" y="1969"/>
                  </a:cubicBezTo>
                  <a:cubicBezTo>
                    <a:pt x="1" y="3086"/>
                    <a:pt x="863" y="3948"/>
                    <a:pt x="1980" y="3948"/>
                  </a:cubicBezTo>
                  <a:cubicBezTo>
                    <a:pt x="3037" y="3948"/>
                    <a:pt x="3948" y="3086"/>
                    <a:pt x="3948" y="1969"/>
                  </a:cubicBezTo>
                  <a:cubicBezTo>
                    <a:pt x="3948" y="912"/>
                    <a:pt x="3037" y="1"/>
                    <a:pt x="1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-2133646" y="3010744"/>
              <a:ext cx="246284" cy="245806"/>
            </a:xfrm>
            <a:custGeom>
              <a:avLst/>
              <a:gdLst/>
              <a:ahLst/>
              <a:cxnLst/>
              <a:rect l="l" t="t" r="r" b="b"/>
              <a:pathLst>
                <a:path w="6183" h="6171" extrusionOk="0">
                  <a:moveTo>
                    <a:pt x="3086" y="511"/>
                  </a:moveTo>
                  <a:cubicBezTo>
                    <a:pt x="4507" y="511"/>
                    <a:pt x="5673" y="1677"/>
                    <a:pt x="5673" y="3086"/>
                  </a:cubicBezTo>
                  <a:cubicBezTo>
                    <a:pt x="5673" y="4507"/>
                    <a:pt x="4507" y="5673"/>
                    <a:pt x="3086" y="5673"/>
                  </a:cubicBezTo>
                  <a:cubicBezTo>
                    <a:pt x="1677" y="5673"/>
                    <a:pt x="511" y="4507"/>
                    <a:pt x="511" y="3086"/>
                  </a:cubicBezTo>
                  <a:cubicBezTo>
                    <a:pt x="511" y="1677"/>
                    <a:pt x="1677" y="511"/>
                    <a:pt x="3086" y="511"/>
                  </a:cubicBezTo>
                  <a:close/>
                  <a:moveTo>
                    <a:pt x="3086" y="1"/>
                  </a:moveTo>
                  <a:cubicBezTo>
                    <a:pt x="1373" y="1"/>
                    <a:pt x="1" y="1373"/>
                    <a:pt x="1" y="3086"/>
                  </a:cubicBezTo>
                  <a:cubicBezTo>
                    <a:pt x="1" y="4810"/>
                    <a:pt x="1373" y="6171"/>
                    <a:pt x="3086" y="6171"/>
                  </a:cubicBezTo>
                  <a:cubicBezTo>
                    <a:pt x="4762" y="6171"/>
                    <a:pt x="6183" y="4810"/>
                    <a:pt x="6183" y="3086"/>
                  </a:cubicBezTo>
                  <a:cubicBezTo>
                    <a:pt x="6183" y="1373"/>
                    <a:pt x="4762" y="1"/>
                    <a:pt x="3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-2075092" y="3069298"/>
              <a:ext cx="129217" cy="129217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16" y="0"/>
                  </a:moveTo>
                  <a:cubicBezTo>
                    <a:pt x="705" y="0"/>
                    <a:pt x="0" y="705"/>
                    <a:pt x="0" y="1616"/>
                  </a:cubicBezTo>
                  <a:cubicBezTo>
                    <a:pt x="0" y="2526"/>
                    <a:pt x="705" y="3243"/>
                    <a:pt x="1616" y="3243"/>
                  </a:cubicBezTo>
                  <a:cubicBezTo>
                    <a:pt x="2527" y="3243"/>
                    <a:pt x="3243" y="2526"/>
                    <a:pt x="3243" y="1616"/>
                  </a:cubicBezTo>
                  <a:cubicBezTo>
                    <a:pt x="3243" y="705"/>
                    <a:pt x="2527" y="0"/>
                    <a:pt x="1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-2089113" y="3055237"/>
              <a:ext cx="157259" cy="157299"/>
            </a:xfrm>
            <a:custGeom>
              <a:avLst/>
              <a:gdLst/>
              <a:ahLst/>
              <a:cxnLst/>
              <a:rect l="l" t="t" r="r" b="b"/>
              <a:pathLst>
                <a:path w="3948" h="3949" extrusionOk="0">
                  <a:moveTo>
                    <a:pt x="1968" y="657"/>
                  </a:moveTo>
                  <a:cubicBezTo>
                    <a:pt x="2684" y="657"/>
                    <a:pt x="3243" y="1264"/>
                    <a:pt x="3243" y="1969"/>
                  </a:cubicBezTo>
                  <a:cubicBezTo>
                    <a:pt x="3243" y="2685"/>
                    <a:pt x="2684" y="3232"/>
                    <a:pt x="1968" y="3232"/>
                  </a:cubicBezTo>
                  <a:cubicBezTo>
                    <a:pt x="1263" y="3232"/>
                    <a:pt x="656" y="2685"/>
                    <a:pt x="656" y="1969"/>
                  </a:cubicBezTo>
                  <a:cubicBezTo>
                    <a:pt x="656" y="1264"/>
                    <a:pt x="1263" y="657"/>
                    <a:pt x="1968" y="657"/>
                  </a:cubicBezTo>
                  <a:close/>
                  <a:moveTo>
                    <a:pt x="1968" y="1"/>
                  </a:moveTo>
                  <a:cubicBezTo>
                    <a:pt x="863" y="1"/>
                    <a:pt x="0" y="863"/>
                    <a:pt x="0" y="1969"/>
                  </a:cubicBezTo>
                  <a:cubicBezTo>
                    <a:pt x="0" y="3037"/>
                    <a:pt x="863" y="3948"/>
                    <a:pt x="1968" y="3948"/>
                  </a:cubicBezTo>
                  <a:cubicBezTo>
                    <a:pt x="3037" y="3948"/>
                    <a:pt x="3948" y="3037"/>
                    <a:pt x="3948" y="1969"/>
                  </a:cubicBezTo>
                  <a:cubicBezTo>
                    <a:pt x="3948" y="863"/>
                    <a:pt x="3037" y="1"/>
                    <a:pt x="1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-1887400" y="2186365"/>
              <a:ext cx="245806" cy="247758"/>
            </a:xfrm>
            <a:custGeom>
              <a:avLst/>
              <a:gdLst/>
              <a:ahLst/>
              <a:cxnLst/>
              <a:rect l="l" t="t" r="r" b="b"/>
              <a:pathLst>
                <a:path w="6171" h="6220" extrusionOk="0">
                  <a:moveTo>
                    <a:pt x="3086" y="511"/>
                  </a:moveTo>
                  <a:cubicBezTo>
                    <a:pt x="4495" y="511"/>
                    <a:pt x="5661" y="1664"/>
                    <a:pt x="5661" y="3085"/>
                  </a:cubicBezTo>
                  <a:cubicBezTo>
                    <a:pt x="5661" y="4555"/>
                    <a:pt x="4495" y="5721"/>
                    <a:pt x="3086" y="5721"/>
                  </a:cubicBezTo>
                  <a:cubicBezTo>
                    <a:pt x="1616" y="5721"/>
                    <a:pt x="499" y="4555"/>
                    <a:pt x="499" y="3085"/>
                  </a:cubicBezTo>
                  <a:cubicBezTo>
                    <a:pt x="499" y="1664"/>
                    <a:pt x="1616" y="511"/>
                    <a:pt x="3086" y="511"/>
                  </a:cubicBezTo>
                  <a:close/>
                  <a:moveTo>
                    <a:pt x="3086" y="1"/>
                  </a:moveTo>
                  <a:cubicBezTo>
                    <a:pt x="1361" y="1"/>
                    <a:pt x="1" y="1422"/>
                    <a:pt x="1" y="3085"/>
                  </a:cubicBezTo>
                  <a:cubicBezTo>
                    <a:pt x="1" y="4810"/>
                    <a:pt x="1361" y="6219"/>
                    <a:pt x="3086" y="6219"/>
                  </a:cubicBezTo>
                  <a:cubicBezTo>
                    <a:pt x="4750" y="6219"/>
                    <a:pt x="6171" y="4810"/>
                    <a:pt x="6171" y="3085"/>
                  </a:cubicBezTo>
                  <a:cubicBezTo>
                    <a:pt x="6171" y="1422"/>
                    <a:pt x="4750" y="1"/>
                    <a:pt x="3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-1831276" y="2244919"/>
              <a:ext cx="131168" cy="131129"/>
            </a:xfrm>
            <a:custGeom>
              <a:avLst/>
              <a:gdLst/>
              <a:ahLst/>
              <a:cxnLst/>
              <a:rect l="l" t="t" r="r" b="b"/>
              <a:pathLst>
                <a:path w="3293" h="3292" extrusionOk="0">
                  <a:moveTo>
                    <a:pt x="1677" y="0"/>
                  </a:moveTo>
                  <a:cubicBezTo>
                    <a:pt x="766" y="0"/>
                    <a:pt x="1" y="753"/>
                    <a:pt x="1" y="1615"/>
                  </a:cubicBezTo>
                  <a:cubicBezTo>
                    <a:pt x="1" y="2526"/>
                    <a:pt x="766" y="3292"/>
                    <a:pt x="1677" y="3292"/>
                  </a:cubicBezTo>
                  <a:cubicBezTo>
                    <a:pt x="2539" y="3292"/>
                    <a:pt x="3292" y="2526"/>
                    <a:pt x="3292" y="1615"/>
                  </a:cubicBezTo>
                  <a:cubicBezTo>
                    <a:pt x="3292" y="753"/>
                    <a:pt x="253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-1843346" y="2232810"/>
              <a:ext cx="157259" cy="155347"/>
            </a:xfrm>
            <a:custGeom>
              <a:avLst/>
              <a:gdLst/>
              <a:ahLst/>
              <a:cxnLst/>
              <a:rect l="l" t="t" r="r" b="b"/>
              <a:pathLst>
                <a:path w="3948" h="3900" extrusionOk="0">
                  <a:moveTo>
                    <a:pt x="1980" y="656"/>
                  </a:moveTo>
                  <a:cubicBezTo>
                    <a:pt x="2684" y="656"/>
                    <a:pt x="3243" y="1215"/>
                    <a:pt x="3243" y="1919"/>
                  </a:cubicBezTo>
                  <a:cubicBezTo>
                    <a:pt x="3243" y="2685"/>
                    <a:pt x="2684" y="3231"/>
                    <a:pt x="1980" y="3231"/>
                  </a:cubicBezTo>
                  <a:cubicBezTo>
                    <a:pt x="1263" y="3231"/>
                    <a:pt x="656" y="2685"/>
                    <a:pt x="656" y="1919"/>
                  </a:cubicBezTo>
                  <a:cubicBezTo>
                    <a:pt x="656" y="1215"/>
                    <a:pt x="1263" y="656"/>
                    <a:pt x="1980" y="656"/>
                  </a:cubicBezTo>
                  <a:close/>
                  <a:moveTo>
                    <a:pt x="1980" y="0"/>
                  </a:moveTo>
                  <a:cubicBezTo>
                    <a:pt x="863" y="0"/>
                    <a:pt x="0" y="863"/>
                    <a:pt x="0" y="1919"/>
                  </a:cubicBezTo>
                  <a:cubicBezTo>
                    <a:pt x="0" y="3037"/>
                    <a:pt x="863" y="3899"/>
                    <a:pt x="1980" y="3899"/>
                  </a:cubicBezTo>
                  <a:cubicBezTo>
                    <a:pt x="3037" y="3899"/>
                    <a:pt x="3948" y="3037"/>
                    <a:pt x="3948" y="1919"/>
                  </a:cubicBezTo>
                  <a:cubicBezTo>
                    <a:pt x="3948" y="863"/>
                    <a:pt x="3037" y="0"/>
                    <a:pt x="1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41"/>
          <p:cNvGrpSpPr/>
          <p:nvPr/>
        </p:nvGrpSpPr>
        <p:grpSpPr>
          <a:xfrm>
            <a:off x="557131" y="1575369"/>
            <a:ext cx="4363529" cy="1799466"/>
            <a:chOff x="557101" y="1611541"/>
            <a:chExt cx="4350911" cy="1763146"/>
          </a:xfrm>
        </p:grpSpPr>
        <p:cxnSp>
          <p:nvCxnSpPr>
            <p:cNvPr id="1370" name="Google Shape;1370;p41"/>
            <p:cNvCxnSpPr>
              <a:endCxn id="1371" idx="3"/>
            </p:cNvCxnSpPr>
            <p:nvPr/>
          </p:nvCxnSpPr>
          <p:spPr>
            <a:xfrm>
              <a:off x="557101" y="1611541"/>
              <a:ext cx="4338300" cy="3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41"/>
            <p:cNvCxnSpPr/>
            <p:nvPr/>
          </p:nvCxnSpPr>
          <p:spPr>
            <a:xfrm>
              <a:off x="557113" y="3374686"/>
              <a:ext cx="435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3" name="Google Shape;1373;p41"/>
          <p:cNvSpPr txBox="1">
            <a:spLocks noGrp="1"/>
          </p:cNvSpPr>
          <p:nvPr>
            <p:ph type="subTitle" idx="5"/>
          </p:nvPr>
        </p:nvSpPr>
        <p:spPr>
          <a:xfrm>
            <a:off x="720000" y="3863925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the mean cost per BMI?</a:t>
            </a:r>
            <a:endParaRPr/>
          </a:p>
        </p:txBody>
      </p:sp>
      <p:sp>
        <p:nvSpPr>
          <p:cNvPr id="1374" name="Google Shape;1374;p41"/>
          <p:cNvSpPr txBox="1">
            <a:spLocks noGrp="1"/>
          </p:cNvSpPr>
          <p:nvPr>
            <p:ph type="subTitle" idx="7"/>
          </p:nvPr>
        </p:nvSpPr>
        <p:spPr>
          <a:xfrm>
            <a:off x="3419275" y="3767050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 combination of high BMI &amp; hypertension contribute to expensive healthcare?</a:t>
            </a:r>
            <a:endParaRPr/>
          </a:p>
        </p:txBody>
      </p:sp>
      <p:sp>
        <p:nvSpPr>
          <p:cNvPr id="1375" name="Google Shape;1375;p41"/>
          <p:cNvSpPr txBox="1">
            <a:spLocks noGrp="1"/>
          </p:cNvSpPr>
          <p:nvPr>
            <p:ph type="subTitle" idx="1"/>
          </p:nvPr>
        </p:nvSpPr>
        <p:spPr>
          <a:xfrm>
            <a:off x="720000" y="1947488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disparity between gender and the cost of healthcare?</a:t>
            </a:r>
            <a:endParaRPr/>
          </a:p>
        </p:txBody>
      </p:sp>
      <p:sp>
        <p:nvSpPr>
          <p:cNvPr id="1376" name="Google Shape;1376;p41"/>
          <p:cNvSpPr txBox="1">
            <a:spLocks noGrp="1"/>
          </p:cNvSpPr>
          <p:nvPr>
            <p:ph type="subTitle" idx="3"/>
          </p:nvPr>
        </p:nvSpPr>
        <p:spPr>
          <a:xfrm>
            <a:off x="3419275" y="1947488"/>
            <a:ext cx="2305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older people, who are more prone to hospitalization, have a large healthcare cost?</a:t>
            </a:r>
            <a:endParaRPr/>
          </a:p>
        </p:txBody>
      </p:sp>
      <p:sp>
        <p:nvSpPr>
          <p:cNvPr id="1377" name="Google Shape;1377;p41"/>
          <p:cNvSpPr txBox="1">
            <a:spLocks noGrp="1"/>
          </p:cNvSpPr>
          <p:nvPr>
            <p:ph type="title" idx="15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1378" name="Google Shape;1378;p41"/>
          <p:cNvSpPr/>
          <p:nvPr/>
        </p:nvSpPr>
        <p:spPr>
          <a:xfrm>
            <a:off x="1536738" y="3038686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1"/>
          <p:cNvSpPr/>
          <p:nvPr/>
        </p:nvSpPr>
        <p:spPr>
          <a:xfrm>
            <a:off x="4236013" y="3038686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1"/>
          <p:cNvSpPr/>
          <p:nvPr/>
        </p:nvSpPr>
        <p:spPr>
          <a:xfrm>
            <a:off x="1536738" y="1275499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1"/>
          <p:cNvSpPr/>
          <p:nvPr/>
        </p:nvSpPr>
        <p:spPr>
          <a:xfrm>
            <a:off x="4236013" y="1275499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1" name="Google Shape;1381;p41"/>
          <p:cNvGrpSpPr/>
          <p:nvPr/>
        </p:nvGrpSpPr>
        <p:grpSpPr>
          <a:xfrm>
            <a:off x="4385807" y="3188772"/>
            <a:ext cx="372422" cy="371800"/>
            <a:chOff x="8056795" y="2994288"/>
            <a:chExt cx="372422" cy="371800"/>
          </a:xfrm>
        </p:grpSpPr>
        <p:sp>
          <p:nvSpPr>
            <p:cNvPr id="1382" name="Google Shape;1382;p41"/>
            <p:cNvSpPr/>
            <p:nvPr/>
          </p:nvSpPr>
          <p:spPr>
            <a:xfrm>
              <a:off x="8122204" y="2994288"/>
              <a:ext cx="240980" cy="217050"/>
            </a:xfrm>
            <a:custGeom>
              <a:avLst/>
              <a:gdLst/>
              <a:ahLst/>
              <a:cxnLst/>
              <a:rect l="l" t="t" r="r" b="b"/>
              <a:pathLst>
                <a:path w="8912" h="8027" extrusionOk="0">
                  <a:moveTo>
                    <a:pt x="2420" y="1"/>
                  </a:moveTo>
                  <a:cubicBezTo>
                    <a:pt x="978" y="1"/>
                    <a:pt x="1" y="1350"/>
                    <a:pt x="1" y="2792"/>
                  </a:cubicBezTo>
                  <a:cubicBezTo>
                    <a:pt x="1" y="4258"/>
                    <a:pt x="1350" y="5514"/>
                    <a:pt x="3211" y="7073"/>
                  </a:cubicBezTo>
                  <a:cubicBezTo>
                    <a:pt x="3491" y="7259"/>
                    <a:pt x="3793" y="7561"/>
                    <a:pt x="4165" y="7841"/>
                  </a:cubicBezTo>
                  <a:lnTo>
                    <a:pt x="4468" y="8027"/>
                  </a:lnTo>
                  <a:lnTo>
                    <a:pt x="4654" y="7841"/>
                  </a:lnTo>
                  <a:cubicBezTo>
                    <a:pt x="5049" y="7561"/>
                    <a:pt x="5328" y="7259"/>
                    <a:pt x="5631" y="7073"/>
                  </a:cubicBezTo>
                  <a:cubicBezTo>
                    <a:pt x="7469" y="5514"/>
                    <a:pt x="8911" y="4258"/>
                    <a:pt x="8911" y="2792"/>
                  </a:cubicBezTo>
                  <a:lnTo>
                    <a:pt x="8911" y="2699"/>
                  </a:lnTo>
                  <a:cubicBezTo>
                    <a:pt x="8818" y="1048"/>
                    <a:pt x="7469" y="1"/>
                    <a:pt x="6399" y="1"/>
                  </a:cubicBezTo>
                  <a:cubicBezTo>
                    <a:pt x="5631" y="1"/>
                    <a:pt x="4956" y="466"/>
                    <a:pt x="4468" y="1048"/>
                  </a:cubicBezTo>
                  <a:cubicBezTo>
                    <a:pt x="3677" y="187"/>
                    <a:pt x="2909" y="1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8242992" y="2994288"/>
              <a:ext cx="120193" cy="217050"/>
            </a:xfrm>
            <a:custGeom>
              <a:avLst/>
              <a:gdLst/>
              <a:ahLst/>
              <a:cxnLst/>
              <a:rect l="l" t="t" r="r" b="b"/>
              <a:pathLst>
                <a:path w="4445" h="8027" extrusionOk="0">
                  <a:moveTo>
                    <a:pt x="1932" y="1"/>
                  </a:moveTo>
                  <a:cubicBezTo>
                    <a:pt x="1164" y="1"/>
                    <a:pt x="489" y="466"/>
                    <a:pt x="1" y="1048"/>
                  </a:cubicBezTo>
                  <a:lnTo>
                    <a:pt x="1" y="8027"/>
                  </a:lnTo>
                  <a:lnTo>
                    <a:pt x="187" y="7841"/>
                  </a:lnTo>
                  <a:cubicBezTo>
                    <a:pt x="582" y="7561"/>
                    <a:pt x="861" y="7259"/>
                    <a:pt x="1164" y="7073"/>
                  </a:cubicBezTo>
                  <a:cubicBezTo>
                    <a:pt x="3002" y="5514"/>
                    <a:pt x="4444" y="4258"/>
                    <a:pt x="4444" y="2792"/>
                  </a:cubicBezTo>
                  <a:lnTo>
                    <a:pt x="4444" y="2699"/>
                  </a:lnTo>
                  <a:cubicBezTo>
                    <a:pt x="4351" y="1048"/>
                    <a:pt x="3002" y="1"/>
                    <a:pt x="1932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8056795" y="3080465"/>
              <a:ext cx="173029" cy="285624"/>
            </a:xfrm>
            <a:custGeom>
              <a:avLst/>
              <a:gdLst/>
              <a:ahLst/>
              <a:cxnLst/>
              <a:rect l="l" t="t" r="r" b="b"/>
              <a:pathLst>
                <a:path w="6399" h="10563" extrusionOk="0">
                  <a:moveTo>
                    <a:pt x="1" y="1"/>
                  </a:moveTo>
                  <a:lnTo>
                    <a:pt x="1" y="2909"/>
                  </a:lnTo>
                  <a:cubicBezTo>
                    <a:pt x="1" y="6794"/>
                    <a:pt x="1257" y="7748"/>
                    <a:pt x="2234" y="8539"/>
                  </a:cubicBezTo>
                  <a:cubicBezTo>
                    <a:pt x="2815" y="8911"/>
                    <a:pt x="3188" y="9213"/>
                    <a:pt x="3188" y="10190"/>
                  </a:cubicBezTo>
                  <a:lnTo>
                    <a:pt x="3188" y="10563"/>
                  </a:lnTo>
                  <a:lnTo>
                    <a:pt x="6398" y="10563"/>
                  </a:lnTo>
                  <a:lnTo>
                    <a:pt x="6398" y="7166"/>
                  </a:lnTo>
                  <a:cubicBezTo>
                    <a:pt x="6398" y="6584"/>
                    <a:pt x="6096" y="6119"/>
                    <a:pt x="5723" y="5724"/>
                  </a:cubicBezTo>
                  <a:cubicBezTo>
                    <a:pt x="5049" y="5049"/>
                    <a:pt x="4072" y="4561"/>
                    <a:pt x="3304" y="4467"/>
                  </a:cubicBezTo>
                  <a:cubicBezTo>
                    <a:pt x="3217" y="4429"/>
                    <a:pt x="3067" y="4406"/>
                    <a:pt x="2913" y="4406"/>
                  </a:cubicBezTo>
                  <a:cubicBezTo>
                    <a:pt x="2697" y="4406"/>
                    <a:pt x="2474" y="4451"/>
                    <a:pt x="2420" y="4561"/>
                  </a:cubicBezTo>
                  <a:cubicBezTo>
                    <a:pt x="2420" y="4747"/>
                    <a:pt x="2420" y="5049"/>
                    <a:pt x="3304" y="5724"/>
                  </a:cubicBezTo>
                  <a:cubicBezTo>
                    <a:pt x="3583" y="5910"/>
                    <a:pt x="3886" y="6003"/>
                    <a:pt x="4165" y="6212"/>
                  </a:cubicBezTo>
                  <a:cubicBezTo>
                    <a:pt x="4165" y="6305"/>
                    <a:pt x="3886" y="6887"/>
                    <a:pt x="3886" y="6887"/>
                  </a:cubicBezTo>
                  <a:cubicBezTo>
                    <a:pt x="3397" y="6794"/>
                    <a:pt x="3002" y="6491"/>
                    <a:pt x="2722" y="6305"/>
                  </a:cubicBezTo>
                  <a:cubicBezTo>
                    <a:pt x="1257" y="5235"/>
                    <a:pt x="1164" y="3676"/>
                    <a:pt x="1164" y="2513"/>
                  </a:cubicBezTo>
                  <a:lnTo>
                    <a:pt x="1164" y="2141"/>
                  </a:lnTo>
                  <a:cubicBezTo>
                    <a:pt x="1164" y="1257"/>
                    <a:pt x="1164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8209030" y="3080465"/>
              <a:ext cx="65437" cy="65464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768" y="1"/>
                  </a:moveTo>
                  <a:lnTo>
                    <a:pt x="768" y="885"/>
                  </a:lnTo>
                  <a:lnTo>
                    <a:pt x="0" y="885"/>
                  </a:lnTo>
                  <a:lnTo>
                    <a:pt x="0" y="1653"/>
                  </a:lnTo>
                  <a:lnTo>
                    <a:pt x="768" y="1653"/>
                  </a:lnTo>
                  <a:lnTo>
                    <a:pt x="768" y="2420"/>
                  </a:lnTo>
                  <a:lnTo>
                    <a:pt x="1629" y="2420"/>
                  </a:lnTo>
                  <a:lnTo>
                    <a:pt x="1629" y="1653"/>
                  </a:lnTo>
                  <a:lnTo>
                    <a:pt x="2420" y="1653"/>
                  </a:lnTo>
                  <a:lnTo>
                    <a:pt x="2420" y="885"/>
                  </a:lnTo>
                  <a:lnTo>
                    <a:pt x="1629" y="885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8242992" y="3080465"/>
              <a:ext cx="31475" cy="65464"/>
            </a:xfrm>
            <a:custGeom>
              <a:avLst/>
              <a:gdLst/>
              <a:ahLst/>
              <a:cxnLst/>
              <a:rect l="l" t="t" r="r" b="b"/>
              <a:pathLst>
                <a:path w="1164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373" y="2420"/>
                  </a:lnTo>
                  <a:lnTo>
                    <a:pt x="373" y="1653"/>
                  </a:lnTo>
                  <a:lnTo>
                    <a:pt x="1164" y="1653"/>
                  </a:lnTo>
                  <a:lnTo>
                    <a:pt x="1164" y="885"/>
                  </a:lnTo>
                  <a:lnTo>
                    <a:pt x="373" y="885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8253051" y="3080465"/>
              <a:ext cx="176166" cy="285624"/>
            </a:xfrm>
            <a:custGeom>
              <a:avLst/>
              <a:gdLst/>
              <a:ahLst/>
              <a:cxnLst/>
              <a:rect l="l" t="t" r="r" b="b"/>
              <a:pathLst>
                <a:path w="6515" h="10563" extrusionOk="0">
                  <a:moveTo>
                    <a:pt x="6212" y="1"/>
                  </a:moveTo>
                  <a:cubicBezTo>
                    <a:pt x="5235" y="1"/>
                    <a:pt x="5235" y="1257"/>
                    <a:pt x="5235" y="2141"/>
                  </a:cubicBezTo>
                  <a:lnTo>
                    <a:pt x="5235" y="2513"/>
                  </a:lnTo>
                  <a:cubicBezTo>
                    <a:pt x="5235" y="3676"/>
                    <a:pt x="5142" y="5235"/>
                    <a:pt x="3793" y="6305"/>
                  </a:cubicBezTo>
                  <a:cubicBezTo>
                    <a:pt x="3397" y="6491"/>
                    <a:pt x="3025" y="6794"/>
                    <a:pt x="2537" y="6887"/>
                  </a:cubicBezTo>
                  <a:cubicBezTo>
                    <a:pt x="2537" y="6887"/>
                    <a:pt x="2327" y="6305"/>
                    <a:pt x="2234" y="6212"/>
                  </a:cubicBezTo>
                  <a:cubicBezTo>
                    <a:pt x="2537" y="6003"/>
                    <a:pt x="2816" y="5910"/>
                    <a:pt x="3211" y="5724"/>
                  </a:cubicBezTo>
                  <a:cubicBezTo>
                    <a:pt x="3979" y="5049"/>
                    <a:pt x="3979" y="4747"/>
                    <a:pt x="3979" y="4561"/>
                  </a:cubicBezTo>
                  <a:cubicBezTo>
                    <a:pt x="3924" y="4451"/>
                    <a:pt x="3702" y="4406"/>
                    <a:pt x="3490" y="4406"/>
                  </a:cubicBezTo>
                  <a:cubicBezTo>
                    <a:pt x="3340" y="4406"/>
                    <a:pt x="3195" y="4429"/>
                    <a:pt x="3118" y="4467"/>
                  </a:cubicBezTo>
                  <a:cubicBezTo>
                    <a:pt x="2327" y="4561"/>
                    <a:pt x="1373" y="5049"/>
                    <a:pt x="699" y="5724"/>
                  </a:cubicBezTo>
                  <a:cubicBezTo>
                    <a:pt x="303" y="6119"/>
                    <a:pt x="1" y="6584"/>
                    <a:pt x="1" y="7166"/>
                  </a:cubicBezTo>
                  <a:lnTo>
                    <a:pt x="1" y="10563"/>
                  </a:lnTo>
                  <a:lnTo>
                    <a:pt x="3211" y="10563"/>
                  </a:lnTo>
                  <a:lnTo>
                    <a:pt x="3211" y="10190"/>
                  </a:lnTo>
                  <a:cubicBezTo>
                    <a:pt x="3211" y="9213"/>
                    <a:pt x="3607" y="8911"/>
                    <a:pt x="4188" y="8539"/>
                  </a:cubicBezTo>
                  <a:cubicBezTo>
                    <a:pt x="5142" y="7748"/>
                    <a:pt x="6515" y="6794"/>
                    <a:pt x="6515" y="2909"/>
                  </a:cubicBezTo>
                  <a:lnTo>
                    <a:pt x="6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8253051" y="3080465"/>
              <a:ext cx="176166" cy="285624"/>
            </a:xfrm>
            <a:custGeom>
              <a:avLst/>
              <a:gdLst/>
              <a:ahLst/>
              <a:cxnLst/>
              <a:rect l="l" t="t" r="r" b="b"/>
              <a:pathLst>
                <a:path w="6515" h="10563" extrusionOk="0">
                  <a:moveTo>
                    <a:pt x="6212" y="1"/>
                  </a:moveTo>
                  <a:cubicBezTo>
                    <a:pt x="5235" y="1"/>
                    <a:pt x="5235" y="1257"/>
                    <a:pt x="5235" y="2141"/>
                  </a:cubicBezTo>
                  <a:lnTo>
                    <a:pt x="5235" y="2513"/>
                  </a:lnTo>
                  <a:cubicBezTo>
                    <a:pt x="5235" y="3676"/>
                    <a:pt x="5142" y="5235"/>
                    <a:pt x="3793" y="6305"/>
                  </a:cubicBezTo>
                  <a:cubicBezTo>
                    <a:pt x="3397" y="6491"/>
                    <a:pt x="3025" y="6794"/>
                    <a:pt x="2537" y="6887"/>
                  </a:cubicBezTo>
                  <a:cubicBezTo>
                    <a:pt x="2537" y="6887"/>
                    <a:pt x="2327" y="6305"/>
                    <a:pt x="2234" y="6212"/>
                  </a:cubicBezTo>
                  <a:cubicBezTo>
                    <a:pt x="2537" y="6003"/>
                    <a:pt x="2816" y="5910"/>
                    <a:pt x="3211" y="5724"/>
                  </a:cubicBezTo>
                  <a:cubicBezTo>
                    <a:pt x="3979" y="5049"/>
                    <a:pt x="3979" y="4747"/>
                    <a:pt x="3979" y="4561"/>
                  </a:cubicBezTo>
                  <a:cubicBezTo>
                    <a:pt x="3924" y="4451"/>
                    <a:pt x="3702" y="4406"/>
                    <a:pt x="3490" y="4406"/>
                  </a:cubicBezTo>
                  <a:cubicBezTo>
                    <a:pt x="3340" y="4406"/>
                    <a:pt x="3195" y="4429"/>
                    <a:pt x="3118" y="4467"/>
                  </a:cubicBezTo>
                  <a:cubicBezTo>
                    <a:pt x="2327" y="4561"/>
                    <a:pt x="1373" y="5049"/>
                    <a:pt x="699" y="5724"/>
                  </a:cubicBezTo>
                  <a:cubicBezTo>
                    <a:pt x="303" y="6119"/>
                    <a:pt x="1" y="6584"/>
                    <a:pt x="1" y="7166"/>
                  </a:cubicBezTo>
                  <a:lnTo>
                    <a:pt x="1" y="10563"/>
                  </a:lnTo>
                  <a:lnTo>
                    <a:pt x="3211" y="10563"/>
                  </a:lnTo>
                  <a:lnTo>
                    <a:pt x="3211" y="10190"/>
                  </a:lnTo>
                  <a:cubicBezTo>
                    <a:pt x="3211" y="9213"/>
                    <a:pt x="3607" y="8911"/>
                    <a:pt x="4188" y="8539"/>
                  </a:cubicBezTo>
                  <a:cubicBezTo>
                    <a:pt x="5142" y="7748"/>
                    <a:pt x="6515" y="6794"/>
                    <a:pt x="6515" y="2909"/>
                  </a:cubicBezTo>
                  <a:lnTo>
                    <a:pt x="651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41"/>
          <p:cNvGrpSpPr/>
          <p:nvPr/>
        </p:nvGrpSpPr>
        <p:grpSpPr>
          <a:xfrm>
            <a:off x="1685282" y="3231003"/>
            <a:ext cx="374937" cy="288138"/>
            <a:chOff x="2361332" y="3046502"/>
            <a:chExt cx="374937" cy="288138"/>
          </a:xfrm>
        </p:grpSpPr>
        <p:sp>
          <p:nvSpPr>
            <p:cNvPr id="1390" name="Google Shape;1390;p41"/>
            <p:cNvSpPr/>
            <p:nvPr/>
          </p:nvSpPr>
          <p:spPr>
            <a:xfrm>
              <a:off x="2670210" y="3203767"/>
              <a:ext cx="21416" cy="86204"/>
            </a:xfrm>
            <a:custGeom>
              <a:avLst/>
              <a:gdLst/>
              <a:ahLst/>
              <a:cxnLst/>
              <a:rect l="l" t="t" r="r" b="b"/>
              <a:pathLst>
                <a:path w="792" h="3188" extrusionOk="0">
                  <a:moveTo>
                    <a:pt x="0" y="1"/>
                  </a:moveTo>
                  <a:lnTo>
                    <a:pt x="0" y="3188"/>
                  </a:lnTo>
                  <a:lnTo>
                    <a:pt x="791" y="3188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2670210" y="3211292"/>
              <a:ext cx="21416" cy="86204"/>
            </a:xfrm>
            <a:custGeom>
              <a:avLst/>
              <a:gdLst/>
              <a:ahLst/>
              <a:cxnLst/>
              <a:rect l="l" t="t" r="r" b="b"/>
              <a:pathLst>
                <a:path w="792" h="3188" extrusionOk="0">
                  <a:moveTo>
                    <a:pt x="0" y="1"/>
                  </a:moveTo>
                  <a:lnTo>
                    <a:pt x="0" y="3188"/>
                  </a:lnTo>
                  <a:lnTo>
                    <a:pt x="791" y="3188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2361332" y="3046502"/>
              <a:ext cx="374937" cy="123329"/>
            </a:xfrm>
            <a:custGeom>
              <a:avLst/>
              <a:gdLst/>
              <a:ahLst/>
              <a:cxnLst/>
              <a:rect l="l" t="t" r="r" b="b"/>
              <a:pathLst>
                <a:path w="13866" h="4561" extrusionOk="0">
                  <a:moveTo>
                    <a:pt x="1071" y="1"/>
                  </a:moveTo>
                  <a:lnTo>
                    <a:pt x="1" y="1257"/>
                  </a:lnTo>
                  <a:lnTo>
                    <a:pt x="3769" y="4165"/>
                  </a:lnTo>
                  <a:lnTo>
                    <a:pt x="4746" y="4560"/>
                  </a:lnTo>
                  <a:lnTo>
                    <a:pt x="12214" y="4560"/>
                  </a:lnTo>
                  <a:lnTo>
                    <a:pt x="12982" y="4165"/>
                  </a:lnTo>
                  <a:lnTo>
                    <a:pt x="13866" y="4165"/>
                  </a:lnTo>
                  <a:lnTo>
                    <a:pt x="13866" y="2606"/>
                  </a:lnTo>
                  <a:lnTo>
                    <a:pt x="4351" y="26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2591578" y="3116969"/>
              <a:ext cx="144691" cy="52863"/>
            </a:xfrm>
            <a:custGeom>
              <a:avLst/>
              <a:gdLst/>
              <a:ahLst/>
              <a:cxnLst/>
              <a:rect l="l" t="t" r="r" b="b"/>
              <a:pathLst>
                <a:path w="5351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3699" y="1954"/>
                  </a:lnTo>
                  <a:lnTo>
                    <a:pt x="4467" y="1559"/>
                  </a:lnTo>
                  <a:lnTo>
                    <a:pt x="5351" y="1559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2406002" y="3203767"/>
              <a:ext cx="23308" cy="86204"/>
            </a:xfrm>
            <a:custGeom>
              <a:avLst/>
              <a:gdLst/>
              <a:ahLst/>
              <a:cxnLst/>
              <a:rect l="l" t="t" r="r" b="b"/>
              <a:pathLst>
                <a:path w="862" h="3188" extrusionOk="0">
                  <a:moveTo>
                    <a:pt x="0" y="1"/>
                  </a:moveTo>
                  <a:lnTo>
                    <a:pt x="0" y="3188"/>
                  </a:lnTo>
                  <a:lnTo>
                    <a:pt x="861" y="318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2384614" y="3169805"/>
              <a:ext cx="327752" cy="54756"/>
            </a:xfrm>
            <a:custGeom>
              <a:avLst/>
              <a:gdLst/>
              <a:ahLst/>
              <a:cxnLst/>
              <a:rect l="l" t="t" r="r" b="b"/>
              <a:pathLst>
                <a:path w="12121" h="2025" extrusionOk="0">
                  <a:moveTo>
                    <a:pt x="0" y="0"/>
                  </a:moveTo>
                  <a:lnTo>
                    <a:pt x="0" y="2024"/>
                  </a:lnTo>
                  <a:lnTo>
                    <a:pt x="12121" y="2024"/>
                  </a:lnTo>
                  <a:lnTo>
                    <a:pt x="12121" y="489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2591578" y="3169805"/>
              <a:ext cx="120788" cy="54756"/>
            </a:xfrm>
            <a:custGeom>
              <a:avLst/>
              <a:gdLst/>
              <a:ahLst/>
              <a:cxnLst/>
              <a:rect l="l" t="t" r="r" b="b"/>
              <a:pathLst>
                <a:path w="4467" h="2025" extrusionOk="0">
                  <a:moveTo>
                    <a:pt x="0" y="0"/>
                  </a:moveTo>
                  <a:lnTo>
                    <a:pt x="0" y="2024"/>
                  </a:lnTo>
                  <a:lnTo>
                    <a:pt x="4467" y="2024"/>
                  </a:lnTo>
                  <a:lnTo>
                    <a:pt x="4467" y="48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2384614" y="3269177"/>
              <a:ext cx="65437" cy="65464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1163" y="1"/>
                  </a:moveTo>
                  <a:cubicBezTo>
                    <a:pt x="489" y="1"/>
                    <a:pt x="0" y="583"/>
                    <a:pt x="0" y="1164"/>
                  </a:cubicBezTo>
                  <a:cubicBezTo>
                    <a:pt x="0" y="1839"/>
                    <a:pt x="489" y="2420"/>
                    <a:pt x="1163" y="2420"/>
                  </a:cubicBezTo>
                  <a:cubicBezTo>
                    <a:pt x="1838" y="2420"/>
                    <a:pt x="2420" y="1839"/>
                    <a:pt x="2420" y="1164"/>
                  </a:cubicBezTo>
                  <a:cubicBezTo>
                    <a:pt x="2420" y="583"/>
                    <a:pt x="1838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2406002" y="3289944"/>
              <a:ext cx="23308" cy="23930"/>
            </a:xfrm>
            <a:custGeom>
              <a:avLst/>
              <a:gdLst/>
              <a:ahLst/>
              <a:cxnLst/>
              <a:rect l="l" t="t" r="r" b="b"/>
              <a:pathLst>
                <a:path w="862" h="885" extrusionOk="0">
                  <a:moveTo>
                    <a:pt x="372" y="1"/>
                  </a:moveTo>
                  <a:cubicBezTo>
                    <a:pt x="186" y="1"/>
                    <a:pt x="0" y="210"/>
                    <a:pt x="0" y="396"/>
                  </a:cubicBezTo>
                  <a:cubicBezTo>
                    <a:pt x="0" y="699"/>
                    <a:pt x="186" y="885"/>
                    <a:pt x="372" y="885"/>
                  </a:cubicBezTo>
                  <a:cubicBezTo>
                    <a:pt x="675" y="885"/>
                    <a:pt x="861" y="699"/>
                    <a:pt x="861" y="396"/>
                  </a:cubicBezTo>
                  <a:cubicBezTo>
                    <a:pt x="861" y="210"/>
                    <a:pt x="675" y="1"/>
                    <a:pt x="372" y="1"/>
                  </a:cubicBezTo>
                  <a:close/>
                </a:path>
              </a:pathLst>
            </a:custGeom>
            <a:solidFill>
              <a:srgbClr val="E6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2516082" y="3072921"/>
              <a:ext cx="154155" cy="96911"/>
            </a:xfrm>
            <a:custGeom>
              <a:avLst/>
              <a:gdLst/>
              <a:ahLst/>
              <a:cxnLst/>
              <a:rect l="l" t="t" r="r" b="b"/>
              <a:pathLst>
                <a:path w="5701" h="3584" extrusionOk="0">
                  <a:moveTo>
                    <a:pt x="1257" y="1"/>
                  </a:moveTo>
                  <a:cubicBezTo>
                    <a:pt x="582" y="1"/>
                    <a:pt x="0" y="466"/>
                    <a:pt x="0" y="1164"/>
                  </a:cubicBezTo>
                  <a:lnTo>
                    <a:pt x="0" y="3583"/>
                  </a:lnTo>
                  <a:lnTo>
                    <a:pt x="861" y="3583"/>
                  </a:lnTo>
                  <a:lnTo>
                    <a:pt x="861" y="1164"/>
                  </a:lnTo>
                  <a:cubicBezTo>
                    <a:pt x="861" y="954"/>
                    <a:pt x="954" y="768"/>
                    <a:pt x="1257" y="768"/>
                  </a:cubicBezTo>
                  <a:lnTo>
                    <a:pt x="4444" y="768"/>
                  </a:lnTo>
                  <a:cubicBezTo>
                    <a:pt x="4653" y="768"/>
                    <a:pt x="4839" y="954"/>
                    <a:pt x="4839" y="1164"/>
                  </a:cubicBezTo>
                  <a:lnTo>
                    <a:pt x="4839" y="3583"/>
                  </a:lnTo>
                  <a:lnTo>
                    <a:pt x="5700" y="3583"/>
                  </a:lnTo>
                  <a:lnTo>
                    <a:pt x="5700" y="1164"/>
                  </a:lnTo>
                  <a:cubicBezTo>
                    <a:pt x="5700" y="466"/>
                    <a:pt x="5118" y="1"/>
                    <a:pt x="4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2591578" y="3072921"/>
              <a:ext cx="78659" cy="96911"/>
            </a:xfrm>
            <a:custGeom>
              <a:avLst/>
              <a:gdLst/>
              <a:ahLst/>
              <a:cxnLst/>
              <a:rect l="l" t="t" r="r" b="b"/>
              <a:pathLst>
                <a:path w="2909" h="3584" extrusionOk="0">
                  <a:moveTo>
                    <a:pt x="0" y="1"/>
                  </a:moveTo>
                  <a:lnTo>
                    <a:pt x="0" y="768"/>
                  </a:lnTo>
                  <a:lnTo>
                    <a:pt x="1652" y="768"/>
                  </a:lnTo>
                  <a:cubicBezTo>
                    <a:pt x="1861" y="768"/>
                    <a:pt x="2047" y="954"/>
                    <a:pt x="2047" y="1164"/>
                  </a:cubicBezTo>
                  <a:lnTo>
                    <a:pt x="2047" y="3583"/>
                  </a:lnTo>
                  <a:lnTo>
                    <a:pt x="2908" y="3583"/>
                  </a:lnTo>
                  <a:lnTo>
                    <a:pt x="2908" y="1164"/>
                  </a:lnTo>
                  <a:cubicBezTo>
                    <a:pt x="2908" y="466"/>
                    <a:pt x="2326" y="1"/>
                    <a:pt x="1652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2361332" y="3159097"/>
              <a:ext cx="351033" cy="23930"/>
            </a:xfrm>
            <a:custGeom>
              <a:avLst/>
              <a:gdLst/>
              <a:ahLst/>
              <a:cxnLst/>
              <a:rect l="l" t="t" r="r" b="b"/>
              <a:pathLst>
                <a:path w="12982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2982" y="885"/>
                  </a:lnTo>
                  <a:lnTo>
                    <a:pt x="12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2591578" y="3159097"/>
              <a:ext cx="120788" cy="23930"/>
            </a:xfrm>
            <a:custGeom>
              <a:avLst/>
              <a:gdLst/>
              <a:ahLst/>
              <a:cxnLst/>
              <a:rect l="l" t="t" r="r" b="b"/>
              <a:pathLst>
                <a:path w="4467" h="885" extrusionOk="0">
                  <a:moveTo>
                    <a:pt x="0" y="1"/>
                  </a:moveTo>
                  <a:lnTo>
                    <a:pt x="0" y="885"/>
                  </a:lnTo>
                  <a:lnTo>
                    <a:pt x="4467" y="885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2646929" y="3269177"/>
              <a:ext cx="65437" cy="65464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1257" y="1"/>
                  </a:moveTo>
                  <a:cubicBezTo>
                    <a:pt x="582" y="1"/>
                    <a:pt x="0" y="583"/>
                    <a:pt x="0" y="1164"/>
                  </a:cubicBezTo>
                  <a:cubicBezTo>
                    <a:pt x="0" y="1839"/>
                    <a:pt x="582" y="2420"/>
                    <a:pt x="1257" y="2420"/>
                  </a:cubicBezTo>
                  <a:cubicBezTo>
                    <a:pt x="1931" y="2420"/>
                    <a:pt x="2420" y="1839"/>
                    <a:pt x="2420" y="1164"/>
                  </a:cubicBezTo>
                  <a:cubicBezTo>
                    <a:pt x="2420" y="583"/>
                    <a:pt x="1931" y="1"/>
                    <a:pt x="12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2670210" y="3289944"/>
              <a:ext cx="21416" cy="23930"/>
            </a:xfrm>
            <a:custGeom>
              <a:avLst/>
              <a:gdLst/>
              <a:ahLst/>
              <a:cxnLst/>
              <a:rect l="l" t="t" r="r" b="b"/>
              <a:pathLst>
                <a:path w="792" h="885" extrusionOk="0">
                  <a:moveTo>
                    <a:pt x="396" y="1"/>
                  </a:moveTo>
                  <a:cubicBezTo>
                    <a:pt x="209" y="1"/>
                    <a:pt x="0" y="210"/>
                    <a:pt x="0" y="396"/>
                  </a:cubicBezTo>
                  <a:cubicBezTo>
                    <a:pt x="0" y="699"/>
                    <a:pt x="209" y="885"/>
                    <a:pt x="396" y="885"/>
                  </a:cubicBezTo>
                  <a:cubicBezTo>
                    <a:pt x="582" y="885"/>
                    <a:pt x="791" y="699"/>
                    <a:pt x="791" y="396"/>
                  </a:cubicBezTo>
                  <a:cubicBezTo>
                    <a:pt x="791" y="210"/>
                    <a:pt x="582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2646929" y="3269177"/>
              <a:ext cx="65437" cy="65464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1257" y="1"/>
                  </a:moveTo>
                  <a:cubicBezTo>
                    <a:pt x="582" y="1"/>
                    <a:pt x="0" y="583"/>
                    <a:pt x="0" y="1164"/>
                  </a:cubicBezTo>
                  <a:cubicBezTo>
                    <a:pt x="0" y="1839"/>
                    <a:pt x="582" y="2420"/>
                    <a:pt x="1257" y="2420"/>
                  </a:cubicBezTo>
                  <a:cubicBezTo>
                    <a:pt x="1931" y="2420"/>
                    <a:pt x="2420" y="1839"/>
                    <a:pt x="2420" y="1164"/>
                  </a:cubicBezTo>
                  <a:cubicBezTo>
                    <a:pt x="2420" y="583"/>
                    <a:pt x="1931" y="1"/>
                    <a:pt x="1257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41"/>
          <p:cNvGrpSpPr/>
          <p:nvPr/>
        </p:nvGrpSpPr>
        <p:grpSpPr>
          <a:xfrm>
            <a:off x="1719569" y="1425810"/>
            <a:ext cx="306363" cy="371800"/>
            <a:chOff x="5645638" y="3591899"/>
            <a:chExt cx="306363" cy="371800"/>
          </a:xfrm>
        </p:grpSpPr>
        <p:sp>
          <p:nvSpPr>
            <p:cNvPr id="1407" name="Google Shape;1407;p41"/>
            <p:cNvSpPr/>
            <p:nvPr/>
          </p:nvSpPr>
          <p:spPr>
            <a:xfrm>
              <a:off x="5755718" y="3796322"/>
              <a:ext cx="86204" cy="101941"/>
            </a:xfrm>
            <a:custGeom>
              <a:avLst/>
              <a:gdLst/>
              <a:ahLst/>
              <a:cxnLst/>
              <a:rect l="l" t="t" r="r" b="b"/>
              <a:pathLst>
                <a:path w="3188" h="3770" extrusionOk="0">
                  <a:moveTo>
                    <a:pt x="0" y="1"/>
                  </a:moveTo>
                  <a:lnTo>
                    <a:pt x="0" y="2118"/>
                  </a:lnTo>
                  <a:lnTo>
                    <a:pt x="1629" y="3770"/>
                  </a:lnTo>
                  <a:lnTo>
                    <a:pt x="3187" y="2118"/>
                  </a:lnTo>
                  <a:lnTo>
                    <a:pt x="3187" y="1"/>
                  </a:lnTo>
                  <a:lnTo>
                    <a:pt x="2606" y="280"/>
                  </a:lnTo>
                  <a:cubicBezTo>
                    <a:pt x="2315" y="478"/>
                    <a:pt x="1978" y="577"/>
                    <a:pt x="1629" y="577"/>
                  </a:cubicBezTo>
                  <a:cubicBezTo>
                    <a:pt x="1280" y="577"/>
                    <a:pt x="919" y="478"/>
                    <a:pt x="582" y="2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5799739" y="3796322"/>
              <a:ext cx="42182" cy="101941"/>
            </a:xfrm>
            <a:custGeom>
              <a:avLst/>
              <a:gdLst/>
              <a:ahLst/>
              <a:cxnLst/>
              <a:rect l="l" t="t" r="r" b="b"/>
              <a:pathLst>
                <a:path w="1560" h="3770" extrusionOk="0">
                  <a:moveTo>
                    <a:pt x="1559" y="1"/>
                  </a:moveTo>
                  <a:lnTo>
                    <a:pt x="978" y="280"/>
                  </a:lnTo>
                  <a:cubicBezTo>
                    <a:pt x="699" y="466"/>
                    <a:pt x="303" y="583"/>
                    <a:pt x="1" y="583"/>
                  </a:cubicBezTo>
                  <a:lnTo>
                    <a:pt x="1" y="3770"/>
                  </a:lnTo>
                  <a:lnTo>
                    <a:pt x="1559" y="2118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5645638" y="3832826"/>
              <a:ext cx="306363" cy="130874"/>
            </a:xfrm>
            <a:custGeom>
              <a:avLst/>
              <a:gdLst/>
              <a:ahLst/>
              <a:cxnLst/>
              <a:rect l="l" t="t" r="r" b="b"/>
              <a:pathLst>
                <a:path w="11330" h="4840" extrusionOk="0">
                  <a:moveTo>
                    <a:pt x="3676" y="0"/>
                  </a:moveTo>
                  <a:cubicBezTo>
                    <a:pt x="1629" y="0"/>
                    <a:pt x="0" y="1652"/>
                    <a:pt x="0" y="3676"/>
                  </a:cubicBezTo>
                  <a:lnTo>
                    <a:pt x="0" y="4839"/>
                  </a:lnTo>
                  <a:lnTo>
                    <a:pt x="11330" y="4839"/>
                  </a:lnTo>
                  <a:lnTo>
                    <a:pt x="11330" y="3676"/>
                  </a:lnTo>
                  <a:cubicBezTo>
                    <a:pt x="11330" y="1652"/>
                    <a:pt x="9678" y="0"/>
                    <a:pt x="7747" y="0"/>
                  </a:cubicBezTo>
                  <a:lnTo>
                    <a:pt x="7258" y="0"/>
                  </a:lnTo>
                  <a:lnTo>
                    <a:pt x="5700" y="1652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5711047" y="3678076"/>
              <a:ext cx="175544" cy="154777"/>
            </a:xfrm>
            <a:custGeom>
              <a:avLst/>
              <a:gdLst/>
              <a:ahLst/>
              <a:cxnLst/>
              <a:rect l="l" t="t" r="r" b="b"/>
              <a:pathLst>
                <a:path w="6492" h="5724" extrusionOk="0">
                  <a:moveTo>
                    <a:pt x="861" y="0"/>
                  </a:moveTo>
                  <a:cubicBezTo>
                    <a:pt x="373" y="0"/>
                    <a:pt x="1" y="396"/>
                    <a:pt x="1" y="884"/>
                  </a:cubicBezTo>
                  <a:lnTo>
                    <a:pt x="1" y="2513"/>
                  </a:lnTo>
                  <a:cubicBezTo>
                    <a:pt x="1" y="3792"/>
                    <a:pt x="768" y="4839"/>
                    <a:pt x="1838" y="5421"/>
                  </a:cubicBezTo>
                  <a:cubicBezTo>
                    <a:pt x="2327" y="5630"/>
                    <a:pt x="2816" y="5723"/>
                    <a:pt x="3281" y="5723"/>
                  </a:cubicBezTo>
                  <a:cubicBezTo>
                    <a:pt x="3769" y="5723"/>
                    <a:pt x="4258" y="5630"/>
                    <a:pt x="4653" y="5421"/>
                  </a:cubicBezTo>
                  <a:cubicBezTo>
                    <a:pt x="5817" y="4839"/>
                    <a:pt x="6491" y="3792"/>
                    <a:pt x="6491" y="2513"/>
                  </a:cubicBezTo>
                  <a:lnTo>
                    <a:pt x="6491" y="884"/>
                  </a:lnTo>
                  <a:cubicBezTo>
                    <a:pt x="6491" y="396"/>
                    <a:pt x="6096" y="0"/>
                    <a:pt x="5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5799739" y="3678076"/>
              <a:ext cx="86852" cy="154777"/>
            </a:xfrm>
            <a:custGeom>
              <a:avLst/>
              <a:gdLst/>
              <a:ahLst/>
              <a:cxnLst/>
              <a:rect l="l" t="t" r="r" b="b"/>
              <a:pathLst>
                <a:path w="3212" h="5724" extrusionOk="0">
                  <a:moveTo>
                    <a:pt x="1" y="0"/>
                  </a:moveTo>
                  <a:lnTo>
                    <a:pt x="1" y="5723"/>
                  </a:lnTo>
                  <a:cubicBezTo>
                    <a:pt x="489" y="5723"/>
                    <a:pt x="978" y="5630"/>
                    <a:pt x="1373" y="5421"/>
                  </a:cubicBezTo>
                  <a:cubicBezTo>
                    <a:pt x="2537" y="4839"/>
                    <a:pt x="3211" y="3792"/>
                    <a:pt x="3211" y="2513"/>
                  </a:cubicBezTo>
                  <a:lnTo>
                    <a:pt x="3211" y="884"/>
                  </a:lnTo>
                  <a:cubicBezTo>
                    <a:pt x="3211" y="396"/>
                    <a:pt x="2816" y="0"/>
                    <a:pt x="2443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5755718" y="3722746"/>
              <a:ext cx="20794" cy="23281"/>
            </a:xfrm>
            <a:custGeom>
              <a:avLst/>
              <a:gdLst/>
              <a:ahLst/>
              <a:cxnLst/>
              <a:rect l="l" t="t" r="r" b="b"/>
              <a:pathLst>
                <a:path w="769" h="861" extrusionOk="0">
                  <a:moveTo>
                    <a:pt x="0" y="0"/>
                  </a:moveTo>
                  <a:lnTo>
                    <a:pt x="0" y="861"/>
                  </a:lnTo>
                  <a:lnTo>
                    <a:pt x="768" y="86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5821127" y="3722746"/>
              <a:ext cx="20794" cy="23281"/>
            </a:xfrm>
            <a:custGeom>
              <a:avLst/>
              <a:gdLst/>
              <a:ahLst/>
              <a:cxnLst/>
              <a:rect l="l" t="t" r="r" b="b"/>
              <a:pathLst>
                <a:path w="769" h="861" extrusionOk="0">
                  <a:moveTo>
                    <a:pt x="1" y="0"/>
                  </a:moveTo>
                  <a:lnTo>
                    <a:pt x="1" y="861"/>
                  </a:lnTo>
                  <a:lnTo>
                    <a:pt x="768" y="86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5855117" y="3832826"/>
              <a:ext cx="20767" cy="130874"/>
            </a:xfrm>
            <a:custGeom>
              <a:avLst/>
              <a:gdLst/>
              <a:ahLst/>
              <a:cxnLst/>
              <a:rect l="l" t="t" r="r" b="b"/>
              <a:pathLst>
                <a:path w="768" h="4840" extrusionOk="0">
                  <a:moveTo>
                    <a:pt x="0" y="0"/>
                  </a:moveTo>
                  <a:lnTo>
                    <a:pt x="0" y="4839"/>
                  </a:lnTo>
                  <a:lnTo>
                    <a:pt x="768" y="4839"/>
                  </a:lnTo>
                  <a:lnTo>
                    <a:pt x="768" y="93"/>
                  </a:lnTo>
                  <a:cubicBezTo>
                    <a:pt x="489" y="0"/>
                    <a:pt x="18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5721106" y="3832826"/>
              <a:ext cx="23930" cy="76145"/>
            </a:xfrm>
            <a:custGeom>
              <a:avLst/>
              <a:gdLst/>
              <a:ahLst/>
              <a:cxnLst/>
              <a:rect l="l" t="t" r="r" b="b"/>
              <a:pathLst>
                <a:path w="885" h="2816" extrusionOk="0">
                  <a:moveTo>
                    <a:pt x="885" y="0"/>
                  </a:moveTo>
                  <a:cubicBezTo>
                    <a:pt x="582" y="0"/>
                    <a:pt x="303" y="0"/>
                    <a:pt x="1" y="93"/>
                  </a:cubicBezTo>
                  <a:lnTo>
                    <a:pt x="1" y="2815"/>
                  </a:lnTo>
                  <a:lnTo>
                    <a:pt x="885" y="281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5689659" y="3898235"/>
              <a:ext cx="86852" cy="65464"/>
            </a:xfrm>
            <a:custGeom>
              <a:avLst/>
              <a:gdLst/>
              <a:ahLst/>
              <a:cxnLst/>
              <a:rect l="l" t="t" r="r" b="b"/>
              <a:pathLst>
                <a:path w="3212" h="2421" extrusionOk="0">
                  <a:moveTo>
                    <a:pt x="1652" y="1"/>
                  </a:moveTo>
                  <a:cubicBezTo>
                    <a:pt x="699" y="1"/>
                    <a:pt x="1" y="768"/>
                    <a:pt x="1" y="1652"/>
                  </a:cubicBezTo>
                  <a:lnTo>
                    <a:pt x="1" y="2420"/>
                  </a:lnTo>
                  <a:lnTo>
                    <a:pt x="792" y="2420"/>
                  </a:lnTo>
                  <a:lnTo>
                    <a:pt x="792" y="1652"/>
                  </a:lnTo>
                  <a:cubicBezTo>
                    <a:pt x="792" y="1164"/>
                    <a:pt x="1164" y="885"/>
                    <a:pt x="1652" y="885"/>
                  </a:cubicBezTo>
                  <a:cubicBezTo>
                    <a:pt x="2048" y="885"/>
                    <a:pt x="2443" y="1164"/>
                    <a:pt x="2443" y="1652"/>
                  </a:cubicBezTo>
                  <a:lnTo>
                    <a:pt x="2443" y="2420"/>
                  </a:lnTo>
                  <a:lnTo>
                    <a:pt x="3211" y="2420"/>
                  </a:lnTo>
                  <a:lnTo>
                    <a:pt x="3211" y="1652"/>
                  </a:lnTo>
                  <a:cubicBezTo>
                    <a:pt x="3211" y="768"/>
                    <a:pt x="2536" y="1"/>
                    <a:pt x="1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5711047" y="3591899"/>
              <a:ext cx="175544" cy="110107"/>
            </a:xfrm>
            <a:custGeom>
              <a:avLst/>
              <a:gdLst/>
              <a:ahLst/>
              <a:cxnLst/>
              <a:rect l="l" t="t" r="r" b="b"/>
              <a:pathLst>
                <a:path w="6492" h="4072" extrusionOk="0">
                  <a:moveTo>
                    <a:pt x="1" y="0"/>
                  </a:moveTo>
                  <a:lnTo>
                    <a:pt x="1" y="4071"/>
                  </a:lnTo>
                  <a:lnTo>
                    <a:pt x="6491" y="4071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5799739" y="3591899"/>
              <a:ext cx="86852" cy="110107"/>
            </a:xfrm>
            <a:custGeom>
              <a:avLst/>
              <a:gdLst/>
              <a:ahLst/>
              <a:cxnLst/>
              <a:rect l="l" t="t" r="r" b="b"/>
              <a:pathLst>
                <a:path w="3212" h="4072" extrusionOk="0">
                  <a:moveTo>
                    <a:pt x="1" y="0"/>
                  </a:moveTo>
                  <a:lnTo>
                    <a:pt x="1" y="4071"/>
                  </a:lnTo>
                  <a:lnTo>
                    <a:pt x="3211" y="4071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5765776" y="3612639"/>
              <a:ext cx="65437" cy="65464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885" y="1"/>
                  </a:moveTo>
                  <a:lnTo>
                    <a:pt x="885" y="862"/>
                  </a:lnTo>
                  <a:lnTo>
                    <a:pt x="1" y="862"/>
                  </a:lnTo>
                  <a:lnTo>
                    <a:pt x="1" y="1653"/>
                  </a:lnTo>
                  <a:lnTo>
                    <a:pt x="885" y="1653"/>
                  </a:lnTo>
                  <a:lnTo>
                    <a:pt x="885" y="2420"/>
                  </a:lnTo>
                  <a:lnTo>
                    <a:pt x="1652" y="2420"/>
                  </a:lnTo>
                  <a:lnTo>
                    <a:pt x="1652" y="1653"/>
                  </a:lnTo>
                  <a:lnTo>
                    <a:pt x="2420" y="1653"/>
                  </a:lnTo>
                  <a:lnTo>
                    <a:pt x="2420" y="862"/>
                  </a:lnTo>
                  <a:lnTo>
                    <a:pt x="1652" y="862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5799739" y="3612639"/>
              <a:ext cx="31475" cy="65464"/>
            </a:xfrm>
            <a:custGeom>
              <a:avLst/>
              <a:gdLst/>
              <a:ahLst/>
              <a:cxnLst/>
              <a:rect l="l" t="t" r="r" b="b"/>
              <a:pathLst>
                <a:path w="1164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396" y="2420"/>
                  </a:lnTo>
                  <a:lnTo>
                    <a:pt x="396" y="1653"/>
                  </a:lnTo>
                  <a:lnTo>
                    <a:pt x="1164" y="1653"/>
                  </a:lnTo>
                  <a:lnTo>
                    <a:pt x="1164" y="862"/>
                  </a:lnTo>
                  <a:lnTo>
                    <a:pt x="396" y="862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5799739" y="3832826"/>
              <a:ext cx="152262" cy="130874"/>
            </a:xfrm>
            <a:custGeom>
              <a:avLst/>
              <a:gdLst/>
              <a:ahLst/>
              <a:cxnLst/>
              <a:rect l="l" t="t" r="r" b="b"/>
              <a:pathLst>
                <a:path w="5631" h="4840" extrusionOk="0">
                  <a:moveTo>
                    <a:pt x="1559" y="0"/>
                  </a:moveTo>
                  <a:lnTo>
                    <a:pt x="1" y="1652"/>
                  </a:lnTo>
                  <a:lnTo>
                    <a:pt x="1" y="4839"/>
                  </a:lnTo>
                  <a:lnTo>
                    <a:pt x="5631" y="4839"/>
                  </a:lnTo>
                  <a:lnTo>
                    <a:pt x="5631" y="3676"/>
                  </a:lnTo>
                  <a:cubicBezTo>
                    <a:pt x="5631" y="1652"/>
                    <a:pt x="3979" y="0"/>
                    <a:pt x="2048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41"/>
          <p:cNvGrpSpPr/>
          <p:nvPr/>
        </p:nvGrpSpPr>
        <p:grpSpPr>
          <a:xfrm>
            <a:off x="4418374" y="1425810"/>
            <a:ext cx="307287" cy="371800"/>
            <a:chOff x="6473467" y="3591899"/>
            <a:chExt cx="307287" cy="371800"/>
          </a:xfrm>
        </p:grpSpPr>
        <p:sp>
          <p:nvSpPr>
            <p:cNvPr id="1423" name="Google Shape;1423;p41"/>
            <p:cNvSpPr/>
            <p:nvPr/>
          </p:nvSpPr>
          <p:spPr>
            <a:xfrm>
              <a:off x="6583547" y="3796322"/>
              <a:ext cx="86825" cy="101941"/>
            </a:xfrm>
            <a:custGeom>
              <a:avLst/>
              <a:gdLst/>
              <a:ahLst/>
              <a:cxnLst/>
              <a:rect l="l" t="t" r="r" b="b"/>
              <a:pathLst>
                <a:path w="3211" h="3770" extrusionOk="0">
                  <a:moveTo>
                    <a:pt x="1" y="1"/>
                  </a:moveTo>
                  <a:lnTo>
                    <a:pt x="1" y="2118"/>
                  </a:lnTo>
                  <a:lnTo>
                    <a:pt x="1652" y="3770"/>
                  </a:lnTo>
                  <a:lnTo>
                    <a:pt x="3211" y="2118"/>
                  </a:lnTo>
                  <a:lnTo>
                    <a:pt x="3211" y="1"/>
                  </a:lnTo>
                  <a:lnTo>
                    <a:pt x="2629" y="280"/>
                  </a:lnTo>
                  <a:cubicBezTo>
                    <a:pt x="2339" y="431"/>
                    <a:pt x="1995" y="507"/>
                    <a:pt x="1641" y="507"/>
                  </a:cubicBezTo>
                  <a:cubicBezTo>
                    <a:pt x="1286" y="507"/>
                    <a:pt x="919" y="431"/>
                    <a:pt x="582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6628217" y="3796322"/>
              <a:ext cx="42155" cy="101941"/>
            </a:xfrm>
            <a:custGeom>
              <a:avLst/>
              <a:gdLst/>
              <a:ahLst/>
              <a:cxnLst/>
              <a:rect l="l" t="t" r="r" b="b"/>
              <a:pathLst>
                <a:path w="1559" h="3770" extrusionOk="0">
                  <a:moveTo>
                    <a:pt x="1559" y="1"/>
                  </a:moveTo>
                  <a:lnTo>
                    <a:pt x="977" y="280"/>
                  </a:lnTo>
                  <a:cubicBezTo>
                    <a:pt x="675" y="373"/>
                    <a:pt x="303" y="466"/>
                    <a:pt x="0" y="466"/>
                  </a:cubicBezTo>
                  <a:lnTo>
                    <a:pt x="0" y="3770"/>
                  </a:lnTo>
                  <a:lnTo>
                    <a:pt x="1559" y="2118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6538877" y="3633406"/>
              <a:ext cx="176166" cy="199447"/>
            </a:xfrm>
            <a:custGeom>
              <a:avLst/>
              <a:gdLst/>
              <a:ahLst/>
              <a:cxnLst/>
              <a:rect l="l" t="t" r="r" b="b"/>
              <a:pathLst>
                <a:path w="6515" h="7376" extrusionOk="0">
                  <a:moveTo>
                    <a:pt x="4467" y="1"/>
                  </a:moveTo>
                  <a:cubicBezTo>
                    <a:pt x="3979" y="1"/>
                    <a:pt x="3397" y="303"/>
                    <a:pt x="3118" y="582"/>
                  </a:cubicBezTo>
                  <a:cubicBezTo>
                    <a:pt x="2630" y="1071"/>
                    <a:pt x="1862" y="1652"/>
                    <a:pt x="885" y="1652"/>
                  </a:cubicBezTo>
                  <a:lnTo>
                    <a:pt x="1" y="2420"/>
                  </a:lnTo>
                  <a:lnTo>
                    <a:pt x="1" y="4072"/>
                  </a:lnTo>
                  <a:cubicBezTo>
                    <a:pt x="1" y="5328"/>
                    <a:pt x="792" y="6491"/>
                    <a:pt x="1862" y="6980"/>
                  </a:cubicBezTo>
                  <a:cubicBezTo>
                    <a:pt x="2327" y="7189"/>
                    <a:pt x="2816" y="7375"/>
                    <a:pt x="3304" y="7375"/>
                  </a:cubicBezTo>
                  <a:cubicBezTo>
                    <a:pt x="3793" y="7375"/>
                    <a:pt x="4281" y="7189"/>
                    <a:pt x="4654" y="6980"/>
                  </a:cubicBezTo>
                  <a:cubicBezTo>
                    <a:pt x="5817" y="6491"/>
                    <a:pt x="6515" y="5328"/>
                    <a:pt x="6515" y="4072"/>
                  </a:cubicBezTo>
                  <a:lnTo>
                    <a:pt x="6515" y="2909"/>
                  </a:lnTo>
                  <a:cubicBezTo>
                    <a:pt x="6515" y="1745"/>
                    <a:pt x="5631" y="1"/>
                    <a:pt x="4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6628217" y="3633406"/>
              <a:ext cx="86825" cy="199447"/>
            </a:xfrm>
            <a:custGeom>
              <a:avLst/>
              <a:gdLst/>
              <a:ahLst/>
              <a:cxnLst/>
              <a:rect l="l" t="t" r="r" b="b"/>
              <a:pathLst>
                <a:path w="3211" h="7376" extrusionOk="0">
                  <a:moveTo>
                    <a:pt x="1163" y="1"/>
                  </a:moveTo>
                  <a:cubicBezTo>
                    <a:pt x="768" y="1"/>
                    <a:pt x="303" y="210"/>
                    <a:pt x="0" y="489"/>
                  </a:cubicBezTo>
                  <a:lnTo>
                    <a:pt x="0" y="7375"/>
                  </a:lnTo>
                  <a:cubicBezTo>
                    <a:pt x="489" y="7375"/>
                    <a:pt x="977" y="7189"/>
                    <a:pt x="1350" y="6980"/>
                  </a:cubicBezTo>
                  <a:cubicBezTo>
                    <a:pt x="2513" y="6491"/>
                    <a:pt x="3211" y="5328"/>
                    <a:pt x="3211" y="4072"/>
                  </a:cubicBezTo>
                  <a:lnTo>
                    <a:pt x="3211" y="2909"/>
                  </a:lnTo>
                  <a:cubicBezTo>
                    <a:pt x="3211" y="1745"/>
                    <a:pt x="2327" y="1"/>
                    <a:pt x="1163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6583547" y="3722746"/>
              <a:ext cx="21416" cy="20767"/>
            </a:xfrm>
            <a:custGeom>
              <a:avLst/>
              <a:gdLst/>
              <a:ahLst/>
              <a:cxnLst/>
              <a:rect l="l" t="t" r="r" b="b"/>
              <a:pathLst>
                <a:path w="792" h="768" extrusionOk="0">
                  <a:moveTo>
                    <a:pt x="1" y="0"/>
                  </a:moveTo>
                  <a:lnTo>
                    <a:pt x="1" y="768"/>
                  </a:lnTo>
                  <a:lnTo>
                    <a:pt x="792" y="768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38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6648984" y="3722746"/>
              <a:ext cx="21389" cy="20767"/>
            </a:xfrm>
            <a:custGeom>
              <a:avLst/>
              <a:gdLst/>
              <a:ahLst/>
              <a:cxnLst/>
              <a:rect l="l" t="t" r="r" b="b"/>
              <a:pathLst>
                <a:path w="791" h="768" extrusionOk="0">
                  <a:moveTo>
                    <a:pt x="0" y="0"/>
                  </a:moveTo>
                  <a:lnTo>
                    <a:pt x="0" y="768"/>
                  </a:lnTo>
                  <a:lnTo>
                    <a:pt x="791" y="76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38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6628217" y="3832826"/>
              <a:ext cx="152262" cy="130874"/>
            </a:xfrm>
            <a:custGeom>
              <a:avLst/>
              <a:gdLst/>
              <a:ahLst/>
              <a:cxnLst/>
              <a:rect l="l" t="t" r="r" b="b"/>
              <a:pathLst>
                <a:path w="5631" h="4840" extrusionOk="0">
                  <a:moveTo>
                    <a:pt x="1559" y="0"/>
                  </a:moveTo>
                  <a:lnTo>
                    <a:pt x="0" y="1559"/>
                  </a:lnTo>
                  <a:lnTo>
                    <a:pt x="0" y="4839"/>
                  </a:lnTo>
                  <a:lnTo>
                    <a:pt x="5630" y="4839"/>
                  </a:lnTo>
                  <a:lnTo>
                    <a:pt x="5630" y="3583"/>
                  </a:lnTo>
                  <a:cubicBezTo>
                    <a:pt x="5630" y="1559"/>
                    <a:pt x="3978" y="0"/>
                    <a:pt x="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6473467" y="3832826"/>
              <a:ext cx="154777" cy="130874"/>
            </a:xfrm>
            <a:custGeom>
              <a:avLst/>
              <a:gdLst/>
              <a:ahLst/>
              <a:cxnLst/>
              <a:rect l="l" t="t" r="r" b="b"/>
              <a:pathLst>
                <a:path w="5724" h="4840" extrusionOk="0">
                  <a:moveTo>
                    <a:pt x="3699" y="0"/>
                  </a:moveTo>
                  <a:cubicBezTo>
                    <a:pt x="1652" y="0"/>
                    <a:pt x="0" y="1559"/>
                    <a:pt x="0" y="3583"/>
                  </a:cubicBezTo>
                  <a:lnTo>
                    <a:pt x="0" y="4839"/>
                  </a:lnTo>
                  <a:lnTo>
                    <a:pt x="5723" y="4839"/>
                  </a:lnTo>
                  <a:lnTo>
                    <a:pt x="5723" y="1559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6538877" y="3591899"/>
              <a:ext cx="176166" cy="120166"/>
            </a:xfrm>
            <a:custGeom>
              <a:avLst/>
              <a:gdLst/>
              <a:ahLst/>
              <a:cxnLst/>
              <a:rect l="l" t="t" r="r" b="b"/>
              <a:pathLst>
                <a:path w="6515" h="4444" extrusionOk="0">
                  <a:moveTo>
                    <a:pt x="3304" y="0"/>
                  </a:moveTo>
                  <a:cubicBezTo>
                    <a:pt x="1466" y="0"/>
                    <a:pt x="1" y="1443"/>
                    <a:pt x="1" y="3187"/>
                  </a:cubicBezTo>
                  <a:lnTo>
                    <a:pt x="1" y="3955"/>
                  </a:lnTo>
                  <a:lnTo>
                    <a:pt x="885" y="3955"/>
                  </a:lnTo>
                  <a:cubicBezTo>
                    <a:pt x="1862" y="3955"/>
                    <a:pt x="2630" y="3490"/>
                    <a:pt x="3118" y="3001"/>
                  </a:cubicBezTo>
                  <a:cubicBezTo>
                    <a:pt x="3118" y="2908"/>
                    <a:pt x="3211" y="2792"/>
                    <a:pt x="3304" y="2792"/>
                  </a:cubicBezTo>
                  <a:cubicBezTo>
                    <a:pt x="3607" y="2513"/>
                    <a:pt x="4072" y="2420"/>
                    <a:pt x="4467" y="2420"/>
                  </a:cubicBezTo>
                  <a:cubicBezTo>
                    <a:pt x="5631" y="2420"/>
                    <a:pt x="6515" y="3280"/>
                    <a:pt x="6515" y="4444"/>
                  </a:cubicBezTo>
                  <a:lnTo>
                    <a:pt x="6515" y="3187"/>
                  </a:lnTo>
                  <a:cubicBezTo>
                    <a:pt x="6515" y="1443"/>
                    <a:pt x="5049" y="0"/>
                    <a:pt x="3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6628217" y="3591899"/>
              <a:ext cx="86825" cy="120166"/>
            </a:xfrm>
            <a:custGeom>
              <a:avLst/>
              <a:gdLst/>
              <a:ahLst/>
              <a:cxnLst/>
              <a:rect l="l" t="t" r="r" b="b"/>
              <a:pathLst>
                <a:path w="3211" h="4444" extrusionOk="0">
                  <a:moveTo>
                    <a:pt x="0" y="0"/>
                  </a:moveTo>
                  <a:lnTo>
                    <a:pt x="0" y="2792"/>
                  </a:lnTo>
                  <a:cubicBezTo>
                    <a:pt x="303" y="2513"/>
                    <a:pt x="768" y="2420"/>
                    <a:pt x="1163" y="2420"/>
                  </a:cubicBezTo>
                  <a:cubicBezTo>
                    <a:pt x="2327" y="2420"/>
                    <a:pt x="3211" y="3280"/>
                    <a:pt x="3211" y="4444"/>
                  </a:cubicBezTo>
                  <a:lnTo>
                    <a:pt x="3211" y="3187"/>
                  </a:lnTo>
                  <a:cubicBezTo>
                    <a:pt x="3211" y="1443"/>
                    <a:pt x="1745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6628492" y="3832701"/>
              <a:ext cx="152262" cy="130874"/>
            </a:xfrm>
            <a:custGeom>
              <a:avLst/>
              <a:gdLst/>
              <a:ahLst/>
              <a:cxnLst/>
              <a:rect l="l" t="t" r="r" b="b"/>
              <a:pathLst>
                <a:path w="5631" h="4840" extrusionOk="0">
                  <a:moveTo>
                    <a:pt x="1559" y="0"/>
                  </a:moveTo>
                  <a:lnTo>
                    <a:pt x="0" y="1559"/>
                  </a:lnTo>
                  <a:lnTo>
                    <a:pt x="0" y="4839"/>
                  </a:lnTo>
                  <a:lnTo>
                    <a:pt x="5630" y="4839"/>
                  </a:lnTo>
                  <a:lnTo>
                    <a:pt x="5630" y="3583"/>
                  </a:lnTo>
                  <a:cubicBezTo>
                    <a:pt x="5630" y="1559"/>
                    <a:pt x="3978" y="0"/>
                    <a:pt x="2048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2547475" y="1739550"/>
            <a:ext cx="47952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Data Analysis &amp; Insights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439" name="Google Shape;1439;p42"/>
          <p:cNvSpPr/>
          <p:nvPr/>
        </p:nvSpPr>
        <p:spPr>
          <a:xfrm>
            <a:off x="1536472" y="2066256"/>
            <a:ext cx="1011000" cy="1011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185738" algn="bl" rotWithShape="0">
              <a:schemeClr val="accent6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42"/>
          <p:cNvSpPr txBox="1">
            <a:spLocks noGrp="1"/>
          </p:cNvSpPr>
          <p:nvPr>
            <p:ph type="title" idx="2"/>
          </p:nvPr>
        </p:nvSpPr>
        <p:spPr>
          <a:xfrm>
            <a:off x="1570375" y="2287650"/>
            <a:ext cx="9432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3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BY PLACE</a:t>
            </a:r>
            <a:endParaRPr/>
          </a:p>
        </p:txBody>
      </p:sp>
      <p:sp>
        <p:nvSpPr>
          <p:cNvPr id="1446" name="Google Shape;1446;p43"/>
          <p:cNvSpPr txBox="1"/>
          <p:nvPr/>
        </p:nvSpPr>
        <p:spPr>
          <a:xfrm>
            <a:off x="507275" y="2693750"/>
            <a:ext cx="20562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The state with the highest average cost is New York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47" name="Google Shape;1447;p43"/>
          <p:cNvSpPr/>
          <p:nvPr/>
        </p:nvSpPr>
        <p:spPr>
          <a:xfrm>
            <a:off x="1151375" y="1448599"/>
            <a:ext cx="672000" cy="672000"/>
          </a:xfrm>
          <a:prstGeom prst="roundRect">
            <a:avLst>
              <a:gd name="adj" fmla="val 25170"/>
            </a:avLst>
          </a:prstGeom>
          <a:solidFill>
            <a:srgbClr val="A5A3FF"/>
          </a:solidFill>
          <a:ln>
            <a:noFill/>
          </a:ln>
          <a:effectLst>
            <a:outerShdw blurRad="257175" algn="bl" rotWithShape="0">
              <a:srgbClr val="53EBE7">
                <a:alpha val="4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3"/>
          <p:cNvSpPr txBox="1"/>
          <p:nvPr/>
        </p:nvSpPr>
        <p:spPr>
          <a:xfrm>
            <a:off x="6637925" y="2693738"/>
            <a:ext cx="20562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Maryland has the lowest average cost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49" name="Google Shape;1449;p43"/>
          <p:cNvSpPr/>
          <p:nvPr/>
        </p:nvSpPr>
        <p:spPr>
          <a:xfrm>
            <a:off x="7485900" y="1448611"/>
            <a:ext cx="672000" cy="672000"/>
          </a:xfrm>
          <a:prstGeom prst="roundRect">
            <a:avLst>
              <a:gd name="adj" fmla="val 25170"/>
            </a:avLst>
          </a:prstGeom>
          <a:solidFill>
            <a:srgbClr val="A5A3FF"/>
          </a:solidFill>
          <a:ln>
            <a:noFill/>
          </a:ln>
          <a:effectLst>
            <a:outerShdw blurRad="257175" algn="bl" rotWithShape="0">
              <a:srgbClr val="53EBE7">
                <a:alpha val="4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43"/>
          <p:cNvGrpSpPr/>
          <p:nvPr/>
        </p:nvGrpSpPr>
        <p:grpSpPr>
          <a:xfrm>
            <a:off x="7634430" y="1619472"/>
            <a:ext cx="374937" cy="330267"/>
            <a:chOff x="8054280" y="3623347"/>
            <a:chExt cx="374937" cy="330267"/>
          </a:xfrm>
        </p:grpSpPr>
        <p:sp>
          <p:nvSpPr>
            <p:cNvPr id="1451" name="Google Shape;1451;p43"/>
            <p:cNvSpPr/>
            <p:nvPr/>
          </p:nvSpPr>
          <p:spPr>
            <a:xfrm>
              <a:off x="8284525" y="3798863"/>
              <a:ext cx="144691" cy="130847"/>
            </a:xfrm>
            <a:custGeom>
              <a:avLst/>
              <a:gdLst/>
              <a:ahLst/>
              <a:cxnLst/>
              <a:rect l="l" t="t" r="r" b="b"/>
              <a:pathLst>
                <a:path w="5351" h="4839" extrusionOk="0">
                  <a:moveTo>
                    <a:pt x="0" y="0"/>
                  </a:moveTo>
                  <a:lnTo>
                    <a:pt x="0" y="768"/>
                  </a:lnTo>
                  <a:lnTo>
                    <a:pt x="2908" y="768"/>
                  </a:lnTo>
                  <a:cubicBezTo>
                    <a:pt x="3792" y="768"/>
                    <a:pt x="4560" y="1535"/>
                    <a:pt x="4560" y="2419"/>
                  </a:cubicBezTo>
                  <a:cubicBezTo>
                    <a:pt x="4560" y="3280"/>
                    <a:pt x="3792" y="4071"/>
                    <a:pt x="2908" y="4071"/>
                  </a:cubicBezTo>
                  <a:lnTo>
                    <a:pt x="0" y="4071"/>
                  </a:lnTo>
                  <a:lnTo>
                    <a:pt x="0" y="4839"/>
                  </a:lnTo>
                  <a:lnTo>
                    <a:pt x="2908" y="4839"/>
                  </a:lnTo>
                  <a:cubicBezTo>
                    <a:pt x="4188" y="4839"/>
                    <a:pt x="5351" y="3769"/>
                    <a:pt x="5351" y="2419"/>
                  </a:cubicBezTo>
                  <a:cubicBezTo>
                    <a:pt x="5351" y="1070"/>
                    <a:pt x="4188" y="0"/>
                    <a:pt x="2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8187641" y="3623347"/>
              <a:ext cx="196905" cy="196283"/>
            </a:xfrm>
            <a:custGeom>
              <a:avLst/>
              <a:gdLst/>
              <a:ahLst/>
              <a:cxnLst/>
              <a:rect l="l" t="t" r="r" b="b"/>
              <a:pathLst>
                <a:path w="7282" h="7259" extrusionOk="0">
                  <a:moveTo>
                    <a:pt x="3583" y="0"/>
                  </a:moveTo>
                  <a:cubicBezTo>
                    <a:pt x="1559" y="0"/>
                    <a:pt x="0" y="1629"/>
                    <a:pt x="0" y="3676"/>
                  </a:cubicBezTo>
                  <a:cubicBezTo>
                    <a:pt x="0" y="5700"/>
                    <a:pt x="1559" y="7259"/>
                    <a:pt x="3583" y="7259"/>
                  </a:cubicBezTo>
                  <a:cubicBezTo>
                    <a:pt x="5630" y="7259"/>
                    <a:pt x="7282" y="5700"/>
                    <a:pt x="7282" y="3676"/>
                  </a:cubicBezTo>
                  <a:cubicBezTo>
                    <a:pt x="7282" y="1629"/>
                    <a:pt x="5630" y="0"/>
                    <a:pt x="3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8284525" y="3623347"/>
              <a:ext cx="100021" cy="196283"/>
            </a:xfrm>
            <a:custGeom>
              <a:avLst/>
              <a:gdLst/>
              <a:ahLst/>
              <a:cxnLst/>
              <a:rect l="l" t="t" r="r" b="b"/>
              <a:pathLst>
                <a:path w="3699" h="7259" extrusionOk="0">
                  <a:moveTo>
                    <a:pt x="0" y="0"/>
                  </a:moveTo>
                  <a:lnTo>
                    <a:pt x="0" y="7259"/>
                  </a:lnTo>
                  <a:cubicBezTo>
                    <a:pt x="2047" y="7259"/>
                    <a:pt x="3699" y="5700"/>
                    <a:pt x="3699" y="3676"/>
                  </a:cubicBezTo>
                  <a:cubicBezTo>
                    <a:pt x="3699" y="1629"/>
                    <a:pt x="2047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8253051" y="3688757"/>
              <a:ext cx="66086" cy="65464"/>
            </a:xfrm>
            <a:custGeom>
              <a:avLst/>
              <a:gdLst/>
              <a:ahLst/>
              <a:cxnLst/>
              <a:rect l="l" t="t" r="r" b="b"/>
              <a:pathLst>
                <a:path w="2444" h="2421" extrusionOk="0">
                  <a:moveTo>
                    <a:pt x="792" y="1"/>
                  </a:moveTo>
                  <a:lnTo>
                    <a:pt x="792" y="862"/>
                  </a:lnTo>
                  <a:lnTo>
                    <a:pt x="1" y="862"/>
                  </a:lnTo>
                  <a:lnTo>
                    <a:pt x="1" y="1653"/>
                  </a:lnTo>
                  <a:lnTo>
                    <a:pt x="792" y="1653"/>
                  </a:lnTo>
                  <a:lnTo>
                    <a:pt x="792" y="2420"/>
                  </a:lnTo>
                  <a:lnTo>
                    <a:pt x="1560" y="2420"/>
                  </a:lnTo>
                  <a:lnTo>
                    <a:pt x="1560" y="1653"/>
                  </a:lnTo>
                  <a:lnTo>
                    <a:pt x="2444" y="1653"/>
                  </a:lnTo>
                  <a:lnTo>
                    <a:pt x="2444" y="862"/>
                  </a:lnTo>
                  <a:lnTo>
                    <a:pt x="1560" y="862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8284525" y="3688757"/>
              <a:ext cx="34611" cy="65464"/>
            </a:xfrm>
            <a:custGeom>
              <a:avLst/>
              <a:gdLst/>
              <a:ahLst/>
              <a:cxnLst/>
              <a:rect l="l" t="t" r="r" b="b"/>
              <a:pathLst>
                <a:path w="128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396" y="2420"/>
                  </a:lnTo>
                  <a:lnTo>
                    <a:pt x="396" y="1653"/>
                  </a:lnTo>
                  <a:lnTo>
                    <a:pt x="1280" y="1653"/>
                  </a:lnTo>
                  <a:lnTo>
                    <a:pt x="1280" y="862"/>
                  </a:lnTo>
                  <a:lnTo>
                    <a:pt x="396" y="862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8054280" y="3712038"/>
              <a:ext cx="240953" cy="241575"/>
            </a:xfrm>
            <a:custGeom>
              <a:avLst/>
              <a:gdLst/>
              <a:ahLst/>
              <a:cxnLst/>
              <a:rect l="l" t="t" r="r" b="b"/>
              <a:pathLst>
                <a:path w="8911" h="8934" extrusionOk="0">
                  <a:moveTo>
                    <a:pt x="0" y="1"/>
                  </a:moveTo>
                  <a:cubicBezTo>
                    <a:pt x="0" y="2234"/>
                    <a:pt x="1164" y="4467"/>
                    <a:pt x="2815" y="6119"/>
                  </a:cubicBezTo>
                  <a:cubicBezTo>
                    <a:pt x="4444" y="7771"/>
                    <a:pt x="6677" y="8934"/>
                    <a:pt x="8911" y="8934"/>
                  </a:cubicBezTo>
                  <a:lnTo>
                    <a:pt x="8911" y="6491"/>
                  </a:lnTo>
                  <a:cubicBezTo>
                    <a:pt x="8050" y="6491"/>
                    <a:pt x="7166" y="6212"/>
                    <a:pt x="6398" y="5817"/>
                  </a:cubicBezTo>
                  <a:lnTo>
                    <a:pt x="6003" y="6608"/>
                  </a:lnTo>
                  <a:cubicBezTo>
                    <a:pt x="5816" y="6398"/>
                    <a:pt x="5235" y="6212"/>
                    <a:pt x="3979" y="4956"/>
                  </a:cubicBezTo>
                  <a:cubicBezTo>
                    <a:pt x="2699" y="3700"/>
                    <a:pt x="2513" y="3118"/>
                    <a:pt x="2327" y="2909"/>
                  </a:cubicBezTo>
                  <a:lnTo>
                    <a:pt x="3095" y="2536"/>
                  </a:lnTo>
                  <a:cubicBezTo>
                    <a:pt x="2699" y="1745"/>
                    <a:pt x="2513" y="885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8130397" y="3846021"/>
              <a:ext cx="164836" cy="107592"/>
            </a:xfrm>
            <a:custGeom>
              <a:avLst/>
              <a:gdLst/>
              <a:ahLst/>
              <a:cxnLst/>
              <a:rect l="l" t="t" r="r" b="b"/>
              <a:pathLst>
                <a:path w="6096" h="3979" extrusionOk="0">
                  <a:moveTo>
                    <a:pt x="1164" y="1"/>
                  </a:moveTo>
                  <a:lnTo>
                    <a:pt x="0" y="1164"/>
                  </a:lnTo>
                  <a:cubicBezTo>
                    <a:pt x="1629" y="2816"/>
                    <a:pt x="3862" y="3979"/>
                    <a:pt x="6096" y="3979"/>
                  </a:cubicBezTo>
                  <a:lnTo>
                    <a:pt x="6096" y="1536"/>
                  </a:lnTo>
                  <a:cubicBezTo>
                    <a:pt x="5235" y="1536"/>
                    <a:pt x="4351" y="1257"/>
                    <a:pt x="3583" y="862"/>
                  </a:cubicBezTo>
                  <a:lnTo>
                    <a:pt x="3188" y="1653"/>
                  </a:lnTo>
                  <a:cubicBezTo>
                    <a:pt x="3001" y="1443"/>
                    <a:pt x="2420" y="1257"/>
                    <a:pt x="1164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3"/>
          <p:cNvGrpSpPr/>
          <p:nvPr/>
        </p:nvGrpSpPr>
        <p:grpSpPr>
          <a:xfrm>
            <a:off x="1299903" y="1598112"/>
            <a:ext cx="374937" cy="372984"/>
            <a:chOff x="725791" y="1788412"/>
            <a:chExt cx="374937" cy="372984"/>
          </a:xfrm>
        </p:grpSpPr>
        <p:sp>
          <p:nvSpPr>
            <p:cNvPr id="1459" name="Google Shape;1459;p43"/>
            <p:cNvSpPr/>
            <p:nvPr/>
          </p:nvSpPr>
          <p:spPr>
            <a:xfrm>
              <a:off x="890600" y="2050727"/>
              <a:ext cx="44697" cy="23281"/>
            </a:xfrm>
            <a:custGeom>
              <a:avLst/>
              <a:gdLst/>
              <a:ahLst/>
              <a:cxnLst/>
              <a:rect l="l" t="t" r="r" b="b"/>
              <a:pathLst>
                <a:path w="1653" h="861" extrusionOk="0">
                  <a:moveTo>
                    <a:pt x="1" y="0"/>
                  </a:moveTo>
                  <a:lnTo>
                    <a:pt x="1" y="861"/>
                  </a:lnTo>
                  <a:lnTo>
                    <a:pt x="1652" y="861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1069253" y="2050727"/>
              <a:ext cx="31475" cy="23281"/>
            </a:xfrm>
            <a:custGeom>
              <a:avLst/>
              <a:gdLst/>
              <a:ahLst/>
              <a:cxnLst/>
              <a:rect l="l" t="t" r="r" b="b"/>
              <a:pathLst>
                <a:path w="1164" h="861" extrusionOk="0">
                  <a:moveTo>
                    <a:pt x="1" y="0"/>
                  </a:moveTo>
                  <a:lnTo>
                    <a:pt x="1" y="861"/>
                  </a:lnTo>
                  <a:lnTo>
                    <a:pt x="1164" y="86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725791" y="2050727"/>
              <a:ext cx="33989" cy="23281"/>
            </a:xfrm>
            <a:custGeom>
              <a:avLst/>
              <a:gdLst/>
              <a:ahLst/>
              <a:cxnLst/>
              <a:rect l="l" t="t" r="r" b="b"/>
              <a:pathLst>
                <a:path w="1257" h="861" extrusionOk="0">
                  <a:moveTo>
                    <a:pt x="0" y="0"/>
                  </a:moveTo>
                  <a:lnTo>
                    <a:pt x="0" y="861"/>
                  </a:lnTo>
                  <a:lnTo>
                    <a:pt x="1257" y="861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859152" y="1788412"/>
              <a:ext cx="110107" cy="107592"/>
            </a:xfrm>
            <a:custGeom>
              <a:avLst/>
              <a:gdLst/>
              <a:ahLst/>
              <a:cxnLst/>
              <a:rect l="l" t="t" r="r" b="b"/>
              <a:pathLst>
                <a:path w="4072" h="3979" extrusionOk="0">
                  <a:moveTo>
                    <a:pt x="0" y="0"/>
                  </a:moveTo>
                  <a:lnTo>
                    <a:pt x="0" y="3978"/>
                  </a:lnTo>
                  <a:lnTo>
                    <a:pt x="4072" y="3978"/>
                  </a:lnTo>
                  <a:lnTo>
                    <a:pt x="4072" y="3187"/>
                  </a:lnTo>
                  <a:lnTo>
                    <a:pt x="791" y="3187"/>
                  </a:lnTo>
                  <a:lnTo>
                    <a:pt x="791" y="2420"/>
                  </a:lnTo>
                  <a:lnTo>
                    <a:pt x="4072" y="2420"/>
                  </a:lnTo>
                  <a:lnTo>
                    <a:pt x="4072" y="1559"/>
                  </a:lnTo>
                  <a:lnTo>
                    <a:pt x="791" y="1559"/>
                  </a:lnTo>
                  <a:lnTo>
                    <a:pt x="791" y="768"/>
                  </a:lnTo>
                  <a:lnTo>
                    <a:pt x="4072" y="768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770461" y="1943135"/>
              <a:ext cx="110107" cy="65464"/>
            </a:xfrm>
            <a:custGeom>
              <a:avLst/>
              <a:gdLst/>
              <a:ahLst/>
              <a:cxnLst/>
              <a:rect l="l" t="t" r="r" b="b"/>
              <a:pathLst>
                <a:path w="4072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861" y="2420"/>
                  </a:lnTo>
                  <a:lnTo>
                    <a:pt x="861" y="769"/>
                  </a:lnTo>
                  <a:lnTo>
                    <a:pt x="1629" y="769"/>
                  </a:lnTo>
                  <a:lnTo>
                    <a:pt x="1629" y="2420"/>
                  </a:lnTo>
                  <a:lnTo>
                    <a:pt x="2420" y="2420"/>
                  </a:lnTo>
                  <a:lnTo>
                    <a:pt x="2420" y="769"/>
                  </a:lnTo>
                  <a:lnTo>
                    <a:pt x="3280" y="769"/>
                  </a:lnTo>
                  <a:lnTo>
                    <a:pt x="3280" y="2420"/>
                  </a:lnTo>
                  <a:lnTo>
                    <a:pt x="4071" y="24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945951" y="1943135"/>
              <a:ext cx="110134" cy="65464"/>
            </a:xfrm>
            <a:custGeom>
              <a:avLst/>
              <a:gdLst/>
              <a:ahLst/>
              <a:cxnLst/>
              <a:rect l="l" t="t" r="r" b="b"/>
              <a:pathLst>
                <a:path w="4073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072" y="2420"/>
                  </a:lnTo>
                  <a:lnTo>
                    <a:pt x="4072" y="1"/>
                  </a:lnTo>
                  <a:lnTo>
                    <a:pt x="3281" y="1"/>
                  </a:lnTo>
                  <a:lnTo>
                    <a:pt x="3281" y="1536"/>
                  </a:lnTo>
                  <a:lnTo>
                    <a:pt x="2420" y="1536"/>
                  </a:lnTo>
                  <a:lnTo>
                    <a:pt x="2420" y="1"/>
                  </a:lnTo>
                  <a:lnTo>
                    <a:pt x="1653" y="1"/>
                  </a:lnTo>
                  <a:lnTo>
                    <a:pt x="1653" y="1536"/>
                  </a:lnTo>
                  <a:lnTo>
                    <a:pt x="862" y="1536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914503" y="2050727"/>
              <a:ext cx="20794" cy="23281"/>
            </a:xfrm>
            <a:custGeom>
              <a:avLst/>
              <a:gdLst/>
              <a:ahLst/>
              <a:cxnLst/>
              <a:rect l="l" t="t" r="r" b="b"/>
              <a:pathLst>
                <a:path w="769" h="861" extrusionOk="0">
                  <a:moveTo>
                    <a:pt x="1" y="0"/>
                  </a:moveTo>
                  <a:lnTo>
                    <a:pt x="1" y="861"/>
                  </a:lnTo>
                  <a:lnTo>
                    <a:pt x="768" y="86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914503" y="1830541"/>
              <a:ext cx="54756" cy="23308"/>
            </a:xfrm>
            <a:custGeom>
              <a:avLst/>
              <a:gdLst/>
              <a:ahLst/>
              <a:cxnLst/>
              <a:rect l="l" t="t" r="r" b="b"/>
              <a:pathLst>
                <a:path w="2025" h="862" extrusionOk="0">
                  <a:moveTo>
                    <a:pt x="1" y="1"/>
                  </a:moveTo>
                  <a:lnTo>
                    <a:pt x="1" y="862"/>
                  </a:lnTo>
                  <a:lnTo>
                    <a:pt x="2025" y="862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914503" y="1788412"/>
              <a:ext cx="54756" cy="20767"/>
            </a:xfrm>
            <a:custGeom>
              <a:avLst/>
              <a:gdLst/>
              <a:ahLst/>
              <a:cxnLst/>
              <a:rect l="l" t="t" r="r" b="b"/>
              <a:pathLst>
                <a:path w="2025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025" y="768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914503" y="1874589"/>
              <a:ext cx="54756" cy="21416"/>
            </a:xfrm>
            <a:custGeom>
              <a:avLst/>
              <a:gdLst/>
              <a:ahLst/>
              <a:cxnLst/>
              <a:rect l="l" t="t" r="r" b="b"/>
              <a:pathLst>
                <a:path w="2025" h="792" extrusionOk="0">
                  <a:moveTo>
                    <a:pt x="1" y="0"/>
                  </a:moveTo>
                  <a:lnTo>
                    <a:pt x="1" y="791"/>
                  </a:lnTo>
                  <a:lnTo>
                    <a:pt x="2025" y="791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749072" y="2041426"/>
              <a:ext cx="154777" cy="119409"/>
            </a:xfrm>
            <a:custGeom>
              <a:avLst/>
              <a:gdLst/>
              <a:ahLst/>
              <a:cxnLst/>
              <a:rect l="l" t="t" r="r" b="b"/>
              <a:pathLst>
                <a:path w="5724" h="4416" extrusionOk="0">
                  <a:moveTo>
                    <a:pt x="2865" y="1"/>
                  </a:moveTo>
                  <a:cubicBezTo>
                    <a:pt x="2065" y="1"/>
                    <a:pt x="1268" y="146"/>
                    <a:pt x="303" y="437"/>
                  </a:cubicBezTo>
                  <a:lnTo>
                    <a:pt x="0" y="437"/>
                  </a:lnTo>
                  <a:lnTo>
                    <a:pt x="0" y="2368"/>
                  </a:lnTo>
                  <a:cubicBezTo>
                    <a:pt x="0" y="3531"/>
                    <a:pt x="884" y="4415"/>
                    <a:pt x="2047" y="4415"/>
                  </a:cubicBezTo>
                  <a:lnTo>
                    <a:pt x="3699" y="4415"/>
                  </a:lnTo>
                  <a:cubicBezTo>
                    <a:pt x="4746" y="4415"/>
                    <a:pt x="5723" y="3531"/>
                    <a:pt x="5723" y="2368"/>
                  </a:cubicBezTo>
                  <a:lnTo>
                    <a:pt x="5723" y="437"/>
                  </a:lnTo>
                  <a:lnTo>
                    <a:pt x="5444" y="437"/>
                  </a:lnTo>
                  <a:cubicBezTo>
                    <a:pt x="4467" y="146"/>
                    <a:pt x="3664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770461" y="2063301"/>
              <a:ext cx="110107" cy="76145"/>
            </a:xfrm>
            <a:custGeom>
              <a:avLst/>
              <a:gdLst/>
              <a:ahLst/>
              <a:cxnLst/>
              <a:rect l="l" t="t" r="r" b="b"/>
              <a:pathLst>
                <a:path w="4072" h="2816" extrusionOk="0">
                  <a:moveTo>
                    <a:pt x="2024" y="0"/>
                  </a:moveTo>
                  <a:cubicBezTo>
                    <a:pt x="1443" y="0"/>
                    <a:pt x="861" y="117"/>
                    <a:pt x="0" y="303"/>
                  </a:cubicBezTo>
                  <a:lnTo>
                    <a:pt x="0" y="1559"/>
                  </a:lnTo>
                  <a:cubicBezTo>
                    <a:pt x="0" y="2234"/>
                    <a:pt x="582" y="2815"/>
                    <a:pt x="1256" y="2815"/>
                  </a:cubicBezTo>
                  <a:lnTo>
                    <a:pt x="2908" y="2815"/>
                  </a:lnTo>
                  <a:cubicBezTo>
                    <a:pt x="3583" y="2815"/>
                    <a:pt x="4071" y="2234"/>
                    <a:pt x="4071" y="1559"/>
                  </a:cubicBezTo>
                  <a:lnTo>
                    <a:pt x="4071" y="303"/>
                  </a:lnTo>
                  <a:cubicBezTo>
                    <a:pt x="3280" y="117"/>
                    <a:pt x="2699" y="0"/>
                    <a:pt x="20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924562" y="2041426"/>
              <a:ext cx="152262" cy="119409"/>
            </a:xfrm>
            <a:custGeom>
              <a:avLst/>
              <a:gdLst/>
              <a:ahLst/>
              <a:cxnLst/>
              <a:rect l="l" t="t" r="r" b="b"/>
              <a:pathLst>
                <a:path w="5631" h="4416" extrusionOk="0">
                  <a:moveTo>
                    <a:pt x="2819" y="1"/>
                  </a:moveTo>
                  <a:cubicBezTo>
                    <a:pt x="2042" y="1"/>
                    <a:pt x="1269" y="146"/>
                    <a:pt x="303" y="437"/>
                  </a:cubicBezTo>
                  <a:lnTo>
                    <a:pt x="1" y="437"/>
                  </a:lnTo>
                  <a:lnTo>
                    <a:pt x="1" y="2368"/>
                  </a:lnTo>
                  <a:cubicBezTo>
                    <a:pt x="1" y="3531"/>
                    <a:pt x="885" y="4415"/>
                    <a:pt x="2048" y="4415"/>
                  </a:cubicBezTo>
                  <a:lnTo>
                    <a:pt x="3607" y="4415"/>
                  </a:lnTo>
                  <a:cubicBezTo>
                    <a:pt x="4770" y="4415"/>
                    <a:pt x="5631" y="3531"/>
                    <a:pt x="5631" y="2368"/>
                  </a:cubicBezTo>
                  <a:lnTo>
                    <a:pt x="5631" y="437"/>
                  </a:lnTo>
                  <a:lnTo>
                    <a:pt x="5352" y="437"/>
                  </a:lnTo>
                  <a:cubicBezTo>
                    <a:pt x="4374" y="146"/>
                    <a:pt x="3595" y="1"/>
                    <a:pt x="2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945951" y="2063301"/>
              <a:ext cx="110134" cy="76145"/>
            </a:xfrm>
            <a:custGeom>
              <a:avLst/>
              <a:gdLst/>
              <a:ahLst/>
              <a:cxnLst/>
              <a:rect l="l" t="t" r="r" b="b"/>
              <a:pathLst>
                <a:path w="4073" h="2816" extrusionOk="0">
                  <a:moveTo>
                    <a:pt x="2025" y="0"/>
                  </a:moveTo>
                  <a:cubicBezTo>
                    <a:pt x="1443" y="0"/>
                    <a:pt x="769" y="117"/>
                    <a:pt x="1" y="303"/>
                  </a:cubicBezTo>
                  <a:lnTo>
                    <a:pt x="1" y="1559"/>
                  </a:lnTo>
                  <a:cubicBezTo>
                    <a:pt x="1" y="2234"/>
                    <a:pt x="582" y="2815"/>
                    <a:pt x="1257" y="2815"/>
                  </a:cubicBezTo>
                  <a:lnTo>
                    <a:pt x="2816" y="2815"/>
                  </a:lnTo>
                  <a:cubicBezTo>
                    <a:pt x="3490" y="2815"/>
                    <a:pt x="4072" y="2234"/>
                    <a:pt x="4072" y="1559"/>
                  </a:cubicBezTo>
                  <a:lnTo>
                    <a:pt x="4072" y="303"/>
                  </a:lnTo>
                  <a:cubicBezTo>
                    <a:pt x="3281" y="117"/>
                    <a:pt x="2606" y="0"/>
                    <a:pt x="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1076776" y="2051300"/>
              <a:ext cx="23949" cy="23275"/>
            </a:xfrm>
            <a:custGeom>
              <a:avLst/>
              <a:gdLst/>
              <a:ahLst/>
              <a:cxnLst/>
              <a:rect l="l" t="t" r="r" b="b"/>
              <a:pathLst>
                <a:path w="1164" h="861" extrusionOk="0">
                  <a:moveTo>
                    <a:pt x="1" y="0"/>
                  </a:moveTo>
                  <a:lnTo>
                    <a:pt x="1" y="861"/>
                  </a:lnTo>
                  <a:lnTo>
                    <a:pt x="1164" y="86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924562" y="2041988"/>
              <a:ext cx="152262" cy="119409"/>
            </a:xfrm>
            <a:custGeom>
              <a:avLst/>
              <a:gdLst/>
              <a:ahLst/>
              <a:cxnLst/>
              <a:rect l="l" t="t" r="r" b="b"/>
              <a:pathLst>
                <a:path w="5631" h="4416" extrusionOk="0">
                  <a:moveTo>
                    <a:pt x="2819" y="1"/>
                  </a:moveTo>
                  <a:cubicBezTo>
                    <a:pt x="2042" y="1"/>
                    <a:pt x="1269" y="146"/>
                    <a:pt x="303" y="437"/>
                  </a:cubicBezTo>
                  <a:lnTo>
                    <a:pt x="1" y="437"/>
                  </a:lnTo>
                  <a:lnTo>
                    <a:pt x="1" y="2368"/>
                  </a:lnTo>
                  <a:cubicBezTo>
                    <a:pt x="1" y="3531"/>
                    <a:pt x="885" y="4415"/>
                    <a:pt x="2048" y="4415"/>
                  </a:cubicBezTo>
                  <a:lnTo>
                    <a:pt x="3607" y="4415"/>
                  </a:lnTo>
                  <a:cubicBezTo>
                    <a:pt x="4770" y="4415"/>
                    <a:pt x="5631" y="3531"/>
                    <a:pt x="5631" y="2368"/>
                  </a:cubicBezTo>
                  <a:lnTo>
                    <a:pt x="5631" y="437"/>
                  </a:lnTo>
                  <a:lnTo>
                    <a:pt x="5352" y="437"/>
                  </a:lnTo>
                  <a:cubicBezTo>
                    <a:pt x="4374" y="146"/>
                    <a:pt x="3595" y="1"/>
                    <a:pt x="281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945951" y="2063863"/>
              <a:ext cx="110134" cy="76145"/>
            </a:xfrm>
            <a:custGeom>
              <a:avLst/>
              <a:gdLst/>
              <a:ahLst/>
              <a:cxnLst/>
              <a:rect l="l" t="t" r="r" b="b"/>
              <a:pathLst>
                <a:path w="4073" h="2816" extrusionOk="0">
                  <a:moveTo>
                    <a:pt x="2025" y="0"/>
                  </a:moveTo>
                  <a:cubicBezTo>
                    <a:pt x="1443" y="0"/>
                    <a:pt x="769" y="117"/>
                    <a:pt x="1" y="303"/>
                  </a:cubicBezTo>
                  <a:lnTo>
                    <a:pt x="1" y="1559"/>
                  </a:lnTo>
                  <a:cubicBezTo>
                    <a:pt x="1" y="2234"/>
                    <a:pt x="582" y="2815"/>
                    <a:pt x="1257" y="2815"/>
                  </a:cubicBezTo>
                  <a:lnTo>
                    <a:pt x="2816" y="2815"/>
                  </a:lnTo>
                  <a:cubicBezTo>
                    <a:pt x="3490" y="2815"/>
                    <a:pt x="4072" y="2234"/>
                    <a:pt x="4072" y="1559"/>
                  </a:cubicBezTo>
                  <a:lnTo>
                    <a:pt x="4072" y="303"/>
                  </a:lnTo>
                  <a:cubicBezTo>
                    <a:pt x="3281" y="117"/>
                    <a:pt x="2606" y="0"/>
                    <a:pt x="2025" y="0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945951" y="1941885"/>
              <a:ext cx="110134" cy="65464"/>
            </a:xfrm>
            <a:custGeom>
              <a:avLst/>
              <a:gdLst/>
              <a:ahLst/>
              <a:cxnLst/>
              <a:rect l="l" t="t" r="r" b="b"/>
              <a:pathLst>
                <a:path w="4073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072" y="2420"/>
                  </a:lnTo>
                  <a:lnTo>
                    <a:pt x="4072" y="1"/>
                  </a:lnTo>
                  <a:lnTo>
                    <a:pt x="3281" y="1"/>
                  </a:lnTo>
                  <a:lnTo>
                    <a:pt x="3281" y="1536"/>
                  </a:lnTo>
                  <a:lnTo>
                    <a:pt x="2420" y="1536"/>
                  </a:lnTo>
                  <a:lnTo>
                    <a:pt x="2420" y="1"/>
                  </a:lnTo>
                  <a:lnTo>
                    <a:pt x="1653" y="1"/>
                  </a:lnTo>
                  <a:lnTo>
                    <a:pt x="1653" y="1536"/>
                  </a:lnTo>
                  <a:lnTo>
                    <a:pt x="862" y="1536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7" name="Google Shape;14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25" y="1195975"/>
            <a:ext cx="4194400" cy="34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2" name="Google Shape;1482;p44"/>
          <p:cNvCxnSpPr/>
          <p:nvPr/>
        </p:nvCxnSpPr>
        <p:spPr>
          <a:xfrm>
            <a:off x="5659025" y="1115475"/>
            <a:ext cx="0" cy="26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3" name="Google Shape;1483;p44"/>
          <p:cNvSpPr txBox="1"/>
          <p:nvPr/>
        </p:nvSpPr>
        <p:spPr>
          <a:xfrm>
            <a:off x="6095275" y="1827825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Left Skewed with most of the costs under $10,000.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84" name="Google Shape;1484;p44"/>
          <p:cNvSpPr txBox="1"/>
          <p:nvPr/>
        </p:nvSpPr>
        <p:spPr>
          <a:xfrm>
            <a:off x="6095275" y="2942600"/>
            <a:ext cx="2247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918A"/>
                </a:solidFill>
                <a:latin typeface="Bai Jamjuree"/>
                <a:ea typeface="Bai Jamjuree"/>
                <a:cs typeface="Bai Jamjuree"/>
                <a:sym typeface="Bai Jamjuree"/>
              </a:rPr>
              <a:t>Most people paid about $3,000.</a:t>
            </a:r>
            <a:endParaRPr>
              <a:solidFill>
                <a:srgbClr val="2D918A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85" name="Google Shape;1485;p44"/>
          <p:cNvSpPr/>
          <p:nvPr/>
        </p:nvSpPr>
        <p:spPr>
          <a:xfrm>
            <a:off x="5320050" y="27276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4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4"/>
          <p:cNvSpPr/>
          <p:nvPr/>
        </p:nvSpPr>
        <p:spPr>
          <a:xfrm>
            <a:off x="5320050" y="1585588"/>
            <a:ext cx="672000" cy="672000"/>
          </a:xfrm>
          <a:prstGeom prst="roundRect">
            <a:avLst>
              <a:gd name="adj" fmla="val 25170"/>
            </a:avLst>
          </a:prstGeom>
          <a:solidFill>
            <a:schemeClr val="accent5"/>
          </a:solidFill>
          <a:ln>
            <a:noFill/>
          </a:ln>
          <a:effectLst>
            <a:outerShdw blurRad="257175" algn="b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44"/>
          <p:cNvGrpSpPr/>
          <p:nvPr/>
        </p:nvGrpSpPr>
        <p:grpSpPr>
          <a:xfrm>
            <a:off x="5557904" y="1735387"/>
            <a:ext cx="196283" cy="372422"/>
            <a:chOff x="2439965" y="1788412"/>
            <a:chExt cx="196283" cy="372422"/>
          </a:xfrm>
        </p:grpSpPr>
        <p:sp>
          <p:nvSpPr>
            <p:cNvPr id="1488" name="Google Shape;1488;p44"/>
            <p:cNvSpPr/>
            <p:nvPr/>
          </p:nvSpPr>
          <p:spPr>
            <a:xfrm>
              <a:off x="2528656" y="2019253"/>
              <a:ext cx="21416" cy="41560"/>
            </a:xfrm>
            <a:custGeom>
              <a:avLst/>
              <a:gdLst/>
              <a:ahLst/>
              <a:cxnLst/>
              <a:rect l="l" t="t" r="r" b="b"/>
              <a:pathLst>
                <a:path w="792" h="1537" extrusionOk="0">
                  <a:moveTo>
                    <a:pt x="1" y="1"/>
                  </a:moveTo>
                  <a:lnTo>
                    <a:pt x="1" y="1536"/>
                  </a:lnTo>
                  <a:lnTo>
                    <a:pt x="792" y="1536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2528656" y="2105456"/>
              <a:ext cx="21416" cy="55378"/>
            </a:xfrm>
            <a:custGeom>
              <a:avLst/>
              <a:gdLst/>
              <a:ahLst/>
              <a:cxnLst/>
              <a:rect l="l" t="t" r="r" b="b"/>
              <a:pathLst>
                <a:path w="792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792" y="20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2539364" y="2105456"/>
              <a:ext cx="10708" cy="55378"/>
            </a:xfrm>
            <a:custGeom>
              <a:avLst/>
              <a:gdLst/>
              <a:ahLst/>
              <a:cxnLst/>
              <a:rect l="l" t="t" r="r" b="b"/>
              <a:pathLst>
                <a:path w="396" h="2048" extrusionOk="0">
                  <a:moveTo>
                    <a:pt x="0" y="0"/>
                  </a:moveTo>
                  <a:lnTo>
                    <a:pt x="0" y="2047"/>
                  </a:lnTo>
                  <a:lnTo>
                    <a:pt x="396" y="20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2539364" y="2019253"/>
              <a:ext cx="10708" cy="41560"/>
            </a:xfrm>
            <a:custGeom>
              <a:avLst/>
              <a:gdLst/>
              <a:ahLst/>
              <a:cxnLst/>
              <a:rect l="l" t="t" r="r" b="b"/>
              <a:pathLst>
                <a:path w="396" h="1537" extrusionOk="0">
                  <a:moveTo>
                    <a:pt x="0" y="1"/>
                  </a:moveTo>
                  <a:lnTo>
                    <a:pt x="0" y="1536"/>
                  </a:lnTo>
                  <a:lnTo>
                    <a:pt x="396" y="153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2505374" y="2050727"/>
              <a:ext cx="65464" cy="65437"/>
            </a:xfrm>
            <a:custGeom>
              <a:avLst/>
              <a:gdLst/>
              <a:ahLst/>
              <a:cxnLst/>
              <a:rect l="l" t="t" r="r" b="b"/>
              <a:pathLst>
                <a:path w="2421" h="2420" extrusionOk="0">
                  <a:moveTo>
                    <a:pt x="1" y="0"/>
                  </a:moveTo>
                  <a:lnTo>
                    <a:pt x="1" y="2420"/>
                  </a:lnTo>
                  <a:lnTo>
                    <a:pt x="2420" y="242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2539364" y="2050727"/>
              <a:ext cx="31475" cy="65437"/>
            </a:xfrm>
            <a:custGeom>
              <a:avLst/>
              <a:gdLst/>
              <a:ahLst/>
              <a:cxnLst/>
              <a:rect l="l" t="t" r="r" b="b"/>
              <a:pathLst>
                <a:path w="1164" h="2420" extrusionOk="0">
                  <a:moveTo>
                    <a:pt x="0" y="0"/>
                  </a:moveTo>
                  <a:lnTo>
                    <a:pt x="0" y="2420"/>
                  </a:lnTo>
                  <a:lnTo>
                    <a:pt x="1163" y="242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2439965" y="1788412"/>
              <a:ext cx="196283" cy="110107"/>
            </a:xfrm>
            <a:custGeom>
              <a:avLst/>
              <a:gdLst/>
              <a:ahLst/>
              <a:cxnLst/>
              <a:rect l="l" t="t" r="r" b="b"/>
              <a:pathLst>
                <a:path w="7259" h="4072" extrusionOk="0">
                  <a:moveTo>
                    <a:pt x="1" y="0"/>
                  </a:moveTo>
                  <a:lnTo>
                    <a:pt x="1" y="2606"/>
                  </a:lnTo>
                  <a:lnTo>
                    <a:pt x="582" y="3676"/>
                  </a:lnTo>
                  <a:cubicBezTo>
                    <a:pt x="582" y="3676"/>
                    <a:pt x="1350" y="4071"/>
                    <a:pt x="2024" y="4071"/>
                  </a:cubicBezTo>
                  <a:cubicBezTo>
                    <a:pt x="2699" y="4071"/>
                    <a:pt x="3490" y="3676"/>
                    <a:pt x="3490" y="3676"/>
                  </a:cubicBezTo>
                  <a:cubicBezTo>
                    <a:pt x="3490" y="3676"/>
                    <a:pt x="4351" y="3187"/>
                    <a:pt x="5235" y="3187"/>
                  </a:cubicBezTo>
                  <a:cubicBezTo>
                    <a:pt x="6189" y="3187"/>
                    <a:pt x="7073" y="3676"/>
                    <a:pt x="7073" y="3676"/>
                  </a:cubicBezTo>
                  <a:lnTo>
                    <a:pt x="7259" y="3001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2539364" y="1788412"/>
              <a:ext cx="96884" cy="99399"/>
            </a:xfrm>
            <a:custGeom>
              <a:avLst/>
              <a:gdLst/>
              <a:ahLst/>
              <a:cxnLst/>
              <a:rect l="l" t="t" r="r" b="b"/>
              <a:pathLst>
                <a:path w="3583" h="3676" extrusionOk="0">
                  <a:moveTo>
                    <a:pt x="0" y="0"/>
                  </a:moveTo>
                  <a:lnTo>
                    <a:pt x="0" y="3583"/>
                  </a:lnTo>
                  <a:cubicBezTo>
                    <a:pt x="303" y="3490"/>
                    <a:pt x="977" y="3187"/>
                    <a:pt x="1559" y="3187"/>
                  </a:cubicBezTo>
                  <a:cubicBezTo>
                    <a:pt x="2513" y="3187"/>
                    <a:pt x="3397" y="3676"/>
                    <a:pt x="3397" y="3676"/>
                  </a:cubicBezTo>
                  <a:lnTo>
                    <a:pt x="3583" y="3001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2439965" y="1853822"/>
              <a:ext cx="196283" cy="175544"/>
            </a:xfrm>
            <a:custGeom>
              <a:avLst/>
              <a:gdLst/>
              <a:ahLst/>
              <a:cxnLst/>
              <a:rect l="l" t="t" r="r" b="b"/>
              <a:pathLst>
                <a:path w="7259" h="6492" extrusionOk="0">
                  <a:moveTo>
                    <a:pt x="5235" y="1"/>
                  </a:moveTo>
                  <a:cubicBezTo>
                    <a:pt x="4351" y="1"/>
                    <a:pt x="3490" y="396"/>
                    <a:pt x="3490" y="489"/>
                  </a:cubicBezTo>
                  <a:cubicBezTo>
                    <a:pt x="3490" y="489"/>
                    <a:pt x="2699" y="768"/>
                    <a:pt x="2024" y="768"/>
                  </a:cubicBezTo>
                  <a:cubicBezTo>
                    <a:pt x="1350" y="768"/>
                    <a:pt x="582" y="489"/>
                    <a:pt x="582" y="489"/>
                  </a:cubicBezTo>
                  <a:lnTo>
                    <a:pt x="1" y="187"/>
                  </a:lnTo>
                  <a:lnTo>
                    <a:pt x="1" y="2815"/>
                  </a:lnTo>
                  <a:cubicBezTo>
                    <a:pt x="1" y="4258"/>
                    <a:pt x="1071" y="5421"/>
                    <a:pt x="2420" y="5630"/>
                  </a:cubicBezTo>
                  <a:lnTo>
                    <a:pt x="2420" y="6491"/>
                  </a:lnTo>
                  <a:lnTo>
                    <a:pt x="4839" y="6491"/>
                  </a:lnTo>
                  <a:lnTo>
                    <a:pt x="4839" y="5630"/>
                  </a:lnTo>
                  <a:cubicBezTo>
                    <a:pt x="6189" y="5421"/>
                    <a:pt x="7259" y="4258"/>
                    <a:pt x="7259" y="2815"/>
                  </a:cubicBezTo>
                  <a:lnTo>
                    <a:pt x="7259" y="582"/>
                  </a:lnTo>
                  <a:lnTo>
                    <a:pt x="7073" y="489"/>
                  </a:lnTo>
                  <a:cubicBezTo>
                    <a:pt x="7073" y="396"/>
                    <a:pt x="6189" y="1"/>
                    <a:pt x="5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2539364" y="1853822"/>
              <a:ext cx="96884" cy="175544"/>
            </a:xfrm>
            <a:custGeom>
              <a:avLst/>
              <a:gdLst/>
              <a:ahLst/>
              <a:cxnLst/>
              <a:rect l="l" t="t" r="r" b="b"/>
              <a:pathLst>
                <a:path w="3583" h="6492" extrusionOk="0">
                  <a:moveTo>
                    <a:pt x="1559" y="1"/>
                  </a:moveTo>
                  <a:cubicBezTo>
                    <a:pt x="977" y="1"/>
                    <a:pt x="303" y="187"/>
                    <a:pt x="0" y="396"/>
                  </a:cubicBezTo>
                  <a:lnTo>
                    <a:pt x="0" y="6491"/>
                  </a:lnTo>
                  <a:lnTo>
                    <a:pt x="1163" y="6491"/>
                  </a:lnTo>
                  <a:lnTo>
                    <a:pt x="1163" y="5630"/>
                  </a:lnTo>
                  <a:cubicBezTo>
                    <a:pt x="2513" y="5421"/>
                    <a:pt x="3583" y="4258"/>
                    <a:pt x="3583" y="2815"/>
                  </a:cubicBezTo>
                  <a:lnTo>
                    <a:pt x="3583" y="582"/>
                  </a:lnTo>
                  <a:lnTo>
                    <a:pt x="3397" y="489"/>
                  </a:lnTo>
                  <a:cubicBezTo>
                    <a:pt x="3397" y="396"/>
                    <a:pt x="2513" y="1"/>
                    <a:pt x="1559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44"/>
          <p:cNvGrpSpPr/>
          <p:nvPr/>
        </p:nvGrpSpPr>
        <p:grpSpPr>
          <a:xfrm>
            <a:off x="5468564" y="2883871"/>
            <a:ext cx="374937" cy="372422"/>
            <a:chOff x="3157714" y="2385996"/>
            <a:chExt cx="374937" cy="372422"/>
          </a:xfrm>
        </p:grpSpPr>
        <p:sp>
          <p:nvSpPr>
            <p:cNvPr id="1499" name="Google Shape;1499;p44"/>
            <p:cNvSpPr/>
            <p:nvPr/>
          </p:nvSpPr>
          <p:spPr>
            <a:xfrm>
              <a:off x="3412485" y="2385996"/>
              <a:ext cx="120166" cy="186224"/>
            </a:xfrm>
            <a:custGeom>
              <a:avLst/>
              <a:gdLst/>
              <a:ahLst/>
              <a:cxnLst/>
              <a:rect l="l" t="t" r="r" b="b"/>
              <a:pathLst>
                <a:path w="4444" h="6887" extrusionOk="0">
                  <a:moveTo>
                    <a:pt x="3188" y="768"/>
                  </a:moveTo>
                  <a:cubicBezTo>
                    <a:pt x="3490" y="768"/>
                    <a:pt x="3676" y="978"/>
                    <a:pt x="3676" y="1164"/>
                  </a:cubicBezTo>
                  <a:lnTo>
                    <a:pt x="3676" y="2025"/>
                  </a:lnTo>
                  <a:cubicBezTo>
                    <a:pt x="3676" y="2234"/>
                    <a:pt x="3490" y="2420"/>
                    <a:pt x="3188" y="2420"/>
                  </a:cubicBezTo>
                  <a:lnTo>
                    <a:pt x="2792" y="2420"/>
                  </a:lnTo>
                  <a:lnTo>
                    <a:pt x="2792" y="1164"/>
                  </a:lnTo>
                  <a:cubicBezTo>
                    <a:pt x="2792" y="978"/>
                    <a:pt x="3001" y="768"/>
                    <a:pt x="3188" y="768"/>
                  </a:cubicBezTo>
                  <a:close/>
                  <a:moveTo>
                    <a:pt x="3188" y="1"/>
                  </a:moveTo>
                  <a:cubicBezTo>
                    <a:pt x="2606" y="1"/>
                    <a:pt x="2024" y="489"/>
                    <a:pt x="2024" y="1164"/>
                  </a:cubicBezTo>
                  <a:lnTo>
                    <a:pt x="2024" y="2420"/>
                  </a:lnTo>
                  <a:lnTo>
                    <a:pt x="0" y="2420"/>
                  </a:lnTo>
                  <a:lnTo>
                    <a:pt x="0" y="3188"/>
                  </a:lnTo>
                  <a:lnTo>
                    <a:pt x="2024" y="3188"/>
                  </a:lnTo>
                  <a:lnTo>
                    <a:pt x="2024" y="6887"/>
                  </a:lnTo>
                  <a:lnTo>
                    <a:pt x="2792" y="6887"/>
                  </a:lnTo>
                  <a:lnTo>
                    <a:pt x="2792" y="3188"/>
                  </a:lnTo>
                  <a:lnTo>
                    <a:pt x="3188" y="3188"/>
                  </a:lnTo>
                  <a:cubicBezTo>
                    <a:pt x="3583" y="3188"/>
                    <a:pt x="3862" y="3095"/>
                    <a:pt x="4165" y="2816"/>
                  </a:cubicBezTo>
                  <a:cubicBezTo>
                    <a:pt x="4351" y="2606"/>
                    <a:pt x="4444" y="2327"/>
                    <a:pt x="4444" y="2025"/>
                  </a:cubicBezTo>
                  <a:lnTo>
                    <a:pt x="4444" y="1164"/>
                  </a:lnTo>
                  <a:cubicBezTo>
                    <a:pt x="4444" y="489"/>
                    <a:pt x="3862" y="1"/>
                    <a:pt x="3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3412485" y="2462114"/>
              <a:ext cx="112622" cy="110107"/>
            </a:xfrm>
            <a:custGeom>
              <a:avLst/>
              <a:gdLst/>
              <a:ahLst/>
              <a:cxnLst/>
              <a:rect l="l" t="t" r="r" b="b"/>
              <a:pathLst>
                <a:path w="4165" h="4072" extrusionOk="0">
                  <a:moveTo>
                    <a:pt x="0" y="1"/>
                  </a:moveTo>
                  <a:lnTo>
                    <a:pt x="0" y="373"/>
                  </a:lnTo>
                  <a:lnTo>
                    <a:pt x="2024" y="373"/>
                  </a:lnTo>
                  <a:lnTo>
                    <a:pt x="2024" y="4072"/>
                  </a:lnTo>
                  <a:lnTo>
                    <a:pt x="2792" y="4072"/>
                  </a:lnTo>
                  <a:lnTo>
                    <a:pt x="2792" y="373"/>
                  </a:lnTo>
                  <a:lnTo>
                    <a:pt x="3188" y="373"/>
                  </a:lnTo>
                  <a:cubicBezTo>
                    <a:pt x="3583" y="373"/>
                    <a:pt x="3862" y="280"/>
                    <a:pt x="4165" y="1"/>
                  </a:cubicBez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3267794" y="2561513"/>
              <a:ext cx="264857" cy="196905"/>
            </a:xfrm>
            <a:custGeom>
              <a:avLst/>
              <a:gdLst/>
              <a:ahLst/>
              <a:cxnLst/>
              <a:rect l="l" t="t" r="r" b="b"/>
              <a:pathLst>
                <a:path w="9795" h="7282" extrusionOk="0">
                  <a:moveTo>
                    <a:pt x="1" y="0"/>
                  </a:moveTo>
                  <a:lnTo>
                    <a:pt x="1" y="7282"/>
                  </a:lnTo>
                  <a:lnTo>
                    <a:pt x="9795" y="7282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3267794" y="2660885"/>
              <a:ext cx="264857" cy="97533"/>
            </a:xfrm>
            <a:custGeom>
              <a:avLst/>
              <a:gdLst/>
              <a:ahLst/>
              <a:cxnLst/>
              <a:rect l="l" t="t" r="r" b="b"/>
              <a:pathLst>
                <a:path w="9795" h="3607" extrusionOk="0">
                  <a:moveTo>
                    <a:pt x="1" y="1"/>
                  </a:moveTo>
                  <a:lnTo>
                    <a:pt x="1" y="3607"/>
                  </a:lnTo>
                  <a:lnTo>
                    <a:pt x="9795" y="3607"/>
                  </a:lnTo>
                  <a:lnTo>
                    <a:pt x="9795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3467214" y="2606156"/>
              <a:ext cx="20794" cy="42182"/>
            </a:xfrm>
            <a:custGeom>
              <a:avLst/>
              <a:gdLst/>
              <a:ahLst/>
              <a:cxnLst/>
              <a:rect l="l" t="t" r="r" b="b"/>
              <a:pathLst>
                <a:path w="769" h="1560" extrusionOk="0">
                  <a:moveTo>
                    <a:pt x="0" y="1"/>
                  </a:moveTo>
                  <a:lnTo>
                    <a:pt x="0" y="1560"/>
                  </a:lnTo>
                  <a:lnTo>
                    <a:pt x="768" y="156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3312464" y="2606156"/>
              <a:ext cx="134010" cy="110134"/>
            </a:xfrm>
            <a:custGeom>
              <a:avLst/>
              <a:gdLst/>
              <a:ahLst/>
              <a:cxnLst/>
              <a:rect l="l" t="t" r="r" b="b"/>
              <a:pathLst>
                <a:path w="4956" h="4073" extrusionOk="0">
                  <a:moveTo>
                    <a:pt x="0" y="1"/>
                  </a:moveTo>
                  <a:lnTo>
                    <a:pt x="0" y="4072"/>
                  </a:lnTo>
                  <a:lnTo>
                    <a:pt x="4956" y="4072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3157714" y="2385996"/>
              <a:ext cx="144718" cy="154777"/>
            </a:xfrm>
            <a:custGeom>
              <a:avLst/>
              <a:gdLst/>
              <a:ahLst/>
              <a:cxnLst/>
              <a:rect l="l" t="t" r="r" b="b"/>
              <a:pathLst>
                <a:path w="5352" h="5724" extrusionOk="0">
                  <a:moveTo>
                    <a:pt x="1" y="1"/>
                  </a:moveTo>
                  <a:lnTo>
                    <a:pt x="1" y="5724"/>
                  </a:lnTo>
                  <a:lnTo>
                    <a:pt x="5351" y="5724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3157714" y="2462114"/>
              <a:ext cx="144718" cy="78659"/>
            </a:xfrm>
            <a:custGeom>
              <a:avLst/>
              <a:gdLst/>
              <a:ahLst/>
              <a:cxnLst/>
              <a:rect l="l" t="t" r="r" b="b"/>
              <a:pathLst>
                <a:path w="5352" h="2909" extrusionOk="0">
                  <a:moveTo>
                    <a:pt x="1" y="1"/>
                  </a:moveTo>
                  <a:lnTo>
                    <a:pt x="1" y="2909"/>
                  </a:lnTo>
                  <a:lnTo>
                    <a:pt x="5351" y="2909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3247055" y="2385996"/>
              <a:ext cx="175517" cy="154777"/>
            </a:xfrm>
            <a:custGeom>
              <a:avLst/>
              <a:gdLst/>
              <a:ahLst/>
              <a:cxnLst/>
              <a:rect l="l" t="t" r="r" b="b"/>
              <a:pathLst>
                <a:path w="6491" h="5724" extrusionOk="0">
                  <a:moveTo>
                    <a:pt x="2047" y="1"/>
                  </a:moveTo>
                  <a:cubicBezTo>
                    <a:pt x="884" y="1"/>
                    <a:pt x="0" y="861"/>
                    <a:pt x="0" y="2025"/>
                  </a:cubicBezTo>
                  <a:lnTo>
                    <a:pt x="0" y="3676"/>
                  </a:lnTo>
                  <a:cubicBezTo>
                    <a:pt x="0" y="4746"/>
                    <a:pt x="884" y="5724"/>
                    <a:pt x="2047" y="5724"/>
                  </a:cubicBezTo>
                  <a:lnTo>
                    <a:pt x="6491" y="5724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3247055" y="2462114"/>
              <a:ext cx="175517" cy="78659"/>
            </a:xfrm>
            <a:custGeom>
              <a:avLst/>
              <a:gdLst/>
              <a:ahLst/>
              <a:cxnLst/>
              <a:rect l="l" t="t" r="r" b="b"/>
              <a:pathLst>
                <a:path w="6491" h="2909" extrusionOk="0">
                  <a:moveTo>
                    <a:pt x="0" y="1"/>
                  </a:moveTo>
                  <a:lnTo>
                    <a:pt x="0" y="861"/>
                  </a:lnTo>
                  <a:cubicBezTo>
                    <a:pt x="0" y="1931"/>
                    <a:pt x="884" y="2909"/>
                    <a:pt x="2047" y="2909"/>
                  </a:cubicBezTo>
                  <a:lnTo>
                    <a:pt x="6491" y="2909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3312464" y="2660885"/>
              <a:ext cx="134010" cy="55405"/>
            </a:xfrm>
            <a:custGeom>
              <a:avLst/>
              <a:gdLst/>
              <a:ahLst/>
              <a:cxnLst/>
              <a:rect l="l" t="t" r="r" b="b"/>
              <a:pathLst>
                <a:path w="4956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4956" y="2048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3467214" y="2671593"/>
              <a:ext cx="20794" cy="44697"/>
            </a:xfrm>
            <a:custGeom>
              <a:avLst/>
              <a:gdLst/>
              <a:ahLst/>
              <a:cxnLst/>
              <a:rect l="l" t="t" r="r" b="b"/>
              <a:pathLst>
                <a:path w="769" h="1653" extrusionOk="0">
                  <a:moveTo>
                    <a:pt x="0" y="0"/>
                  </a:moveTo>
                  <a:lnTo>
                    <a:pt x="0" y="1652"/>
                  </a:lnTo>
                  <a:lnTo>
                    <a:pt x="768" y="165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44"/>
          <p:cNvSpPr txBox="1">
            <a:spLocks noGrp="1"/>
          </p:cNvSpPr>
          <p:nvPr>
            <p:ph type="title"/>
          </p:nvPr>
        </p:nvSpPr>
        <p:spPr>
          <a:xfrm>
            <a:off x="1151375" y="506625"/>
            <a:ext cx="6570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Distribution</a:t>
            </a:r>
            <a:endParaRPr/>
          </a:p>
        </p:txBody>
      </p:sp>
      <p:pic>
        <p:nvPicPr>
          <p:cNvPr id="1513" name="Google Shape;15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44168"/>
            <a:ext cx="4562856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T in Healthcare Project Proposal by Slidesgo">
  <a:themeElements>
    <a:clrScheme name="Simple Light">
      <a:dk1>
        <a:srgbClr val="FCFBFB"/>
      </a:dk1>
      <a:lt1>
        <a:srgbClr val="FCD9D9"/>
      </a:lt1>
      <a:dk2>
        <a:srgbClr val="FF7769"/>
      </a:dk2>
      <a:lt2>
        <a:srgbClr val="DD4231"/>
      </a:lt2>
      <a:accent1>
        <a:srgbClr val="C8E0E8"/>
      </a:accent1>
      <a:accent2>
        <a:srgbClr val="2D918A"/>
      </a:accent2>
      <a:accent3>
        <a:srgbClr val="6A8F9B"/>
      </a:accent3>
      <a:accent4>
        <a:srgbClr val="53EBE7"/>
      </a:accent4>
      <a:accent5>
        <a:srgbClr val="A5A3FF"/>
      </a:accent5>
      <a:accent6>
        <a:srgbClr val="FFFFFF"/>
      </a:accent6>
      <a:hlink>
        <a:srgbClr val="2D91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Macintosh PowerPoint</Application>
  <PresentationFormat>On-screen Show (16:9)</PresentationFormat>
  <Paragraphs>115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Bai Jamjuree</vt:lpstr>
      <vt:lpstr>Bebas Neue</vt:lpstr>
      <vt:lpstr>Courier New</vt:lpstr>
      <vt:lpstr>Bai Jamjuree SemiBold</vt:lpstr>
      <vt:lpstr>Bai Jamjuree Medium</vt:lpstr>
      <vt:lpstr>Times New Roman</vt:lpstr>
      <vt:lpstr>Changa</vt:lpstr>
      <vt:lpstr>IoT in Healthcare Project Proposal by Slidesgo</vt:lpstr>
      <vt:lpstr>Predicting Health Care Cost </vt:lpstr>
      <vt:lpstr>Project Objectives</vt:lpstr>
      <vt:lpstr>Data Description</vt:lpstr>
      <vt:lpstr>Data Description</vt:lpstr>
      <vt:lpstr>Health Care Data</vt:lpstr>
      <vt:lpstr>BUSINESS QUESTIONS</vt:lpstr>
      <vt:lpstr>  Data Analysis &amp; Insights</vt:lpstr>
      <vt:lpstr>COST BY PLACE</vt:lpstr>
      <vt:lpstr>Cost Distribution</vt:lpstr>
      <vt:lpstr>COST BY AGE &amp; GENDER</vt:lpstr>
      <vt:lpstr>Cost distribution by Age</vt:lpstr>
      <vt:lpstr>BMI BY PLACE</vt:lpstr>
      <vt:lpstr>Distribution of BMI by Cost</vt:lpstr>
      <vt:lpstr>COST BY SMOKER</vt:lpstr>
      <vt:lpstr>COST BY SMOKER</vt:lpstr>
      <vt:lpstr>BMI &amp; HYPERTENSION</vt:lpstr>
      <vt:lpstr>How Active are Customers?</vt:lpstr>
      <vt:lpstr>Data Modeling &amp; Trends</vt:lpstr>
      <vt:lpstr>SIGNIFICANT VARIABLES</vt:lpstr>
      <vt:lpstr>Significant Variables</vt:lpstr>
      <vt:lpstr>CART</vt:lpstr>
      <vt:lpstr>Analysis of all models</vt:lpstr>
      <vt:lpstr>Association Rules</vt:lpstr>
      <vt:lpstr>Conclusion &amp; Recommendation</vt:lpstr>
      <vt:lpstr>CONCLUSION</vt:lpstr>
      <vt:lpstr>RECOMMENDATIONS</vt:lpstr>
      <vt:lpstr>RECOMMENDATIONS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Health Care Cost </dc:title>
  <cp:lastModifiedBy>Abirami Rajalingam</cp:lastModifiedBy>
  <cp:revision>1</cp:revision>
  <dcterms:modified xsi:type="dcterms:W3CDTF">2022-12-11T01:44:19Z</dcterms:modified>
</cp:coreProperties>
</file>